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8.xml" ContentType="application/vnd.openxmlformats-officedocument.presentationml.notesSlide+xml"/>
  <Override PartName="/ppt/tags/tag41.xml" ContentType="application/vnd.openxmlformats-officedocument.presentationml.tags+xml"/>
  <Override PartName="/ppt/notesSlides/notesSlide9.xml" ContentType="application/vnd.openxmlformats-officedocument.presentationml.notesSlide+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notesSlides/notesSlide11.xml" ContentType="application/vnd.openxmlformats-officedocument.presentationml.notesSlide+xml"/>
  <Override PartName="/ppt/tags/tag44.xml" ContentType="application/vnd.openxmlformats-officedocument.presentationml.tags+xml"/>
  <Override PartName="/ppt/notesSlides/notesSlide12.xml" ContentType="application/vnd.openxmlformats-officedocument.presentationml.notesSlide+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notesSlides/notesSlide14.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15.xml" ContentType="application/vnd.openxmlformats-officedocument.presentationml.notesSlide+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0.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36" r:id="rId2"/>
    <p:sldId id="315" r:id="rId3"/>
    <p:sldId id="311" r:id="rId4"/>
    <p:sldId id="273" r:id="rId5"/>
    <p:sldId id="308" r:id="rId6"/>
    <p:sldId id="274" r:id="rId7"/>
    <p:sldId id="276" r:id="rId8"/>
    <p:sldId id="277" r:id="rId9"/>
    <p:sldId id="301" r:id="rId10"/>
    <p:sldId id="302" r:id="rId11"/>
    <p:sldId id="331" r:id="rId12"/>
    <p:sldId id="303" r:id="rId13"/>
    <p:sldId id="280" r:id="rId14"/>
    <p:sldId id="281" r:id="rId15"/>
    <p:sldId id="282" r:id="rId16"/>
    <p:sldId id="284" r:id="rId17"/>
    <p:sldId id="285" r:id="rId18"/>
    <p:sldId id="314" r:id="rId19"/>
    <p:sldId id="332" r:id="rId20"/>
    <p:sldId id="286" r:id="rId21"/>
    <p:sldId id="287" r:id="rId22"/>
    <p:sldId id="290" r:id="rId23"/>
    <p:sldId id="291" r:id="rId24"/>
    <p:sldId id="292" r:id="rId25"/>
    <p:sldId id="316" r:id="rId26"/>
    <p:sldId id="319" r:id="rId27"/>
    <p:sldId id="318" r:id="rId28"/>
    <p:sldId id="317" r:id="rId29"/>
    <p:sldId id="320" r:id="rId30"/>
    <p:sldId id="294" r:id="rId31"/>
    <p:sldId id="335" r:id="rId32"/>
    <p:sldId id="344" r:id="rId33"/>
    <p:sldId id="337" r:id="rId34"/>
    <p:sldId id="343" r:id="rId35"/>
    <p:sldId id="338" r:id="rId36"/>
    <p:sldId id="339" r:id="rId37"/>
    <p:sldId id="340" r:id="rId38"/>
    <p:sldId id="341" r:id="rId39"/>
    <p:sldId id="342" r:id="rId40"/>
  </p:sldIdLst>
  <p:sldSz cx="9144000" cy="6858000" type="screen4x3"/>
  <p:notesSz cx="6858000" cy="9144000"/>
  <p:custDataLst>
    <p:tags r:id="rId42"/>
  </p:custData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3300"/>
    <a:srgbClr val="3333FF"/>
    <a:srgbClr val="000099"/>
    <a:srgbClr val="FF0000"/>
    <a:srgbClr val="FF9966"/>
    <a:srgbClr val="FFFF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4" autoAdjust="0"/>
  </p:normalViewPr>
  <p:slideViewPr>
    <p:cSldViewPr>
      <p:cViewPr>
        <p:scale>
          <a:sx n="94" d="100"/>
          <a:sy n="94" d="100"/>
        </p:scale>
        <p:origin x="-12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8BF13F3-4463-4F3F-8CFF-72F8211B513C}" type="slidenum">
              <a:rPr lang="en-US"/>
              <a:pPr/>
              <a:t>‹#›</a:t>
            </a:fld>
            <a:endParaRPr lang="en-US"/>
          </a:p>
        </p:txBody>
      </p:sp>
    </p:spTree>
    <p:extLst>
      <p:ext uri="{BB962C8B-B14F-4D97-AF65-F5344CB8AC3E}">
        <p14:creationId xmlns:p14="http://schemas.microsoft.com/office/powerpoint/2010/main" val="30781362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AED1ED3A-FC2E-4B6D-82BC-6ADA0AD85FCE}" type="slidenum">
              <a:rPr lang="en-US"/>
              <a:pPr/>
              <a:t>4</a:t>
            </a:fld>
            <a:endParaRPr lang="en-US"/>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3F5551D6-10D3-459D-BFC0-68A94C11D65A}" type="slidenum">
              <a:rPr lang="en-US"/>
              <a:pPr/>
              <a:t>14</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3A7DBF0C-9A39-44B2-A35A-A9EA31B978CF}" type="slidenum">
              <a:rPr lang="en-US"/>
              <a:pPr/>
              <a:t>15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505A15A-5B13-4637-86D4-93C7303B2F02}" type="slidenum">
              <a:rPr lang="en-US"/>
              <a:pPr/>
              <a:t>16</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69E1B689-4FF0-4320-A7BF-53FDBF9E0D16}" type="slidenum">
              <a:rPr lang="en-US"/>
              <a:pPr/>
              <a:t>17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3A0FB705-359C-43F8-9FF4-3B6551A440C6}" type="slidenum">
              <a:rPr lang="en-US"/>
              <a:pPr/>
              <a:t>18</a:t>
            </a:fld>
            <a:endParaRPr 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E00FD1F-0662-4AB8-A993-8B72660146B2}" type="slidenum">
              <a:rPr lang="en-US"/>
              <a:pPr/>
              <a:t>20</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E502279F-8AB0-44FB-85A2-EDF728792A89}" type="slidenum">
              <a:rPr lang="en-US"/>
              <a:pPr/>
              <a:t>21</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2D4DC60-9A04-447E-A551-B01769D76C2B}" type="slidenum">
              <a:rPr lang="en-US"/>
              <a:pPr/>
              <a:t>22</a:t>
            </a:fld>
            <a:endParaRPr lang="en-US"/>
          </a:p>
        </p:txBody>
      </p:sp>
      <p:sp>
        <p:nvSpPr>
          <p:cNvPr id="41987" name="Slide Image Placeholder 1"/>
          <p:cNvSpPr>
            <a:spLocks noGrp="1" noRot="1" noChangeAspect="1" noTextEdit="1"/>
          </p:cNvSpPr>
          <p:nvPr>
            <p:ph type="sldImg"/>
          </p:nvPr>
        </p:nvSpPr>
        <p:spPr>
          <a:ln/>
        </p:spPr>
      </p:sp>
      <p:sp>
        <p:nvSpPr>
          <p:cNvPr id="41988" name="Notes Placeholder 2"/>
          <p:cNvSpPr>
            <a:spLocks noGrp="1"/>
          </p:cNvSpPr>
          <p:nvPr>
            <p:ph type="body" idx="1"/>
          </p:nvPr>
        </p:nvSpPr>
        <p:spPr>
          <a:noFill/>
          <a:ln/>
        </p:spPr>
        <p:txBody>
          <a:bodyPr/>
          <a:lstStyle/>
          <a:p>
            <a:pPr eaLnBrk="1" hangingPunct="1"/>
            <a:endParaRPr lang="zh-CN" altLang="en-US" smtClean="0"/>
          </a:p>
        </p:txBody>
      </p:sp>
      <p:sp>
        <p:nvSpPr>
          <p:cNvPr id="4198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0F3FDA3B-D73D-4580-927F-1A8C92A50F86}" type="slidenum">
              <a:rPr lang="zh-CN" altLang="en-US" sz="1200"/>
              <a:pPr algn="r" eaLnBrk="1" hangingPunct="1"/>
              <a:t>22</a:t>
            </a:fld>
            <a:endParaRPr lang="en-US" altLang="zh-CN"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ED0D22A-D8FF-492D-9DFA-1061655A0FFC}" type="slidenum">
              <a:rPr lang="en-US"/>
              <a:pPr/>
              <a:t>23</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1AE77F1-A04C-48A8-91E2-68A2D3149015}" type="slidenum">
              <a:rPr lang="en-US"/>
              <a:pPr/>
              <a:t>24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35F9AAE0-1821-4D25-B81A-708594BE9975}" type="slidenum">
              <a:rPr lang="en-US"/>
              <a:pPr/>
              <a:t>5</a:t>
            </a:fld>
            <a:endParaRPr 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E1825A8-582E-4070-81A1-56E3D04246A1}" type="slidenum">
              <a:rPr lang="en-US"/>
              <a:pPr/>
              <a:t>30</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F6A3FE89-7EA2-4C7C-9A85-FF4630F0FB59}" type="slidenum">
              <a:rPr lang="en-US"/>
              <a:pPr/>
              <a:t>32</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84A442EB-4322-45AA-98EF-BDA53E22A21F}" type="slidenum">
              <a:rPr lang="en-US"/>
              <a:pPr/>
              <a:t>6</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fld id="{8EBA90BB-33AC-410E-9087-9C44018A99FD}" type="slidenum">
              <a:rPr lang="en-US"/>
              <a:pPr/>
              <a:t>7</a:t>
            </a:fld>
            <a:endParaRPr lang="en-US"/>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AF42555E-6CC4-4628-9917-34FE61FB1597}" type="slidenum">
              <a:rPr lang="en-US"/>
              <a:pPr/>
              <a:t>8</a:t>
            </a:fld>
            <a:endParaRPr lang="en-US"/>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2928F47-3292-4BF6-A1D7-E9965E932024}" type="slidenum">
              <a:rPr lang="en-US"/>
              <a:pPr/>
              <a:t>9</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45036CDA-1D61-4498-8315-67DA59820F76}" type="slidenum">
              <a:rPr lang="en-US"/>
              <a:pPr/>
              <a:t>10</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E045F59D-A525-43D1-8B70-99D757C45AC1}" type="slidenum">
              <a:rPr lang="en-US"/>
              <a:pPr/>
              <a:t>12</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9832A39-1E90-4C7C-85D9-0E70B4E2197A}" type="slidenum">
              <a:rPr lang="en-US"/>
              <a:pPr/>
              <a:t>13</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7DC92B8-588B-49C0-B5E1-EDFA64CD8DF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D74B26-343E-451F-9473-937DA0619E3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7FE080-0B53-4799-8DF7-8B5EEAFFD24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A74B1769-2BD4-48CD-832D-389D75694C2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955DDD-078D-4889-AE18-9DA74674E54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3D2DD2A-3185-4384-95D6-8C94498CE7B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C06132-F8C8-4817-B054-047ED6313B5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EAECC9-C9B0-41CD-A243-D317FF2DFC2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13FE20-A5B8-4508-9B97-C0D4441CE49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30DDF17-B1E2-4B65-A1E0-B0BFD641502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7219434-295D-4F4F-AE24-08B74709797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1DB8001-4E32-4055-96A7-4390252489D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2EFD16C-DDE5-48EE-BDA6-8519857BF87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A9002FA-BAE2-48A7-9CA6-DF325AEF6B9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A9E4FDA-8600-4A08-B8C9-2E704BED4EE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45.xml"/><Relationship Id="rId6" Type="http://schemas.openxmlformats.org/officeDocument/2006/relationships/image" Target="../media/image15.jpeg"/><Relationship Id="rId5" Type="http://schemas.openxmlformats.org/officeDocument/2006/relationships/image" Target="../media/image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4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20.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tags" Target="../tags/tag31.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image" Target="../media/image4.emf"/><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image" Target="../media/image3.emf"/><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2.gif"/><Relationship Id="rId2" Type="http://schemas.openxmlformats.org/officeDocument/2006/relationships/slideLayout" Target="../slideLayouts/slideLayout4.xml"/><Relationship Id="rId1" Type="http://schemas.openxmlformats.org/officeDocument/2006/relationships/tags" Target="../tags/tag58.xml"/><Relationship Id="rId6" Type="http://schemas.openxmlformats.org/officeDocument/2006/relationships/image" Target="../media/image41.gif"/><Relationship Id="rId5" Type="http://schemas.openxmlformats.org/officeDocument/2006/relationships/image" Target="../media/image40.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6.jpeg"/><Relationship Id="rId5" Type="http://schemas.openxmlformats.org/officeDocument/2006/relationships/hyperlink" Target="http://www.google.com.vn/imgres?imgurl=http://www.clipartguide.com/_named_clipart_images/0511-0812-2104-1744_Puffy_Rain_Cloud_with_Raindrops_Coming_Down_clipart_image.jpg&amp;imgrefurl=http://www.clipartguide.com/_pages/0511-0812-2104-1744.html&amp;usg=__dh1YsofQpEFOf4bMxRJzlXT_LOM=&amp;h=350&amp;w=314&amp;sz=21&amp;hl=vi&amp;start=9&amp;sig2=k8H2CRaBdjdUj4k2VvkAJg&amp;zoom=1&amp;tbnid=l24QLub3ENRwYM:&amp;tbnh=120&amp;tbnw=108&amp;ei=9Bc0TbfSI4GycM2xsLUH&amp;prev=/images?q=m%C3%A2y+m%C6%B0a&amp;hl=vi&amp;sa=X&amp;tbs=isch:1&amp;prmd=ivns&amp;itbs=1"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36.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79" y="-28575"/>
            <a:ext cx="9197579"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descr="C:\Users\Admin\Downloads\2344-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6" y="280989"/>
            <a:ext cx="191809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ctrTitle"/>
          </p:nvPr>
        </p:nvSpPr>
        <p:spPr>
          <a:xfrm>
            <a:off x="2165748" y="773114"/>
            <a:ext cx="5778103" cy="477837"/>
          </a:xfrm>
        </p:spPr>
        <p:txBody>
          <a:bodyPr>
            <a:normAutofit/>
          </a:bodyPr>
          <a:lstStyle/>
          <a:p>
            <a:pPr>
              <a:defRPr/>
            </a:pPr>
            <a:r>
              <a:rPr lang="en-U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ỦY BAN NHÂN DÂN QUẬN TÂN BÌNH</a:t>
            </a:r>
          </a:p>
        </p:txBody>
      </p:sp>
      <p:sp>
        <p:nvSpPr>
          <p:cNvPr id="8" name="Subtitle 2"/>
          <p:cNvSpPr>
            <a:spLocks noGrp="1"/>
          </p:cNvSpPr>
          <p:nvPr>
            <p:ph type="subTitle" idx="1"/>
          </p:nvPr>
        </p:nvSpPr>
        <p:spPr>
          <a:xfrm>
            <a:off x="2545557" y="1211264"/>
            <a:ext cx="5112544" cy="477837"/>
          </a:xfrm>
        </p:spPr>
        <p:txBody>
          <a:bodyPr>
            <a:normAutofit fontScale="97500"/>
          </a:bodyPr>
          <a:lstStyle/>
          <a:p>
            <a:pPr>
              <a:defRPr/>
            </a:pPr>
            <a:r>
              <a:rPr lang="en-US"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TIỂU HỌC PHẠM VĂN HAI</a:t>
            </a:r>
          </a:p>
          <a:p>
            <a:pPr>
              <a:defRPr/>
            </a:pP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defRPr/>
            </a:pP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1691680" y="2560669"/>
            <a:ext cx="6264696"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MÔN </a:t>
            </a:r>
            <a:r>
              <a:rPr lang="en-US" sz="5400" b="1" dirty="0" smtClean="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KHOA HỌC</a:t>
            </a:r>
            <a:endPar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endParaRPr>
          </a:p>
          <a:p>
            <a:pPr algn="ctr">
              <a:defRPr/>
            </a:pPr>
            <a:r>
              <a:rPr lang="en-US" sz="5400" b="1" dirty="0">
                <a:ln w="11430"/>
                <a:solidFill>
                  <a:srgbClr val="FF0000"/>
                </a:solidFill>
                <a:effectLst>
                  <a:outerShdw blurRad="50800" dist="39000" dir="5460000" algn="tl">
                    <a:srgbClr val="000000">
                      <a:alpha val="38000"/>
                    </a:srgbClr>
                  </a:outerShdw>
                </a:effectLst>
                <a:latin typeface="Times New Roman" pitchFamily="18" charset="0"/>
                <a:cs typeface="Times New Roman" pitchFamily="18" charset="0"/>
              </a:rPr>
              <a:t>LỚP 4</a:t>
            </a:r>
          </a:p>
        </p:txBody>
      </p:sp>
      <p:sp>
        <p:nvSpPr>
          <p:cNvPr id="3" name="Rectangle 2"/>
          <p:cNvSpPr/>
          <p:nvPr/>
        </p:nvSpPr>
        <p:spPr>
          <a:xfrm>
            <a:off x="3303252" y="4993834"/>
            <a:ext cx="3100529" cy="461665"/>
          </a:xfrm>
          <a:prstGeom prst="rect">
            <a:avLst/>
          </a:prstGeom>
          <a:noFill/>
        </p:spPr>
        <p:txBody>
          <a:bodyPr wrap="none">
            <a:spAutoFit/>
          </a:bodyPr>
          <a:lstStyle/>
          <a:p>
            <a:pPr algn="ctr">
              <a:defRPr/>
            </a:pPr>
            <a:r>
              <a:rPr lang="en-US" sz="2400" b="1" dirty="0" err="1">
                <a:ln w="1905"/>
                <a:solidFill>
                  <a:schemeClr val="accent4">
                    <a:lumMod val="75000"/>
                  </a:schemeClr>
                </a:solidFill>
                <a:effectLst>
                  <a:innerShdw blurRad="69850" dist="43180" dir="5400000">
                    <a:srgbClr val="000000">
                      <a:alpha val="65000"/>
                    </a:srgbClr>
                  </a:innerShdw>
                </a:effectLst>
                <a:latin typeface="Times New Roman" pitchFamily="18" charset="0"/>
                <a:cs typeface="Times New Roman" pitchFamily="18" charset="0"/>
              </a:rPr>
              <a:t>Năm</a:t>
            </a:r>
            <a:r>
              <a:rPr lang="en-US" sz="2400" b="1" dirty="0">
                <a:ln w="1905"/>
                <a:solidFill>
                  <a:schemeClr val="accent4">
                    <a:lumMod val="75000"/>
                  </a:schemeClr>
                </a:solidFill>
                <a:effectLst>
                  <a:innerShdw blurRad="69850" dist="43180" dir="5400000">
                    <a:srgbClr val="000000">
                      <a:alpha val="65000"/>
                    </a:srgbClr>
                  </a:innerShdw>
                </a:effectLst>
                <a:latin typeface="Times New Roman" pitchFamily="18" charset="0"/>
                <a:cs typeface="Times New Roman" pitchFamily="18" charset="0"/>
              </a:rPr>
              <a:t> </a:t>
            </a:r>
            <a:r>
              <a:rPr lang="en-US" sz="2400" b="1" dirty="0" err="1">
                <a:ln w="1905"/>
                <a:solidFill>
                  <a:schemeClr val="accent4">
                    <a:lumMod val="75000"/>
                  </a:schemeClr>
                </a:solidFill>
                <a:effectLst>
                  <a:innerShdw blurRad="69850" dist="43180" dir="5400000">
                    <a:srgbClr val="000000">
                      <a:alpha val="65000"/>
                    </a:srgbClr>
                  </a:innerShdw>
                </a:effectLst>
                <a:latin typeface="Times New Roman" pitchFamily="18" charset="0"/>
                <a:cs typeface="Times New Roman" pitchFamily="18" charset="0"/>
              </a:rPr>
              <a:t>học</a:t>
            </a:r>
            <a:r>
              <a:rPr lang="en-US" sz="2400" b="1" dirty="0">
                <a:ln w="1905"/>
                <a:solidFill>
                  <a:schemeClr val="accent4">
                    <a:lumMod val="75000"/>
                  </a:schemeClr>
                </a:solidFill>
                <a:effectLst>
                  <a:innerShdw blurRad="69850" dist="43180" dir="5400000">
                    <a:srgbClr val="000000">
                      <a:alpha val="65000"/>
                    </a:srgbClr>
                  </a:innerShdw>
                </a:effectLst>
                <a:latin typeface="Times New Roman" pitchFamily="18" charset="0"/>
                <a:cs typeface="Times New Roman" pitchFamily="18" charset="0"/>
              </a:rPr>
              <a:t> : 2021 - 2022</a:t>
            </a:r>
          </a:p>
        </p:txBody>
      </p:sp>
    </p:spTree>
    <p:extLst>
      <p:ext uri="{BB962C8B-B14F-4D97-AF65-F5344CB8AC3E}">
        <p14:creationId xmlns:p14="http://schemas.microsoft.com/office/powerpoint/2010/main" val="180634276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1752600"/>
            <a:ext cx="3048000" cy="1143000"/>
          </a:xfrm>
        </p:spPr>
        <p:txBody>
          <a:bodyPr/>
          <a:lstStyle/>
          <a:p>
            <a:pPr eaLnBrk="1" hangingPunct="1"/>
            <a:r>
              <a:rPr lang="en-US" sz="2400" smtClean="0">
                <a:solidFill>
                  <a:schemeClr val="bg1"/>
                </a:solidFill>
              </a:rPr>
              <a:t>HOẠT ĐỘNG 1</a:t>
            </a:r>
            <a:br>
              <a:rPr lang="en-US" sz="2400" smtClean="0">
                <a:solidFill>
                  <a:schemeClr val="bg1"/>
                </a:solidFill>
              </a:rPr>
            </a:br>
            <a:r>
              <a:rPr lang="en-US" sz="2400" smtClean="0">
                <a:solidFill>
                  <a:schemeClr val="bg1"/>
                </a:solidFill>
              </a:rPr>
              <a:t>SỰ HÌNH THÀNH MÂY</a:t>
            </a:r>
          </a:p>
        </p:txBody>
      </p:sp>
      <p:sp>
        <p:nvSpPr>
          <p:cNvPr id="88067" name="Rectangle 3"/>
          <p:cNvSpPr>
            <a:spLocks noGrp="1" noChangeArrowheads="1"/>
          </p:cNvSpPr>
          <p:nvPr>
            <p:ph type="body" idx="1"/>
          </p:nvPr>
        </p:nvSpPr>
        <p:spPr>
          <a:xfrm>
            <a:off x="2743200" y="1676400"/>
            <a:ext cx="6172200" cy="3962400"/>
          </a:xfrm>
        </p:spPr>
        <p:txBody>
          <a:bodyPr/>
          <a:lstStyle/>
          <a:p>
            <a:pPr eaLnBrk="1" hangingPunct="1"/>
            <a:r>
              <a:rPr lang="en-US" smtClean="0">
                <a:solidFill>
                  <a:srgbClr val="FF0000"/>
                </a:solidFill>
              </a:rPr>
              <a:t>Nước ở sông, hồ, biển bay hơi vào không khí. Càng lên cao, gặp không khí lạnh hơi nước ngưng tụ thành những hạt nước nhỏ li ti. Nhiều hạt nước nhỏ đó kết hợp với nhau tạo thành mây.</a:t>
            </a:r>
          </a:p>
        </p:txBody>
      </p:sp>
      <p:sp>
        <p:nvSpPr>
          <p:cNvPr id="18436" name="Rectangle 7"/>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8437" name="Text Box 8"/>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8438" name="AutoShape 9"/>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18439" name="Rectangle 10"/>
          <p:cNvSpPr>
            <a:spLocks noChangeArrowheads="1"/>
          </p:cNvSpPr>
          <p:nvPr/>
        </p:nvSpPr>
        <p:spPr bwMode="auto">
          <a:xfrm>
            <a:off x="0" y="1600200"/>
            <a:ext cx="2743200" cy="52578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88075" name="Rectangle 11"/>
          <p:cNvSpPr>
            <a:spLocks noChangeArrowheads="1"/>
          </p:cNvSpPr>
          <p:nvPr/>
        </p:nvSpPr>
        <p:spPr bwMode="auto">
          <a:xfrm>
            <a:off x="-76200" y="1676400"/>
            <a:ext cx="3048000" cy="1143000"/>
          </a:xfrm>
          <a:prstGeom prst="rect">
            <a:avLst/>
          </a:prstGeom>
          <a:noFill/>
          <a:ln w="9525">
            <a:noFill/>
            <a:miter lim="800000"/>
            <a:headEnd/>
            <a:tailEnd/>
          </a:ln>
        </p:spPr>
        <p:txBody>
          <a:bodyPr anchor="ctr"/>
          <a:lstStyle/>
          <a:p>
            <a:pPr algn="ctr" eaLnBrk="1" hangingPunct="1"/>
            <a:r>
              <a:rPr lang="en-US" sz="2400">
                <a:solidFill>
                  <a:srgbClr val="000099"/>
                </a:solidFill>
              </a:rPr>
              <a:t>HOẠT ĐỘNG 1:</a:t>
            </a:r>
            <a:r>
              <a:rPr lang="en-US" sz="2400">
                <a:solidFill>
                  <a:srgbClr val="FF3300"/>
                </a:solidFill>
              </a:rPr>
              <a:t/>
            </a:r>
            <a:br>
              <a:rPr lang="en-US" sz="2400">
                <a:solidFill>
                  <a:srgbClr val="FF3300"/>
                </a:solidFill>
              </a:rPr>
            </a:br>
            <a:r>
              <a:rPr lang="en-US" sz="2400" b="1">
                <a:solidFill>
                  <a:srgbClr val="660066"/>
                </a:solidFill>
              </a:rPr>
              <a:t>SỰ HÌNH THÀNH MÂY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diamond(in)">
                                      <p:cBhvr>
                                        <p:cTn id="7" dur="2000"/>
                                        <p:tgtEl>
                                          <p:spTgt spid="880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075"/>
                                        </p:tgtEl>
                                        <p:attrNameLst>
                                          <p:attrName>style.visibility</p:attrName>
                                        </p:attrNameLst>
                                      </p:cBhvr>
                                      <p:to>
                                        <p:strVal val="visible"/>
                                      </p:to>
                                    </p:set>
                                    <p:animEffect transition="in" filter="blinds(horizontal)">
                                      <p:cBhvr>
                                        <p:cTn id="12" dur="500"/>
                                        <p:tgtEl>
                                          <p:spTgt spid="88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P spid="880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solidFill>
            <a:srgbClr val="FFFF00"/>
          </a:solidFill>
        </p:spPr>
        <p:txBody>
          <a:bodyPr/>
          <a:lstStyle/>
          <a:p>
            <a:pPr eaLnBrk="1" hangingPunct="1"/>
            <a:r>
              <a:rPr lang="en-US" sz="3600" smtClean="0"/>
              <a:t>Câu hỏi củng cố phần 1</a:t>
            </a:r>
          </a:p>
        </p:txBody>
      </p:sp>
      <p:sp>
        <p:nvSpPr>
          <p:cNvPr id="20483" name="Rectangle 3"/>
          <p:cNvSpPr>
            <a:spLocks noGrp="1" noChangeArrowheads="1"/>
          </p:cNvSpPr>
          <p:nvPr>
            <p:ph type="body" idx="1"/>
          </p:nvPr>
        </p:nvSpPr>
        <p:spPr>
          <a:xfrm>
            <a:off x="457200" y="2895600"/>
            <a:ext cx="8229600" cy="685800"/>
          </a:xfrm>
        </p:spPr>
        <p:txBody>
          <a:bodyPr/>
          <a:lstStyle/>
          <a:p>
            <a:pPr eaLnBrk="1" hangingPunct="1"/>
            <a:r>
              <a:rPr lang="en-US" smtClean="0">
                <a:solidFill>
                  <a:srgbClr val="000099"/>
                </a:solidFill>
              </a:rPr>
              <a:t>Mây được hình thành như thế nào?</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752600" y="2590800"/>
            <a:ext cx="5715000" cy="1143000"/>
          </a:xfrm>
          <a:ln>
            <a:solidFill>
              <a:schemeClr val="tx2"/>
            </a:solidFill>
          </a:ln>
        </p:spPr>
        <p:txBody>
          <a:bodyPr/>
          <a:lstStyle/>
          <a:p>
            <a:pPr eaLnBrk="1" hangingPunct="1"/>
            <a:r>
              <a:rPr lang="en-US" sz="4000" smtClean="0">
                <a:solidFill>
                  <a:srgbClr val="FF3300"/>
                </a:solidFill>
              </a:rPr>
              <a:t>HOẠT ĐỘNG 2</a:t>
            </a:r>
            <a:br>
              <a:rPr lang="en-US" sz="4000" smtClean="0">
                <a:solidFill>
                  <a:srgbClr val="FF3300"/>
                </a:solidFill>
              </a:rPr>
            </a:br>
            <a:r>
              <a:rPr lang="en-US" sz="4000" smtClean="0">
                <a:solidFill>
                  <a:srgbClr val="3333FF"/>
                </a:solidFill>
              </a:rPr>
              <a:t>MƯA TỪ ĐÂU RA?</a:t>
            </a:r>
          </a:p>
        </p:txBody>
      </p:sp>
      <p:sp>
        <p:nvSpPr>
          <p:cNvPr id="21507" name="Rectangle 6"/>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1508" name="Text Box 7"/>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1509"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Effect transition="in" filter="checkerboard(across)">
                                      <p:cBhvr>
                                        <p:cTn id="7" dur="500"/>
                                        <p:tgtEl>
                                          <p:spTgt spid="90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905000"/>
            <a:ext cx="8943975" cy="1004888"/>
          </a:xfrm>
        </p:spPr>
        <p:txBody>
          <a:bodyPr/>
          <a:lstStyle/>
          <a:p>
            <a:pPr marL="838200" indent="-838200" eaLnBrk="1" hangingPunct="1"/>
            <a:r>
              <a:rPr lang="en-US" sz="2400" smtClean="0"/>
              <a:t> </a:t>
            </a:r>
            <a:r>
              <a:rPr lang="en-US" sz="2400" b="1" smtClean="0">
                <a:solidFill>
                  <a:srgbClr val="9900CC"/>
                </a:solidFill>
              </a:rPr>
              <a:t>4.   Các đám mây tiếp tục bay lên cao. Càng lên cao càng lạnh, càng  nhiều hạt nước nhỏ đọng lại hợp thành các giọt nước lớn hơn, trĩu nặng.</a:t>
            </a:r>
            <a:r>
              <a:rPr lang="en-US" sz="2400" smtClean="0"/>
              <a:t> </a:t>
            </a:r>
          </a:p>
        </p:txBody>
      </p:sp>
      <p:pic>
        <p:nvPicPr>
          <p:cNvPr id="23555" name="Picture 3" descr="hinh 4 XB"/>
          <p:cNvPicPr>
            <a:picLocks noGrp="1" noChangeAspect="1" noChangeArrowheads="1" noCrop="1"/>
          </p:cNvPicPr>
          <p:nvPr>
            <p:ph idx="1"/>
          </p:nvPr>
        </p:nvPicPr>
        <p:blipFill>
          <a:blip r:embed="rId4"/>
          <a:srcRect/>
          <a:stretch>
            <a:fillRect/>
          </a:stretch>
        </p:blipFill>
        <p:spPr>
          <a:xfrm>
            <a:off x="0" y="3352800"/>
            <a:ext cx="8686800" cy="3505200"/>
          </a:xfrm>
          <a:noFill/>
        </p:spPr>
      </p:pic>
      <p:sp>
        <p:nvSpPr>
          <p:cNvPr id="23556"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3557"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3558"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1371600"/>
            <a:ext cx="7696200" cy="1309688"/>
          </a:xfrm>
        </p:spPr>
        <p:txBody>
          <a:bodyPr/>
          <a:lstStyle/>
          <a:p>
            <a:pPr eaLnBrk="1" hangingPunct="1"/>
            <a:r>
              <a:rPr lang="en-US" sz="2800" b="1" smtClean="0">
                <a:solidFill>
                  <a:srgbClr val="9900CC"/>
                </a:solidFill>
              </a:rPr>
              <a:t>5.Các giọt nước lớn hơn, trĩu nặng rơi xuống tạo thành mưa.</a:t>
            </a:r>
          </a:p>
        </p:txBody>
      </p:sp>
      <p:pic>
        <p:nvPicPr>
          <p:cNvPr id="25603" name="Picture 3" descr="Hinh 4B Xb"/>
          <p:cNvPicPr>
            <a:picLocks noGrp="1" noChangeAspect="1" noChangeArrowheads="1" noCrop="1"/>
          </p:cNvPicPr>
          <p:nvPr>
            <p:ph idx="1"/>
          </p:nvPr>
        </p:nvPicPr>
        <p:blipFill>
          <a:blip r:embed="rId4"/>
          <a:srcRect/>
          <a:stretch>
            <a:fillRect/>
          </a:stretch>
        </p:blipFill>
        <p:spPr>
          <a:xfrm>
            <a:off x="228600" y="2819400"/>
            <a:ext cx="8001000" cy="4038600"/>
          </a:xfrm>
          <a:noFill/>
        </p:spPr>
      </p:pic>
      <p:sp>
        <p:nvSpPr>
          <p:cNvPr id="25604"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5605"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5606"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524000"/>
            <a:ext cx="9144000" cy="1081088"/>
          </a:xfrm>
        </p:spPr>
        <p:txBody>
          <a:bodyPr/>
          <a:lstStyle/>
          <a:p>
            <a:pPr marL="838200" indent="-838200" eaLnBrk="1" hangingPunct="1"/>
            <a:r>
              <a:rPr lang="en-US" sz="2400" b="1" smtClean="0">
                <a:solidFill>
                  <a:srgbClr val="9900CC"/>
                </a:solidFill>
              </a:rPr>
              <a:t>6.Cùng với những giọt mưa khác tôi lại trở về nơi tôi đã ra đi.</a:t>
            </a:r>
          </a:p>
        </p:txBody>
      </p:sp>
      <p:pic>
        <p:nvPicPr>
          <p:cNvPr id="27651" name="Picture 3" descr="Hinh 5 xuat ban"/>
          <p:cNvPicPr>
            <a:picLocks noGrp="1" noChangeAspect="1" noChangeArrowheads="1" noCrop="1"/>
          </p:cNvPicPr>
          <p:nvPr>
            <p:ph idx="1"/>
          </p:nvPr>
        </p:nvPicPr>
        <p:blipFill>
          <a:blip r:embed="rId4"/>
          <a:srcRect/>
          <a:stretch>
            <a:fillRect/>
          </a:stretch>
        </p:blipFill>
        <p:spPr>
          <a:xfrm>
            <a:off x="0" y="2438400"/>
            <a:ext cx="9144000" cy="4419600"/>
          </a:xfrm>
          <a:noFill/>
        </p:spPr>
      </p:pic>
      <p:sp>
        <p:nvSpPr>
          <p:cNvPr id="27652"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7653"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7654"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ay mua"/>
          <p:cNvPicPr>
            <a:picLocks noChangeAspect="1" noChangeArrowheads="1"/>
          </p:cNvPicPr>
          <p:nvPr/>
        </p:nvPicPr>
        <p:blipFill>
          <a:blip r:embed="rId4"/>
          <a:srcRect r="43396" b="58318"/>
          <a:stretch>
            <a:fillRect/>
          </a:stretch>
        </p:blipFill>
        <p:spPr bwMode="auto">
          <a:xfrm>
            <a:off x="0" y="2362200"/>
            <a:ext cx="3733800" cy="1447800"/>
          </a:xfrm>
          <a:prstGeom prst="rect">
            <a:avLst/>
          </a:prstGeom>
          <a:noFill/>
          <a:ln w="9525">
            <a:noFill/>
            <a:miter lim="800000"/>
            <a:headEnd/>
            <a:tailEnd/>
          </a:ln>
        </p:spPr>
      </p:pic>
      <p:pic>
        <p:nvPicPr>
          <p:cNvPr id="30723" name="Picture 3" descr="May mua"/>
          <p:cNvPicPr>
            <a:picLocks noChangeAspect="1" noChangeArrowheads="1"/>
          </p:cNvPicPr>
          <p:nvPr/>
        </p:nvPicPr>
        <p:blipFill>
          <a:blip r:embed="rId4"/>
          <a:srcRect l="39622" t="35100" r="15094" b="31993"/>
          <a:stretch>
            <a:fillRect/>
          </a:stretch>
        </p:blipFill>
        <p:spPr bwMode="auto">
          <a:xfrm>
            <a:off x="838200" y="3810000"/>
            <a:ext cx="3657600" cy="1371600"/>
          </a:xfrm>
          <a:prstGeom prst="rect">
            <a:avLst/>
          </a:prstGeom>
          <a:noFill/>
          <a:ln w="9525">
            <a:noFill/>
            <a:miter lim="800000"/>
            <a:headEnd/>
            <a:tailEnd/>
          </a:ln>
        </p:spPr>
      </p:pic>
      <p:pic>
        <p:nvPicPr>
          <p:cNvPr id="30724" name="Picture 4" descr="May mua"/>
          <p:cNvPicPr>
            <a:picLocks noChangeAspect="1" noChangeArrowheads="1"/>
          </p:cNvPicPr>
          <p:nvPr/>
        </p:nvPicPr>
        <p:blipFill>
          <a:blip r:embed="rId4"/>
          <a:srcRect l="47169" t="59232" r="-3773"/>
          <a:stretch>
            <a:fillRect/>
          </a:stretch>
        </p:blipFill>
        <p:spPr bwMode="auto">
          <a:xfrm>
            <a:off x="2362200" y="5181600"/>
            <a:ext cx="3886200" cy="1600200"/>
          </a:xfrm>
          <a:prstGeom prst="rect">
            <a:avLst/>
          </a:prstGeom>
          <a:noFill/>
          <a:ln w="9525">
            <a:noFill/>
            <a:miter lim="800000"/>
            <a:headEnd/>
            <a:tailEnd/>
          </a:ln>
        </p:spPr>
      </p:pic>
      <p:sp>
        <p:nvSpPr>
          <p:cNvPr id="30725" name="Oval 5"/>
          <p:cNvSpPr>
            <a:spLocks noChangeArrowheads="1"/>
          </p:cNvSpPr>
          <p:nvPr/>
        </p:nvSpPr>
        <p:spPr bwMode="auto">
          <a:xfrm>
            <a:off x="6248400" y="1828800"/>
            <a:ext cx="1981200" cy="1143000"/>
          </a:xfrm>
          <a:prstGeom prst="ellipse">
            <a:avLst/>
          </a:prstGeom>
          <a:solidFill>
            <a:schemeClr val="accent1"/>
          </a:solidFill>
          <a:ln w="9525">
            <a:solidFill>
              <a:schemeClr val="accent2"/>
            </a:solidFill>
            <a:round/>
            <a:headEnd/>
            <a:tailEnd/>
          </a:ln>
        </p:spPr>
        <p:txBody>
          <a:bodyPr wrap="none" anchor="ctr"/>
          <a:lstStyle/>
          <a:p>
            <a:pPr algn="ctr"/>
            <a:r>
              <a:rPr lang="en-US" sz="2400">
                <a:solidFill>
                  <a:srgbClr val="9900CC"/>
                </a:solidFill>
              </a:rPr>
              <a:t>Mây đen</a:t>
            </a:r>
          </a:p>
        </p:txBody>
      </p:sp>
      <p:sp>
        <p:nvSpPr>
          <p:cNvPr id="30726" name="Oval 6"/>
          <p:cNvSpPr>
            <a:spLocks noChangeArrowheads="1"/>
          </p:cNvSpPr>
          <p:nvPr/>
        </p:nvSpPr>
        <p:spPr bwMode="auto">
          <a:xfrm>
            <a:off x="6248400" y="3657600"/>
            <a:ext cx="1981200" cy="1143000"/>
          </a:xfrm>
          <a:prstGeom prst="ellipse">
            <a:avLst/>
          </a:prstGeom>
          <a:solidFill>
            <a:schemeClr val="accent1"/>
          </a:solidFill>
          <a:ln w="9525">
            <a:solidFill>
              <a:schemeClr val="accent2"/>
            </a:solidFill>
            <a:round/>
            <a:headEnd/>
            <a:tailEnd/>
          </a:ln>
        </p:spPr>
        <p:txBody>
          <a:bodyPr wrap="none" anchor="ctr"/>
          <a:lstStyle/>
          <a:p>
            <a:pPr algn="ctr"/>
            <a:r>
              <a:rPr lang="en-US" sz="2400">
                <a:solidFill>
                  <a:srgbClr val="9900CC"/>
                </a:solidFill>
              </a:rPr>
              <a:t>Hạt mưa </a:t>
            </a:r>
          </a:p>
        </p:txBody>
      </p:sp>
      <p:sp>
        <p:nvSpPr>
          <p:cNvPr id="30727" name="Oval 7"/>
          <p:cNvSpPr>
            <a:spLocks noChangeArrowheads="1"/>
          </p:cNvSpPr>
          <p:nvPr/>
        </p:nvSpPr>
        <p:spPr bwMode="auto">
          <a:xfrm>
            <a:off x="6248400" y="5334000"/>
            <a:ext cx="1905000" cy="1143000"/>
          </a:xfrm>
          <a:prstGeom prst="ellipse">
            <a:avLst/>
          </a:prstGeom>
          <a:solidFill>
            <a:schemeClr val="accent1"/>
          </a:solidFill>
          <a:ln w="9525">
            <a:solidFill>
              <a:schemeClr val="accent2"/>
            </a:solidFill>
            <a:round/>
            <a:headEnd/>
            <a:tailEnd/>
          </a:ln>
        </p:spPr>
        <p:txBody>
          <a:bodyPr wrap="none" anchor="ctr"/>
          <a:lstStyle/>
          <a:p>
            <a:pPr algn="ctr"/>
            <a:r>
              <a:rPr lang="en-US" sz="2000">
                <a:solidFill>
                  <a:srgbClr val="9900CC"/>
                </a:solidFill>
              </a:rPr>
              <a:t>Nước sông hồ</a:t>
            </a:r>
          </a:p>
        </p:txBody>
      </p:sp>
      <p:sp>
        <p:nvSpPr>
          <p:cNvPr id="30728" name="Line 8"/>
          <p:cNvSpPr>
            <a:spLocks noChangeShapeType="1"/>
          </p:cNvSpPr>
          <p:nvPr/>
        </p:nvSpPr>
        <p:spPr bwMode="auto">
          <a:xfrm>
            <a:off x="7239000" y="2971800"/>
            <a:ext cx="0" cy="685800"/>
          </a:xfrm>
          <a:prstGeom prst="line">
            <a:avLst/>
          </a:prstGeom>
          <a:noFill/>
          <a:ln w="9525">
            <a:solidFill>
              <a:srgbClr val="0000FF"/>
            </a:solidFill>
            <a:round/>
            <a:headEnd/>
            <a:tailEnd type="triangle" w="med" len="med"/>
          </a:ln>
        </p:spPr>
        <p:txBody>
          <a:bodyPr/>
          <a:lstStyle/>
          <a:p>
            <a:endParaRPr lang="en-US"/>
          </a:p>
        </p:txBody>
      </p:sp>
      <p:sp>
        <p:nvSpPr>
          <p:cNvPr id="30729" name="Line 9"/>
          <p:cNvSpPr>
            <a:spLocks noChangeShapeType="1"/>
          </p:cNvSpPr>
          <p:nvPr/>
        </p:nvSpPr>
        <p:spPr bwMode="auto">
          <a:xfrm>
            <a:off x="7239000" y="4800600"/>
            <a:ext cx="0" cy="609600"/>
          </a:xfrm>
          <a:prstGeom prst="line">
            <a:avLst/>
          </a:prstGeom>
          <a:noFill/>
          <a:ln w="9525">
            <a:solidFill>
              <a:srgbClr val="0000FF"/>
            </a:solidFill>
            <a:round/>
            <a:headEnd/>
            <a:tailEnd type="triangle" w="med" len="med"/>
          </a:ln>
        </p:spPr>
        <p:txBody>
          <a:bodyPr/>
          <a:lstStyle/>
          <a:p>
            <a:endParaRPr lang="en-US"/>
          </a:p>
        </p:txBody>
      </p:sp>
      <p:sp>
        <p:nvSpPr>
          <p:cNvPr id="29706" name="Text Box 11"/>
          <p:cNvSpPr txBox="1">
            <a:spLocks noChangeArrowheads="1"/>
          </p:cNvSpPr>
          <p:nvPr/>
        </p:nvSpPr>
        <p:spPr bwMode="auto">
          <a:xfrm>
            <a:off x="0" y="1250950"/>
            <a:ext cx="3241675" cy="1200150"/>
          </a:xfrm>
          <a:prstGeom prst="rect">
            <a:avLst/>
          </a:prstGeom>
          <a:noFill/>
          <a:ln w="9525">
            <a:noFill/>
            <a:miter lim="800000"/>
            <a:headEnd/>
            <a:tailEnd/>
          </a:ln>
        </p:spPr>
        <p:txBody>
          <a:bodyPr wrap="none">
            <a:spAutoFit/>
          </a:bodyPr>
          <a:lstStyle/>
          <a:p>
            <a:endParaRPr lang="en-US" sz="2400" b="1">
              <a:solidFill>
                <a:schemeClr val="accent2"/>
              </a:solidFill>
            </a:endParaRPr>
          </a:p>
          <a:p>
            <a:r>
              <a:rPr lang="en-US" sz="2400" b="1">
                <a:solidFill>
                  <a:schemeClr val="accent2"/>
                </a:solidFill>
              </a:rPr>
              <a:t>I) Sự hình thành mây</a:t>
            </a:r>
          </a:p>
          <a:p>
            <a:r>
              <a:rPr lang="en-US" sz="2400" b="1">
                <a:solidFill>
                  <a:schemeClr val="accent2"/>
                </a:solidFill>
              </a:rPr>
              <a:t>II) Mưa từ đâu ra?</a:t>
            </a:r>
          </a:p>
        </p:txBody>
      </p:sp>
      <p:sp>
        <p:nvSpPr>
          <p:cNvPr id="29707" name="Rectangle 1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29708" name="Text Box 1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29709" name="AutoShape 1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29710" name="Rectangle 15"/>
          <p:cNvSpPr>
            <a:spLocks noGrp="1" noChangeArrowheads="1"/>
          </p:cNvSpPr>
          <p:nvPr>
            <p:ph type="title"/>
          </p:nvPr>
        </p:nvSpPr>
        <p:spPr>
          <a:xfrm>
            <a:off x="3810000" y="1752600"/>
            <a:ext cx="2286000" cy="1143000"/>
          </a:xfrm>
        </p:spPr>
        <p:txBody>
          <a:bodyPr/>
          <a:lstStyle/>
          <a:p>
            <a:pPr eaLnBrk="1" hangingPunct="1"/>
            <a:r>
              <a:rPr lang="en-US" smtClean="0">
                <a:solidFill>
                  <a:schemeClr val="bg1"/>
                </a:solidFill>
              </a:rPr>
              <a:t>Mây1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amond(in)">
                                      <p:cBhvr>
                                        <p:cTn id="7" dur="2000"/>
                                        <p:tgtEl>
                                          <p:spTgt spid="30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0723"/>
                                        </p:tgtEl>
                                        <p:attrNameLst>
                                          <p:attrName>style.visibility</p:attrName>
                                        </p:attrNameLst>
                                      </p:cBhvr>
                                      <p:to>
                                        <p:strVal val="visible"/>
                                      </p:to>
                                    </p:set>
                                    <p:animEffect transition="in" filter="diamond(in)">
                                      <p:cBhvr>
                                        <p:cTn id="12" dur="2000"/>
                                        <p:tgtEl>
                                          <p:spTgt spid="307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0724"/>
                                        </p:tgtEl>
                                        <p:attrNameLst>
                                          <p:attrName>style.visibility</p:attrName>
                                        </p:attrNameLst>
                                      </p:cBhvr>
                                      <p:to>
                                        <p:strVal val="visible"/>
                                      </p:to>
                                    </p:set>
                                    <p:animEffect transition="in" filter="diamond(in)">
                                      <p:cBhvr>
                                        <p:cTn id="17" dur="2000"/>
                                        <p:tgtEl>
                                          <p:spTgt spid="307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0725"/>
                                        </p:tgtEl>
                                        <p:attrNameLst>
                                          <p:attrName>style.visibility</p:attrName>
                                        </p:attrNameLst>
                                      </p:cBhvr>
                                      <p:to>
                                        <p:strVal val="visible"/>
                                      </p:to>
                                    </p:set>
                                    <p:animEffect transition="in" filter="box(in)">
                                      <p:cBhvr>
                                        <p:cTn id="22" dur="500"/>
                                        <p:tgtEl>
                                          <p:spTgt spid="307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0728"/>
                                        </p:tgtEl>
                                        <p:attrNameLst>
                                          <p:attrName>style.visibility</p:attrName>
                                        </p:attrNameLst>
                                      </p:cBhvr>
                                      <p:to>
                                        <p:strVal val="visible"/>
                                      </p:to>
                                    </p:set>
                                    <p:animEffect transition="in" filter="box(in)">
                                      <p:cBhvr>
                                        <p:cTn id="27" dur="500"/>
                                        <p:tgtEl>
                                          <p:spTgt spid="3072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box(in)">
                                      <p:cBhvr>
                                        <p:cTn id="32" dur="500"/>
                                        <p:tgtEl>
                                          <p:spTgt spid="307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0729"/>
                                        </p:tgtEl>
                                        <p:attrNameLst>
                                          <p:attrName>style.visibility</p:attrName>
                                        </p:attrNameLst>
                                      </p:cBhvr>
                                      <p:to>
                                        <p:strVal val="visible"/>
                                      </p:to>
                                    </p:set>
                                    <p:animEffect transition="in" filter="box(in)">
                                      <p:cBhvr>
                                        <p:cTn id="37" dur="500"/>
                                        <p:tgtEl>
                                          <p:spTgt spid="3072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0727"/>
                                        </p:tgtEl>
                                        <p:attrNameLst>
                                          <p:attrName>style.visibility</p:attrName>
                                        </p:attrNameLst>
                                      </p:cBhvr>
                                      <p:to>
                                        <p:strVal val="visible"/>
                                      </p:to>
                                    </p:set>
                                    <p:animEffect transition="in" filter="diamond(in)">
                                      <p:cBhvr>
                                        <p:cTn id="42" dur="2000"/>
                                        <p:tgtEl>
                                          <p:spTgt spid="3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6" grpId="0" animBg="1"/>
      <p:bldP spid="30727" grpId="0" animBg="1"/>
      <p:bldP spid="30728" grpId="0" animBg="1"/>
      <p:bldP spid="307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Untitled-6- Hình 5 XB"/>
          <p:cNvPicPr>
            <a:picLocks noGrp="1" noChangeAspect="1" noChangeArrowheads="1"/>
          </p:cNvPicPr>
          <p:nvPr>
            <p:ph type="body" idx="4294967295"/>
          </p:nvPr>
        </p:nvPicPr>
        <p:blipFill>
          <a:blip r:embed="rId4"/>
          <a:srcRect/>
          <a:stretch>
            <a:fillRect/>
          </a:stretch>
        </p:blipFill>
        <p:spPr>
          <a:xfrm>
            <a:off x="304800" y="4343400"/>
            <a:ext cx="3124200" cy="2514600"/>
          </a:xfrm>
          <a:noFill/>
        </p:spPr>
      </p:pic>
      <p:pic>
        <p:nvPicPr>
          <p:cNvPr id="31747" name="Picture 3" descr="H2 Không động"/>
          <p:cNvPicPr>
            <a:picLocks noChangeAspect="1" noChangeArrowheads="1"/>
          </p:cNvPicPr>
          <p:nvPr/>
        </p:nvPicPr>
        <p:blipFill>
          <a:blip r:embed="rId5"/>
          <a:srcRect l="40964"/>
          <a:stretch>
            <a:fillRect/>
          </a:stretch>
        </p:blipFill>
        <p:spPr bwMode="auto">
          <a:xfrm rot="-1592342">
            <a:off x="990600" y="-685800"/>
            <a:ext cx="3733800" cy="3124200"/>
          </a:xfrm>
          <a:prstGeom prst="rect">
            <a:avLst/>
          </a:prstGeom>
          <a:noFill/>
          <a:ln w="9525">
            <a:noFill/>
            <a:miter lim="800000"/>
            <a:headEnd/>
            <a:tailEnd/>
          </a:ln>
        </p:spPr>
      </p:pic>
      <p:pic>
        <p:nvPicPr>
          <p:cNvPr id="31748" name="Picture 4" descr="H2 Không động"/>
          <p:cNvPicPr>
            <a:picLocks noChangeAspect="1" noChangeArrowheads="1"/>
          </p:cNvPicPr>
          <p:nvPr/>
        </p:nvPicPr>
        <p:blipFill>
          <a:blip r:embed="rId5"/>
          <a:srcRect r="55421"/>
          <a:stretch>
            <a:fillRect/>
          </a:stretch>
        </p:blipFill>
        <p:spPr bwMode="auto">
          <a:xfrm rot="-1592342">
            <a:off x="0" y="1981200"/>
            <a:ext cx="2819400" cy="3124200"/>
          </a:xfrm>
          <a:prstGeom prst="rect">
            <a:avLst/>
          </a:prstGeom>
          <a:noFill/>
          <a:ln w="9525">
            <a:noFill/>
            <a:miter lim="800000"/>
            <a:headEnd/>
            <a:tailEnd/>
          </a:ln>
        </p:spPr>
      </p:pic>
      <p:pic>
        <p:nvPicPr>
          <p:cNvPr id="31749" name="Picture 5" descr="May mua"/>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800600" y="0"/>
            <a:ext cx="4038600" cy="6858000"/>
          </a:xfrm>
          <a:prstGeom prst="rect">
            <a:avLst/>
          </a:prstGeom>
          <a:noFill/>
          <a:ln w="9525">
            <a:noFill/>
            <a:miter lim="800000"/>
            <a:headEnd/>
            <a:tailEnd/>
          </a:ln>
        </p:spPr>
      </p:pic>
      <p:sp>
        <p:nvSpPr>
          <p:cNvPr id="31750" name="Line 6"/>
          <p:cNvSpPr>
            <a:spLocks noChangeShapeType="1"/>
          </p:cNvSpPr>
          <p:nvPr/>
        </p:nvSpPr>
        <p:spPr bwMode="auto">
          <a:xfrm flipH="1" flipV="1">
            <a:off x="1752600" y="4953000"/>
            <a:ext cx="533400" cy="533400"/>
          </a:xfrm>
          <a:prstGeom prst="line">
            <a:avLst/>
          </a:prstGeom>
          <a:noFill/>
          <a:ln w="79375">
            <a:solidFill>
              <a:schemeClr val="tx1"/>
            </a:solidFill>
            <a:round/>
            <a:headEnd/>
            <a:tailEnd type="triangle" w="med" len="med"/>
          </a:ln>
        </p:spPr>
        <p:txBody>
          <a:bodyPr/>
          <a:lstStyle/>
          <a:p>
            <a:endParaRPr lang="en-US"/>
          </a:p>
        </p:txBody>
      </p:sp>
      <p:sp>
        <p:nvSpPr>
          <p:cNvPr id="31751" name="Line 7"/>
          <p:cNvSpPr>
            <a:spLocks noChangeShapeType="1"/>
          </p:cNvSpPr>
          <p:nvPr/>
        </p:nvSpPr>
        <p:spPr bwMode="auto">
          <a:xfrm flipH="1" flipV="1">
            <a:off x="1066800" y="3657600"/>
            <a:ext cx="304800" cy="762000"/>
          </a:xfrm>
          <a:prstGeom prst="line">
            <a:avLst/>
          </a:prstGeom>
          <a:noFill/>
          <a:ln w="73025">
            <a:solidFill>
              <a:schemeClr val="tx1"/>
            </a:solidFill>
            <a:round/>
            <a:headEnd/>
            <a:tailEnd type="triangle" w="med" len="med"/>
          </a:ln>
        </p:spPr>
        <p:txBody>
          <a:bodyPr/>
          <a:lstStyle/>
          <a:p>
            <a:endParaRPr lang="en-US"/>
          </a:p>
        </p:txBody>
      </p:sp>
      <p:sp>
        <p:nvSpPr>
          <p:cNvPr id="31752" name="Line 8"/>
          <p:cNvSpPr>
            <a:spLocks noChangeShapeType="1"/>
          </p:cNvSpPr>
          <p:nvPr/>
        </p:nvSpPr>
        <p:spPr bwMode="auto">
          <a:xfrm>
            <a:off x="4267200" y="914400"/>
            <a:ext cx="685800" cy="76200"/>
          </a:xfrm>
          <a:prstGeom prst="line">
            <a:avLst/>
          </a:prstGeom>
          <a:noFill/>
          <a:ln w="66675">
            <a:solidFill>
              <a:schemeClr val="tx1"/>
            </a:solidFill>
            <a:round/>
            <a:headEnd/>
            <a:tailEnd type="triangle" w="med" len="med"/>
          </a:ln>
        </p:spPr>
        <p:txBody>
          <a:bodyPr/>
          <a:lstStyle/>
          <a:p>
            <a:endParaRPr lang="en-US"/>
          </a:p>
        </p:txBody>
      </p:sp>
      <p:sp>
        <p:nvSpPr>
          <p:cNvPr id="31753" name="Line 9"/>
          <p:cNvSpPr>
            <a:spLocks noChangeShapeType="1"/>
          </p:cNvSpPr>
          <p:nvPr/>
        </p:nvSpPr>
        <p:spPr bwMode="auto">
          <a:xfrm>
            <a:off x="6477000" y="2286000"/>
            <a:ext cx="914400" cy="914400"/>
          </a:xfrm>
          <a:prstGeom prst="line">
            <a:avLst/>
          </a:prstGeom>
          <a:noFill/>
          <a:ln w="66675">
            <a:solidFill>
              <a:schemeClr val="tx1"/>
            </a:solidFill>
            <a:round/>
            <a:headEnd/>
            <a:tailEnd type="triangle" w="med" len="med"/>
          </a:ln>
        </p:spPr>
        <p:txBody>
          <a:bodyPr/>
          <a:lstStyle/>
          <a:p>
            <a:endParaRPr lang="en-US"/>
          </a:p>
        </p:txBody>
      </p:sp>
      <p:sp>
        <p:nvSpPr>
          <p:cNvPr id="31754" name="Rectangle 10"/>
          <p:cNvSpPr>
            <a:spLocks noGrp="1" noChangeArrowheads="1"/>
          </p:cNvSpPr>
          <p:nvPr>
            <p:ph type="title" idx="4294967295"/>
          </p:nvPr>
        </p:nvSpPr>
        <p:spPr>
          <a:xfrm>
            <a:off x="6858000" y="274638"/>
            <a:ext cx="1828800" cy="1143000"/>
          </a:xfrm>
        </p:spPr>
        <p:txBody>
          <a:bodyPr/>
          <a:lstStyle/>
          <a:p>
            <a:pPr eaLnBrk="1" hangingPunct="1"/>
            <a:r>
              <a:rPr lang="en-US" smtClean="0">
                <a:solidFill>
                  <a:schemeClr val="bg1"/>
                </a:solidFill>
              </a:rPr>
              <a:t>Mây2</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981200" y="1752600"/>
            <a:ext cx="3048000" cy="1143000"/>
          </a:xfrm>
        </p:spPr>
        <p:txBody>
          <a:bodyPr/>
          <a:lstStyle/>
          <a:p>
            <a:pPr eaLnBrk="1" hangingPunct="1"/>
            <a:r>
              <a:rPr lang="en-US" sz="2400" smtClean="0">
                <a:solidFill>
                  <a:schemeClr val="bg1"/>
                </a:solidFill>
              </a:rPr>
              <a:t>HOẠT ĐỘNG 1</a:t>
            </a:r>
            <a:br>
              <a:rPr lang="en-US" sz="2400" smtClean="0">
                <a:solidFill>
                  <a:schemeClr val="bg1"/>
                </a:solidFill>
              </a:rPr>
            </a:br>
            <a:r>
              <a:rPr lang="en-US" sz="2400" smtClean="0">
                <a:solidFill>
                  <a:schemeClr val="bg1"/>
                </a:solidFill>
              </a:rPr>
              <a:t>SỰ HÌNH THÀNH MÂY</a:t>
            </a:r>
          </a:p>
        </p:txBody>
      </p:sp>
      <p:sp>
        <p:nvSpPr>
          <p:cNvPr id="33795" name="Rectangle 3"/>
          <p:cNvSpPr>
            <a:spLocks noGrp="1" noChangeArrowheads="1"/>
          </p:cNvSpPr>
          <p:nvPr>
            <p:ph type="body" idx="1"/>
          </p:nvPr>
        </p:nvSpPr>
        <p:spPr>
          <a:xfrm>
            <a:off x="2743200" y="1676400"/>
            <a:ext cx="6172200" cy="4953000"/>
          </a:xfrm>
        </p:spPr>
        <p:txBody>
          <a:bodyPr/>
          <a:lstStyle/>
          <a:p>
            <a:pPr eaLnBrk="1" hangingPunct="1">
              <a:lnSpc>
                <a:spcPct val="90000"/>
              </a:lnSpc>
            </a:pPr>
            <a:r>
              <a:rPr lang="en-US" smtClean="0">
                <a:solidFill>
                  <a:srgbClr val="FF0000"/>
                </a:solidFill>
              </a:rPr>
              <a:t>Nước ở sông, hồ, biển bay hơi vào không khí. Càng lên cao, gặp không khí lạnh hơi nước ngưng tụ thành những hạt nước nhỏ li ti. Nhiều hạt nước nhỏ đó kết hợp với nhau tạo thành mây.</a:t>
            </a:r>
          </a:p>
          <a:p>
            <a:pPr eaLnBrk="1" hangingPunct="1">
              <a:lnSpc>
                <a:spcPct val="90000"/>
              </a:lnSpc>
            </a:pPr>
            <a:endParaRPr lang="en-US" smtClean="0">
              <a:solidFill>
                <a:srgbClr val="FF0000"/>
              </a:solidFill>
            </a:endParaRPr>
          </a:p>
          <a:p>
            <a:pPr eaLnBrk="1" hangingPunct="1">
              <a:lnSpc>
                <a:spcPct val="90000"/>
              </a:lnSpc>
            </a:pPr>
            <a:endParaRPr lang="en-US" smtClean="0">
              <a:solidFill>
                <a:srgbClr val="FF0000"/>
              </a:solidFill>
            </a:endParaRPr>
          </a:p>
        </p:txBody>
      </p:sp>
      <p:sp>
        <p:nvSpPr>
          <p:cNvPr id="33796"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3797"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33798"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33799" name="Rectangle 7"/>
          <p:cNvSpPr>
            <a:spLocks noChangeArrowheads="1"/>
          </p:cNvSpPr>
          <p:nvPr/>
        </p:nvSpPr>
        <p:spPr bwMode="auto">
          <a:xfrm>
            <a:off x="0" y="1600200"/>
            <a:ext cx="2743200" cy="52578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3800" name="Rectangle 8"/>
          <p:cNvSpPr>
            <a:spLocks noChangeArrowheads="1"/>
          </p:cNvSpPr>
          <p:nvPr/>
        </p:nvSpPr>
        <p:spPr bwMode="auto">
          <a:xfrm>
            <a:off x="-76200" y="1676400"/>
            <a:ext cx="3048000" cy="1143000"/>
          </a:xfrm>
          <a:prstGeom prst="rect">
            <a:avLst/>
          </a:prstGeom>
          <a:noFill/>
          <a:ln w="9525">
            <a:noFill/>
            <a:miter lim="800000"/>
            <a:headEnd/>
            <a:tailEnd/>
          </a:ln>
        </p:spPr>
        <p:txBody>
          <a:bodyPr anchor="ctr"/>
          <a:lstStyle/>
          <a:p>
            <a:pPr algn="ctr" eaLnBrk="1" hangingPunct="1"/>
            <a:r>
              <a:rPr lang="en-US" sz="2400">
                <a:solidFill>
                  <a:srgbClr val="000099"/>
                </a:solidFill>
              </a:rPr>
              <a:t>HOẠT ĐỘNG 1:</a:t>
            </a:r>
            <a:r>
              <a:rPr lang="en-US" sz="2400">
                <a:solidFill>
                  <a:srgbClr val="FF3300"/>
                </a:solidFill>
              </a:rPr>
              <a:t/>
            </a:r>
            <a:br>
              <a:rPr lang="en-US" sz="2400">
                <a:solidFill>
                  <a:srgbClr val="FF3300"/>
                </a:solidFill>
              </a:rPr>
            </a:br>
            <a:r>
              <a:rPr lang="en-US" sz="2400" b="1">
                <a:solidFill>
                  <a:srgbClr val="660066"/>
                </a:solidFill>
              </a:rPr>
              <a:t>SỰ HÌNH THÀNH MÂY</a:t>
            </a:r>
          </a:p>
        </p:txBody>
      </p:sp>
      <p:sp>
        <p:nvSpPr>
          <p:cNvPr id="33801" name="Rectangle 9"/>
          <p:cNvSpPr>
            <a:spLocks noChangeArrowheads="1"/>
          </p:cNvSpPr>
          <p:nvPr/>
        </p:nvSpPr>
        <p:spPr bwMode="auto">
          <a:xfrm>
            <a:off x="-152400" y="4267200"/>
            <a:ext cx="3048000" cy="1143000"/>
          </a:xfrm>
          <a:prstGeom prst="rect">
            <a:avLst/>
          </a:prstGeom>
          <a:noFill/>
          <a:ln w="9525">
            <a:noFill/>
            <a:miter lim="800000"/>
            <a:headEnd/>
            <a:tailEnd/>
          </a:ln>
        </p:spPr>
        <p:txBody>
          <a:bodyPr anchor="ctr"/>
          <a:lstStyle/>
          <a:p>
            <a:pPr algn="ctr" eaLnBrk="1" hangingPunct="1"/>
            <a:r>
              <a:rPr lang="en-US" sz="2400">
                <a:solidFill>
                  <a:srgbClr val="000099"/>
                </a:solidFill>
              </a:rPr>
              <a:t>HOẠT ĐỘNG 2:</a:t>
            </a:r>
            <a:r>
              <a:rPr lang="en-US" sz="2400">
                <a:solidFill>
                  <a:srgbClr val="FF3300"/>
                </a:solidFill>
              </a:rPr>
              <a:t/>
            </a:r>
            <a:br>
              <a:rPr lang="en-US" sz="2400">
                <a:solidFill>
                  <a:srgbClr val="FF3300"/>
                </a:solidFill>
              </a:rPr>
            </a:br>
            <a:r>
              <a:rPr lang="en-US" sz="2400" b="1">
                <a:solidFill>
                  <a:srgbClr val="660066"/>
                </a:solidFill>
              </a:rPr>
              <a:t>MƯA TỪ ĐÂU RA</a:t>
            </a:r>
          </a:p>
        </p:txBody>
      </p:sp>
      <p:sp>
        <p:nvSpPr>
          <p:cNvPr id="114700" name="Rectangle 12"/>
          <p:cNvSpPr>
            <a:spLocks noChangeArrowheads="1"/>
          </p:cNvSpPr>
          <p:nvPr/>
        </p:nvSpPr>
        <p:spPr bwMode="auto">
          <a:xfrm>
            <a:off x="2755900" y="4572000"/>
            <a:ext cx="6388100" cy="1416050"/>
          </a:xfrm>
          <a:prstGeom prst="rect">
            <a:avLst/>
          </a:prstGeom>
          <a:noFill/>
          <a:ln w="9525">
            <a:noFill/>
            <a:miter lim="800000"/>
            <a:headEnd/>
            <a:tailEnd/>
          </a:ln>
        </p:spPr>
        <p:txBody>
          <a:bodyPr wrap="none">
            <a:spAutoFit/>
          </a:bodyPr>
          <a:lstStyle/>
          <a:p>
            <a:pPr eaLnBrk="1" hangingPunct="1">
              <a:lnSpc>
                <a:spcPct val="90000"/>
              </a:lnSpc>
              <a:spcBef>
                <a:spcPct val="20000"/>
              </a:spcBef>
              <a:buFontTx/>
              <a:buChar char="•"/>
            </a:pPr>
            <a:r>
              <a:rPr lang="en-US" sz="2800">
                <a:solidFill>
                  <a:srgbClr val="FF0000"/>
                </a:solidFill>
              </a:rPr>
              <a:t> Các hạt nước  nhỏ đọng lại hợp </a:t>
            </a:r>
          </a:p>
          <a:p>
            <a:pPr eaLnBrk="1" hangingPunct="1">
              <a:lnSpc>
                <a:spcPct val="90000"/>
              </a:lnSpc>
              <a:spcBef>
                <a:spcPct val="20000"/>
              </a:spcBef>
            </a:pPr>
            <a:r>
              <a:rPr lang="en-US" sz="2800">
                <a:solidFill>
                  <a:srgbClr val="FF0000"/>
                </a:solidFill>
              </a:rPr>
              <a:t>thành các giọt nước lớn hơn, trĩu nặng </a:t>
            </a:r>
          </a:p>
          <a:p>
            <a:pPr eaLnBrk="1" hangingPunct="1">
              <a:lnSpc>
                <a:spcPct val="90000"/>
              </a:lnSpc>
              <a:spcBef>
                <a:spcPct val="20000"/>
              </a:spcBef>
            </a:pPr>
            <a:r>
              <a:rPr lang="en-US" sz="2800">
                <a:solidFill>
                  <a:srgbClr val="FF0000"/>
                </a:solidFill>
              </a:rPr>
              <a:t>và rơi xuống tạo thành mưa.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14700"/>
                                        </p:tgtEl>
                                        <p:attrNameLst>
                                          <p:attrName>style.visibility</p:attrName>
                                        </p:attrNameLst>
                                      </p:cBhvr>
                                      <p:to>
                                        <p:strVal val="visible"/>
                                      </p:to>
                                    </p:set>
                                    <p:animEffect transition="in" filter="fade">
                                      <p:cBhvr>
                                        <p:cTn id="7" dur="500"/>
                                        <p:tgtEl>
                                          <p:spTgt spid="114700"/>
                                        </p:tgtEl>
                                      </p:cBhvr>
                                    </p:animEffect>
                                    <p:anim calcmode="lin" valueType="num">
                                      <p:cBhvr>
                                        <p:cTn id="8" dur="500" fill="hold"/>
                                        <p:tgtEl>
                                          <p:spTgt spid="114700"/>
                                        </p:tgtEl>
                                        <p:attrNameLst>
                                          <p:attrName>ppt_x</p:attrName>
                                        </p:attrNameLst>
                                      </p:cBhvr>
                                      <p:tavLst>
                                        <p:tav tm="0">
                                          <p:val>
                                            <p:strVal val="#ppt_x-.1"/>
                                          </p:val>
                                        </p:tav>
                                        <p:tav tm="100000">
                                          <p:val>
                                            <p:strVal val="#ppt_x"/>
                                          </p:val>
                                        </p:tav>
                                      </p:tavLst>
                                    </p:anim>
                                    <p:anim calcmode="lin" valueType="num">
                                      <p:cBhvr>
                                        <p:cTn id="9"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solidFill>
            <a:srgbClr val="FFFF00"/>
          </a:solidFill>
        </p:spPr>
        <p:txBody>
          <a:bodyPr/>
          <a:lstStyle/>
          <a:p>
            <a:pPr eaLnBrk="1" hangingPunct="1"/>
            <a:r>
              <a:rPr lang="en-US" sz="3600" smtClean="0"/>
              <a:t>Câu hỏi củng cố phần 2</a:t>
            </a:r>
          </a:p>
        </p:txBody>
      </p:sp>
      <p:sp>
        <p:nvSpPr>
          <p:cNvPr id="35843" name="Rectangle 3"/>
          <p:cNvSpPr>
            <a:spLocks noGrp="1" noChangeArrowheads="1"/>
          </p:cNvSpPr>
          <p:nvPr>
            <p:ph type="body" idx="1"/>
          </p:nvPr>
        </p:nvSpPr>
        <p:spPr>
          <a:xfrm>
            <a:off x="457200" y="2895600"/>
            <a:ext cx="8229600" cy="685800"/>
          </a:xfrm>
        </p:spPr>
        <p:txBody>
          <a:bodyPr/>
          <a:lstStyle/>
          <a:p>
            <a:pPr eaLnBrk="1" hangingPunct="1"/>
            <a:r>
              <a:rPr lang="en-US" smtClean="0">
                <a:solidFill>
                  <a:srgbClr val="000099"/>
                </a:solidFill>
              </a:rPr>
              <a:t>Mưa do đâu mà có?</a:t>
            </a: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11430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sz="2800" b="1">
                <a:solidFill>
                  <a:srgbClr val="3333FF"/>
                </a:solidFill>
              </a:rPr>
              <a:t>KHOA HỌC</a:t>
            </a:r>
          </a:p>
          <a:p>
            <a:pPr algn="ctr" eaLnBrk="1" hangingPunct="1"/>
            <a:endParaRPr lang="en-US" sz="2800">
              <a:solidFill>
                <a:srgbClr val="3333FF"/>
              </a:solidFill>
            </a:endParaRPr>
          </a:p>
        </p:txBody>
      </p:sp>
      <p:sp>
        <p:nvSpPr>
          <p:cNvPr id="4099" name="Text Box 5"/>
          <p:cNvSpPr txBox="1">
            <a:spLocks noChangeArrowheads="1"/>
          </p:cNvSpPr>
          <p:nvPr/>
        </p:nvSpPr>
        <p:spPr bwMode="auto">
          <a:xfrm>
            <a:off x="152400" y="685800"/>
            <a:ext cx="3505200" cy="457200"/>
          </a:xfrm>
          <a:prstGeom prst="rect">
            <a:avLst/>
          </a:prstGeom>
          <a:noFill/>
          <a:ln w="9525">
            <a:noFill/>
            <a:miter lim="800000"/>
            <a:headEnd/>
            <a:tailEnd/>
          </a:ln>
        </p:spPr>
        <p:txBody>
          <a:bodyPr>
            <a:spAutoFit/>
          </a:bodyPr>
          <a:lstStyle/>
          <a:p>
            <a:pPr eaLnBrk="1" hangingPunct="1">
              <a:spcBef>
                <a:spcPct val="50000"/>
              </a:spcBef>
            </a:pPr>
            <a:r>
              <a:rPr lang="en-US" sz="2400" b="1"/>
              <a:t>KIỂM TRA BÀI CŨ:</a:t>
            </a:r>
          </a:p>
        </p:txBody>
      </p:sp>
      <p:sp>
        <p:nvSpPr>
          <p:cNvPr id="4100" name="Rectangle 6"/>
          <p:cNvSpPr>
            <a:spLocks noGrp="1" noChangeArrowheads="1"/>
          </p:cNvSpPr>
          <p:nvPr>
            <p:ph type="title"/>
          </p:nvPr>
        </p:nvSpPr>
        <p:spPr>
          <a:xfrm>
            <a:off x="304800" y="1600200"/>
            <a:ext cx="8229600" cy="1143000"/>
          </a:xfrm>
        </p:spPr>
        <p:txBody>
          <a:bodyPr/>
          <a:lstStyle/>
          <a:p>
            <a:pPr eaLnBrk="1" hangingPunct="1"/>
            <a:r>
              <a:rPr lang="en-US" smtClean="0">
                <a:solidFill>
                  <a:schemeClr val="bg1"/>
                </a:solidFill>
              </a:rPr>
              <a:t>KTBC</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6867" name="Text Box 7"/>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36868"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36869" name="Picture 10" descr="50819536_11q"/>
          <p:cNvPicPr>
            <a:picLocks noChangeAspect="1" noChangeArrowheads="1"/>
          </p:cNvPicPr>
          <p:nvPr/>
        </p:nvPicPr>
        <p:blipFill>
          <a:blip r:embed="rId4"/>
          <a:srcRect/>
          <a:stretch>
            <a:fillRect/>
          </a:stretch>
        </p:blipFill>
        <p:spPr bwMode="auto">
          <a:xfrm>
            <a:off x="0" y="1676400"/>
            <a:ext cx="4610100" cy="5181600"/>
          </a:xfrm>
          <a:prstGeom prst="rect">
            <a:avLst/>
          </a:prstGeom>
          <a:noFill/>
          <a:ln w="9525">
            <a:noFill/>
            <a:miter lim="800000"/>
            <a:headEnd/>
            <a:tailEnd/>
          </a:ln>
        </p:spPr>
      </p:pic>
      <p:pic>
        <p:nvPicPr>
          <p:cNvPr id="36870" name="Picture 12" descr="bang-tuyet-Caobang"/>
          <p:cNvPicPr>
            <a:picLocks noChangeAspect="1" noChangeArrowheads="1"/>
          </p:cNvPicPr>
          <p:nvPr/>
        </p:nvPicPr>
        <p:blipFill>
          <a:blip r:embed="rId5"/>
          <a:srcRect/>
          <a:stretch>
            <a:fillRect/>
          </a:stretch>
        </p:blipFill>
        <p:spPr bwMode="auto">
          <a:xfrm>
            <a:off x="4572000" y="1600200"/>
            <a:ext cx="4572000" cy="5257800"/>
          </a:xfrm>
          <a:prstGeom prst="rect">
            <a:avLst/>
          </a:prstGeom>
          <a:noFill/>
          <a:ln w="9525">
            <a:noFill/>
            <a:miter lim="800000"/>
            <a:headEnd/>
            <a:tailEnd/>
          </a:ln>
        </p:spPr>
      </p:pic>
      <p:sp>
        <p:nvSpPr>
          <p:cNvPr id="36871" name="Rectangle 13"/>
          <p:cNvSpPr>
            <a:spLocks noChangeArrowheads="1"/>
          </p:cNvSpPr>
          <p:nvPr/>
        </p:nvSpPr>
        <p:spPr bwMode="auto">
          <a:xfrm>
            <a:off x="152400" y="1600200"/>
            <a:ext cx="7391400" cy="830263"/>
          </a:xfrm>
          <a:prstGeom prst="rect">
            <a:avLst/>
          </a:prstGeom>
          <a:noFill/>
          <a:ln w="9525">
            <a:noFill/>
            <a:miter lim="800000"/>
            <a:headEnd/>
            <a:tailEnd/>
          </a:ln>
        </p:spPr>
        <p:txBody>
          <a:bodyPr>
            <a:spAutoFit/>
          </a:bodyPr>
          <a:lstStyle/>
          <a:p>
            <a:pPr algn="ctr" eaLnBrk="1" hangingPunct="1"/>
            <a:r>
              <a:rPr lang="en-US" sz="2400" b="1">
                <a:solidFill>
                  <a:srgbClr val="660066"/>
                </a:solidFill>
              </a:rPr>
              <a:t>Khi hạt nước trĩu nặng rơi xuống gặp nhiệt độ thấp dưới 0</a:t>
            </a:r>
            <a:r>
              <a:rPr lang="en-US" sz="2400" b="1" baseline="30000">
                <a:solidFill>
                  <a:srgbClr val="660066"/>
                </a:solidFill>
              </a:rPr>
              <a:t>0</a:t>
            </a:r>
            <a:r>
              <a:rPr lang="en-US" sz="2400" b="1">
                <a:solidFill>
                  <a:srgbClr val="660066"/>
                </a:solidFill>
              </a:rPr>
              <a:t>c, hạt nước sẽ là tuyết</a:t>
            </a:r>
          </a:p>
        </p:txBody>
      </p:sp>
      <p:sp>
        <p:nvSpPr>
          <p:cNvPr id="36872" name="Rectangle 14"/>
          <p:cNvSpPr>
            <a:spLocks noGrp="1" noChangeArrowheads="1"/>
          </p:cNvSpPr>
          <p:nvPr>
            <p:ph type="title"/>
          </p:nvPr>
        </p:nvSpPr>
        <p:spPr>
          <a:xfrm>
            <a:off x="1066800" y="6248400"/>
            <a:ext cx="2286000" cy="609600"/>
          </a:xfrm>
        </p:spPr>
        <p:txBody>
          <a:bodyPr/>
          <a:lstStyle/>
          <a:p>
            <a:pPr eaLnBrk="1" hangingPunct="1"/>
            <a:r>
              <a:rPr lang="en-US" sz="2400" smtClean="0"/>
              <a:t>Tuyết rơi</a:t>
            </a: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600200"/>
            <a:ext cx="9144000" cy="1143000"/>
          </a:xfrm>
        </p:spPr>
        <p:txBody>
          <a:bodyPr/>
          <a:lstStyle/>
          <a:p>
            <a:pPr eaLnBrk="1" hangingPunct="1"/>
            <a:r>
              <a:rPr lang="en-US" sz="3800" b="1" smtClean="0">
                <a:solidFill>
                  <a:srgbClr val="9900CC"/>
                </a:solidFill>
              </a:rPr>
              <a:t>Vòng tuần hoàn của nước trong tự nhiên:</a:t>
            </a:r>
          </a:p>
        </p:txBody>
      </p:sp>
      <p:sp>
        <p:nvSpPr>
          <p:cNvPr id="33795" name="Rectangle 3"/>
          <p:cNvSpPr>
            <a:spLocks noGrp="1" noChangeArrowheads="1"/>
          </p:cNvSpPr>
          <p:nvPr>
            <p:ph type="body" sz="half" idx="1"/>
          </p:nvPr>
        </p:nvSpPr>
        <p:spPr>
          <a:xfrm>
            <a:off x="76200" y="2590800"/>
            <a:ext cx="8915400" cy="4840288"/>
          </a:xfrm>
        </p:spPr>
        <p:txBody>
          <a:bodyPr/>
          <a:lstStyle/>
          <a:p>
            <a:pPr eaLnBrk="1" hangingPunct="1">
              <a:buFontTx/>
              <a:buNone/>
            </a:pPr>
            <a:r>
              <a:rPr lang="en-US" sz="2800" b="1" i="1" smtClean="0">
                <a:solidFill>
                  <a:srgbClr val="FF3300"/>
                </a:solidFill>
              </a:rPr>
              <a:t>- Hơi nước bay lên cao, gặp lạnh ngưng tụ thành những hạt nước rất nhỏ, tạo nên các đám mây.</a:t>
            </a:r>
          </a:p>
          <a:p>
            <a:pPr eaLnBrk="1" hangingPunct="1">
              <a:buFontTx/>
              <a:buNone/>
            </a:pPr>
            <a:r>
              <a:rPr lang="en-US" sz="2800" b="1" i="1" smtClean="0">
                <a:solidFill>
                  <a:srgbClr val="FF3300"/>
                </a:solidFill>
              </a:rPr>
              <a:t>- Các giọt nước có trong các đám mây rơi xuống đất tạo thành mưa.</a:t>
            </a:r>
          </a:p>
          <a:p>
            <a:pPr eaLnBrk="1" hangingPunct="1">
              <a:buFontTx/>
              <a:buNone/>
            </a:pPr>
            <a:r>
              <a:rPr lang="en-US" sz="2800" b="1" i="1" smtClean="0">
                <a:solidFill>
                  <a:srgbClr val="FF3300"/>
                </a:solidFill>
              </a:rPr>
              <a:t>- Hiện tượng nước bay hơi thành hơi nước, rồi từ hơi nước ngưng tụ thành nước xảy ra lặp đi, lặp lại, tạo thành vòng tuần hoàn của nước trong tự nhiên</a:t>
            </a:r>
            <a:r>
              <a:rPr lang="en-US" sz="2800" b="1" i="1" smtClean="0"/>
              <a:t>.</a:t>
            </a:r>
          </a:p>
        </p:txBody>
      </p:sp>
      <p:sp>
        <p:nvSpPr>
          <p:cNvPr id="38916"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38917"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38918" name="AutoShape 7"/>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20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20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3794"/>
                                        </p:tgtEl>
                                        <p:attrNameLst>
                                          <p:attrName>style.visibility</p:attrName>
                                        </p:attrNameLst>
                                      </p:cBhvr>
                                      <p:to>
                                        <p:strVal val="visible"/>
                                      </p:to>
                                    </p:set>
                                    <p:animEffect transition="in" filter="checkerboard(across)">
                                      <p:cBhvr>
                                        <p:cTn id="22"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143000" y="2514600"/>
            <a:ext cx="6781800" cy="2101850"/>
          </a:xfrm>
          <a:prstGeom prst="rect">
            <a:avLst/>
          </a:prstGeom>
          <a:noFill/>
          <a:ln w="9525">
            <a:noFill/>
            <a:miter lim="800000"/>
            <a:headEnd/>
            <a:tailEnd/>
          </a:ln>
        </p:spPr>
        <p:txBody>
          <a:bodyPr wrap="none" anchor="ctr"/>
          <a:lstStyle/>
          <a:p>
            <a:pPr algn="ctr"/>
            <a:r>
              <a:rPr lang="en-US" altLang="zh-CN" sz="4000">
                <a:solidFill>
                  <a:srgbClr val="000099"/>
                </a:solidFill>
                <a:ea typeface="Vn.Time"/>
                <a:cs typeface="Vn.Time"/>
              </a:rPr>
              <a:t>HO</a:t>
            </a:r>
            <a:r>
              <a:rPr lang="en-US" altLang="zh-CN" sz="4000">
                <a:solidFill>
                  <a:srgbClr val="000099"/>
                </a:solidFill>
                <a:ea typeface="SimSun" pitchFamily="2" charset="-122"/>
              </a:rPr>
              <a:t>ẠT ĐỘNG 3</a:t>
            </a:r>
            <a:endParaRPr lang="en-US" altLang="zh-CN" sz="4000">
              <a:solidFill>
                <a:srgbClr val="000099"/>
              </a:solidFill>
              <a:ea typeface="Vn.Time"/>
              <a:cs typeface="Vn.Time"/>
            </a:endParaRPr>
          </a:p>
          <a:p>
            <a:pPr algn="ctr"/>
            <a:r>
              <a:rPr lang="en-US" altLang="zh-CN" sz="4400" i="1">
                <a:solidFill>
                  <a:srgbClr val="9900FF"/>
                </a:solidFill>
                <a:ea typeface="Vn.Time"/>
                <a:cs typeface="Vn.Time"/>
              </a:rPr>
              <a:t>“  Tìm hiểu những đám mây </a:t>
            </a:r>
          </a:p>
          <a:p>
            <a:pPr algn="ctr"/>
            <a:r>
              <a:rPr lang="en-US" altLang="zh-CN" sz="4400" i="1">
                <a:solidFill>
                  <a:srgbClr val="9900FF"/>
                </a:solidFill>
                <a:ea typeface="Vn.Time"/>
                <a:cs typeface="Vn.Time"/>
              </a:rPr>
              <a:t>và lợi ích của mưa”</a:t>
            </a:r>
          </a:p>
        </p:txBody>
      </p:sp>
      <p:sp>
        <p:nvSpPr>
          <p:cNvPr id="40963" name="Rectangle 3"/>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0964" name="Text Box 4"/>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0965" name="AutoShape 5"/>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40966" name="Rectangle 6"/>
          <p:cNvSpPr>
            <a:spLocks noGrp="1" noChangeArrowheads="1"/>
          </p:cNvSpPr>
          <p:nvPr>
            <p:ph type="title" idx="4294967295"/>
          </p:nvPr>
        </p:nvSpPr>
        <p:spPr>
          <a:xfrm>
            <a:off x="228600" y="1600200"/>
            <a:ext cx="2514600" cy="1143000"/>
          </a:xfrm>
        </p:spPr>
        <p:txBody>
          <a:bodyPr/>
          <a:lstStyle/>
          <a:p>
            <a:pPr eaLnBrk="1" hangingPunct="1"/>
            <a:r>
              <a:rPr lang="en-US" smtClean="0">
                <a:solidFill>
                  <a:schemeClr val="bg1"/>
                </a:solidFill>
              </a:rPr>
              <a:t>Tìm hiểu</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5800" y="304800"/>
            <a:ext cx="7772400" cy="6156325"/>
            <a:chOff x="917" y="265"/>
            <a:chExt cx="3504" cy="3843"/>
          </a:xfrm>
        </p:grpSpPr>
        <p:pic>
          <p:nvPicPr>
            <p:cNvPr id="43012" name="Picture 3" descr="Thoi tiet"/>
            <p:cNvPicPr>
              <a:picLocks noChangeAspect="1" noChangeArrowheads="1"/>
            </p:cNvPicPr>
            <p:nvPr/>
          </p:nvPicPr>
          <p:blipFill>
            <a:blip r:embed="rId4"/>
            <a:srcRect t="32001" r="51749" b="38000"/>
            <a:stretch>
              <a:fillRect/>
            </a:stretch>
          </p:blipFill>
          <p:spPr bwMode="auto">
            <a:xfrm>
              <a:off x="917" y="265"/>
              <a:ext cx="3504" cy="1835"/>
            </a:xfrm>
            <a:prstGeom prst="rect">
              <a:avLst/>
            </a:prstGeom>
            <a:noFill/>
            <a:ln w="9525">
              <a:noFill/>
              <a:miter lim="800000"/>
              <a:headEnd/>
              <a:tailEnd/>
            </a:ln>
          </p:spPr>
        </p:pic>
        <p:pic>
          <p:nvPicPr>
            <p:cNvPr id="43013" name="Picture 4" descr="Thoi tiet"/>
            <p:cNvPicPr>
              <a:picLocks noChangeAspect="1" noChangeArrowheads="1"/>
            </p:cNvPicPr>
            <p:nvPr/>
          </p:nvPicPr>
          <p:blipFill>
            <a:blip r:embed="rId4"/>
            <a:srcRect l="6294" t="62000" r="34966" b="10001"/>
            <a:stretch>
              <a:fillRect/>
            </a:stretch>
          </p:blipFill>
          <p:spPr bwMode="auto">
            <a:xfrm>
              <a:off x="917" y="2344"/>
              <a:ext cx="3504" cy="1713"/>
            </a:xfrm>
            <a:prstGeom prst="rect">
              <a:avLst/>
            </a:prstGeom>
            <a:noFill/>
            <a:ln w="9525">
              <a:noFill/>
              <a:miter lim="800000"/>
              <a:headEnd/>
              <a:tailEnd/>
            </a:ln>
          </p:spPr>
        </p:pic>
        <p:sp>
          <p:nvSpPr>
            <p:cNvPr id="43014" name="Text Box 5"/>
            <p:cNvSpPr txBox="1">
              <a:spLocks noChangeArrowheads="1"/>
            </p:cNvSpPr>
            <p:nvPr/>
          </p:nvSpPr>
          <p:spPr bwMode="auto">
            <a:xfrm>
              <a:off x="2448" y="1824"/>
              <a:ext cx="1536" cy="324"/>
            </a:xfrm>
            <a:prstGeom prst="rect">
              <a:avLst/>
            </a:prstGeom>
            <a:noFill/>
            <a:ln w="9525">
              <a:noFill/>
              <a:miter lim="800000"/>
              <a:headEnd/>
              <a:tailEnd/>
            </a:ln>
          </p:spPr>
          <p:txBody>
            <a:bodyPr>
              <a:spAutoFit/>
            </a:bodyPr>
            <a:lstStyle/>
            <a:p>
              <a:pPr>
                <a:spcBef>
                  <a:spcPct val="50000"/>
                </a:spcBef>
              </a:pPr>
              <a:r>
                <a:rPr lang="en-US" sz="2800">
                  <a:cs typeface="Arial" pitchFamily="34" charset="0"/>
                </a:rPr>
                <a:t>Trời nhiều mây</a:t>
              </a:r>
            </a:p>
          </p:txBody>
        </p:sp>
        <p:sp>
          <p:nvSpPr>
            <p:cNvPr id="43015" name="Text Box 6"/>
            <p:cNvSpPr txBox="1">
              <a:spLocks noChangeArrowheads="1"/>
            </p:cNvSpPr>
            <p:nvPr/>
          </p:nvSpPr>
          <p:spPr bwMode="auto">
            <a:xfrm>
              <a:off x="2568" y="3784"/>
              <a:ext cx="1536" cy="324"/>
            </a:xfrm>
            <a:prstGeom prst="rect">
              <a:avLst/>
            </a:prstGeom>
            <a:noFill/>
            <a:ln w="9525">
              <a:noFill/>
              <a:miter lim="800000"/>
              <a:headEnd/>
              <a:tailEnd/>
            </a:ln>
          </p:spPr>
          <p:txBody>
            <a:bodyPr>
              <a:spAutoFit/>
            </a:bodyPr>
            <a:lstStyle/>
            <a:p>
              <a:pPr>
                <a:spcBef>
                  <a:spcPct val="50000"/>
                </a:spcBef>
              </a:pPr>
              <a:r>
                <a:rPr lang="en-US" sz="2800">
                  <a:cs typeface="Arial" pitchFamily="34" charset="0"/>
                </a:rPr>
                <a:t>Trời quang mây</a:t>
              </a:r>
            </a:p>
          </p:txBody>
        </p:sp>
      </p:grpSp>
      <p:sp>
        <p:nvSpPr>
          <p:cNvPr id="43011" name="Rectangle 7"/>
          <p:cNvSpPr>
            <a:spLocks noGrp="1" noChangeArrowheads="1"/>
          </p:cNvSpPr>
          <p:nvPr>
            <p:ph type="title"/>
          </p:nvPr>
        </p:nvSpPr>
        <p:spPr>
          <a:xfrm>
            <a:off x="7467600" y="228600"/>
            <a:ext cx="1447800" cy="1143000"/>
          </a:xfrm>
        </p:spPr>
        <p:txBody>
          <a:bodyPr/>
          <a:lstStyle/>
          <a:p>
            <a:pPr eaLnBrk="1" hangingPunct="1"/>
            <a:r>
              <a:rPr lang="en-US" smtClean="0">
                <a:solidFill>
                  <a:schemeClr val="bg1"/>
                </a:solidFill>
              </a:rPr>
              <a:t>Mây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am may mang hoi nuoc"/>
          <p:cNvPicPr>
            <a:picLocks noChangeAspect="1" noChangeArrowheads="1"/>
          </p:cNvPicPr>
          <p:nvPr/>
        </p:nvPicPr>
        <p:blipFill>
          <a:blip r:embed="rId4"/>
          <a:srcRect/>
          <a:stretch>
            <a:fillRect/>
          </a:stretch>
        </p:blipFill>
        <p:spPr bwMode="auto">
          <a:xfrm>
            <a:off x="914400" y="609600"/>
            <a:ext cx="7029450" cy="4695825"/>
          </a:xfrm>
          <a:prstGeom prst="rect">
            <a:avLst/>
          </a:prstGeom>
          <a:noFill/>
          <a:ln w="9525">
            <a:noFill/>
            <a:miter lim="800000"/>
            <a:headEnd/>
            <a:tailEnd/>
          </a:ln>
        </p:spPr>
      </p:pic>
      <p:sp>
        <p:nvSpPr>
          <p:cNvPr id="45059" name="Rectangle 3"/>
          <p:cNvSpPr>
            <a:spLocks noChangeArrowheads="1"/>
          </p:cNvSpPr>
          <p:nvPr/>
        </p:nvSpPr>
        <p:spPr bwMode="auto">
          <a:xfrm>
            <a:off x="2133600" y="5638800"/>
            <a:ext cx="4343400" cy="304800"/>
          </a:xfrm>
          <a:prstGeom prst="rect">
            <a:avLst/>
          </a:prstGeom>
          <a:noFill/>
          <a:ln w="9525">
            <a:noFill/>
            <a:miter lim="800000"/>
            <a:headEnd/>
            <a:tailEnd/>
          </a:ln>
        </p:spPr>
        <p:txBody>
          <a:bodyPr wrap="none" anchor="ctr"/>
          <a:lstStyle/>
          <a:p>
            <a:pPr algn="ctr" eaLnBrk="1" hangingPunct="1"/>
            <a:r>
              <a:rPr lang="en-US" sz="3200">
                <a:cs typeface="Arial" pitchFamily="34" charset="0"/>
              </a:rPr>
              <a:t>Đám mây mang hơi nước</a:t>
            </a:r>
          </a:p>
        </p:txBody>
      </p:sp>
      <p:sp>
        <p:nvSpPr>
          <p:cNvPr id="45060" name="Rectangle 4"/>
          <p:cNvSpPr>
            <a:spLocks noGrp="1" noChangeArrowheads="1"/>
          </p:cNvSpPr>
          <p:nvPr>
            <p:ph type="title"/>
          </p:nvPr>
        </p:nvSpPr>
        <p:spPr>
          <a:xfrm>
            <a:off x="5791200" y="274638"/>
            <a:ext cx="2895600" cy="106362"/>
          </a:xfrm>
        </p:spPr>
        <p:txBody>
          <a:bodyPr/>
          <a:lstStyle/>
          <a:p>
            <a:pPr eaLnBrk="1" hangingPunct="1"/>
            <a:r>
              <a:rPr lang="en-US" sz="4000" smtClean="0">
                <a:solidFill>
                  <a:schemeClr val="bg1"/>
                </a:solidFill>
              </a:rPr>
              <a:t>Đám mây</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7107"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7108"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47109" name="Picture 7" descr="1_200908050051261Q0vP"/>
          <p:cNvPicPr>
            <a:picLocks noChangeAspect="1" noChangeArrowheads="1"/>
          </p:cNvPicPr>
          <p:nvPr/>
        </p:nvPicPr>
        <p:blipFill>
          <a:blip r:embed="rId3"/>
          <a:srcRect/>
          <a:stretch>
            <a:fillRect/>
          </a:stretch>
        </p:blipFill>
        <p:spPr bwMode="auto">
          <a:xfrm>
            <a:off x="-914400" y="5562600"/>
            <a:ext cx="4572000" cy="3292475"/>
          </a:xfrm>
          <a:prstGeom prst="rect">
            <a:avLst/>
          </a:prstGeom>
          <a:noFill/>
          <a:ln w="9525">
            <a:noFill/>
            <a:miter lim="800000"/>
            <a:headEnd/>
            <a:tailEnd/>
          </a:ln>
        </p:spPr>
      </p:pic>
      <p:pic>
        <p:nvPicPr>
          <p:cNvPr id="47110" name="Picture 14" descr="9"/>
          <p:cNvPicPr>
            <a:picLocks noChangeAspect="1" noChangeArrowheads="1"/>
          </p:cNvPicPr>
          <p:nvPr/>
        </p:nvPicPr>
        <p:blipFill>
          <a:blip r:embed="rId4"/>
          <a:srcRect/>
          <a:stretch>
            <a:fillRect/>
          </a:stretch>
        </p:blipFill>
        <p:spPr bwMode="auto">
          <a:xfrm>
            <a:off x="4648200" y="3276600"/>
            <a:ext cx="4724400" cy="3581400"/>
          </a:xfrm>
          <a:prstGeom prst="rect">
            <a:avLst/>
          </a:prstGeom>
          <a:noFill/>
          <a:ln w="28575">
            <a:solidFill>
              <a:srgbClr val="FF0000"/>
            </a:solidFill>
            <a:miter lim="800000"/>
            <a:headEnd/>
            <a:tailEnd/>
          </a:ln>
        </p:spPr>
      </p:pic>
      <p:pic>
        <p:nvPicPr>
          <p:cNvPr id="47111" name="Picture 15" descr="11"/>
          <p:cNvPicPr>
            <a:picLocks noChangeAspect="1" noChangeArrowheads="1"/>
          </p:cNvPicPr>
          <p:nvPr/>
        </p:nvPicPr>
        <p:blipFill>
          <a:blip r:embed="rId5"/>
          <a:srcRect/>
          <a:stretch>
            <a:fillRect/>
          </a:stretch>
        </p:blipFill>
        <p:spPr bwMode="auto">
          <a:xfrm>
            <a:off x="0" y="2895600"/>
            <a:ext cx="4572000" cy="4038600"/>
          </a:xfrm>
          <a:prstGeom prst="rect">
            <a:avLst/>
          </a:prstGeom>
          <a:noFill/>
          <a:ln w="28575">
            <a:solidFill>
              <a:srgbClr val="FF0000"/>
            </a:solidFill>
            <a:miter lim="800000"/>
            <a:headEnd/>
            <a:tailEnd/>
          </a:ln>
        </p:spPr>
      </p:pic>
      <p:pic>
        <p:nvPicPr>
          <p:cNvPr id="47112" name="Picture 22" descr="đ"/>
          <p:cNvPicPr>
            <a:picLocks noChangeAspect="1" noChangeArrowheads="1"/>
          </p:cNvPicPr>
          <p:nvPr/>
        </p:nvPicPr>
        <p:blipFill>
          <a:blip r:embed="rId6"/>
          <a:srcRect/>
          <a:stretch>
            <a:fillRect/>
          </a:stretch>
        </p:blipFill>
        <p:spPr bwMode="auto">
          <a:xfrm>
            <a:off x="0" y="0"/>
            <a:ext cx="4648200" cy="3352800"/>
          </a:xfrm>
          <a:prstGeom prst="rect">
            <a:avLst/>
          </a:prstGeom>
          <a:noFill/>
          <a:ln w="28575">
            <a:solidFill>
              <a:srgbClr val="FF0000"/>
            </a:solidFill>
            <a:miter lim="800000"/>
            <a:headEnd/>
            <a:tailEnd/>
          </a:ln>
        </p:spPr>
      </p:pic>
      <p:pic>
        <p:nvPicPr>
          <p:cNvPr id="47113" name="Picture 25" descr="may_3"/>
          <p:cNvPicPr>
            <a:picLocks noChangeAspect="1" noChangeArrowheads="1"/>
          </p:cNvPicPr>
          <p:nvPr/>
        </p:nvPicPr>
        <p:blipFill>
          <a:blip r:embed="rId7"/>
          <a:srcRect/>
          <a:stretch>
            <a:fillRect/>
          </a:stretch>
        </p:blipFill>
        <p:spPr bwMode="auto">
          <a:xfrm>
            <a:off x="4648200" y="0"/>
            <a:ext cx="4724400" cy="3367088"/>
          </a:xfrm>
          <a:prstGeom prst="rect">
            <a:avLst/>
          </a:prstGeom>
          <a:noFill/>
          <a:ln w="28575">
            <a:solidFill>
              <a:srgbClr val="FF0000"/>
            </a:solidFill>
            <a:miter lim="800000"/>
            <a:headEnd/>
            <a:tailEnd/>
          </a:ln>
        </p:spPr>
      </p:pic>
      <p:sp>
        <p:nvSpPr>
          <p:cNvPr id="47114" name="Rectangle 28"/>
          <p:cNvSpPr>
            <a:spLocks noGrp="1" noChangeArrowheads="1"/>
          </p:cNvSpPr>
          <p:nvPr>
            <p:ph type="title"/>
          </p:nvPr>
        </p:nvSpPr>
        <p:spPr>
          <a:xfrm>
            <a:off x="457200" y="-228600"/>
            <a:ext cx="8229600" cy="1143000"/>
          </a:xfrm>
        </p:spPr>
        <p:txBody>
          <a:bodyPr/>
          <a:lstStyle/>
          <a:p>
            <a:pPr eaLnBrk="1" hangingPunct="1"/>
            <a:r>
              <a:rPr lang="en-US" sz="3600" smtClean="0"/>
              <a:t>Đám mây kì lạ…</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8131" name="Text Box 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8132" name="AutoShape 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48133" name="Picture 5" descr="rre"/>
          <p:cNvPicPr>
            <a:picLocks noChangeAspect="1" noChangeArrowheads="1"/>
          </p:cNvPicPr>
          <p:nvPr/>
        </p:nvPicPr>
        <p:blipFill>
          <a:blip r:embed="rId3"/>
          <a:srcRect/>
          <a:stretch>
            <a:fillRect/>
          </a:stretch>
        </p:blipFill>
        <p:spPr bwMode="auto">
          <a:xfrm>
            <a:off x="0" y="0"/>
            <a:ext cx="4572000" cy="3600450"/>
          </a:xfrm>
          <a:prstGeom prst="rect">
            <a:avLst/>
          </a:prstGeom>
          <a:solidFill>
            <a:schemeClr val="accent2"/>
          </a:solidFill>
          <a:ln w="38100">
            <a:solidFill>
              <a:srgbClr val="000099"/>
            </a:solidFill>
            <a:miter lim="800000"/>
            <a:headEnd/>
            <a:tailEnd/>
          </a:ln>
        </p:spPr>
      </p:pic>
      <p:pic>
        <p:nvPicPr>
          <p:cNvPr id="48134" name="Picture 7" descr="cloud-8"/>
          <p:cNvPicPr>
            <a:picLocks noChangeAspect="1" noChangeArrowheads="1"/>
          </p:cNvPicPr>
          <p:nvPr/>
        </p:nvPicPr>
        <p:blipFill>
          <a:blip r:embed="rId4"/>
          <a:srcRect/>
          <a:stretch>
            <a:fillRect/>
          </a:stretch>
        </p:blipFill>
        <p:spPr bwMode="auto">
          <a:xfrm>
            <a:off x="0" y="3505200"/>
            <a:ext cx="4495800" cy="3543300"/>
          </a:xfrm>
          <a:prstGeom prst="rect">
            <a:avLst/>
          </a:prstGeom>
          <a:solidFill>
            <a:schemeClr val="accent2"/>
          </a:solidFill>
          <a:ln w="38100">
            <a:solidFill>
              <a:srgbClr val="000099"/>
            </a:solidFill>
            <a:miter lim="800000"/>
            <a:headEnd/>
            <a:tailEnd/>
          </a:ln>
        </p:spPr>
      </p:pic>
      <p:pic>
        <p:nvPicPr>
          <p:cNvPr id="48135" name="Picture 8" descr="11055005-may11"/>
          <p:cNvPicPr>
            <a:picLocks noChangeAspect="1" noChangeArrowheads="1"/>
          </p:cNvPicPr>
          <p:nvPr/>
        </p:nvPicPr>
        <p:blipFill>
          <a:blip r:embed="rId5"/>
          <a:srcRect/>
          <a:stretch>
            <a:fillRect/>
          </a:stretch>
        </p:blipFill>
        <p:spPr bwMode="auto">
          <a:xfrm>
            <a:off x="4495800" y="3505200"/>
            <a:ext cx="4648200" cy="3581400"/>
          </a:xfrm>
          <a:prstGeom prst="rect">
            <a:avLst/>
          </a:prstGeom>
          <a:solidFill>
            <a:schemeClr val="accent2"/>
          </a:solidFill>
          <a:ln w="38100">
            <a:solidFill>
              <a:srgbClr val="000099"/>
            </a:solidFill>
            <a:miter lim="800000"/>
            <a:headEnd/>
            <a:tailEnd/>
          </a:ln>
        </p:spPr>
      </p:pic>
      <p:pic>
        <p:nvPicPr>
          <p:cNvPr id="48136" name="Picture 9" descr="ssa"/>
          <p:cNvPicPr>
            <a:picLocks noChangeAspect="1" noChangeArrowheads="1"/>
          </p:cNvPicPr>
          <p:nvPr/>
        </p:nvPicPr>
        <p:blipFill>
          <a:blip r:embed="rId6"/>
          <a:srcRect/>
          <a:stretch>
            <a:fillRect/>
          </a:stretch>
        </p:blipFill>
        <p:spPr bwMode="auto">
          <a:xfrm>
            <a:off x="4495800" y="0"/>
            <a:ext cx="4648200" cy="3505200"/>
          </a:xfrm>
          <a:prstGeom prst="rect">
            <a:avLst/>
          </a:prstGeom>
          <a:solidFill>
            <a:schemeClr val="accent2"/>
          </a:solidFill>
          <a:ln w="38100">
            <a:solidFill>
              <a:srgbClr val="000099"/>
            </a:solidFill>
            <a:miter lim="800000"/>
            <a:headEnd/>
            <a:tailEnd/>
          </a:ln>
        </p:spPr>
      </p:pic>
      <p:sp>
        <p:nvSpPr>
          <p:cNvPr id="48137" name="Rectangle 10"/>
          <p:cNvSpPr>
            <a:spLocks noGrp="1" noChangeArrowheads="1"/>
          </p:cNvSpPr>
          <p:nvPr>
            <p:ph type="title"/>
          </p:nvPr>
        </p:nvSpPr>
        <p:spPr>
          <a:xfrm>
            <a:off x="457200" y="-228600"/>
            <a:ext cx="8229600" cy="1143000"/>
          </a:xfrm>
        </p:spPr>
        <p:txBody>
          <a:bodyPr/>
          <a:lstStyle/>
          <a:p>
            <a:pPr eaLnBrk="1" hangingPunct="1"/>
            <a:r>
              <a:rPr lang="en-US" sz="2800" smtClean="0">
                <a:solidFill>
                  <a:srgbClr val="FF0000"/>
                </a:solidFill>
              </a:rPr>
              <a:t>Đám mây có hình gì vậy các em?</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49155" name="Text Box 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49156" name="AutoShape 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49157" name="Picture 6" descr="16"/>
          <p:cNvPicPr>
            <a:picLocks noChangeAspect="1" noChangeArrowheads="1"/>
          </p:cNvPicPr>
          <p:nvPr/>
        </p:nvPicPr>
        <p:blipFill>
          <a:blip r:embed="rId3"/>
          <a:srcRect/>
          <a:stretch>
            <a:fillRect/>
          </a:stretch>
        </p:blipFill>
        <p:spPr bwMode="auto">
          <a:xfrm>
            <a:off x="4572000" y="0"/>
            <a:ext cx="4572000" cy="3581400"/>
          </a:xfrm>
          <a:prstGeom prst="rect">
            <a:avLst/>
          </a:prstGeom>
          <a:noFill/>
          <a:ln w="28575">
            <a:solidFill>
              <a:schemeClr val="tx2"/>
            </a:solidFill>
            <a:miter lim="800000"/>
            <a:headEnd/>
            <a:tailEnd/>
          </a:ln>
        </p:spPr>
      </p:pic>
      <p:pic>
        <p:nvPicPr>
          <p:cNvPr id="49158" name="Picture 7" descr="15"/>
          <p:cNvPicPr>
            <a:picLocks noChangeAspect="1" noChangeArrowheads="1"/>
          </p:cNvPicPr>
          <p:nvPr/>
        </p:nvPicPr>
        <p:blipFill>
          <a:blip r:embed="rId4"/>
          <a:srcRect/>
          <a:stretch>
            <a:fillRect/>
          </a:stretch>
        </p:blipFill>
        <p:spPr bwMode="auto">
          <a:xfrm>
            <a:off x="0" y="3581400"/>
            <a:ext cx="4800600" cy="3505200"/>
          </a:xfrm>
          <a:prstGeom prst="rect">
            <a:avLst/>
          </a:prstGeom>
          <a:noFill/>
          <a:ln w="28575">
            <a:solidFill>
              <a:schemeClr val="tx2"/>
            </a:solidFill>
            <a:miter lim="800000"/>
            <a:headEnd/>
            <a:tailEnd/>
          </a:ln>
        </p:spPr>
      </p:pic>
      <p:pic>
        <p:nvPicPr>
          <p:cNvPr id="49159" name="Picture 8" descr="14"/>
          <p:cNvPicPr>
            <a:picLocks noChangeAspect="1" noChangeArrowheads="1"/>
          </p:cNvPicPr>
          <p:nvPr/>
        </p:nvPicPr>
        <p:blipFill>
          <a:blip r:embed="rId5"/>
          <a:srcRect/>
          <a:stretch>
            <a:fillRect/>
          </a:stretch>
        </p:blipFill>
        <p:spPr bwMode="auto">
          <a:xfrm>
            <a:off x="4800600" y="3635375"/>
            <a:ext cx="4953000" cy="3298825"/>
          </a:xfrm>
          <a:prstGeom prst="rect">
            <a:avLst/>
          </a:prstGeom>
          <a:noFill/>
          <a:ln w="28575">
            <a:solidFill>
              <a:schemeClr val="tx2"/>
            </a:solidFill>
            <a:miter lim="800000"/>
            <a:headEnd/>
            <a:tailEnd/>
          </a:ln>
        </p:spPr>
      </p:pic>
      <p:pic>
        <p:nvPicPr>
          <p:cNvPr id="49160" name="Picture 9" descr="g"/>
          <p:cNvPicPr>
            <a:picLocks noChangeAspect="1" noChangeArrowheads="1"/>
          </p:cNvPicPr>
          <p:nvPr/>
        </p:nvPicPr>
        <p:blipFill>
          <a:blip r:embed="rId6"/>
          <a:srcRect/>
          <a:stretch>
            <a:fillRect/>
          </a:stretch>
        </p:blipFill>
        <p:spPr bwMode="auto">
          <a:xfrm>
            <a:off x="0" y="0"/>
            <a:ext cx="4762500" cy="3581400"/>
          </a:xfrm>
          <a:prstGeom prst="rect">
            <a:avLst/>
          </a:prstGeom>
          <a:noFill/>
          <a:ln w="28575">
            <a:solidFill>
              <a:schemeClr val="tx2"/>
            </a:solidFill>
            <a:miter lim="800000"/>
            <a:headEnd/>
            <a:tailEnd/>
          </a:ln>
        </p:spPr>
      </p:pic>
      <p:sp>
        <p:nvSpPr>
          <p:cNvPr id="49161" name="Rectangle 10"/>
          <p:cNvSpPr>
            <a:spLocks noGrp="1" noChangeArrowheads="1"/>
          </p:cNvSpPr>
          <p:nvPr>
            <p:ph type="title"/>
          </p:nvPr>
        </p:nvSpPr>
        <p:spPr>
          <a:xfrm>
            <a:off x="457200" y="5791200"/>
            <a:ext cx="8229600" cy="1143000"/>
          </a:xfrm>
        </p:spPr>
        <p:txBody>
          <a:bodyPr/>
          <a:lstStyle/>
          <a:p>
            <a:pPr eaLnBrk="1" hangingPunct="1"/>
            <a:r>
              <a:rPr lang="en-US" sz="3200" smtClean="0">
                <a:solidFill>
                  <a:srgbClr val="FFFF00"/>
                </a:solidFill>
              </a:rPr>
              <a:t>Giống như núi lửa phun trào…</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50179" name="Text Box 3"/>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50180" name="AutoShape 4"/>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pic>
        <p:nvPicPr>
          <p:cNvPr id="50181" name="Picture 5" descr="dfd"/>
          <p:cNvPicPr>
            <a:picLocks noChangeAspect="1" noChangeArrowheads="1"/>
          </p:cNvPicPr>
          <p:nvPr/>
        </p:nvPicPr>
        <p:blipFill>
          <a:blip r:embed="rId3"/>
          <a:srcRect/>
          <a:stretch>
            <a:fillRect/>
          </a:stretch>
        </p:blipFill>
        <p:spPr bwMode="auto">
          <a:xfrm>
            <a:off x="-381000" y="0"/>
            <a:ext cx="5137150" cy="3308350"/>
          </a:xfrm>
          <a:prstGeom prst="rect">
            <a:avLst/>
          </a:prstGeom>
          <a:noFill/>
          <a:ln w="9525">
            <a:noFill/>
            <a:miter lim="800000"/>
            <a:headEnd/>
            <a:tailEnd/>
          </a:ln>
        </p:spPr>
      </p:pic>
      <p:pic>
        <p:nvPicPr>
          <p:cNvPr id="50182" name="Picture 6" descr="4"/>
          <p:cNvPicPr>
            <a:picLocks noChangeAspect="1" noChangeArrowheads="1"/>
          </p:cNvPicPr>
          <p:nvPr/>
        </p:nvPicPr>
        <p:blipFill>
          <a:blip r:embed="rId4"/>
          <a:srcRect/>
          <a:stretch>
            <a:fillRect/>
          </a:stretch>
        </p:blipFill>
        <p:spPr bwMode="auto">
          <a:xfrm>
            <a:off x="4572000" y="0"/>
            <a:ext cx="4572000" cy="3328988"/>
          </a:xfrm>
          <a:prstGeom prst="rect">
            <a:avLst/>
          </a:prstGeom>
          <a:noFill/>
          <a:ln w="9525">
            <a:noFill/>
            <a:miter lim="800000"/>
            <a:headEnd/>
            <a:tailEnd/>
          </a:ln>
        </p:spPr>
      </p:pic>
      <p:pic>
        <p:nvPicPr>
          <p:cNvPr id="50183" name="Picture 7" descr="8"/>
          <p:cNvPicPr>
            <a:picLocks noChangeAspect="1" noChangeArrowheads="1"/>
          </p:cNvPicPr>
          <p:nvPr/>
        </p:nvPicPr>
        <p:blipFill>
          <a:blip r:embed="rId5"/>
          <a:srcRect/>
          <a:stretch>
            <a:fillRect/>
          </a:stretch>
        </p:blipFill>
        <p:spPr bwMode="auto">
          <a:xfrm>
            <a:off x="4495800" y="3276600"/>
            <a:ext cx="5207000" cy="3810000"/>
          </a:xfrm>
          <a:prstGeom prst="rect">
            <a:avLst/>
          </a:prstGeom>
          <a:noFill/>
          <a:ln w="9525">
            <a:noFill/>
            <a:miter lim="800000"/>
            <a:headEnd/>
            <a:tailEnd/>
          </a:ln>
        </p:spPr>
      </p:pic>
      <p:pic>
        <p:nvPicPr>
          <p:cNvPr id="50184" name="Picture 8" descr="7"/>
          <p:cNvPicPr>
            <a:picLocks noChangeAspect="1" noChangeArrowheads="1"/>
          </p:cNvPicPr>
          <p:nvPr/>
        </p:nvPicPr>
        <p:blipFill>
          <a:blip r:embed="rId6"/>
          <a:srcRect/>
          <a:stretch>
            <a:fillRect/>
          </a:stretch>
        </p:blipFill>
        <p:spPr bwMode="auto">
          <a:xfrm>
            <a:off x="-685800" y="3276600"/>
            <a:ext cx="5207000" cy="3949700"/>
          </a:xfrm>
          <a:prstGeom prst="rect">
            <a:avLst/>
          </a:prstGeom>
          <a:noFill/>
          <a:ln w="9525">
            <a:noFill/>
            <a:miter lim="800000"/>
            <a:headEnd/>
            <a:tailEnd/>
          </a:ln>
        </p:spPr>
      </p:pic>
      <p:sp>
        <p:nvSpPr>
          <p:cNvPr id="50185" name="Rectangle 9"/>
          <p:cNvSpPr>
            <a:spLocks noGrp="1" noChangeArrowheads="1"/>
          </p:cNvSpPr>
          <p:nvPr>
            <p:ph type="title"/>
          </p:nvPr>
        </p:nvSpPr>
        <p:spPr>
          <a:xfrm>
            <a:off x="457200" y="-152400"/>
            <a:ext cx="8229600" cy="1143000"/>
          </a:xfrm>
        </p:spPr>
        <p:txBody>
          <a:bodyPr/>
          <a:lstStyle/>
          <a:p>
            <a:pPr eaLnBrk="1" hangingPunct="1"/>
            <a:r>
              <a:rPr lang="en-US" smtClean="0">
                <a:solidFill>
                  <a:schemeClr val="bg1"/>
                </a:solidFill>
              </a:rPr>
              <a:t>Hình đĩa bay…?</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endParaRPr lang="en-US" smtClean="0"/>
          </a:p>
        </p:txBody>
      </p:sp>
      <p:pic>
        <p:nvPicPr>
          <p:cNvPr id="51203" name="Picture 4" descr="6"/>
          <p:cNvPicPr>
            <a:picLocks noChangeAspect="1" noChangeArrowheads="1"/>
          </p:cNvPicPr>
          <p:nvPr/>
        </p:nvPicPr>
        <p:blipFill>
          <a:blip r:embed="rId3"/>
          <a:srcRect/>
          <a:stretch>
            <a:fillRect/>
          </a:stretch>
        </p:blipFill>
        <p:spPr bwMode="auto">
          <a:xfrm>
            <a:off x="-76200" y="0"/>
            <a:ext cx="4572000" cy="6858000"/>
          </a:xfrm>
          <a:prstGeom prst="rect">
            <a:avLst/>
          </a:prstGeom>
          <a:noFill/>
          <a:ln w="9525">
            <a:noFill/>
            <a:miter lim="800000"/>
            <a:headEnd/>
            <a:tailEnd/>
          </a:ln>
        </p:spPr>
      </p:pic>
      <p:pic>
        <p:nvPicPr>
          <p:cNvPr id="51204" name="Picture 5" descr="5"/>
          <p:cNvPicPr>
            <a:picLocks noChangeAspect="1" noChangeArrowheads="1"/>
          </p:cNvPicPr>
          <p:nvPr/>
        </p:nvPicPr>
        <p:blipFill>
          <a:blip r:embed="rId4"/>
          <a:srcRect/>
          <a:stretch>
            <a:fillRect/>
          </a:stretch>
        </p:blipFill>
        <p:spPr bwMode="auto">
          <a:xfrm>
            <a:off x="4419600" y="0"/>
            <a:ext cx="4724400" cy="3511550"/>
          </a:xfrm>
          <a:prstGeom prst="rect">
            <a:avLst/>
          </a:prstGeom>
          <a:noFill/>
          <a:ln w="9525">
            <a:noFill/>
            <a:miter lim="800000"/>
            <a:headEnd/>
            <a:tailEnd/>
          </a:ln>
        </p:spPr>
      </p:pic>
      <p:pic>
        <p:nvPicPr>
          <p:cNvPr id="51205" name="Picture 6" descr="1_200908050051261Q0vP"/>
          <p:cNvPicPr>
            <a:picLocks noGrp="1" noChangeAspect="1" noChangeArrowheads="1"/>
          </p:cNvPicPr>
          <p:nvPr>
            <p:ph type="body" idx="1"/>
          </p:nvPr>
        </p:nvPicPr>
        <p:blipFill>
          <a:blip r:embed="rId5"/>
          <a:srcRect/>
          <a:stretch>
            <a:fillRect/>
          </a:stretch>
        </p:blipFill>
        <p:spPr>
          <a:xfrm>
            <a:off x="4419600" y="3429000"/>
            <a:ext cx="4724400" cy="3429000"/>
          </a:xfrm>
          <a:noFill/>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mprod_title"/>
          <p:cNvSpPr>
            <a:spLocks noGrp="1" noChangeArrowheads="1"/>
          </p:cNvSpPr>
          <p:nvPr>
            <p:ph type="title"/>
            <p:custDataLst>
              <p:tags r:id="rId2"/>
            </p:custDataLst>
          </p:nvPr>
        </p:nvSpPr>
        <p:spPr>
          <a:xfrm>
            <a:off x="457200" y="1219200"/>
            <a:ext cx="8229600" cy="1143000"/>
          </a:xfrm>
        </p:spPr>
        <p:txBody>
          <a:bodyPr lIns="0" tIns="0" rIns="0" bIns="0"/>
          <a:lstStyle/>
          <a:p>
            <a:pPr eaLnBrk="1" hangingPunct="1"/>
            <a:r>
              <a:rPr lang="en-US" sz="3700" smtClean="0"/>
              <a:t>Nước trong thiên nhiên tồn tại ở những thể nào?</a:t>
            </a:r>
          </a:p>
        </p:txBody>
      </p:sp>
      <p:sp>
        <p:nvSpPr>
          <p:cNvPr id="108567" name="mmprod_feedback_7000"/>
          <p:cNvSpPr>
            <a:spLocks noChangeArrowheads="1"/>
          </p:cNvSpPr>
          <p:nvPr>
            <p:custDataLst>
              <p:tags r:id="rId3"/>
            </p:custDataLst>
          </p:nvPr>
        </p:nvSpPr>
        <p:spPr bwMode="auto">
          <a:xfrm>
            <a:off x="5486400" y="2514600"/>
            <a:ext cx="3352800" cy="679450"/>
          </a:xfrm>
          <a:prstGeom prst="rect">
            <a:avLst/>
          </a:prstGeom>
          <a:solidFill>
            <a:schemeClr val="folHlink"/>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Đúng! Bấm chuột vào chỗ bất kì để tiếp tục.</a:t>
            </a:r>
          </a:p>
        </p:txBody>
      </p:sp>
      <p:sp>
        <p:nvSpPr>
          <p:cNvPr id="108568" name="mmprod_feedback_7002"/>
          <p:cNvSpPr>
            <a:spLocks noChangeArrowheads="1"/>
          </p:cNvSpPr>
          <p:nvPr>
            <p:custDataLst>
              <p:tags r:id="rId4"/>
            </p:custDataLst>
          </p:nvPr>
        </p:nvSpPr>
        <p:spPr bwMode="auto">
          <a:xfrm>
            <a:off x="5486400" y="3429000"/>
            <a:ext cx="3292475" cy="679450"/>
          </a:xfrm>
          <a:prstGeom prst="rect">
            <a:avLst/>
          </a:prstGeom>
          <a:solidFill>
            <a:srgbClr val="FF33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rgbClr val="2B333C"/>
                </a:solidFill>
              </a:rPr>
              <a:t>Sai! Bấm chuột vào chỗ bất kì để tiếp tục.</a:t>
            </a:r>
          </a:p>
        </p:txBody>
      </p:sp>
      <p:sp>
        <p:nvSpPr>
          <p:cNvPr id="108569" name="mmprod_feedback_7009"/>
          <p:cNvSpPr>
            <a:spLocks noChangeArrowheads="1"/>
          </p:cNvSpPr>
          <p:nvPr>
            <p:custDataLst>
              <p:tags r:id="rId5"/>
            </p:custDataLst>
          </p:nvPr>
        </p:nvSpPr>
        <p:spPr bwMode="auto">
          <a:xfrm>
            <a:off x="1508125" y="5111750"/>
            <a:ext cx="3597275" cy="679450"/>
          </a:xfrm>
          <a:prstGeom prst="rect">
            <a:avLst/>
          </a:prstGeom>
          <a:solidFill>
            <a:schemeClr val="folHlink"/>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t>Chúc mừng bạn đã trả lời đúng!</a:t>
            </a:r>
          </a:p>
        </p:txBody>
      </p:sp>
      <p:sp>
        <p:nvSpPr>
          <p:cNvPr id="108570" name="mmprod_feedback_7006"/>
          <p:cNvSpPr>
            <a:spLocks noChangeArrowheads="1"/>
          </p:cNvSpPr>
          <p:nvPr>
            <p:custDataLst>
              <p:tags r:id="rId6"/>
            </p:custDataLst>
          </p:nvPr>
        </p:nvSpPr>
        <p:spPr bwMode="auto">
          <a:xfrm>
            <a:off x="0" y="6019800"/>
            <a:ext cx="2971800"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lstStyle/>
          <a:p>
            <a:pPr algn="ctr" eaLnBrk="1" hangingPunct="1"/>
            <a:r>
              <a:rPr lang="en-US">
                <a:solidFill>
                  <a:srgbClr val="FF0000"/>
                </a:solidFill>
              </a:rPr>
              <a:t>Câu trả lời của bạn là:</a:t>
            </a:r>
          </a:p>
        </p:txBody>
      </p:sp>
      <p:sp>
        <p:nvSpPr>
          <p:cNvPr id="108571" name="mmprod_feedback_7010"/>
          <p:cNvSpPr>
            <a:spLocks noChangeArrowheads="1"/>
          </p:cNvSpPr>
          <p:nvPr>
            <p:custDataLst>
              <p:tags r:id="rId7"/>
            </p:custDataLst>
          </p:nvPr>
        </p:nvSpPr>
        <p:spPr bwMode="auto">
          <a:xfrm>
            <a:off x="3124200" y="6026150"/>
            <a:ext cx="2895600"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lstStyle/>
          <a:p>
            <a:pPr algn="ctr" eaLnBrk="1" hangingPunct="1"/>
            <a:r>
              <a:rPr lang="en-US">
                <a:solidFill>
                  <a:srgbClr val="FF0000"/>
                </a:solidFill>
              </a:rPr>
              <a:t>Đáp án đúng là:</a:t>
            </a:r>
          </a:p>
        </p:txBody>
      </p:sp>
      <p:sp>
        <p:nvSpPr>
          <p:cNvPr id="108572" name="mmprod_feedback_7011"/>
          <p:cNvSpPr>
            <a:spLocks noChangeArrowheads="1"/>
          </p:cNvSpPr>
          <p:nvPr>
            <p:custDataLst>
              <p:tags r:id="rId8"/>
            </p:custDataLst>
          </p:nvPr>
        </p:nvSpPr>
        <p:spPr bwMode="auto">
          <a:xfrm>
            <a:off x="5486400" y="5257800"/>
            <a:ext cx="3292475" cy="679450"/>
          </a:xfrm>
          <a:prstGeom prst="rect">
            <a:avLst/>
          </a:prstGeom>
          <a:solidFill>
            <a:srgbClr val="FF33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b="1">
                <a:solidFill>
                  <a:srgbClr val="2B333C"/>
                </a:solidFill>
              </a:rPr>
              <a:t>Rất tiếc, bạn đã sai!</a:t>
            </a:r>
          </a:p>
        </p:txBody>
      </p:sp>
      <p:sp>
        <p:nvSpPr>
          <p:cNvPr id="108573" name="mmprod_feedback_7007"/>
          <p:cNvSpPr>
            <a:spLocks noChangeArrowheads="1"/>
          </p:cNvSpPr>
          <p:nvPr>
            <p:custDataLst>
              <p:tags r:id="rId9"/>
            </p:custDataLst>
          </p:nvPr>
        </p:nvSpPr>
        <p:spPr bwMode="auto">
          <a:xfrm>
            <a:off x="5486400" y="4343400"/>
            <a:ext cx="3290888" cy="679450"/>
          </a:xfrm>
          <a:prstGeom prst="rect">
            <a:avLst/>
          </a:prstGeom>
          <a:solidFill>
            <a:srgbClr val="FFFF00"/>
          </a:solidFill>
          <a:ln w="12700">
            <a:solidFill>
              <a:srgbClr val="969696"/>
            </a:solidFill>
            <a:miter lim="800000"/>
            <a:headEnd/>
            <a:tailEnd/>
          </a:ln>
          <a:effectLst>
            <a:outerShdw dist="71842" dir="2700000" algn="ctr" rotWithShape="0">
              <a:srgbClr val="808080"/>
            </a:outerShdw>
          </a:effectLst>
        </p:spPr>
        <p:txBody>
          <a:bodyPr lIns="0" tIns="0" rIns="0" bIns="0" anchor="ctr"/>
          <a:lstStyle/>
          <a:p>
            <a:pPr algn="ctr" eaLnBrk="1" hangingPunct="1"/>
            <a:r>
              <a:rPr lang="en-US">
                <a:solidFill>
                  <a:srgbClr val="FF0000"/>
                </a:solidFill>
              </a:rPr>
              <a:t>Bạn phải hoàn thành câu trả lời trước khi tiếp tục.</a:t>
            </a:r>
          </a:p>
        </p:txBody>
      </p:sp>
      <p:grpSp>
        <p:nvGrpSpPr>
          <p:cNvPr id="5130" name="mmprod_Button104"/>
          <p:cNvGrpSpPr>
            <a:grpSpLocks/>
          </p:cNvGrpSpPr>
          <p:nvPr>
            <p:custDataLst>
              <p:tags r:id="rId10"/>
            </p:custDataLst>
          </p:nvPr>
        </p:nvGrpSpPr>
        <p:grpSpPr bwMode="auto">
          <a:xfrm>
            <a:off x="6307138" y="6248400"/>
            <a:ext cx="1144587" cy="407988"/>
            <a:chOff x="3973" y="3602"/>
            <a:chExt cx="721" cy="257"/>
          </a:xfrm>
        </p:grpSpPr>
        <p:sp>
          <p:nvSpPr>
            <p:cNvPr id="5152" name="mmprod_ButtonShape104"/>
            <p:cNvSpPr>
              <a:spLocks noChangeArrowheads="1"/>
            </p:cNvSpPr>
            <p:nvPr/>
          </p:nvSpPr>
          <p:spPr bwMode="auto">
            <a:xfrm>
              <a:off x="3973" y="3602"/>
              <a:ext cx="721" cy="257"/>
            </a:xfrm>
            <a:prstGeom prst="roundRect">
              <a:avLst>
                <a:gd name="adj" fmla="val 16667"/>
              </a:avLst>
            </a:prstGeom>
            <a:solidFill>
              <a:srgbClr val="3333FF"/>
            </a:solidFill>
            <a:ln w="15875">
              <a:solidFill>
                <a:srgbClr val="A0A0A0"/>
              </a:solidFill>
              <a:round/>
              <a:headEnd/>
              <a:tailEnd/>
            </a:ln>
          </p:spPr>
          <p:txBody>
            <a:bodyPr wrap="none" anchor="ctr"/>
            <a:lstStyle/>
            <a:p>
              <a:pPr algn="ctr" eaLnBrk="1" hangingPunct="1"/>
              <a:r>
                <a:rPr lang="en-US" b="1">
                  <a:solidFill>
                    <a:schemeClr val="bg1"/>
                  </a:solidFill>
                </a:rPr>
                <a:t>Trả lời</a:t>
              </a:r>
            </a:p>
          </p:txBody>
        </p:sp>
        <p:sp>
          <p:nvSpPr>
            <p:cNvPr id="5153" name="mmprod_ButtonText105"/>
            <p:cNvSpPr>
              <a:spLocks noChangeArrowheads="1"/>
            </p:cNvSpPr>
            <p:nvPr>
              <p:custDataLst>
                <p:tags r:id="rId29"/>
              </p:custDataLst>
            </p:nvPr>
          </p:nvSpPr>
          <p:spPr bwMode="auto">
            <a:xfrm>
              <a:off x="3989" y="3618"/>
              <a:ext cx="689" cy="225"/>
            </a:xfrm>
            <a:prstGeom prst="roundRect">
              <a:avLst>
                <a:gd name="adj" fmla="val 16667"/>
              </a:avLst>
            </a:prstGeom>
            <a:solidFill>
              <a:srgbClr val="3333FF"/>
            </a:solidFill>
            <a:ln w="15875">
              <a:solidFill>
                <a:srgbClr val="CCCCCC"/>
              </a:solidFill>
              <a:round/>
              <a:headEnd/>
              <a:tailEnd/>
            </a:ln>
          </p:spPr>
          <p:txBody>
            <a:bodyPr wrap="none" lIns="0" tIns="0" rIns="0" bIns="0" anchor="ctr"/>
            <a:lstStyle/>
            <a:p>
              <a:pPr algn="ctr" eaLnBrk="1" hangingPunct="1"/>
              <a:r>
                <a:rPr lang="en-US" sz="1400" b="1">
                  <a:solidFill>
                    <a:schemeClr val="bg1"/>
                  </a:solidFill>
                </a:rPr>
                <a:t>Trả lời</a:t>
              </a:r>
            </a:p>
          </p:txBody>
        </p:sp>
      </p:grpSp>
      <p:grpSp>
        <p:nvGrpSpPr>
          <p:cNvPr id="5131" name="mmprod_Button106"/>
          <p:cNvGrpSpPr>
            <a:grpSpLocks/>
          </p:cNvGrpSpPr>
          <p:nvPr>
            <p:custDataLst>
              <p:tags r:id="rId11"/>
            </p:custDataLst>
          </p:nvPr>
        </p:nvGrpSpPr>
        <p:grpSpPr bwMode="auto">
          <a:xfrm>
            <a:off x="7540625" y="6248400"/>
            <a:ext cx="1146175" cy="407988"/>
            <a:chOff x="4750" y="3602"/>
            <a:chExt cx="722" cy="257"/>
          </a:xfrm>
        </p:grpSpPr>
        <p:sp>
          <p:nvSpPr>
            <p:cNvPr id="5150" name="mmprod_ButtonShape106"/>
            <p:cNvSpPr>
              <a:spLocks noChangeArrowheads="1"/>
            </p:cNvSpPr>
            <p:nvPr/>
          </p:nvSpPr>
          <p:spPr bwMode="auto">
            <a:xfrm>
              <a:off x="4750" y="3602"/>
              <a:ext cx="722" cy="257"/>
            </a:xfrm>
            <a:prstGeom prst="roundRect">
              <a:avLst>
                <a:gd name="adj" fmla="val 16667"/>
              </a:avLst>
            </a:prstGeom>
            <a:solidFill>
              <a:srgbClr val="3333FF"/>
            </a:solidFill>
            <a:ln w="15875">
              <a:solidFill>
                <a:srgbClr val="A0A0A0"/>
              </a:solidFill>
              <a:round/>
              <a:headEnd/>
              <a:tailEnd/>
            </a:ln>
          </p:spPr>
          <p:txBody>
            <a:bodyPr wrap="none" anchor="ctr"/>
            <a:lstStyle/>
            <a:p>
              <a:pPr algn="ctr" eaLnBrk="1" hangingPunct="1"/>
              <a:r>
                <a:rPr lang="en-US" b="1">
                  <a:solidFill>
                    <a:schemeClr val="bg1"/>
                  </a:solidFill>
                </a:rPr>
                <a:t>Xoá</a:t>
              </a:r>
            </a:p>
          </p:txBody>
        </p:sp>
        <p:sp>
          <p:nvSpPr>
            <p:cNvPr id="5151" name="mmprod_ButtonText107"/>
            <p:cNvSpPr>
              <a:spLocks noChangeArrowheads="1"/>
            </p:cNvSpPr>
            <p:nvPr>
              <p:custDataLst>
                <p:tags r:id="rId28"/>
              </p:custDataLst>
            </p:nvPr>
          </p:nvSpPr>
          <p:spPr bwMode="auto">
            <a:xfrm>
              <a:off x="4766" y="3618"/>
              <a:ext cx="690" cy="225"/>
            </a:xfrm>
            <a:prstGeom prst="roundRect">
              <a:avLst>
                <a:gd name="adj" fmla="val 16667"/>
              </a:avLst>
            </a:prstGeom>
            <a:solidFill>
              <a:srgbClr val="3333FF"/>
            </a:solidFill>
            <a:ln w="15875">
              <a:solidFill>
                <a:srgbClr val="CCCCCC"/>
              </a:solidFill>
              <a:round/>
              <a:headEnd/>
              <a:tailEnd/>
            </a:ln>
          </p:spPr>
          <p:txBody>
            <a:bodyPr wrap="none" lIns="0" tIns="0" rIns="0" bIns="0" anchor="ctr"/>
            <a:lstStyle/>
            <a:p>
              <a:pPr algn="ctr" eaLnBrk="1" hangingPunct="1"/>
              <a:r>
                <a:rPr lang="en-US" sz="1400" b="1">
                  <a:solidFill>
                    <a:schemeClr val="bg1"/>
                  </a:solidFill>
                </a:rPr>
                <a:t>Xoá</a:t>
              </a:r>
            </a:p>
          </p:txBody>
        </p:sp>
      </p:grpSp>
      <p:sp>
        <p:nvSpPr>
          <p:cNvPr id="5132" name="Rectangle 52"/>
          <p:cNvSpPr>
            <a:spLocks noChangeArrowheads="1"/>
          </p:cNvSpPr>
          <p:nvPr/>
        </p:nvSpPr>
        <p:spPr bwMode="auto">
          <a:xfrm>
            <a:off x="0" y="0"/>
            <a:ext cx="9144000" cy="1143000"/>
          </a:xfrm>
          <a:prstGeom prst="rect">
            <a:avLst/>
          </a:prstGeom>
          <a:solidFill>
            <a:schemeClr val="accent1"/>
          </a:solidFill>
          <a:ln w="9525">
            <a:solidFill>
              <a:schemeClr val="tx1"/>
            </a:solidFill>
            <a:miter lim="800000"/>
            <a:headEnd/>
            <a:tailEnd/>
          </a:ln>
        </p:spPr>
        <p:txBody>
          <a:bodyPr wrap="none" anchor="ctr"/>
          <a:lstStyle/>
          <a:p>
            <a:pPr algn="ctr" eaLnBrk="1" hangingPunct="1"/>
            <a:r>
              <a:rPr lang="en-US" sz="2800" b="1">
                <a:solidFill>
                  <a:srgbClr val="3333FF"/>
                </a:solidFill>
              </a:rPr>
              <a:t>KHOA HỌC</a:t>
            </a:r>
          </a:p>
          <a:p>
            <a:pPr algn="ctr" eaLnBrk="1" hangingPunct="1"/>
            <a:endParaRPr lang="en-US" sz="2800">
              <a:solidFill>
                <a:srgbClr val="3333FF"/>
              </a:solidFill>
            </a:endParaRPr>
          </a:p>
        </p:txBody>
      </p:sp>
      <p:sp>
        <p:nvSpPr>
          <p:cNvPr id="5133" name="Text Box 53"/>
          <p:cNvSpPr txBox="1">
            <a:spLocks noChangeArrowheads="1"/>
          </p:cNvSpPr>
          <p:nvPr/>
        </p:nvSpPr>
        <p:spPr bwMode="auto">
          <a:xfrm>
            <a:off x="152400" y="685800"/>
            <a:ext cx="3505200" cy="457200"/>
          </a:xfrm>
          <a:prstGeom prst="rect">
            <a:avLst/>
          </a:prstGeom>
          <a:noFill/>
          <a:ln w="9525">
            <a:noFill/>
            <a:miter lim="800000"/>
            <a:headEnd/>
            <a:tailEnd/>
          </a:ln>
        </p:spPr>
        <p:txBody>
          <a:bodyPr>
            <a:spAutoFit/>
          </a:bodyPr>
          <a:lstStyle/>
          <a:p>
            <a:pPr eaLnBrk="1" hangingPunct="1">
              <a:spcBef>
                <a:spcPct val="50000"/>
              </a:spcBef>
            </a:pPr>
            <a:r>
              <a:rPr lang="en-US" sz="2400" b="1"/>
              <a:t>KIỂM TRA BÀI CŨ:</a:t>
            </a:r>
          </a:p>
        </p:txBody>
      </p:sp>
      <p:grpSp>
        <p:nvGrpSpPr>
          <p:cNvPr id="5134" name="mmprod_answer10050"/>
          <p:cNvGrpSpPr>
            <a:grpSpLocks/>
          </p:cNvGrpSpPr>
          <p:nvPr>
            <p:custDataLst>
              <p:tags r:id="rId12"/>
            </p:custDataLst>
          </p:nvPr>
        </p:nvGrpSpPr>
        <p:grpSpPr bwMode="auto">
          <a:xfrm>
            <a:off x="673100" y="2420938"/>
            <a:ext cx="5756275" cy="427037"/>
            <a:chOff x="424" y="1525"/>
            <a:chExt cx="3626" cy="269"/>
          </a:xfrm>
        </p:grpSpPr>
        <p:sp>
          <p:nvSpPr>
            <p:cNvPr id="5147" name="mmprod_s2_1041"/>
            <p:cNvSpPr txBox="1">
              <a:spLocks noChangeArrowheads="1"/>
            </p:cNvSpPr>
            <p:nvPr>
              <p:custDataLst>
                <p:tags r:id="rId25"/>
              </p:custDataLst>
            </p:nvPr>
          </p:nvSpPr>
          <p:spPr bwMode="auto">
            <a:xfrm>
              <a:off x="680" y="1525"/>
              <a:ext cx="286"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A) </a:t>
              </a:r>
            </a:p>
          </p:txBody>
        </p:sp>
        <p:sp>
          <p:nvSpPr>
            <p:cNvPr id="5148" name="mmprod_s1_1021"/>
            <p:cNvSpPr txBox="1">
              <a:spLocks noChangeArrowheads="1"/>
            </p:cNvSpPr>
            <p:nvPr>
              <p:custDataLst>
                <p:tags r:id="rId26"/>
              </p:custDataLst>
            </p:nvPr>
          </p:nvSpPr>
          <p:spPr bwMode="auto">
            <a:xfrm>
              <a:off x="968" y="1525"/>
              <a:ext cx="3082"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Rắn</a:t>
              </a:r>
            </a:p>
          </p:txBody>
        </p:sp>
        <p:pic>
          <p:nvPicPr>
            <p:cNvPr id="5149" name="mmprod_answer_input10050" descr="radio1"/>
            <p:cNvPicPr>
              <a:picLocks noChangeAspect="1" noChangeArrowheads="1"/>
            </p:cNvPicPr>
            <p:nvPr>
              <p:custDataLst>
                <p:tags r:id="rId27"/>
              </p:custDataLst>
            </p:nvPr>
          </p:nvPicPr>
          <p:blipFill>
            <a:blip r:embed="rId31"/>
            <a:srcRect/>
            <a:stretch>
              <a:fillRect/>
            </a:stretch>
          </p:blipFill>
          <p:spPr bwMode="auto">
            <a:xfrm>
              <a:off x="424" y="1596"/>
              <a:ext cx="129" cy="128"/>
            </a:xfrm>
            <a:prstGeom prst="rect">
              <a:avLst/>
            </a:prstGeom>
            <a:noFill/>
            <a:ln w="9525">
              <a:noFill/>
              <a:miter lim="800000"/>
              <a:headEnd/>
              <a:tailEnd/>
            </a:ln>
          </p:spPr>
        </p:pic>
      </p:grpSp>
      <p:grpSp>
        <p:nvGrpSpPr>
          <p:cNvPr id="5135" name="mmprod_answer10052"/>
          <p:cNvGrpSpPr>
            <a:grpSpLocks/>
          </p:cNvGrpSpPr>
          <p:nvPr>
            <p:custDataLst>
              <p:tags r:id="rId13"/>
            </p:custDataLst>
          </p:nvPr>
        </p:nvGrpSpPr>
        <p:grpSpPr bwMode="auto">
          <a:xfrm>
            <a:off x="673100" y="3021013"/>
            <a:ext cx="5756275" cy="427037"/>
            <a:chOff x="424" y="1903"/>
            <a:chExt cx="3626" cy="269"/>
          </a:xfrm>
        </p:grpSpPr>
        <p:sp>
          <p:nvSpPr>
            <p:cNvPr id="5144" name="mmprod_s2_1042"/>
            <p:cNvSpPr txBox="1">
              <a:spLocks noChangeArrowheads="1"/>
            </p:cNvSpPr>
            <p:nvPr>
              <p:custDataLst>
                <p:tags r:id="rId22"/>
              </p:custDataLst>
            </p:nvPr>
          </p:nvSpPr>
          <p:spPr bwMode="auto">
            <a:xfrm>
              <a:off x="680" y="1903"/>
              <a:ext cx="286"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B) </a:t>
              </a:r>
            </a:p>
          </p:txBody>
        </p:sp>
        <p:sp>
          <p:nvSpPr>
            <p:cNvPr id="5145" name="mmprod_s1_1022"/>
            <p:cNvSpPr txBox="1">
              <a:spLocks noChangeArrowheads="1"/>
            </p:cNvSpPr>
            <p:nvPr>
              <p:custDataLst>
                <p:tags r:id="rId23"/>
              </p:custDataLst>
            </p:nvPr>
          </p:nvSpPr>
          <p:spPr bwMode="auto">
            <a:xfrm>
              <a:off x="968" y="1903"/>
              <a:ext cx="3082"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Lỏng</a:t>
              </a:r>
            </a:p>
          </p:txBody>
        </p:sp>
        <p:pic>
          <p:nvPicPr>
            <p:cNvPr id="5146" name="mmprod_answer_input10052" descr="radio1"/>
            <p:cNvPicPr>
              <a:picLocks noChangeAspect="1" noChangeArrowheads="1"/>
            </p:cNvPicPr>
            <p:nvPr>
              <p:custDataLst>
                <p:tags r:id="rId24"/>
              </p:custDataLst>
            </p:nvPr>
          </p:nvPicPr>
          <p:blipFill>
            <a:blip r:embed="rId31"/>
            <a:srcRect/>
            <a:stretch>
              <a:fillRect/>
            </a:stretch>
          </p:blipFill>
          <p:spPr bwMode="auto">
            <a:xfrm>
              <a:off x="424" y="1974"/>
              <a:ext cx="129" cy="128"/>
            </a:xfrm>
            <a:prstGeom prst="rect">
              <a:avLst/>
            </a:prstGeom>
            <a:noFill/>
            <a:ln w="9525">
              <a:noFill/>
              <a:miter lim="800000"/>
              <a:headEnd/>
              <a:tailEnd/>
            </a:ln>
          </p:spPr>
        </p:pic>
      </p:grpSp>
      <p:grpSp>
        <p:nvGrpSpPr>
          <p:cNvPr id="5136" name="mmprod_answer10054"/>
          <p:cNvGrpSpPr>
            <a:grpSpLocks/>
          </p:cNvGrpSpPr>
          <p:nvPr>
            <p:custDataLst>
              <p:tags r:id="rId14"/>
            </p:custDataLst>
          </p:nvPr>
        </p:nvGrpSpPr>
        <p:grpSpPr bwMode="auto">
          <a:xfrm>
            <a:off x="673100" y="3621088"/>
            <a:ext cx="5756275" cy="427037"/>
            <a:chOff x="424" y="2281"/>
            <a:chExt cx="3626" cy="269"/>
          </a:xfrm>
        </p:grpSpPr>
        <p:sp>
          <p:nvSpPr>
            <p:cNvPr id="5141" name="mmprod_s2_1043"/>
            <p:cNvSpPr txBox="1">
              <a:spLocks noChangeArrowheads="1"/>
            </p:cNvSpPr>
            <p:nvPr>
              <p:custDataLst>
                <p:tags r:id="rId19"/>
              </p:custDataLst>
            </p:nvPr>
          </p:nvSpPr>
          <p:spPr bwMode="auto">
            <a:xfrm>
              <a:off x="680" y="2281"/>
              <a:ext cx="299"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C) </a:t>
              </a:r>
            </a:p>
          </p:txBody>
        </p:sp>
        <p:sp>
          <p:nvSpPr>
            <p:cNvPr id="5142" name="mmprod_s1_1023"/>
            <p:cNvSpPr txBox="1">
              <a:spLocks noChangeArrowheads="1"/>
            </p:cNvSpPr>
            <p:nvPr>
              <p:custDataLst>
                <p:tags r:id="rId20"/>
              </p:custDataLst>
            </p:nvPr>
          </p:nvSpPr>
          <p:spPr bwMode="auto">
            <a:xfrm>
              <a:off x="976" y="2281"/>
              <a:ext cx="3074"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Khí</a:t>
              </a:r>
            </a:p>
          </p:txBody>
        </p:sp>
        <p:pic>
          <p:nvPicPr>
            <p:cNvPr id="5143" name="mmprod_answer_input10054" descr="radio1"/>
            <p:cNvPicPr>
              <a:picLocks noChangeAspect="1" noChangeArrowheads="1"/>
            </p:cNvPicPr>
            <p:nvPr>
              <p:custDataLst>
                <p:tags r:id="rId21"/>
              </p:custDataLst>
            </p:nvPr>
          </p:nvPicPr>
          <p:blipFill>
            <a:blip r:embed="rId31"/>
            <a:srcRect/>
            <a:stretch>
              <a:fillRect/>
            </a:stretch>
          </p:blipFill>
          <p:spPr bwMode="auto">
            <a:xfrm>
              <a:off x="424" y="2352"/>
              <a:ext cx="129" cy="128"/>
            </a:xfrm>
            <a:prstGeom prst="rect">
              <a:avLst/>
            </a:prstGeom>
            <a:noFill/>
            <a:ln w="9525">
              <a:noFill/>
              <a:miter lim="800000"/>
              <a:headEnd/>
              <a:tailEnd/>
            </a:ln>
          </p:spPr>
        </p:pic>
      </p:grpSp>
      <p:grpSp>
        <p:nvGrpSpPr>
          <p:cNvPr id="5137" name="mmprod_answer10056"/>
          <p:cNvGrpSpPr>
            <a:grpSpLocks/>
          </p:cNvGrpSpPr>
          <p:nvPr>
            <p:custDataLst>
              <p:tags r:id="rId15"/>
            </p:custDataLst>
          </p:nvPr>
        </p:nvGrpSpPr>
        <p:grpSpPr bwMode="auto">
          <a:xfrm>
            <a:off x="673100" y="4221163"/>
            <a:ext cx="5756275" cy="427037"/>
            <a:chOff x="424" y="2659"/>
            <a:chExt cx="3626" cy="269"/>
          </a:xfrm>
        </p:grpSpPr>
        <p:sp>
          <p:nvSpPr>
            <p:cNvPr id="5138" name="mmprod_s2_1044"/>
            <p:cNvSpPr txBox="1">
              <a:spLocks noChangeArrowheads="1"/>
            </p:cNvSpPr>
            <p:nvPr>
              <p:custDataLst>
                <p:tags r:id="rId16"/>
              </p:custDataLst>
            </p:nvPr>
          </p:nvSpPr>
          <p:spPr bwMode="auto">
            <a:xfrm>
              <a:off x="680" y="2659"/>
              <a:ext cx="299" cy="269"/>
            </a:xfrm>
            <a:prstGeom prst="rect">
              <a:avLst/>
            </a:prstGeom>
            <a:noFill/>
            <a:ln w="9525">
              <a:noFill/>
              <a:miter lim="800000"/>
              <a:headEnd/>
              <a:tailEnd/>
            </a:ln>
          </p:spPr>
          <p:txBody>
            <a:bodyPr wrap="none" lIns="0" tIns="0" rIns="0" bIns="0" anchor="ctr"/>
            <a:lstStyle/>
            <a:p>
              <a:pPr eaLnBrk="1" hangingPunct="1"/>
              <a:r>
                <a:rPr lang="en-US" sz="2800">
                  <a:solidFill>
                    <a:srgbClr val="660066"/>
                  </a:solidFill>
                </a:rPr>
                <a:t>D) </a:t>
              </a:r>
            </a:p>
          </p:txBody>
        </p:sp>
        <p:sp>
          <p:nvSpPr>
            <p:cNvPr id="5139" name="mmprod_s1_1024"/>
            <p:cNvSpPr txBox="1">
              <a:spLocks noChangeArrowheads="1"/>
            </p:cNvSpPr>
            <p:nvPr>
              <p:custDataLst>
                <p:tags r:id="rId17"/>
              </p:custDataLst>
            </p:nvPr>
          </p:nvSpPr>
          <p:spPr bwMode="auto">
            <a:xfrm>
              <a:off x="976" y="2659"/>
              <a:ext cx="3074" cy="269"/>
            </a:xfrm>
            <a:prstGeom prst="rect">
              <a:avLst/>
            </a:prstGeom>
            <a:noFill/>
            <a:ln w="9525">
              <a:noFill/>
              <a:miter lim="800000"/>
              <a:headEnd/>
              <a:tailEnd/>
            </a:ln>
          </p:spPr>
          <p:txBody>
            <a:bodyPr lIns="0" tIns="0" rIns="0" bIns="0" anchor="ctr"/>
            <a:lstStyle/>
            <a:p>
              <a:pPr eaLnBrk="1" hangingPunct="1"/>
              <a:r>
                <a:rPr lang="en-US" sz="2800">
                  <a:solidFill>
                    <a:srgbClr val="660066"/>
                  </a:solidFill>
                </a:rPr>
                <a:t>Cả ba thể trên</a:t>
              </a:r>
            </a:p>
          </p:txBody>
        </p:sp>
        <p:pic>
          <p:nvPicPr>
            <p:cNvPr id="5140" name="mmprod_answer_input10056" descr="radio2"/>
            <p:cNvPicPr>
              <a:picLocks noChangeAspect="1" noChangeArrowheads="1"/>
            </p:cNvPicPr>
            <p:nvPr>
              <p:custDataLst>
                <p:tags r:id="rId18"/>
              </p:custDataLst>
            </p:nvPr>
          </p:nvPicPr>
          <p:blipFill>
            <a:blip r:embed="rId32"/>
            <a:srcRect/>
            <a:stretch>
              <a:fillRect/>
            </a:stretch>
          </p:blipFill>
          <p:spPr bwMode="auto">
            <a:xfrm>
              <a:off x="424" y="2730"/>
              <a:ext cx="129" cy="127"/>
            </a:xfrm>
            <a:prstGeom prst="rect">
              <a:avLst/>
            </a:prstGeom>
            <a:noFill/>
            <a:ln w="9525">
              <a:noFill/>
              <a:miter lim="800000"/>
              <a:headEnd/>
              <a:tailEnd/>
            </a:ln>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85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857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85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857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8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67" grpId="0" animBg="1" autoUpdateAnimBg="0"/>
      <p:bldP spid="108568" grpId="0" animBg="1" autoUpdateAnimBg="0"/>
      <p:bldP spid="108569" grpId="0" animBg="1" autoUpdateAnimBg="0"/>
      <p:bldP spid="108570" grpId="0" animBg="1" autoUpdateAnimBg="0"/>
      <p:bldP spid="108571" grpId="0" animBg="1" autoUpdateAnimBg="0"/>
      <p:bldP spid="108572" grpId="0" animBg="1" autoUpdateAnimBg="0"/>
      <p:bldP spid="108573"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ChangeArrowheads="1"/>
          </p:cNvSpPr>
          <p:nvPr>
            <p:ph type="title"/>
          </p:nvPr>
        </p:nvSpPr>
        <p:spPr/>
        <p:txBody>
          <a:bodyPr/>
          <a:lstStyle/>
          <a:p>
            <a:pPr eaLnBrk="1" hangingPunct="1"/>
            <a:r>
              <a:rPr lang="en-US" smtClean="0"/>
              <a:t>Lợi ích của mưa</a:t>
            </a:r>
          </a:p>
        </p:txBody>
      </p:sp>
      <p:sp>
        <p:nvSpPr>
          <p:cNvPr id="52227" name="Rectangle 3"/>
          <p:cNvSpPr>
            <a:spLocks noGrp="1" noChangeArrowheads="1"/>
          </p:cNvSpPr>
          <p:nvPr>
            <p:ph type="title" idx="4294967295"/>
          </p:nvPr>
        </p:nvSpPr>
        <p:spPr/>
        <p:txBody>
          <a:bodyPr/>
          <a:lstStyle/>
          <a:p>
            <a:pPr eaLnBrk="1" hangingPunct="1"/>
            <a:r>
              <a:rPr lang="en-US" smtClean="0">
                <a:solidFill>
                  <a:schemeClr val="bg1"/>
                </a:solidFill>
              </a:rPr>
              <a:t>Tranh ảnh về mưa</a:t>
            </a:r>
          </a:p>
        </p:txBody>
      </p:sp>
      <p:pic>
        <p:nvPicPr>
          <p:cNvPr id="52228" name="Picture 8" descr="ÁADSDFS"/>
          <p:cNvPicPr>
            <a:picLocks noChangeAspect="1" noChangeArrowheads="1"/>
          </p:cNvPicPr>
          <p:nvPr/>
        </p:nvPicPr>
        <p:blipFill>
          <a:blip r:embed="rId4"/>
          <a:srcRect/>
          <a:stretch>
            <a:fillRect/>
          </a:stretch>
        </p:blipFill>
        <p:spPr bwMode="auto">
          <a:xfrm>
            <a:off x="4000500" y="2994025"/>
            <a:ext cx="5143500" cy="3863975"/>
          </a:xfrm>
          <a:prstGeom prst="rect">
            <a:avLst/>
          </a:prstGeom>
          <a:noFill/>
          <a:ln w="9525">
            <a:noFill/>
            <a:miter lim="800000"/>
            <a:headEnd/>
            <a:tailEnd/>
          </a:ln>
        </p:spPr>
      </p:pic>
      <p:pic>
        <p:nvPicPr>
          <p:cNvPr id="52229" name="Picture 9" descr="muacongvienzl0"/>
          <p:cNvPicPr>
            <a:picLocks noChangeAspect="1" noChangeArrowheads="1"/>
          </p:cNvPicPr>
          <p:nvPr/>
        </p:nvPicPr>
        <p:blipFill>
          <a:blip r:embed="rId5"/>
          <a:srcRect/>
          <a:stretch>
            <a:fillRect/>
          </a:stretch>
        </p:blipFill>
        <p:spPr bwMode="auto">
          <a:xfrm>
            <a:off x="0" y="3200400"/>
            <a:ext cx="4572000" cy="3657600"/>
          </a:xfrm>
          <a:prstGeom prst="rect">
            <a:avLst/>
          </a:prstGeom>
          <a:noFill/>
          <a:ln w="9525">
            <a:noFill/>
            <a:miter lim="800000"/>
            <a:headEnd/>
            <a:tailEnd/>
          </a:ln>
        </p:spPr>
      </p:pic>
      <p:pic>
        <p:nvPicPr>
          <p:cNvPr id="52230" name="Picture 10" descr="1645-0"/>
          <p:cNvPicPr>
            <a:picLocks noChangeAspect="1" noChangeArrowheads="1" noCrop="1"/>
          </p:cNvPicPr>
          <p:nvPr/>
        </p:nvPicPr>
        <p:blipFill>
          <a:blip r:embed="rId6"/>
          <a:srcRect/>
          <a:stretch>
            <a:fillRect/>
          </a:stretch>
        </p:blipFill>
        <p:spPr bwMode="auto">
          <a:xfrm>
            <a:off x="4572000" y="0"/>
            <a:ext cx="4572000" cy="3429000"/>
          </a:xfrm>
          <a:prstGeom prst="rect">
            <a:avLst/>
          </a:prstGeom>
          <a:noFill/>
          <a:ln w="9525">
            <a:noFill/>
            <a:miter lim="800000"/>
            <a:headEnd/>
            <a:tailEnd/>
          </a:ln>
        </p:spPr>
      </p:pic>
      <p:pic>
        <p:nvPicPr>
          <p:cNvPr id="52231" name="Picture 12" descr="image034"/>
          <p:cNvPicPr>
            <a:picLocks noChangeAspect="1" noChangeArrowheads="1" noCrop="1"/>
          </p:cNvPicPr>
          <p:nvPr/>
        </p:nvPicPr>
        <p:blipFill>
          <a:blip r:embed="rId7"/>
          <a:srcRect/>
          <a:stretch>
            <a:fillRect/>
          </a:stretch>
        </p:blipFill>
        <p:spPr bwMode="auto">
          <a:xfrm>
            <a:off x="0" y="0"/>
            <a:ext cx="4572000" cy="3508375"/>
          </a:xfrm>
          <a:prstGeom prst="rect">
            <a:avLst/>
          </a:prstGeom>
          <a:noFill/>
          <a:ln w="9525">
            <a:noFill/>
            <a:miter lim="800000"/>
            <a:headEnd/>
            <a:tailEnd/>
          </a:ln>
        </p:spPr>
      </p:pic>
      <p:sp>
        <p:nvSpPr>
          <p:cNvPr id="52232" name="Text Box 13"/>
          <p:cNvSpPr txBox="1">
            <a:spLocks noChangeArrowheads="1"/>
          </p:cNvSpPr>
          <p:nvPr/>
        </p:nvSpPr>
        <p:spPr bwMode="auto">
          <a:xfrm>
            <a:off x="76200" y="6019800"/>
            <a:ext cx="9144000" cy="519113"/>
          </a:xfrm>
          <a:prstGeom prst="rect">
            <a:avLst/>
          </a:prstGeom>
          <a:noFill/>
          <a:ln w="9525">
            <a:noFill/>
            <a:miter lim="800000"/>
            <a:headEnd/>
            <a:tailEnd/>
          </a:ln>
        </p:spPr>
        <p:txBody>
          <a:bodyPr>
            <a:spAutoFit/>
          </a:bodyPr>
          <a:lstStyle/>
          <a:p>
            <a:pPr eaLnBrk="1" hangingPunct="1">
              <a:spcBef>
                <a:spcPct val="50000"/>
              </a:spcBef>
            </a:pPr>
            <a:r>
              <a:rPr lang="en-US" sz="2800" b="1">
                <a:solidFill>
                  <a:srgbClr val="000099"/>
                </a:solidFill>
              </a:rPr>
              <a:t>Mưa mang lại lợi ích gì cho con người và sinh vật?</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874838"/>
            <a:ext cx="8229600" cy="792162"/>
          </a:xfrm>
        </p:spPr>
        <p:txBody>
          <a:bodyPr/>
          <a:lstStyle/>
          <a:p>
            <a:pPr eaLnBrk="1" hangingPunct="1"/>
            <a:r>
              <a:rPr lang="en-US" sz="2800" b="1" smtClean="0">
                <a:solidFill>
                  <a:srgbClr val="FF0000"/>
                </a:solidFill>
              </a:rPr>
              <a:t>Vai trò của mưa:</a:t>
            </a:r>
          </a:p>
        </p:txBody>
      </p:sp>
      <p:sp>
        <p:nvSpPr>
          <p:cNvPr id="54275" name="Rectangle 3"/>
          <p:cNvSpPr>
            <a:spLocks noGrp="1" noChangeArrowheads="1"/>
          </p:cNvSpPr>
          <p:nvPr>
            <p:ph type="body" idx="1"/>
          </p:nvPr>
        </p:nvSpPr>
        <p:spPr>
          <a:xfrm>
            <a:off x="457200" y="2819400"/>
            <a:ext cx="8229600" cy="3657600"/>
          </a:xfrm>
        </p:spPr>
        <p:txBody>
          <a:bodyPr/>
          <a:lstStyle/>
          <a:p>
            <a:pPr eaLnBrk="1" hangingPunct="1">
              <a:buFontTx/>
              <a:buChar char="-"/>
            </a:pPr>
            <a:r>
              <a:rPr lang="en-US" smtClean="0">
                <a:solidFill>
                  <a:srgbClr val="000099"/>
                </a:solidFill>
              </a:rPr>
              <a:t>Cung cấp nước cho con người trong sinh hoạt, sản xuất.</a:t>
            </a:r>
          </a:p>
          <a:p>
            <a:pPr eaLnBrk="1" hangingPunct="1">
              <a:buFontTx/>
              <a:buChar char="-"/>
            </a:pPr>
            <a:r>
              <a:rPr lang="en-US" smtClean="0">
                <a:solidFill>
                  <a:srgbClr val="000099"/>
                </a:solidFill>
              </a:rPr>
              <a:t>Cung cấp nước tưới cho cây trồng.</a:t>
            </a:r>
          </a:p>
          <a:p>
            <a:pPr eaLnBrk="1" hangingPunct="1">
              <a:buFontTx/>
              <a:buNone/>
            </a:pPr>
            <a:r>
              <a:rPr lang="en-US" smtClean="0">
                <a:solidFill>
                  <a:srgbClr val="000099"/>
                </a:solidFill>
              </a:rPr>
              <a:t>- Cung cấp nước cho hồ chứa các nhà máy thuỷ điện để phát điện.</a:t>
            </a:r>
          </a:p>
          <a:p>
            <a:pPr eaLnBrk="1" hangingPunct="1">
              <a:buFontTx/>
              <a:buNone/>
            </a:pPr>
            <a:r>
              <a:rPr lang="en-US" smtClean="0">
                <a:solidFill>
                  <a:srgbClr val="000099"/>
                </a:solidFill>
              </a:rPr>
              <a:t>- </a:t>
            </a:r>
            <a:r>
              <a:rPr lang="en-US" b="1" smtClean="0">
                <a:solidFill>
                  <a:srgbClr val="000099"/>
                </a:solidFill>
              </a:rPr>
              <a:t>…</a:t>
            </a:r>
          </a:p>
        </p:txBody>
      </p:sp>
      <p:sp>
        <p:nvSpPr>
          <p:cNvPr id="54276"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54277"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54278"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p:cNvSpPr txBox="1">
            <a:spLocks noChangeArrowheads="1"/>
          </p:cNvSpPr>
          <p:nvPr/>
        </p:nvSpPr>
        <p:spPr bwMode="auto">
          <a:xfrm>
            <a:off x="3352800" y="1752600"/>
            <a:ext cx="1773242" cy="584775"/>
          </a:xfrm>
          <a:prstGeom prst="rect">
            <a:avLst/>
          </a:prstGeom>
          <a:noFill/>
          <a:ln w="9525">
            <a:noFill/>
            <a:miter lim="800000"/>
            <a:headEnd/>
            <a:tailEnd/>
          </a:ln>
        </p:spPr>
        <p:txBody>
          <a:bodyPr wrap="none">
            <a:spAutoFit/>
          </a:bodyPr>
          <a:lstStyle/>
          <a:p>
            <a:pPr eaLnBrk="1" hangingPunct="1"/>
            <a:r>
              <a:rPr lang="en-US" sz="3200" b="1" dirty="0" err="1" smtClean="0">
                <a:solidFill>
                  <a:srgbClr val="3333FF"/>
                </a:solidFill>
              </a:rPr>
              <a:t>Ghi</a:t>
            </a:r>
            <a:r>
              <a:rPr lang="en-US" sz="3200" b="1" dirty="0" smtClean="0">
                <a:solidFill>
                  <a:srgbClr val="3333FF"/>
                </a:solidFill>
              </a:rPr>
              <a:t> </a:t>
            </a:r>
            <a:r>
              <a:rPr lang="en-US" sz="3200" b="1" dirty="0" err="1" smtClean="0">
                <a:solidFill>
                  <a:srgbClr val="3333FF"/>
                </a:solidFill>
              </a:rPr>
              <a:t>nhớ</a:t>
            </a:r>
            <a:endParaRPr lang="en-US" sz="3200" b="1" dirty="0">
              <a:solidFill>
                <a:srgbClr val="3333FF"/>
              </a:solidFill>
            </a:endParaRPr>
          </a:p>
        </p:txBody>
      </p:sp>
      <p:sp>
        <p:nvSpPr>
          <p:cNvPr id="59395" name="Rectangle 4"/>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59396" name="Text Box 5"/>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59397" name="AutoShape 6"/>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59398" name="Rectangle 7"/>
          <p:cNvSpPr>
            <a:spLocks noGrp="1" noChangeArrowheads="1"/>
          </p:cNvSpPr>
          <p:nvPr>
            <p:ph type="title"/>
          </p:nvPr>
        </p:nvSpPr>
        <p:spPr>
          <a:xfrm>
            <a:off x="457200" y="2971800"/>
            <a:ext cx="8229600" cy="1143000"/>
          </a:xfrm>
        </p:spPr>
        <p:txBody>
          <a:bodyPr/>
          <a:lstStyle/>
          <a:p>
            <a:pPr eaLnBrk="1" hangingPunct="1"/>
            <a:r>
              <a:rPr lang="en-US" smtClean="0">
                <a:solidFill>
                  <a:schemeClr val="bg1"/>
                </a:solidFill>
              </a:rPr>
              <a:t>Củng cố</a:t>
            </a:r>
          </a:p>
        </p:txBody>
      </p:sp>
      <p:sp>
        <p:nvSpPr>
          <p:cNvPr id="59399" name="Rectangle 9"/>
          <p:cNvSpPr>
            <a:spLocks noGrp="1" noChangeArrowheads="1"/>
          </p:cNvSpPr>
          <p:nvPr>
            <p:ph type="body" sz="half" idx="1"/>
          </p:nvPr>
        </p:nvSpPr>
        <p:spPr>
          <a:xfrm>
            <a:off x="76200" y="2438400"/>
            <a:ext cx="8915400" cy="3810000"/>
          </a:xfrm>
          <a:noFill/>
        </p:spPr>
        <p:txBody>
          <a:bodyPr/>
          <a:lstStyle/>
          <a:p>
            <a:pPr eaLnBrk="1" hangingPunct="1"/>
            <a:r>
              <a:rPr lang="en-US" sz="2800" b="1" i="1" smtClean="0">
                <a:solidFill>
                  <a:srgbClr val="660066"/>
                </a:solidFill>
              </a:rPr>
              <a:t>- Hơi nước bay lên cao, gặp lạnh ngưng tụ thành những hạt nước rất nhỏ, tạo nên các đám mây.</a:t>
            </a:r>
          </a:p>
          <a:p>
            <a:pPr eaLnBrk="1" hangingPunct="1"/>
            <a:r>
              <a:rPr lang="en-US" sz="2800" b="1" i="1" smtClean="0">
                <a:solidFill>
                  <a:srgbClr val="660066"/>
                </a:solidFill>
              </a:rPr>
              <a:t>- Các giọt nước có trong các đám mây rơi xuống đất tạo thành mưa.</a:t>
            </a:r>
          </a:p>
          <a:p>
            <a:pPr eaLnBrk="1" hangingPunct="1"/>
            <a:r>
              <a:rPr lang="en-US" sz="2800" b="1" i="1" smtClean="0">
                <a:solidFill>
                  <a:srgbClr val="660066"/>
                </a:solidFill>
              </a:rPr>
              <a:t>- Hiện tượng nước bay hơi thành hơi nước, rồi từ hơi nước ngưng tụ thành nước xảy ra lặp đi, lặp lại, tạo thành </a:t>
            </a:r>
            <a:r>
              <a:rPr lang="en-US" sz="2800" b="1" i="1" smtClean="0">
                <a:solidFill>
                  <a:srgbClr val="000099"/>
                </a:solidFill>
              </a:rPr>
              <a:t>vòng tuần hoàn</a:t>
            </a:r>
            <a:r>
              <a:rPr lang="en-US" sz="2800" b="1" i="1" smtClean="0">
                <a:solidFill>
                  <a:srgbClr val="660066"/>
                </a:solidFill>
              </a:rPr>
              <a:t> của nước trong tự nhiên.</a:t>
            </a:r>
          </a:p>
        </p:txBody>
      </p:sp>
    </p:spTree>
    <p:custDataLst>
      <p:tags r:id="rId1"/>
    </p:custDataLst>
    <p:extLst>
      <p:ext uri="{BB962C8B-B14F-4D97-AF65-F5344CB8AC3E}">
        <p14:creationId xmlns:p14="http://schemas.microsoft.com/office/powerpoint/2010/main" val="18933949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98E64A84-288F-4873-9EC1-743D424354FA}" type="slidenum">
              <a:rPr lang="en-US">
                <a:latin typeface="Arial" pitchFamily="34" charset="0"/>
              </a:rPr>
              <a:pPr/>
              <a:t>33</a:t>
            </a:fld>
            <a:endParaRPr lang="en-US">
              <a:latin typeface="Arial" pitchFamily="34" charset="0"/>
            </a:endParaRPr>
          </a:p>
        </p:txBody>
      </p:sp>
      <p:sp>
        <p:nvSpPr>
          <p:cNvPr id="5123" name="Text Box 5"/>
          <p:cNvSpPr txBox="1">
            <a:spLocks noChangeArrowheads="1"/>
          </p:cNvSpPr>
          <p:nvPr/>
        </p:nvSpPr>
        <p:spPr bwMode="auto">
          <a:xfrm>
            <a:off x="0" y="260350"/>
            <a:ext cx="9144000" cy="369888"/>
          </a:xfrm>
          <a:prstGeom prst="rect">
            <a:avLst/>
          </a:prstGeom>
          <a:solidFill>
            <a:schemeClr val="bg1"/>
          </a:solidFill>
          <a:ln w="9525">
            <a:noFill/>
            <a:miter lim="800000"/>
            <a:headEnd/>
            <a:tailEnd/>
          </a:ln>
        </p:spPr>
        <p:txBody>
          <a:bodyPr>
            <a:spAutoFit/>
          </a:bodyPr>
          <a:lstStyle/>
          <a:p>
            <a:pPr algn="ctr">
              <a:spcBef>
                <a:spcPct val="50000"/>
              </a:spcBef>
            </a:pPr>
            <a:endParaRPr lang="en-US" sz="1800">
              <a:latin typeface="Arial" pitchFamily="34" charset="0"/>
            </a:endParaRPr>
          </a:p>
        </p:txBody>
      </p:sp>
      <p:sp>
        <p:nvSpPr>
          <p:cNvPr id="204810" name="WordArt 10"/>
          <p:cNvSpPr>
            <a:spLocks noChangeArrowheads="1" noChangeShapeType="1" noTextEdit="1"/>
          </p:cNvSpPr>
          <p:nvPr/>
        </p:nvSpPr>
        <p:spPr bwMode="auto">
          <a:xfrm>
            <a:off x="900113" y="1989138"/>
            <a:ext cx="7416800" cy="923925"/>
          </a:xfrm>
          <a:prstGeom prst="rect">
            <a:avLst/>
          </a:prstGeom>
        </p:spPr>
        <p:txBody>
          <a:bodyPr wrap="none" fromWordArt="1">
            <a:prstTxWarp prst="textPlain">
              <a:avLst>
                <a:gd name="adj" fmla="val 50000"/>
              </a:avLst>
            </a:prstTxWarp>
          </a:bodyPr>
          <a:lstStyle/>
          <a:p>
            <a:pPr algn="ctr"/>
            <a:r>
              <a:rPr lang="vi-VN" sz="7200" b="1" i="1" kern="10">
                <a:ln w="9525">
                  <a:solidFill>
                    <a:srgbClr val="0000FF"/>
                  </a:solidFill>
                  <a:round/>
                  <a:headEnd/>
                  <a:tailEnd/>
                </a:ln>
                <a:gradFill rotWithShape="1">
                  <a:gsLst>
                    <a:gs pos="0">
                      <a:schemeClr val="tx1">
                        <a:alpha val="64998"/>
                      </a:schemeClr>
                    </a:gs>
                    <a:gs pos="100000">
                      <a:srgbClr val="FFFF00"/>
                    </a:gs>
                  </a:gsLst>
                  <a:lin ang="5400000" scaled="1"/>
                </a:gradFill>
                <a:effectLst>
                  <a:outerShdw dist="35921" dir="2700000" algn="ctr" rotWithShape="0">
                    <a:srgbClr val="808080">
                      <a:alpha val="79999"/>
                    </a:srgbClr>
                  </a:outerShdw>
                </a:effectLst>
                <a:latin typeface="Arial"/>
                <a:cs typeface="Arial"/>
              </a:rPr>
              <a:t>Sơ đồ vòng tuần hoàn của nước trong tự nhiên</a:t>
            </a:r>
            <a:endParaRPr lang="en-US" sz="7200" b="1" i="1" kern="10">
              <a:ln w="9525">
                <a:solidFill>
                  <a:srgbClr val="0000FF"/>
                </a:solidFill>
                <a:round/>
                <a:headEnd/>
                <a:tailEnd/>
              </a:ln>
              <a:gradFill rotWithShape="1">
                <a:gsLst>
                  <a:gs pos="0">
                    <a:schemeClr val="tx1">
                      <a:alpha val="64998"/>
                    </a:schemeClr>
                  </a:gs>
                  <a:gs pos="100000">
                    <a:srgbClr val="FFFF00"/>
                  </a:gs>
                </a:gsLst>
                <a:lin ang="5400000" scaled="1"/>
              </a:gradFill>
              <a:effectLst>
                <a:outerShdw dist="35921" dir="2700000" algn="ctr" rotWithShape="0">
                  <a:srgbClr val="808080">
                    <a:alpha val="79999"/>
                  </a:srgbClr>
                </a:outerShdw>
              </a:effectLst>
              <a:latin typeface="Arial"/>
              <a:cs typeface="Arial"/>
            </a:endParaRPr>
          </a:p>
        </p:txBody>
      </p:sp>
      <p:sp>
        <p:nvSpPr>
          <p:cNvPr id="204811" name="Rectangle 11"/>
          <p:cNvSpPr>
            <a:spLocks noChangeArrowheads="1"/>
          </p:cNvSpPr>
          <p:nvPr/>
        </p:nvSpPr>
        <p:spPr bwMode="auto">
          <a:xfrm>
            <a:off x="152400" y="620713"/>
            <a:ext cx="8991600" cy="1676400"/>
          </a:xfrm>
          <a:prstGeom prst="rect">
            <a:avLst/>
          </a:prstGeom>
          <a:noFill/>
          <a:ln w="9525">
            <a:noFill/>
            <a:miter lim="800000"/>
            <a:headEnd/>
            <a:tailEnd/>
          </a:ln>
          <a:effectLst/>
        </p:spPr>
        <p:txBody>
          <a:bodyPr anchor="ctr" anchorCtr="1"/>
          <a:lstStyle/>
          <a:p>
            <a:pPr algn="ctr" eaLnBrk="1" hangingPunct="1">
              <a:defRPr/>
            </a:pPr>
            <a:r>
              <a:rPr lang="en-US" sz="4400" b="1" dirty="0" err="1" smtClean="0">
                <a:solidFill>
                  <a:srgbClr val="FFFF00"/>
                </a:solidFill>
                <a:effectLst>
                  <a:outerShdw blurRad="38100" dist="38100" dir="2700000" algn="tl">
                    <a:srgbClr val="000000"/>
                  </a:outerShdw>
                </a:effectLst>
                <a:latin typeface="Arial"/>
              </a:rPr>
              <a:t>Hoạt</a:t>
            </a:r>
            <a:r>
              <a:rPr lang="en-US" sz="4400" b="1" dirty="0" smtClean="0">
                <a:solidFill>
                  <a:srgbClr val="FFFF00"/>
                </a:solidFill>
                <a:effectLst>
                  <a:outerShdw blurRad="38100" dist="38100" dir="2700000" algn="tl">
                    <a:srgbClr val="000000"/>
                  </a:outerShdw>
                </a:effectLst>
                <a:latin typeface="Arial"/>
              </a:rPr>
              <a:t> </a:t>
            </a:r>
            <a:r>
              <a:rPr lang="en-US" sz="4400" b="1" dirty="0" err="1" smtClean="0">
                <a:solidFill>
                  <a:srgbClr val="FFFF00"/>
                </a:solidFill>
                <a:effectLst>
                  <a:outerShdw blurRad="38100" dist="38100" dir="2700000" algn="tl">
                    <a:srgbClr val="000000"/>
                  </a:outerShdw>
                </a:effectLst>
                <a:latin typeface="Arial"/>
              </a:rPr>
              <a:t>động</a:t>
            </a:r>
            <a:r>
              <a:rPr lang="en-US" sz="4400" b="1" dirty="0" smtClean="0">
                <a:solidFill>
                  <a:srgbClr val="FFFF00"/>
                </a:solidFill>
                <a:effectLst>
                  <a:outerShdw blurRad="38100" dist="38100" dir="2700000" algn="tl">
                    <a:srgbClr val="000000"/>
                  </a:outerShdw>
                </a:effectLst>
                <a:latin typeface="Arial"/>
              </a:rPr>
              <a:t> 4</a:t>
            </a:r>
            <a:endParaRPr lang="en-US" sz="4400" b="1" dirty="0">
              <a:solidFill>
                <a:srgbClr val="FFFF00"/>
              </a:solidFill>
              <a:effectLst>
                <a:outerShdw blurRad="38100" dist="38100" dir="2700000" algn="tl">
                  <a:srgbClr val="000000"/>
                </a:outerShdw>
              </a:effectLst>
              <a:latin typeface="Arial"/>
            </a:endParaRPr>
          </a:p>
        </p:txBody>
      </p:sp>
      <p:pic>
        <p:nvPicPr>
          <p:cNvPr id="204813" name="Picture 13" descr="PHOTO378"/>
          <p:cNvPicPr>
            <a:picLocks noChangeAspect="1" noChangeArrowheads="1"/>
          </p:cNvPicPr>
          <p:nvPr/>
        </p:nvPicPr>
        <p:blipFill>
          <a:blip r:embed="rId3"/>
          <a:srcRect l="19664" t="5487" b="6708"/>
          <a:stretch>
            <a:fillRect/>
          </a:stretch>
        </p:blipFill>
        <p:spPr bwMode="auto">
          <a:xfrm>
            <a:off x="250825" y="3141663"/>
            <a:ext cx="8642350" cy="3527425"/>
          </a:xfrm>
          <a:prstGeom prst="rect">
            <a:avLst/>
          </a:prstGeom>
          <a:noFill/>
          <a:ln w="57150" cmpd="thinThick">
            <a:solidFill>
              <a:srgbClr val="FF0066"/>
            </a:solidFill>
            <a:miter lim="800000"/>
            <a:headEnd/>
            <a:tailEnd/>
          </a:ln>
        </p:spPr>
      </p:pic>
    </p:spTree>
    <p:extLst>
      <p:ext uri="{BB962C8B-B14F-4D97-AF65-F5344CB8AC3E}">
        <p14:creationId xmlns:p14="http://schemas.microsoft.com/office/powerpoint/2010/main" val="3941378391"/>
      </p:ext>
    </p:extLst>
  </p:cSld>
  <p:clrMapOvr>
    <a:masterClrMapping/>
  </p:clrMapOvr>
  <p:transition spd="slow">
    <p:wheel spokes="8"/>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4810"/>
                                        </p:tgtEl>
                                        <p:attrNameLst>
                                          <p:attrName>style.visibility</p:attrName>
                                        </p:attrNameLst>
                                      </p:cBhvr>
                                      <p:to>
                                        <p:strVal val="visible"/>
                                      </p:to>
                                    </p:set>
                                    <p:animEffect transition="in" filter="plus(in)">
                                      <p:cBhvr>
                                        <p:cTn id="7" dur="2000"/>
                                        <p:tgtEl>
                                          <p:spTgt spid="204810"/>
                                        </p:tgtEl>
                                      </p:cBhvr>
                                    </p:animEffect>
                                  </p:childTnLst>
                                </p:cTn>
                              </p:par>
                              <p:par>
                                <p:cTn id="8" presetID="13" presetClass="entr" presetSubtype="16" fill="hold" nodeType="withEffect">
                                  <p:stCondLst>
                                    <p:cond delay="0"/>
                                  </p:stCondLst>
                                  <p:childTnLst>
                                    <p:set>
                                      <p:cBhvr>
                                        <p:cTn id="9" dur="1" fill="hold">
                                          <p:stCondLst>
                                            <p:cond delay="0"/>
                                          </p:stCondLst>
                                        </p:cTn>
                                        <p:tgtEl>
                                          <p:spTgt spid="204813"/>
                                        </p:tgtEl>
                                        <p:attrNameLst>
                                          <p:attrName>style.visibility</p:attrName>
                                        </p:attrNameLst>
                                      </p:cBhvr>
                                      <p:to>
                                        <p:strVal val="visible"/>
                                      </p:to>
                                    </p:set>
                                    <p:animEffect transition="in" filter="plus(in)">
                                      <p:cBhvr>
                                        <p:cTn id="10" dur="2000"/>
                                        <p:tgtEl>
                                          <p:spTgt spid="20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9264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57A89179-47BD-47A2-87EE-518E60F6DD09}" type="slidenum">
              <a:rPr lang="en-US">
                <a:latin typeface="Arial" pitchFamily="34" charset="0"/>
              </a:rPr>
              <a:pPr/>
              <a:t>35</a:t>
            </a:fld>
            <a:endParaRPr lang="en-US">
              <a:latin typeface="Arial" pitchFamily="34" charset="0"/>
            </a:endParaRPr>
          </a:p>
        </p:txBody>
      </p:sp>
      <p:sp>
        <p:nvSpPr>
          <p:cNvPr id="206852" name="AutoShape 4"/>
          <p:cNvSpPr>
            <a:spLocks noChangeArrowheads="1"/>
          </p:cNvSpPr>
          <p:nvPr/>
        </p:nvSpPr>
        <p:spPr bwMode="auto">
          <a:xfrm>
            <a:off x="5724525" y="692150"/>
            <a:ext cx="3168650" cy="1800225"/>
          </a:xfrm>
          <a:prstGeom prst="cloudCallout">
            <a:avLst>
              <a:gd name="adj1" fmla="val -53356"/>
              <a:gd name="adj2" fmla="val 50000"/>
            </a:avLst>
          </a:prstGeom>
          <a:solidFill>
            <a:schemeClr val="bg1"/>
          </a:solidFill>
          <a:ln w="9525">
            <a:solidFill>
              <a:schemeClr val="tx1"/>
            </a:solidFill>
            <a:round/>
            <a:headEnd/>
            <a:tailEnd/>
          </a:ln>
        </p:spPr>
        <p:txBody>
          <a:bodyPr/>
          <a:lstStyle/>
          <a:p>
            <a:pPr algn="ctr" eaLnBrk="1" hangingPunct="1"/>
            <a:r>
              <a:rPr lang="en-US" sz="1800" b="1">
                <a:latin typeface="Arial" pitchFamily="34" charset="0"/>
              </a:rPr>
              <a:t>Dãy núi có dòng suối nhỏ chảy ra sông, sông chảy ra     biển.</a:t>
            </a:r>
          </a:p>
          <a:p>
            <a:pPr algn="ctr"/>
            <a:endParaRPr lang="en-US" sz="1800">
              <a:latin typeface="Arial" pitchFamily="34" charset="0"/>
            </a:endParaRPr>
          </a:p>
        </p:txBody>
      </p:sp>
      <p:sp>
        <p:nvSpPr>
          <p:cNvPr id="206853" name="AutoShape 5"/>
          <p:cNvSpPr>
            <a:spLocks noChangeArrowheads="1"/>
          </p:cNvSpPr>
          <p:nvPr/>
        </p:nvSpPr>
        <p:spPr bwMode="auto">
          <a:xfrm>
            <a:off x="5724525" y="2565400"/>
            <a:ext cx="3168650" cy="2159000"/>
          </a:xfrm>
          <a:prstGeom prst="cloudCallout">
            <a:avLst>
              <a:gd name="adj1" fmla="val -56463"/>
              <a:gd name="adj2" fmla="val -25000"/>
            </a:avLst>
          </a:prstGeom>
          <a:solidFill>
            <a:schemeClr val="bg1"/>
          </a:solidFill>
          <a:ln w="9525">
            <a:solidFill>
              <a:schemeClr val="tx1"/>
            </a:solidFill>
            <a:round/>
            <a:headEnd/>
            <a:tailEnd/>
          </a:ln>
        </p:spPr>
        <p:txBody>
          <a:bodyPr/>
          <a:lstStyle/>
          <a:p>
            <a:pPr algn="ctr"/>
            <a:r>
              <a:rPr lang="en-US" sz="1800">
                <a:latin typeface="Arial" pitchFamily="34" charset="0"/>
              </a:rPr>
              <a:t>     </a:t>
            </a:r>
            <a:r>
              <a:rPr lang="en-US" sz="1800" b="1">
                <a:latin typeface="Arial" pitchFamily="34" charset="0"/>
              </a:rPr>
              <a:t>Những </a:t>
            </a:r>
            <a:r>
              <a:rPr lang="vi-VN" sz="1800" b="1">
                <a:latin typeface="Arial" pitchFamily="34" charset="0"/>
              </a:rPr>
              <a:t>đ</a:t>
            </a:r>
            <a:r>
              <a:rPr lang="en-US" sz="1800" b="1">
                <a:latin typeface="Arial" pitchFamily="34" charset="0"/>
              </a:rPr>
              <a:t>ám mây </a:t>
            </a:r>
            <a:r>
              <a:rPr lang="vi-VN" sz="1800" b="1">
                <a:latin typeface="Arial" pitchFamily="34" charset="0"/>
              </a:rPr>
              <a:t>đ</a:t>
            </a:r>
            <a:r>
              <a:rPr lang="en-US" sz="1800" b="1">
                <a:latin typeface="Arial" pitchFamily="34" charset="0"/>
              </a:rPr>
              <a:t>en và mây trắng. Nhàà cửa, c</a:t>
            </a:r>
            <a:r>
              <a:rPr lang="en-US" sz="1800" b="1"/>
              <a:t>â</a:t>
            </a:r>
            <a:r>
              <a:rPr lang="en-US" sz="1800" b="1">
                <a:latin typeface="Arial" pitchFamily="34" charset="0"/>
              </a:rPr>
              <a:t>y cối, tàu thuyền, các mũi tên</a:t>
            </a:r>
          </a:p>
        </p:txBody>
      </p:sp>
      <p:sp>
        <p:nvSpPr>
          <p:cNvPr id="206854" name="AutoShape 6"/>
          <p:cNvSpPr>
            <a:spLocks noChangeArrowheads="1"/>
          </p:cNvSpPr>
          <p:nvPr/>
        </p:nvSpPr>
        <p:spPr bwMode="auto">
          <a:xfrm>
            <a:off x="5651500" y="4941888"/>
            <a:ext cx="3313113" cy="1916112"/>
          </a:xfrm>
          <a:prstGeom prst="cloudCallout">
            <a:avLst>
              <a:gd name="adj1" fmla="val -50958"/>
              <a:gd name="adj2" fmla="val -64667"/>
            </a:avLst>
          </a:prstGeom>
          <a:solidFill>
            <a:schemeClr val="bg1"/>
          </a:solidFill>
          <a:ln w="9525">
            <a:solidFill>
              <a:schemeClr val="tx1"/>
            </a:solidFill>
            <a:round/>
            <a:headEnd/>
            <a:tailEnd/>
          </a:ln>
        </p:spPr>
        <p:txBody>
          <a:bodyPr/>
          <a:lstStyle/>
          <a:p>
            <a:pPr algn="ctr"/>
            <a:r>
              <a:rPr lang="en-US" sz="1800" b="1">
                <a:latin typeface="Arial" pitchFamily="34" charset="0"/>
              </a:rPr>
              <a:t>Và những hạt m</a:t>
            </a:r>
            <a:r>
              <a:rPr lang="vi-VN" sz="1800" b="1">
                <a:latin typeface="Arial" pitchFamily="34" charset="0"/>
              </a:rPr>
              <a:t>ư</a:t>
            </a:r>
            <a:r>
              <a:rPr lang="en-US" sz="1800" b="1">
                <a:latin typeface="Arial" pitchFamily="34" charset="0"/>
              </a:rPr>
              <a:t>a r</a:t>
            </a:r>
            <a:r>
              <a:rPr lang="vi-VN" sz="1800" b="1">
                <a:latin typeface="Arial" pitchFamily="34" charset="0"/>
              </a:rPr>
              <a:t>ơ</a:t>
            </a:r>
            <a:r>
              <a:rPr lang="en-US" sz="1800" b="1">
                <a:latin typeface="Arial" pitchFamily="34" charset="0"/>
              </a:rPr>
              <a:t>i từ những </a:t>
            </a:r>
            <a:r>
              <a:rPr lang="vi-VN" sz="1800" b="1">
                <a:latin typeface="Arial" pitchFamily="34" charset="0"/>
              </a:rPr>
              <a:t>đ</a:t>
            </a:r>
            <a:r>
              <a:rPr lang="en-US" sz="1800" b="1">
                <a:latin typeface="Arial" pitchFamily="34" charset="0"/>
              </a:rPr>
              <a:t>ám mây </a:t>
            </a:r>
            <a:r>
              <a:rPr lang="vi-VN" sz="1800" b="1">
                <a:latin typeface="Arial" pitchFamily="34" charset="0"/>
              </a:rPr>
              <a:t>đ</a:t>
            </a:r>
            <a:r>
              <a:rPr lang="en-US" sz="1800" b="1">
                <a:latin typeface="Arial" pitchFamily="34" charset="0"/>
              </a:rPr>
              <a:t>en xuống ao hồ sông, suối, biển…</a:t>
            </a:r>
          </a:p>
          <a:p>
            <a:pPr algn="ctr"/>
            <a:endParaRPr lang="en-US" sz="1800" b="1">
              <a:latin typeface="Arial" pitchFamily="34" charset="0"/>
            </a:endParaRPr>
          </a:p>
        </p:txBody>
      </p:sp>
      <p:sp>
        <p:nvSpPr>
          <p:cNvPr id="206875" name="Text Box 27"/>
          <p:cNvSpPr txBox="1">
            <a:spLocks noChangeArrowheads="1"/>
          </p:cNvSpPr>
          <p:nvPr/>
        </p:nvSpPr>
        <p:spPr bwMode="auto">
          <a:xfrm>
            <a:off x="0" y="1412875"/>
            <a:ext cx="5508625" cy="701675"/>
          </a:xfrm>
          <a:prstGeom prst="rect">
            <a:avLst/>
          </a:prstGeom>
          <a:noFill/>
          <a:ln w="9525">
            <a:noFill/>
            <a:miter lim="800000"/>
            <a:headEnd/>
            <a:tailEnd/>
          </a:ln>
          <a:effectLst/>
        </p:spPr>
        <p:txBody>
          <a:bodyPr>
            <a:spAutoFit/>
          </a:bodyPr>
          <a:lstStyle/>
          <a:p>
            <a:pPr>
              <a:spcBef>
                <a:spcPct val="50000"/>
              </a:spcBef>
              <a:defRPr/>
            </a:pPr>
            <a:r>
              <a:rPr lang="en-US" sz="4000" i="1">
                <a:effectLst>
                  <a:outerShdw blurRad="38100" dist="38100" dir="2700000" algn="tl">
                    <a:srgbClr val="000000"/>
                  </a:outerShdw>
                </a:effectLst>
                <a:latin typeface="Arial"/>
              </a:rPr>
              <a:t>                           </a:t>
            </a:r>
            <a:endParaRPr lang="en-US" sz="2800">
              <a:effectLst>
                <a:outerShdw blurRad="38100" dist="38100" dir="2700000" algn="tl">
                  <a:srgbClr val="000000"/>
                </a:outerShdw>
              </a:effectLst>
              <a:latin typeface="Arial"/>
            </a:endParaRPr>
          </a:p>
        </p:txBody>
      </p:sp>
      <p:pic>
        <p:nvPicPr>
          <p:cNvPr id="206885" name="Picture 37" descr="PHOTO378"/>
          <p:cNvPicPr>
            <a:picLocks noChangeAspect="1" noChangeArrowheads="1"/>
          </p:cNvPicPr>
          <p:nvPr/>
        </p:nvPicPr>
        <p:blipFill>
          <a:blip r:embed="rId4"/>
          <a:srcRect l="19664" t="5487" b="6708"/>
          <a:stretch>
            <a:fillRect/>
          </a:stretch>
        </p:blipFill>
        <p:spPr bwMode="auto">
          <a:xfrm>
            <a:off x="250825" y="2492375"/>
            <a:ext cx="5256213" cy="4176713"/>
          </a:xfrm>
          <a:prstGeom prst="rect">
            <a:avLst/>
          </a:prstGeom>
          <a:noFill/>
          <a:ln w="57150" cmpd="thinThick">
            <a:solidFill>
              <a:srgbClr val="FF0066"/>
            </a:solidFill>
            <a:miter lim="800000"/>
            <a:headEnd/>
            <a:tailEnd/>
          </a:ln>
        </p:spPr>
      </p:pic>
      <p:sp>
        <p:nvSpPr>
          <p:cNvPr id="206887" name="Text Box 39"/>
          <p:cNvSpPr txBox="1">
            <a:spLocks noChangeArrowheads="1"/>
          </p:cNvSpPr>
          <p:nvPr/>
        </p:nvSpPr>
        <p:spPr bwMode="auto">
          <a:xfrm>
            <a:off x="179388" y="0"/>
            <a:ext cx="8964612" cy="836613"/>
          </a:xfrm>
          <a:prstGeom prst="rect">
            <a:avLst/>
          </a:prstGeom>
          <a:solidFill>
            <a:srgbClr val="FF00FF"/>
          </a:solidFill>
          <a:ln w="9525">
            <a:noFill/>
            <a:miter lim="800000"/>
            <a:headEnd/>
            <a:tailEnd/>
          </a:ln>
        </p:spPr>
        <p:txBody>
          <a:bodyPr anchor="ctr" anchorCtr="1"/>
          <a:lstStyle/>
          <a:p>
            <a:pPr algn="just" eaLnBrk="1" hangingPunct="1">
              <a:spcBef>
                <a:spcPct val="50000"/>
              </a:spcBef>
            </a:pPr>
            <a:r>
              <a:rPr lang="en-US" sz="4000" b="1">
                <a:solidFill>
                  <a:schemeClr val="tx2"/>
                </a:solidFill>
                <a:latin typeface="Arial" pitchFamily="34" charset="0"/>
              </a:rPr>
              <a:t>1. </a:t>
            </a:r>
            <a:r>
              <a:rPr lang="en-US" sz="3200" b="1">
                <a:solidFill>
                  <a:schemeClr val="tx2"/>
                </a:solidFill>
                <a:latin typeface="Arial" pitchFamily="34" charset="0"/>
              </a:rPr>
              <a:t>Vòng tuần hoàn của nước trong tự nhiên.</a:t>
            </a:r>
          </a:p>
        </p:txBody>
      </p:sp>
      <p:sp>
        <p:nvSpPr>
          <p:cNvPr id="206888" name="Text Box 40"/>
          <p:cNvSpPr txBox="1">
            <a:spLocks noChangeArrowheads="1"/>
          </p:cNvSpPr>
          <p:nvPr/>
        </p:nvSpPr>
        <p:spPr bwMode="auto">
          <a:xfrm>
            <a:off x="179388" y="908050"/>
            <a:ext cx="5400675" cy="1373188"/>
          </a:xfrm>
          <a:prstGeom prst="rect">
            <a:avLst/>
          </a:prstGeom>
          <a:solidFill>
            <a:srgbClr val="E8E567"/>
          </a:solidFill>
          <a:ln w="9525">
            <a:noFill/>
            <a:miter lim="800000"/>
            <a:headEnd/>
            <a:tailEnd/>
          </a:ln>
        </p:spPr>
        <p:txBody>
          <a:bodyPr>
            <a:spAutoFit/>
          </a:bodyPr>
          <a:lstStyle/>
          <a:p>
            <a:pPr algn="just" eaLnBrk="1" hangingPunct="1">
              <a:spcBef>
                <a:spcPct val="50000"/>
              </a:spcBef>
            </a:pPr>
            <a:r>
              <a:rPr lang="en-US" sz="2800" b="1">
                <a:solidFill>
                  <a:srgbClr val="FF3399"/>
                </a:solidFill>
                <a:latin typeface="Arial" pitchFamily="34" charset="0"/>
              </a:rPr>
              <a:t>Quan sát hình vẽ sau và cho biết: </a:t>
            </a:r>
            <a:r>
              <a:rPr lang="en-US" sz="2800" b="1">
                <a:solidFill>
                  <a:schemeClr val="accent1"/>
                </a:solidFill>
                <a:latin typeface="Arial" pitchFamily="34" charset="0"/>
              </a:rPr>
              <a:t>Những hình ảnh nào được vẽ trong sơ đồ</a:t>
            </a:r>
            <a:r>
              <a:rPr lang="en-US" sz="2000" b="1">
                <a:solidFill>
                  <a:schemeClr val="accent1"/>
                </a:solidFill>
                <a:latin typeface="Arial" pitchFamily="34" charset="0"/>
              </a:rPr>
              <a:t>?</a:t>
            </a:r>
          </a:p>
        </p:txBody>
      </p:sp>
    </p:spTree>
    <p:extLst>
      <p:ext uri="{BB962C8B-B14F-4D97-AF65-F5344CB8AC3E}">
        <p14:creationId xmlns:p14="http://schemas.microsoft.com/office/powerpoint/2010/main" val="254807795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6887"/>
                                        </p:tgtEl>
                                        <p:attrNameLst>
                                          <p:attrName>style.visibility</p:attrName>
                                        </p:attrNameLst>
                                      </p:cBhvr>
                                      <p:to>
                                        <p:strVal val="visible"/>
                                      </p:to>
                                    </p:set>
                                    <p:anim calcmode="lin" valueType="num">
                                      <p:cBhvr additive="base">
                                        <p:cTn id="7" dur="1000" fill="hold"/>
                                        <p:tgtEl>
                                          <p:spTgt spid="206887"/>
                                        </p:tgtEl>
                                        <p:attrNameLst>
                                          <p:attrName>ppt_x</p:attrName>
                                        </p:attrNameLst>
                                      </p:cBhvr>
                                      <p:tavLst>
                                        <p:tav tm="0">
                                          <p:val>
                                            <p:strVal val="#ppt_x"/>
                                          </p:val>
                                        </p:tav>
                                        <p:tav tm="100000">
                                          <p:val>
                                            <p:strVal val="#ppt_x"/>
                                          </p:val>
                                        </p:tav>
                                      </p:tavLst>
                                    </p:anim>
                                    <p:anim calcmode="lin" valueType="num">
                                      <p:cBhvr additive="base">
                                        <p:cTn id="8" dur="1000" fill="hold"/>
                                        <p:tgtEl>
                                          <p:spTgt spid="20688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6888"/>
                                        </p:tgtEl>
                                        <p:attrNameLst>
                                          <p:attrName>style.visibility</p:attrName>
                                        </p:attrNameLst>
                                      </p:cBhvr>
                                      <p:to>
                                        <p:strVal val="visible"/>
                                      </p:to>
                                    </p:set>
                                    <p:anim calcmode="lin" valueType="num">
                                      <p:cBhvr additive="base">
                                        <p:cTn id="13" dur="500" fill="hold"/>
                                        <p:tgtEl>
                                          <p:spTgt spid="206888"/>
                                        </p:tgtEl>
                                        <p:attrNameLst>
                                          <p:attrName>ppt_x</p:attrName>
                                        </p:attrNameLst>
                                      </p:cBhvr>
                                      <p:tavLst>
                                        <p:tav tm="0">
                                          <p:val>
                                            <p:strVal val="#ppt_x"/>
                                          </p:val>
                                        </p:tav>
                                        <p:tav tm="100000">
                                          <p:val>
                                            <p:strVal val="#ppt_x"/>
                                          </p:val>
                                        </p:tav>
                                      </p:tavLst>
                                    </p:anim>
                                    <p:anim calcmode="lin" valueType="num">
                                      <p:cBhvr additive="base">
                                        <p:cTn id="14" dur="500" fill="hold"/>
                                        <p:tgtEl>
                                          <p:spTgt spid="2068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206885"/>
                                        </p:tgtEl>
                                        <p:attrNameLst>
                                          <p:attrName>style.visibility</p:attrName>
                                        </p:attrNameLst>
                                      </p:cBhvr>
                                      <p:to>
                                        <p:strVal val="visible"/>
                                      </p:to>
                                    </p:set>
                                    <p:animEffect transition="in" filter="diamond(in)">
                                      <p:cBhvr>
                                        <p:cTn id="19" dur="2000"/>
                                        <p:tgtEl>
                                          <p:spTgt spid="20688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06852"/>
                                        </p:tgtEl>
                                        <p:attrNameLst>
                                          <p:attrName>style.visibility</p:attrName>
                                        </p:attrNameLst>
                                      </p:cBhvr>
                                      <p:to>
                                        <p:strVal val="visible"/>
                                      </p:to>
                                    </p:set>
                                    <p:anim calcmode="lin" valueType="num">
                                      <p:cBhvr>
                                        <p:cTn id="24" dur="1000" fill="hold"/>
                                        <p:tgtEl>
                                          <p:spTgt spid="206852"/>
                                        </p:tgtEl>
                                        <p:attrNameLst>
                                          <p:attrName>ppt_w</p:attrName>
                                        </p:attrNameLst>
                                      </p:cBhvr>
                                      <p:tavLst>
                                        <p:tav tm="0">
                                          <p:val>
                                            <p:strVal val="#ppt_w+.3"/>
                                          </p:val>
                                        </p:tav>
                                        <p:tav tm="100000">
                                          <p:val>
                                            <p:strVal val="#ppt_w"/>
                                          </p:val>
                                        </p:tav>
                                      </p:tavLst>
                                    </p:anim>
                                    <p:anim calcmode="lin" valueType="num">
                                      <p:cBhvr>
                                        <p:cTn id="25" dur="1000" fill="hold"/>
                                        <p:tgtEl>
                                          <p:spTgt spid="206852"/>
                                        </p:tgtEl>
                                        <p:attrNameLst>
                                          <p:attrName>ppt_h</p:attrName>
                                        </p:attrNameLst>
                                      </p:cBhvr>
                                      <p:tavLst>
                                        <p:tav tm="0">
                                          <p:val>
                                            <p:strVal val="#ppt_h"/>
                                          </p:val>
                                        </p:tav>
                                        <p:tav tm="100000">
                                          <p:val>
                                            <p:strVal val="#ppt_h"/>
                                          </p:val>
                                        </p:tav>
                                      </p:tavLst>
                                    </p:anim>
                                    <p:animEffect transition="in" filter="fade">
                                      <p:cBhvr>
                                        <p:cTn id="26" dur="1000"/>
                                        <p:tgtEl>
                                          <p:spTgt spid="206852"/>
                                        </p:tgtEl>
                                      </p:cBhvr>
                                    </p:animEffect>
                                  </p:childTnLst>
                                  <p:subTnLst>
                                    <p:audio>
                                      <p:cMediaNode>
                                        <p:cTn display="0" masterRel="sameClick">
                                          <p:stCondLst>
                                            <p:cond evt="begin" delay="0">
                                              <p:tn val="22"/>
                                            </p:cond>
                                          </p:stCondLst>
                                          <p:endCondLst>
                                            <p:cond evt="onStopAudio" delay="0">
                                              <p:tgtEl>
                                                <p:sldTgt/>
                                              </p:tgtEl>
                                            </p:cond>
                                          </p:endCondLst>
                                        </p:cTn>
                                        <p:tgtEl>
                                          <p:sndTgt r:embed="rId3" name="camera.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06853"/>
                                        </p:tgtEl>
                                        <p:attrNameLst>
                                          <p:attrName>style.visibility</p:attrName>
                                        </p:attrNameLst>
                                      </p:cBhvr>
                                      <p:to>
                                        <p:strVal val="visible"/>
                                      </p:to>
                                    </p:set>
                                    <p:animEffect transition="in" filter="randombar(horizontal)">
                                      <p:cBhvr>
                                        <p:cTn id="31" dur="500"/>
                                        <p:tgtEl>
                                          <p:spTgt spid="20685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206854"/>
                                        </p:tgtEl>
                                        <p:attrNameLst>
                                          <p:attrName>style.visibility</p:attrName>
                                        </p:attrNameLst>
                                      </p:cBhvr>
                                      <p:to>
                                        <p:strVal val="visible"/>
                                      </p:to>
                                    </p:set>
                                    <p:anim calcmode="lin" valueType="num">
                                      <p:cBhvr>
                                        <p:cTn id="36" dur="1000" fill="hold"/>
                                        <p:tgtEl>
                                          <p:spTgt spid="206854"/>
                                        </p:tgtEl>
                                        <p:attrNameLst>
                                          <p:attrName>ppt_w</p:attrName>
                                        </p:attrNameLst>
                                      </p:cBhvr>
                                      <p:tavLst>
                                        <p:tav tm="0">
                                          <p:val>
                                            <p:strVal val="#ppt_w*0.70"/>
                                          </p:val>
                                        </p:tav>
                                        <p:tav tm="100000">
                                          <p:val>
                                            <p:strVal val="#ppt_w"/>
                                          </p:val>
                                        </p:tav>
                                      </p:tavLst>
                                    </p:anim>
                                    <p:anim calcmode="lin" valueType="num">
                                      <p:cBhvr>
                                        <p:cTn id="37" dur="1000" fill="hold"/>
                                        <p:tgtEl>
                                          <p:spTgt spid="206854"/>
                                        </p:tgtEl>
                                        <p:attrNameLst>
                                          <p:attrName>ppt_h</p:attrName>
                                        </p:attrNameLst>
                                      </p:cBhvr>
                                      <p:tavLst>
                                        <p:tav tm="0">
                                          <p:val>
                                            <p:strVal val="#ppt_h"/>
                                          </p:val>
                                        </p:tav>
                                        <p:tav tm="100000">
                                          <p:val>
                                            <p:strVal val="#ppt_h"/>
                                          </p:val>
                                        </p:tav>
                                      </p:tavLst>
                                    </p:anim>
                                    <p:animEffect transition="in" filter="fade">
                                      <p:cBhvr>
                                        <p:cTn id="38" dur="1000"/>
                                        <p:tgtEl>
                                          <p:spTgt spid="206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2" grpId="0" animBg="1"/>
      <p:bldP spid="206853" grpId="0" animBg="1"/>
      <p:bldP spid="206854" grpId="0" animBg="1"/>
      <p:bldP spid="206887" grpId="0" animBg="1"/>
      <p:bldP spid="20688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36D9858-8250-4028-8DB2-4DB7B77B9EA3}" type="slidenum">
              <a:rPr lang="en-US">
                <a:latin typeface="Arial" pitchFamily="34" charset="0"/>
              </a:rPr>
              <a:pPr/>
              <a:t>36</a:t>
            </a:fld>
            <a:endParaRPr lang="en-US">
              <a:latin typeface="Arial" pitchFamily="34" charset="0"/>
            </a:endParaRPr>
          </a:p>
        </p:txBody>
      </p:sp>
      <p:sp>
        <p:nvSpPr>
          <p:cNvPr id="207881" name="AutoShape 9"/>
          <p:cNvSpPr>
            <a:spLocks noChangeArrowheads="1"/>
          </p:cNvSpPr>
          <p:nvPr/>
        </p:nvSpPr>
        <p:spPr bwMode="auto">
          <a:xfrm>
            <a:off x="6227763" y="1052513"/>
            <a:ext cx="2663825" cy="5184775"/>
          </a:xfrm>
          <a:prstGeom prst="wedgeRoundRectCallout">
            <a:avLst>
              <a:gd name="adj1" fmla="val -67579"/>
              <a:gd name="adj2" fmla="val -26486"/>
              <a:gd name="adj3" fmla="val 16667"/>
            </a:avLst>
          </a:prstGeom>
          <a:solidFill>
            <a:schemeClr val="bg1"/>
          </a:solidFill>
          <a:ln w="57150" cmpd="thinThick">
            <a:solidFill>
              <a:srgbClr val="00CCFF"/>
            </a:solidFill>
            <a:miter lim="800000"/>
            <a:headEnd/>
            <a:tailEnd/>
          </a:ln>
          <a:effectLst/>
        </p:spPr>
        <p:txBody>
          <a:bodyPr/>
          <a:lstStyle/>
          <a:p>
            <a:pPr algn="ctr">
              <a:defRPr/>
            </a:pPr>
            <a:r>
              <a:rPr kumimoji="1" lang="en-US" sz="1800" b="1" i="1" u="sng">
                <a:solidFill>
                  <a:srgbClr val="FF00FF"/>
                </a:solidFill>
                <a:effectLst>
                  <a:outerShdw blurRad="38100" dist="38100" dir="2700000" algn="tl">
                    <a:srgbClr val="000000"/>
                  </a:outerShdw>
                </a:effectLst>
                <a:latin typeface="Arial"/>
              </a:rPr>
              <a:t>Đáp án</a:t>
            </a:r>
            <a:r>
              <a:rPr kumimoji="1" lang="en-US" sz="1800" b="1">
                <a:solidFill>
                  <a:srgbClr val="FF00FF"/>
                </a:solidFill>
                <a:effectLst>
                  <a:outerShdw blurRad="38100" dist="38100" dir="2700000" algn="tl">
                    <a:srgbClr val="000000"/>
                  </a:outerShdw>
                </a:effectLst>
                <a:latin typeface="Arial"/>
              </a:rPr>
              <a:t>:</a:t>
            </a:r>
          </a:p>
          <a:p>
            <a:pPr algn="ctr">
              <a:defRPr/>
            </a:pPr>
            <a:r>
              <a:rPr lang="en-US" sz="3600" b="1">
                <a:solidFill>
                  <a:srgbClr val="FF00FF"/>
                </a:solidFill>
                <a:latin typeface="Arial"/>
              </a:rPr>
              <a:t>Bay hơi, ngưng tụ, mưa của nước trong tự nhiên</a:t>
            </a:r>
          </a:p>
          <a:p>
            <a:pPr algn="ctr">
              <a:defRPr/>
            </a:pPr>
            <a:endParaRPr kumimoji="1" lang="en-US" sz="4000" b="1">
              <a:solidFill>
                <a:srgbClr val="FF00FF"/>
              </a:solidFill>
              <a:effectLst>
                <a:outerShdw blurRad="38100" dist="38100" dir="2700000" algn="tl">
                  <a:srgbClr val="000000"/>
                </a:outerShdw>
              </a:effectLst>
              <a:latin typeface="Arial"/>
            </a:endParaRPr>
          </a:p>
        </p:txBody>
      </p:sp>
      <p:sp>
        <p:nvSpPr>
          <p:cNvPr id="207886" name="Rectangle 14"/>
          <p:cNvSpPr>
            <a:spLocks noGrp="1" noChangeArrowheads="1"/>
          </p:cNvSpPr>
          <p:nvPr>
            <p:ph type="title"/>
          </p:nvPr>
        </p:nvSpPr>
        <p:spPr>
          <a:xfrm>
            <a:off x="179388" y="188913"/>
            <a:ext cx="8964612" cy="647700"/>
          </a:xfrm>
          <a:solidFill>
            <a:srgbClr val="00CCFF"/>
          </a:solidFill>
        </p:spPr>
        <p:txBody>
          <a:bodyPr/>
          <a:lstStyle/>
          <a:p>
            <a:pPr algn="l" eaLnBrk="1" hangingPunct="1"/>
            <a:r>
              <a:rPr lang="en-US" sz="3600" b="1" smtClean="0">
                <a:solidFill>
                  <a:srgbClr val="FF0066"/>
                </a:solidFill>
                <a:effectLst/>
              </a:rPr>
              <a:t>Sơ đồ trong hình mô tả hiện tượng  gì?</a:t>
            </a:r>
          </a:p>
        </p:txBody>
      </p:sp>
      <p:pic>
        <p:nvPicPr>
          <p:cNvPr id="207887" name="Picture 15" descr="PHOTO378"/>
          <p:cNvPicPr>
            <a:picLocks noChangeAspect="1" noChangeArrowheads="1"/>
          </p:cNvPicPr>
          <p:nvPr/>
        </p:nvPicPr>
        <p:blipFill>
          <a:blip r:embed="rId2"/>
          <a:srcRect l="19360" t="6120" b="8186"/>
          <a:stretch>
            <a:fillRect/>
          </a:stretch>
        </p:blipFill>
        <p:spPr bwMode="auto">
          <a:xfrm>
            <a:off x="179388" y="1052513"/>
            <a:ext cx="5545137" cy="5622925"/>
          </a:xfrm>
          <a:prstGeom prst="rect">
            <a:avLst/>
          </a:prstGeom>
          <a:noFill/>
          <a:ln w="57150" cmpd="thinThick">
            <a:solidFill>
              <a:srgbClr val="FF0000"/>
            </a:solidFill>
            <a:miter lim="800000"/>
            <a:headEnd/>
            <a:tailEnd/>
          </a:ln>
        </p:spPr>
      </p:pic>
    </p:spTree>
    <p:extLst>
      <p:ext uri="{BB962C8B-B14F-4D97-AF65-F5344CB8AC3E}">
        <p14:creationId xmlns:p14="http://schemas.microsoft.com/office/powerpoint/2010/main" val="293413045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7887"/>
                                        </p:tgtEl>
                                        <p:attrNameLst>
                                          <p:attrName>style.visibility</p:attrName>
                                        </p:attrNameLst>
                                      </p:cBhvr>
                                      <p:to>
                                        <p:strVal val="visible"/>
                                      </p:to>
                                    </p:set>
                                    <p:animEffect transition="in" filter="blinds(horizontal)">
                                      <p:cBhvr>
                                        <p:cTn id="7" dur="500"/>
                                        <p:tgtEl>
                                          <p:spTgt spid="2078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07886"/>
                                        </p:tgtEl>
                                        <p:attrNameLst>
                                          <p:attrName>style.visibility</p:attrName>
                                        </p:attrNameLst>
                                      </p:cBhvr>
                                      <p:to>
                                        <p:strVal val="visible"/>
                                      </p:to>
                                    </p:set>
                                    <p:animEffect transition="in" filter="diamond(in)">
                                      <p:cBhvr>
                                        <p:cTn id="12" dur="2000"/>
                                        <p:tgtEl>
                                          <p:spTgt spid="2078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07881"/>
                                        </p:tgtEl>
                                        <p:attrNameLst>
                                          <p:attrName>style.visibility</p:attrName>
                                        </p:attrNameLst>
                                      </p:cBhvr>
                                      <p:to>
                                        <p:strVal val="visible"/>
                                      </p:to>
                                    </p:set>
                                    <p:animEffect transition="in" filter="barn(inHorizontal)">
                                      <p:cBhvr>
                                        <p:cTn id="17" dur="500"/>
                                        <p:tgtEl>
                                          <p:spTgt spid="207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81" grpId="0" animBg="1"/>
      <p:bldP spid="20788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B7A1F71E-C618-451E-9E62-D2A9390ECC90}" type="slidenum">
              <a:rPr lang="en-US">
                <a:latin typeface="Arial" pitchFamily="34" charset="0"/>
              </a:rPr>
              <a:pPr/>
              <a:t>37</a:t>
            </a:fld>
            <a:endParaRPr lang="en-US">
              <a:latin typeface="Arial" pitchFamily="34" charset="0"/>
            </a:endParaRPr>
          </a:p>
        </p:txBody>
      </p:sp>
      <p:sp>
        <p:nvSpPr>
          <p:cNvPr id="8195" name="Rectangle 2"/>
          <p:cNvSpPr>
            <a:spLocks noGrp="1" noChangeArrowheads="1"/>
          </p:cNvSpPr>
          <p:nvPr>
            <p:ph type="title"/>
          </p:nvPr>
        </p:nvSpPr>
        <p:spPr>
          <a:xfrm>
            <a:off x="0" y="188913"/>
            <a:ext cx="9144000" cy="1079500"/>
          </a:xfrm>
          <a:solidFill>
            <a:schemeClr val="tx2"/>
          </a:solidFill>
        </p:spPr>
        <p:txBody>
          <a:bodyPr/>
          <a:lstStyle/>
          <a:p>
            <a:pPr algn="l" eaLnBrk="1" hangingPunct="1"/>
            <a:r>
              <a:rPr lang="en-US" sz="3200" b="1" smtClean="0">
                <a:solidFill>
                  <a:srgbClr val="CC3300"/>
                </a:solidFill>
                <a:effectLst/>
              </a:rPr>
              <a:t>Hãy mô tả lại sự bay  hơi, ngưng tụ, mưa của nước trong tự nhiên ?</a:t>
            </a:r>
          </a:p>
        </p:txBody>
      </p:sp>
      <p:sp>
        <p:nvSpPr>
          <p:cNvPr id="209928" name="Rectangle 8"/>
          <p:cNvSpPr>
            <a:spLocks noChangeArrowheads="1"/>
          </p:cNvSpPr>
          <p:nvPr/>
        </p:nvSpPr>
        <p:spPr bwMode="auto">
          <a:xfrm>
            <a:off x="4427538" y="1412875"/>
            <a:ext cx="4464050" cy="1223963"/>
          </a:xfrm>
          <a:prstGeom prst="rect">
            <a:avLst/>
          </a:prstGeom>
          <a:solidFill>
            <a:schemeClr val="accent1"/>
          </a:solidFill>
          <a:ln w="76200" cmpd="tri">
            <a:solidFill>
              <a:srgbClr val="00FF00"/>
            </a:solidFill>
            <a:miter lim="800000"/>
            <a:headEnd/>
            <a:tailEnd/>
          </a:ln>
        </p:spPr>
        <p:txBody>
          <a:bodyPr wrap="none" anchor="ctr"/>
          <a:lstStyle/>
          <a:p>
            <a:pPr algn="ctr"/>
            <a:r>
              <a:rPr lang="en-US" sz="1800">
                <a:latin typeface="Arial" pitchFamily="34" charset="0"/>
              </a:rPr>
              <a:t>Nước đọng lại ở hồ, ao, sông, biển, </a:t>
            </a:r>
          </a:p>
          <a:p>
            <a:pPr algn="ctr"/>
            <a:r>
              <a:rPr lang="en-US" sz="1800">
                <a:latin typeface="Arial" pitchFamily="34" charset="0"/>
              </a:rPr>
              <a:t>không ngừng bay hơi,</a:t>
            </a:r>
          </a:p>
          <a:p>
            <a:pPr algn="ctr"/>
            <a:r>
              <a:rPr lang="en-US" sz="1800">
                <a:latin typeface="Arial" pitchFamily="34" charset="0"/>
              </a:rPr>
              <a:t> biến thành hơi nước.</a:t>
            </a:r>
          </a:p>
        </p:txBody>
      </p:sp>
      <p:sp>
        <p:nvSpPr>
          <p:cNvPr id="209931" name="Oval 11"/>
          <p:cNvSpPr>
            <a:spLocks noChangeArrowheads="1"/>
          </p:cNvSpPr>
          <p:nvPr/>
        </p:nvSpPr>
        <p:spPr bwMode="auto">
          <a:xfrm>
            <a:off x="4427538" y="3141663"/>
            <a:ext cx="4465637" cy="1655762"/>
          </a:xfrm>
          <a:prstGeom prst="ellipse">
            <a:avLst/>
          </a:prstGeom>
          <a:solidFill>
            <a:schemeClr val="accent1"/>
          </a:solidFill>
          <a:ln w="57150" cmpd="thickThin">
            <a:solidFill>
              <a:srgbClr val="FF0000"/>
            </a:solidFill>
            <a:round/>
            <a:headEnd/>
            <a:tailEnd/>
          </a:ln>
        </p:spPr>
        <p:txBody>
          <a:bodyPr wrap="none" anchor="ctr"/>
          <a:lstStyle/>
          <a:p>
            <a:pPr algn="ctr"/>
            <a:r>
              <a:rPr lang="en-US" sz="1800">
                <a:latin typeface="Arial" pitchFamily="34" charset="0"/>
              </a:rPr>
              <a:t>Hơi nước bốc lên cao,</a:t>
            </a:r>
          </a:p>
          <a:p>
            <a:pPr algn="ctr"/>
            <a:r>
              <a:rPr lang="en-US" sz="1800">
                <a:latin typeface="Arial" pitchFamily="34" charset="0"/>
              </a:rPr>
              <a:t> gặp lạnh, ngưng tụ </a:t>
            </a:r>
          </a:p>
          <a:p>
            <a:pPr algn="ctr"/>
            <a:r>
              <a:rPr lang="en-US" sz="1800">
                <a:latin typeface="Arial" pitchFamily="34" charset="0"/>
              </a:rPr>
              <a:t>Thành những hạt nước rất nhỏ, </a:t>
            </a:r>
          </a:p>
          <a:p>
            <a:pPr algn="ctr"/>
            <a:r>
              <a:rPr lang="en-US" sz="1800">
                <a:latin typeface="Arial" pitchFamily="34" charset="0"/>
              </a:rPr>
              <a:t>tạo thành những đám mây. </a:t>
            </a:r>
          </a:p>
        </p:txBody>
      </p:sp>
      <p:sp>
        <p:nvSpPr>
          <p:cNvPr id="209932" name="Rectangle 12"/>
          <p:cNvSpPr>
            <a:spLocks noChangeArrowheads="1"/>
          </p:cNvSpPr>
          <p:nvPr/>
        </p:nvSpPr>
        <p:spPr bwMode="auto">
          <a:xfrm>
            <a:off x="4427538" y="5300663"/>
            <a:ext cx="4464050" cy="1296987"/>
          </a:xfrm>
          <a:prstGeom prst="rect">
            <a:avLst/>
          </a:prstGeom>
          <a:solidFill>
            <a:schemeClr val="accent1"/>
          </a:solidFill>
          <a:ln w="57150" cmpd="thinThick">
            <a:solidFill>
              <a:srgbClr val="00FF00"/>
            </a:solidFill>
            <a:miter lim="800000"/>
            <a:headEnd/>
            <a:tailEnd/>
          </a:ln>
        </p:spPr>
        <p:txBody>
          <a:bodyPr wrap="none" anchor="ctr"/>
          <a:lstStyle/>
          <a:p>
            <a:pPr algn="ctr"/>
            <a:r>
              <a:rPr lang="en-US" sz="1800">
                <a:latin typeface="Arial" pitchFamily="34" charset="0"/>
              </a:rPr>
              <a:t>Các giọt nước </a:t>
            </a:r>
          </a:p>
          <a:p>
            <a:pPr algn="ctr"/>
            <a:r>
              <a:rPr lang="en-US" sz="1800">
                <a:latin typeface="Arial" pitchFamily="34" charset="0"/>
              </a:rPr>
              <a:t>có trong những đám mây</a:t>
            </a:r>
          </a:p>
          <a:p>
            <a:pPr algn="ctr"/>
            <a:r>
              <a:rPr lang="en-US" sz="1800">
                <a:latin typeface="Arial" pitchFamily="34" charset="0"/>
              </a:rPr>
              <a:t> rơi xuống đất tạo thàmh mưa</a:t>
            </a:r>
          </a:p>
        </p:txBody>
      </p:sp>
      <p:pic>
        <p:nvPicPr>
          <p:cNvPr id="8199" name="Picture 14" descr="PHOTO378"/>
          <p:cNvPicPr>
            <a:picLocks noGrp="1" noChangeAspect="1" noChangeArrowheads="1"/>
          </p:cNvPicPr>
          <p:nvPr>
            <p:ph type="body" idx="1"/>
          </p:nvPr>
        </p:nvPicPr>
        <p:blipFill>
          <a:blip r:embed="rId5"/>
          <a:srcRect l="18033" t="5739" b="7346"/>
          <a:stretch>
            <a:fillRect/>
          </a:stretch>
        </p:blipFill>
        <p:spPr>
          <a:xfrm>
            <a:off x="250825" y="1412875"/>
            <a:ext cx="3889375" cy="5183188"/>
          </a:xfrm>
          <a:noFill/>
          <a:ln w="38100">
            <a:solidFill>
              <a:srgbClr val="FF0066"/>
            </a:solidFill>
          </a:ln>
        </p:spPr>
      </p:pic>
    </p:spTree>
    <p:extLst>
      <p:ext uri="{BB962C8B-B14F-4D97-AF65-F5344CB8AC3E}">
        <p14:creationId xmlns:p14="http://schemas.microsoft.com/office/powerpoint/2010/main" val="287522757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9928"/>
                                        </p:tgtEl>
                                        <p:attrNameLst>
                                          <p:attrName>style.visibility</p:attrName>
                                        </p:attrNameLst>
                                      </p:cBhvr>
                                      <p:to>
                                        <p:strVal val="visible"/>
                                      </p:to>
                                    </p:set>
                                    <p:anim calcmode="lin" valueType="num">
                                      <p:cBhvr>
                                        <p:cTn id="7" dur="500" decel="50000" fill="hold">
                                          <p:stCondLst>
                                            <p:cond delay="0"/>
                                          </p:stCondLst>
                                        </p:cTn>
                                        <p:tgtEl>
                                          <p:spTgt spid="20992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992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9928"/>
                                        </p:tgtEl>
                                        <p:attrNameLst>
                                          <p:attrName>ppt_w</p:attrName>
                                        </p:attrNameLst>
                                      </p:cBhvr>
                                      <p:tavLst>
                                        <p:tav tm="0">
                                          <p:val>
                                            <p:strVal val="#ppt_w*.05"/>
                                          </p:val>
                                        </p:tav>
                                        <p:tav tm="100000">
                                          <p:val>
                                            <p:strVal val="#ppt_w"/>
                                          </p:val>
                                        </p:tav>
                                      </p:tavLst>
                                    </p:anim>
                                    <p:anim calcmode="lin" valueType="num">
                                      <p:cBhvr>
                                        <p:cTn id="10" dur="1000" fill="hold"/>
                                        <p:tgtEl>
                                          <p:spTgt spid="20992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992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992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992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99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209931"/>
                                        </p:tgtEl>
                                        <p:attrNameLst>
                                          <p:attrName>style.visibility</p:attrName>
                                        </p:attrNameLst>
                                      </p:cBhvr>
                                      <p:to>
                                        <p:strVal val="visible"/>
                                      </p:to>
                                    </p:set>
                                    <p:anim from="(-#ppt_w/2)" to="(#ppt_x)" calcmode="lin" valueType="num">
                                      <p:cBhvr>
                                        <p:cTn id="19" dur="600" fill="hold">
                                          <p:stCondLst>
                                            <p:cond delay="0"/>
                                          </p:stCondLst>
                                        </p:cTn>
                                        <p:tgtEl>
                                          <p:spTgt spid="209931"/>
                                        </p:tgtEl>
                                        <p:attrNameLst>
                                          <p:attrName>ppt_x</p:attrName>
                                        </p:attrNameLst>
                                      </p:cBhvr>
                                    </p:anim>
                                    <p:anim from="0" to="-1.0" calcmode="lin" valueType="num">
                                      <p:cBhvr>
                                        <p:cTn id="20" dur="200" decel="50000" autoRev="1" fill="hold">
                                          <p:stCondLst>
                                            <p:cond delay="600"/>
                                          </p:stCondLst>
                                        </p:cTn>
                                        <p:tgtEl>
                                          <p:spTgt spid="209931"/>
                                        </p:tgtEl>
                                        <p:attrNameLst>
                                          <p:attrName>xshear</p:attrName>
                                        </p:attrNameLst>
                                      </p:cBhvr>
                                    </p:anim>
                                    <p:animScale>
                                      <p:cBhvr>
                                        <p:cTn id="21" dur="200" decel="100000" autoRev="1" fill="hold">
                                          <p:stCondLst>
                                            <p:cond delay="600"/>
                                          </p:stCondLst>
                                        </p:cTn>
                                        <p:tgtEl>
                                          <p:spTgt spid="209931"/>
                                        </p:tgtEl>
                                      </p:cBhvr>
                                      <p:from x="100000" y="100000"/>
                                      <p:to x="80000" y="100000"/>
                                    </p:animScale>
                                    <p:anim by="(#ppt_h/3+#ppt_w*0.1)" calcmode="lin" valueType="num">
                                      <p:cBhvr additive="sum">
                                        <p:cTn id="22" dur="200" decel="100000" autoRev="1" fill="hold">
                                          <p:stCondLst>
                                            <p:cond delay="600"/>
                                          </p:stCondLst>
                                        </p:cTn>
                                        <p:tgtEl>
                                          <p:spTgt spid="209931"/>
                                        </p:tgtEl>
                                        <p:attrNameLst>
                                          <p:attrName>ppt_x</p:attrName>
                                        </p:attrNameLst>
                                      </p:cBhvr>
                                    </p:anim>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9932"/>
                                        </p:tgtEl>
                                        <p:attrNameLst>
                                          <p:attrName>style.visibility</p:attrName>
                                        </p:attrNameLst>
                                      </p:cBhvr>
                                      <p:to>
                                        <p:strVal val="visible"/>
                                      </p:to>
                                    </p:set>
                                    <p:animEffect transition="in" filter="circle(in)">
                                      <p:cBhvr>
                                        <p:cTn id="27" dur="2000"/>
                                        <p:tgtEl>
                                          <p:spTgt spid="209932"/>
                                        </p:tgtEl>
                                      </p:cBhvr>
                                    </p:animEffect>
                                  </p:childTnLst>
                                  <p:subTnLst>
                                    <p:audio>
                                      <p:cMediaNode>
                                        <p:cTn display="0" masterRel="sameClick">
                                          <p:stCondLst>
                                            <p:cond evt="begin" delay="0">
                                              <p:tn val="25"/>
                                            </p:cond>
                                          </p:stCondLst>
                                          <p:endCondLst>
                                            <p:cond evt="onStopAudio" delay="0">
                                              <p:tgtEl>
                                                <p:sldTgt/>
                                              </p:tgtEl>
                                            </p:cond>
                                          </p:endCondLst>
                                        </p:cTn>
                                        <p:tgtEl>
                                          <p:sndTgt r:embed="rId4"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8" grpId="0" animBg="1"/>
      <p:bldP spid="209931" grpId="0" animBg="1"/>
      <p:bldP spid="20993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3"/>
          <p:cNvSpPr>
            <a:spLocks noGrp="1"/>
          </p:cNvSpPr>
          <p:nvPr>
            <p:ph type="sldNum" sz="quarter" idx="12"/>
          </p:nvPr>
        </p:nvSpPr>
        <p:spPr/>
        <p:txBody>
          <a:bodyPr/>
          <a:lstStyle/>
          <a:p>
            <a:fld id="{D6C9A9A4-FF0B-4E44-B109-5DE056423B60}" type="slidenum">
              <a:rPr lang="en-US">
                <a:latin typeface="Arial" pitchFamily="34" charset="0"/>
              </a:rPr>
              <a:pPr/>
              <a:t>38</a:t>
            </a:fld>
            <a:endParaRPr lang="en-US">
              <a:latin typeface="Arial" pitchFamily="34" charset="0"/>
            </a:endParaRPr>
          </a:p>
        </p:txBody>
      </p:sp>
      <p:sp>
        <p:nvSpPr>
          <p:cNvPr id="10243" name="Text Box 2"/>
          <p:cNvSpPr txBox="1">
            <a:spLocks noChangeArrowheads="1"/>
          </p:cNvSpPr>
          <p:nvPr/>
        </p:nvSpPr>
        <p:spPr bwMode="auto">
          <a:xfrm flipV="1">
            <a:off x="1828800" y="4038600"/>
            <a:ext cx="6530975" cy="366713"/>
          </a:xfrm>
          <a:prstGeom prst="rect">
            <a:avLst/>
          </a:prstGeom>
          <a:noFill/>
          <a:ln w="9525">
            <a:noFill/>
            <a:miter lim="800000"/>
            <a:headEnd/>
            <a:tailEnd/>
          </a:ln>
        </p:spPr>
        <p:txBody>
          <a:bodyPr rot="10800000">
            <a:spAutoFit/>
          </a:bodyPr>
          <a:lstStyle/>
          <a:p>
            <a:pPr eaLnBrk="1" hangingPunct="1">
              <a:spcBef>
                <a:spcPct val="50000"/>
              </a:spcBef>
            </a:pPr>
            <a:endParaRPr lang="en-US" sz="1800">
              <a:latin typeface="Arial" pitchFamily="34" charset="0"/>
            </a:endParaRPr>
          </a:p>
        </p:txBody>
      </p:sp>
      <p:sp>
        <p:nvSpPr>
          <p:cNvPr id="10244" name="Text Box 3"/>
          <p:cNvSpPr txBox="1">
            <a:spLocks noChangeArrowheads="1"/>
          </p:cNvSpPr>
          <p:nvPr/>
        </p:nvSpPr>
        <p:spPr bwMode="auto">
          <a:xfrm>
            <a:off x="838200" y="609600"/>
            <a:ext cx="2438400" cy="366713"/>
          </a:xfrm>
          <a:prstGeom prst="rect">
            <a:avLst/>
          </a:prstGeom>
          <a:noFill/>
          <a:ln w="9525">
            <a:noFill/>
            <a:miter lim="800000"/>
            <a:headEnd/>
            <a:tailEnd/>
          </a:ln>
        </p:spPr>
        <p:txBody>
          <a:bodyPr>
            <a:spAutoFit/>
          </a:bodyPr>
          <a:lstStyle/>
          <a:p>
            <a:pPr eaLnBrk="1" hangingPunct="1">
              <a:spcBef>
                <a:spcPct val="50000"/>
              </a:spcBef>
            </a:pPr>
            <a:endParaRPr lang="en-US" sz="1800">
              <a:latin typeface="Arial" pitchFamily="34" charset="0"/>
            </a:endParaRPr>
          </a:p>
        </p:txBody>
      </p:sp>
      <p:pic>
        <p:nvPicPr>
          <p:cNvPr id="249860" name="Picture 4" descr="photo377"/>
          <p:cNvPicPr>
            <a:picLocks noChangeAspect="1" noChangeArrowheads="1"/>
          </p:cNvPicPr>
          <p:nvPr/>
        </p:nvPicPr>
        <p:blipFill>
          <a:blip r:embed="rId2">
            <a:lum bright="12000" contrast="-6000"/>
          </a:blip>
          <a:srcRect t="832" r="5000" b="1210"/>
          <a:stretch>
            <a:fillRect/>
          </a:stretch>
        </p:blipFill>
        <p:spPr bwMode="auto">
          <a:xfrm>
            <a:off x="0" y="-387350"/>
            <a:ext cx="9144000" cy="5626100"/>
          </a:xfrm>
          <a:prstGeom prst="rect">
            <a:avLst/>
          </a:prstGeom>
          <a:noFill/>
          <a:ln w="38100">
            <a:solidFill>
              <a:schemeClr val="hlink"/>
            </a:solidFill>
            <a:miter lim="800000"/>
            <a:headEnd/>
            <a:tailEnd/>
          </a:ln>
        </p:spPr>
      </p:pic>
      <p:sp>
        <p:nvSpPr>
          <p:cNvPr id="249861" name="Text Box 5"/>
          <p:cNvSpPr txBox="1">
            <a:spLocks noChangeArrowheads="1"/>
          </p:cNvSpPr>
          <p:nvPr/>
        </p:nvSpPr>
        <p:spPr bwMode="auto">
          <a:xfrm>
            <a:off x="1331913" y="2708275"/>
            <a:ext cx="2303462" cy="598488"/>
          </a:xfrm>
          <a:prstGeom prst="rect">
            <a:avLst/>
          </a:prstGeom>
          <a:solidFill>
            <a:schemeClr val="tx2"/>
          </a:solidFill>
          <a:ln w="19050">
            <a:solidFill>
              <a:srgbClr val="FF3300"/>
            </a:solidFill>
            <a:miter lim="800000"/>
            <a:headEnd/>
            <a:tailEnd/>
          </a:ln>
        </p:spPr>
        <p:txBody>
          <a:bodyPr>
            <a:spAutoFit/>
          </a:bodyPr>
          <a:lstStyle/>
          <a:p>
            <a:pPr algn="ctr" eaLnBrk="1" hangingPunct="1">
              <a:spcBef>
                <a:spcPct val="50000"/>
              </a:spcBef>
            </a:pPr>
            <a:r>
              <a:rPr lang="en-US" sz="3200" b="1">
                <a:solidFill>
                  <a:srgbClr val="3333FF"/>
                </a:solidFill>
                <a:latin typeface="Arial" pitchFamily="34" charset="0"/>
              </a:rPr>
              <a:t>Bay hơi</a:t>
            </a:r>
            <a:r>
              <a:rPr lang="en-US" sz="3200">
                <a:solidFill>
                  <a:srgbClr val="3333FF"/>
                </a:solidFill>
                <a:latin typeface="Arial" pitchFamily="34" charset="0"/>
              </a:rPr>
              <a:t> </a:t>
            </a:r>
          </a:p>
        </p:txBody>
      </p:sp>
      <p:sp>
        <p:nvSpPr>
          <p:cNvPr id="249862" name="Text Box 6"/>
          <p:cNvSpPr txBox="1">
            <a:spLocks noChangeArrowheads="1"/>
          </p:cNvSpPr>
          <p:nvPr/>
        </p:nvSpPr>
        <p:spPr bwMode="auto">
          <a:xfrm>
            <a:off x="1042988" y="981075"/>
            <a:ext cx="1728787" cy="476250"/>
          </a:xfrm>
          <a:prstGeom prst="rect">
            <a:avLst/>
          </a:prstGeom>
          <a:solidFill>
            <a:schemeClr val="tx2"/>
          </a:solidFill>
          <a:ln w="19050">
            <a:solidFill>
              <a:srgbClr val="FF3300"/>
            </a:solidFill>
            <a:miter lim="800000"/>
            <a:headEnd/>
            <a:tailEnd/>
          </a:ln>
        </p:spPr>
        <p:txBody>
          <a:bodyPr>
            <a:spAutoFit/>
          </a:bodyPr>
          <a:lstStyle/>
          <a:p>
            <a:pPr algn="ctr" eaLnBrk="1" hangingPunct="1">
              <a:spcBef>
                <a:spcPct val="50000"/>
              </a:spcBef>
            </a:pPr>
            <a:r>
              <a:rPr lang="en-US" sz="2400" b="1">
                <a:solidFill>
                  <a:srgbClr val="3333FF"/>
                </a:solidFill>
                <a:latin typeface="Arial" pitchFamily="34" charset="0"/>
              </a:rPr>
              <a:t>Mây trắng</a:t>
            </a:r>
            <a:r>
              <a:rPr lang="en-US" sz="2400">
                <a:latin typeface="Arial" pitchFamily="34" charset="0"/>
              </a:rPr>
              <a:t> </a:t>
            </a:r>
            <a:r>
              <a:rPr lang="en-US" sz="2400">
                <a:solidFill>
                  <a:srgbClr val="3333FF"/>
                </a:solidFill>
                <a:latin typeface="Arial" pitchFamily="34" charset="0"/>
              </a:rPr>
              <a:t> </a:t>
            </a:r>
          </a:p>
        </p:txBody>
      </p:sp>
      <p:sp>
        <p:nvSpPr>
          <p:cNvPr id="249863" name="Text Box 7"/>
          <p:cNvSpPr txBox="1">
            <a:spLocks noChangeArrowheads="1"/>
          </p:cNvSpPr>
          <p:nvPr/>
        </p:nvSpPr>
        <p:spPr bwMode="auto">
          <a:xfrm>
            <a:off x="4932363" y="1125538"/>
            <a:ext cx="2305050" cy="598487"/>
          </a:xfrm>
          <a:prstGeom prst="rect">
            <a:avLst/>
          </a:prstGeom>
          <a:solidFill>
            <a:schemeClr val="tx2"/>
          </a:solidFill>
          <a:ln w="19050">
            <a:solidFill>
              <a:srgbClr val="FF3300"/>
            </a:solidFill>
            <a:miter lim="800000"/>
            <a:headEnd/>
            <a:tailEnd/>
          </a:ln>
        </p:spPr>
        <p:txBody>
          <a:bodyPr>
            <a:spAutoFit/>
          </a:bodyPr>
          <a:lstStyle/>
          <a:p>
            <a:pPr algn="ctr" eaLnBrk="1" hangingPunct="1">
              <a:spcBef>
                <a:spcPct val="50000"/>
              </a:spcBef>
            </a:pPr>
            <a:r>
              <a:rPr lang="en-US" sz="2400" b="1">
                <a:solidFill>
                  <a:srgbClr val="3333FF"/>
                </a:solidFill>
                <a:latin typeface="Arial" pitchFamily="34" charset="0"/>
              </a:rPr>
              <a:t>Mây đen</a:t>
            </a:r>
            <a:r>
              <a:rPr lang="en-US" sz="3200" b="1">
                <a:solidFill>
                  <a:srgbClr val="3333FF"/>
                </a:solidFill>
                <a:latin typeface="Arial" pitchFamily="34" charset="0"/>
              </a:rPr>
              <a:t> </a:t>
            </a:r>
          </a:p>
        </p:txBody>
      </p:sp>
      <p:sp>
        <p:nvSpPr>
          <p:cNvPr id="249864" name="Text Box 8"/>
          <p:cNvSpPr txBox="1">
            <a:spLocks noChangeArrowheads="1"/>
          </p:cNvSpPr>
          <p:nvPr/>
        </p:nvSpPr>
        <p:spPr bwMode="auto">
          <a:xfrm>
            <a:off x="5795963" y="2205038"/>
            <a:ext cx="2305050" cy="598487"/>
          </a:xfrm>
          <a:prstGeom prst="rect">
            <a:avLst/>
          </a:prstGeom>
          <a:solidFill>
            <a:schemeClr val="tx2"/>
          </a:solidFill>
          <a:ln w="19050">
            <a:solidFill>
              <a:srgbClr val="FF3300"/>
            </a:solidFill>
            <a:miter lim="800000"/>
            <a:headEnd/>
            <a:tailEnd/>
          </a:ln>
        </p:spPr>
        <p:txBody>
          <a:bodyPr>
            <a:spAutoFit/>
          </a:bodyPr>
          <a:lstStyle/>
          <a:p>
            <a:pPr algn="ctr" eaLnBrk="1" hangingPunct="1">
              <a:spcBef>
                <a:spcPct val="50000"/>
              </a:spcBef>
            </a:pPr>
            <a:r>
              <a:rPr lang="en-US" sz="3200" b="1">
                <a:solidFill>
                  <a:srgbClr val="3333FF"/>
                </a:solidFill>
                <a:latin typeface="Arial" pitchFamily="34" charset="0"/>
              </a:rPr>
              <a:t>Mưa  </a:t>
            </a:r>
          </a:p>
        </p:txBody>
      </p:sp>
      <p:sp>
        <p:nvSpPr>
          <p:cNvPr id="249865" name="Line 9"/>
          <p:cNvSpPr>
            <a:spLocks noChangeShapeType="1"/>
          </p:cNvSpPr>
          <p:nvPr/>
        </p:nvSpPr>
        <p:spPr bwMode="auto">
          <a:xfrm flipH="1">
            <a:off x="1116013" y="1628775"/>
            <a:ext cx="76200" cy="2590800"/>
          </a:xfrm>
          <a:prstGeom prst="line">
            <a:avLst/>
          </a:prstGeom>
          <a:noFill/>
          <a:ln w="76200">
            <a:solidFill>
              <a:srgbClr val="990000"/>
            </a:solidFill>
            <a:round/>
            <a:headEnd type="triangle" w="lg" len="lg"/>
            <a:tailEnd/>
          </a:ln>
        </p:spPr>
        <p:txBody>
          <a:bodyPr/>
          <a:lstStyle/>
          <a:p>
            <a:endParaRPr lang="en-US"/>
          </a:p>
        </p:txBody>
      </p:sp>
      <p:sp>
        <p:nvSpPr>
          <p:cNvPr id="249866" name="Line 10"/>
          <p:cNvSpPr>
            <a:spLocks noChangeShapeType="1"/>
          </p:cNvSpPr>
          <p:nvPr/>
        </p:nvSpPr>
        <p:spPr bwMode="auto">
          <a:xfrm>
            <a:off x="3132138" y="1341438"/>
            <a:ext cx="1371600" cy="0"/>
          </a:xfrm>
          <a:prstGeom prst="line">
            <a:avLst/>
          </a:prstGeom>
          <a:noFill/>
          <a:ln w="76200">
            <a:solidFill>
              <a:srgbClr val="990000"/>
            </a:solidFill>
            <a:round/>
            <a:headEnd/>
            <a:tailEnd type="triangle" w="med" len="lg"/>
          </a:ln>
        </p:spPr>
        <p:txBody>
          <a:bodyPr/>
          <a:lstStyle/>
          <a:p>
            <a:endParaRPr lang="en-US"/>
          </a:p>
        </p:txBody>
      </p:sp>
      <p:sp>
        <p:nvSpPr>
          <p:cNvPr id="249867" name="Line 11"/>
          <p:cNvSpPr>
            <a:spLocks noChangeShapeType="1"/>
          </p:cNvSpPr>
          <p:nvPr/>
        </p:nvSpPr>
        <p:spPr bwMode="auto">
          <a:xfrm>
            <a:off x="5651500" y="2060575"/>
            <a:ext cx="0" cy="1219200"/>
          </a:xfrm>
          <a:prstGeom prst="line">
            <a:avLst/>
          </a:prstGeom>
          <a:noFill/>
          <a:ln w="76200">
            <a:solidFill>
              <a:srgbClr val="990000"/>
            </a:solidFill>
            <a:round/>
            <a:headEnd/>
            <a:tailEnd type="triangle" w="lg" len="lg"/>
          </a:ln>
        </p:spPr>
        <p:txBody>
          <a:bodyPr/>
          <a:lstStyle/>
          <a:p>
            <a:endParaRPr lang="en-US"/>
          </a:p>
        </p:txBody>
      </p:sp>
      <p:grpSp>
        <p:nvGrpSpPr>
          <p:cNvPr id="2" name="Group 12"/>
          <p:cNvGrpSpPr>
            <a:grpSpLocks/>
          </p:cNvGrpSpPr>
          <p:nvPr/>
        </p:nvGrpSpPr>
        <p:grpSpPr bwMode="auto">
          <a:xfrm>
            <a:off x="4140200" y="2636838"/>
            <a:ext cx="2289175" cy="889000"/>
            <a:chOff x="2530" y="2318"/>
            <a:chExt cx="1442" cy="560"/>
          </a:xfrm>
        </p:grpSpPr>
        <p:sp>
          <p:nvSpPr>
            <p:cNvPr id="10288" name="Line 13"/>
            <p:cNvSpPr>
              <a:spLocks noChangeShapeType="1"/>
            </p:cNvSpPr>
            <p:nvPr/>
          </p:nvSpPr>
          <p:spPr bwMode="auto">
            <a:xfrm>
              <a:off x="2530" y="2318"/>
              <a:ext cx="240" cy="96"/>
            </a:xfrm>
            <a:prstGeom prst="line">
              <a:avLst/>
            </a:prstGeom>
            <a:noFill/>
            <a:ln w="57150">
              <a:solidFill>
                <a:srgbClr val="FF0000"/>
              </a:solidFill>
              <a:round/>
              <a:headEnd/>
              <a:tailEnd type="triangle" w="med" len="med"/>
            </a:ln>
          </p:spPr>
          <p:txBody>
            <a:bodyPr/>
            <a:lstStyle/>
            <a:p>
              <a:endParaRPr lang="en-US"/>
            </a:p>
          </p:txBody>
        </p:sp>
        <p:sp>
          <p:nvSpPr>
            <p:cNvPr id="10289" name="Arc 14"/>
            <p:cNvSpPr>
              <a:spLocks/>
            </p:cNvSpPr>
            <p:nvPr/>
          </p:nvSpPr>
          <p:spPr bwMode="auto">
            <a:xfrm rot="311666">
              <a:off x="2860" y="2505"/>
              <a:ext cx="1090" cy="373"/>
            </a:xfrm>
            <a:custGeom>
              <a:avLst/>
              <a:gdLst>
                <a:gd name="T0" fmla="*/ 0 w 21323"/>
                <a:gd name="T1" fmla="*/ 0 h 18975"/>
                <a:gd name="T2" fmla="*/ 0 w 21323"/>
                <a:gd name="T3" fmla="*/ 0 h 18975"/>
                <a:gd name="T4" fmla="*/ 0 w 21323"/>
                <a:gd name="T5" fmla="*/ 0 h 18975"/>
                <a:gd name="T6" fmla="*/ 0 60000 65536"/>
                <a:gd name="T7" fmla="*/ 0 60000 65536"/>
                <a:gd name="T8" fmla="*/ 0 60000 65536"/>
                <a:gd name="T9" fmla="*/ 0 w 21323"/>
                <a:gd name="T10" fmla="*/ 0 h 18975"/>
                <a:gd name="T11" fmla="*/ 21323 w 21323"/>
                <a:gd name="T12" fmla="*/ 18975 h 18975"/>
              </a:gdLst>
              <a:ahLst/>
              <a:cxnLst>
                <a:cxn ang="T6">
                  <a:pos x="T0" y="T1"/>
                </a:cxn>
                <a:cxn ang="T7">
                  <a:pos x="T2" y="T3"/>
                </a:cxn>
                <a:cxn ang="T8">
                  <a:pos x="T4" y="T5"/>
                </a:cxn>
              </a:cxnLst>
              <a:rect l="T9" t="T10" r="T11" b="T12"/>
              <a:pathLst>
                <a:path w="21323" h="18975" fill="none" extrusionOk="0">
                  <a:moveTo>
                    <a:pt x="21322" y="3448"/>
                  </a:moveTo>
                  <a:cubicBezTo>
                    <a:pt x="20255" y="10048"/>
                    <a:pt x="16192" y="15781"/>
                    <a:pt x="10319" y="18975"/>
                  </a:cubicBezTo>
                </a:path>
                <a:path w="21323" h="18975" stroke="0" extrusionOk="0">
                  <a:moveTo>
                    <a:pt x="21322" y="3448"/>
                  </a:moveTo>
                  <a:cubicBezTo>
                    <a:pt x="20255" y="10048"/>
                    <a:pt x="16192" y="15781"/>
                    <a:pt x="10319" y="18975"/>
                  </a:cubicBezTo>
                  <a:lnTo>
                    <a:pt x="0" y="0"/>
                  </a:lnTo>
                  <a:lnTo>
                    <a:pt x="21322" y="3448"/>
                  </a:lnTo>
                  <a:close/>
                </a:path>
              </a:pathLst>
            </a:custGeom>
            <a:noFill/>
            <a:ln w="82550">
              <a:solidFill>
                <a:srgbClr val="FF0000"/>
              </a:solidFill>
              <a:round/>
              <a:headEnd/>
              <a:tailEnd type="triangle" w="med" len="lg"/>
            </a:ln>
          </p:spPr>
          <p:txBody>
            <a:bodyPr wrap="none" anchor="ctr"/>
            <a:lstStyle/>
            <a:p>
              <a:endParaRPr lang="en-US"/>
            </a:p>
          </p:txBody>
        </p:sp>
        <p:sp>
          <p:nvSpPr>
            <p:cNvPr id="10290" name="Arc 15"/>
            <p:cNvSpPr>
              <a:spLocks/>
            </p:cNvSpPr>
            <p:nvPr/>
          </p:nvSpPr>
          <p:spPr bwMode="auto">
            <a:xfrm>
              <a:off x="3772" y="2592"/>
              <a:ext cx="200" cy="146"/>
            </a:xfrm>
            <a:custGeom>
              <a:avLst/>
              <a:gdLst>
                <a:gd name="T0" fmla="*/ 0 w 24577"/>
                <a:gd name="T1" fmla="*/ 0 h 43200"/>
                <a:gd name="T2" fmla="*/ 0 w 24577"/>
                <a:gd name="T3" fmla="*/ 0 h 43200"/>
                <a:gd name="T4" fmla="*/ 0 w 24577"/>
                <a:gd name="T5" fmla="*/ 0 h 43200"/>
                <a:gd name="T6" fmla="*/ 0 60000 65536"/>
                <a:gd name="T7" fmla="*/ 0 60000 65536"/>
                <a:gd name="T8" fmla="*/ 0 60000 65536"/>
                <a:gd name="T9" fmla="*/ 0 w 24577"/>
                <a:gd name="T10" fmla="*/ 0 h 43200"/>
                <a:gd name="T11" fmla="*/ 24577 w 24577"/>
                <a:gd name="T12" fmla="*/ 43200 h 43200"/>
              </a:gdLst>
              <a:ahLst/>
              <a:cxnLst>
                <a:cxn ang="T6">
                  <a:pos x="T0" y="T1"/>
                </a:cxn>
                <a:cxn ang="T7">
                  <a:pos x="T2" y="T3"/>
                </a:cxn>
                <a:cxn ang="T8">
                  <a:pos x="T4" y="T5"/>
                </a:cxn>
              </a:cxnLst>
              <a:rect l="T9" t="T10" r="T11" b="T12"/>
              <a:pathLst>
                <a:path w="24577" h="43200" fill="none" extrusionOk="0">
                  <a:moveTo>
                    <a:pt x="2976" y="0"/>
                  </a:moveTo>
                  <a:cubicBezTo>
                    <a:pt x="14906" y="0"/>
                    <a:pt x="24577" y="9670"/>
                    <a:pt x="24577" y="21600"/>
                  </a:cubicBezTo>
                  <a:cubicBezTo>
                    <a:pt x="24577" y="33529"/>
                    <a:pt x="14906" y="43200"/>
                    <a:pt x="2977" y="43200"/>
                  </a:cubicBezTo>
                  <a:cubicBezTo>
                    <a:pt x="1981" y="43200"/>
                    <a:pt x="986" y="43131"/>
                    <a:pt x="0" y="42993"/>
                  </a:cubicBezTo>
                </a:path>
                <a:path w="24577" h="43200" stroke="0" extrusionOk="0">
                  <a:moveTo>
                    <a:pt x="2976" y="0"/>
                  </a:moveTo>
                  <a:cubicBezTo>
                    <a:pt x="14906" y="0"/>
                    <a:pt x="24577" y="9670"/>
                    <a:pt x="24577" y="21600"/>
                  </a:cubicBezTo>
                  <a:cubicBezTo>
                    <a:pt x="24577" y="33529"/>
                    <a:pt x="14906" y="43200"/>
                    <a:pt x="2977" y="43200"/>
                  </a:cubicBezTo>
                  <a:cubicBezTo>
                    <a:pt x="1981" y="43200"/>
                    <a:pt x="986" y="43131"/>
                    <a:pt x="0" y="42993"/>
                  </a:cubicBezTo>
                  <a:lnTo>
                    <a:pt x="2977" y="21600"/>
                  </a:lnTo>
                  <a:lnTo>
                    <a:pt x="2976" y="0"/>
                  </a:lnTo>
                  <a:close/>
                </a:path>
              </a:pathLst>
            </a:custGeom>
            <a:noFill/>
            <a:ln w="57150">
              <a:solidFill>
                <a:srgbClr val="FF0000"/>
              </a:solidFill>
              <a:round/>
              <a:headEnd/>
              <a:tailEnd/>
            </a:ln>
          </p:spPr>
          <p:txBody>
            <a:bodyPr wrap="none" anchor="ctr"/>
            <a:lstStyle/>
            <a:p>
              <a:endParaRPr lang="en-US"/>
            </a:p>
          </p:txBody>
        </p:sp>
      </p:grpSp>
      <p:grpSp>
        <p:nvGrpSpPr>
          <p:cNvPr id="10254" name="Group 16"/>
          <p:cNvGrpSpPr>
            <a:grpSpLocks/>
          </p:cNvGrpSpPr>
          <p:nvPr/>
        </p:nvGrpSpPr>
        <p:grpSpPr bwMode="auto">
          <a:xfrm>
            <a:off x="900113" y="-387350"/>
            <a:ext cx="1895475" cy="1317625"/>
            <a:chOff x="774" y="384"/>
            <a:chExt cx="1194" cy="638"/>
          </a:xfrm>
        </p:grpSpPr>
        <p:sp>
          <p:nvSpPr>
            <p:cNvPr id="10276" name="Oval 17"/>
            <p:cNvSpPr>
              <a:spLocks noChangeArrowheads="1"/>
            </p:cNvSpPr>
            <p:nvPr/>
          </p:nvSpPr>
          <p:spPr bwMode="auto">
            <a:xfrm>
              <a:off x="1152" y="624"/>
              <a:ext cx="384" cy="288"/>
            </a:xfrm>
            <a:prstGeom prst="ellipse">
              <a:avLst/>
            </a:prstGeom>
            <a:solidFill>
              <a:srgbClr val="FF3300"/>
            </a:solidFill>
            <a:ln w="9525">
              <a:solidFill>
                <a:srgbClr val="FF3300"/>
              </a:solidFill>
              <a:round/>
              <a:headEnd/>
              <a:tailEnd/>
            </a:ln>
          </p:spPr>
          <p:txBody>
            <a:bodyPr wrap="none" anchor="ctr"/>
            <a:lstStyle/>
            <a:p>
              <a:pPr algn="ctr"/>
              <a:endParaRPr lang="en-US">
                <a:latin typeface="Arial" pitchFamily="34" charset="0"/>
              </a:endParaRPr>
            </a:p>
          </p:txBody>
        </p:sp>
        <p:sp>
          <p:nvSpPr>
            <p:cNvPr id="10277" name="Line 18"/>
            <p:cNvSpPr>
              <a:spLocks noChangeShapeType="1"/>
            </p:cNvSpPr>
            <p:nvPr/>
          </p:nvSpPr>
          <p:spPr bwMode="auto">
            <a:xfrm flipV="1">
              <a:off x="1358" y="384"/>
              <a:ext cx="0" cy="240"/>
            </a:xfrm>
            <a:prstGeom prst="line">
              <a:avLst/>
            </a:prstGeom>
            <a:noFill/>
            <a:ln w="9525">
              <a:solidFill>
                <a:srgbClr val="FF3300"/>
              </a:solidFill>
              <a:round/>
              <a:headEnd/>
              <a:tailEnd/>
            </a:ln>
          </p:spPr>
          <p:txBody>
            <a:bodyPr/>
            <a:lstStyle/>
            <a:p>
              <a:endParaRPr lang="en-US"/>
            </a:p>
          </p:txBody>
        </p:sp>
        <p:sp>
          <p:nvSpPr>
            <p:cNvPr id="10278" name="Line 19"/>
            <p:cNvSpPr>
              <a:spLocks noChangeShapeType="1"/>
            </p:cNvSpPr>
            <p:nvPr/>
          </p:nvSpPr>
          <p:spPr bwMode="auto">
            <a:xfrm flipV="1">
              <a:off x="1482" y="514"/>
              <a:ext cx="240" cy="144"/>
            </a:xfrm>
            <a:prstGeom prst="line">
              <a:avLst/>
            </a:prstGeom>
            <a:noFill/>
            <a:ln w="9525">
              <a:solidFill>
                <a:srgbClr val="FF3300"/>
              </a:solidFill>
              <a:round/>
              <a:headEnd/>
              <a:tailEnd/>
            </a:ln>
          </p:spPr>
          <p:txBody>
            <a:bodyPr/>
            <a:lstStyle/>
            <a:p>
              <a:endParaRPr lang="en-US"/>
            </a:p>
          </p:txBody>
        </p:sp>
        <p:sp>
          <p:nvSpPr>
            <p:cNvPr id="10279" name="Line 20"/>
            <p:cNvSpPr>
              <a:spLocks noChangeShapeType="1"/>
            </p:cNvSpPr>
            <p:nvPr/>
          </p:nvSpPr>
          <p:spPr bwMode="auto">
            <a:xfrm flipV="1">
              <a:off x="1536" y="624"/>
              <a:ext cx="288" cy="96"/>
            </a:xfrm>
            <a:prstGeom prst="line">
              <a:avLst/>
            </a:prstGeom>
            <a:noFill/>
            <a:ln w="9525">
              <a:solidFill>
                <a:srgbClr val="FF3300"/>
              </a:solidFill>
              <a:round/>
              <a:headEnd/>
              <a:tailEnd/>
            </a:ln>
          </p:spPr>
          <p:txBody>
            <a:bodyPr/>
            <a:lstStyle/>
            <a:p>
              <a:endParaRPr lang="en-US"/>
            </a:p>
          </p:txBody>
        </p:sp>
        <p:sp>
          <p:nvSpPr>
            <p:cNvPr id="10280" name="Line 21"/>
            <p:cNvSpPr>
              <a:spLocks noChangeShapeType="1"/>
            </p:cNvSpPr>
            <p:nvPr/>
          </p:nvSpPr>
          <p:spPr bwMode="auto">
            <a:xfrm>
              <a:off x="1536" y="816"/>
              <a:ext cx="432" cy="0"/>
            </a:xfrm>
            <a:prstGeom prst="line">
              <a:avLst/>
            </a:prstGeom>
            <a:noFill/>
            <a:ln w="9525">
              <a:solidFill>
                <a:srgbClr val="FF3300"/>
              </a:solidFill>
              <a:round/>
              <a:headEnd/>
              <a:tailEnd/>
            </a:ln>
          </p:spPr>
          <p:txBody>
            <a:bodyPr/>
            <a:lstStyle/>
            <a:p>
              <a:endParaRPr lang="en-US"/>
            </a:p>
          </p:txBody>
        </p:sp>
        <p:sp>
          <p:nvSpPr>
            <p:cNvPr id="10281" name="Line 22"/>
            <p:cNvSpPr>
              <a:spLocks noChangeShapeType="1"/>
            </p:cNvSpPr>
            <p:nvPr/>
          </p:nvSpPr>
          <p:spPr bwMode="auto">
            <a:xfrm flipH="1" flipV="1">
              <a:off x="816" y="432"/>
              <a:ext cx="336" cy="240"/>
            </a:xfrm>
            <a:prstGeom prst="line">
              <a:avLst/>
            </a:prstGeom>
            <a:noFill/>
            <a:ln w="9525">
              <a:solidFill>
                <a:srgbClr val="FF3300"/>
              </a:solidFill>
              <a:round/>
              <a:headEnd/>
              <a:tailEnd/>
            </a:ln>
          </p:spPr>
          <p:txBody>
            <a:bodyPr/>
            <a:lstStyle/>
            <a:p>
              <a:endParaRPr lang="en-US"/>
            </a:p>
          </p:txBody>
        </p:sp>
        <p:sp>
          <p:nvSpPr>
            <p:cNvPr id="10282" name="Line 23"/>
            <p:cNvSpPr>
              <a:spLocks noChangeShapeType="1"/>
            </p:cNvSpPr>
            <p:nvPr/>
          </p:nvSpPr>
          <p:spPr bwMode="auto">
            <a:xfrm flipH="1" flipV="1">
              <a:off x="1152" y="528"/>
              <a:ext cx="96" cy="96"/>
            </a:xfrm>
            <a:prstGeom prst="line">
              <a:avLst/>
            </a:prstGeom>
            <a:noFill/>
            <a:ln w="9525">
              <a:solidFill>
                <a:srgbClr val="FF3300"/>
              </a:solidFill>
              <a:round/>
              <a:headEnd/>
              <a:tailEnd/>
            </a:ln>
          </p:spPr>
          <p:txBody>
            <a:bodyPr/>
            <a:lstStyle/>
            <a:p>
              <a:endParaRPr lang="en-US"/>
            </a:p>
          </p:txBody>
        </p:sp>
        <p:sp>
          <p:nvSpPr>
            <p:cNvPr id="10283" name="Line 24"/>
            <p:cNvSpPr>
              <a:spLocks noChangeShapeType="1"/>
            </p:cNvSpPr>
            <p:nvPr/>
          </p:nvSpPr>
          <p:spPr bwMode="auto">
            <a:xfrm>
              <a:off x="1358" y="926"/>
              <a:ext cx="0" cy="96"/>
            </a:xfrm>
            <a:prstGeom prst="line">
              <a:avLst/>
            </a:prstGeom>
            <a:noFill/>
            <a:ln w="9525">
              <a:solidFill>
                <a:srgbClr val="FF3300"/>
              </a:solidFill>
              <a:round/>
              <a:headEnd/>
              <a:tailEnd/>
            </a:ln>
          </p:spPr>
          <p:txBody>
            <a:bodyPr/>
            <a:lstStyle/>
            <a:p>
              <a:endParaRPr lang="en-US"/>
            </a:p>
          </p:txBody>
        </p:sp>
        <p:sp>
          <p:nvSpPr>
            <p:cNvPr id="10284" name="Line 25"/>
            <p:cNvSpPr>
              <a:spLocks noChangeShapeType="1"/>
            </p:cNvSpPr>
            <p:nvPr/>
          </p:nvSpPr>
          <p:spPr bwMode="auto">
            <a:xfrm flipH="1">
              <a:off x="1152" y="912"/>
              <a:ext cx="96" cy="96"/>
            </a:xfrm>
            <a:prstGeom prst="line">
              <a:avLst/>
            </a:prstGeom>
            <a:noFill/>
            <a:ln w="9525">
              <a:solidFill>
                <a:srgbClr val="FF3300"/>
              </a:solidFill>
              <a:round/>
              <a:headEnd/>
              <a:tailEnd/>
            </a:ln>
          </p:spPr>
          <p:txBody>
            <a:bodyPr/>
            <a:lstStyle/>
            <a:p>
              <a:endParaRPr lang="en-US"/>
            </a:p>
          </p:txBody>
        </p:sp>
        <p:sp>
          <p:nvSpPr>
            <p:cNvPr id="10285" name="Line 26"/>
            <p:cNvSpPr>
              <a:spLocks noChangeShapeType="1"/>
            </p:cNvSpPr>
            <p:nvPr/>
          </p:nvSpPr>
          <p:spPr bwMode="auto">
            <a:xfrm>
              <a:off x="1440" y="898"/>
              <a:ext cx="240" cy="96"/>
            </a:xfrm>
            <a:prstGeom prst="line">
              <a:avLst/>
            </a:prstGeom>
            <a:noFill/>
            <a:ln w="9525">
              <a:solidFill>
                <a:srgbClr val="FF3300"/>
              </a:solidFill>
              <a:round/>
              <a:headEnd/>
              <a:tailEnd/>
            </a:ln>
          </p:spPr>
          <p:txBody>
            <a:bodyPr/>
            <a:lstStyle/>
            <a:p>
              <a:endParaRPr lang="en-US"/>
            </a:p>
          </p:txBody>
        </p:sp>
        <p:sp>
          <p:nvSpPr>
            <p:cNvPr id="10286" name="Line 27"/>
            <p:cNvSpPr>
              <a:spLocks noChangeShapeType="1"/>
            </p:cNvSpPr>
            <p:nvPr/>
          </p:nvSpPr>
          <p:spPr bwMode="auto">
            <a:xfrm flipH="1">
              <a:off x="864" y="864"/>
              <a:ext cx="336" cy="144"/>
            </a:xfrm>
            <a:prstGeom prst="line">
              <a:avLst/>
            </a:prstGeom>
            <a:noFill/>
            <a:ln w="9525">
              <a:solidFill>
                <a:srgbClr val="FF3300"/>
              </a:solidFill>
              <a:round/>
              <a:headEnd/>
              <a:tailEnd/>
            </a:ln>
          </p:spPr>
          <p:txBody>
            <a:bodyPr/>
            <a:lstStyle/>
            <a:p>
              <a:endParaRPr lang="en-US"/>
            </a:p>
          </p:txBody>
        </p:sp>
        <p:sp>
          <p:nvSpPr>
            <p:cNvPr id="10287" name="Line 28"/>
            <p:cNvSpPr>
              <a:spLocks noChangeShapeType="1"/>
            </p:cNvSpPr>
            <p:nvPr/>
          </p:nvSpPr>
          <p:spPr bwMode="auto">
            <a:xfrm flipH="1">
              <a:off x="774" y="768"/>
              <a:ext cx="336" cy="0"/>
            </a:xfrm>
            <a:prstGeom prst="line">
              <a:avLst/>
            </a:prstGeom>
            <a:noFill/>
            <a:ln w="9525">
              <a:solidFill>
                <a:srgbClr val="FF3300"/>
              </a:solidFill>
              <a:round/>
              <a:headEnd/>
              <a:tailEnd/>
            </a:ln>
          </p:spPr>
          <p:txBody>
            <a:bodyPr/>
            <a:lstStyle/>
            <a:p>
              <a:endParaRPr lang="en-US"/>
            </a:p>
          </p:txBody>
        </p:sp>
      </p:grpSp>
      <p:grpSp>
        <p:nvGrpSpPr>
          <p:cNvPr id="4" name="Group 30"/>
          <p:cNvGrpSpPr>
            <a:grpSpLocks/>
          </p:cNvGrpSpPr>
          <p:nvPr/>
        </p:nvGrpSpPr>
        <p:grpSpPr bwMode="auto">
          <a:xfrm>
            <a:off x="4140200" y="2636838"/>
            <a:ext cx="2289175" cy="889000"/>
            <a:chOff x="2530" y="2318"/>
            <a:chExt cx="1442" cy="560"/>
          </a:xfrm>
        </p:grpSpPr>
        <p:sp>
          <p:nvSpPr>
            <p:cNvPr id="10273" name="Line 31"/>
            <p:cNvSpPr>
              <a:spLocks noChangeShapeType="1"/>
            </p:cNvSpPr>
            <p:nvPr/>
          </p:nvSpPr>
          <p:spPr bwMode="auto">
            <a:xfrm>
              <a:off x="2530" y="2318"/>
              <a:ext cx="240" cy="96"/>
            </a:xfrm>
            <a:prstGeom prst="line">
              <a:avLst/>
            </a:prstGeom>
            <a:noFill/>
            <a:ln w="57150">
              <a:solidFill>
                <a:srgbClr val="FF0000"/>
              </a:solidFill>
              <a:round/>
              <a:headEnd/>
              <a:tailEnd type="triangle" w="med" len="med"/>
            </a:ln>
          </p:spPr>
          <p:txBody>
            <a:bodyPr/>
            <a:lstStyle/>
            <a:p>
              <a:endParaRPr lang="en-US"/>
            </a:p>
          </p:txBody>
        </p:sp>
        <p:sp>
          <p:nvSpPr>
            <p:cNvPr id="10274" name="Arc 32"/>
            <p:cNvSpPr>
              <a:spLocks/>
            </p:cNvSpPr>
            <p:nvPr/>
          </p:nvSpPr>
          <p:spPr bwMode="auto">
            <a:xfrm rot="311666">
              <a:off x="2860" y="2505"/>
              <a:ext cx="1090" cy="373"/>
            </a:xfrm>
            <a:custGeom>
              <a:avLst/>
              <a:gdLst>
                <a:gd name="T0" fmla="*/ 0 w 21323"/>
                <a:gd name="T1" fmla="*/ 0 h 18975"/>
                <a:gd name="T2" fmla="*/ 0 w 21323"/>
                <a:gd name="T3" fmla="*/ 0 h 18975"/>
                <a:gd name="T4" fmla="*/ 0 w 21323"/>
                <a:gd name="T5" fmla="*/ 0 h 18975"/>
                <a:gd name="T6" fmla="*/ 0 60000 65536"/>
                <a:gd name="T7" fmla="*/ 0 60000 65536"/>
                <a:gd name="T8" fmla="*/ 0 60000 65536"/>
                <a:gd name="T9" fmla="*/ 0 w 21323"/>
                <a:gd name="T10" fmla="*/ 0 h 18975"/>
                <a:gd name="T11" fmla="*/ 21323 w 21323"/>
                <a:gd name="T12" fmla="*/ 18975 h 18975"/>
              </a:gdLst>
              <a:ahLst/>
              <a:cxnLst>
                <a:cxn ang="T6">
                  <a:pos x="T0" y="T1"/>
                </a:cxn>
                <a:cxn ang="T7">
                  <a:pos x="T2" y="T3"/>
                </a:cxn>
                <a:cxn ang="T8">
                  <a:pos x="T4" y="T5"/>
                </a:cxn>
              </a:cxnLst>
              <a:rect l="T9" t="T10" r="T11" b="T12"/>
              <a:pathLst>
                <a:path w="21323" h="18975" fill="none" extrusionOk="0">
                  <a:moveTo>
                    <a:pt x="21322" y="3448"/>
                  </a:moveTo>
                  <a:cubicBezTo>
                    <a:pt x="20255" y="10048"/>
                    <a:pt x="16192" y="15781"/>
                    <a:pt x="10319" y="18975"/>
                  </a:cubicBezTo>
                </a:path>
                <a:path w="21323" h="18975" stroke="0" extrusionOk="0">
                  <a:moveTo>
                    <a:pt x="21322" y="3448"/>
                  </a:moveTo>
                  <a:cubicBezTo>
                    <a:pt x="20255" y="10048"/>
                    <a:pt x="16192" y="15781"/>
                    <a:pt x="10319" y="18975"/>
                  </a:cubicBezTo>
                  <a:lnTo>
                    <a:pt x="0" y="0"/>
                  </a:lnTo>
                  <a:lnTo>
                    <a:pt x="21322" y="3448"/>
                  </a:lnTo>
                  <a:close/>
                </a:path>
              </a:pathLst>
            </a:custGeom>
            <a:noFill/>
            <a:ln w="82550">
              <a:solidFill>
                <a:srgbClr val="FF0000"/>
              </a:solidFill>
              <a:round/>
              <a:headEnd/>
              <a:tailEnd type="triangle" w="med" len="lg"/>
            </a:ln>
          </p:spPr>
          <p:txBody>
            <a:bodyPr wrap="none" anchor="ctr"/>
            <a:lstStyle/>
            <a:p>
              <a:endParaRPr lang="en-US"/>
            </a:p>
          </p:txBody>
        </p:sp>
        <p:sp>
          <p:nvSpPr>
            <p:cNvPr id="10275" name="Arc 33"/>
            <p:cNvSpPr>
              <a:spLocks/>
            </p:cNvSpPr>
            <p:nvPr/>
          </p:nvSpPr>
          <p:spPr bwMode="auto">
            <a:xfrm>
              <a:off x="3772" y="2592"/>
              <a:ext cx="200" cy="146"/>
            </a:xfrm>
            <a:custGeom>
              <a:avLst/>
              <a:gdLst>
                <a:gd name="T0" fmla="*/ 0 w 24577"/>
                <a:gd name="T1" fmla="*/ 0 h 43200"/>
                <a:gd name="T2" fmla="*/ 0 w 24577"/>
                <a:gd name="T3" fmla="*/ 0 h 43200"/>
                <a:gd name="T4" fmla="*/ 0 w 24577"/>
                <a:gd name="T5" fmla="*/ 0 h 43200"/>
                <a:gd name="T6" fmla="*/ 0 60000 65536"/>
                <a:gd name="T7" fmla="*/ 0 60000 65536"/>
                <a:gd name="T8" fmla="*/ 0 60000 65536"/>
                <a:gd name="T9" fmla="*/ 0 w 24577"/>
                <a:gd name="T10" fmla="*/ 0 h 43200"/>
                <a:gd name="T11" fmla="*/ 24577 w 24577"/>
                <a:gd name="T12" fmla="*/ 43200 h 43200"/>
              </a:gdLst>
              <a:ahLst/>
              <a:cxnLst>
                <a:cxn ang="T6">
                  <a:pos x="T0" y="T1"/>
                </a:cxn>
                <a:cxn ang="T7">
                  <a:pos x="T2" y="T3"/>
                </a:cxn>
                <a:cxn ang="T8">
                  <a:pos x="T4" y="T5"/>
                </a:cxn>
              </a:cxnLst>
              <a:rect l="T9" t="T10" r="T11" b="T12"/>
              <a:pathLst>
                <a:path w="24577" h="43200" fill="none" extrusionOk="0">
                  <a:moveTo>
                    <a:pt x="2976" y="0"/>
                  </a:moveTo>
                  <a:cubicBezTo>
                    <a:pt x="14906" y="0"/>
                    <a:pt x="24577" y="9670"/>
                    <a:pt x="24577" y="21600"/>
                  </a:cubicBezTo>
                  <a:cubicBezTo>
                    <a:pt x="24577" y="33529"/>
                    <a:pt x="14906" y="43200"/>
                    <a:pt x="2977" y="43200"/>
                  </a:cubicBezTo>
                  <a:cubicBezTo>
                    <a:pt x="1981" y="43200"/>
                    <a:pt x="986" y="43131"/>
                    <a:pt x="0" y="42993"/>
                  </a:cubicBezTo>
                </a:path>
                <a:path w="24577" h="43200" stroke="0" extrusionOk="0">
                  <a:moveTo>
                    <a:pt x="2976" y="0"/>
                  </a:moveTo>
                  <a:cubicBezTo>
                    <a:pt x="14906" y="0"/>
                    <a:pt x="24577" y="9670"/>
                    <a:pt x="24577" y="21600"/>
                  </a:cubicBezTo>
                  <a:cubicBezTo>
                    <a:pt x="24577" y="33529"/>
                    <a:pt x="14906" y="43200"/>
                    <a:pt x="2977" y="43200"/>
                  </a:cubicBezTo>
                  <a:cubicBezTo>
                    <a:pt x="1981" y="43200"/>
                    <a:pt x="986" y="43131"/>
                    <a:pt x="0" y="42993"/>
                  </a:cubicBezTo>
                  <a:lnTo>
                    <a:pt x="2977" y="21600"/>
                  </a:lnTo>
                  <a:lnTo>
                    <a:pt x="2976" y="0"/>
                  </a:lnTo>
                  <a:close/>
                </a:path>
              </a:pathLst>
            </a:custGeom>
            <a:noFill/>
            <a:ln w="57150">
              <a:solidFill>
                <a:srgbClr val="FF0000"/>
              </a:solidFill>
              <a:round/>
              <a:headEnd/>
              <a:tailEnd/>
            </a:ln>
          </p:spPr>
          <p:txBody>
            <a:bodyPr wrap="none" anchor="ctr"/>
            <a:lstStyle/>
            <a:p>
              <a:endParaRPr lang="en-US"/>
            </a:p>
          </p:txBody>
        </p:sp>
      </p:grpSp>
      <p:grpSp>
        <p:nvGrpSpPr>
          <p:cNvPr id="5" name="Group 34"/>
          <p:cNvGrpSpPr>
            <a:grpSpLocks/>
          </p:cNvGrpSpPr>
          <p:nvPr/>
        </p:nvGrpSpPr>
        <p:grpSpPr bwMode="auto">
          <a:xfrm>
            <a:off x="323850" y="3644900"/>
            <a:ext cx="2289175" cy="889000"/>
            <a:chOff x="2530" y="2318"/>
            <a:chExt cx="1442" cy="560"/>
          </a:xfrm>
        </p:grpSpPr>
        <p:sp>
          <p:nvSpPr>
            <p:cNvPr id="10270" name="Line 35"/>
            <p:cNvSpPr>
              <a:spLocks noChangeShapeType="1"/>
            </p:cNvSpPr>
            <p:nvPr/>
          </p:nvSpPr>
          <p:spPr bwMode="auto">
            <a:xfrm>
              <a:off x="2530" y="2318"/>
              <a:ext cx="240" cy="96"/>
            </a:xfrm>
            <a:prstGeom prst="line">
              <a:avLst/>
            </a:prstGeom>
            <a:noFill/>
            <a:ln w="57150">
              <a:solidFill>
                <a:srgbClr val="FF0000"/>
              </a:solidFill>
              <a:round/>
              <a:headEnd/>
              <a:tailEnd type="triangle" w="med" len="med"/>
            </a:ln>
          </p:spPr>
          <p:txBody>
            <a:bodyPr/>
            <a:lstStyle/>
            <a:p>
              <a:endParaRPr lang="en-US"/>
            </a:p>
          </p:txBody>
        </p:sp>
        <p:sp>
          <p:nvSpPr>
            <p:cNvPr id="10271" name="Arc 36"/>
            <p:cNvSpPr>
              <a:spLocks/>
            </p:cNvSpPr>
            <p:nvPr/>
          </p:nvSpPr>
          <p:spPr bwMode="auto">
            <a:xfrm rot="311666">
              <a:off x="2860" y="2505"/>
              <a:ext cx="1090" cy="373"/>
            </a:xfrm>
            <a:custGeom>
              <a:avLst/>
              <a:gdLst>
                <a:gd name="T0" fmla="*/ 0 w 21323"/>
                <a:gd name="T1" fmla="*/ 0 h 18975"/>
                <a:gd name="T2" fmla="*/ 0 w 21323"/>
                <a:gd name="T3" fmla="*/ 0 h 18975"/>
                <a:gd name="T4" fmla="*/ 0 w 21323"/>
                <a:gd name="T5" fmla="*/ 0 h 18975"/>
                <a:gd name="T6" fmla="*/ 0 60000 65536"/>
                <a:gd name="T7" fmla="*/ 0 60000 65536"/>
                <a:gd name="T8" fmla="*/ 0 60000 65536"/>
                <a:gd name="T9" fmla="*/ 0 w 21323"/>
                <a:gd name="T10" fmla="*/ 0 h 18975"/>
                <a:gd name="T11" fmla="*/ 21323 w 21323"/>
                <a:gd name="T12" fmla="*/ 18975 h 18975"/>
              </a:gdLst>
              <a:ahLst/>
              <a:cxnLst>
                <a:cxn ang="T6">
                  <a:pos x="T0" y="T1"/>
                </a:cxn>
                <a:cxn ang="T7">
                  <a:pos x="T2" y="T3"/>
                </a:cxn>
                <a:cxn ang="T8">
                  <a:pos x="T4" y="T5"/>
                </a:cxn>
              </a:cxnLst>
              <a:rect l="T9" t="T10" r="T11" b="T12"/>
              <a:pathLst>
                <a:path w="21323" h="18975" fill="none" extrusionOk="0">
                  <a:moveTo>
                    <a:pt x="21322" y="3448"/>
                  </a:moveTo>
                  <a:cubicBezTo>
                    <a:pt x="20255" y="10048"/>
                    <a:pt x="16192" y="15781"/>
                    <a:pt x="10319" y="18975"/>
                  </a:cubicBezTo>
                </a:path>
                <a:path w="21323" h="18975" stroke="0" extrusionOk="0">
                  <a:moveTo>
                    <a:pt x="21322" y="3448"/>
                  </a:moveTo>
                  <a:cubicBezTo>
                    <a:pt x="20255" y="10048"/>
                    <a:pt x="16192" y="15781"/>
                    <a:pt x="10319" y="18975"/>
                  </a:cubicBezTo>
                  <a:lnTo>
                    <a:pt x="0" y="0"/>
                  </a:lnTo>
                  <a:lnTo>
                    <a:pt x="21322" y="3448"/>
                  </a:lnTo>
                  <a:close/>
                </a:path>
              </a:pathLst>
            </a:custGeom>
            <a:noFill/>
            <a:ln w="82550">
              <a:solidFill>
                <a:srgbClr val="FF0000"/>
              </a:solidFill>
              <a:round/>
              <a:headEnd/>
              <a:tailEnd type="triangle" w="med" len="lg"/>
            </a:ln>
          </p:spPr>
          <p:txBody>
            <a:bodyPr wrap="none" anchor="ctr"/>
            <a:lstStyle/>
            <a:p>
              <a:endParaRPr lang="en-US"/>
            </a:p>
          </p:txBody>
        </p:sp>
        <p:sp>
          <p:nvSpPr>
            <p:cNvPr id="10272" name="Arc 37"/>
            <p:cNvSpPr>
              <a:spLocks/>
            </p:cNvSpPr>
            <p:nvPr/>
          </p:nvSpPr>
          <p:spPr bwMode="auto">
            <a:xfrm>
              <a:off x="3772" y="2592"/>
              <a:ext cx="200" cy="146"/>
            </a:xfrm>
            <a:custGeom>
              <a:avLst/>
              <a:gdLst>
                <a:gd name="T0" fmla="*/ 0 w 24577"/>
                <a:gd name="T1" fmla="*/ 0 h 43200"/>
                <a:gd name="T2" fmla="*/ 0 w 24577"/>
                <a:gd name="T3" fmla="*/ 0 h 43200"/>
                <a:gd name="T4" fmla="*/ 0 w 24577"/>
                <a:gd name="T5" fmla="*/ 0 h 43200"/>
                <a:gd name="T6" fmla="*/ 0 60000 65536"/>
                <a:gd name="T7" fmla="*/ 0 60000 65536"/>
                <a:gd name="T8" fmla="*/ 0 60000 65536"/>
                <a:gd name="T9" fmla="*/ 0 w 24577"/>
                <a:gd name="T10" fmla="*/ 0 h 43200"/>
                <a:gd name="T11" fmla="*/ 24577 w 24577"/>
                <a:gd name="T12" fmla="*/ 43200 h 43200"/>
              </a:gdLst>
              <a:ahLst/>
              <a:cxnLst>
                <a:cxn ang="T6">
                  <a:pos x="T0" y="T1"/>
                </a:cxn>
                <a:cxn ang="T7">
                  <a:pos x="T2" y="T3"/>
                </a:cxn>
                <a:cxn ang="T8">
                  <a:pos x="T4" y="T5"/>
                </a:cxn>
              </a:cxnLst>
              <a:rect l="T9" t="T10" r="T11" b="T12"/>
              <a:pathLst>
                <a:path w="24577" h="43200" fill="none" extrusionOk="0">
                  <a:moveTo>
                    <a:pt x="2976" y="0"/>
                  </a:moveTo>
                  <a:cubicBezTo>
                    <a:pt x="14906" y="0"/>
                    <a:pt x="24577" y="9670"/>
                    <a:pt x="24577" y="21600"/>
                  </a:cubicBezTo>
                  <a:cubicBezTo>
                    <a:pt x="24577" y="33529"/>
                    <a:pt x="14906" y="43200"/>
                    <a:pt x="2977" y="43200"/>
                  </a:cubicBezTo>
                  <a:cubicBezTo>
                    <a:pt x="1981" y="43200"/>
                    <a:pt x="986" y="43131"/>
                    <a:pt x="0" y="42993"/>
                  </a:cubicBezTo>
                </a:path>
                <a:path w="24577" h="43200" stroke="0" extrusionOk="0">
                  <a:moveTo>
                    <a:pt x="2976" y="0"/>
                  </a:moveTo>
                  <a:cubicBezTo>
                    <a:pt x="14906" y="0"/>
                    <a:pt x="24577" y="9670"/>
                    <a:pt x="24577" y="21600"/>
                  </a:cubicBezTo>
                  <a:cubicBezTo>
                    <a:pt x="24577" y="33529"/>
                    <a:pt x="14906" y="43200"/>
                    <a:pt x="2977" y="43200"/>
                  </a:cubicBezTo>
                  <a:cubicBezTo>
                    <a:pt x="1981" y="43200"/>
                    <a:pt x="986" y="43131"/>
                    <a:pt x="0" y="42993"/>
                  </a:cubicBezTo>
                  <a:lnTo>
                    <a:pt x="2977" y="21600"/>
                  </a:lnTo>
                  <a:lnTo>
                    <a:pt x="2976" y="0"/>
                  </a:lnTo>
                  <a:close/>
                </a:path>
              </a:pathLst>
            </a:custGeom>
            <a:noFill/>
            <a:ln w="57150">
              <a:solidFill>
                <a:srgbClr val="FF0000"/>
              </a:solidFill>
              <a:round/>
              <a:headEnd/>
              <a:tailEnd/>
            </a:ln>
          </p:spPr>
          <p:txBody>
            <a:bodyPr wrap="none" anchor="ctr"/>
            <a:lstStyle/>
            <a:p>
              <a:endParaRPr lang="en-US"/>
            </a:p>
          </p:txBody>
        </p:sp>
      </p:grpSp>
      <p:grpSp>
        <p:nvGrpSpPr>
          <p:cNvPr id="6" name="Group 38"/>
          <p:cNvGrpSpPr>
            <a:grpSpLocks/>
          </p:cNvGrpSpPr>
          <p:nvPr/>
        </p:nvGrpSpPr>
        <p:grpSpPr bwMode="auto">
          <a:xfrm>
            <a:off x="4140200" y="2636838"/>
            <a:ext cx="2289175" cy="889000"/>
            <a:chOff x="2530" y="2318"/>
            <a:chExt cx="1442" cy="560"/>
          </a:xfrm>
        </p:grpSpPr>
        <p:sp>
          <p:nvSpPr>
            <p:cNvPr id="10267" name="Line 39"/>
            <p:cNvSpPr>
              <a:spLocks noChangeShapeType="1"/>
            </p:cNvSpPr>
            <p:nvPr/>
          </p:nvSpPr>
          <p:spPr bwMode="auto">
            <a:xfrm>
              <a:off x="2530" y="2318"/>
              <a:ext cx="240" cy="96"/>
            </a:xfrm>
            <a:prstGeom prst="line">
              <a:avLst/>
            </a:prstGeom>
            <a:noFill/>
            <a:ln w="57150">
              <a:solidFill>
                <a:srgbClr val="FF0000"/>
              </a:solidFill>
              <a:round/>
              <a:headEnd/>
              <a:tailEnd type="triangle" w="med" len="med"/>
            </a:ln>
          </p:spPr>
          <p:txBody>
            <a:bodyPr/>
            <a:lstStyle/>
            <a:p>
              <a:endParaRPr lang="en-US"/>
            </a:p>
          </p:txBody>
        </p:sp>
        <p:sp>
          <p:nvSpPr>
            <p:cNvPr id="10268" name="Arc 40"/>
            <p:cNvSpPr>
              <a:spLocks/>
            </p:cNvSpPr>
            <p:nvPr/>
          </p:nvSpPr>
          <p:spPr bwMode="auto">
            <a:xfrm rot="311666">
              <a:off x="2860" y="2505"/>
              <a:ext cx="1090" cy="373"/>
            </a:xfrm>
            <a:custGeom>
              <a:avLst/>
              <a:gdLst>
                <a:gd name="T0" fmla="*/ 0 w 21323"/>
                <a:gd name="T1" fmla="*/ 0 h 18975"/>
                <a:gd name="T2" fmla="*/ 0 w 21323"/>
                <a:gd name="T3" fmla="*/ 0 h 18975"/>
                <a:gd name="T4" fmla="*/ 0 w 21323"/>
                <a:gd name="T5" fmla="*/ 0 h 18975"/>
                <a:gd name="T6" fmla="*/ 0 60000 65536"/>
                <a:gd name="T7" fmla="*/ 0 60000 65536"/>
                <a:gd name="T8" fmla="*/ 0 60000 65536"/>
                <a:gd name="T9" fmla="*/ 0 w 21323"/>
                <a:gd name="T10" fmla="*/ 0 h 18975"/>
                <a:gd name="T11" fmla="*/ 21323 w 21323"/>
                <a:gd name="T12" fmla="*/ 18975 h 18975"/>
              </a:gdLst>
              <a:ahLst/>
              <a:cxnLst>
                <a:cxn ang="T6">
                  <a:pos x="T0" y="T1"/>
                </a:cxn>
                <a:cxn ang="T7">
                  <a:pos x="T2" y="T3"/>
                </a:cxn>
                <a:cxn ang="T8">
                  <a:pos x="T4" y="T5"/>
                </a:cxn>
              </a:cxnLst>
              <a:rect l="T9" t="T10" r="T11" b="T12"/>
              <a:pathLst>
                <a:path w="21323" h="18975" fill="none" extrusionOk="0">
                  <a:moveTo>
                    <a:pt x="21322" y="3448"/>
                  </a:moveTo>
                  <a:cubicBezTo>
                    <a:pt x="20255" y="10048"/>
                    <a:pt x="16192" y="15781"/>
                    <a:pt x="10319" y="18975"/>
                  </a:cubicBezTo>
                </a:path>
                <a:path w="21323" h="18975" stroke="0" extrusionOk="0">
                  <a:moveTo>
                    <a:pt x="21322" y="3448"/>
                  </a:moveTo>
                  <a:cubicBezTo>
                    <a:pt x="20255" y="10048"/>
                    <a:pt x="16192" y="15781"/>
                    <a:pt x="10319" y="18975"/>
                  </a:cubicBezTo>
                  <a:lnTo>
                    <a:pt x="0" y="0"/>
                  </a:lnTo>
                  <a:lnTo>
                    <a:pt x="21322" y="3448"/>
                  </a:lnTo>
                  <a:close/>
                </a:path>
              </a:pathLst>
            </a:custGeom>
            <a:noFill/>
            <a:ln w="82550">
              <a:solidFill>
                <a:srgbClr val="FF0000"/>
              </a:solidFill>
              <a:round/>
              <a:headEnd/>
              <a:tailEnd type="triangle" w="med" len="lg"/>
            </a:ln>
          </p:spPr>
          <p:txBody>
            <a:bodyPr wrap="none" anchor="ctr"/>
            <a:lstStyle/>
            <a:p>
              <a:endParaRPr lang="en-US"/>
            </a:p>
          </p:txBody>
        </p:sp>
        <p:sp>
          <p:nvSpPr>
            <p:cNvPr id="10269" name="Arc 41"/>
            <p:cNvSpPr>
              <a:spLocks/>
            </p:cNvSpPr>
            <p:nvPr/>
          </p:nvSpPr>
          <p:spPr bwMode="auto">
            <a:xfrm>
              <a:off x="3772" y="2592"/>
              <a:ext cx="200" cy="146"/>
            </a:xfrm>
            <a:custGeom>
              <a:avLst/>
              <a:gdLst>
                <a:gd name="T0" fmla="*/ 0 w 24577"/>
                <a:gd name="T1" fmla="*/ 0 h 43200"/>
                <a:gd name="T2" fmla="*/ 0 w 24577"/>
                <a:gd name="T3" fmla="*/ 0 h 43200"/>
                <a:gd name="T4" fmla="*/ 0 w 24577"/>
                <a:gd name="T5" fmla="*/ 0 h 43200"/>
                <a:gd name="T6" fmla="*/ 0 60000 65536"/>
                <a:gd name="T7" fmla="*/ 0 60000 65536"/>
                <a:gd name="T8" fmla="*/ 0 60000 65536"/>
                <a:gd name="T9" fmla="*/ 0 w 24577"/>
                <a:gd name="T10" fmla="*/ 0 h 43200"/>
                <a:gd name="T11" fmla="*/ 24577 w 24577"/>
                <a:gd name="T12" fmla="*/ 43200 h 43200"/>
              </a:gdLst>
              <a:ahLst/>
              <a:cxnLst>
                <a:cxn ang="T6">
                  <a:pos x="T0" y="T1"/>
                </a:cxn>
                <a:cxn ang="T7">
                  <a:pos x="T2" y="T3"/>
                </a:cxn>
                <a:cxn ang="T8">
                  <a:pos x="T4" y="T5"/>
                </a:cxn>
              </a:cxnLst>
              <a:rect l="T9" t="T10" r="T11" b="T12"/>
              <a:pathLst>
                <a:path w="24577" h="43200" fill="none" extrusionOk="0">
                  <a:moveTo>
                    <a:pt x="2976" y="0"/>
                  </a:moveTo>
                  <a:cubicBezTo>
                    <a:pt x="14906" y="0"/>
                    <a:pt x="24577" y="9670"/>
                    <a:pt x="24577" y="21600"/>
                  </a:cubicBezTo>
                  <a:cubicBezTo>
                    <a:pt x="24577" y="33529"/>
                    <a:pt x="14906" y="43200"/>
                    <a:pt x="2977" y="43200"/>
                  </a:cubicBezTo>
                  <a:cubicBezTo>
                    <a:pt x="1981" y="43200"/>
                    <a:pt x="986" y="43131"/>
                    <a:pt x="0" y="42993"/>
                  </a:cubicBezTo>
                </a:path>
                <a:path w="24577" h="43200" stroke="0" extrusionOk="0">
                  <a:moveTo>
                    <a:pt x="2976" y="0"/>
                  </a:moveTo>
                  <a:cubicBezTo>
                    <a:pt x="14906" y="0"/>
                    <a:pt x="24577" y="9670"/>
                    <a:pt x="24577" y="21600"/>
                  </a:cubicBezTo>
                  <a:cubicBezTo>
                    <a:pt x="24577" y="33529"/>
                    <a:pt x="14906" y="43200"/>
                    <a:pt x="2977" y="43200"/>
                  </a:cubicBezTo>
                  <a:cubicBezTo>
                    <a:pt x="1981" y="43200"/>
                    <a:pt x="986" y="43131"/>
                    <a:pt x="0" y="42993"/>
                  </a:cubicBezTo>
                  <a:lnTo>
                    <a:pt x="2977" y="21600"/>
                  </a:lnTo>
                  <a:lnTo>
                    <a:pt x="2976" y="0"/>
                  </a:lnTo>
                  <a:close/>
                </a:path>
              </a:pathLst>
            </a:custGeom>
            <a:noFill/>
            <a:ln w="57150">
              <a:solidFill>
                <a:srgbClr val="FF0000"/>
              </a:solidFill>
              <a:round/>
              <a:headEnd/>
              <a:tailEnd/>
            </a:ln>
          </p:spPr>
          <p:txBody>
            <a:bodyPr wrap="none" anchor="ctr"/>
            <a:lstStyle/>
            <a:p>
              <a:endParaRPr lang="en-US"/>
            </a:p>
          </p:txBody>
        </p:sp>
      </p:grpSp>
      <p:grpSp>
        <p:nvGrpSpPr>
          <p:cNvPr id="7" name="Group 42"/>
          <p:cNvGrpSpPr>
            <a:grpSpLocks/>
          </p:cNvGrpSpPr>
          <p:nvPr/>
        </p:nvGrpSpPr>
        <p:grpSpPr bwMode="auto">
          <a:xfrm>
            <a:off x="323850" y="3644900"/>
            <a:ext cx="2289175" cy="889000"/>
            <a:chOff x="2530" y="2318"/>
            <a:chExt cx="1442" cy="560"/>
          </a:xfrm>
        </p:grpSpPr>
        <p:sp>
          <p:nvSpPr>
            <p:cNvPr id="10264" name="Line 43"/>
            <p:cNvSpPr>
              <a:spLocks noChangeShapeType="1"/>
            </p:cNvSpPr>
            <p:nvPr/>
          </p:nvSpPr>
          <p:spPr bwMode="auto">
            <a:xfrm>
              <a:off x="2530" y="2318"/>
              <a:ext cx="240" cy="96"/>
            </a:xfrm>
            <a:prstGeom prst="line">
              <a:avLst/>
            </a:prstGeom>
            <a:noFill/>
            <a:ln w="57150">
              <a:solidFill>
                <a:srgbClr val="FF0000"/>
              </a:solidFill>
              <a:round/>
              <a:headEnd/>
              <a:tailEnd type="triangle" w="med" len="med"/>
            </a:ln>
          </p:spPr>
          <p:txBody>
            <a:bodyPr/>
            <a:lstStyle/>
            <a:p>
              <a:endParaRPr lang="en-US"/>
            </a:p>
          </p:txBody>
        </p:sp>
        <p:sp>
          <p:nvSpPr>
            <p:cNvPr id="10265" name="Arc 44"/>
            <p:cNvSpPr>
              <a:spLocks/>
            </p:cNvSpPr>
            <p:nvPr/>
          </p:nvSpPr>
          <p:spPr bwMode="auto">
            <a:xfrm rot="311666">
              <a:off x="2860" y="2505"/>
              <a:ext cx="1090" cy="373"/>
            </a:xfrm>
            <a:custGeom>
              <a:avLst/>
              <a:gdLst>
                <a:gd name="T0" fmla="*/ 0 w 21323"/>
                <a:gd name="T1" fmla="*/ 0 h 18975"/>
                <a:gd name="T2" fmla="*/ 0 w 21323"/>
                <a:gd name="T3" fmla="*/ 0 h 18975"/>
                <a:gd name="T4" fmla="*/ 0 w 21323"/>
                <a:gd name="T5" fmla="*/ 0 h 18975"/>
                <a:gd name="T6" fmla="*/ 0 60000 65536"/>
                <a:gd name="T7" fmla="*/ 0 60000 65536"/>
                <a:gd name="T8" fmla="*/ 0 60000 65536"/>
                <a:gd name="T9" fmla="*/ 0 w 21323"/>
                <a:gd name="T10" fmla="*/ 0 h 18975"/>
                <a:gd name="T11" fmla="*/ 21323 w 21323"/>
                <a:gd name="T12" fmla="*/ 18975 h 18975"/>
              </a:gdLst>
              <a:ahLst/>
              <a:cxnLst>
                <a:cxn ang="T6">
                  <a:pos x="T0" y="T1"/>
                </a:cxn>
                <a:cxn ang="T7">
                  <a:pos x="T2" y="T3"/>
                </a:cxn>
                <a:cxn ang="T8">
                  <a:pos x="T4" y="T5"/>
                </a:cxn>
              </a:cxnLst>
              <a:rect l="T9" t="T10" r="T11" b="T12"/>
              <a:pathLst>
                <a:path w="21323" h="18975" fill="none" extrusionOk="0">
                  <a:moveTo>
                    <a:pt x="21322" y="3448"/>
                  </a:moveTo>
                  <a:cubicBezTo>
                    <a:pt x="20255" y="10048"/>
                    <a:pt x="16192" y="15781"/>
                    <a:pt x="10319" y="18975"/>
                  </a:cubicBezTo>
                </a:path>
                <a:path w="21323" h="18975" stroke="0" extrusionOk="0">
                  <a:moveTo>
                    <a:pt x="21322" y="3448"/>
                  </a:moveTo>
                  <a:cubicBezTo>
                    <a:pt x="20255" y="10048"/>
                    <a:pt x="16192" y="15781"/>
                    <a:pt x="10319" y="18975"/>
                  </a:cubicBezTo>
                  <a:lnTo>
                    <a:pt x="0" y="0"/>
                  </a:lnTo>
                  <a:lnTo>
                    <a:pt x="21322" y="3448"/>
                  </a:lnTo>
                  <a:close/>
                </a:path>
              </a:pathLst>
            </a:custGeom>
            <a:noFill/>
            <a:ln w="82550">
              <a:solidFill>
                <a:srgbClr val="FF0000"/>
              </a:solidFill>
              <a:round/>
              <a:headEnd/>
              <a:tailEnd type="triangle" w="med" len="lg"/>
            </a:ln>
          </p:spPr>
          <p:txBody>
            <a:bodyPr wrap="none" anchor="ctr"/>
            <a:lstStyle/>
            <a:p>
              <a:endParaRPr lang="en-US"/>
            </a:p>
          </p:txBody>
        </p:sp>
        <p:sp>
          <p:nvSpPr>
            <p:cNvPr id="10266" name="Arc 45"/>
            <p:cNvSpPr>
              <a:spLocks/>
            </p:cNvSpPr>
            <p:nvPr/>
          </p:nvSpPr>
          <p:spPr bwMode="auto">
            <a:xfrm>
              <a:off x="3772" y="2592"/>
              <a:ext cx="200" cy="146"/>
            </a:xfrm>
            <a:custGeom>
              <a:avLst/>
              <a:gdLst>
                <a:gd name="T0" fmla="*/ 0 w 24577"/>
                <a:gd name="T1" fmla="*/ 0 h 43200"/>
                <a:gd name="T2" fmla="*/ 0 w 24577"/>
                <a:gd name="T3" fmla="*/ 0 h 43200"/>
                <a:gd name="T4" fmla="*/ 0 w 24577"/>
                <a:gd name="T5" fmla="*/ 0 h 43200"/>
                <a:gd name="T6" fmla="*/ 0 60000 65536"/>
                <a:gd name="T7" fmla="*/ 0 60000 65536"/>
                <a:gd name="T8" fmla="*/ 0 60000 65536"/>
                <a:gd name="T9" fmla="*/ 0 w 24577"/>
                <a:gd name="T10" fmla="*/ 0 h 43200"/>
                <a:gd name="T11" fmla="*/ 24577 w 24577"/>
                <a:gd name="T12" fmla="*/ 43200 h 43200"/>
              </a:gdLst>
              <a:ahLst/>
              <a:cxnLst>
                <a:cxn ang="T6">
                  <a:pos x="T0" y="T1"/>
                </a:cxn>
                <a:cxn ang="T7">
                  <a:pos x="T2" y="T3"/>
                </a:cxn>
                <a:cxn ang="T8">
                  <a:pos x="T4" y="T5"/>
                </a:cxn>
              </a:cxnLst>
              <a:rect l="T9" t="T10" r="T11" b="T12"/>
              <a:pathLst>
                <a:path w="24577" h="43200" fill="none" extrusionOk="0">
                  <a:moveTo>
                    <a:pt x="2976" y="0"/>
                  </a:moveTo>
                  <a:cubicBezTo>
                    <a:pt x="14906" y="0"/>
                    <a:pt x="24577" y="9670"/>
                    <a:pt x="24577" y="21600"/>
                  </a:cubicBezTo>
                  <a:cubicBezTo>
                    <a:pt x="24577" y="33529"/>
                    <a:pt x="14906" y="43200"/>
                    <a:pt x="2977" y="43200"/>
                  </a:cubicBezTo>
                  <a:cubicBezTo>
                    <a:pt x="1981" y="43200"/>
                    <a:pt x="986" y="43131"/>
                    <a:pt x="0" y="42993"/>
                  </a:cubicBezTo>
                </a:path>
                <a:path w="24577" h="43200" stroke="0" extrusionOk="0">
                  <a:moveTo>
                    <a:pt x="2976" y="0"/>
                  </a:moveTo>
                  <a:cubicBezTo>
                    <a:pt x="14906" y="0"/>
                    <a:pt x="24577" y="9670"/>
                    <a:pt x="24577" y="21600"/>
                  </a:cubicBezTo>
                  <a:cubicBezTo>
                    <a:pt x="24577" y="33529"/>
                    <a:pt x="14906" y="43200"/>
                    <a:pt x="2977" y="43200"/>
                  </a:cubicBezTo>
                  <a:cubicBezTo>
                    <a:pt x="1981" y="43200"/>
                    <a:pt x="986" y="43131"/>
                    <a:pt x="0" y="42993"/>
                  </a:cubicBezTo>
                  <a:lnTo>
                    <a:pt x="2977" y="21600"/>
                  </a:lnTo>
                  <a:lnTo>
                    <a:pt x="2976" y="0"/>
                  </a:lnTo>
                  <a:close/>
                </a:path>
              </a:pathLst>
            </a:custGeom>
            <a:noFill/>
            <a:ln w="57150">
              <a:solidFill>
                <a:srgbClr val="FF0000"/>
              </a:solidFill>
              <a:round/>
              <a:headEnd/>
              <a:tailEnd/>
            </a:ln>
          </p:spPr>
          <p:txBody>
            <a:bodyPr wrap="none" anchor="ctr"/>
            <a:lstStyle/>
            <a:p>
              <a:endParaRPr lang="en-US"/>
            </a:p>
          </p:txBody>
        </p:sp>
      </p:grpSp>
      <p:grpSp>
        <p:nvGrpSpPr>
          <p:cNvPr id="8" name="Group 46"/>
          <p:cNvGrpSpPr>
            <a:grpSpLocks/>
          </p:cNvGrpSpPr>
          <p:nvPr/>
        </p:nvGrpSpPr>
        <p:grpSpPr bwMode="auto">
          <a:xfrm>
            <a:off x="4140200" y="2636838"/>
            <a:ext cx="2289175" cy="889000"/>
            <a:chOff x="2530" y="2318"/>
            <a:chExt cx="1442" cy="560"/>
          </a:xfrm>
        </p:grpSpPr>
        <p:sp>
          <p:nvSpPr>
            <p:cNvPr id="10261" name="Line 47"/>
            <p:cNvSpPr>
              <a:spLocks noChangeShapeType="1"/>
            </p:cNvSpPr>
            <p:nvPr/>
          </p:nvSpPr>
          <p:spPr bwMode="auto">
            <a:xfrm>
              <a:off x="2530" y="2318"/>
              <a:ext cx="240" cy="96"/>
            </a:xfrm>
            <a:prstGeom prst="line">
              <a:avLst/>
            </a:prstGeom>
            <a:noFill/>
            <a:ln w="57150">
              <a:solidFill>
                <a:srgbClr val="FF0000"/>
              </a:solidFill>
              <a:round/>
              <a:headEnd/>
              <a:tailEnd type="triangle" w="med" len="med"/>
            </a:ln>
          </p:spPr>
          <p:txBody>
            <a:bodyPr/>
            <a:lstStyle/>
            <a:p>
              <a:endParaRPr lang="en-US"/>
            </a:p>
          </p:txBody>
        </p:sp>
        <p:sp>
          <p:nvSpPr>
            <p:cNvPr id="10262" name="Arc 48"/>
            <p:cNvSpPr>
              <a:spLocks/>
            </p:cNvSpPr>
            <p:nvPr/>
          </p:nvSpPr>
          <p:spPr bwMode="auto">
            <a:xfrm rot="311666">
              <a:off x="2860" y="2505"/>
              <a:ext cx="1090" cy="373"/>
            </a:xfrm>
            <a:custGeom>
              <a:avLst/>
              <a:gdLst>
                <a:gd name="T0" fmla="*/ 0 w 21323"/>
                <a:gd name="T1" fmla="*/ 0 h 18975"/>
                <a:gd name="T2" fmla="*/ 0 w 21323"/>
                <a:gd name="T3" fmla="*/ 0 h 18975"/>
                <a:gd name="T4" fmla="*/ 0 w 21323"/>
                <a:gd name="T5" fmla="*/ 0 h 18975"/>
                <a:gd name="T6" fmla="*/ 0 60000 65536"/>
                <a:gd name="T7" fmla="*/ 0 60000 65536"/>
                <a:gd name="T8" fmla="*/ 0 60000 65536"/>
                <a:gd name="T9" fmla="*/ 0 w 21323"/>
                <a:gd name="T10" fmla="*/ 0 h 18975"/>
                <a:gd name="T11" fmla="*/ 21323 w 21323"/>
                <a:gd name="T12" fmla="*/ 18975 h 18975"/>
              </a:gdLst>
              <a:ahLst/>
              <a:cxnLst>
                <a:cxn ang="T6">
                  <a:pos x="T0" y="T1"/>
                </a:cxn>
                <a:cxn ang="T7">
                  <a:pos x="T2" y="T3"/>
                </a:cxn>
                <a:cxn ang="T8">
                  <a:pos x="T4" y="T5"/>
                </a:cxn>
              </a:cxnLst>
              <a:rect l="T9" t="T10" r="T11" b="T12"/>
              <a:pathLst>
                <a:path w="21323" h="18975" fill="none" extrusionOk="0">
                  <a:moveTo>
                    <a:pt x="21322" y="3448"/>
                  </a:moveTo>
                  <a:cubicBezTo>
                    <a:pt x="20255" y="10048"/>
                    <a:pt x="16192" y="15781"/>
                    <a:pt x="10319" y="18975"/>
                  </a:cubicBezTo>
                </a:path>
                <a:path w="21323" h="18975" stroke="0" extrusionOk="0">
                  <a:moveTo>
                    <a:pt x="21322" y="3448"/>
                  </a:moveTo>
                  <a:cubicBezTo>
                    <a:pt x="20255" y="10048"/>
                    <a:pt x="16192" y="15781"/>
                    <a:pt x="10319" y="18975"/>
                  </a:cubicBezTo>
                  <a:lnTo>
                    <a:pt x="0" y="0"/>
                  </a:lnTo>
                  <a:lnTo>
                    <a:pt x="21322" y="3448"/>
                  </a:lnTo>
                  <a:close/>
                </a:path>
              </a:pathLst>
            </a:custGeom>
            <a:noFill/>
            <a:ln w="82550">
              <a:solidFill>
                <a:srgbClr val="FF0000"/>
              </a:solidFill>
              <a:round/>
              <a:headEnd/>
              <a:tailEnd type="triangle" w="med" len="lg"/>
            </a:ln>
          </p:spPr>
          <p:txBody>
            <a:bodyPr wrap="none" anchor="ctr"/>
            <a:lstStyle/>
            <a:p>
              <a:endParaRPr lang="en-US"/>
            </a:p>
          </p:txBody>
        </p:sp>
        <p:sp>
          <p:nvSpPr>
            <p:cNvPr id="10263" name="Arc 49"/>
            <p:cNvSpPr>
              <a:spLocks/>
            </p:cNvSpPr>
            <p:nvPr/>
          </p:nvSpPr>
          <p:spPr bwMode="auto">
            <a:xfrm>
              <a:off x="3772" y="2592"/>
              <a:ext cx="200" cy="146"/>
            </a:xfrm>
            <a:custGeom>
              <a:avLst/>
              <a:gdLst>
                <a:gd name="T0" fmla="*/ 0 w 24577"/>
                <a:gd name="T1" fmla="*/ 0 h 43200"/>
                <a:gd name="T2" fmla="*/ 0 w 24577"/>
                <a:gd name="T3" fmla="*/ 0 h 43200"/>
                <a:gd name="T4" fmla="*/ 0 w 24577"/>
                <a:gd name="T5" fmla="*/ 0 h 43200"/>
                <a:gd name="T6" fmla="*/ 0 60000 65536"/>
                <a:gd name="T7" fmla="*/ 0 60000 65536"/>
                <a:gd name="T8" fmla="*/ 0 60000 65536"/>
                <a:gd name="T9" fmla="*/ 0 w 24577"/>
                <a:gd name="T10" fmla="*/ 0 h 43200"/>
                <a:gd name="T11" fmla="*/ 24577 w 24577"/>
                <a:gd name="T12" fmla="*/ 43200 h 43200"/>
              </a:gdLst>
              <a:ahLst/>
              <a:cxnLst>
                <a:cxn ang="T6">
                  <a:pos x="T0" y="T1"/>
                </a:cxn>
                <a:cxn ang="T7">
                  <a:pos x="T2" y="T3"/>
                </a:cxn>
                <a:cxn ang="T8">
                  <a:pos x="T4" y="T5"/>
                </a:cxn>
              </a:cxnLst>
              <a:rect l="T9" t="T10" r="T11" b="T12"/>
              <a:pathLst>
                <a:path w="24577" h="43200" fill="none" extrusionOk="0">
                  <a:moveTo>
                    <a:pt x="2976" y="0"/>
                  </a:moveTo>
                  <a:cubicBezTo>
                    <a:pt x="14906" y="0"/>
                    <a:pt x="24577" y="9670"/>
                    <a:pt x="24577" y="21600"/>
                  </a:cubicBezTo>
                  <a:cubicBezTo>
                    <a:pt x="24577" y="33529"/>
                    <a:pt x="14906" y="43200"/>
                    <a:pt x="2977" y="43200"/>
                  </a:cubicBezTo>
                  <a:cubicBezTo>
                    <a:pt x="1981" y="43200"/>
                    <a:pt x="986" y="43131"/>
                    <a:pt x="0" y="42993"/>
                  </a:cubicBezTo>
                </a:path>
                <a:path w="24577" h="43200" stroke="0" extrusionOk="0">
                  <a:moveTo>
                    <a:pt x="2976" y="0"/>
                  </a:moveTo>
                  <a:cubicBezTo>
                    <a:pt x="14906" y="0"/>
                    <a:pt x="24577" y="9670"/>
                    <a:pt x="24577" y="21600"/>
                  </a:cubicBezTo>
                  <a:cubicBezTo>
                    <a:pt x="24577" y="33529"/>
                    <a:pt x="14906" y="43200"/>
                    <a:pt x="2977" y="43200"/>
                  </a:cubicBezTo>
                  <a:cubicBezTo>
                    <a:pt x="1981" y="43200"/>
                    <a:pt x="986" y="43131"/>
                    <a:pt x="0" y="42993"/>
                  </a:cubicBezTo>
                  <a:lnTo>
                    <a:pt x="2977" y="21600"/>
                  </a:lnTo>
                  <a:lnTo>
                    <a:pt x="2976" y="0"/>
                  </a:lnTo>
                  <a:close/>
                </a:path>
              </a:pathLst>
            </a:custGeom>
            <a:noFill/>
            <a:ln w="57150">
              <a:solidFill>
                <a:srgbClr val="FF0000"/>
              </a:solidFill>
              <a:round/>
              <a:headEnd/>
              <a:tailEnd/>
            </a:ln>
          </p:spPr>
          <p:txBody>
            <a:bodyPr wrap="none" anchor="ctr"/>
            <a:lstStyle/>
            <a:p>
              <a:endParaRPr lang="en-US"/>
            </a:p>
          </p:txBody>
        </p:sp>
      </p:grpSp>
      <p:sp>
        <p:nvSpPr>
          <p:cNvPr id="249908" name="Rectangle 52"/>
          <p:cNvSpPr>
            <a:spLocks noChangeArrowheads="1"/>
          </p:cNvSpPr>
          <p:nvPr/>
        </p:nvSpPr>
        <p:spPr bwMode="auto">
          <a:xfrm>
            <a:off x="0" y="5484813"/>
            <a:ext cx="9144000" cy="1373187"/>
          </a:xfrm>
          <a:prstGeom prst="rect">
            <a:avLst/>
          </a:prstGeom>
          <a:noFill/>
          <a:ln w="9525">
            <a:noFill/>
            <a:miter lim="800000"/>
            <a:headEnd/>
            <a:tailEnd/>
          </a:ln>
        </p:spPr>
        <p:txBody>
          <a:bodyPr>
            <a:spAutoFit/>
          </a:bodyPr>
          <a:lstStyle/>
          <a:p>
            <a:pPr algn="ctr"/>
            <a:r>
              <a:rPr lang="en-US" sz="2800" b="1">
                <a:solidFill>
                  <a:srgbClr val="993366"/>
                </a:solidFill>
                <a:latin typeface="Arial" pitchFamily="34" charset="0"/>
              </a:rPr>
              <a:t>Hiện tượng này xảy ra lặp đi lặp lại tạo  ra vòng tuần hoàn của nước trong tự nhiên</a:t>
            </a:r>
            <a:br>
              <a:rPr lang="en-US" sz="2800" b="1">
                <a:solidFill>
                  <a:srgbClr val="993366"/>
                </a:solidFill>
                <a:latin typeface="Arial" pitchFamily="34" charset="0"/>
              </a:rPr>
            </a:br>
            <a:endParaRPr lang="en-US" sz="2800" b="1">
              <a:solidFill>
                <a:srgbClr val="993366"/>
              </a:solidFill>
              <a:latin typeface="Arial" pitchFamily="34" charset="0"/>
            </a:endParaRPr>
          </a:p>
        </p:txBody>
      </p:sp>
    </p:spTree>
    <p:extLst>
      <p:ext uri="{BB962C8B-B14F-4D97-AF65-F5344CB8AC3E}">
        <p14:creationId xmlns:p14="http://schemas.microsoft.com/office/powerpoint/2010/main" val="3511726386"/>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iterate type="lt">
                                    <p:tmAbs val="75"/>
                                  </p:iterate>
                                  <p:childTnLst>
                                    <p:set>
                                      <p:cBhvr>
                                        <p:cTn id="6" dur="1" fill="hold">
                                          <p:stCondLst>
                                            <p:cond delay="74"/>
                                          </p:stCondLst>
                                        </p:cTn>
                                        <p:tgtEl>
                                          <p:spTgt spid="2498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49865"/>
                                        </p:tgtEl>
                                        <p:attrNameLst>
                                          <p:attrName>style.visibility</p:attrName>
                                        </p:attrNameLst>
                                      </p:cBhvr>
                                      <p:to>
                                        <p:strVal val="visible"/>
                                      </p:to>
                                    </p:set>
                                    <p:anim calcmode="lin" valueType="num">
                                      <p:cBhvr additive="base">
                                        <p:cTn id="11" dur="500" fill="hold"/>
                                        <p:tgtEl>
                                          <p:spTgt spid="249865"/>
                                        </p:tgtEl>
                                        <p:attrNameLst>
                                          <p:attrName>ppt_x</p:attrName>
                                        </p:attrNameLst>
                                      </p:cBhvr>
                                      <p:tavLst>
                                        <p:tav tm="0">
                                          <p:val>
                                            <p:strVal val="#ppt_x"/>
                                          </p:val>
                                        </p:tav>
                                        <p:tav tm="100000">
                                          <p:val>
                                            <p:strVal val="#ppt_x"/>
                                          </p:val>
                                        </p:tav>
                                      </p:tavLst>
                                    </p:anim>
                                    <p:anim calcmode="lin" valueType="num">
                                      <p:cBhvr additive="base">
                                        <p:cTn id="12" dur="500" fill="hold"/>
                                        <p:tgtEl>
                                          <p:spTgt spid="24986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49861"/>
                                        </p:tgtEl>
                                        <p:attrNameLst>
                                          <p:attrName>style.visibility</p:attrName>
                                        </p:attrNameLst>
                                      </p:cBhvr>
                                      <p:to>
                                        <p:strVal val="visible"/>
                                      </p:to>
                                    </p:set>
                                    <p:animEffect transition="in" filter="box(in)">
                                      <p:cBhvr>
                                        <p:cTn id="17" dur="500"/>
                                        <p:tgtEl>
                                          <p:spTgt spid="24986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49862"/>
                                        </p:tgtEl>
                                        <p:attrNameLst>
                                          <p:attrName>style.visibility</p:attrName>
                                        </p:attrNameLst>
                                      </p:cBhvr>
                                      <p:to>
                                        <p:strVal val="visible"/>
                                      </p:to>
                                    </p:set>
                                    <p:animEffect transition="in" filter="box(in)">
                                      <p:cBhvr>
                                        <p:cTn id="22" dur="500"/>
                                        <p:tgtEl>
                                          <p:spTgt spid="24986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498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49863"/>
                                        </p:tgtEl>
                                        <p:attrNameLst>
                                          <p:attrName>style.visibility</p:attrName>
                                        </p:attrNameLst>
                                      </p:cBhvr>
                                      <p:to>
                                        <p:strVal val="visible"/>
                                      </p:to>
                                    </p:set>
                                    <p:animEffect transition="in" filter="box(in)">
                                      <p:cBhvr>
                                        <p:cTn id="31" dur="500"/>
                                        <p:tgtEl>
                                          <p:spTgt spid="2498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499"/>
                                          </p:stCondLst>
                                        </p:cTn>
                                        <p:tgtEl>
                                          <p:spTgt spid="24986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49864"/>
                                        </p:tgtEl>
                                        <p:attrNameLst>
                                          <p:attrName>style.visibility</p:attrName>
                                        </p:attrNameLst>
                                      </p:cBhvr>
                                      <p:to>
                                        <p:strVal val="visible"/>
                                      </p:to>
                                    </p:set>
                                    <p:animEffect transition="in" filter="box(in)">
                                      <p:cBhvr>
                                        <p:cTn id="40" dur="500"/>
                                        <p:tgtEl>
                                          <p:spTgt spid="24986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plus(in)">
                                      <p:cBhvr>
                                        <p:cTn id="45" dur="2000"/>
                                        <p:tgtEl>
                                          <p:spTgt spid="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3" presetClass="entr" presetSubtype="16"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plus(in)">
                                      <p:cBhvr>
                                        <p:cTn id="50" dur="2000"/>
                                        <p:tgtEl>
                                          <p:spTgt spid="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3" presetClass="entr" presetSubtype="16"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plus(in)">
                                      <p:cBhvr>
                                        <p:cTn id="55" dur="2000"/>
                                        <p:tgtEl>
                                          <p:spTgt spid="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3" presetClass="entr" presetSubtype="16" fill="hold"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plus(in)">
                                      <p:cBhvr>
                                        <p:cTn id="60" dur="2000"/>
                                        <p:tgtEl>
                                          <p:spTgt spid="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3" presetClass="entr" presetSubtype="16"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plus(in)">
                                      <p:cBhvr>
                                        <p:cTn id="65" dur="20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3" presetClass="entr" presetSubtype="16" fill="hold"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plus(in)">
                                      <p:cBhvr>
                                        <p:cTn id="70" dur="2000"/>
                                        <p:tgtEl>
                                          <p:spTgt spid="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0" presetClass="entr" presetSubtype="0" fill="hold" nodeType="clickEffect">
                                  <p:stCondLst>
                                    <p:cond delay="0"/>
                                  </p:stCondLst>
                                  <p:childTnLst>
                                    <p:set>
                                      <p:cBhvr>
                                        <p:cTn id="74" dur="1" fill="hold">
                                          <p:stCondLst>
                                            <p:cond delay="0"/>
                                          </p:stCondLst>
                                        </p:cTn>
                                        <p:tgtEl>
                                          <p:spTgt spid="249908"/>
                                        </p:tgtEl>
                                        <p:attrNameLst>
                                          <p:attrName>style.visibility</p:attrName>
                                        </p:attrNameLst>
                                      </p:cBhvr>
                                      <p:to>
                                        <p:strVal val="visible"/>
                                      </p:to>
                                    </p:set>
                                    <p:animEffect transition="in" filter="wedge">
                                      <p:cBhvr>
                                        <p:cTn id="75" dur="2000"/>
                                        <p:tgtEl>
                                          <p:spTgt spid="249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1" grpId="0" animBg="1" autoUpdateAnimBg="0"/>
      <p:bldP spid="249862" grpId="0" animBg="1" autoUpdateAnimBg="0"/>
      <p:bldP spid="249863" grpId="0" animBg="1" autoUpdateAnimBg="0"/>
      <p:bldP spid="249864" grpId="0" animBg="1" autoUpdateAnimBg="0"/>
      <p:bldP spid="249865" grpId="0" animBg="1"/>
      <p:bldP spid="249866" grpId="0" animBg="1"/>
      <p:bldP spid="24986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Slide Number Placeholder 5"/>
          <p:cNvSpPr>
            <a:spLocks noGrp="1"/>
          </p:cNvSpPr>
          <p:nvPr>
            <p:ph type="sldNum" sz="quarter" idx="12"/>
          </p:nvPr>
        </p:nvSpPr>
        <p:spPr/>
        <p:txBody>
          <a:bodyPr/>
          <a:lstStyle/>
          <a:p>
            <a:fld id="{083BD862-08BE-48AF-AA9A-0F9BF2317D0D}" type="slidenum">
              <a:rPr lang="en-US">
                <a:latin typeface="Arial" pitchFamily="34" charset="0"/>
              </a:rPr>
              <a:pPr/>
              <a:t>39</a:t>
            </a:fld>
            <a:endParaRPr lang="en-US">
              <a:latin typeface="Arial" pitchFamily="34" charset="0"/>
            </a:endParaRPr>
          </a:p>
        </p:txBody>
      </p:sp>
      <p:grpSp>
        <p:nvGrpSpPr>
          <p:cNvPr id="2" name="Group 2"/>
          <p:cNvGrpSpPr>
            <a:grpSpLocks/>
          </p:cNvGrpSpPr>
          <p:nvPr/>
        </p:nvGrpSpPr>
        <p:grpSpPr bwMode="auto">
          <a:xfrm>
            <a:off x="4643438" y="0"/>
            <a:ext cx="4103687" cy="2420938"/>
            <a:chOff x="5" y="-37"/>
            <a:chExt cx="5755" cy="4357"/>
          </a:xfrm>
        </p:grpSpPr>
        <p:grpSp>
          <p:nvGrpSpPr>
            <p:cNvPr id="21513" name="Group 3"/>
            <p:cNvGrpSpPr>
              <a:grpSpLocks/>
            </p:cNvGrpSpPr>
            <p:nvPr/>
          </p:nvGrpSpPr>
          <p:grpSpPr bwMode="auto">
            <a:xfrm>
              <a:off x="3168" y="432"/>
              <a:ext cx="2592" cy="3888"/>
              <a:chOff x="777" y="537"/>
              <a:chExt cx="1547" cy="2718"/>
            </a:xfrm>
          </p:grpSpPr>
          <p:sp>
            <p:nvSpPr>
              <p:cNvPr id="21523" name="Text Box 4"/>
              <p:cNvSpPr txBox="1">
                <a:spLocks noChangeArrowheads="1"/>
              </p:cNvSpPr>
              <p:nvPr/>
            </p:nvSpPr>
            <p:spPr bwMode="auto">
              <a:xfrm>
                <a:off x="970" y="589"/>
                <a:ext cx="155" cy="581"/>
              </a:xfrm>
              <a:prstGeom prst="rect">
                <a:avLst/>
              </a:prstGeom>
              <a:noFill/>
              <a:ln w="9525">
                <a:noFill/>
                <a:miter lim="800000"/>
                <a:headEnd/>
                <a:tailEnd/>
              </a:ln>
            </p:spPr>
            <p:txBody>
              <a:bodyPr wrap="none">
                <a:spAutoFit/>
              </a:bodyPr>
              <a:lstStyle/>
              <a:p>
                <a:pPr eaLnBrk="1" hangingPunct="1"/>
                <a:endParaRPr lang="en-US" sz="2400">
                  <a:latin typeface="Arial" pitchFamily="34" charset="0"/>
                </a:endParaRPr>
              </a:p>
            </p:txBody>
          </p:sp>
          <p:grpSp>
            <p:nvGrpSpPr>
              <p:cNvPr id="21524" name="Group 5"/>
              <p:cNvGrpSpPr>
                <a:grpSpLocks/>
              </p:cNvGrpSpPr>
              <p:nvPr/>
            </p:nvGrpSpPr>
            <p:grpSpPr bwMode="auto">
              <a:xfrm>
                <a:off x="1392" y="1309"/>
                <a:ext cx="746" cy="789"/>
                <a:chOff x="1392" y="1309"/>
                <a:chExt cx="746" cy="789"/>
              </a:xfrm>
            </p:grpSpPr>
            <p:sp>
              <p:nvSpPr>
                <p:cNvPr id="22630" name="Freeform 6"/>
                <p:cNvSpPr>
                  <a:spLocks/>
                </p:cNvSpPr>
                <p:nvPr/>
              </p:nvSpPr>
              <p:spPr bwMode="auto">
                <a:xfrm>
                  <a:off x="1715" y="1694"/>
                  <a:ext cx="423" cy="404"/>
                </a:xfrm>
                <a:custGeom>
                  <a:avLst/>
                  <a:gdLst>
                    <a:gd name="T0" fmla="*/ 15 w 423"/>
                    <a:gd name="T1" fmla="*/ 63 h 404"/>
                    <a:gd name="T2" fmla="*/ 58 w 423"/>
                    <a:gd name="T3" fmla="*/ 49 h 404"/>
                    <a:gd name="T4" fmla="*/ 115 w 423"/>
                    <a:gd name="T5" fmla="*/ 32 h 404"/>
                    <a:gd name="T6" fmla="*/ 204 w 423"/>
                    <a:gd name="T7" fmla="*/ 8 h 404"/>
                    <a:gd name="T8" fmla="*/ 248 w 423"/>
                    <a:gd name="T9" fmla="*/ 0 h 404"/>
                    <a:gd name="T10" fmla="*/ 269 w 423"/>
                    <a:gd name="T11" fmla="*/ 10 h 404"/>
                    <a:gd name="T12" fmla="*/ 309 w 423"/>
                    <a:gd name="T13" fmla="*/ 38 h 404"/>
                    <a:gd name="T14" fmla="*/ 354 w 423"/>
                    <a:gd name="T15" fmla="*/ 76 h 404"/>
                    <a:gd name="T16" fmla="*/ 387 w 423"/>
                    <a:gd name="T17" fmla="*/ 116 h 404"/>
                    <a:gd name="T18" fmla="*/ 407 w 423"/>
                    <a:gd name="T19" fmla="*/ 156 h 404"/>
                    <a:gd name="T20" fmla="*/ 419 w 423"/>
                    <a:gd name="T21" fmla="*/ 188 h 404"/>
                    <a:gd name="T22" fmla="*/ 423 w 423"/>
                    <a:gd name="T23" fmla="*/ 214 h 404"/>
                    <a:gd name="T24" fmla="*/ 421 w 423"/>
                    <a:gd name="T25" fmla="*/ 241 h 404"/>
                    <a:gd name="T26" fmla="*/ 415 w 423"/>
                    <a:gd name="T27" fmla="*/ 264 h 404"/>
                    <a:gd name="T28" fmla="*/ 394 w 423"/>
                    <a:gd name="T29" fmla="*/ 296 h 404"/>
                    <a:gd name="T30" fmla="*/ 358 w 423"/>
                    <a:gd name="T31" fmla="*/ 338 h 404"/>
                    <a:gd name="T32" fmla="*/ 311 w 423"/>
                    <a:gd name="T33" fmla="*/ 370 h 404"/>
                    <a:gd name="T34" fmla="*/ 267 w 423"/>
                    <a:gd name="T35" fmla="*/ 389 h 404"/>
                    <a:gd name="T36" fmla="*/ 227 w 423"/>
                    <a:gd name="T37" fmla="*/ 398 h 404"/>
                    <a:gd name="T38" fmla="*/ 185 w 423"/>
                    <a:gd name="T39" fmla="*/ 404 h 404"/>
                    <a:gd name="T40" fmla="*/ 142 w 423"/>
                    <a:gd name="T41" fmla="*/ 402 h 404"/>
                    <a:gd name="T42" fmla="*/ 106 w 423"/>
                    <a:gd name="T43" fmla="*/ 396 h 404"/>
                    <a:gd name="T44" fmla="*/ 85 w 423"/>
                    <a:gd name="T45" fmla="*/ 385 h 404"/>
                    <a:gd name="T46" fmla="*/ 74 w 423"/>
                    <a:gd name="T47" fmla="*/ 374 h 404"/>
                    <a:gd name="T48" fmla="*/ 64 w 423"/>
                    <a:gd name="T49" fmla="*/ 351 h 404"/>
                    <a:gd name="T50" fmla="*/ 60 w 423"/>
                    <a:gd name="T51" fmla="*/ 313 h 404"/>
                    <a:gd name="T52" fmla="*/ 64 w 423"/>
                    <a:gd name="T53" fmla="*/ 271 h 404"/>
                    <a:gd name="T54" fmla="*/ 74 w 423"/>
                    <a:gd name="T55" fmla="*/ 209 h 404"/>
                    <a:gd name="T56" fmla="*/ 74 w 423"/>
                    <a:gd name="T57" fmla="*/ 157 h 404"/>
                    <a:gd name="T58" fmla="*/ 66 w 423"/>
                    <a:gd name="T59" fmla="*/ 140 h 404"/>
                    <a:gd name="T60" fmla="*/ 56 w 423"/>
                    <a:gd name="T61" fmla="*/ 135 h 404"/>
                    <a:gd name="T62" fmla="*/ 43 w 423"/>
                    <a:gd name="T63" fmla="*/ 129 h 404"/>
                    <a:gd name="T64" fmla="*/ 32 w 423"/>
                    <a:gd name="T65" fmla="*/ 118 h 404"/>
                    <a:gd name="T66" fmla="*/ 19 w 423"/>
                    <a:gd name="T67" fmla="*/ 97 h 404"/>
                    <a:gd name="T68" fmla="*/ 5 w 423"/>
                    <a:gd name="T69" fmla="*/ 82 h 404"/>
                    <a:gd name="T70" fmla="*/ 0 w 423"/>
                    <a:gd name="T71" fmla="*/ 72 h 4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3"/>
                    <a:gd name="T109" fmla="*/ 0 h 404"/>
                    <a:gd name="T110" fmla="*/ 423 w 423"/>
                    <a:gd name="T111" fmla="*/ 404 h 4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3" h="404">
                      <a:moveTo>
                        <a:pt x="0" y="68"/>
                      </a:moveTo>
                      <a:lnTo>
                        <a:pt x="15" y="63"/>
                      </a:lnTo>
                      <a:lnTo>
                        <a:pt x="38" y="57"/>
                      </a:lnTo>
                      <a:lnTo>
                        <a:pt x="58" y="49"/>
                      </a:lnTo>
                      <a:lnTo>
                        <a:pt x="74" y="46"/>
                      </a:lnTo>
                      <a:lnTo>
                        <a:pt x="115" y="32"/>
                      </a:lnTo>
                      <a:lnTo>
                        <a:pt x="159" y="19"/>
                      </a:lnTo>
                      <a:lnTo>
                        <a:pt x="204" y="8"/>
                      </a:lnTo>
                      <a:lnTo>
                        <a:pt x="244" y="0"/>
                      </a:lnTo>
                      <a:lnTo>
                        <a:pt x="248" y="0"/>
                      </a:lnTo>
                      <a:lnTo>
                        <a:pt x="252" y="0"/>
                      </a:lnTo>
                      <a:lnTo>
                        <a:pt x="269" y="10"/>
                      </a:lnTo>
                      <a:lnTo>
                        <a:pt x="282" y="19"/>
                      </a:lnTo>
                      <a:lnTo>
                        <a:pt x="309" y="38"/>
                      </a:lnTo>
                      <a:lnTo>
                        <a:pt x="333" y="57"/>
                      </a:lnTo>
                      <a:lnTo>
                        <a:pt x="354" y="76"/>
                      </a:lnTo>
                      <a:lnTo>
                        <a:pt x="371" y="95"/>
                      </a:lnTo>
                      <a:lnTo>
                        <a:pt x="387" y="116"/>
                      </a:lnTo>
                      <a:lnTo>
                        <a:pt x="398" y="135"/>
                      </a:lnTo>
                      <a:lnTo>
                        <a:pt x="407" y="156"/>
                      </a:lnTo>
                      <a:lnTo>
                        <a:pt x="415" y="175"/>
                      </a:lnTo>
                      <a:lnTo>
                        <a:pt x="419" y="188"/>
                      </a:lnTo>
                      <a:lnTo>
                        <a:pt x="421" y="201"/>
                      </a:lnTo>
                      <a:lnTo>
                        <a:pt x="423" y="214"/>
                      </a:lnTo>
                      <a:lnTo>
                        <a:pt x="423" y="228"/>
                      </a:lnTo>
                      <a:lnTo>
                        <a:pt x="421" y="241"/>
                      </a:lnTo>
                      <a:lnTo>
                        <a:pt x="419" y="252"/>
                      </a:lnTo>
                      <a:lnTo>
                        <a:pt x="415" y="264"/>
                      </a:lnTo>
                      <a:lnTo>
                        <a:pt x="409" y="275"/>
                      </a:lnTo>
                      <a:lnTo>
                        <a:pt x="394" y="296"/>
                      </a:lnTo>
                      <a:lnTo>
                        <a:pt x="377" y="319"/>
                      </a:lnTo>
                      <a:lnTo>
                        <a:pt x="358" y="338"/>
                      </a:lnTo>
                      <a:lnTo>
                        <a:pt x="335" y="355"/>
                      </a:lnTo>
                      <a:lnTo>
                        <a:pt x="311" y="370"/>
                      </a:lnTo>
                      <a:lnTo>
                        <a:pt x="286" y="381"/>
                      </a:lnTo>
                      <a:lnTo>
                        <a:pt x="267" y="389"/>
                      </a:lnTo>
                      <a:lnTo>
                        <a:pt x="248" y="394"/>
                      </a:lnTo>
                      <a:lnTo>
                        <a:pt x="227" y="398"/>
                      </a:lnTo>
                      <a:lnTo>
                        <a:pt x="208" y="402"/>
                      </a:lnTo>
                      <a:lnTo>
                        <a:pt x="185" y="404"/>
                      </a:lnTo>
                      <a:lnTo>
                        <a:pt x="165" y="404"/>
                      </a:lnTo>
                      <a:lnTo>
                        <a:pt x="142" y="402"/>
                      </a:lnTo>
                      <a:lnTo>
                        <a:pt x="119" y="400"/>
                      </a:lnTo>
                      <a:lnTo>
                        <a:pt x="106" y="396"/>
                      </a:lnTo>
                      <a:lnTo>
                        <a:pt x="93" y="391"/>
                      </a:lnTo>
                      <a:lnTo>
                        <a:pt x="85" y="385"/>
                      </a:lnTo>
                      <a:lnTo>
                        <a:pt x="79" y="379"/>
                      </a:lnTo>
                      <a:lnTo>
                        <a:pt x="74" y="374"/>
                      </a:lnTo>
                      <a:lnTo>
                        <a:pt x="70" y="366"/>
                      </a:lnTo>
                      <a:lnTo>
                        <a:pt x="64" y="351"/>
                      </a:lnTo>
                      <a:lnTo>
                        <a:pt x="60" y="332"/>
                      </a:lnTo>
                      <a:lnTo>
                        <a:pt x="60" y="313"/>
                      </a:lnTo>
                      <a:lnTo>
                        <a:pt x="62" y="292"/>
                      </a:lnTo>
                      <a:lnTo>
                        <a:pt x="64" y="271"/>
                      </a:lnTo>
                      <a:lnTo>
                        <a:pt x="68" y="250"/>
                      </a:lnTo>
                      <a:lnTo>
                        <a:pt x="74" y="209"/>
                      </a:lnTo>
                      <a:lnTo>
                        <a:pt x="75" y="173"/>
                      </a:lnTo>
                      <a:lnTo>
                        <a:pt x="74" y="157"/>
                      </a:lnTo>
                      <a:lnTo>
                        <a:pt x="70" y="146"/>
                      </a:lnTo>
                      <a:lnTo>
                        <a:pt x="66" y="140"/>
                      </a:lnTo>
                      <a:lnTo>
                        <a:pt x="62" y="137"/>
                      </a:lnTo>
                      <a:lnTo>
                        <a:pt x="56" y="135"/>
                      </a:lnTo>
                      <a:lnTo>
                        <a:pt x="49" y="133"/>
                      </a:lnTo>
                      <a:lnTo>
                        <a:pt x="43" y="129"/>
                      </a:lnTo>
                      <a:lnTo>
                        <a:pt x="38" y="123"/>
                      </a:lnTo>
                      <a:lnTo>
                        <a:pt x="32" y="118"/>
                      </a:lnTo>
                      <a:lnTo>
                        <a:pt x="28" y="110"/>
                      </a:lnTo>
                      <a:lnTo>
                        <a:pt x="19" y="97"/>
                      </a:lnTo>
                      <a:lnTo>
                        <a:pt x="11" y="85"/>
                      </a:lnTo>
                      <a:lnTo>
                        <a:pt x="5" y="82"/>
                      </a:lnTo>
                      <a:lnTo>
                        <a:pt x="1" y="76"/>
                      </a:lnTo>
                      <a:lnTo>
                        <a:pt x="0" y="72"/>
                      </a:lnTo>
                      <a:lnTo>
                        <a:pt x="0" y="68"/>
                      </a:lnTo>
                      <a:close/>
                    </a:path>
                  </a:pathLst>
                </a:custGeom>
                <a:solidFill>
                  <a:srgbClr val="64565D"/>
                </a:solidFill>
                <a:ln w="9525">
                  <a:noFill/>
                  <a:round/>
                  <a:headEnd/>
                  <a:tailEnd/>
                </a:ln>
              </p:spPr>
              <p:txBody>
                <a:bodyPr/>
                <a:lstStyle/>
                <a:p>
                  <a:endParaRPr lang="en-US"/>
                </a:p>
              </p:txBody>
            </p:sp>
            <p:sp>
              <p:nvSpPr>
                <p:cNvPr id="22631" name="Freeform 7"/>
                <p:cNvSpPr>
                  <a:spLocks/>
                </p:cNvSpPr>
                <p:nvPr/>
              </p:nvSpPr>
              <p:spPr bwMode="auto">
                <a:xfrm>
                  <a:off x="1785" y="1719"/>
                  <a:ext cx="343" cy="360"/>
                </a:xfrm>
                <a:custGeom>
                  <a:avLst/>
                  <a:gdLst>
                    <a:gd name="T0" fmla="*/ 201 w 343"/>
                    <a:gd name="T1" fmla="*/ 337 h 360"/>
                    <a:gd name="T2" fmla="*/ 220 w 343"/>
                    <a:gd name="T3" fmla="*/ 296 h 360"/>
                    <a:gd name="T4" fmla="*/ 227 w 343"/>
                    <a:gd name="T5" fmla="*/ 239 h 360"/>
                    <a:gd name="T6" fmla="*/ 214 w 343"/>
                    <a:gd name="T7" fmla="*/ 157 h 360"/>
                    <a:gd name="T8" fmla="*/ 174 w 343"/>
                    <a:gd name="T9" fmla="*/ 95 h 360"/>
                    <a:gd name="T10" fmla="*/ 140 w 343"/>
                    <a:gd name="T11" fmla="*/ 68 h 360"/>
                    <a:gd name="T12" fmla="*/ 142 w 343"/>
                    <a:gd name="T13" fmla="*/ 68 h 360"/>
                    <a:gd name="T14" fmla="*/ 144 w 343"/>
                    <a:gd name="T15" fmla="*/ 68 h 360"/>
                    <a:gd name="T16" fmla="*/ 146 w 343"/>
                    <a:gd name="T17" fmla="*/ 66 h 360"/>
                    <a:gd name="T18" fmla="*/ 148 w 343"/>
                    <a:gd name="T19" fmla="*/ 66 h 360"/>
                    <a:gd name="T20" fmla="*/ 152 w 343"/>
                    <a:gd name="T21" fmla="*/ 64 h 360"/>
                    <a:gd name="T22" fmla="*/ 153 w 343"/>
                    <a:gd name="T23" fmla="*/ 64 h 360"/>
                    <a:gd name="T24" fmla="*/ 153 w 343"/>
                    <a:gd name="T25" fmla="*/ 64 h 360"/>
                    <a:gd name="T26" fmla="*/ 155 w 343"/>
                    <a:gd name="T27" fmla="*/ 64 h 360"/>
                    <a:gd name="T28" fmla="*/ 157 w 343"/>
                    <a:gd name="T29" fmla="*/ 62 h 360"/>
                    <a:gd name="T30" fmla="*/ 157 w 343"/>
                    <a:gd name="T31" fmla="*/ 62 h 360"/>
                    <a:gd name="T32" fmla="*/ 159 w 343"/>
                    <a:gd name="T33" fmla="*/ 62 h 360"/>
                    <a:gd name="T34" fmla="*/ 161 w 343"/>
                    <a:gd name="T35" fmla="*/ 60 h 360"/>
                    <a:gd name="T36" fmla="*/ 161 w 343"/>
                    <a:gd name="T37" fmla="*/ 58 h 360"/>
                    <a:gd name="T38" fmla="*/ 163 w 343"/>
                    <a:gd name="T39" fmla="*/ 58 h 360"/>
                    <a:gd name="T40" fmla="*/ 165 w 343"/>
                    <a:gd name="T41" fmla="*/ 57 h 360"/>
                    <a:gd name="T42" fmla="*/ 167 w 343"/>
                    <a:gd name="T43" fmla="*/ 57 h 360"/>
                    <a:gd name="T44" fmla="*/ 169 w 343"/>
                    <a:gd name="T45" fmla="*/ 55 h 360"/>
                    <a:gd name="T46" fmla="*/ 165 w 343"/>
                    <a:gd name="T47" fmla="*/ 55 h 360"/>
                    <a:gd name="T48" fmla="*/ 163 w 343"/>
                    <a:gd name="T49" fmla="*/ 57 h 360"/>
                    <a:gd name="T50" fmla="*/ 159 w 343"/>
                    <a:gd name="T51" fmla="*/ 57 h 360"/>
                    <a:gd name="T52" fmla="*/ 153 w 343"/>
                    <a:gd name="T53" fmla="*/ 58 h 360"/>
                    <a:gd name="T54" fmla="*/ 152 w 343"/>
                    <a:gd name="T55" fmla="*/ 58 h 360"/>
                    <a:gd name="T56" fmla="*/ 150 w 343"/>
                    <a:gd name="T57" fmla="*/ 60 h 360"/>
                    <a:gd name="T58" fmla="*/ 148 w 343"/>
                    <a:gd name="T59" fmla="*/ 60 h 360"/>
                    <a:gd name="T60" fmla="*/ 146 w 343"/>
                    <a:gd name="T61" fmla="*/ 60 h 360"/>
                    <a:gd name="T62" fmla="*/ 144 w 343"/>
                    <a:gd name="T63" fmla="*/ 62 h 360"/>
                    <a:gd name="T64" fmla="*/ 144 w 343"/>
                    <a:gd name="T65" fmla="*/ 62 h 360"/>
                    <a:gd name="T66" fmla="*/ 142 w 343"/>
                    <a:gd name="T67" fmla="*/ 62 h 360"/>
                    <a:gd name="T68" fmla="*/ 123 w 343"/>
                    <a:gd name="T69" fmla="*/ 68 h 360"/>
                    <a:gd name="T70" fmla="*/ 64 w 343"/>
                    <a:gd name="T71" fmla="*/ 83 h 360"/>
                    <a:gd name="T72" fmla="*/ 32 w 343"/>
                    <a:gd name="T73" fmla="*/ 89 h 360"/>
                    <a:gd name="T74" fmla="*/ 0 w 343"/>
                    <a:gd name="T75" fmla="*/ 81 h 360"/>
                    <a:gd name="T76" fmla="*/ 2 w 343"/>
                    <a:gd name="T77" fmla="*/ 70 h 360"/>
                    <a:gd name="T78" fmla="*/ 49 w 343"/>
                    <a:gd name="T79" fmla="*/ 41 h 360"/>
                    <a:gd name="T80" fmla="*/ 152 w 343"/>
                    <a:gd name="T81" fmla="*/ 11 h 360"/>
                    <a:gd name="T82" fmla="*/ 210 w 343"/>
                    <a:gd name="T83" fmla="*/ 0 h 360"/>
                    <a:gd name="T84" fmla="*/ 229 w 343"/>
                    <a:gd name="T85" fmla="*/ 15 h 360"/>
                    <a:gd name="T86" fmla="*/ 303 w 343"/>
                    <a:gd name="T87" fmla="*/ 87 h 360"/>
                    <a:gd name="T88" fmla="*/ 336 w 343"/>
                    <a:gd name="T89" fmla="*/ 148 h 360"/>
                    <a:gd name="T90" fmla="*/ 343 w 343"/>
                    <a:gd name="T91" fmla="*/ 206 h 360"/>
                    <a:gd name="T92" fmla="*/ 320 w 343"/>
                    <a:gd name="T93" fmla="*/ 263 h 360"/>
                    <a:gd name="T94" fmla="*/ 250 w 343"/>
                    <a:gd name="T95" fmla="*/ 328 h 360"/>
                    <a:gd name="T96" fmla="*/ 199 w 343"/>
                    <a:gd name="T97" fmla="*/ 354 h 3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3"/>
                    <a:gd name="T148" fmla="*/ 0 h 360"/>
                    <a:gd name="T149" fmla="*/ 343 w 343"/>
                    <a:gd name="T150" fmla="*/ 360 h 36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3" h="360">
                      <a:moveTo>
                        <a:pt x="184" y="360"/>
                      </a:moveTo>
                      <a:lnTo>
                        <a:pt x="193" y="349"/>
                      </a:lnTo>
                      <a:lnTo>
                        <a:pt x="201" y="337"/>
                      </a:lnTo>
                      <a:lnTo>
                        <a:pt x="208" y="326"/>
                      </a:lnTo>
                      <a:lnTo>
                        <a:pt x="214" y="313"/>
                      </a:lnTo>
                      <a:lnTo>
                        <a:pt x="220" y="296"/>
                      </a:lnTo>
                      <a:lnTo>
                        <a:pt x="226" y="277"/>
                      </a:lnTo>
                      <a:lnTo>
                        <a:pt x="227" y="258"/>
                      </a:lnTo>
                      <a:lnTo>
                        <a:pt x="227" y="239"/>
                      </a:lnTo>
                      <a:lnTo>
                        <a:pt x="227" y="210"/>
                      </a:lnTo>
                      <a:lnTo>
                        <a:pt x="222" y="184"/>
                      </a:lnTo>
                      <a:lnTo>
                        <a:pt x="214" y="157"/>
                      </a:lnTo>
                      <a:lnTo>
                        <a:pt x="203" y="134"/>
                      </a:lnTo>
                      <a:lnTo>
                        <a:pt x="189" y="113"/>
                      </a:lnTo>
                      <a:lnTo>
                        <a:pt x="174" y="95"/>
                      </a:lnTo>
                      <a:lnTo>
                        <a:pt x="157" y="79"/>
                      </a:lnTo>
                      <a:lnTo>
                        <a:pt x="138" y="68"/>
                      </a:lnTo>
                      <a:lnTo>
                        <a:pt x="140" y="68"/>
                      </a:lnTo>
                      <a:lnTo>
                        <a:pt x="142" y="68"/>
                      </a:lnTo>
                      <a:lnTo>
                        <a:pt x="144" y="68"/>
                      </a:lnTo>
                      <a:lnTo>
                        <a:pt x="144" y="66"/>
                      </a:lnTo>
                      <a:lnTo>
                        <a:pt x="146" y="66"/>
                      </a:lnTo>
                      <a:lnTo>
                        <a:pt x="148" y="66"/>
                      </a:lnTo>
                      <a:lnTo>
                        <a:pt x="150" y="64"/>
                      </a:lnTo>
                      <a:lnTo>
                        <a:pt x="152" y="64"/>
                      </a:lnTo>
                      <a:lnTo>
                        <a:pt x="153" y="64"/>
                      </a:lnTo>
                      <a:lnTo>
                        <a:pt x="155" y="64"/>
                      </a:lnTo>
                      <a:lnTo>
                        <a:pt x="155" y="62"/>
                      </a:lnTo>
                      <a:lnTo>
                        <a:pt x="157" y="62"/>
                      </a:lnTo>
                      <a:lnTo>
                        <a:pt x="159" y="62"/>
                      </a:lnTo>
                      <a:lnTo>
                        <a:pt x="159" y="60"/>
                      </a:lnTo>
                      <a:lnTo>
                        <a:pt x="161" y="60"/>
                      </a:lnTo>
                      <a:lnTo>
                        <a:pt x="161" y="58"/>
                      </a:lnTo>
                      <a:lnTo>
                        <a:pt x="163" y="58"/>
                      </a:lnTo>
                      <a:lnTo>
                        <a:pt x="165" y="58"/>
                      </a:lnTo>
                      <a:lnTo>
                        <a:pt x="165" y="57"/>
                      </a:lnTo>
                      <a:lnTo>
                        <a:pt x="167" y="57"/>
                      </a:lnTo>
                      <a:lnTo>
                        <a:pt x="167" y="55"/>
                      </a:lnTo>
                      <a:lnTo>
                        <a:pt x="169" y="55"/>
                      </a:lnTo>
                      <a:lnTo>
                        <a:pt x="167" y="55"/>
                      </a:lnTo>
                      <a:lnTo>
                        <a:pt x="165" y="55"/>
                      </a:lnTo>
                      <a:lnTo>
                        <a:pt x="165" y="57"/>
                      </a:lnTo>
                      <a:lnTo>
                        <a:pt x="163" y="57"/>
                      </a:lnTo>
                      <a:lnTo>
                        <a:pt x="161" y="57"/>
                      </a:lnTo>
                      <a:lnTo>
                        <a:pt x="159" y="57"/>
                      </a:lnTo>
                      <a:lnTo>
                        <a:pt x="155" y="58"/>
                      </a:lnTo>
                      <a:lnTo>
                        <a:pt x="153" y="58"/>
                      </a:lnTo>
                      <a:lnTo>
                        <a:pt x="152" y="58"/>
                      </a:lnTo>
                      <a:lnTo>
                        <a:pt x="150" y="58"/>
                      </a:lnTo>
                      <a:lnTo>
                        <a:pt x="150" y="60"/>
                      </a:lnTo>
                      <a:lnTo>
                        <a:pt x="148" y="60"/>
                      </a:lnTo>
                      <a:lnTo>
                        <a:pt x="146" y="60"/>
                      </a:lnTo>
                      <a:lnTo>
                        <a:pt x="144" y="62"/>
                      </a:lnTo>
                      <a:lnTo>
                        <a:pt x="142" y="62"/>
                      </a:lnTo>
                      <a:lnTo>
                        <a:pt x="142" y="64"/>
                      </a:lnTo>
                      <a:lnTo>
                        <a:pt x="138" y="64"/>
                      </a:lnTo>
                      <a:lnTo>
                        <a:pt x="123" y="68"/>
                      </a:lnTo>
                      <a:lnTo>
                        <a:pt x="102" y="74"/>
                      </a:lnTo>
                      <a:lnTo>
                        <a:pt x="79" y="79"/>
                      </a:lnTo>
                      <a:lnTo>
                        <a:pt x="64" y="83"/>
                      </a:lnTo>
                      <a:lnTo>
                        <a:pt x="57" y="87"/>
                      </a:lnTo>
                      <a:lnTo>
                        <a:pt x="45" y="87"/>
                      </a:lnTo>
                      <a:lnTo>
                        <a:pt x="32" y="89"/>
                      </a:lnTo>
                      <a:lnTo>
                        <a:pt x="19" y="87"/>
                      </a:lnTo>
                      <a:lnTo>
                        <a:pt x="7" y="85"/>
                      </a:lnTo>
                      <a:lnTo>
                        <a:pt x="0" y="81"/>
                      </a:lnTo>
                      <a:lnTo>
                        <a:pt x="0" y="77"/>
                      </a:lnTo>
                      <a:lnTo>
                        <a:pt x="0" y="74"/>
                      </a:lnTo>
                      <a:lnTo>
                        <a:pt x="2" y="70"/>
                      </a:lnTo>
                      <a:lnTo>
                        <a:pt x="7" y="64"/>
                      </a:lnTo>
                      <a:lnTo>
                        <a:pt x="23" y="53"/>
                      </a:lnTo>
                      <a:lnTo>
                        <a:pt x="49" y="41"/>
                      </a:lnTo>
                      <a:lnTo>
                        <a:pt x="81" y="30"/>
                      </a:lnTo>
                      <a:lnTo>
                        <a:pt x="117" y="21"/>
                      </a:lnTo>
                      <a:lnTo>
                        <a:pt x="152" y="11"/>
                      </a:lnTo>
                      <a:lnTo>
                        <a:pt x="180" y="4"/>
                      </a:lnTo>
                      <a:lnTo>
                        <a:pt x="201" y="0"/>
                      </a:lnTo>
                      <a:lnTo>
                        <a:pt x="210" y="0"/>
                      </a:lnTo>
                      <a:lnTo>
                        <a:pt x="214" y="4"/>
                      </a:lnTo>
                      <a:lnTo>
                        <a:pt x="218" y="7"/>
                      </a:lnTo>
                      <a:lnTo>
                        <a:pt x="229" y="15"/>
                      </a:lnTo>
                      <a:lnTo>
                        <a:pt x="239" y="22"/>
                      </a:lnTo>
                      <a:lnTo>
                        <a:pt x="273" y="53"/>
                      </a:lnTo>
                      <a:lnTo>
                        <a:pt x="303" y="87"/>
                      </a:lnTo>
                      <a:lnTo>
                        <a:pt x="317" y="104"/>
                      </a:lnTo>
                      <a:lnTo>
                        <a:pt x="328" y="125"/>
                      </a:lnTo>
                      <a:lnTo>
                        <a:pt x="336" y="148"/>
                      </a:lnTo>
                      <a:lnTo>
                        <a:pt x="341" y="172"/>
                      </a:lnTo>
                      <a:lnTo>
                        <a:pt x="343" y="189"/>
                      </a:lnTo>
                      <a:lnTo>
                        <a:pt x="343" y="206"/>
                      </a:lnTo>
                      <a:lnTo>
                        <a:pt x="339" y="225"/>
                      </a:lnTo>
                      <a:lnTo>
                        <a:pt x="334" y="244"/>
                      </a:lnTo>
                      <a:lnTo>
                        <a:pt x="320" y="263"/>
                      </a:lnTo>
                      <a:lnTo>
                        <a:pt x="299" y="288"/>
                      </a:lnTo>
                      <a:lnTo>
                        <a:pt x="279" y="307"/>
                      </a:lnTo>
                      <a:lnTo>
                        <a:pt x="250" y="328"/>
                      </a:lnTo>
                      <a:lnTo>
                        <a:pt x="231" y="339"/>
                      </a:lnTo>
                      <a:lnTo>
                        <a:pt x="214" y="349"/>
                      </a:lnTo>
                      <a:lnTo>
                        <a:pt x="199" y="354"/>
                      </a:lnTo>
                      <a:lnTo>
                        <a:pt x="184" y="360"/>
                      </a:lnTo>
                      <a:close/>
                    </a:path>
                  </a:pathLst>
                </a:custGeom>
                <a:solidFill>
                  <a:srgbClr val="54609C"/>
                </a:solidFill>
                <a:ln w="9525">
                  <a:noFill/>
                  <a:round/>
                  <a:headEnd/>
                  <a:tailEnd/>
                </a:ln>
              </p:spPr>
              <p:txBody>
                <a:bodyPr/>
                <a:lstStyle/>
                <a:p>
                  <a:endParaRPr lang="en-US"/>
                </a:p>
              </p:txBody>
            </p:sp>
            <p:sp>
              <p:nvSpPr>
                <p:cNvPr id="22632" name="Freeform 8"/>
                <p:cNvSpPr>
                  <a:spLocks/>
                </p:cNvSpPr>
                <p:nvPr/>
              </p:nvSpPr>
              <p:spPr bwMode="auto">
                <a:xfrm>
                  <a:off x="1900" y="2092"/>
                  <a:ext cx="10" cy="2"/>
                </a:xfrm>
                <a:custGeom>
                  <a:avLst/>
                  <a:gdLst>
                    <a:gd name="T0" fmla="*/ 0 w 10"/>
                    <a:gd name="T1" fmla="*/ 0 h 2"/>
                    <a:gd name="T2" fmla="*/ 10 w 10"/>
                    <a:gd name="T3" fmla="*/ 2 h 2"/>
                    <a:gd name="T4" fmla="*/ 4 w 10"/>
                    <a:gd name="T5" fmla="*/ 2 h 2"/>
                    <a:gd name="T6" fmla="*/ 0 w 10"/>
                    <a:gd name="T7" fmla="*/ 2 h 2"/>
                    <a:gd name="T8" fmla="*/ 0 w 10"/>
                    <a:gd name="T9" fmla="*/ 2 h 2"/>
                    <a:gd name="T10" fmla="*/ 0 w 10"/>
                    <a:gd name="T11" fmla="*/ 0 h 2"/>
                    <a:gd name="T12" fmla="*/ 0 60000 65536"/>
                    <a:gd name="T13" fmla="*/ 0 60000 65536"/>
                    <a:gd name="T14" fmla="*/ 0 60000 65536"/>
                    <a:gd name="T15" fmla="*/ 0 60000 65536"/>
                    <a:gd name="T16" fmla="*/ 0 60000 65536"/>
                    <a:gd name="T17" fmla="*/ 0 60000 65536"/>
                    <a:gd name="T18" fmla="*/ 0 w 10"/>
                    <a:gd name="T19" fmla="*/ 0 h 2"/>
                    <a:gd name="T20" fmla="*/ 10 w 10"/>
                    <a:gd name="T21" fmla="*/ 2 h 2"/>
                  </a:gdLst>
                  <a:ahLst/>
                  <a:cxnLst>
                    <a:cxn ang="T12">
                      <a:pos x="T0" y="T1"/>
                    </a:cxn>
                    <a:cxn ang="T13">
                      <a:pos x="T2" y="T3"/>
                    </a:cxn>
                    <a:cxn ang="T14">
                      <a:pos x="T4" y="T5"/>
                    </a:cxn>
                    <a:cxn ang="T15">
                      <a:pos x="T6" y="T7"/>
                    </a:cxn>
                    <a:cxn ang="T16">
                      <a:pos x="T8" y="T9"/>
                    </a:cxn>
                    <a:cxn ang="T17">
                      <a:pos x="T10" y="T11"/>
                    </a:cxn>
                  </a:cxnLst>
                  <a:rect l="T18" t="T19" r="T20" b="T21"/>
                  <a:pathLst>
                    <a:path w="10" h="2">
                      <a:moveTo>
                        <a:pt x="0" y="0"/>
                      </a:moveTo>
                      <a:lnTo>
                        <a:pt x="10" y="2"/>
                      </a:lnTo>
                      <a:lnTo>
                        <a:pt x="4" y="2"/>
                      </a:lnTo>
                      <a:lnTo>
                        <a:pt x="0" y="2"/>
                      </a:lnTo>
                      <a:lnTo>
                        <a:pt x="0" y="0"/>
                      </a:lnTo>
                      <a:close/>
                    </a:path>
                  </a:pathLst>
                </a:custGeom>
                <a:solidFill>
                  <a:srgbClr val="E46820"/>
                </a:solidFill>
                <a:ln w="9525">
                  <a:noFill/>
                  <a:round/>
                  <a:headEnd/>
                  <a:tailEnd/>
                </a:ln>
              </p:spPr>
              <p:txBody>
                <a:bodyPr/>
                <a:lstStyle/>
                <a:p>
                  <a:endParaRPr lang="en-US"/>
                </a:p>
              </p:txBody>
            </p:sp>
            <p:sp>
              <p:nvSpPr>
                <p:cNvPr id="22633" name="Freeform 9"/>
                <p:cNvSpPr>
                  <a:spLocks/>
                </p:cNvSpPr>
                <p:nvPr/>
              </p:nvSpPr>
              <p:spPr bwMode="auto">
                <a:xfrm>
                  <a:off x="1900" y="2090"/>
                  <a:ext cx="18" cy="4"/>
                </a:xfrm>
                <a:custGeom>
                  <a:avLst/>
                  <a:gdLst>
                    <a:gd name="T0" fmla="*/ 0 w 18"/>
                    <a:gd name="T1" fmla="*/ 4 h 4"/>
                    <a:gd name="T2" fmla="*/ 0 w 18"/>
                    <a:gd name="T3" fmla="*/ 4 h 4"/>
                    <a:gd name="T4" fmla="*/ 0 w 18"/>
                    <a:gd name="T5" fmla="*/ 2 h 4"/>
                    <a:gd name="T6" fmla="*/ 2 w 18"/>
                    <a:gd name="T7" fmla="*/ 0 h 4"/>
                    <a:gd name="T8" fmla="*/ 18 w 18"/>
                    <a:gd name="T9" fmla="*/ 4 h 4"/>
                    <a:gd name="T10" fmla="*/ 10 w 18"/>
                    <a:gd name="T11" fmla="*/ 4 h 4"/>
                    <a:gd name="T12" fmla="*/ 0 w 18"/>
                    <a:gd name="T13" fmla="*/ 4 h 4"/>
                    <a:gd name="T14" fmla="*/ 0 60000 65536"/>
                    <a:gd name="T15" fmla="*/ 0 60000 65536"/>
                    <a:gd name="T16" fmla="*/ 0 60000 65536"/>
                    <a:gd name="T17" fmla="*/ 0 60000 65536"/>
                    <a:gd name="T18" fmla="*/ 0 60000 65536"/>
                    <a:gd name="T19" fmla="*/ 0 60000 65536"/>
                    <a:gd name="T20" fmla="*/ 0 60000 65536"/>
                    <a:gd name="T21" fmla="*/ 0 w 18"/>
                    <a:gd name="T22" fmla="*/ 0 h 4"/>
                    <a:gd name="T23" fmla="*/ 18 w 1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4">
                      <a:moveTo>
                        <a:pt x="0" y="4"/>
                      </a:moveTo>
                      <a:lnTo>
                        <a:pt x="0" y="4"/>
                      </a:lnTo>
                      <a:lnTo>
                        <a:pt x="0" y="2"/>
                      </a:lnTo>
                      <a:lnTo>
                        <a:pt x="2" y="0"/>
                      </a:lnTo>
                      <a:lnTo>
                        <a:pt x="18" y="4"/>
                      </a:lnTo>
                      <a:lnTo>
                        <a:pt x="10" y="4"/>
                      </a:lnTo>
                      <a:lnTo>
                        <a:pt x="0" y="4"/>
                      </a:lnTo>
                      <a:close/>
                    </a:path>
                  </a:pathLst>
                </a:custGeom>
                <a:solidFill>
                  <a:srgbClr val="E56A20"/>
                </a:solidFill>
                <a:ln w="9525">
                  <a:noFill/>
                  <a:round/>
                  <a:headEnd/>
                  <a:tailEnd/>
                </a:ln>
              </p:spPr>
              <p:txBody>
                <a:bodyPr/>
                <a:lstStyle/>
                <a:p>
                  <a:endParaRPr lang="en-US"/>
                </a:p>
              </p:txBody>
            </p:sp>
            <p:sp>
              <p:nvSpPr>
                <p:cNvPr id="22634" name="Freeform 10"/>
                <p:cNvSpPr>
                  <a:spLocks/>
                </p:cNvSpPr>
                <p:nvPr/>
              </p:nvSpPr>
              <p:spPr bwMode="auto">
                <a:xfrm>
                  <a:off x="1900" y="2088"/>
                  <a:ext cx="25" cy="6"/>
                </a:xfrm>
                <a:custGeom>
                  <a:avLst/>
                  <a:gdLst>
                    <a:gd name="T0" fmla="*/ 10 w 25"/>
                    <a:gd name="T1" fmla="*/ 6 h 6"/>
                    <a:gd name="T2" fmla="*/ 0 w 25"/>
                    <a:gd name="T3" fmla="*/ 4 h 6"/>
                    <a:gd name="T4" fmla="*/ 2 w 25"/>
                    <a:gd name="T5" fmla="*/ 2 h 6"/>
                    <a:gd name="T6" fmla="*/ 2 w 25"/>
                    <a:gd name="T7" fmla="*/ 0 h 6"/>
                    <a:gd name="T8" fmla="*/ 25 w 25"/>
                    <a:gd name="T9" fmla="*/ 6 h 6"/>
                    <a:gd name="T10" fmla="*/ 18 w 25"/>
                    <a:gd name="T11" fmla="*/ 6 h 6"/>
                    <a:gd name="T12" fmla="*/ 10 w 25"/>
                    <a:gd name="T13" fmla="*/ 6 h 6"/>
                    <a:gd name="T14" fmla="*/ 0 60000 65536"/>
                    <a:gd name="T15" fmla="*/ 0 60000 65536"/>
                    <a:gd name="T16" fmla="*/ 0 60000 65536"/>
                    <a:gd name="T17" fmla="*/ 0 60000 65536"/>
                    <a:gd name="T18" fmla="*/ 0 60000 65536"/>
                    <a:gd name="T19" fmla="*/ 0 60000 65536"/>
                    <a:gd name="T20" fmla="*/ 0 60000 65536"/>
                    <a:gd name="T21" fmla="*/ 0 w 25"/>
                    <a:gd name="T22" fmla="*/ 0 h 6"/>
                    <a:gd name="T23" fmla="*/ 25 w 2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6">
                      <a:moveTo>
                        <a:pt x="10" y="6"/>
                      </a:moveTo>
                      <a:lnTo>
                        <a:pt x="0" y="4"/>
                      </a:lnTo>
                      <a:lnTo>
                        <a:pt x="2" y="2"/>
                      </a:lnTo>
                      <a:lnTo>
                        <a:pt x="2" y="0"/>
                      </a:lnTo>
                      <a:lnTo>
                        <a:pt x="25" y="6"/>
                      </a:lnTo>
                      <a:lnTo>
                        <a:pt x="18" y="6"/>
                      </a:lnTo>
                      <a:lnTo>
                        <a:pt x="10" y="6"/>
                      </a:lnTo>
                      <a:close/>
                    </a:path>
                  </a:pathLst>
                </a:custGeom>
                <a:solidFill>
                  <a:srgbClr val="E56A20"/>
                </a:solidFill>
                <a:ln w="9525">
                  <a:noFill/>
                  <a:round/>
                  <a:headEnd/>
                  <a:tailEnd/>
                </a:ln>
              </p:spPr>
              <p:txBody>
                <a:bodyPr/>
                <a:lstStyle/>
                <a:p>
                  <a:endParaRPr lang="en-US"/>
                </a:p>
              </p:txBody>
            </p:sp>
            <p:sp>
              <p:nvSpPr>
                <p:cNvPr id="22635" name="Freeform 11"/>
                <p:cNvSpPr>
                  <a:spLocks/>
                </p:cNvSpPr>
                <p:nvPr/>
              </p:nvSpPr>
              <p:spPr bwMode="auto">
                <a:xfrm>
                  <a:off x="1902" y="2088"/>
                  <a:ext cx="31" cy="6"/>
                </a:xfrm>
                <a:custGeom>
                  <a:avLst/>
                  <a:gdLst>
                    <a:gd name="T0" fmla="*/ 16 w 31"/>
                    <a:gd name="T1" fmla="*/ 6 h 6"/>
                    <a:gd name="T2" fmla="*/ 0 w 31"/>
                    <a:gd name="T3" fmla="*/ 2 h 6"/>
                    <a:gd name="T4" fmla="*/ 0 w 31"/>
                    <a:gd name="T5" fmla="*/ 0 h 6"/>
                    <a:gd name="T6" fmla="*/ 2 w 31"/>
                    <a:gd name="T7" fmla="*/ 0 h 6"/>
                    <a:gd name="T8" fmla="*/ 31 w 31"/>
                    <a:gd name="T9" fmla="*/ 6 h 6"/>
                    <a:gd name="T10" fmla="*/ 23 w 31"/>
                    <a:gd name="T11" fmla="*/ 6 h 6"/>
                    <a:gd name="T12" fmla="*/ 16 w 31"/>
                    <a:gd name="T13" fmla="*/ 6 h 6"/>
                    <a:gd name="T14" fmla="*/ 0 60000 65536"/>
                    <a:gd name="T15" fmla="*/ 0 60000 65536"/>
                    <a:gd name="T16" fmla="*/ 0 60000 65536"/>
                    <a:gd name="T17" fmla="*/ 0 60000 65536"/>
                    <a:gd name="T18" fmla="*/ 0 60000 65536"/>
                    <a:gd name="T19" fmla="*/ 0 60000 65536"/>
                    <a:gd name="T20" fmla="*/ 0 60000 65536"/>
                    <a:gd name="T21" fmla="*/ 0 w 31"/>
                    <a:gd name="T22" fmla="*/ 0 h 6"/>
                    <a:gd name="T23" fmla="*/ 31 w 31"/>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 h="6">
                      <a:moveTo>
                        <a:pt x="16" y="6"/>
                      </a:moveTo>
                      <a:lnTo>
                        <a:pt x="0" y="2"/>
                      </a:lnTo>
                      <a:lnTo>
                        <a:pt x="0" y="0"/>
                      </a:lnTo>
                      <a:lnTo>
                        <a:pt x="2" y="0"/>
                      </a:lnTo>
                      <a:lnTo>
                        <a:pt x="31" y="6"/>
                      </a:lnTo>
                      <a:lnTo>
                        <a:pt x="23" y="6"/>
                      </a:lnTo>
                      <a:lnTo>
                        <a:pt x="16" y="6"/>
                      </a:lnTo>
                      <a:close/>
                    </a:path>
                  </a:pathLst>
                </a:custGeom>
                <a:solidFill>
                  <a:srgbClr val="E56C20"/>
                </a:solidFill>
                <a:ln w="9525">
                  <a:noFill/>
                  <a:round/>
                  <a:headEnd/>
                  <a:tailEnd/>
                </a:ln>
              </p:spPr>
              <p:txBody>
                <a:bodyPr/>
                <a:lstStyle/>
                <a:p>
                  <a:endParaRPr lang="en-US"/>
                </a:p>
              </p:txBody>
            </p:sp>
            <p:sp>
              <p:nvSpPr>
                <p:cNvPr id="22636" name="Freeform 12"/>
                <p:cNvSpPr>
                  <a:spLocks/>
                </p:cNvSpPr>
                <p:nvPr/>
              </p:nvSpPr>
              <p:spPr bwMode="auto">
                <a:xfrm>
                  <a:off x="1902" y="2087"/>
                  <a:ext cx="36" cy="7"/>
                </a:xfrm>
                <a:custGeom>
                  <a:avLst/>
                  <a:gdLst>
                    <a:gd name="T0" fmla="*/ 23 w 36"/>
                    <a:gd name="T1" fmla="*/ 7 h 7"/>
                    <a:gd name="T2" fmla="*/ 0 w 36"/>
                    <a:gd name="T3" fmla="*/ 1 h 7"/>
                    <a:gd name="T4" fmla="*/ 2 w 36"/>
                    <a:gd name="T5" fmla="*/ 1 h 7"/>
                    <a:gd name="T6" fmla="*/ 4 w 36"/>
                    <a:gd name="T7" fmla="*/ 0 h 7"/>
                    <a:gd name="T8" fmla="*/ 36 w 36"/>
                    <a:gd name="T9" fmla="*/ 7 h 7"/>
                    <a:gd name="T10" fmla="*/ 35 w 36"/>
                    <a:gd name="T11" fmla="*/ 7 h 7"/>
                    <a:gd name="T12" fmla="*/ 33 w 36"/>
                    <a:gd name="T13" fmla="*/ 7 h 7"/>
                    <a:gd name="T14" fmla="*/ 27 w 36"/>
                    <a:gd name="T15" fmla="*/ 7 h 7"/>
                    <a:gd name="T16" fmla="*/ 23 w 36"/>
                    <a:gd name="T17" fmla="*/ 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
                    <a:gd name="T29" fmla="*/ 36 w 3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
                      <a:moveTo>
                        <a:pt x="23" y="7"/>
                      </a:moveTo>
                      <a:lnTo>
                        <a:pt x="0" y="1"/>
                      </a:lnTo>
                      <a:lnTo>
                        <a:pt x="2" y="1"/>
                      </a:lnTo>
                      <a:lnTo>
                        <a:pt x="4" y="0"/>
                      </a:lnTo>
                      <a:lnTo>
                        <a:pt x="36" y="7"/>
                      </a:lnTo>
                      <a:lnTo>
                        <a:pt x="35" y="7"/>
                      </a:lnTo>
                      <a:lnTo>
                        <a:pt x="33" y="7"/>
                      </a:lnTo>
                      <a:lnTo>
                        <a:pt x="27" y="7"/>
                      </a:lnTo>
                      <a:lnTo>
                        <a:pt x="23" y="7"/>
                      </a:lnTo>
                      <a:close/>
                    </a:path>
                  </a:pathLst>
                </a:custGeom>
                <a:solidFill>
                  <a:srgbClr val="E56C20"/>
                </a:solidFill>
                <a:ln w="9525">
                  <a:noFill/>
                  <a:round/>
                  <a:headEnd/>
                  <a:tailEnd/>
                </a:ln>
              </p:spPr>
              <p:txBody>
                <a:bodyPr/>
                <a:lstStyle/>
                <a:p>
                  <a:endParaRPr lang="en-US"/>
                </a:p>
              </p:txBody>
            </p:sp>
            <p:sp>
              <p:nvSpPr>
                <p:cNvPr id="22637" name="Freeform 13"/>
                <p:cNvSpPr>
                  <a:spLocks/>
                </p:cNvSpPr>
                <p:nvPr/>
              </p:nvSpPr>
              <p:spPr bwMode="auto">
                <a:xfrm>
                  <a:off x="1904" y="2085"/>
                  <a:ext cx="38" cy="9"/>
                </a:xfrm>
                <a:custGeom>
                  <a:avLst/>
                  <a:gdLst>
                    <a:gd name="T0" fmla="*/ 29 w 38"/>
                    <a:gd name="T1" fmla="*/ 9 h 9"/>
                    <a:gd name="T2" fmla="*/ 0 w 38"/>
                    <a:gd name="T3" fmla="*/ 3 h 9"/>
                    <a:gd name="T4" fmla="*/ 2 w 38"/>
                    <a:gd name="T5" fmla="*/ 2 h 9"/>
                    <a:gd name="T6" fmla="*/ 2 w 38"/>
                    <a:gd name="T7" fmla="*/ 0 h 9"/>
                    <a:gd name="T8" fmla="*/ 38 w 38"/>
                    <a:gd name="T9" fmla="*/ 7 h 9"/>
                    <a:gd name="T10" fmla="*/ 34 w 38"/>
                    <a:gd name="T11" fmla="*/ 9 h 9"/>
                    <a:gd name="T12" fmla="*/ 31 w 38"/>
                    <a:gd name="T13" fmla="*/ 9 h 9"/>
                    <a:gd name="T14" fmla="*/ 29 w 38"/>
                    <a:gd name="T15" fmla="*/ 9 h 9"/>
                    <a:gd name="T16" fmla="*/ 29 w 38"/>
                    <a:gd name="T17" fmla="*/ 9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9"/>
                    <a:gd name="T29" fmla="*/ 38 w 3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9">
                      <a:moveTo>
                        <a:pt x="29" y="9"/>
                      </a:moveTo>
                      <a:lnTo>
                        <a:pt x="0" y="3"/>
                      </a:lnTo>
                      <a:lnTo>
                        <a:pt x="2" y="2"/>
                      </a:lnTo>
                      <a:lnTo>
                        <a:pt x="2" y="0"/>
                      </a:lnTo>
                      <a:lnTo>
                        <a:pt x="38" y="7"/>
                      </a:lnTo>
                      <a:lnTo>
                        <a:pt x="34" y="9"/>
                      </a:lnTo>
                      <a:lnTo>
                        <a:pt x="31" y="9"/>
                      </a:lnTo>
                      <a:lnTo>
                        <a:pt x="29" y="9"/>
                      </a:lnTo>
                      <a:close/>
                    </a:path>
                  </a:pathLst>
                </a:custGeom>
                <a:solidFill>
                  <a:srgbClr val="E56E20"/>
                </a:solidFill>
                <a:ln w="9525">
                  <a:noFill/>
                  <a:round/>
                  <a:headEnd/>
                  <a:tailEnd/>
                </a:ln>
              </p:spPr>
              <p:txBody>
                <a:bodyPr/>
                <a:lstStyle/>
                <a:p>
                  <a:endParaRPr lang="en-US"/>
                </a:p>
              </p:txBody>
            </p:sp>
            <p:sp>
              <p:nvSpPr>
                <p:cNvPr id="22638" name="Freeform 14"/>
                <p:cNvSpPr>
                  <a:spLocks/>
                </p:cNvSpPr>
                <p:nvPr/>
              </p:nvSpPr>
              <p:spPr bwMode="auto">
                <a:xfrm>
                  <a:off x="1906" y="2083"/>
                  <a:ext cx="42" cy="11"/>
                </a:xfrm>
                <a:custGeom>
                  <a:avLst/>
                  <a:gdLst>
                    <a:gd name="T0" fmla="*/ 32 w 42"/>
                    <a:gd name="T1" fmla="*/ 11 h 11"/>
                    <a:gd name="T2" fmla="*/ 0 w 42"/>
                    <a:gd name="T3" fmla="*/ 4 h 11"/>
                    <a:gd name="T4" fmla="*/ 0 w 42"/>
                    <a:gd name="T5" fmla="*/ 2 h 11"/>
                    <a:gd name="T6" fmla="*/ 2 w 42"/>
                    <a:gd name="T7" fmla="*/ 0 h 11"/>
                    <a:gd name="T8" fmla="*/ 42 w 42"/>
                    <a:gd name="T9" fmla="*/ 9 h 11"/>
                    <a:gd name="T10" fmla="*/ 42 w 42"/>
                    <a:gd name="T11" fmla="*/ 9 h 11"/>
                    <a:gd name="T12" fmla="*/ 40 w 42"/>
                    <a:gd name="T13" fmla="*/ 9 h 11"/>
                    <a:gd name="T14" fmla="*/ 36 w 42"/>
                    <a:gd name="T15" fmla="*/ 9 h 11"/>
                    <a:gd name="T16" fmla="*/ 32 w 42"/>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
                    <a:gd name="T28" fmla="*/ 0 h 11"/>
                    <a:gd name="T29" fmla="*/ 42 w 42"/>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 h="11">
                      <a:moveTo>
                        <a:pt x="32" y="11"/>
                      </a:moveTo>
                      <a:lnTo>
                        <a:pt x="0" y="4"/>
                      </a:lnTo>
                      <a:lnTo>
                        <a:pt x="0" y="2"/>
                      </a:lnTo>
                      <a:lnTo>
                        <a:pt x="2" y="0"/>
                      </a:lnTo>
                      <a:lnTo>
                        <a:pt x="42" y="9"/>
                      </a:lnTo>
                      <a:lnTo>
                        <a:pt x="40" y="9"/>
                      </a:lnTo>
                      <a:lnTo>
                        <a:pt x="36" y="9"/>
                      </a:lnTo>
                      <a:lnTo>
                        <a:pt x="32" y="11"/>
                      </a:lnTo>
                      <a:close/>
                    </a:path>
                  </a:pathLst>
                </a:custGeom>
                <a:solidFill>
                  <a:srgbClr val="E66E21"/>
                </a:solidFill>
                <a:ln w="9525">
                  <a:noFill/>
                  <a:round/>
                  <a:headEnd/>
                  <a:tailEnd/>
                </a:ln>
              </p:spPr>
              <p:txBody>
                <a:bodyPr/>
                <a:lstStyle/>
                <a:p>
                  <a:endParaRPr lang="en-US"/>
                </a:p>
              </p:txBody>
            </p:sp>
            <p:sp>
              <p:nvSpPr>
                <p:cNvPr id="22639" name="Freeform 15"/>
                <p:cNvSpPr>
                  <a:spLocks/>
                </p:cNvSpPr>
                <p:nvPr/>
              </p:nvSpPr>
              <p:spPr bwMode="auto">
                <a:xfrm>
                  <a:off x="1906" y="2081"/>
                  <a:ext cx="46" cy="11"/>
                </a:xfrm>
                <a:custGeom>
                  <a:avLst/>
                  <a:gdLst>
                    <a:gd name="T0" fmla="*/ 36 w 46"/>
                    <a:gd name="T1" fmla="*/ 11 h 11"/>
                    <a:gd name="T2" fmla="*/ 0 w 46"/>
                    <a:gd name="T3" fmla="*/ 4 h 11"/>
                    <a:gd name="T4" fmla="*/ 2 w 46"/>
                    <a:gd name="T5" fmla="*/ 2 h 11"/>
                    <a:gd name="T6" fmla="*/ 2 w 46"/>
                    <a:gd name="T7" fmla="*/ 0 h 11"/>
                    <a:gd name="T8" fmla="*/ 46 w 46"/>
                    <a:gd name="T9" fmla="*/ 9 h 11"/>
                    <a:gd name="T10" fmla="*/ 44 w 46"/>
                    <a:gd name="T11" fmla="*/ 11 h 11"/>
                    <a:gd name="T12" fmla="*/ 40 w 46"/>
                    <a:gd name="T13" fmla="*/ 11 h 11"/>
                    <a:gd name="T14" fmla="*/ 38 w 46"/>
                    <a:gd name="T15" fmla="*/ 11 h 11"/>
                    <a:gd name="T16" fmla="*/ 36 w 46"/>
                    <a:gd name="T17" fmla="*/ 11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6"/>
                    <a:gd name="T28" fmla="*/ 0 h 11"/>
                    <a:gd name="T29" fmla="*/ 46 w 4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6" h="11">
                      <a:moveTo>
                        <a:pt x="36" y="11"/>
                      </a:moveTo>
                      <a:lnTo>
                        <a:pt x="0" y="4"/>
                      </a:lnTo>
                      <a:lnTo>
                        <a:pt x="2" y="2"/>
                      </a:lnTo>
                      <a:lnTo>
                        <a:pt x="2" y="0"/>
                      </a:lnTo>
                      <a:lnTo>
                        <a:pt x="46" y="9"/>
                      </a:lnTo>
                      <a:lnTo>
                        <a:pt x="44" y="11"/>
                      </a:lnTo>
                      <a:lnTo>
                        <a:pt x="40" y="11"/>
                      </a:lnTo>
                      <a:lnTo>
                        <a:pt x="38" y="11"/>
                      </a:lnTo>
                      <a:lnTo>
                        <a:pt x="36" y="11"/>
                      </a:lnTo>
                      <a:close/>
                    </a:path>
                  </a:pathLst>
                </a:custGeom>
                <a:solidFill>
                  <a:srgbClr val="E67021"/>
                </a:solidFill>
                <a:ln w="9525">
                  <a:noFill/>
                  <a:round/>
                  <a:headEnd/>
                  <a:tailEnd/>
                </a:ln>
              </p:spPr>
              <p:txBody>
                <a:bodyPr/>
                <a:lstStyle/>
                <a:p>
                  <a:endParaRPr lang="en-US"/>
                </a:p>
              </p:txBody>
            </p:sp>
            <p:sp>
              <p:nvSpPr>
                <p:cNvPr id="22640" name="Freeform 16"/>
                <p:cNvSpPr>
                  <a:spLocks/>
                </p:cNvSpPr>
                <p:nvPr/>
              </p:nvSpPr>
              <p:spPr bwMode="auto">
                <a:xfrm>
                  <a:off x="1908" y="2079"/>
                  <a:ext cx="48" cy="13"/>
                </a:xfrm>
                <a:custGeom>
                  <a:avLst/>
                  <a:gdLst>
                    <a:gd name="T0" fmla="*/ 40 w 48"/>
                    <a:gd name="T1" fmla="*/ 13 h 13"/>
                    <a:gd name="T2" fmla="*/ 0 w 48"/>
                    <a:gd name="T3" fmla="*/ 4 h 13"/>
                    <a:gd name="T4" fmla="*/ 0 w 48"/>
                    <a:gd name="T5" fmla="*/ 2 h 13"/>
                    <a:gd name="T6" fmla="*/ 2 w 48"/>
                    <a:gd name="T7" fmla="*/ 0 h 13"/>
                    <a:gd name="T8" fmla="*/ 48 w 48"/>
                    <a:gd name="T9" fmla="*/ 11 h 13"/>
                    <a:gd name="T10" fmla="*/ 44 w 48"/>
                    <a:gd name="T11" fmla="*/ 11 h 13"/>
                    <a:gd name="T12" fmla="*/ 40 w 48"/>
                    <a:gd name="T13" fmla="*/ 13 h 13"/>
                    <a:gd name="T14" fmla="*/ 0 60000 65536"/>
                    <a:gd name="T15" fmla="*/ 0 60000 65536"/>
                    <a:gd name="T16" fmla="*/ 0 60000 65536"/>
                    <a:gd name="T17" fmla="*/ 0 60000 65536"/>
                    <a:gd name="T18" fmla="*/ 0 60000 65536"/>
                    <a:gd name="T19" fmla="*/ 0 60000 65536"/>
                    <a:gd name="T20" fmla="*/ 0 60000 65536"/>
                    <a:gd name="T21" fmla="*/ 0 w 48"/>
                    <a:gd name="T22" fmla="*/ 0 h 13"/>
                    <a:gd name="T23" fmla="*/ 48 w 48"/>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13">
                      <a:moveTo>
                        <a:pt x="40" y="13"/>
                      </a:moveTo>
                      <a:lnTo>
                        <a:pt x="0" y="4"/>
                      </a:lnTo>
                      <a:lnTo>
                        <a:pt x="0" y="2"/>
                      </a:lnTo>
                      <a:lnTo>
                        <a:pt x="2" y="0"/>
                      </a:lnTo>
                      <a:lnTo>
                        <a:pt x="48" y="11"/>
                      </a:lnTo>
                      <a:lnTo>
                        <a:pt x="44" y="11"/>
                      </a:lnTo>
                      <a:lnTo>
                        <a:pt x="40" y="13"/>
                      </a:lnTo>
                      <a:close/>
                    </a:path>
                  </a:pathLst>
                </a:custGeom>
                <a:solidFill>
                  <a:srgbClr val="E57021"/>
                </a:solidFill>
                <a:ln w="9525">
                  <a:noFill/>
                  <a:round/>
                  <a:headEnd/>
                  <a:tailEnd/>
                </a:ln>
              </p:spPr>
              <p:txBody>
                <a:bodyPr/>
                <a:lstStyle/>
                <a:p>
                  <a:endParaRPr lang="en-US"/>
                </a:p>
              </p:txBody>
            </p:sp>
            <p:sp>
              <p:nvSpPr>
                <p:cNvPr id="22641" name="Freeform 17"/>
                <p:cNvSpPr>
                  <a:spLocks/>
                </p:cNvSpPr>
                <p:nvPr/>
              </p:nvSpPr>
              <p:spPr bwMode="auto">
                <a:xfrm>
                  <a:off x="1908" y="2077"/>
                  <a:ext cx="51" cy="13"/>
                </a:xfrm>
                <a:custGeom>
                  <a:avLst/>
                  <a:gdLst>
                    <a:gd name="T0" fmla="*/ 44 w 51"/>
                    <a:gd name="T1" fmla="*/ 13 h 13"/>
                    <a:gd name="T2" fmla="*/ 0 w 51"/>
                    <a:gd name="T3" fmla="*/ 4 h 13"/>
                    <a:gd name="T4" fmla="*/ 2 w 51"/>
                    <a:gd name="T5" fmla="*/ 2 h 13"/>
                    <a:gd name="T6" fmla="*/ 4 w 51"/>
                    <a:gd name="T7" fmla="*/ 0 h 13"/>
                    <a:gd name="T8" fmla="*/ 51 w 51"/>
                    <a:gd name="T9" fmla="*/ 11 h 13"/>
                    <a:gd name="T10" fmla="*/ 48 w 51"/>
                    <a:gd name="T11" fmla="*/ 13 h 13"/>
                    <a:gd name="T12" fmla="*/ 44 w 51"/>
                    <a:gd name="T13" fmla="*/ 13 h 13"/>
                    <a:gd name="T14" fmla="*/ 0 60000 65536"/>
                    <a:gd name="T15" fmla="*/ 0 60000 65536"/>
                    <a:gd name="T16" fmla="*/ 0 60000 65536"/>
                    <a:gd name="T17" fmla="*/ 0 60000 65536"/>
                    <a:gd name="T18" fmla="*/ 0 60000 65536"/>
                    <a:gd name="T19" fmla="*/ 0 60000 65536"/>
                    <a:gd name="T20" fmla="*/ 0 60000 65536"/>
                    <a:gd name="T21" fmla="*/ 0 w 51"/>
                    <a:gd name="T22" fmla="*/ 0 h 13"/>
                    <a:gd name="T23" fmla="*/ 51 w 5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3">
                      <a:moveTo>
                        <a:pt x="44" y="13"/>
                      </a:moveTo>
                      <a:lnTo>
                        <a:pt x="0" y="4"/>
                      </a:lnTo>
                      <a:lnTo>
                        <a:pt x="2" y="2"/>
                      </a:lnTo>
                      <a:lnTo>
                        <a:pt x="4" y="0"/>
                      </a:lnTo>
                      <a:lnTo>
                        <a:pt x="51" y="11"/>
                      </a:lnTo>
                      <a:lnTo>
                        <a:pt x="48" y="13"/>
                      </a:lnTo>
                      <a:lnTo>
                        <a:pt x="44" y="13"/>
                      </a:lnTo>
                      <a:close/>
                    </a:path>
                  </a:pathLst>
                </a:custGeom>
                <a:solidFill>
                  <a:srgbClr val="E57222"/>
                </a:solidFill>
                <a:ln w="9525">
                  <a:noFill/>
                  <a:round/>
                  <a:headEnd/>
                  <a:tailEnd/>
                </a:ln>
              </p:spPr>
              <p:txBody>
                <a:bodyPr/>
                <a:lstStyle/>
                <a:p>
                  <a:endParaRPr lang="en-US"/>
                </a:p>
              </p:txBody>
            </p:sp>
            <p:sp>
              <p:nvSpPr>
                <p:cNvPr id="22642" name="Freeform 18"/>
                <p:cNvSpPr>
                  <a:spLocks/>
                </p:cNvSpPr>
                <p:nvPr/>
              </p:nvSpPr>
              <p:spPr bwMode="auto">
                <a:xfrm>
                  <a:off x="1910" y="2075"/>
                  <a:ext cx="53" cy="15"/>
                </a:xfrm>
                <a:custGeom>
                  <a:avLst/>
                  <a:gdLst>
                    <a:gd name="T0" fmla="*/ 46 w 53"/>
                    <a:gd name="T1" fmla="*/ 15 h 15"/>
                    <a:gd name="T2" fmla="*/ 0 w 53"/>
                    <a:gd name="T3" fmla="*/ 4 h 15"/>
                    <a:gd name="T4" fmla="*/ 2 w 53"/>
                    <a:gd name="T5" fmla="*/ 2 h 15"/>
                    <a:gd name="T6" fmla="*/ 2 w 53"/>
                    <a:gd name="T7" fmla="*/ 0 h 15"/>
                    <a:gd name="T8" fmla="*/ 53 w 53"/>
                    <a:gd name="T9" fmla="*/ 13 h 15"/>
                    <a:gd name="T10" fmla="*/ 53 w 53"/>
                    <a:gd name="T11" fmla="*/ 13 h 15"/>
                    <a:gd name="T12" fmla="*/ 51 w 53"/>
                    <a:gd name="T13" fmla="*/ 13 h 15"/>
                    <a:gd name="T14" fmla="*/ 49 w 53"/>
                    <a:gd name="T15" fmla="*/ 13 h 15"/>
                    <a:gd name="T16" fmla="*/ 46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5"/>
                    <a:gd name="T29" fmla="*/ 53 w 5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5">
                      <a:moveTo>
                        <a:pt x="46" y="15"/>
                      </a:moveTo>
                      <a:lnTo>
                        <a:pt x="0" y="4"/>
                      </a:lnTo>
                      <a:lnTo>
                        <a:pt x="2" y="2"/>
                      </a:lnTo>
                      <a:lnTo>
                        <a:pt x="2" y="0"/>
                      </a:lnTo>
                      <a:lnTo>
                        <a:pt x="53" y="13"/>
                      </a:lnTo>
                      <a:lnTo>
                        <a:pt x="51" y="13"/>
                      </a:lnTo>
                      <a:lnTo>
                        <a:pt x="49" y="13"/>
                      </a:lnTo>
                      <a:lnTo>
                        <a:pt x="46" y="15"/>
                      </a:lnTo>
                      <a:close/>
                    </a:path>
                  </a:pathLst>
                </a:custGeom>
                <a:solidFill>
                  <a:srgbClr val="E57222"/>
                </a:solidFill>
                <a:ln w="9525">
                  <a:noFill/>
                  <a:round/>
                  <a:headEnd/>
                  <a:tailEnd/>
                </a:ln>
              </p:spPr>
              <p:txBody>
                <a:bodyPr/>
                <a:lstStyle/>
                <a:p>
                  <a:endParaRPr lang="en-US"/>
                </a:p>
              </p:txBody>
            </p:sp>
            <p:sp>
              <p:nvSpPr>
                <p:cNvPr id="22643" name="Freeform 19"/>
                <p:cNvSpPr>
                  <a:spLocks/>
                </p:cNvSpPr>
                <p:nvPr/>
              </p:nvSpPr>
              <p:spPr bwMode="auto">
                <a:xfrm>
                  <a:off x="1912" y="2073"/>
                  <a:ext cx="53" cy="15"/>
                </a:xfrm>
                <a:custGeom>
                  <a:avLst/>
                  <a:gdLst>
                    <a:gd name="T0" fmla="*/ 47 w 53"/>
                    <a:gd name="T1" fmla="*/ 15 h 15"/>
                    <a:gd name="T2" fmla="*/ 0 w 53"/>
                    <a:gd name="T3" fmla="*/ 4 h 15"/>
                    <a:gd name="T4" fmla="*/ 0 w 53"/>
                    <a:gd name="T5" fmla="*/ 2 h 15"/>
                    <a:gd name="T6" fmla="*/ 2 w 53"/>
                    <a:gd name="T7" fmla="*/ 0 h 15"/>
                    <a:gd name="T8" fmla="*/ 53 w 53"/>
                    <a:gd name="T9" fmla="*/ 14 h 15"/>
                    <a:gd name="T10" fmla="*/ 51 w 53"/>
                    <a:gd name="T11" fmla="*/ 14 h 15"/>
                    <a:gd name="T12" fmla="*/ 49 w 53"/>
                    <a:gd name="T13" fmla="*/ 15 h 15"/>
                    <a:gd name="T14" fmla="*/ 49 w 53"/>
                    <a:gd name="T15" fmla="*/ 15 h 15"/>
                    <a:gd name="T16" fmla="*/ 47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5"/>
                    <a:gd name="T29" fmla="*/ 53 w 5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5">
                      <a:moveTo>
                        <a:pt x="47" y="15"/>
                      </a:moveTo>
                      <a:lnTo>
                        <a:pt x="0" y="4"/>
                      </a:lnTo>
                      <a:lnTo>
                        <a:pt x="0" y="2"/>
                      </a:lnTo>
                      <a:lnTo>
                        <a:pt x="2" y="0"/>
                      </a:lnTo>
                      <a:lnTo>
                        <a:pt x="53" y="14"/>
                      </a:lnTo>
                      <a:lnTo>
                        <a:pt x="51" y="14"/>
                      </a:lnTo>
                      <a:lnTo>
                        <a:pt x="49" y="15"/>
                      </a:lnTo>
                      <a:lnTo>
                        <a:pt x="47" y="15"/>
                      </a:lnTo>
                      <a:close/>
                    </a:path>
                  </a:pathLst>
                </a:custGeom>
                <a:solidFill>
                  <a:srgbClr val="E67423"/>
                </a:solidFill>
                <a:ln w="9525">
                  <a:noFill/>
                  <a:round/>
                  <a:headEnd/>
                  <a:tailEnd/>
                </a:ln>
              </p:spPr>
              <p:txBody>
                <a:bodyPr/>
                <a:lstStyle/>
                <a:p>
                  <a:endParaRPr lang="en-US"/>
                </a:p>
              </p:txBody>
            </p:sp>
            <p:sp>
              <p:nvSpPr>
                <p:cNvPr id="22644" name="Freeform 20"/>
                <p:cNvSpPr>
                  <a:spLocks/>
                </p:cNvSpPr>
                <p:nvPr/>
              </p:nvSpPr>
              <p:spPr bwMode="auto">
                <a:xfrm>
                  <a:off x="1912" y="2071"/>
                  <a:ext cx="53" cy="17"/>
                </a:xfrm>
                <a:custGeom>
                  <a:avLst/>
                  <a:gdLst>
                    <a:gd name="T0" fmla="*/ 51 w 53"/>
                    <a:gd name="T1" fmla="*/ 17 h 17"/>
                    <a:gd name="T2" fmla="*/ 0 w 53"/>
                    <a:gd name="T3" fmla="*/ 4 h 17"/>
                    <a:gd name="T4" fmla="*/ 2 w 53"/>
                    <a:gd name="T5" fmla="*/ 2 h 17"/>
                    <a:gd name="T6" fmla="*/ 2 w 53"/>
                    <a:gd name="T7" fmla="*/ 0 h 17"/>
                    <a:gd name="T8" fmla="*/ 53 w 53"/>
                    <a:gd name="T9" fmla="*/ 14 h 17"/>
                    <a:gd name="T10" fmla="*/ 53 w 53"/>
                    <a:gd name="T11" fmla="*/ 16 h 17"/>
                    <a:gd name="T12" fmla="*/ 51 w 53"/>
                    <a:gd name="T13" fmla="*/ 17 h 17"/>
                    <a:gd name="T14" fmla="*/ 0 60000 65536"/>
                    <a:gd name="T15" fmla="*/ 0 60000 65536"/>
                    <a:gd name="T16" fmla="*/ 0 60000 65536"/>
                    <a:gd name="T17" fmla="*/ 0 60000 65536"/>
                    <a:gd name="T18" fmla="*/ 0 60000 65536"/>
                    <a:gd name="T19" fmla="*/ 0 60000 65536"/>
                    <a:gd name="T20" fmla="*/ 0 60000 65536"/>
                    <a:gd name="T21" fmla="*/ 0 w 53"/>
                    <a:gd name="T22" fmla="*/ 0 h 17"/>
                    <a:gd name="T23" fmla="*/ 53 w 5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7">
                      <a:moveTo>
                        <a:pt x="51" y="17"/>
                      </a:moveTo>
                      <a:lnTo>
                        <a:pt x="0" y="4"/>
                      </a:lnTo>
                      <a:lnTo>
                        <a:pt x="2" y="2"/>
                      </a:lnTo>
                      <a:lnTo>
                        <a:pt x="2" y="0"/>
                      </a:lnTo>
                      <a:lnTo>
                        <a:pt x="53" y="14"/>
                      </a:lnTo>
                      <a:lnTo>
                        <a:pt x="53" y="16"/>
                      </a:lnTo>
                      <a:lnTo>
                        <a:pt x="51" y="17"/>
                      </a:lnTo>
                      <a:close/>
                    </a:path>
                  </a:pathLst>
                </a:custGeom>
                <a:solidFill>
                  <a:srgbClr val="E67523"/>
                </a:solidFill>
                <a:ln w="9525">
                  <a:noFill/>
                  <a:round/>
                  <a:headEnd/>
                  <a:tailEnd/>
                </a:ln>
              </p:spPr>
              <p:txBody>
                <a:bodyPr/>
                <a:lstStyle/>
                <a:p>
                  <a:endParaRPr lang="en-US"/>
                </a:p>
              </p:txBody>
            </p:sp>
            <p:sp>
              <p:nvSpPr>
                <p:cNvPr id="22645" name="Freeform 21"/>
                <p:cNvSpPr>
                  <a:spLocks/>
                </p:cNvSpPr>
                <p:nvPr/>
              </p:nvSpPr>
              <p:spPr bwMode="auto">
                <a:xfrm>
                  <a:off x="1914" y="2071"/>
                  <a:ext cx="53" cy="16"/>
                </a:xfrm>
                <a:custGeom>
                  <a:avLst/>
                  <a:gdLst>
                    <a:gd name="T0" fmla="*/ 51 w 53"/>
                    <a:gd name="T1" fmla="*/ 16 h 16"/>
                    <a:gd name="T2" fmla="*/ 0 w 53"/>
                    <a:gd name="T3" fmla="*/ 2 h 16"/>
                    <a:gd name="T4" fmla="*/ 0 w 53"/>
                    <a:gd name="T5" fmla="*/ 0 h 16"/>
                    <a:gd name="T6" fmla="*/ 2 w 53"/>
                    <a:gd name="T7" fmla="*/ 0 h 16"/>
                    <a:gd name="T8" fmla="*/ 53 w 53"/>
                    <a:gd name="T9" fmla="*/ 12 h 16"/>
                    <a:gd name="T10" fmla="*/ 51 w 53"/>
                    <a:gd name="T11" fmla="*/ 14 h 16"/>
                    <a:gd name="T12" fmla="*/ 51 w 53"/>
                    <a:gd name="T13" fmla="*/ 16 h 16"/>
                    <a:gd name="T14" fmla="*/ 0 60000 65536"/>
                    <a:gd name="T15" fmla="*/ 0 60000 65536"/>
                    <a:gd name="T16" fmla="*/ 0 60000 65536"/>
                    <a:gd name="T17" fmla="*/ 0 60000 65536"/>
                    <a:gd name="T18" fmla="*/ 0 60000 65536"/>
                    <a:gd name="T19" fmla="*/ 0 60000 65536"/>
                    <a:gd name="T20" fmla="*/ 0 60000 65536"/>
                    <a:gd name="T21" fmla="*/ 0 w 53"/>
                    <a:gd name="T22" fmla="*/ 0 h 16"/>
                    <a:gd name="T23" fmla="*/ 53 w 5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6">
                      <a:moveTo>
                        <a:pt x="51" y="16"/>
                      </a:moveTo>
                      <a:lnTo>
                        <a:pt x="0" y="2"/>
                      </a:lnTo>
                      <a:lnTo>
                        <a:pt x="0" y="0"/>
                      </a:lnTo>
                      <a:lnTo>
                        <a:pt x="2" y="0"/>
                      </a:lnTo>
                      <a:lnTo>
                        <a:pt x="53" y="12"/>
                      </a:lnTo>
                      <a:lnTo>
                        <a:pt x="51" y="14"/>
                      </a:lnTo>
                      <a:lnTo>
                        <a:pt x="51" y="16"/>
                      </a:lnTo>
                      <a:close/>
                    </a:path>
                  </a:pathLst>
                </a:custGeom>
                <a:solidFill>
                  <a:srgbClr val="E67524"/>
                </a:solidFill>
                <a:ln w="9525">
                  <a:noFill/>
                  <a:round/>
                  <a:headEnd/>
                  <a:tailEnd/>
                </a:ln>
              </p:spPr>
              <p:txBody>
                <a:bodyPr/>
                <a:lstStyle/>
                <a:p>
                  <a:endParaRPr lang="en-US"/>
                </a:p>
              </p:txBody>
            </p:sp>
            <p:sp>
              <p:nvSpPr>
                <p:cNvPr id="22646" name="Freeform 22"/>
                <p:cNvSpPr>
                  <a:spLocks/>
                </p:cNvSpPr>
                <p:nvPr/>
              </p:nvSpPr>
              <p:spPr bwMode="auto">
                <a:xfrm>
                  <a:off x="1914" y="2069"/>
                  <a:ext cx="55" cy="16"/>
                </a:xfrm>
                <a:custGeom>
                  <a:avLst/>
                  <a:gdLst>
                    <a:gd name="T0" fmla="*/ 51 w 55"/>
                    <a:gd name="T1" fmla="*/ 16 h 16"/>
                    <a:gd name="T2" fmla="*/ 0 w 55"/>
                    <a:gd name="T3" fmla="*/ 2 h 16"/>
                    <a:gd name="T4" fmla="*/ 2 w 55"/>
                    <a:gd name="T5" fmla="*/ 2 h 16"/>
                    <a:gd name="T6" fmla="*/ 2 w 55"/>
                    <a:gd name="T7" fmla="*/ 0 h 16"/>
                    <a:gd name="T8" fmla="*/ 55 w 55"/>
                    <a:gd name="T9" fmla="*/ 12 h 16"/>
                    <a:gd name="T10" fmla="*/ 53 w 55"/>
                    <a:gd name="T11" fmla="*/ 14 h 16"/>
                    <a:gd name="T12" fmla="*/ 51 w 55"/>
                    <a:gd name="T13" fmla="*/ 16 h 16"/>
                    <a:gd name="T14" fmla="*/ 0 60000 65536"/>
                    <a:gd name="T15" fmla="*/ 0 60000 65536"/>
                    <a:gd name="T16" fmla="*/ 0 60000 65536"/>
                    <a:gd name="T17" fmla="*/ 0 60000 65536"/>
                    <a:gd name="T18" fmla="*/ 0 60000 65536"/>
                    <a:gd name="T19" fmla="*/ 0 60000 65536"/>
                    <a:gd name="T20" fmla="*/ 0 60000 65536"/>
                    <a:gd name="T21" fmla="*/ 0 w 55"/>
                    <a:gd name="T22" fmla="*/ 0 h 16"/>
                    <a:gd name="T23" fmla="*/ 55 w 5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6">
                      <a:moveTo>
                        <a:pt x="51" y="16"/>
                      </a:moveTo>
                      <a:lnTo>
                        <a:pt x="0" y="2"/>
                      </a:lnTo>
                      <a:lnTo>
                        <a:pt x="2" y="2"/>
                      </a:lnTo>
                      <a:lnTo>
                        <a:pt x="2" y="0"/>
                      </a:lnTo>
                      <a:lnTo>
                        <a:pt x="55" y="12"/>
                      </a:lnTo>
                      <a:lnTo>
                        <a:pt x="53" y="14"/>
                      </a:lnTo>
                      <a:lnTo>
                        <a:pt x="51" y="16"/>
                      </a:lnTo>
                      <a:close/>
                    </a:path>
                  </a:pathLst>
                </a:custGeom>
                <a:solidFill>
                  <a:srgbClr val="E67724"/>
                </a:solidFill>
                <a:ln w="9525">
                  <a:noFill/>
                  <a:round/>
                  <a:headEnd/>
                  <a:tailEnd/>
                </a:ln>
              </p:spPr>
              <p:txBody>
                <a:bodyPr/>
                <a:lstStyle/>
                <a:p>
                  <a:endParaRPr lang="en-US"/>
                </a:p>
              </p:txBody>
            </p:sp>
            <p:sp>
              <p:nvSpPr>
                <p:cNvPr id="22647" name="Freeform 23"/>
                <p:cNvSpPr>
                  <a:spLocks/>
                </p:cNvSpPr>
                <p:nvPr/>
              </p:nvSpPr>
              <p:spPr bwMode="auto">
                <a:xfrm>
                  <a:off x="1916" y="2068"/>
                  <a:ext cx="53" cy="15"/>
                </a:xfrm>
                <a:custGeom>
                  <a:avLst/>
                  <a:gdLst>
                    <a:gd name="T0" fmla="*/ 51 w 53"/>
                    <a:gd name="T1" fmla="*/ 15 h 15"/>
                    <a:gd name="T2" fmla="*/ 0 w 53"/>
                    <a:gd name="T3" fmla="*/ 3 h 15"/>
                    <a:gd name="T4" fmla="*/ 0 w 53"/>
                    <a:gd name="T5" fmla="*/ 1 h 15"/>
                    <a:gd name="T6" fmla="*/ 2 w 53"/>
                    <a:gd name="T7" fmla="*/ 0 h 15"/>
                    <a:gd name="T8" fmla="*/ 53 w 53"/>
                    <a:gd name="T9" fmla="*/ 11 h 15"/>
                    <a:gd name="T10" fmla="*/ 53 w 53"/>
                    <a:gd name="T11" fmla="*/ 13 h 15"/>
                    <a:gd name="T12" fmla="*/ 51 w 53"/>
                    <a:gd name="T13" fmla="*/ 15 h 15"/>
                    <a:gd name="T14" fmla="*/ 0 60000 65536"/>
                    <a:gd name="T15" fmla="*/ 0 60000 65536"/>
                    <a:gd name="T16" fmla="*/ 0 60000 65536"/>
                    <a:gd name="T17" fmla="*/ 0 60000 65536"/>
                    <a:gd name="T18" fmla="*/ 0 60000 65536"/>
                    <a:gd name="T19" fmla="*/ 0 60000 65536"/>
                    <a:gd name="T20" fmla="*/ 0 60000 65536"/>
                    <a:gd name="T21" fmla="*/ 0 w 53"/>
                    <a:gd name="T22" fmla="*/ 0 h 15"/>
                    <a:gd name="T23" fmla="*/ 53 w 53"/>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15">
                      <a:moveTo>
                        <a:pt x="51" y="15"/>
                      </a:moveTo>
                      <a:lnTo>
                        <a:pt x="0" y="3"/>
                      </a:lnTo>
                      <a:lnTo>
                        <a:pt x="0" y="1"/>
                      </a:lnTo>
                      <a:lnTo>
                        <a:pt x="2" y="0"/>
                      </a:lnTo>
                      <a:lnTo>
                        <a:pt x="53" y="11"/>
                      </a:lnTo>
                      <a:lnTo>
                        <a:pt x="53" y="13"/>
                      </a:lnTo>
                      <a:lnTo>
                        <a:pt x="51" y="15"/>
                      </a:lnTo>
                      <a:close/>
                    </a:path>
                  </a:pathLst>
                </a:custGeom>
                <a:solidFill>
                  <a:srgbClr val="E67724"/>
                </a:solidFill>
                <a:ln w="9525">
                  <a:noFill/>
                  <a:round/>
                  <a:headEnd/>
                  <a:tailEnd/>
                </a:ln>
              </p:spPr>
              <p:txBody>
                <a:bodyPr/>
                <a:lstStyle/>
                <a:p>
                  <a:endParaRPr lang="en-US"/>
                </a:p>
              </p:txBody>
            </p:sp>
            <p:sp>
              <p:nvSpPr>
                <p:cNvPr id="22648" name="Freeform 24"/>
                <p:cNvSpPr>
                  <a:spLocks/>
                </p:cNvSpPr>
                <p:nvPr/>
              </p:nvSpPr>
              <p:spPr bwMode="auto">
                <a:xfrm>
                  <a:off x="1916" y="2066"/>
                  <a:ext cx="55" cy="15"/>
                </a:xfrm>
                <a:custGeom>
                  <a:avLst/>
                  <a:gdLst>
                    <a:gd name="T0" fmla="*/ 53 w 55"/>
                    <a:gd name="T1" fmla="*/ 15 h 15"/>
                    <a:gd name="T2" fmla="*/ 0 w 55"/>
                    <a:gd name="T3" fmla="*/ 3 h 15"/>
                    <a:gd name="T4" fmla="*/ 2 w 55"/>
                    <a:gd name="T5" fmla="*/ 2 h 15"/>
                    <a:gd name="T6" fmla="*/ 2 w 55"/>
                    <a:gd name="T7" fmla="*/ 0 h 15"/>
                    <a:gd name="T8" fmla="*/ 55 w 55"/>
                    <a:gd name="T9" fmla="*/ 11 h 15"/>
                    <a:gd name="T10" fmla="*/ 53 w 55"/>
                    <a:gd name="T11" fmla="*/ 13 h 15"/>
                    <a:gd name="T12" fmla="*/ 53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3" y="15"/>
                      </a:moveTo>
                      <a:lnTo>
                        <a:pt x="0" y="3"/>
                      </a:lnTo>
                      <a:lnTo>
                        <a:pt x="2" y="2"/>
                      </a:lnTo>
                      <a:lnTo>
                        <a:pt x="2" y="0"/>
                      </a:lnTo>
                      <a:lnTo>
                        <a:pt x="55" y="11"/>
                      </a:lnTo>
                      <a:lnTo>
                        <a:pt x="53" y="13"/>
                      </a:lnTo>
                      <a:lnTo>
                        <a:pt x="53" y="15"/>
                      </a:lnTo>
                      <a:close/>
                    </a:path>
                  </a:pathLst>
                </a:custGeom>
                <a:solidFill>
                  <a:srgbClr val="E67924"/>
                </a:solidFill>
                <a:ln w="9525">
                  <a:noFill/>
                  <a:round/>
                  <a:headEnd/>
                  <a:tailEnd/>
                </a:ln>
              </p:spPr>
              <p:txBody>
                <a:bodyPr/>
                <a:lstStyle/>
                <a:p>
                  <a:endParaRPr lang="en-US"/>
                </a:p>
              </p:txBody>
            </p:sp>
            <p:sp>
              <p:nvSpPr>
                <p:cNvPr id="22649" name="Freeform 25"/>
                <p:cNvSpPr>
                  <a:spLocks/>
                </p:cNvSpPr>
                <p:nvPr/>
              </p:nvSpPr>
              <p:spPr bwMode="auto">
                <a:xfrm>
                  <a:off x="1918" y="2064"/>
                  <a:ext cx="55" cy="15"/>
                </a:xfrm>
                <a:custGeom>
                  <a:avLst/>
                  <a:gdLst>
                    <a:gd name="T0" fmla="*/ 51 w 55"/>
                    <a:gd name="T1" fmla="*/ 15 h 15"/>
                    <a:gd name="T2" fmla="*/ 0 w 55"/>
                    <a:gd name="T3" fmla="*/ 4 h 15"/>
                    <a:gd name="T4" fmla="*/ 0 w 55"/>
                    <a:gd name="T5" fmla="*/ 2 h 15"/>
                    <a:gd name="T6" fmla="*/ 1 w 55"/>
                    <a:gd name="T7" fmla="*/ 0 h 15"/>
                    <a:gd name="T8" fmla="*/ 55 w 55"/>
                    <a:gd name="T9" fmla="*/ 11 h 15"/>
                    <a:gd name="T10" fmla="*/ 53 w 55"/>
                    <a:gd name="T11" fmla="*/ 13 h 15"/>
                    <a:gd name="T12" fmla="*/ 51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1" y="15"/>
                      </a:moveTo>
                      <a:lnTo>
                        <a:pt x="0" y="4"/>
                      </a:lnTo>
                      <a:lnTo>
                        <a:pt x="0" y="2"/>
                      </a:lnTo>
                      <a:lnTo>
                        <a:pt x="1" y="0"/>
                      </a:lnTo>
                      <a:lnTo>
                        <a:pt x="55" y="11"/>
                      </a:lnTo>
                      <a:lnTo>
                        <a:pt x="53" y="13"/>
                      </a:lnTo>
                      <a:lnTo>
                        <a:pt x="51" y="15"/>
                      </a:lnTo>
                      <a:close/>
                    </a:path>
                  </a:pathLst>
                </a:custGeom>
                <a:solidFill>
                  <a:srgbClr val="E77924"/>
                </a:solidFill>
                <a:ln w="9525">
                  <a:noFill/>
                  <a:round/>
                  <a:headEnd/>
                  <a:tailEnd/>
                </a:ln>
              </p:spPr>
              <p:txBody>
                <a:bodyPr/>
                <a:lstStyle/>
                <a:p>
                  <a:endParaRPr lang="en-US"/>
                </a:p>
              </p:txBody>
            </p:sp>
            <p:sp>
              <p:nvSpPr>
                <p:cNvPr id="22650" name="Freeform 26"/>
                <p:cNvSpPr>
                  <a:spLocks/>
                </p:cNvSpPr>
                <p:nvPr/>
              </p:nvSpPr>
              <p:spPr bwMode="auto">
                <a:xfrm>
                  <a:off x="1918" y="2062"/>
                  <a:ext cx="55" cy="15"/>
                </a:xfrm>
                <a:custGeom>
                  <a:avLst/>
                  <a:gdLst>
                    <a:gd name="T0" fmla="*/ 53 w 55"/>
                    <a:gd name="T1" fmla="*/ 15 h 15"/>
                    <a:gd name="T2" fmla="*/ 0 w 55"/>
                    <a:gd name="T3" fmla="*/ 4 h 15"/>
                    <a:gd name="T4" fmla="*/ 1 w 55"/>
                    <a:gd name="T5" fmla="*/ 2 h 15"/>
                    <a:gd name="T6" fmla="*/ 1 w 55"/>
                    <a:gd name="T7" fmla="*/ 0 h 15"/>
                    <a:gd name="T8" fmla="*/ 55 w 55"/>
                    <a:gd name="T9" fmla="*/ 13 h 15"/>
                    <a:gd name="T10" fmla="*/ 55 w 55"/>
                    <a:gd name="T11" fmla="*/ 13 h 15"/>
                    <a:gd name="T12" fmla="*/ 53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3" y="15"/>
                      </a:moveTo>
                      <a:lnTo>
                        <a:pt x="0" y="4"/>
                      </a:lnTo>
                      <a:lnTo>
                        <a:pt x="1" y="2"/>
                      </a:lnTo>
                      <a:lnTo>
                        <a:pt x="1" y="0"/>
                      </a:lnTo>
                      <a:lnTo>
                        <a:pt x="55" y="13"/>
                      </a:lnTo>
                      <a:lnTo>
                        <a:pt x="53" y="15"/>
                      </a:lnTo>
                      <a:close/>
                    </a:path>
                  </a:pathLst>
                </a:custGeom>
                <a:solidFill>
                  <a:srgbClr val="E77B24"/>
                </a:solidFill>
                <a:ln w="9525">
                  <a:noFill/>
                  <a:round/>
                  <a:headEnd/>
                  <a:tailEnd/>
                </a:ln>
              </p:spPr>
              <p:txBody>
                <a:bodyPr/>
                <a:lstStyle/>
                <a:p>
                  <a:endParaRPr lang="en-US"/>
                </a:p>
              </p:txBody>
            </p:sp>
            <p:sp>
              <p:nvSpPr>
                <p:cNvPr id="22651" name="Freeform 27"/>
                <p:cNvSpPr>
                  <a:spLocks/>
                </p:cNvSpPr>
                <p:nvPr/>
              </p:nvSpPr>
              <p:spPr bwMode="auto">
                <a:xfrm>
                  <a:off x="1919" y="2060"/>
                  <a:ext cx="55" cy="15"/>
                </a:xfrm>
                <a:custGeom>
                  <a:avLst/>
                  <a:gdLst>
                    <a:gd name="T0" fmla="*/ 54 w 55"/>
                    <a:gd name="T1" fmla="*/ 15 h 15"/>
                    <a:gd name="T2" fmla="*/ 0 w 55"/>
                    <a:gd name="T3" fmla="*/ 4 h 15"/>
                    <a:gd name="T4" fmla="*/ 0 w 55"/>
                    <a:gd name="T5" fmla="*/ 2 h 15"/>
                    <a:gd name="T6" fmla="*/ 2 w 55"/>
                    <a:gd name="T7" fmla="*/ 0 h 15"/>
                    <a:gd name="T8" fmla="*/ 55 w 55"/>
                    <a:gd name="T9" fmla="*/ 13 h 15"/>
                    <a:gd name="T10" fmla="*/ 54 w 55"/>
                    <a:gd name="T11" fmla="*/ 15 h 15"/>
                    <a:gd name="T12" fmla="*/ 54 w 55"/>
                    <a:gd name="T13" fmla="*/ 15 h 15"/>
                    <a:gd name="T14" fmla="*/ 0 60000 65536"/>
                    <a:gd name="T15" fmla="*/ 0 60000 65536"/>
                    <a:gd name="T16" fmla="*/ 0 60000 65536"/>
                    <a:gd name="T17" fmla="*/ 0 60000 65536"/>
                    <a:gd name="T18" fmla="*/ 0 60000 65536"/>
                    <a:gd name="T19" fmla="*/ 0 60000 65536"/>
                    <a:gd name="T20" fmla="*/ 0 60000 65536"/>
                    <a:gd name="T21" fmla="*/ 0 w 55"/>
                    <a:gd name="T22" fmla="*/ 0 h 15"/>
                    <a:gd name="T23" fmla="*/ 55 w 5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5">
                      <a:moveTo>
                        <a:pt x="54" y="15"/>
                      </a:moveTo>
                      <a:lnTo>
                        <a:pt x="0" y="4"/>
                      </a:lnTo>
                      <a:lnTo>
                        <a:pt x="0" y="2"/>
                      </a:lnTo>
                      <a:lnTo>
                        <a:pt x="2" y="0"/>
                      </a:lnTo>
                      <a:lnTo>
                        <a:pt x="55" y="13"/>
                      </a:lnTo>
                      <a:lnTo>
                        <a:pt x="54" y="15"/>
                      </a:lnTo>
                      <a:close/>
                    </a:path>
                  </a:pathLst>
                </a:custGeom>
                <a:solidFill>
                  <a:srgbClr val="E67B25"/>
                </a:solidFill>
                <a:ln w="9525">
                  <a:noFill/>
                  <a:round/>
                  <a:headEnd/>
                  <a:tailEnd/>
                </a:ln>
              </p:spPr>
              <p:txBody>
                <a:bodyPr/>
                <a:lstStyle/>
                <a:p>
                  <a:endParaRPr lang="en-US"/>
                </a:p>
              </p:txBody>
            </p:sp>
            <p:sp>
              <p:nvSpPr>
                <p:cNvPr id="22652" name="Freeform 28"/>
                <p:cNvSpPr>
                  <a:spLocks/>
                </p:cNvSpPr>
                <p:nvPr/>
              </p:nvSpPr>
              <p:spPr bwMode="auto">
                <a:xfrm>
                  <a:off x="1919" y="2058"/>
                  <a:ext cx="57" cy="17"/>
                </a:xfrm>
                <a:custGeom>
                  <a:avLst/>
                  <a:gdLst>
                    <a:gd name="T0" fmla="*/ 54 w 57"/>
                    <a:gd name="T1" fmla="*/ 17 h 17"/>
                    <a:gd name="T2" fmla="*/ 0 w 57"/>
                    <a:gd name="T3" fmla="*/ 4 h 17"/>
                    <a:gd name="T4" fmla="*/ 2 w 57"/>
                    <a:gd name="T5" fmla="*/ 2 h 17"/>
                    <a:gd name="T6" fmla="*/ 2 w 57"/>
                    <a:gd name="T7" fmla="*/ 0 h 17"/>
                    <a:gd name="T8" fmla="*/ 57 w 57"/>
                    <a:gd name="T9" fmla="*/ 13 h 17"/>
                    <a:gd name="T10" fmla="*/ 55 w 57"/>
                    <a:gd name="T11" fmla="*/ 15 h 17"/>
                    <a:gd name="T12" fmla="*/ 54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4" y="17"/>
                      </a:moveTo>
                      <a:lnTo>
                        <a:pt x="0" y="4"/>
                      </a:lnTo>
                      <a:lnTo>
                        <a:pt x="2" y="2"/>
                      </a:lnTo>
                      <a:lnTo>
                        <a:pt x="2" y="0"/>
                      </a:lnTo>
                      <a:lnTo>
                        <a:pt x="57" y="13"/>
                      </a:lnTo>
                      <a:lnTo>
                        <a:pt x="55" y="15"/>
                      </a:lnTo>
                      <a:lnTo>
                        <a:pt x="54" y="17"/>
                      </a:lnTo>
                      <a:close/>
                    </a:path>
                  </a:pathLst>
                </a:custGeom>
                <a:solidFill>
                  <a:srgbClr val="E67D25"/>
                </a:solidFill>
                <a:ln w="9525">
                  <a:noFill/>
                  <a:round/>
                  <a:headEnd/>
                  <a:tailEnd/>
                </a:ln>
              </p:spPr>
              <p:txBody>
                <a:bodyPr/>
                <a:lstStyle/>
                <a:p>
                  <a:endParaRPr lang="en-US"/>
                </a:p>
              </p:txBody>
            </p:sp>
            <p:sp>
              <p:nvSpPr>
                <p:cNvPr id="22653" name="Freeform 29"/>
                <p:cNvSpPr>
                  <a:spLocks/>
                </p:cNvSpPr>
                <p:nvPr/>
              </p:nvSpPr>
              <p:spPr bwMode="auto">
                <a:xfrm>
                  <a:off x="1921" y="2056"/>
                  <a:ext cx="55" cy="17"/>
                </a:xfrm>
                <a:custGeom>
                  <a:avLst/>
                  <a:gdLst>
                    <a:gd name="T0" fmla="*/ 53 w 55"/>
                    <a:gd name="T1" fmla="*/ 17 h 17"/>
                    <a:gd name="T2" fmla="*/ 0 w 55"/>
                    <a:gd name="T3" fmla="*/ 4 h 17"/>
                    <a:gd name="T4" fmla="*/ 0 w 55"/>
                    <a:gd name="T5" fmla="*/ 2 h 17"/>
                    <a:gd name="T6" fmla="*/ 2 w 55"/>
                    <a:gd name="T7" fmla="*/ 0 h 17"/>
                    <a:gd name="T8" fmla="*/ 55 w 55"/>
                    <a:gd name="T9" fmla="*/ 13 h 17"/>
                    <a:gd name="T10" fmla="*/ 55 w 55"/>
                    <a:gd name="T11" fmla="*/ 15 h 17"/>
                    <a:gd name="T12" fmla="*/ 53 w 55"/>
                    <a:gd name="T13" fmla="*/ 17 h 17"/>
                    <a:gd name="T14" fmla="*/ 0 60000 65536"/>
                    <a:gd name="T15" fmla="*/ 0 60000 65536"/>
                    <a:gd name="T16" fmla="*/ 0 60000 65536"/>
                    <a:gd name="T17" fmla="*/ 0 60000 65536"/>
                    <a:gd name="T18" fmla="*/ 0 60000 65536"/>
                    <a:gd name="T19" fmla="*/ 0 60000 65536"/>
                    <a:gd name="T20" fmla="*/ 0 60000 65536"/>
                    <a:gd name="T21" fmla="*/ 0 w 55"/>
                    <a:gd name="T22" fmla="*/ 0 h 17"/>
                    <a:gd name="T23" fmla="*/ 55 w 5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 h="17">
                      <a:moveTo>
                        <a:pt x="53" y="17"/>
                      </a:moveTo>
                      <a:lnTo>
                        <a:pt x="0" y="4"/>
                      </a:lnTo>
                      <a:lnTo>
                        <a:pt x="0" y="2"/>
                      </a:lnTo>
                      <a:lnTo>
                        <a:pt x="2" y="0"/>
                      </a:lnTo>
                      <a:lnTo>
                        <a:pt x="55" y="13"/>
                      </a:lnTo>
                      <a:lnTo>
                        <a:pt x="55" y="15"/>
                      </a:lnTo>
                      <a:lnTo>
                        <a:pt x="53" y="17"/>
                      </a:lnTo>
                      <a:close/>
                    </a:path>
                  </a:pathLst>
                </a:custGeom>
                <a:solidFill>
                  <a:srgbClr val="E67D25"/>
                </a:solidFill>
                <a:ln w="9525">
                  <a:noFill/>
                  <a:round/>
                  <a:headEnd/>
                  <a:tailEnd/>
                </a:ln>
              </p:spPr>
              <p:txBody>
                <a:bodyPr/>
                <a:lstStyle/>
                <a:p>
                  <a:endParaRPr lang="en-US"/>
                </a:p>
              </p:txBody>
            </p:sp>
            <p:sp>
              <p:nvSpPr>
                <p:cNvPr id="22654" name="Freeform 30"/>
                <p:cNvSpPr>
                  <a:spLocks/>
                </p:cNvSpPr>
                <p:nvPr/>
              </p:nvSpPr>
              <p:spPr bwMode="auto">
                <a:xfrm>
                  <a:off x="1921" y="2054"/>
                  <a:ext cx="57" cy="17"/>
                </a:xfrm>
                <a:custGeom>
                  <a:avLst/>
                  <a:gdLst>
                    <a:gd name="T0" fmla="*/ 55 w 57"/>
                    <a:gd name="T1" fmla="*/ 17 h 17"/>
                    <a:gd name="T2" fmla="*/ 0 w 57"/>
                    <a:gd name="T3" fmla="*/ 4 h 17"/>
                    <a:gd name="T4" fmla="*/ 2 w 57"/>
                    <a:gd name="T5" fmla="*/ 2 h 17"/>
                    <a:gd name="T6" fmla="*/ 2 w 57"/>
                    <a:gd name="T7" fmla="*/ 0 h 17"/>
                    <a:gd name="T8" fmla="*/ 57 w 57"/>
                    <a:gd name="T9" fmla="*/ 14 h 17"/>
                    <a:gd name="T10" fmla="*/ 55 w 57"/>
                    <a:gd name="T11" fmla="*/ 15 h 17"/>
                    <a:gd name="T12" fmla="*/ 55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5" y="17"/>
                      </a:moveTo>
                      <a:lnTo>
                        <a:pt x="0" y="4"/>
                      </a:lnTo>
                      <a:lnTo>
                        <a:pt x="2" y="2"/>
                      </a:lnTo>
                      <a:lnTo>
                        <a:pt x="2" y="0"/>
                      </a:lnTo>
                      <a:lnTo>
                        <a:pt x="57" y="14"/>
                      </a:lnTo>
                      <a:lnTo>
                        <a:pt x="55" y="15"/>
                      </a:lnTo>
                      <a:lnTo>
                        <a:pt x="55" y="17"/>
                      </a:lnTo>
                      <a:close/>
                    </a:path>
                  </a:pathLst>
                </a:custGeom>
                <a:solidFill>
                  <a:srgbClr val="E77F25"/>
                </a:solidFill>
                <a:ln w="9525">
                  <a:noFill/>
                  <a:round/>
                  <a:headEnd/>
                  <a:tailEnd/>
                </a:ln>
              </p:spPr>
              <p:txBody>
                <a:bodyPr/>
                <a:lstStyle/>
                <a:p>
                  <a:endParaRPr lang="en-US"/>
                </a:p>
              </p:txBody>
            </p:sp>
            <p:sp>
              <p:nvSpPr>
                <p:cNvPr id="22655" name="Freeform 31"/>
                <p:cNvSpPr>
                  <a:spLocks/>
                </p:cNvSpPr>
                <p:nvPr/>
              </p:nvSpPr>
              <p:spPr bwMode="auto">
                <a:xfrm>
                  <a:off x="1923" y="2052"/>
                  <a:ext cx="57" cy="17"/>
                </a:xfrm>
                <a:custGeom>
                  <a:avLst/>
                  <a:gdLst>
                    <a:gd name="T0" fmla="*/ 53 w 57"/>
                    <a:gd name="T1" fmla="*/ 17 h 17"/>
                    <a:gd name="T2" fmla="*/ 0 w 57"/>
                    <a:gd name="T3" fmla="*/ 4 h 17"/>
                    <a:gd name="T4" fmla="*/ 0 w 57"/>
                    <a:gd name="T5" fmla="*/ 2 h 17"/>
                    <a:gd name="T6" fmla="*/ 2 w 57"/>
                    <a:gd name="T7" fmla="*/ 0 h 17"/>
                    <a:gd name="T8" fmla="*/ 57 w 57"/>
                    <a:gd name="T9" fmla="*/ 14 h 17"/>
                    <a:gd name="T10" fmla="*/ 55 w 57"/>
                    <a:gd name="T11" fmla="*/ 16 h 17"/>
                    <a:gd name="T12" fmla="*/ 53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3" y="17"/>
                      </a:moveTo>
                      <a:lnTo>
                        <a:pt x="0" y="4"/>
                      </a:lnTo>
                      <a:lnTo>
                        <a:pt x="0" y="2"/>
                      </a:lnTo>
                      <a:lnTo>
                        <a:pt x="2" y="0"/>
                      </a:lnTo>
                      <a:lnTo>
                        <a:pt x="57" y="14"/>
                      </a:lnTo>
                      <a:lnTo>
                        <a:pt x="55" y="16"/>
                      </a:lnTo>
                      <a:lnTo>
                        <a:pt x="53" y="17"/>
                      </a:lnTo>
                      <a:close/>
                    </a:path>
                  </a:pathLst>
                </a:custGeom>
                <a:solidFill>
                  <a:srgbClr val="E77F25"/>
                </a:solidFill>
                <a:ln w="9525">
                  <a:noFill/>
                  <a:round/>
                  <a:headEnd/>
                  <a:tailEnd/>
                </a:ln>
              </p:spPr>
              <p:txBody>
                <a:bodyPr/>
                <a:lstStyle/>
                <a:p>
                  <a:endParaRPr lang="en-US"/>
                </a:p>
              </p:txBody>
            </p:sp>
            <p:sp>
              <p:nvSpPr>
                <p:cNvPr id="22656" name="Freeform 32"/>
                <p:cNvSpPr>
                  <a:spLocks/>
                </p:cNvSpPr>
                <p:nvPr/>
              </p:nvSpPr>
              <p:spPr bwMode="auto">
                <a:xfrm>
                  <a:off x="1923" y="2052"/>
                  <a:ext cx="57" cy="16"/>
                </a:xfrm>
                <a:custGeom>
                  <a:avLst/>
                  <a:gdLst>
                    <a:gd name="T0" fmla="*/ 55 w 57"/>
                    <a:gd name="T1" fmla="*/ 16 h 16"/>
                    <a:gd name="T2" fmla="*/ 0 w 57"/>
                    <a:gd name="T3" fmla="*/ 2 h 16"/>
                    <a:gd name="T4" fmla="*/ 2 w 57"/>
                    <a:gd name="T5" fmla="*/ 0 h 16"/>
                    <a:gd name="T6" fmla="*/ 2 w 57"/>
                    <a:gd name="T7" fmla="*/ 0 h 16"/>
                    <a:gd name="T8" fmla="*/ 57 w 57"/>
                    <a:gd name="T9" fmla="*/ 12 h 16"/>
                    <a:gd name="T10" fmla="*/ 57 w 57"/>
                    <a:gd name="T11" fmla="*/ 14 h 16"/>
                    <a:gd name="T12" fmla="*/ 55 w 57"/>
                    <a:gd name="T13" fmla="*/ 16 h 16"/>
                    <a:gd name="T14" fmla="*/ 0 60000 65536"/>
                    <a:gd name="T15" fmla="*/ 0 60000 65536"/>
                    <a:gd name="T16" fmla="*/ 0 60000 65536"/>
                    <a:gd name="T17" fmla="*/ 0 60000 65536"/>
                    <a:gd name="T18" fmla="*/ 0 60000 65536"/>
                    <a:gd name="T19" fmla="*/ 0 60000 65536"/>
                    <a:gd name="T20" fmla="*/ 0 60000 65536"/>
                    <a:gd name="T21" fmla="*/ 0 w 57"/>
                    <a:gd name="T22" fmla="*/ 0 h 16"/>
                    <a:gd name="T23" fmla="*/ 57 w 5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6">
                      <a:moveTo>
                        <a:pt x="55" y="16"/>
                      </a:moveTo>
                      <a:lnTo>
                        <a:pt x="0" y="2"/>
                      </a:lnTo>
                      <a:lnTo>
                        <a:pt x="2" y="0"/>
                      </a:lnTo>
                      <a:lnTo>
                        <a:pt x="57" y="12"/>
                      </a:lnTo>
                      <a:lnTo>
                        <a:pt x="57" y="14"/>
                      </a:lnTo>
                      <a:lnTo>
                        <a:pt x="55" y="16"/>
                      </a:lnTo>
                      <a:close/>
                    </a:path>
                  </a:pathLst>
                </a:custGeom>
                <a:solidFill>
                  <a:srgbClr val="E78026"/>
                </a:solidFill>
                <a:ln w="9525">
                  <a:noFill/>
                  <a:round/>
                  <a:headEnd/>
                  <a:tailEnd/>
                </a:ln>
              </p:spPr>
              <p:txBody>
                <a:bodyPr/>
                <a:lstStyle/>
                <a:p>
                  <a:endParaRPr lang="en-US"/>
                </a:p>
              </p:txBody>
            </p:sp>
            <p:sp>
              <p:nvSpPr>
                <p:cNvPr id="22657" name="Freeform 33"/>
                <p:cNvSpPr>
                  <a:spLocks/>
                </p:cNvSpPr>
                <p:nvPr/>
              </p:nvSpPr>
              <p:spPr bwMode="auto">
                <a:xfrm>
                  <a:off x="1925" y="2051"/>
                  <a:ext cx="57" cy="15"/>
                </a:xfrm>
                <a:custGeom>
                  <a:avLst/>
                  <a:gdLst>
                    <a:gd name="T0" fmla="*/ 55 w 57"/>
                    <a:gd name="T1" fmla="*/ 15 h 15"/>
                    <a:gd name="T2" fmla="*/ 0 w 57"/>
                    <a:gd name="T3" fmla="*/ 1 h 15"/>
                    <a:gd name="T4" fmla="*/ 0 w 57"/>
                    <a:gd name="T5" fmla="*/ 1 h 15"/>
                    <a:gd name="T6" fmla="*/ 0 w 57"/>
                    <a:gd name="T7" fmla="*/ 0 h 15"/>
                    <a:gd name="T8" fmla="*/ 0 w 57"/>
                    <a:gd name="T9" fmla="*/ 0 h 15"/>
                    <a:gd name="T10" fmla="*/ 2 w 57"/>
                    <a:gd name="T11" fmla="*/ 0 h 15"/>
                    <a:gd name="T12" fmla="*/ 57 w 57"/>
                    <a:gd name="T13" fmla="*/ 13 h 15"/>
                    <a:gd name="T14" fmla="*/ 55 w 57"/>
                    <a:gd name="T15" fmla="*/ 13 h 15"/>
                    <a:gd name="T16" fmla="*/ 55 w 57"/>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
                    <a:gd name="T28" fmla="*/ 0 h 15"/>
                    <a:gd name="T29" fmla="*/ 57 w 5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 h="15">
                      <a:moveTo>
                        <a:pt x="55" y="15"/>
                      </a:moveTo>
                      <a:lnTo>
                        <a:pt x="0" y="1"/>
                      </a:lnTo>
                      <a:lnTo>
                        <a:pt x="0" y="0"/>
                      </a:lnTo>
                      <a:lnTo>
                        <a:pt x="2" y="0"/>
                      </a:lnTo>
                      <a:lnTo>
                        <a:pt x="57" y="13"/>
                      </a:lnTo>
                      <a:lnTo>
                        <a:pt x="55" y="13"/>
                      </a:lnTo>
                      <a:lnTo>
                        <a:pt x="55" y="15"/>
                      </a:lnTo>
                      <a:close/>
                    </a:path>
                  </a:pathLst>
                </a:custGeom>
                <a:solidFill>
                  <a:srgbClr val="E78227"/>
                </a:solidFill>
                <a:ln w="9525">
                  <a:noFill/>
                  <a:round/>
                  <a:headEnd/>
                  <a:tailEnd/>
                </a:ln>
              </p:spPr>
              <p:txBody>
                <a:bodyPr/>
                <a:lstStyle/>
                <a:p>
                  <a:endParaRPr lang="en-US"/>
                </a:p>
              </p:txBody>
            </p:sp>
            <p:sp>
              <p:nvSpPr>
                <p:cNvPr id="22658" name="Freeform 34"/>
                <p:cNvSpPr>
                  <a:spLocks/>
                </p:cNvSpPr>
                <p:nvPr/>
              </p:nvSpPr>
              <p:spPr bwMode="auto">
                <a:xfrm>
                  <a:off x="1925" y="2049"/>
                  <a:ext cx="59" cy="15"/>
                </a:xfrm>
                <a:custGeom>
                  <a:avLst/>
                  <a:gdLst>
                    <a:gd name="T0" fmla="*/ 55 w 59"/>
                    <a:gd name="T1" fmla="*/ 15 h 15"/>
                    <a:gd name="T2" fmla="*/ 0 w 59"/>
                    <a:gd name="T3" fmla="*/ 3 h 15"/>
                    <a:gd name="T4" fmla="*/ 0 w 59"/>
                    <a:gd name="T5" fmla="*/ 2 h 15"/>
                    <a:gd name="T6" fmla="*/ 0 w 59"/>
                    <a:gd name="T7" fmla="*/ 2 h 15"/>
                    <a:gd name="T8" fmla="*/ 2 w 59"/>
                    <a:gd name="T9" fmla="*/ 0 h 15"/>
                    <a:gd name="T10" fmla="*/ 2 w 59"/>
                    <a:gd name="T11" fmla="*/ 0 h 15"/>
                    <a:gd name="T12" fmla="*/ 59 w 59"/>
                    <a:gd name="T13" fmla="*/ 13 h 15"/>
                    <a:gd name="T14" fmla="*/ 57 w 59"/>
                    <a:gd name="T15" fmla="*/ 15 h 15"/>
                    <a:gd name="T16" fmla="*/ 55 w 59"/>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5"/>
                    <a:gd name="T29" fmla="*/ 59 w 5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5">
                      <a:moveTo>
                        <a:pt x="55" y="15"/>
                      </a:moveTo>
                      <a:lnTo>
                        <a:pt x="0" y="3"/>
                      </a:lnTo>
                      <a:lnTo>
                        <a:pt x="0" y="2"/>
                      </a:lnTo>
                      <a:lnTo>
                        <a:pt x="2" y="0"/>
                      </a:lnTo>
                      <a:lnTo>
                        <a:pt x="59" y="13"/>
                      </a:lnTo>
                      <a:lnTo>
                        <a:pt x="57" y="15"/>
                      </a:lnTo>
                      <a:lnTo>
                        <a:pt x="55" y="15"/>
                      </a:lnTo>
                      <a:close/>
                    </a:path>
                  </a:pathLst>
                </a:custGeom>
                <a:solidFill>
                  <a:srgbClr val="E78227"/>
                </a:solidFill>
                <a:ln w="9525">
                  <a:noFill/>
                  <a:round/>
                  <a:headEnd/>
                  <a:tailEnd/>
                </a:ln>
              </p:spPr>
              <p:txBody>
                <a:bodyPr/>
                <a:lstStyle/>
                <a:p>
                  <a:endParaRPr lang="en-US"/>
                </a:p>
              </p:txBody>
            </p:sp>
            <p:sp>
              <p:nvSpPr>
                <p:cNvPr id="22659" name="Freeform 35"/>
                <p:cNvSpPr>
                  <a:spLocks/>
                </p:cNvSpPr>
                <p:nvPr/>
              </p:nvSpPr>
              <p:spPr bwMode="auto">
                <a:xfrm>
                  <a:off x="1927" y="2047"/>
                  <a:ext cx="57" cy="17"/>
                </a:xfrm>
                <a:custGeom>
                  <a:avLst/>
                  <a:gdLst>
                    <a:gd name="T0" fmla="*/ 55 w 57"/>
                    <a:gd name="T1" fmla="*/ 17 h 17"/>
                    <a:gd name="T2" fmla="*/ 0 w 57"/>
                    <a:gd name="T3" fmla="*/ 4 h 17"/>
                    <a:gd name="T4" fmla="*/ 0 w 57"/>
                    <a:gd name="T5" fmla="*/ 2 h 17"/>
                    <a:gd name="T6" fmla="*/ 0 w 57"/>
                    <a:gd name="T7" fmla="*/ 0 h 17"/>
                    <a:gd name="T8" fmla="*/ 57 w 57"/>
                    <a:gd name="T9" fmla="*/ 13 h 17"/>
                    <a:gd name="T10" fmla="*/ 57 w 57"/>
                    <a:gd name="T11" fmla="*/ 15 h 17"/>
                    <a:gd name="T12" fmla="*/ 55 w 57"/>
                    <a:gd name="T13" fmla="*/ 17 h 17"/>
                    <a:gd name="T14" fmla="*/ 0 60000 65536"/>
                    <a:gd name="T15" fmla="*/ 0 60000 65536"/>
                    <a:gd name="T16" fmla="*/ 0 60000 65536"/>
                    <a:gd name="T17" fmla="*/ 0 60000 65536"/>
                    <a:gd name="T18" fmla="*/ 0 60000 65536"/>
                    <a:gd name="T19" fmla="*/ 0 60000 65536"/>
                    <a:gd name="T20" fmla="*/ 0 60000 65536"/>
                    <a:gd name="T21" fmla="*/ 0 w 57"/>
                    <a:gd name="T22" fmla="*/ 0 h 17"/>
                    <a:gd name="T23" fmla="*/ 57 w 5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7">
                      <a:moveTo>
                        <a:pt x="55" y="17"/>
                      </a:moveTo>
                      <a:lnTo>
                        <a:pt x="0" y="4"/>
                      </a:lnTo>
                      <a:lnTo>
                        <a:pt x="0" y="2"/>
                      </a:lnTo>
                      <a:lnTo>
                        <a:pt x="0" y="0"/>
                      </a:lnTo>
                      <a:lnTo>
                        <a:pt x="57" y="13"/>
                      </a:lnTo>
                      <a:lnTo>
                        <a:pt x="57" y="15"/>
                      </a:lnTo>
                      <a:lnTo>
                        <a:pt x="55" y="17"/>
                      </a:lnTo>
                      <a:close/>
                    </a:path>
                  </a:pathLst>
                </a:custGeom>
                <a:solidFill>
                  <a:srgbClr val="E88427"/>
                </a:solidFill>
                <a:ln w="9525">
                  <a:noFill/>
                  <a:round/>
                  <a:headEnd/>
                  <a:tailEnd/>
                </a:ln>
              </p:spPr>
              <p:txBody>
                <a:bodyPr/>
                <a:lstStyle/>
                <a:p>
                  <a:endParaRPr lang="en-US"/>
                </a:p>
              </p:txBody>
            </p:sp>
            <p:sp>
              <p:nvSpPr>
                <p:cNvPr id="22660" name="Freeform 36"/>
                <p:cNvSpPr>
                  <a:spLocks/>
                </p:cNvSpPr>
                <p:nvPr/>
              </p:nvSpPr>
              <p:spPr bwMode="auto">
                <a:xfrm>
                  <a:off x="1927" y="2045"/>
                  <a:ext cx="59" cy="17"/>
                </a:xfrm>
                <a:custGeom>
                  <a:avLst/>
                  <a:gdLst>
                    <a:gd name="T0" fmla="*/ 57 w 59"/>
                    <a:gd name="T1" fmla="*/ 17 h 17"/>
                    <a:gd name="T2" fmla="*/ 0 w 59"/>
                    <a:gd name="T3" fmla="*/ 4 h 17"/>
                    <a:gd name="T4" fmla="*/ 0 w 59"/>
                    <a:gd name="T5" fmla="*/ 2 h 17"/>
                    <a:gd name="T6" fmla="*/ 2 w 59"/>
                    <a:gd name="T7" fmla="*/ 0 h 17"/>
                    <a:gd name="T8" fmla="*/ 59 w 59"/>
                    <a:gd name="T9" fmla="*/ 13 h 17"/>
                    <a:gd name="T10" fmla="*/ 57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0" y="2"/>
                      </a:lnTo>
                      <a:lnTo>
                        <a:pt x="2" y="0"/>
                      </a:lnTo>
                      <a:lnTo>
                        <a:pt x="59" y="13"/>
                      </a:lnTo>
                      <a:lnTo>
                        <a:pt x="57" y="15"/>
                      </a:lnTo>
                      <a:lnTo>
                        <a:pt x="57" y="17"/>
                      </a:lnTo>
                      <a:close/>
                    </a:path>
                  </a:pathLst>
                </a:custGeom>
                <a:solidFill>
                  <a:srgbClr val="E88427"/>
                </a:solidFill>
                <a:ln w="9525">
                  <a:noFill/>
                  <a:round/>
                  <a:headEnd/>
                  <a:tailEnd/>
                </a:ln>
              </p:spPr>
              <p:txBody>
                <a:bodyPr/>
                <a:lstStyle/>
                <a:p>
                  <a:endParaRPr lang="en-US"/>
                </a:p>
              </p:txBody>
            </p:sp>
            <p:sp>
              <p:nvSpPr>
                <p:cNvPr id="22661" name="Freeform 37"/>
                <p:cNvSpPr>
                  <a:spLocks/>
                </p:cNvSpPr>
                <p:nvPr/>
              </p:nvSpPr>
              <p:spPr bwMode="auto">
                <a:xfrm>
                  <a:off x="1927" y="2043"/>
                  <a:ext cx="59" cy="17"/>
                </a:xfrm>
                <a:custGeom>
                  <a:avLst/>
                  <a:gdLst>
                    <a:gd name="T0" fmla="*/ 57 w 59"/>
                    <a:gd name="T1" fmla="*/ 17 h 17"/>
                    <a:gd name="T2" fmla="*/ 0 w 59"/>
                    <a:gd name="T3" fmla="*/ 4 h 17"/>
                    <a:gd name="T4" fmla="*/ 2 w 59"/>
                    <a:gd name="T5" fmla="*/ 2 h 17"/>
                    <a:gd name="T6" fmla="*/ 2 w 59"/>
                    <a:gd name="T7" fmla="*/ 0 h 17"/>
                    <a:gd name="T8" fmla="*/ 59 w 59"/>
                    <a:gd name="T9" fmla="*/ 13 h 17"/>
                    <a:gd name="T10" fmla="*/ 59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2" y="2"/>
                      </a:lnTo>
                      <a:lnTo>
                        <a:pt x="2" y="0"/>
                      </a:lnTo>
                      <a:lnTo>
                        <a:pt x="59" y="13"/>
                      </a:lnTo>
                      <a:lnTo>
                        <a:pt x="59" y="15"/>
                      </a:lnTo>
                      <a:lnTo>
                        <a:pt x="57" y="17"/>
                      </a:lnTo>
                      <a:close/>
                    </a:path>
                  </a:pathLst>
                </a:custGeom>
                <a:solidFill>
                  <a:srgbClr val="E88627"/>
                </a:solidFill>
                <a:ln w="9525">
                  <a:noFill/>
                  <a:round/>
                  <a:headEnd/>
                  <a:tailEnd/>
                </a:ln>
              </p:spPr>
              <p:txBody>
                <a:bodyPr/>
                <a:lstStyle/>
                <a:p>
                  <a:endParaRPr lang="en-US"/>
                </a:p>
              </p:txBody>
            </p:sp>
            <p:sp>
              <p:nvSpPr>
                <p:cNvPr id="22662" name="Freeform 38"/>
                <p:cNvSpPr>
                  <a:spLocks/>
                </p:cNvSpPr>
                <p:nvPr/>
              </p:nvSpPr>
              <p:spPr bwMode="auto">
                <a:xfrm>
                  <a:off x="1929" y="2041"/>
                  <a:ext cx="59" cy="17"/>
                </a:xfrm>
                <a:custGeom>
                  <a:avLst/>
                  <a:gdLst>
                    <a:gd name="T0" fmla="*/ 57 w 59"/>
                    <a:gd name="T1" fmla="*/ 17 h 17"/>
                    <a:gd name="T2" fmla="*/ 0 w 59"/>
                    <a:gd name="T3" fmla="*/ 4 h 17"/>
                    <a:gd name="T4" fmla="*/ 0 w 59"/>
                    <a:gd name="T5" fmla="*/ 2 h 17"/>
                    <a:gd name="T6" fmla="*/ 0 w 59"/>
                    <a:gd name="T7" fmla="*/ 0 h 17"/>
                    <a:gd name="T8" fmla="*/ 59 w 59"/>
                    <a:gd name="T9" fmla="*/ 13 h 17"/>
                    <a:gd name="T10" fmla="*/ 57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0" y="2"/>
                      </a:lnTo>
                      <a:lnTo>
                        <a:pt x="0" y="0"/>
                      </a:lnTo>
                      <a:lnTo>
                        <a:pt x="59" y="13"/>
                      </a:lnTo>
                      <a:lnTo>
                        <a:pt x="57" y="15"/>
                      </a:lnTo>
                      <a:lnTo>
                        <a:pt x="57" y="17"/>
                      </a:lnTo>
                      <a:close/>
                    </a:path>
                  </a:pathLst>
                </a:custGeom>
                <a:solidFill>
                  <a:srgbClr val="E78628"/>
                </a:solidFill>
                <a:ln w="9525">
                  <a:noFill/>
                  <a:round/>
                  <a:headEnd/>
                  <a:tailEnd/>
                </a:ln>
              </p:spPr>
              <p:txBody>
                <a:bodyPr/>
                <a:lstStyle/>
                <a:p>
                  <a:endParaRPr lang="en-US"/>
                </a:p>
              </p:txBody>
            </p:sp>
            <p:sp>
              <p:nvSpPr>
                <p:cNvPr id="22663" name="Freeform 39"/>
                <p:cNvSpPr>
                  <a:spLocks/>
                </p:cNvSpPr>
                <p:nvPr/>
              </p:nvSpPr>
              <p:spPr bwMode="auto">
                <a:xfrm>
                  <a:off x="1929" y="2039"/>
                  <a:ext cx="59" cy="17"/>
                </a:xfrm>
                <a:custGeom>
                  <a:avLst/>
                  <a:gdLst>
                    <a:gd name="T0" fmla="*/ 57 w 59"/>
                    <a:gd name="T1" fmla="*/ 17 h 17"/>
                    <a:gd name="T2" fmla="*/ 0 w 59"/>
                    <a:gd name="T3" fmla="*/ 4 h 17"/>
                    <a:gd name="T4" fmla="*/ 0 w 59"/>
                    <a:gd name="T5" fmla="*/ 2 h 17"/>
                    <a:gd name="T6" fmla="*/ 2 w 59"/>
                    <a:gd name="T7" fmla="*/ 0 h 17"/>
                    <a:gd name="T8" fmla="*/ 59 w 59"/>
                    <a:gd name="T9" fmla="*/ 13 h 17"/>
                    <a:gd name="T10" fmla="*/ 59 w 59"/>
                    <a:gd name="T11" fmla="*/ 15 h 17"/>
                    <a:gd name="T12" fmla="*/ 57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7" y="17"/>
                      </a:moveTo>
                      <a:lnTo>
                        <a:pt x="0" y="4"/>
                      </a:lnTo>
                      <a:lnTo>
                        <a:pt x="0" y="2"/>
                      </a:lnTo>
                      <a:lnTo>
                        <a:pt x="2" y="0"/>
                      </a:lnTo>
                      <a:lnTo>
                        <a:pt x="59" y="13"/>
                      </a:lnTo>
                      <a:lnTo>
                        <a:pt x="59" y="15"/>
                      </a:lnTo>
                      <a:lnTo>
                        <a:pt x="57" y="17"/>
                      </a:lnTo>
                      <a:close/>
                    </a:path>
                  </a:pathLst>
                </a:custGeom>
                <a:solidFill>
                  <a:srgbClr val="E88828"/>
                </a:solidFill>
                <a:ln w="9525">
                  <a:noFill/>
                  <a:round/>
                  <a:headEnd/>
                  <a:tailEnd/>
                </a:ln>
              </p:spPr>
              <p:txBody>
                <a:bodyPr/>
                <a:lstStyle/>
                <a:p>
                  <a:endParaRPr lang="en-US"/>
                </a:p>
              </p:txBody>
            </p:sp>
            <p:sp>
              <p:nvSpPr>
                <p:cNvPr id="22664" name="Freeform 40"/>
                <p:cNvSpPr>
                  <a:spLocks/>
                </p:cNvSpPr>
                <p:nvPr/>
              </p:nvSpPr>
              <p:spPr bwMode="auto">
                <a:xfrm>
                  <a:off x="1929" y="2037"/>
                  <a:ext cx="61" cy="17"/>
                </a:xfrm>
                <a:custGeom>
                  <a:avLst/>
                  <a:gdLst>
                    <a:gd name="T0" fmla="*/ 59 w 61"/>
                    <a:gd name="T1" fmla="*/ 17 h 17"/>
                    <a:gd name="T2" fmla="*/ 0 w 61"/>
                    <a:gd name="T3" fmla="*/ 4 h 17"/>
                    <a:gd name="T4" fmla="*/ 2 w 61"/>
                    <a:gd name="T5" fmla="*/ 2 h 17"/>
                    <a:gd name="T6" fmla="*/ 2 w 61"/>
                    <a:gd name="T7" fmla="*/ 0 h 17"/>
                    <a:gd name="T8" fmla="*/ 61 w 61"/>
                    <a:gd name="T9" fmla="*/ 14 h 17"/>
                    <a:gd name="T10" fmla="*/ 61 w 61"/>
                    <a:gd name="T11" fmla="*/ 15 h 17"/>
                    <a:gd name="T12" fmla="*/ 59 w 61"/>
                    <a:gd name="T13" fmla="*/ 15 h 17"/>
                    <a:gd name="T14" fmla="*/ 59 w 61"/>
                    <a:gd name="T15" fmla="*/ 15 h 17"/>
                    <a:gd name="T16" fmla="*/ 59 w 61"/>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7"/>
                    <a:gd name="T29" fmla="*/ 61 w 61"/>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7">
                      <a:moveTo>
                        <a:pt x="59" y="17"/>
                      </a:moveTo>
                      <a:lnTo>
                        <a:pt x="0" y="4"/>
                      </a:lnTo>
                      <a:lnTo>
                        <a:pt x="2" y="2"/>
                      </a:lnTo>
                      <a:lnTo>
                        <a:pt x="2" y="0"/>
                      </a:lnTo>
                      <a:lnTo>
                        <a:pt x="61" y="14"/>
                      </a:lnTo>
                      <a:lnTo>
                        <a:pt x="61" y="15"/>
                      </a:lnTo>
                      <a:lnTo>
                        <a:pt x="59" y="15"/>
                      </a:lnTo>
                      <a:lnTo>
                        <a:pt x="59" y="17"/>
                      </a:lnTo>
                      <a:close/>
                    </a:path>
                  </a:pathLst>
                </a:custGeom>
                <a:solidFill>
                  <a:srgbClr val="E88828"/>
                </a:solidFill>
                <a:ln w="9525">
                  <a:noFill/>
                  <a:round/>
                  <a:headEnd/>
                  <a:tailEnd/>
                </a:ln>
              </p:spPr>
              <p:txBody>
                <a:bodyPr/>
                <a:lstStyle/>
                <a:p>
                  <a:endParaRPr lang="en-US"/>
                </a:p>
              </p:txBody>
            </p:sp>
            <p:sp>
              <p:nvSpPr>
                <p:cNvPr id="22665" name="Freeform 41"/>
                <p:cNvSpPr>
                  <a:spLocks/>
                </p:cNvSpPr>
                <p:nvPr/>
              </p:nvSpPr>
              <p:spPr bwMode="auto">
                <a:xfrm>
                  <a:off x="1931" y="2035"/>
                  <a:ext cx="59" cy="17"/>
                </a:xfrm>
                <a:custGeom>
                  <a:avLst/>
                  <a:gdLst>
                    <a:gd name="T0" fmla="*/ 57 w 59"/>
                    <a:gd name="T1" fmla="*/ 17 h 17"/>
                    <a:gd name="T2" fmla="*/ 0 w 59"/>
                    <a:gd name="T3" fmla="*/ 4 h 17"/>
                    <a:gd name="T4" fmla="*/ 0 w 59"/>
                    <a:gd name="T5" fmla="*/ 2 h 17"/>
                    <a:gd name="T6" fmla="*/ 0 w 59"/>
                    <a:gd name="T7" fmla="*/ 0 h 17"/>
                    <a:gd name="T8" fmla="*/ 59 w 59"/>
                    <a:gd name="T9" fmla="*/ 14 h 17"/>
                    <a:gd name="T10" fmla="*/ 59 w 59"/>
                    <a:gd name="T11" fmla="*/ 16 h 17"/>
                    <a:gd name="T12" fmla="*/ 57 w 59"/>
                    <a:gd name="T13" fmla="*/ 17 h 17"/>
                    <a:gd name="T14" fmla="*/ 57 w 59"/>
                    <a:gd name="T15" fmla="*/ 17 h 17"/>
                    <a:gd name="T16" fmla="*/ 57 w 59"/>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7"/>
                    <a:gd name="T29" fmla="*/ 59 w 59"/>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7">
                      <a:moveTo>
                        <a:pt x="57" y="17"/>
                      </a:moveTo>
                      <a:lnTo>
                        <a:pt x="0" y="4"/>
                      </a:lnTo>
                      <a:lnTo>
                        <a:pt x="0" y="2"/>
                      </a:lnTo>
                      <a:lnTo>
                        <a:pt x="0" y="0"/>
                      </a:lnTo>
                      <a:lnTo>
                        <a:pt x="59" y="14"/>
                      </a:lnTo>
                      <a:lnTo>
                        <a:pt x="59" y="16"/>
                      </a:lnTo>
                      <a:lnTo>
                        <a:pt x="57" y="17"/>
                      </a:lnTo>
                      <a:close/>
                    </a:path>
                  </a:pathLst>
                </a:custGeom>
                <a:solidFill>
                  <a:srgbClr val="E88A29"/>
                </a:solidFill>
                <a:ln w="9525">
                  <a:noFill/>
                  <a:round/>
                  <a:headEnd/>
                  <a:tailEnd/>
                </a:ln>
              </p:spPr>
              <p:txBody>
                <a:bodyPr/>
                <a:lstStyle/>
                <a:p>
                  <a:endParaRPr lang="en-US"/>
                </a:p>
              </p:txBody>
            </p:sp>
            <p:sp>
              <p:nvSpPr>
                <p:cNvPr id="22666" name="Freeform 42"/>
                <p:cNvSpPr>
                  <a:spLocks/>
                </p:cNvSpPr>
                <p:nvPr/>
              </p:nvSpPr>
              <p:spPr bwMode="auto">
                <a:xfrm>
                  <a:off x="1931" y="2033"/>
                  <a:ext cx="61" cy="18"/>
                </a:xfrm>
                <a:custGeom>
                  <a:avLst/>
                  <a:gdLst>
                    <a:gd name="T0" fmla="*/ 59 w 61"/>
                    <a:gd name="T1" fmla="*/ 18 h 18"/>
                    <a:gd name="T2" fmla="*/ 0 w 61"/>
                    <a:gd name="T3" fmla="*/ 4 h 18"/>
                    <a:gd name="T4" fmla="*/ 0 w 61"/>
                    <a:gd name="T5" fmla="*/ 2 h 18"/>
                    <a:gd name="T6" fmla="*/ 2 w 61"/>
                    <a:gd name="T7" fmla="*/ 0 h 18"/>
                    <a:gd name="T8" fmla="*/ 61 w 61"/>
                    <a:gd name="T9" fmla="*/ 14 h 18"/>
                    <a:gd name="T10" fmla="*/ 59 w 61"/>
                    <a:gd name="T11" fmla="*/ 16 h 18"/>
                    <a:gd name="T12" fmla="*/ 59 w 61"/>
                    <a:gd name="T13" fmla="*/ 18 h 18"/>
                    <a:gd name="T14" fmla="*/ 0 60000 65536"/>
                    <a:gd name="T15" fmla="*/ 0 60000 65536"/>
                    <a:gd name="T16" fmla="*/ 0 60000 65536"/>
                    <a:gd name="T17" fmla="*/ 0 60000 65536"/>
                    <a:gd name="T18" fmla="*/ 0 60000 65536"/>
                    <a:gd name="T19" fmla="*/ 0 60000 65536"/>
                    <a:gd name="T20" fmla="*/ 0 60000 65536"/>
                    <a:gd name="T21" fmla="*/ 0 w 61"/>
                    <a:gd name="T22" fmla="*/ 0 h 18"/>
                    <a:gd name="T23" fmla="*/ 61 w 61"/>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18">
                      <a:moveTo>
                        <a:pt x="59" y="18"/>
                      </a:moveTo>
                      <a:lnTo>
                        <a:pt x="0" y="4"/>
                      </a:lnTo>
                      <a:lnTo>
                        <a:pt x="0" y="2"/>
                      </a:lnTo>
                      <a:lnTo>
                        <a:pt x="2" y="0"/>
                      </a:lnTo>
                      <a:lnTo>
                        <a:pt x="61" y="14"/>
                      </a:lnTo>
                      <a:lnTo>
                        <a:pt x="59" y="16"/>
                      </a:lnTo>
                      <a:lnTo>
                        <a:pt x="59" y="18"/>
                      </a:lnTo>
                      <a:close/>
                    </a:path>
                  </a:pathLst>
                </a:custGeom>
                <a:solidFill>
                  <a:srgbClr val="E88B29"/>
                </a:solidFill>
                <a:ln w="9525">
                  <a:noFill/>
                  <a:round/>
                  <a:headEnd/>
                  <a:tailEnd/>
                </a:ln>
              </p:spPr>
              <p:txBody>
                <a:bodyPr/>
                <a:lstStyle/>
                <a:p>
                  <a:endParaRPr lang="en-US"/>
                </a:p>
              </p:txBody>
            </p:sp>
            <p:sp>
              <p:nvSpPr>
                <p:cNvPr id="22667" name="Freeform 43"/>
                <p:cNvSpPr>
                  <a:spLocks/>
                </p:cNvSpPr>
                <p:nvPr/>
              </p:nvSpPr>
              <p:spPr bwMode="auto">
                <a:xfrm>
                  <a:off x="1931" y="2032"/>
                  <a:ext cx="61" cy="17"/>
                </a:xfrm>
                <a:custGeom>
                  <a:avLst/>
                  <a:gdLst>
                    <a:gd name="T0" fmla="*/ 59 w 61"/>
                    <a:gd name="T1" fmla="*/ 17 h 17"/>
                    <a:gd name="T2" fmla="*/ 0 w 61"/>
                    <a:gd name="T3" fmla="*/ 3 h 17"/>
                    <a:gd name="T4" fmla="*/ 2 w 61"/>
                    <a:gd name="T5" fmla="*/ 1 h 17"/>
                    <a:gd name="T6" fmla="*/ 2 w 61"/>
                    <a:gd name="T7" fmla="*/ 0 h 17"/>
                    <a:gd name="T8" fmla="*/ 61 w 61"/>
                    <a:gd name="T9" fmla="*/ 13 h 17"/>
                    <a:gd name="T10" fmla="*/ 61 w 61"/>
                    <a:gd name="T11" fmla="*/ 15 h 17"/>
                    <a:gd name="T12" fmla="*/ 59 w 61"/>
                    <a:gd name="T13" fmla="*/ 17 h 17"/>
                    <a:gd name="T14" fmla="*/ 0 60000 65536"/>
                    <a:gd name="T15" fmla="*/ 0 60000 65536"/>
                    <a:gd name="T16" fmla="*/ 0 60000 65536"/>
                    <a:gd name="T17" fmla="*/ 0 60000 65536"/>
                    <a:gd name="T18" fmla="*/ 0 60000 65536"/>
                    <a:gd name="T19" fmla="*/ 0 60000 65536"/>
                    <a:gd name="T20" fmla="*/ 0 60000 65536"/>
                    <a:gd name="T21" fmla="*/ 0 w 61"/>
                    <a:gd name="T22" fmla="*/ 0 h 17"/>
                    <a:gd name="T23" fmla="*/ 61 w 61"/>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17">
                      <a:moveTo>
                        <a:pt x="59" y="17"/>
                      </a:moveTo>
                      <a:lnTo>
                        <a:pt x="0" y="3"/>
                      </a:lnTo>
                      <a:lnTo>
                        <a:pt x="2" y="1"/>
                      </a:lnTo>
                      <a:lnTo>
                        <a:pt x="2" y="0"/>
                      </a:lnTo>
                      <a:lnTo>
                        <a:pt x="61" y="13"/>
                      </a:lnTo>
                      <a:lnTo>
                        <a:pt x="61" y="15"/>
                      </a:lnTo>
                      <a:lnTo>
                        <a:pt x="59" y="17"/>
                      </a:lnTo>
                      <a:close/>
                    </a:path>
                  </a:pathLst>
                </a:custGeom>
                <a:solidFill>
                  <a:srgbClr val="E98C29"/>
                </a:solidFill>
                <a:ln w="9525">
                  <a:noFill/>
                  <a:round/>
                  <a:headEnd/>
                  <a:tailEnd/>
                </a:ln>
              </p:spPr>
              <p:txBody>
                <a:bodyPr/>
                <a:lstStyle/>
                <a:p>
                  <a:endParaRPr lang="en-US"/>
                </a:p>
              </p:txBody>
            </p:sp>
            <p:sp>
              <p:nvSpPr>
                <p:cNvPr id="22668" name="Freeform 44"/>
                <p:cNvSpPr>
                  <a:spLocks/>
                </p:cNvSpPr>
                <p:nvPr/>
              </p:nvSpPr>
              <p:spPr bwMode="auto">
                <a:xfrm>
                  <a:off x="1933" y="2030"/>
                  <a:ext cx="59" cy="17"/>
                </a:xfrm>
                <a:custGeom>
                  <a:avLst/>
                  <a:gdLst>
                    <a:gd name="T0" fmla="*/ 59 w 59"/>
                    <a:gd name="T1" fmla="*/ 17 h 17"/>
                    <a:gd name="T2" fmla="*/ 0 w 59"/>
                    <a:gd name="T3" fmla="*/ 3 h 17"/>
                    <a:gd name="T4" fmla="*/ 0 w 59"/>
                    <a:gd name="T5" fmla="*/ 2 h 17"/>
                    <a:gd name="T6" fmla="*/ 0 w 59"/>
                    <a:gd name="T7" fmla="*/ 0 h 17"/>
                    <a:gd name="T8" fmla="*/ 59 w 59"/>
                    <a:gd name="T9" fmla="*/ 13 h 17"/>
                    <a:gd name="T10" fmla="*/ 59 w 59"/>
                    <a:gd name="T11" fmla="*/ 15 h 17"/>
                    <a:gd name="T12" fmla="*/ 59 w 59"/>
                    <a:gd name="T13" fmla="*/ 17 h 17"/>
                    <a:gd name="T14" fmla="*/ 0 60000 65536"/>
                    <a:gd name="T15" fmla="*/ 0 60000 65536"/>
                    <a:gd name="T16" fmla="*/ 0 60000 65536"/>
                    <a:gd name="T17" fmla="*/ 0 60000 65536"/>
                    <a:gd name="T18" fmla="*/ 0 60000 65536"/>
                    <a:gd name="T19" fmla="*/ 0 60000 65536"/>
                    <a:gd name="T20" fmla="*/ 0 60000 65536"/>
                    <a:gd name="T21" fmla="*/ 0 w 59"/>
                    <a:gd name="T22" fmla="*/ 0 h 17"/>
                    <a:gd name="T23" fmla="*/ 59 w 5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9" h="17">
                      <a:moveTo>
                        <a:pt x="59" y="17"/>
                      </a:moveTo>
                      <a:lnTo>
                        <a:pt x="0" y="3"/>
                      </a:lnTo>
                      <a:lnTo>
                        <a:pt x="0" y="2"/>
                      </a:lnTo>
                      <a:lnTo>
                        <a:pt x="0" y="0"/>
                      </a:lnTo>
                      <a:lnTo>
                        <a:pt x="59" y="13"/>
                      </a:lnTo>
                      <a:lnTo>
                        <a:pt x="59" y="15"/>
                      </a:lnTo>
                      <a:lnTo>
                        <a:pt x="59" y="17"/>
                      </a:lnTo>
                      <a:close/>
                    </a:path>
                  </a:pathLst>
                </a:custGeom>
                <a:solidFill>
                  <a:srgbClr val="E98D29"/>
                </a:solidFill>
                <a:ln w="9525">
                  <a:noFill/>
                  <a:round/>
                  <a:headEnd/>
                  <a:tailEnd/>
                </a:ln>
              </p:spPr>
              <p:txBody>
                <a:bodyPr/>
                <a:lstStyle/>
                <a:p>
                  <a:endParaRPr lang="en-US"/>
                </a:p>
              </p:txBody>
            </p:sp>
            <p:sp>
              <p:nvSpPr>
                <p:cNvPr id="22669" name="Freeform 45"/>
                <p:cNvSpPr>
                  <a:spLocks/>
                </p:cNvSpPr>
                <p:nvPr/>
              </p:nvSpPr>
              <p:spPr bwMode="auto">
                <a:xfrm>
                  <a:off x="1933" y="2028"/>
                  <a:ext cx="60" cy="17"/>
                </a:xfrm>
                <a:custGeom>
                  <a:avLst/>
                  <a:gdLst>
                    <a:gd name="T0" fmla="*/ 59 w 60"/>
                    <a:gd name="T1" fmla="*/ 17 h 17"/>
                    <a:gd name="T2" fmla="*/ 0 w 60"/>
                    <a:gd name="T3" fmla="*/ 4 h 17"/>
                    <a:gd name="T4" fmla="*/ 0 w 60"/>
                    <a:gd name="T5" fmla="*/ 2 h 17"/>
                    <a:gd name="T6" fmla="*/ 0 w 60"/>
                    <a:gd name="T7" fmla="*/ 0 h 17"/>
                    <a:gd name="T8" fmla="*/ 60 w 60"/>
                    <a:gd name="T9" fmla="*/ 15 h 17"/>
                    <a:gd name="T10" fmla="*/ 59 w 60"/>
                    <a:gd name="T11" fmla="*/ 15 h 17"/>
                    <a:gd name="T12" fmla="*/ 59 w 60"/>
                    <a:gd name="T13" fmla="*/ 17 h 17"/>
                    <a:gd name="T14" fmla="*/ 0 60000 65536"/>
                    <a:gd name="T15" fmla="*/ 0 60000 65536"/>
                    <a:gd name="T16" fmla="*/ 0 60000 65536"/>
                    <a:gd name="T17" fmla="*/ 0 60000 65536"/>
                    <a:gd name="T18" fmla="*/ 0 60000 65536"/>
                    <a:gd name="T19" fmla="*/ 0 60000 65536"/>
                    <a:gd name="T20" fmla="*/ 0 60000 65536"/>
                    <a:gd name="T21" fmla="*/ 0 w 60"/>
                    <a:gd name="T22" fmla="*/ 0 h 17"/>
                    <a:gd name="T23" fmla="*/ 60 w 6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7">
                      <a:moveTo>
                        <a:pt x="59" y="17"/>
                      </a:moveTo>
                      <a:lnTo>
                        <a:pt x="0" y="4"/>
                      </a:lnTo>
                      <a:lnTo>
                        <a:pt x="0" y="2"/>
                      </a:lnTo>
                      <a:lnTo>
                        <a:pt x="0" y="0"/>
                      </a:lnTo>
                      <a:lnTo>
                        <a:pt x="60" y="15"/>
                      </a:lnTo>
                      <a:lnTo>
                        <a:pt x="59" y="15"/>
                      </a:lnTo>
                      <a:lnTo>
                        <a:pt x="59" y="17"/>
                      </a:lnTo>
                      <a:close/>
                    </a:path>
                  </a:pathLst>
                </a:custGeom>
                <a:solidFill>
                  <a:srgbClr val="E98E29"/>
                </a:solidFill>
                <a:ln w="9525">
                  <a:noFill/>
                  <a:round/>
                  <a:headEnd/>
                  <a:tailEnd/>
                </a:ln>
              </p:spPr>
              <p:txBody>
                <a:bodyPr/>
                <a:lstStyle/>
                <a:p>
                  <a:endParaRPr lang="en-US"/>
                </a:p>
              </p:txBody>
            </p:sp>
            <p:sp>
              <p:nvSpPr>
                <p:cNvPr id="22670" name="Freeform 46"/>
                <p:cNvSpPr>
                  <a:spLocks/>
                </p:cNvSpPr>
                <p:nvPr/>
              </p:nvSpPr>
              <p:spPr bwMode="auto">
                <a:xfrm>
                  <a:off x="1933" y="2026"/>
                  <a:ext cx="60" cy="17"/>
                </a:xfrm>
                <a:custGeom>
                  <a:avLst/>
                  <a:gdLst>
                    <a:gd name="T0" fmla="*/ 59 w 60"/>
                    <a:gd name="T1" fmla="*/ 17 h 17"/>
                    <a:gd name="T2" fmla="*/ 0 w 60"/>
                    <a:gd name="T3" fmla="*/ 4 h 17"/>
                    <a:gd name="T4" fmla="*/ 0 w 60"/>
                    <a:gd name="T5" fmla="*/ 2 h 17"/>
                    <a:gd name="T6" fmla="*/ 2 w 60"/>
                    <a:gd name="T7" fmla="*/ 0 h 17"/>
                    <a:gd name="T8" fmla="*/ 60 w 60"/>
                    <a:gd name="T9" fmla="*/ 15 h 17"/>
                    <a:gd name="T10" fmla="*/ 60 w 60"/>
                    <a:gd name="T11" fmla="*/ 17 h 17"/>
                    <a:gd name="T12" fmla="*/ 59 w 60"/>
                    <a:gd name="T13" fmla="*/ 17 h 17"/>
                    <a:gd name="T14" fmla="*/ 0 60000 65536"/>
                    <a:gd name="T15" fmla="*/ 0 60000 65536"/>
                    <a:gd name="T16" fmla="*/ 0 60000 65536"/>
                    <a:gd name="T17" fmla="*/ 0 60000 65536"/>
                    <a:gd name="T18" fmla="*/ 0 60000 65536"/>
                    <a:gd name="T19" fmla="*/ 0 60000 65536"/>
                    <a:gd name="T20" fmla="*/ 0 60000 65536"/>
                    <a:gd name="T21" fmla="*/ 0 w 60"/>
                    <a:gd name="T22" fmla="*/ 0 h 17"/>
                    <a:gd name="T23" fmla="*/ 60 w 6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7">
                      <a:moveTo>
                        <a:pt x="59" y="17"/>
                      </a:moveTo>
                      <a:lnTo>
                        <a:pt x="0" y="4"/>
                      </a:lnTo>
                      <a:lnTo>
                        <a:pt x="0" y="2"/>
                      </a:lnTo>
                      <a:lnTo>
                        <a:pt x="2" y="0"/>
                      </a:lnTo>
                      <a:lnTo>
                        <a:pt x="60" y="15"/>
                      </a:lnTo>
                      <a:lnTo>
                        <a:pt x="60" y="17"/>
                      </a:lnTo>
                      <a:lnTo>
                        <a:pt x="59" y="17"/>
                      </a:lnTo>
                      <a:close/>
                    </a:path>
                  </a:pathLst>
                </a:custGeom>
                <a:solidFill>
                  <a:srgbClr val="E98F2A"/>
                </a:solidFill>
                <a:ln w="9525">
                  <a:noFill/>
                  <a:round/>
                  <a:headEnd/>
                  <a:tailEnd/>
                </a:ln>
              </p:spPr>
              <p:txBody>
                <a:bodyPr/>
                <a:lstStyle/>
                <a:p>
                  <a:endParaRPr lang="en-US"/>
                </a:p>
              </p:txBody>
            </p:sp>
            <p:sp>
              <p:nvSpPr>
                <p:cNvPr id="22671" name="Freeform 47"/>
                <p:cNvSpPr>
                  <a:spLocks/>
                </p:cNvSpPr>
                <p:nvPr/>
              </p:nvSpPr>
              <p:spPr bwMode="auto">
                <a:xfrm>
                  <a:off x="1933" y="2024"/>
                  <a:ext cx="62" cy="19"/>
                </a:xfrm>
                <a:custGeom>
                  <a:avLst/>
                  <a:gdLst>
                    <a:gd name="T0" fmla="*/ 60 w 62"/>
                    <a:gd name="T1" fmla="*/ 19 h 19"/>
                    <a:gd name="T2" fmla="*/ 0 w 62"/>
                    <a:gd name="T3" fmla="*/ 4 h 19"/>
                    <a:gd name="T4" fmla="*/ 2 w 62"/>
                    <a:gd name="T5" fmla="*/ 2 h 19"/>
                    <a:gd name="T6" fmla="*/ 2 w 62"/>
                    <a:gd name="T7" fmla="*/ 0 h 19"/>
                    <a:gd name="T8" fmla="*/ 62 w 62"/>
                    <a:gd name="T9" fmla="*/ 15 h 19"/>
                    <a:gd name="T10" fmla="*/ 60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4"/>
                      </a:lnTo>
                      <a:lnTo>
                        <a:pt x="2" y="2"/>
                      </a:lnTo>
                      <a:lnTo>
                        <a:pt x="2" y="0"/>
                      </a:lnTo>
                      <a:lnTo>
                        <a:pt x="62" y="15"/>
                      </a:lnTo>
                      <a:lnTo>
                        <a:pt x="60" y="17"/>
                      </a:lnTo>
                      <a:lnTo>
                        <a:pt x="60" y="19"/>
                      </a:lnTo>
                      <a:close/>
                    </a:path>
                  </a:pathLst>
                </a:custGeom>
                <a:solidFill>
                  <a:srgbClr val="E9902A"/>
                </a:solidFill>
                <a:ln w="9525">
                  <a:noFill/>
                  <a:round/>
                  <a:headEnd/>
                  <a:tailEnd/>
                </a:ln>
              </p:spPr>
              <p:txBody>
                <a:bodyPr/>
                <a:lstStyle/>
                <a:p>
                  <a:endParaRPr lang="en-US"/>
                </a:p>
              </p:txBody>
            </p:sp>
            <p:sp>
              <p:nvSpPr>
                <p:cNvPr id="22672" name="Freeform 48"/>
                <p:cNvSpPr>
                  <a:spLocks/>
                </p:cNvSpPr>
                <p:nvPr/>
              </p:nvSpPr>
              <p:spPr bwMode="auto">
                <a:xfrm>
                  <a:off x="1935" y="2022"/>
                  <a:ext cx="60" cy="19"/>
                </a:xfrm>
                <a:custGeom>
                  <a:avLst/>
                  <a:gdLst>
                    <a:gd name="T0" fmla="*/ 58 w 60"/>
                    <a:gd name="T1" fmla="*/ 19 h 19"/>
                    <a:gd name="T2" fmla="*/ 0 w 60"/>
                    <a:gd name="T3" fmla="*/ 4 h 19"/>
                    <a:gd name="T4" fmla="*/ 0 w 60"/>
                    <a:gd name="T5" fmla="*/ 2 h 19"/>
                    <a:gd name="T6" fmla="*/ 0 w 60"/>
                    <a:gd name="T7" fmla="*/ 0 h 19"/>
                    <a:gd name="T8" fmla="*/ 60 w 60"/>
                    <a:gd name="T9" fmla="*/ 15 h 19"/>
                    <a:gd name="T10" fmla="*/ 60 w 60"/>
                    <a:gd name="T11" fmla="*/ 17 h 19"/>
                    <a:gd name="T12" fmla="*/ 58 w 60"/>
                    <a:gd name="T13" fmla="*/ 19 h 19"/>
                    <a:gd name="T14" fmla="*/ 0 60000 65536"/>
                    <a:gd name="T15" fmla="*/ 0 60000 65536"/>
                    <a:gd name="T16" fmla="*/ 0 60000 65536"/>
                    <a:gd name="T17" fmla="*/ 0 60000 65536"/>
                    <a:gd name="T18" fmla="*/ 0 60000 65536"/>
                    <a:gd name="T19" fmla="*/ 0 60000 65536"/>
                    <a:gd name="T20" fmla="*/ 0 60000 65536"/>
                    <a:gd name="T21" fmla="*/ 0 w 60"/>
                    <a:gd name="T22" fmla="*/ 0 h 19"/>
                    <a:gd name="T23" fmla="*/ 60 w 6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9">
                      <a:moveTo>
                        <a:pt x="58" y="19"/>
                      </a:moveTo>
                      <a:lnTo>
                        <a:pt x="0" y="4"/>
                      </a:lnTo>
                      <a:lnTo>
                        <a:pt x="0" y="2"/>
                      </a:lnTo>
                      <a:lnTo>
                        <a:pt x="0" y="0"/>
                      </a:lnTo>
                      <a:lnTo>
                        <a:pt x="60" y="15"/>
                      </a:lnTo>
                      <a:lnTo>
                        <a:pt x="60" y="17"/>
                      </a:lnTo>
                      <a:lnTo>
                        <a:pt x="58" y="19"/>
                      </a:lnTo>
                      <a:close/>
                    </a:path>
                  </a:pathLst>
                </a:custGeom>
                <a:solidFill>
                  <a:srgbClr val="EA912A"/>
                </a:solidFill>
                <a:ln w="9525">
                  <a:noFill/>
                  <a:round/>
                  <a:headEnd/>
                  <a:tailEnd/>
                </a:ln>
              </p:spPr>
              <p:txBody>
                <a:bodyPr/>
                <a:lstStyle/>
                <a:p>
                  <a:endParaRPr lang="en-US"/>
                </a:p>
              </p:txBody>
            </p:sp>
            <p:sp>
              <p:nvSpPr>
                <p:cNvPr id="22673" name="Freeform 49"/>
                <p:cNvSpPr>
                  <a:spLocks/>
                </p:cNvSpPr>
                <p:nvPr/>
              </p:nvSpPr>
              <p:spPr bwMode="auto">
                <a:xfrm>
                  <a:off x="1935" y="2020"/>
                  <a:ext cx="60" cy="19"/>
                </a:xfrm>
                <a:custGeom>
                  <a:avLst/>
                  <a:gdLst>
                    <a:gd name="T0" fmla="*/ 60 w 60"/>
                    <a:gd name="T1" fmla="*/ 19 h 19"/>
                    <a:gd name="T2" fmla="*/ 0 w 60"/>
                    <a:gd name="T3" fmla="*/ 4 h 19"/>
                    <a:gd name="T4" fmla="*/ 0 w 60"/>
                    <a:gd name="T5" fmla="*/ 2 h 19"/>
                    <a:gd name="T6" fmla="*/ 0 w 60"/>
                    <a:gd name="T7" fmla="*/ 0 h 19"/>
                    <a:gd name="T8" fmla="*/ 60 w 60"/>
                    <a:gd name="T9" fmla="*/ 15 h 19"/>
                    <a:gd name="T10" fmla="*/ 60 w 60"/>
                    <a:gd name="T11" fmla="*/ 17 h 19"/>
                    <a:gd name="T12" fmla="*/ 60 w 60"/>
                    <a:gd name="T13" fmla="*/ 19 h 19"/>
                    <a:gd name="T14" fmla="*/ 0 60000 65536"/>
                    <a:gd name="T15" fmla="*/ 0 60000 65536"/>
                    <a:gd name="T16" fmla="*/ 0 60000 65536"/>
                    <a:gd name="T17" fmla="*/ 0 60000 65536"/>
                    <a:gd name="T18" fmla="*/ 0 60000 65536"/>
                    <a:gd name="T19" fmla="*/ 0 60000 65536"/>
                    <a:gd name="T20" fmla="*/ 0 60000 65536"/>
                    <a:gd name="T21" fmla="*/ 0 w 60"/>
                    <a:gd name="T22" fmla="*/ 0 h 19"/>
                    <a:gd name="T23" fmla="*/ 60 w 60"/>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9">
                      <a:moveTo>
                        <a:pt x="60" y="19"/>
                      </a:moveTo>
                      <a:lnTo>
                        <a:pt x="0" y="4"/>
                      </a:lnTo>
                      <a:lnTo>
                        <a:pt x="0" y="2"/>
                      </a:lnTo>
                      <a:lnTo>
                        <a:pt x="0" y="0"/>
                      </a:lnTo>
                      <a:lnTo>
                        <a:pt x="60" y="15"/>
                      </a:lnTo>
                      <a:lnTo>
                        <a:pt x="60" y="17"/>
                      </a:lnTo>
                      <a:lnTo>
                        <a:pt x="60" y="19"/>
                      </a:lnTo>
                      <a:close/>
                    </a:path>
                  </a:pathLst>
                </a:custGeom>
                <a:solidFill>
                  <a:srgbClr val="E9922B"/>
                </a:solidFill>
                <a:ln w="9525">
                  <a:noFill/>
                  <a:round/>
                  <a:headEnd/>
                  <a:tailEnd/>
                </a:ln>
              </p:spPr>
              <p:txBody>
                <a:bodyPr/>
                <a:lstStyle/>
                <a:p>
                  <a:endParaRPr lang="en-US"/>
                </a:p>
              </p:txBody>
            </p:sp>
            <p:sp>
              <p:nvSpPr>
                <p:cNvPr id="22674" name="Freeform 50"/>
                <p:cNvSpPr>
                  <a:spLocks/>
                </p:cNvSpPr>
                <p:nvPr/>
              </p:nvSpPr>
              <p:spPr bwMode="auto">
                <a:xfrm>
                  <a:off x="1935" y="2018"/>
                  <a:ext cx="62" cy="19"/>
                </a:xfrm>
                <a:custGeom>
                  <a:avLst/>
                  <a:gdLst>
                    <a:gd name="T0" fmla="*/ 60 w 62"/>
                    <a:gd name="T1" fmla="*/ 19 h 19"/>
                    <a:gd name="T2" fmla="*/ 0 w 62"/>
                    <a:gd name="T3" fmla="*/ 4 h 19"/>
                    <a:gd name="T4" fmla="*/ 0 w 62"/>
                    <a:gd name="T5" fmla="*/ 2 h 19"/>
                    <a:gd name="T6" fmla="*/ 2 w 62"/>
                    <a:gd name="T7" fmla="*/ 0 h 19"/>
                    <a:gd name="T8" fmla="*/ 62 w 62"/>
                    <a:gd name="T9" fmla="*/ 15 h 19"/>
                    <a:gd name="T10" fmla="*/ 60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4"/>
                      </a:lnTo>
                      <a:lnTo>
                        <a:pt x="0" y="2"/>
                      </a:lnTo>
                      <a:lnTo>
                        <a:pt x="2" y="0"/>
                      </a:lnTo>
                      <a:lnTo>
                        <a:pt x="62" y="15"/>
                      </a:lnTo>
                      <a:lnTo>
                        <a:pt x="60" y="17"/>
                      </a:lnTo>
                      <a:lnTo>
                        <a:pt x="60" y="19"/>
                      </a:lnTo>
                      <a:close/>
                    </a:path>
                  </a:pathLst>
                </a:custGeom>
                <a:solidFill>
                  <a:srgbClr val="E9932B"/>
                </a:solidFill>
                <a:ln w="9525">
                  <a:noFill/>
                  <a:round/>
                  <a:headEnd/>
                  <a:tailEnd/>
                </a:ln>
              </p:spPr>
              <p:txBody>
                <a:bodyPr/>
                <a:lstStyle/>
                <a:p>
                  <a:endParaRPr lang="en-US"/>
                </a:p>
              </p:txBody>
            </p:sp>
            <p:sp>
              <p:nvSpPr>
                <p:cNvPr id="22675" name="Freeform 51"/>
                <p:cNvSpPr>
                  <a:spLocks/>
                </p:cNvSpPr>
                <p:nvPr/>
              </p:nvSpPr>
              <p:spPr bwMode="auto">
                <a:xfrm>
                  <a:off x="1935" y="2016"/>
                  <a:ext cx="62" cy="19"/>
                </a:xfrm>
                <a:custGeom>
                  <a:avLst/>
                  <a:gdLst>
                    <a:gd name="T0" fmla="*/ 60 w 62"/>
                    <a:gd name="T1" fmla="*/ 19 h 19"/>
                    <a:gd name="T2" fmla="*/ 0 w 62"/>
                    <a:gd name="T3" fmla="*/ 4 h 19"/>
                    <a:gd name="T4" fmla="*/ 2 w 62"/>
                    <a:gd name="T5" fmla="*/ 2 h 19"/>
                    <a:gd name="T6" fmla="*/ 2 w 62"/>
                    <a:gd name="T7" fmla="*/ 0 h 19"/>
                    <a:gd name="T8" fmla="*/ 62 w 62"/>
                    <a:gd name="T9" fmla="*/ 16 h 19"/>
                    <a:gd name="T10" fmla="*/ 62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4"/>
                      </a:lnTo>
                      <a:lnTo>
                        <a:pt x="2" y="2"/>
                      </a:lnTo>
                      <a:lnTo>
                        <a:pt x="2" y="0"/>
                      </a:lnTo>
                      <a:lnTo>
                        <a:pt x="62" y="16"/>
                      </a:lnTo>
                      <a:lnTo>
                        <a:pt x="62" y="17"/>
                      </a:lnTo>
                      <a:lnTo>
                        <a:pt x="60" y="19"/>
                      </a:lnTo>
                      <a:close/>
                    </a:path>
                  </a:pathLst>
                </a:custGeom>
                <a:solidFill>
                  <a:srgbClr val="E9942B"/>
                </a:solidFill>
                <a:ln w="9525">
                  <a:noFill/>
                  <a:round/>
                  <a:headEnd/>
                  <a:tailEnd/>
                </a:ln>
              </p:spPr>
              <p:txBody>
                <a:bodyPr/>
                <a:lstStyle/>
                <a:p>
                  <a:endParaRPr lang="en-US"/>
                </a:p>
              </p:txBody>
            </p:sp>
            <p:sp>
              <p:nvSpPr>
                <p:cNvPr id="22676" name="Freeform 52"/>
                <p:cNvSpPr>
                  <a:spLocks/>
                </p:cNvSpPr>
                <p:nvPr/>
              </p:nvSpPr>
              <p:spPr bwMode="auto">
                <a:xfrm>
                  <a:off x="1937" y="2015"/>
                  <a:ext cx="62" cy="18"/>
                </a:xfrm>
                <a:custGeom>
                  <a:avLst/>
                  <a:gdLst>
                    <a:gd name="T0" fmla="*/ 60 w 62"/>
                    <a:gd name="T1" fmla="*/ 18 h 18"/>
                    <a:gd name="T2" fmla="*/ 0 w 62"/>
                    <a:gd name="T3" fmla="*/ 3 h 18"/>
                    <a:gd name="T4" fmla="*/ 0 w 62"/>
                    <a:gd name="T5" fmla="*/ 1 h 18"/>
                    <a:gd name="T6" fmla="*/ 0 w 62"/>
                    <a:gd name="T7" fmla="*/ 0 h 18"/>
                    <a:gd name="T8" fmla="*/ 62 w 62"/>
                    <a:gd name="T9" fmla="*/ 15 h 18"/>
                    <a:gd name="T10" fmla="*/ 60 w 62"/>
                    <a:gd name="T11" fmla="*/ 17 h 18"/>
                    <a:gd name="T12" fmla="*/ 60 w 62"/>
                    <a:gd name="T13" fmla="*/ 18 h 18"/>
                    <a:gd name="T14" fmla="*/ 0 60000 65536"/>
                    <a:gd name="T15" fmla="*/ 0 60000 65536"/>
                    <a:gd name="T16" fmla="*/ 0 60000 65536"/>
                    <a:gd name="T17" fmla="*/ 0 60000 65536"/>
                    <a:gd name="T18" fmla="*/ 0 60000 65536"/>
                    <a:gd name="T19" fmla="*/ 0 60000 65536"/>
                    <a:gd name="T20" fmla="*/ 0 60000 65536"/>
                    <a:gd name="T21" fmla="*/ 0 w 62"/>
                    <a:gd name="T22" fmla="*/ 0 h 18"/>
                    <a:gd name="T23" fmla="*/ 62 w 62"/>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8">
                      <a:moveTo>
                        <a:pt x="60" y="18"/>
                      </a:moveTo>
                      <a:lnTo>
                        <a:pt x="0" y="3"/>
                      </a:lnTo>
                      <a:lnTo>
                        <a:pt x="0" y="1"/>
                      </a:lnTo>
                      <a:lnTo>
                        <a:pt x="0" y="0"/>
                      </a:lnTo>
                      <a:lnTo>
                        <a:pt x="62" y="15"/>
                      </a:lnTo>
                      <a:lnTo>
                        <a:pt x="60" y="17"/>
                      </a:lnTo>
                      <a:lnTo>
                        <a:pt x="60" y="18"/>
                      </a:lnTo>
                      <a:close/>
                    </a:path>
                  </a:pathLst>
                </a:custGeom>
                <a:solidFill>
                  <a:srgbClr val="EA952B"/>
                </a:solidFill>
                <a:ln w="9525">
                  <a:noFill/>
                  <a:round/>
                  <a:headEnd/>
                  <a:tailEnd/>
                </a:ln>
              </p:spPr>
              <p:txBody>
                <a:bodyPr/>
                <a:lstStyle/>
                <a:p>
                  <a:endParaRPr lang="en-US"/>
                </a:p>
              </p:txBody>
            </p:sp>
            <p:sp>
              <p:nvSpPr>
                <p:cNvPr id="22677" name="Freeform 53"/>
                <p:cNvSpPr>
                  <a:spLocks/>
                </p:cNvSpPr>
                <p:nvPr/>
              </p:nvSpPr>
              <p:spPr bwMode="auto">
                <a:xfrm>
                  <a:off x="1937" y="2013"/>
                  <a:ext cx="62" cy="19"/>
                </a:xfrm>
                <a:custGeom>
                  <a:avLst/>
                  <a:gdLst>
                    <a:gd name="T0" fmla="*/ 60 w 62"/>
                    <a:gd name="T1" fmla="*/ 19 h 19"/>
                    <a:gd name="T2" fmla="*/ 0 w 62"/>
                    <a:gd name="T3" fmla="*/ 3 h 19"/>
                    <a:gd name="T4" fmla="*/ 0 w 62"/>
                    <a:gd name="T5" fmla="*/ 2 h 19"/>
                    <a:gd name="T6" fmla="*/ 0 w 62"/>
                    <a:gd name="T7" fmla="*/ 0 h 19"/>
                    <a:gd name="T8" fmla="*/ 62 w 62"/>
                    <a:gd name="T9" fmla="*/ 15 h 19"/>
                    <a:gd name="T10" fmla="*/ 62 w 62"/>
                    <a:gd name="T11" fmla="*/ 17 h 19"/>
                    <a:gd name="T12" fmla="*/ 60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0" y="19"/>
                      </a:moveTo>
                      <a:lnTo>
                        <a:pt x="0" y="3"/>
                      </a:lnTo>
                      <a:lnTo>
                        <a:pt x="0" y="2"/>
                      </a:lnTo>
                      <a:lnTo>
                        <a:pt x="0" y="0"/>
                      </a:lnTo>
                      <a:lnTo>
                        <a:pt x="62" y="15"/>
                      </a:lnTo>
                      <a:lnTo>
                        <a:pt x="62" y="17"/>
                      </a:lnTo>
                      <a:lnTo>
                        <a:pt x="60" y="19"/>
                      </a:lnTo>
                      <a:close/>
                    </a:path>
                  </a:pathLst>
                </a:custGeom>
                <a:solidFill>
                  <a:srgbClr val="EA962B"/>
                </a:solidFill>
                <a:ln w="9525">
                  <a:noFill/>
                  <a:round/>
                  <a:headEnd/>
                  <a:tailEnd/>
                </a:ln>
              </p:spPr>
              <p:txBody>
                <a:bodyPr/>
                <a:lstStyle/>
                <a:p>
                  <a:endParaRPr lang="en-US"/>
                </a:p>
              </p:txBody>
            </p:sp>
            <p:sp>
              <p:nvSpPr>
                <p:cNvPr id="22678" name="Freeform 54"/>
                <p:cNvSpPr>
                  <a:spLocks/>
                </p:cNvSpPr>
                <p:nvPr/>
              </p:nvSpPr>
              <p:spPr bwMode="auto">
                <a:xfrm>
                  <a:off x="1937" y="2011"/>
                  <a:ext cx="62" cy="19"/>
                </a:xfrm>
                <a:custGeom>
                  <a:avLst/>
                  <a:gdLst>
                    <a:gd name="T0" fmla="*/ 62 w 62"/>
                    <a:gd name="T1" fmla="*/ 19 h 19"/>
                    <a:gd name="T2" fmla="*/ 0 w 62"/>
                    <a:gd name="T3" fmla="*/ 4 h 19"/>
                    <a:gd name="T4" fmla="*/ 0 w 62"/>
                    <a:gd name="T5" fmla="*/ 2 h 19"/>
                    <a:gd name="T6" fmla="*/ 0 w 62"/>
                    <a:gd name="T7" fmla="*/ 0 h 19"/>
                    <a:gd name="T8" fmla="*/ 62 w 62"/>
                    <a:gd name="T9" fmla="*/ 15 h 19"/>
                    <a:gd name="T10" fmla="*/ 62 w 62"/>
                    <a:gd name="T11" fmla="*/ 17 h 19"/>
                    <a:gd name="T12" fmla="*/ 62 w 62"/>
                    <a:gd name="T13" fmla="*/ 19 h 19"/>
                    <a:gd name="T14" fmla="*/ 0 60000 65536"/>
                    <a:gd name="T15" fmla="*/ 0 60000 65536"/>
                    <a:gd name="T16" fmla="*/ 0 60000 65536"/>
                    <a:gd name="T17" fmla="*/ 0 60000 65536"/>
                    <a:gd name="T18" fmla="*/ 0 60000 65536"/>
                    <a:gd name="T19" fmla="*/ 0 60000 65536"/>
                    <a:gd name="T20" fmla="*/ 0 60000 65536"/>
                    <a:gd name="T21" fmla="*/ 0 w 62"/>
                    <a:gd name="T22" fmla="*/ 0 h 19"/>
                    <a:gd name="T23" fmla="*/ 62 w 62"/>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 h="19">
                      <a:moveTo>
                        <a:pt x="62" y="19"/>
                      </a:moveTo>
                      <a:lnTo>
                        <a:pt x="0" y="4"/>
                      </a:lnTo>
                      <a:lnTo>
                        <a:pt x="0" y="2"/>
                      </a:lnTo>
                      <a:lnTo>
                        <a:pt x="0" y="0"/>
                      </a:lnTo>
                      <a:lnTo>
                        <a:pt x="62" y="15"/>
                      </a:lnTo>
                      <a:lnTo>
                        <a:pt x="62" y="17"/>
                      </a:lnTo>
                      <a:lnTo>
                        <a:pt x="62" y="19"/>
                      </a:lnTo>
                      <a:close/>
                    </a:path>
                  </a:pathLst>
                </a:custGeom>
                <a:solidFill>
                  <a:srgbClr val="EA972B"/>
                </a:solidFill>
                <a:ln w="9525">
                  <a:noFill/>
                  <a:round/>
                  <a:headEnd/>
                  <a:tailEnd/>
                </a:ln>
              </p:spPr>
              <p:txBody>
                <a:bodyPr/>
                <a:lstStyle/>
                <a:p>
                  <a:endParaRPr lang="en-US"/>
                </a:p>
              </p:txBody>
            </p:sp>
            <p:sp>
              <p:nvSpPr>
                <p:cNvPr id="22679" name="Freeform 55"/>
                <p:cNvSpPr>
                  <a:spLocks/>
                </p:cNvSpPr>
                <p:nvPr/>
              </p:nvSpPr>
              <p:spPr bwMode="auto">
                <a:xfrm>
                  <a:off x="1937" y="2009"/>
                  <a:ext cx="64" cy="19"/>
                </a:xfrm>
                <a:custGeom>
                  <a:avLst/>
                  <a:gdLst>
                    <a:gd name="T0" fmla="*/ 62 w 64"/>
                    <a:gd name="T1" fmla="*/ 19 h 19"/>
                    <a:gd name="T2" fmla="*/ 0 w 64"/>
                    <a:gd name="T3" fmla="*/ 4 h 19"/>
                    <a:gd name="T4" fmla="*/ 0 w 64"/>
                    <a:gd name="T5" fmla="*/ 2 h 19"/>
                    <a:gd name="T6" fmla="*/ 0 w 64"/>
                    <a:gd name="T7" fmla="*/ 0 h 19"/>
                    <a:gd name="T8" fmla="*/ 64 w 64"/>
                    <a:gd name="T9" fmla="*/ 15 h 19"/>
                    <a:gd name="T10" fmla="*/ 62 w 64"/>
                    <a:gd name="T11" fmla="*/ 17 h 19"/>
                    <a:gd name="T12" fmla="*/ 62 w 64"/>
                    <a:gd name="T13" fmla="*/ 19 h 19"/>
                    <a:gd name="T14" fmla="*/ 0 60000 65536"/>
                    <a:gd name="T15" fmla="*/ 0 60000 65536"/>
                    <a:gd name="T16" fmla="*/ 0 60000 65536"/>
                    <a:gd name="T17" fmla="*/ 0 60000 65536"/>
                    <a:gd name="T18" fmla="*/ 0 60000 65536"/>
                    <a:gd name="T19" fmla="*/ 0 60000 65536"/>
                    <a:gd name="T20" fmla="*/ 0 60000 65536"/>
                    <a:gd name="T21" fmla="*/ 0 w 64"/>
                    <a:gd name="T22" fmla="*/ 0 h 19"/>
                    <a:gd name="T23" fmla="*/ 64 w 6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9">
                      <a:moveTo>
                        <a:pt x="62" y="19"/>
                      </a:moveTo>
                      <a:lnTo>
                        <a:pt x="0" y="4"/>
                      </a:lnTo>
                      <a:lnTo>
                        <a:pt x="0" y="2"/>
                      </a:lnTo>
                      <a:lnTo>
                        <a:pt x="0" y="0"/>
                      </a:lnTo>
                      <a:lnTo>
                        <a:pt x="64" y="15"/>
                      </a:lnTo>
                      <a:lnTo>
                        <a:pt x="62" y="17"/>
                      </a:lnTo>
                      <a:lnTo>
                        <a:pt x="62" y="19"/>
                      </a:lnTo>
                      <a:close/>
                    </a:path>
                  </a:pathLst>
                </a:custGeom>
                <a:solidFill>
                  <a:srgbClr val="EA982B"/>
                </a:solidFill>
                <a:ln w="9525">
                  <a:noFill/>
                  <a:round/>
                  <a:headEnd/>
                  <a:tailEnd/>
                </a:ln>
              </p:spPr>
              <p:txBody>
                <a:bodyPr/>
                <a:lstStyle/>
                <a:p>
                  <a:endParaRPr lang="en-US"/>
                </a:p>
              </p:txBody>
            </p:sp>
            <p:sp>
              <p:nvSpPr>
                <p:cNvPr id="22680" name="Freeform 56"/>
                <p:cNvSpPr>
                  <a:spLocks/>
                </p:cNvSpPr>
                <p:nvPr/>
              </p:nvSpPr>
              <p:spPr bwMode="auto">
                <a:xfrm>
                  <a:off x="1937" y="2007"/>
                  <a:ext cx="64" cy="19"/>
                </a:xfrm>
                <a:custGeom>
                  <a:avLst/>
                  <a:gdLst>
                    <a:gd name="T0" fmla="*/ 62 w 64"/>
                    <a:gd name="T1" fmla="*/ 19 h 19"/>
                    <a:gd name="T2" fmla="*/ 0 w 64"/>
                    <a:gd name="T3" fmla="*/ 4 h 19"/>
                    <a:gd name="T4" fmla="*/ 0 w 64"/>
                    <a:gd name="T5" fmla="*/ 2 h 19"/>
                    <a:gd name="T6" fmla="*/ 1 w 64"/>
                    <a:gd name="T7" fmla="*/ 0 h 19"/>
                    <a:gd name="T8" fmla="*/ 64 w 64"/>
                    <a:gd name="T9" fmla="*/ 15 h 19"/>
                    <a:gd name="T10" fmla="*/ 64 w 64"/>
                    <a:gd name="T11" fmla="*/ 17 h 19"/>
                    <a:gd name="T12" fmla="*/ 62 w 64"/>
                    <a:gd name="T13" fmla="*/ 19 h 19"/>
                    <a:gd name="T14" fmla="*/ 0 60000 65536"/>
                    <a:gd name="T15" fmla="*/ 0 60000 65536"/>
                    <a:gd name="T16" fmla="*/ 0 60000 65536"/>
                    <a:gd name="T17" fmla="*/ 0 60000 65536"/>
                    <a:gd name="T18" fmla="*/ 0 60000 65536"/>
                    <a:gd name="T19" fmla="*/ 0 60000 65536"/>
                    <a:gd name="T20" fmla="*/ 0 60000 65536"/>
                    <a:gd name="T21" fmla="*/ 0 w 64"/>
                    <a:gd name="T22" fmla="*/ 0 h 19"/>
                    <a:gd name="T23" fmla="*/ 64 w 6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9">
                      <a:moveTo>
                        <a:pt x="62" y="19"/>
                      </a:moveTo>
                      <a:lnTo>
                        <a:pt x="0" y="4"/>
                      </a:lnTo>
                      <a:lnTo>
                        <a:pt x="0" y="2"/>
                      </a:lnTo>
                      <a:lnTo>
                        <a:pt x="1" y="0"/>
                      </a:lnTo>
                      <a:lnTo>
                        <a:pt x="64" y="15"/>
                      </a:lnTo>
                      <a:lnTo>
                        <a:pt x="64" y="17"/>
                      </a:lnTo>
                      <a:lnTo>
                        <a:pt x="62" y="19"/>
                      </a:lnTo>
                      <a:close/>
                    </a:path>
                  </a:pathLst>
                </a:custGeom>
                <a:solidFill>
                  <a:srgbClr val="EA992A"/>
                </a:solidFill>
                <a:ln w="9525">
                  <a:noFill/>
                  <a:round/>
                  <a:headEnd/>
                  <a:tailEnd/>
                </a:ln>
              </p:spPr>
              <p:txBody>
                <a:bodyPr/>
                <a:lstStyle/>
                <a:p>
                  <a:endParaRPr lang="en-US"/>
                </a:p>
              </p:txBody>
            </p:sp>
            <p:sp>
              <p:nvSpPr>
                <p:cNvPr id="22681" name="Freeform 57"/>
                <p:cNvSpPr>
                  <a:spLocks/>
                </p:cNvSpPr>
                <p:nvPr/>
              </p:nvSpPr>
              <p:spPr bwMode="auto">
                <a:xfrm>
                  <a:off x="1937" y="2005"/>
                  <a:ext cx="64" cy="19"/>
                </a:xfrm>
                <a:custGeom>
                  <a:avLst/>
                  <a:gdLst>
                    <a:gd name="T0" fmla="*/ 64 w 64"/>
                    <a:gd name="T1" fmla="*/ 19 h 19"/>
                    <a:gd name="T2" fmla="*/ 0 w 64"/>
                    <a:gd name="T3" fmla="*/ 4 h 19"/>
                    <a:gd name="T4" fmla="*/ 1 w 64"/>
                    <a:gd name="T5" fmla="*/ 2 h 19"/>
                    <a:gd name="T6" fmla="*/ 1 w 64"/>
                    <a:gd name="T7" fmla="*/ 0 h 19"/>
                    <a:gd name="T8" fmla="*/ 64 w 64"/>
                    <a:gd name="T9" fmla="*/ 15 h 19"/>
                    <a:gd name="T10" fmla="*/ 64 w 64"/>
                    <a:gd name="T11" fmla="*/ 17 h 19"/>
                    <a:gd name="T12" fmla="*/ 64 w 64"/>
                    <a:gd name="T13" fmla="*/ 19 h 19"/>
                    <a:gd name="T14" fmla="*/ 0 60000 65536"/>
                    <a:gd name="T15" fmla="*/ 0 60000 65536"/>
                    <a:gd name="T16" fmla="*/ 0 60000 65536"/>
                    <a:gd name="T17" fmla="*/ 0 60000 65536"/>
                    <a:gd name="T18" fmla="*/ 0 60000 65536"/>
                    <a:gd name="T19" fmla="*/ 0 60000 65536"/>
                    <a:gd name="T20" fmla="*/ 0 60000 65536"/>
                    <a:gd name="T21" fmla="*/ 0 w 64"/>
                    <a:gd name="T22" fmla="*/ 0 h 19"/>
                    <a:gd name="T23" fmla="*/ 64 w 64"/>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9">
                      <a:moveTo>
                        <a:pt x="64" y="19"/>
                      </a:moveTo>
                      <a:lnTo>
                        <a:pt x="0" y="4"/>
                      </a:lnTo>
                      <a:lnTo>
                        <a:pt x="1" y="2"/>
                      </a:lnTo>
                      <a:lnTo>
                        <a:pt x="1" y="0"/>
                      </a:lnTo>
                      <a:lnTo>
                        <a:pt x="64" y="15"/>
                      </a:lnTo>
                      <a:lnTo>
                        <a:pt x="64" y="17"/>
                      </a:lnTo>
                      <a:lnTo>
                        <a:pt x="64" y="19"/>
                      </a:lnTo>
                      <a:close/>
                    </a:path>
                  </a:pathLst>
                </a:custGeom>
                <a:solidFill>
                  <a:srgbClr val="EB9A2A"/>
                </a:solidFill>
                <a:ln w="9525">
                  <a:noFill/>
                  <a:round/>
                  <a:headEnd/>
                  <a:tailEnd/>
                </a:ln>
              </p:spPr>
              <p:txBody>
                <a:bodyPr/>
                <a:lstStyle/>
                <a:p>
                  <a:endParaRPr lang="en-US"/>
                </a:p>
              </p:txBody>
            </p:sp>
            <p:sp>
              <p:nvSpPr>
                <p:cNvPr id="22682" name="Freeform 58"/>
                <p:cNvSpPr>
                  <a:spLocks/>
                </p:cNvSpPr>
                <p:nvPr/>
              </p:nvSpPr>
              <p:spPr bwMode="auto">
                <a:xfrm>
                  <a:off x="1938" y="2003"/>
                  <a:ext cx="65" cy="19"/>
                </a:xfrm>
                <a:custGeom>
                  <a:avLst/>
                  <a:gdLst>
                    <a:gd name="T0" fmla="*/ 63 w 65"/>
                    <a:gd name="T1" fmla="*/ 19 h 19"/>
                    <a:gd name="T2" fmla="*/ 0 w 65"/>
                    <a:gd name="T3" fmla="*/ 4 h 19"/>
                    <a:gd name="T4" fmla="*/ 0 w 65"/>
                    <a:gd name="T5" fmla="*/ 2 h 19"/>
                    <a:gd name="T6" fmla="*/ 0 w 65"/>
                    <a:gd name="T7" fmla="*/ 0 h 19"/>
                    <a:gd name="T8" fmla="*/ 65 w 65"/>
                    <a:gd name="T9" fmla="*/ 15 h 19"/>
                    <a:gd name="T10" fmla="*/ 63 w 65"/>
                    <a:gd name="T11" fmla="*/ 17 h 19"/>
                    <a:gd name="T12" fmla="*/ 63 w 65"/>
                    <a:gd name="T13" fmla="*/ 19 h 19"/>
                    <a:gd name="T14" fmla="*/ 0 60000 65536"/>
                    <a:gd name="T15" fmla="*/ 0 60000 65536"/>
                    <a:gd name="T16" fmla="*/ 0 60000 65536"/>
                    <a:gd name="T17" fmla="*/ 0 60000 65536"/>
                    <a:gd name="T18" fmla="*/ 0 60000 65536"/>
                    <a:gd name="T19" fmla="*/ 0 60000 65536"/>
                    <a:gd name="T20" fmla="*/ 0 60000 65536"/>
                    <a:gd name="T21" fmla="*/ 0 w 65"/>
                    <a:gd name="T22" fmla="*/ 0 h 19"/>
                    <a:gd name="T23" fmla="*/ 65 w 65"/>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19">
                      <a:moveTo>
                        <a:pt x="63" y="19"/>
                      </a:moveTo>
                      <a:lnTo>
                        <a:pt x="0" y="4"/>
                      </a:lnTo>
                      <a:lnTo>
                        <a:pt x="0" y="2"/>
                      </a:lnTo>
                      <a:lnTo>
                        <a:pt x="0" y="0"/>
                      </a:lnTo>
                      <a:lnTo>
                        <a:pt x="65" y="15"/>
                      </a:lnTo>
                      <a:lnTo>
                        <a:pt x="63" y="17"/>
                      </a:lnTo>
                      <a:lnTo>
                        <a:pt x="63" y="19"/>
                      </a:lnTo>
                      <a:close/>
                    </a:path>
                  </a:pathLst>
                </a:custGeom>
                <a:solidFill>
                  <a:srgbClr val="EB9B29"/>
                </a:solidFill>
                <a:ln w="9525">
                  <a:noFill/>
                  <a:round/>
                  <a:headEnd/>
                  <a:tailEnd/>
                </a:ln>
              </p:spPr>
              <p:txBody>
                <a:bodyPr/>
                <a:lstStyle/>
                <a:p>
                  <a:endParaRPr lang="en-US"/>
                </a:p>
              </p:txBody>
            </p:sp>
            <p:sp>
              <p:nvSpPr>
                <p:cNvPr id="22683" name="Freeform 59"/>
                <p:cNvSpPr>
                  <a:spLocks/>
                </p:cNvSpPr>
                <p:nvPr/>
              </p:nvSpPr>
              <p:spPr bwMode="auto">
                <a:xfrm>
                  <a:off x="1938" y="2001"/>
                  <a:ext cx="65" cy="19"/>
                </a:xfrm>
                <a:custGeom>
                  <a:avLst/>
                  <a:gdLst>
                    <a:gd name="T0" fmla="*/ 63 w 65"/>
                    <a:gd name="T1" fmla="*/ 19 h 19"/>
                    <a:gd name="T2" fmla="*/ 0 w 65"/>
                    <a:gd name="T3" fmla="*/ 4 h 19"/>
                    <a:gd name="T4" fmla="*/ 0 w 65"/>
                    <a:gd name="T5" fmla="*/ 2 h 19"/>
                    <a:gd name="T6" fmla="*/ 0 w 65"/>
                    <a:gd name="T7" fmla="*/ 0 h 19"/>
                    <a:gd name="T8" fmla="*/ 65 w 65"/>
                    <a:gd name="T9" fmla="*/ 15 h 19"/>
                    <a:gd name="T10" fmla="*/ 65 w 65"/>
                    <a:gd name="T11" fmla="*/ 17 h 19"/>
                    <a:gd name="T12" fmla="*/ 63 w 65"/>
                    <a:gd name="T13" fmla="*/ 19 h 19"/>
                    <a:gd name="T14" fmla="*/ 0 60000 65536"/>
                    <a:gd name="T15" fmla="*/ 0 60000 65536"/>
                    <a:gd name="T16" fmla="*/ 0 60000 65536"/>
                    <a:gd name="T17" fmla="*/ 0 60000 65536"/>
                    <a:gd name="T18" fmla="*/ 0 60000 65536"/>
                    <a:gd name="T19" fmla="*/ 0 60000 65536"/>
                    <a:gd name="T20" fmla="*/ 0 60000 65536"/>
                    <a:gd name="T21" fmla="*/ 0 w 65"/>
                    <a:gd name="T22" fmla="*/ 0 h 19"/>
                    <a:gd name="T23" fmla="*/ 65 w 65"/>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19">
                      <a:moveTo>
                        <a:pt x="63" y="19"/>
                      </a:moveTo>
                      <a:lnTo>
                        <a:pt x="0" y="4"/>
                      </a:lnTo>
                      <a:lnTo>
                        <a:pt x="0" y="2"/>
                      </a:lnTo>
                      <a:lnTo>
                        <a:pt x="0" y="0"/>
                      </a:lnTo>
                      <a:lnTo>
                        <a:pt x="65" y="15"/>
                      </a:lnTo>
                      <a:lnTo>
                        <a:pt x="65" y="17"/>
                      </a:lnTo>
                      <a:lnTo>
                        <a:pt x="63" y="19"/>
                      </a:lnTo>
                      <a:close/>
                    </a:path>
                  </a:pathLst>
                </a:custGeom>
                <a:solidFill>
                  <a:srgbClr val="EA9D29"/>
                </a:solidFill>
                <a:ln w="9525">
                  <a:noFill/>
                  <a:round/>
                  <a:headEnd/>
                  <a:tailEnd/>
                </a:ln>
              </p:spPr>
              <p:txBody>
                <a:bodyPr/>
                <a:lstStyle/>
                <a:p>
                  <a:endParaRPr lang="en-US"/>
                </a:p>
              </p:txBody>
            </p:sp>
            <p:sp>
              <p:nvSpPr>
                <p:cNvPr id="22684" name="Freeform 60"/>
                <p:cNvSpPr>
                  <a:spLocks/>
                </p:cNvSpPr>
                <p:nvPr/>
              </p:nvSpPr>
              <p:spPr bwMode="auto">
                <a:xfrm>
                  <a:off x="1938" y="1999"/>
                  <a:ext cx="65" cy="19"/>
                </a:xfrm>
                <a:custGeom>
                  <a:avLst/>
                  <a:gdLst>
                    <a:gd name="T0" fmla="*/ 65 w 65"/>
                    <a:gd name="T1" fmla="*/ 19 h 19"/>
                    <a:gd name="T2" fmla="*/ 0 w 65"/>
                    <a:gd name="T3" fmla="*/ 4 h 19"/>
                    <a:gd name="T4" fmla="*/ 0 w 65"/>
                    <a:gd name="T5" fmla="*/ 2 h 19"/>
                    <a:gd name="T6" fmla="*/ 0 w 65"/>
                    <a:gd name="T7" fmla="*/ 0 h 19"/>
                    <a:gd name="T8" fmla="*/ 65 w 65"/>
                    <a:gd name="T9" fmla="*/ 16 h 19"/>
                    <a:gd name="T10" fmla="*/ 65 w 65"/>
                    <a:gd name="T11" fmla="*/ 17 h 19"/>
                    <a:gd name="T12" fmla="*/ 65 w 65"/>
                    <a:gd name="T13" fmla="*/ 17 h 19"/>
                    <a:gd name="T14" fmla="*/ 65 w 65"/>
                    <a:gd name="T15" fmla="*/ 17 h 19"/>
                    <a:gd name="T16" fmla="*/ 65 w 65"/>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19"/>
                    <a:gd name="T29" fmla="*/ 65 w 65"/>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19">
                      <a:moveTo>
                        <a:pt x="65" y="19"/>
                      </a:moveTo>
                      <a:lnTo>
                        <a:pt x="0" y="4"/>
                      </a:lnTo>
                      <a:lnTo>
                        <a:pt x="0" y="2"/>
                      </a:lnTo>
                      <a:lnTo>
                        <a:pt x="0" y="0"/>
                      </a:lnTo>
                      <a:lnTo>
                        <a:pt x="65" y="16"/>
                      </a:lnTo>
                      <a:lnTo>
                        <a:pt x="65" y="17"/>
                      </a:lnTo>
                      <a:lnTo>
                        <a:pt x="65" y="19"/>
                      </a:lnTo>
                      <a:close/>
                    </a:path>
                  </a:pathLst>
                </a:custGeom>
                <a:solidFill>
                  <a:srgbClr val="EA9D29"/>
                </a:solidFill>
                <a:ln w="9525">
                  <a:noFill/>
                  <a:round/>
                  <a:headEnd/>
                  <a:tailEnd/>
                </a:ln>
              </p:spPr>
              <p:txBody>
                <a:bodyPr/>
                <a:lstStyle/>
                <a:p>
                  <a:endParaRPr lang="en-US"/>
                </a:p>
              </p:txBody>
            </p:sp>
            <p:sp>
              <p:nvSpPr>
                <p:cNvPr id="22685" name="Freeform 61"/>
                <p:cNvSpPr>
                  <a:spLocks/>
                </p:cNvSpPr>
                <p:nvPr/>
              </p:nvSpPr>
              <p:spPr bwMode="auto">
                <a:xfrm>
                  <a:off x="1938" y="1997"/>
                  <a:ext cx="67" cy="19"/>
                </a:xfrm>
                <a:custGeom>
                  <a:avLst/>
                  <a:gdLst>
                    <a:gd name="T0" fmla="*/ 65 w 67"/>
                    <a:gd name="T1" fmla="*/ 19 h 19"/>
                    <a:gd name="T2" fmla="*/ 0 w 67"/>
                    <a:gd name="T3" fmla="*/ 4 h 19"/>
                    <a:gd name="T4" fmla="*/ 0 w 67"/>
                    <a:gd name="T5" fmla="*/ 2 h 19"/>
                    <a:gd name="T6" fmla="*/ 0 w 67"/>
                    <a:gd name="T7" fmla="*/ 0 h 19"/>
                    <a:gd name="T8" fmla="*/ 67 w 67"/>
                    <a:gd name="T9" fmla="*/ 16 h 19"/>
                    <a:gd name="T10" fmla="*/ 67 w 67"/>
                    <a:gd name="T11" fmla="*/ 18 h 19"/>
                    <a:gd name="T12" fmla="*/ 65 w 67"/>
                    <a:gd name="T13" fmla="*/ 19 h 19"/>
                    <a:gd name="T14" fmla="*/ 65 w 67"/>
                    <a:gd name="T15" fmla="*/ 19 h 19"/>
                    <a:gd name="T16" fmla="*/ 65 w 67"/>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19"/>
                    <a:gd name="T29" fmla="*/ 67 w 6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19">
                      <a:moveTo>
                        <a:pt x="65" y="19"/>
                      </a:moveTo>
                      <a:lnTo>
                        <a:pt x="0" y="4"/>
                      </a:lnTo>
                      <a:lnTo>
                        <a:pt x="0" y="2"/>
                      </a:lnTo>
                      <a:lnTo>
                        <a:pt x="0" y="0"/>
                      </a:lnTo>
                      <a:lnTo>
                        <a:pt x="67" y="16"/>
                      </a:lnTo>
                      <a:lnTo>
                        <a:pt x="67" y="18"/>
                      </a:lnTo>
                      <a:lnTo>
                        <a:pt x="65" y="19"/>
                      </a:lnTo>
                      <a:close/>
                    </a:path>
                  </a:pathLst>
                </a:custGeom>
                <a:solidFill>
                  <a:srgbClr val="EA9E29"/>
                </a:solidFill>
                <a:ln w="9525">
                  <a:noFill/>
                  <a:round/>
                  <a:headEnd/>
                  <a:tailEnd/>
                </a:ln>
              </p:spPr>
              <p:txBody>
                <a:bodyPr/>
                <a:lstStyle/>
                <a:p>
                  <a:endParaRPr lang="en-US"/>
                </a:p>
              </p:txBody>
            </p:sp>
            <p:sp>
              <p:nvSpPr>
                <p:cNvPr id="22686" name="Freeform 62"/>
                <p:cNvSpPr>
                  <a:spLocks/>
                </p:cNvSpPr>
                <p:nvPr/>
              </p:nvSpPr>
              <p:spPr bwMode="auto">
                <a:xfrm>
                  <a:off x="1938" y="1996"/>
                  <a:ext cx="67" cy="19"/>
                </a:xfrm>
                <a:custGeom>
                  <a:avLst/>
                  <a:gdLst>
                    <a:gd name="T0" fmla="*/ 65 w 67"/>
                    <a:gd name="T1" fmla="*/ 19 h 19"/>
                    <a:gd name="T2" fmla="*/ 0 w 67"/>
                    <a:gd name="T3" fmla="*/ 3 h 19"/>
                    <a:gd name="T4" fmla="*/ 0 w 67"/>
                    <a:gd name="T5" fmla="*/ 1 h 19"/>
                    <a:gd name="T6" fmla="*/ 2 w 67"/>
                    <a:gd name="T7" fmla="*/ 0 h 19"/>
                    <a:gd name="T8" fmla="*/ 67 w 67"/>
                    <a:gd name="T9" fmla="*/ 17 h 19"/>
                    <a:gd name="T10" fmla="*/ 67 w 67"/>
                    <a:gd name="T11" fmla="*/ 17 h 19"/>
                    <a:gd name="T12" fmla="*/ 65 w 67"/>
                    <a:gd name="T13" fmla="*/ 19 h 19"/>
                    <a:gd name="T14" fmla="*/ 0 60000 65536"/>
                    <a:gd name="T15" fmla="*/ 0 60000 65536"/>
                    <a:gd name="T16" fmla="*/ 0 60000 65536"/>
                    <a:gd name="T17" fmla="*/ 0 60000 65536"/>
                    <a:gd name="T18" fmla="*/ 0 60000 65536"/>
                    <a:gd name="T19" fmla="*/ 0 60000 65536"/>
                    <a:gd name="T20" fmla="*/ 0 60000 65536"/>
                    <a:gd name="T21" fmla="*/ 0 w 67"/>
                    <a:gd name="T22" fmla="*/ 0 h 19"/>
                    <a:gd name="T23" fmla="*/ 67 w 6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19">
                      <a:moveTo>
                        <a:pt x="65" y="19"/>
                      </a:moveTo>
                      <a:lnTo>
                        <a:pt x="0" y="3"/>
                      </a:lnTo>
                      <a:lnTo>
                        <a:pt x="0" y="1"/>
                      </a:lnTo>
                      <a:lnTo>
                        <a:pt x="2" y="0"/>
                      </a:lnTo>
                      <a:lnTo>
                        <a:pt x="67" y="17"/>
                      </a:lnTo>
                      <a:lnTo>
                        <a:pt x="65" y="19"/>
                      </a:lnTo>
                      <a:close/>
                    </a:path>
                  </a:pathLst>
                </a:custGeom>
                <a:solidFill>
                  <a:srgbClr val="EA9E28"/>
                </a:solidFill>
                <a:ln w="9525">
                  <a:noFill/>
                  <a:round/>
                  <a:headEnd/>
                  <a:tailEnd/>
                </a:ln>
              </p:spPr>
              <p:txBody>
                <a:bodyPr/>
                <a:lstStyle/>
                <a:p>
                  <a:endParaRPr lang="en-US"/>
                </a:p>
              </p:txBody>
            </p:sp>
            <p:sp>
              <p:nvSpPr>
                <p:cNvPr id="22687" name="Freeform 63"/>
                <p:cNvSpPr>
                  <a:spLocks/>
                </p:cNvSpPr>
                <p:nvPr/>
              </p:nvSpPr>
              <p:spPr bwMode="auto">
                <a:xfrm>
                  <a:off x="1938" y="1994"/>
                  <a:ext cx="67" cy="19"/>
                </a:xfrm>
                <a:custGeom>
                  <a:avLst/>
                  <a:gdLst>
                    <a:gd name="T0" fmla="*/ 67 w 67"/>
                    <a:gd name="T1" fmla="*/ 19 h 19"/>
                    <a:gd name="T2" fmla="*/ 0 w 67"/>
                    <a:gd name="T3" fmla="*/ 3 h 19"/>
                    <a:gd name="T4" fmla="*/ 2 w 67"/>
                    <a:gd name="T5" fmla="*/ 2 h 19"/>
                    <a:gd name="T6" fmla="*/ 2 w 67"/>
                    <a:gd name="T7" fmla="*/ 0 h 19"/>
                    <a:gd name="T8" fmla="*/ 67 w 67"/>
                    <a:gd name="T9" fmla="*/ 17 h 19"/>
                    <a:gd name="T10" fmla="*/ 67 w 67"/>
                    <a:gd name="T11" fmla="*/ 19 h 19"/>
                    <a:gd name="T12" fmla="*/ 67 w 67"/>
                    <a:gd name="T13" fmla="*/ 19 h 19"/>
                    <a:gd name="T14" fmla="*/ 0 60000 65536"/>
                    <a:gd name="T15" fmla="*/ 0 60000 65536"/>
                    <a:gd name="T16" fmla="*/ 0 60000 65536"/>
                    <a:gd name="T17" fmla="*/ 0 60000 65536"/>
                    <a:gd name="T18" fmla="*/ 0 60000 65536"/>
                    <a:gd name="T19" fmla="*/ 0 60000 65536"/>
                    <a:gd name="T20" fmla="*/ 0 60000 65536"/>
                    <a:gd name="T21" fmla="*/ 0 w 67"/>
                    <a:gd name="T22" fmla="*/ 0 h 19"/>
                    <a:gd name="T23" fmla="*/ 67 w 6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19">
                      <a:moveTo>
                        <a:pt x="67" y="19"/>
                      </a:moveTo>
                      <a:lnTo>
                        <a:pt x="0" y="3"/>
                      </a:lnTo>
                      <a:lnTo>
                        <a:pt x="2" y="2"/>
                      </a:lnTo>
                      <a:lnTo>
                        <a:pt x="2" y="0"/>
                      </a:lnTo>
                      <a:lnTo>
                        <a:pt x="67" y="17"/>
                      </a:lnTo>
                      <a:lnTo>
                        <a:pt x="67" y="19"/>
                      </a:lnTo>
                      <a:close/>
                    </a:path>
                  </a:pathLst>
                </a:custGeom>
                <a:solidFill>
                  <a:srgbClr val="EA9E28"/>
                </a:solidFill>
                <a:ln w="9525">
                  <a:noFill/>
                  <a:round/>
                  <a:headEnd/>
                  <a:tailEnd/>
                </a:ln>
              </p:spPr>
              <p:txBody>
                <a:bodyPr/>
                <a:lstStyle/>
                <a:p>
                  <a:endParaRPr lang="en-US"/>
                </a:p>
              </p:txBody>
            </p:sp>
            <p:sp>
              <p:nvSpPr>
                <p:cNvPr id="22688" name="Freeform 64"/>
                <p:cNvSpPr>
                  <a:spLocks/>
                </p:cNvSpPr>
                <p:nvPr/>
              </p:nvSpPr>
              <p:spPr bwMode="auto">
                <a:xfrm>
                  <a:off x="1940" y="1992"/>
                  <a:ext cx="67" cy="21"/>
                </a:xfrm>
                <a:custGeom>
                  <a:avLst/>
                  <a:gdLst>
                    <a:gd name="T0" fmla="*/ 65 w 67"/>
                    <a:gd name="T1" fmla="*/ 21 h 21"/>
                    <a:gd name="T2" fmla="*/ 0 w 67"/>
                    <a:gd name="T3" fmla="*/ 4 h 21"/>
                    <a:gd name="T4" fmla="*/ 0 w 67"/>
                    <a:gd name="T5" fmla="*/ 4 h 21"/>
                    <a:gd name="T6" fmla="*/ 0 w 67"/>
                    <a:gd name="T7" fmla="*/ 2 h 21"/>
                    <a:gd name="T8" fmla="*/ 0 w 67"/>
                    <a:gd name="T9" fmla="*/ 2 h 21"/>
                    <a:gd name="T10" fmla="*/ 0 w 67"/>
                    <a:gd name="T11" fmla="*/ 0 h 21"/>
                    <a:gd name="T12" fmla="*/ 67 w 67"/>
                    <a:gd name="T13" fmla="*/ 17 h 21"/>
                    <a:gd name="T14" fmla="*/ 65 w 67"/>
                    <a:gd name="T15" fmla="*/ 19 h 21"/>
                    <a:gd name="T16" fmla="*/ 65 w 67"/>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21"/>
                    <a:gd name="T29" fmla="*/ 67 w 6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21">
                      <a:moveTo>
                        <a:pt x="65" y="21"/>
                      </a:moveTo>
                      <a:lnTo>
                        <a:pt x="0" y="4"/>
                      </a:lnTo>
                      <a:lnTo>
                        <a:pt x="0" y="2"/>
                      </a:lnTo>
                      <a:lnTo>
                        <a:pt x="0" y="0"/>
                      </a:lnTo>
                      <a:lnTo>
                        <a:pt x="67" y="17"/>
                      </a:lnTo>
                      <a:lnTo>
                        <a:pt x="65" y="19"/>
                      </a:lnTo>
                      <a:lnTo>
                        <a:pt x="65" y="21"/>
                      </a:lnTo>
                      <a:close/>
                    </a:path>
                  </a:pathLst>
                </a:custGeom>
                <a:solidFill>
                  <a:srgbClr val="EB9F28"/>
                </a:solidFill>
                <a:ln w="9525">
                  <a:noFill/>
                  <a:round/>
                  <a:headEnd/>
                  <a:tailEnd/>
                </a:ln>
              </p:spPr>
              <p:txBody>
                <a:bodyPr/>
                <a:lstStyle/>
                <a:p>
                  <a:endParaRPr lang="en-US"/>
                </a:p>
              </p:txBody>
            </p:sp>
            <p:sp>
              <p:nvSpPr>
                <p:cNvPr id="22689" name="Freeform 65"/>
                <p:cNvSpPr>
                  <a:spLocks/>
                </p:cNvSpPr>
                <p:nvPr/>
              </p:nvSpPr>
              <p:spPr bwMode="auto">
                <a:xfrm>
                  <a:off x="1940" y="1990"/>
                  <a:ext cx="67" cy="21"/>
                </a:xfrm>
                <a:custGeom>
                  <a:avLst/>
                  <a:gdLst>
                    <a:gd name="T0" fmla="*/ 65 w 67"/>
                    <a:gd name="T1" fmla="*/ 21 h 21"/>
                    <a:gd name="T2" fmla="*/ 0 w 67"/>
                    <a:gd name="T3" fmla="*/ 4 h 21"/>
                    <a:gd name="T4" fmla="*/ 0 w 67"/>
                    <a:gd name="T5" fmla="*/ 4 h 21"/>
                    <a:gd name="T6" fmla="*/ 0 w 67"/>
                    <a:gd name="T7" fmla="*/ 4 h 21"/>
                    <a:gd name="T8" fmla="*/ 0 w 67"/>
                    <a:gd name="T9" fmla="*/ 2 h 21"/>
                    <a:gd name="T10" fmla="*/ 0 w 67"/>
                    <a:gd name="T11" fmla="*/ 0 h 21"/>
                    <a:gd name="T12" fmla="*/ 67 w 67"/>
                    <a:gd name="T13" fmla="*/ 17 h 21"/>
                    <a:gd name="T14" fmla="*/ 67 w 67"/>
                    <a:gd name="T15" fmla="*/ 19 h 21"/>
                    <a:gd name="T16" fmla="*/ 65 w 67"/>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
                    <a:gd name="T28" fmla="*/ 0 h 21"/>
                    <a:gd name="T29" fmla="*/ 67 w 67"/>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 h="21">
                      <a:moveTo>
                        <a:pt x="65" y="21"/>
                      </a:moveTo>
                      <a:lnTo>
                        <a:pt x="0" y="4"/>
                      </a:lnTo>
                      <a:lnTo>
                        <a:pt x="0" y="2"/>
                      </a:lnTo>
                      <a:lnTo>
                        <a:pt x="0" y="0"/>
                      </a:lnTo>
                      <a:lnTo>
                        <a:pt x="67" y="17"/>
                      </a:lnTo>
                      <a:lnTo>
                        <a:pt x="67" y="19"/>
                      </a:lnTo>
                      <a:lnTo>
                        <a:pt x="65" y="21"/>
                      </a:lnTo>
                      <a:close/>
                    </a:path>
                  </a:pathLst>
                </a:custGeom>
                <a:solidFill>
                  <a:srgbClr val="EBA027"/>
                </a:solidFill>
                <a:ln w="9525">
                  <a:noFill/>
                  <a:round/>
                  <a:headEnd/>
                  <a:tailEnd/>
                </a:ln>
              </p:spPr>
              <p:txBody>
                <a:bodyPr/>
                <a:lstStyle/>
                <a:p>
                  <a:endParaRPr lang="en-US"/>
                </a:p>
              </p:txBody>
            </p:sp>
            <p:sp>
              <p:nvSpPr>
                <p:cNvPr id="22690" name="Freeform 66"/>
                <p:cNvSpPr>
                  <a:spLocks/>
                </p:cNvSpPr>
                <p:nvPr/>
              </p:nvSpPr>
              <p:spPr bwMode="auto">
                <a:xfrm>
                  <a:off x="1940" y="1988"/>
                  <a:ext cx="67" cy="21"/>
                </a:xfrm>
                <a:custGeom>
                  <a:avLst/>
                  <a:gdLst>
                    <a:gd name="T0" fmla="*/ 67 w 67"/>
                    <a:gd name="T1" fmla="*/ 21 h 21"/>
                    <a:gd name="T2" fmla="*/ 0 w 67"/>
                    <a:gd name="T3" fmla="*/ 4 h 21"/>
                    <a:gd name="T4" fmla="*/ 0 w 67"/>
                    <a:gd name="T5" fmla="*/ 2 h 21"/>
                    <a:gd name="T6" fmla="*/ 0 w 67"/>
                    <a:gd name="T7" fmla="*/ 0 h 21"/>
                    <a:gd name="T8" fmla="*/ 67 w 67"/>
                    <a:gd name="T9" fmla="*/ 17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 name="T21" fmla="*/ 0 w 67"/>
                    <a:gd name="T22" fmla="*/ 0 h 21"/>
                    <a:gd name="T23" fmla="*/ 67 w 6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headEnd/>
                  <a:tailEnd/>
                </a:ln>
              </p:spPr>
              <p:txBody>
                <a:bodyPr/>
                <a:lstStyle/>
                <a:p>
                  <a:endParaRPr lang="en-US"/>
                </a:p>
              </p:txBody>
            </p:sp>
            <p:sp>
              <p:nvSpPr>
                <p:cNvPr id="22691" name="Freeform 67"/>
                <p:cNvSpPr>
                  <a:spLocks/>
                </p:cNvSpPr>
                <p:nvPr/>
              </p:nvSpPr>
              <p:spPr bwMode="auto">
                <a:xfrm>
                  <a:off x="1940" y="1986"/>
                  <a:ext cx="67" cy="21"/>
                </a:xfrm>
                <a:custGeom>
                  <a:avLst/>
                  <a:gdLst>
                    <a:gd name="T0" fmla="*/ 67 w 67"/>
                    <a:gd name="T1" fmla="*/ 21 h 21"/>
                    <a:gd name="T2" fmla="*/ 0 w 67"/>
                    <a:gd name="T3" fmla="*/ 4 h 21"/>
                    <a:gd name="T4" fmla="*/ 0 w 67"/>
                    <a:gd name="T5" fmla="*/ 2 h 21"/>
                    <a:gd name="T6" fmla="*/ 0 w 67"/>
                    <a:gd name="T7" fmla="*/ 0 h 21"/>
                    <a:gd name="T8" fmla="*/ 67 w 67"/>
                    <a:gd name="T9" fmla="*/ 17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 name="T21" fmla="*/ 0 w 67"/>
                    <a:gd name="T22" fmla="*/ 0 h 21"/>
                    <a:gd name="T23" fmla="*/ 67 w 6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headEnd/>
                  <a:tailEnd/>
                </a:ln>
              </p:spPr>
              <p:txBody>
                <a:bodyPr/>
                <a:lstStyle/>
                <a:p>
                  <a:endParaRPr lang="en-US"/>
                </a:p>
              </p:txBody>
            </p:sp>
            <p:sp>
              <p:nvSpPr>
                <p:cNvPr id="22692" name="Freeform 68"/>
                <p:cNvSpPr>
                  <a:spLocks/>
                </p:cNvSpPr>
                <p:nvPr/>
              </p:nvSpPr>
              <p:spPr bwMode="auto">
                <a:xfrm>
                  <a:off x="1940" y="1984"/>
                  <a:ext cx="69" cy="21"/>
                </a:xfrm>
                <a:custGeom>
                  <a:avLst/>
                  <a:gdLst>
                    <a:gd name="T0" fmla="*/ 67 w 69"/>
                    <a:gd name="T1" fmla="*/ 21 h 21"/>
                    <a:gd name="T2" fmla="*/ 0 w 69"/>
                    <a:gd name="T3" fmla="*/ 4 h 21"/>
                    <a:gd name="T4" fmla="*/ 0 w 69"/>
                    <a:gd name="T5" fmla="*/ 2 h 21"/>
                    <a:gd name="T6" fmla="*/ 0 w 69"/>
                    <a:gd name="T7" fmla="*/ 0 h 21"/>
                    <a:gd name="T8" fmla="*/ 69 w 69"/>
                    <a:gd name="T9" fmla="*/ 17 h 21"/>
                    <a:gd name="T10" fmla="*/ 67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4"/>
                      </a:lnTo>
                      <a:lnTo>
                        <a:pt x="0" y="2"/>
                      </a:lnTo>
                      <a:lnTo>
                        <a:pt x="0" y="0"/>
                      </a:lnTo>
                      <a:lnTo>
                        <a:pt x="69" y="17"/>
                      </a:lnTo>
                      <a:lnTo>
                        <a:pt x="67" y="19"/>
                      </a:lnTo>
                      <a:lnTo>
                        <a:pt x="67" y="21"/>
                      </a:lnTo>
                      <a:close/>
                    </a:path>
                  </a:pathLst>
                </a:custGeom>
                <a:solidFill>
                  <a:srgbClr val="EBA127"/>
                </a:solidFill>
                <a:ln w="9525">
                  <a:noFill/>
                  <a:round/>
                  <a:headEnd/>
                  <a:tailEnd/>
                </a:ln>
              </p:spPr>
              <p:txBody>
                <a:bodyPr/>
                <a:lstStyle/>
                <a:p>
                  <a:endParaRPr lang="en-US"/>
                </a:p>
              </p:txBody>
            </p:sp>
            <p:sp>
              <p:nvSpPr>
                <p:cNvPr id="22693" name="Freeform 69"/>
                <p:cNvSpPr>
                  <a:spLocks/>
                </p:cNvSpPr>
                <p:nvPr/>
              </p:nvSpPr>
              <p:spPr bwMode="auto">
                <a:xfrm>
                  <a:off x="1940" y="1982"/>
                  <a:ext cx="69" cy="21"/>
                </a:xfrm>
                <a:custGeom>
                  <a:avLst/>
                  <a:gdLst>
                    <a:gd name="T0" fmla="*/ 67 w 69"/>
                    <a:gd name="T1" fmla="*/ 21 h 21"/>
                    <a:gd name="T2" fmla="*/ 0 w 69"/>
                    <a:gd name="T3" fmla="*/ 4 h 21"/>
                    <a:gd name="T4" fmla="*/ 0 w 69"/>
                    <a:gd name="T5" fmla="*/ 2 h 21"/>
                    <a:gd name="T6" fmla="*/ 2 w 69"/>
                    <a:gd name="T7" fmla="*/ 0 h 21"/>
                    <a:gd name="T8" fmla="*/ 69 w 69"/>
                    <a:gd name="T9" fmla="*/ 17 h 21"/>
                    <a:gd name="T10" fmla="*/ 69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4"/>
                      </a:lnTo>
                      <a:lnTo>
                        <a:pt x="0" y="2"/>
                      </a:lnTo>
                      <a:lnTo>
                        <a:pt x="2" y="0"/>
                      </a:lnTo>
                      <a:lnTo>
                        <a:pt x="69" y="17"/>
                      </a:lnTo>
                      <a:lnTo>
                        <a:pt x="69" y="19"/>
                      </a:lnTo>
                      <a:lnTo>
                        <a:pt x="67" y="21"/>
                      </a:lnTo>
                      <a:close/>
                    </a:path>
                  </a:pathLst>
                </a:custGeom>
                <a:solidFill>
                  <a:srgbClr val="EBA226"/>
                </a:solidFill>
                <a:ln w="9525">
                  <a:noFill/>
                  <a:round/>
                  <a:headEnd/>
                  <a:tailEnd/>
                </a:ln>
              </p:spPr>
              <p:txBody>
                <a:bodyPr/>
                <a:lstStyle/>
                <a:p>
                  <a:endParaRPr lang="en-US"/>
                </a:p>
              </p:txBody>
            </p:sp>
            <p:sp>
              <p:nvSpPr>
                <p:cNvPr id="22694" name="Freeform 70"/>
                <p:cNvSpPr>
                  <a:spLocks/>
                </p:cNvSpPr>
                <p:nvPr/>
              </p:nvSpPr>
              <p:spPr bwMode="auto">
                <a:xfrm>
                  <a:off x="1940" y="1980"/>
                  <a:ext cx="69" cy="21"/>
                </a:xfrm>
                <a:custGeom>
                  <a:avLst/>
                  <a:gdLst>
                    <a:gd name="T0" fmla="*/ 69 w 69"/>
                    <a:gd name="T1" fmla="*/ 21 h 21"/>
                    <a:gd name="T2" fmla="*/ 0 w 69"/>
                    <a:gd name="T3" fmla="*/ 4 h 21"/>
                    <a:gd name="T4" fmla="*/ 2 w 69"/>
                    <a:gd name="T5" fmla="*/ 2 h 21"/>
                    <a:gd name="T6" fmla="*/ 2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2" y="2"/>
                      </a:lnTo>
                      <a:lnTo>
                        <a:pt x="2" y="0"/>
                      </a:lnTo>
                      <a:lnTo>
                        <a:pt x="69" y="17"/>
                      </a:lnTo>
                      <a:lnTo>
                        <a:pt x="69" y="19"/>
                      </a:lnTo>
                      <a:lnTo>
                        <a:pt x="69" y="21"/>
                      </a:lnTo>
                      <a:close/>
                    </a:path>
                  </a:pathLst>
                </a:custGeom>
                <a:solidFill>
                  <a:srgbClr val="EBA326"/>
                </a:solidFill>
                <a:ln w="9525">
                  <a:noFill/>
                  <a:round/>
                  <a:headEnd/>
                  <a:tailEnd/>
                </a:ln>
              </p:spPr>
              <p:txBody>
                <a:bodyPr/>
                <a:lstStyle/>
                <a:p>
                  <a:endParaRPr lang="en-US"/>
                </a:p>
              </p:txBody>
            </p:sp>
            <p:sp>
              <p:nvSpPr>
                <p:cNvPr id="22695" name="Freeform 71"/>
                <p:cNvSpPr>
                  <a:spLocks/>
                </p:cNvSpPr>
                <p:nvPr/>
              </p:nvSpPr>
              <p:spPr bwMode="auto">
                <a:xfrm>
                  <a:off x="1942" y="1978"/>
                  <a:ext cx="67" cy="21"/>
                </a:xfrm>
                <a:custGeom>
                  <a:avLst/>
                  <a:gdLst>
                    <a:gd name="T0" fmla="*/ 67 w 67"/>
                    <a:gd name="T1" fmla="*/ 21 h 21"/>
                    <a:gd name="T2" fmla="*/ 0 w 67"/>
                    <a:gd name="T3" fmla="*/ 4 h 21"/>
                    <a:gd name="T4" fmla="*/ 0 w 67"/>
                    <a:gd name="T5" fmla="*/ 2 h 21"/>
                    <a:gd name="T6" fmla="*/ 0 w 67"/>
                    <a:gd name="T7" fmla="*/ 0 h 21"/>
                    <a:gd name="T8" fmla="*/ 67 w 67"/>
                    <a:gd name="T9" fmla="*/ 18 h 21"/>
                    <a:gd name="T10" fmla="*/ 67 w 67"/>
                    <a:gd name="T11" fmla="*/ 19 h 21"/>
                    <a:gd name="T12" fmla="*/ 67 w 67"/>
                    <a:gd name="T13" fmla="*/ 21 h 21"/>
                    <a:gd name="T14" fmla="*/ 0 60000 65536"/>
                    <a:gd name="T15" fmla="*/ 0 60000 65536"/>
                    <a:gd name="T16" fmla="*/ 0 60000 65536"/>
                    <a:gd name="T17" fmla="*/ 0 60000 65536"/>
                    <a:gd name="T18" fmla="*/ 0 60000 65536"/>
                    <a:gd name="T19" fmla="*/ 0 60000 65536"/>
                    <a:gd name="T20" fmla="*/ 0 60000 65536"/>
                    <a:gd name="T21" fmla="*/ 0 w 67"/>
                    <a:gd name="T22" fmla="*/ 0 h 21"/>
                    <a:gd name="T23" fmla="*/ 67 w 67"/>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1">
                      <a:moveTo>
                        <a:pt x="67" y="21"/>
                      </a:moveTo>
                      <a:lnTo>
                        <a:pt x="0" y="4"/>
                      </a:lnTo>
                      <a:lnTo>
                        <a:pt x="0" y="2"/>
                      </a:lnTo>
                      <a:lnTo>
                        <a:pt x="0" y="0"/>
                      </a:lnTo>
                      <a:lnTo>
                        <a:pt x="67" y="18"/>
                      </a:lnTo>
                      <a:lnTo>
                        <a:pt x="67" y="19"/>
                      </a:lnTo>
                      <a:lnTo>
                        <a:pt x="67" y="21"/>
                      </a:lnTo>
                      <a:close/>
                    </a:path>
                  </a:pathLst>
                </a:custGeom>
                <a:solidFill>
                  <a:srgbClr val="EBA326"/>
                </a:solidFill>
                <a:ln w="9525">
                  <a:noFill/>
                  <a:round/>
                  <a:headEnd/>
                  <a:tailEnd/>
                </a:ln>
              </p:spPr>
              <p:txBody>
                <a:bodyPr/>
                <a:lstStyle/>
                <a:p>
                  <a:endParaRPr lang="en-US"/>
                </a:p>
              </p:txBody>
            </p:sp>
            <p:sp>
              <p:nvSpPr>
                <p:cNvPr id="22696" name="Freeform 72"/>
                <p:cNvSpPr>
                  <a:spLocks/>
                </p:cNvSpPr>
                <p:nvPr/>
              </p:nvSpPr>
              <p:spPr bwMode="auto">
                <a:xfrm>
                  <a:off x="1942" y="1977"/>
                  <a:ext cx="67" cy="20"/>
                </a:xfrm>
                <a:custGeom>
                  <a:avLst/>
                  <a:gdLst>
                    <a:gd name="T0" fmla="*/ 67 w 67"/>
                    <a:gd name="T1" fmla="*/ 20 h 20"/>
                    <a:gd name="T2" fmla="*/ 0 w 67"/>
                    <a:gd name="T3" fmla="*/ 3 h 20"/>
                    <a:gd name="T4" fmla="*/ 0 w 67"/>
                    <a:gd name="T5" fmla="*/ 1 h 20"/>
                    <a:gd name="T6" fmla="*/ 0 w 67"/>
                    <a:gd name="T7" fmla="*/ 0 h 20"/>
                    <a:gd name="T8" fmla="*/ 67 w 67"/>
                    <a:gd name="T9" fmla="*/ 17 h 20"/>
                    <a:gd name="T10" fmla="*/ 67 w 67"/>
                    <a:gd name="T11" fmla="*/ 19 h 20"/>
                    <a:gd name="T12" fmla="*/ 67 w 67"/>
                    <a:gd name="T13" fmla="*/ 20 h 20"/>
                    <a:gd name="T14" fmla="*/ 0 60000 65536"/>
                    <a:gd name="T15" fmla="*/ 0 60000 65536"/>
                    <a:gd name="T16" fmla="*/ 0 60000 65536"/>
                    <a:gd name="T17" fmla="*/ 0 60000 65536"/>
                    <a:gd name="T18" fmla="*/ 0 60000 65536"/>
                    <a:gd name="T19" fmla="*/ 0 60000 65536"/>
                    <a:gd name="T20" fmla="*/ 0 60000 65536"/>
                    <a:gd name="T21" fmla="*/ 0 w 67"/>
                    <a:gd name="T22" fmla="*/ 0 h 20"/>
                    <a:gd name="T23" fmla="*/ 67 w 6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20">
                      <a:moveTo>
                        <a:pt x="67" y="20"/>
                      </a:moveTo>
                      <a:lnTo>
                        <a:pt x="0" y="3"/>
                      </a:lnTo>
                      <a:lnTo>
                        <a:pt x="0" y="1"/>
                      </a:lnTo>
                      <a:lnTo>
                        <a:pt x="0" y="0"/>
                      </a:lnTo>
                      <a:lnTo>
                        <a:pt x="67" y="17"/>
                      </a:lnTo>
                      <a:lnTo>
                        <a:pt x="67" y="19"/>
                      </a:lnTo>
                      <a:lnTo>
                        <a:pt x="67" y="20"/>
                      </a:lnTo>
                      <a:close/>
                    </a:path>
                  </a:pathLst>
                </a:custGeom>
                <a:solidFill>
                  <a:srgbClr val="EBA425"/>
                </a:solidFill>
                <a:ln w="9525">
                  <a:noFill/>
                  <a:round/>
                  <a:headEnd/>
                  <a:tailEnd/>
                </a:ln>
              </p:spPr>
              <p:txBody>
                <a:bodyPr/>
                <a:lstStyle/>
                <a:p>
                  <a:endParaRPr lang="en-US"/>
                </a:p>
              </p:txBody>
            </p:sp>
            <p:sp>
              <p:nvSpPr>
                <p:cNvPr id="22697" name="Freeform 73"/>
                <p:cNvSpPr>
                  <a:spLocks/>
                </p:cNvSpPr>
                <p:nvPr/>
              </p:nvSpPr>
              <p:spPr bwMode="auto">
                <a:xfrm>
                  <a:off x="1942" y="1975"/>
                  <a:ext cx="69" cy="21"/>
                </a:xfrm>
                <a:custGeom>
                  <a:avLst/>
                  <a:gdLst>
                    <a:gd name="T0" fmla="*/ 67 w 69"/>
                    <a:gd name="T1" fmla="*/ 21 h 21"/>
                    <a:gd name="T2" fmla="*/ 0 w 69"/>
                    <a:gd name="T3" fmla="*/ 3 h 21"/>
                    <a:gd name="T4" fmla="*/ 0 w 69"/>
                    <a:gd name="T5" fmla="*/ 2 h 21"/>
                    <a:gd name="T6" fmla="*/ 0 w 69"/>
                    <a:gd name="T7" fmla="*/ 0 h 21"/>
                    <a:gd name="T8" fmla="*/ 69 w 69"/>
                    <a:gd name="T9" fmla="*/ 17 h 21"/>
                    <a:gd name="T10" fmla="*/ 67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3"/>
                      </a:lnTo>
                      <a:lnTo>
                        <a:pt x="0" y="2"/>
                      </a:lnTo>
                      <a:lnTo>
                        <a:pt x="0" y="0"/>
                      </a:lnTo>
                      <a:lnTo>
                        <a:pt x="69" y="17"/>
                      </a:lnTo>
                      <a:lnTo>
                        <a:pt x="67" y="19"/>
                      </a:lnTo>
                      <a:lnTo>
                        <a:pt x="67" y="21"/>
                      </a:lnTo>
                      <a:close/>
                    </a:path>
                  </a:pathLst>
                </a:custGeom>
                <a:solidFill>
                  <a:srgbClr val="ECA425"/>
                </a:solidFill>
                <a:ln w="9525">
                  <a:noFill/>
                  <a:round/>
                  <a:headEnd/>
                  <a:tailEnd/>
                </a:ln>
              </p:spPr>
              <p:txBody>
                <a:bodyPr/>
                <a:lstStyle/>
                <a:p>
                  <a:endParaRPr lang="en-US"/>
                </a:p>
              </p:txBody>
            </p:sp>
            <p:sp>
              <p:nvSpPr>
                <p:cNvPr id="22698" name="Freeform 74"/>
                <p:cNvSpPr>
                  <a:spLocks/>
                </p:cNvSpPr>
                <p:nvPr/>
              </p:nvSpPr>
              <p:spPr bwMode="auto">
                <a:xfrm>
                  <a:off x="1942" y="1973"/>
                  <a:ext cx="69" cy="21"/>
                </a:xfrm>
                <a:custGeom>
                  <a:avLst/>
                  <a:gdLst>
                    <a:gd name="T0" fmla="*/ 67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7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7" y="21"/>
                      </a:moveTo>
                      <a:lnTo>
                        <a:pt x="0" y="4"/>
                      </a:lnTo>
                      <a:lnTo>
                        <a:pt x="0" y="2"/>
                      </a:lnTo>
                      <a:lnTo>
                        <a:pt x="0" y="0"/>
                      </a:lnTo>
                      <a:lnTo>
                        <a:pt x="69" y="17"/>
                      </a:lnTo>
                      <a:lnTo>
                        <a:pt x="69" y="19"/>
                      </a:lnTo>
                      <a:lnTo>
                        <a:pt x="67" y="21"/>
                      </a:lnTo>
                      <a:close/>
                    </a:path>
                  </a:pathLst>
                </a:custGeom>
                <a:solidFill>
                  <a:srgbClr val="ECA425"/>
                </a:solidFill>
                <a:ln w="9525">
                  <a:noFill/>
                  <a:round/>
                  <a:headEnd/>
                  <a:tailEnd/>
                </a:ln>
              </p:spPr>
              <p:txBody>
                <a:bodyPr/>
                <a:lstStyle/>
                <a:p>
                  <a:endParaRPr lang="en-US"/>
                </a:p>
              </p:txBody>
            </p:sp>
            <p:sp>
              <p:nvSpPr>
                <p:cNvPr id="22699" name="Freeform 75"/>
                <p:cNvSpPr>
                  <a:spLocks/>
                </p:cNvSpPr>
                <p:nvPr/>
              </p:nvSpPr>
              <p:spPr bwMode="auto">
                <a:xfrm>
                  <a:off x="1942" y="1971"/>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524"/>
                </a:solidFill>
                <a:ln w="9525">
                  <a:noFill/>
                  <a:round/>
                  <a:headEnd/>
                  <a:tailEnd/>
                </a:ln>
              </p:spPr>
              <p:txBody>
                <a:bodyPr/>
                <a:lstStyle/>
                <a:p>
                  <a:endParaRPr lang="en-US"/>
                </a:p>
              </p:txBody>
            </p:sp>
            <p:sp>
              <p:nvSpPr>
                <p:cNvPr id="22700" name="Freeform 76"/>
                <p:cNvSpPr>
                  <a:spLocks/>
                </p:cNvSpPr>
                <p:nvPr/>
              </p:nvSpPr>
              <p:spPr bwMode="auto">
                <a:xfrm>
                  <a:off x="1942" y="1969"/>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623"/>
                </a:solidFill>
                <a:ln w="9525">
                  <a:noFill/>
                  <a:round/>
                  <a:headEnd/>
                  <a:tailEnd/>
                </a:ln>
              </p:spPr>
              <p:txBody>
                <a:bodyPr/>
                <a:lstStyle/>
                <a:p>
                  <a:endParaRPr lang="en-US"/>
                </a:p>
              </p:txBody>
            </p:sp>
            <p:sp>
              <p:nvSpPr>
                <p:cNvPr id="22701" name="Freeform 77"/>
                <p:cNvSpPr>
                  <a:spLocks/>
                </p:cNvSpPr>
                <p:nvPr/>
              </p:nvSpPr>
              <p:spPr bwMode="auto">
                <a:xfrm>
                  <a:off x="1942" y="1967"/>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headEnd/>
                  <a:tailEnd/>
                </a:ln>
              </p:spPr>
              <p:txBody>
                <a:bodyPr/>
                <a:lstStyle/>
                <a:p>
                  <a:endParaRPr lang="en-US"/>
                </a:p>
              </p:txBody>
            </p:sp>
            <p:sp>
              <p:nvSpPr>
                <p:cNvPr id="22702" name="Freeform 78"/>
                <p:cNvSpPr>
                  <a:spLocks/>
                </p:cNvSpPr>
                <p:nvPr/>
              </p:nvSpPr>
              <p:spPr bwMode="auto">
                <a:xfrm>
                  <a:off x="1942" y="1965"/>
                  <a:ext cx="69" cy="21"/>
                </a:xfrm>
                <a:custGeom>
                  <a:avLst/>
                  <a:gdLst>
                    <a:gd name="T0" fmla="*/ 69 w 69"/>
                    <a:gd name="T1" fmla="*/ 21 h 21"/>
                    <a:gd name="T2" fmla="*/ 0 w 69"/>
                    <a:gd name="T3" fmla="*/ 4 h 21"/>
                    <a:gd name="T4" fmla="*/ 0 w 69"/>
                    <a:gd name="T5" fmla="*/ 2 h 21"/>
                    <a:gd name="T6" fmla="*/ 0 w 69"/>
                    <a:gd name="T7" fmla="*/ 0 h 21"/>
                    <a:gd name="T8" fmla="*/ 69 w 69"/>
                    <a:gd name="T9" fmla="*/ 17 h 21"/>
                    <a:gd name="T10" fmla="*/ 69 w 69"/>
                    <a:gd name="T11" fmla="*/ 19 h 21"/>
                    <a:gd name="T12" fmla="*/ 69 w 69"/>
                    <a:gd name="T13" fmla="*/ 21 h 21"/>
                    <a:gd name="T14" fmla="*/ 0 60000 65536"/>
                    <a:gd name="T15" fmla="*/ 0 60000 65536"/>
                    <a:gd name="T16" fmla="*/ 0 60000 65536"/>
                    <a:gd name="T17" fmla="*/ 0 60000 65536"/>
                    <a:gd name="T18" fmla="*/ 0 60000 65536"/>
                    <a:gd name="T19" fmla="*/ 0 60000 65536"/>
                    <a:gd name="T20" fmla="*/ 0 60000 65536"/>
                    <a:gd name="T21" fmla="*/ 0 w 69"/>
                    <a:gd name="T22" fmla="*/ 0 h 21"/>
                    <a:gd name="T23" fmla="*/ 69 w 69"/>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headEnd/>
                  <a:tailEnd/>
                </a:ln>
              </p:spPr>
              <p:txBody>
                <a:bodyPr/>
                <a:lstStyle/>
                <a:p>
                  <a:endParaRPr lang="en-US"/>
                </a:p>
              </p:txBody>
            </p:sp>
            <p:sp>
              <p:nvSpPr>
                <p:cNvPr id="22703" name="Freeform 79"/>
                <p:cNvSpPr>
                  <a:spLocks/>
                </p:cNvSpPr>
                <p:nvPr/>
              </p:nvSpPr>
              <p:spPr bwMode="auto">
                <a:xfrm>
                  <a:off x="1942" y="1963"/>
                  <a:ext cx="70" cy="21"/>
                </a:xfrm>
                <a:custGeom>
                  <a:avLst/>
                  <a:gdLst>
                    <a:gd name="T0" fmla="*/ 69 w 70"/>
                    <a:gd name="T1" fmla="*/ 21 h 21"/>
                    <a:gd name="T2" fmla="*/ 0 w 70"/>
                    <a:gd name="T3" fmla="*/ 4 h 21"/>
                    <a:gd name="T4" fmla="*/ 0 w 70"/>
                    <a:gd name="T5" fmla="*/ 2 h 21"/>
                    <a:gd name="T6" fmla="*/ 0 w 70"/>
                    <a:gd name="T7" fmla="*/ 0 h 21"/>
                    <a:gd name="T8" fmla="*/ 70 w 70"/>
                    <a:gd name="T9" fmla="*/ 17 h 21"/>
                    <a:gd name="T10" fmla="*/ 69 w 70"/>
                    <a:gd name="T11" fmla="*/ 19 h 21"/>
                    <a:gd name="T12" fmla="*/ 69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69" y="21"/>
                      </a:moveTo>
                      <a:lnTo>
                        <a:pt x="0" y="4"/>
                      </a:lnTo>
                      <a:lnTo>
                        <a:pt x="0" y="2"/>
                      </a:lnTo>
                      <a:lnTo>
                        <a:pt x="0" y="0"/>
                      </a:lnTo>
                      <a:lnTo>
                        <a:pt x="70" y="17"/>
                      </a:lnTo>
                      <a:lnTo>
                        <a:pt x="69" y="19"/>
                      </a:lnTo>
                      <a:lnTo>
                        <a:pt x="69" y="21"/>
                      </a:lnTo>
                      <a:close/>
                    </a:path>
                  </a:pathLst>
                </a:custGeom>
                <a:solidFill>
                  <a:srgbClr val="ECA721"/>
                </a:solidFill>
                <a:ln w="9525">
                  <a:noFill/>
                  <a:round/>
                  <a:headEnd/>
                  <a:tailEnd/>
                </a:ln>
              </p:spPr>
              <p:txBody>
                <a:bodyPr/>
                <a:lstStyle/>
                <a:p>
                  <a:endParaRPr lang="en-US"/>
                </a:p>
              </p:txBody>
            </p:sp>
            <p:sp>
              <p:nvSpPr>
                <p:cNvPr id="22704" name="Freeform 80"/>
                <p:cNvSpPr>
                  <a:spLocks/>
                </p:cNvSpPr>
                <p:nvPr/>
              </p:nvSpPr>
              <p:spPr bwMode="auto">
                <a:xfrm>
                  <a:off x="1942" y="1961"/>
                  <a:ext cx="70" cy="21"/>
                </a:xfrm>
                <a:custGeom>
                  <a:avLst/>
                  <a:gdLst>
                    <a:gd name="T0" fmla="*/ 69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69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69" y="21"/>
                      </a:moveTo>
                      <a:lnTo>
                        <a:pt x="0" y="4"/>
                      </a:lnTo>
                      <a:lnTo>
                        <a:pt x="0" y="2"/>
                      </a:lnTo>
                      <a:lnTo>
                        <a:pt x="0" y="0"/>
                      </a:lnTo>
                      <a:lnTo>
                        <a:pt x="70" y="17"/>
                      </a:lnTo>
                      <a:lnTo>
                        <a:pt x="70" y="19"/>
                      </a:lnTo>
                      <a:lnTo>
                        <a:pt x="69" y="21"/>
                      </a:lnTo>
                      <a:close/>
                    </a:path>
                  </a:pathLst>
                </a:custGeom>
                <a:solidFill>
                  <a:srgbClr val="ECA81F"/>
                </a:solidFill>
                <a:ln w="9525">
                  <a:noFill/>
                  <a:round/>
                  <a:headEnd/>
                  <a:tailEnd/>
                </a:ln>
              </p:spPr>
              <p:txBody>
                <a:bodyPr/>
                <a:lstStyle/>
                <a:p>
                  <a:endParaRPr lang="en-US"/>
                </a:p>
              </p:txBody>
            </p:sp>
            <p:sp>
              <p:nvSpPr>
                <p:cNvPr id="22705" name="Freeform 81"/>
                <p:cNvSpPr>
                  <a:spLocks/>
                </p:cNvSpPr>
                <p:nvPr/>
              </p:nvSpPr>
              <p:spPr bwMode="auto">
                <a:xfrm>
                  <a:off x="1942" y="1960"/>
                  <a:ext cx="70" cy="20"/>
                </a:xfrm>
                <a:custGeom>
                  <a:avLst/>
                  <a:gdLst>
                    <a:gd name="T0" fmla="*/ 70 w 70"/>
                    <a:gd name="T1" fmla="*/ 20 h 20"/>
                    <a:gd name="T2" fmla="*/ 0 w 70"/>
                    <a:gd name="T3" fmla="*/ 3 h 20"/>
                    <a:gd name="T4" fmla="*/ 0 w 70"/>
                    <a:gd name="T5" fmla="*/ 1 h 20"/>
                    <a:gd name="T6" fmla="*/ 0 w 70"/>
                    <a:gd name="T7" fmla="*/ 0 h 20"/>
                    <a:gd name="T8" fmla="*/ 70 w 70"/>
                    <a:gd name="T9" fmla="*/ 17 h 20"/>
                    <a:gd name="T10" fmla="*/ 70 w 70"/>
                    <a:gd name="T11" fmla="*/ 18 h 20"/>
                    <a:gd name="T12" fmla="*/ 70 w 70"/>
                    <a:gd name="T13" fmla="*/ 20 h 20"/>
                    <a:gd name="T14" fmla="*/ 0 60000 65536"/>
                    <a:gd name="T15" fmla="*/ 0 60000 65536"/>
                    <a:gd name="T16" fmla="*/ 0 60000 65536"/>
                    <a:gd name="T17" fmla="*/ 0 60000 65536"/>
                    <a:gd name="T18" fmla="*/ 0 60000 65536"/>
                    <a:gd name="T19" fmla="*/ 0 60000 65536"/>
                    <a:gd name="T20" fmla="*/ 0 60000 65536"/>
                    <a:gd name="T21" fmla="*/ 0 w 70"/>
                    <a:gd name="T22" fmla="*/ 0 h 20"/>
                    <a:gd name="T23" fmla="*/ 70 w 7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0">
                      <a:moveTo>
                        <a:pt x="70" y="20"/>
                      </a:moveTo>
                      <a:lnTo>
                        <a:pt x="0" y="3"/>
                      </a:lnTo>
                      <a:lnTo>
                        <a:pt x="0" y="1"/>
                      </a:lnTo>
                      <a:lnTo>
                        <a:pt x="0" y="0"/>
                      </a:lnTo>
                      <a:lnTo>
                        <a:pt x="70" y="17"/>
                      </a:lnTo>
                      <a:lnTo>
                        <a:pt x="70" y="18"/>
                      </a:lnTo>
                      <a:lnTo>
                        <a:pt x="70" y="20"/>
                      </a:lnTo>
                      <a:close/>
                    </a:path>
                  </a:pathLst>
                </a:custGeom>
                <a:solidFill>
                  <a:srgbClr val="EDA91E"/>
                </a:solidFill>
                <a:ln w="9525">
                  <a:noFill/>
                  <a:round/>
                  <a:headEnd/>
                  <a:tailEnd/>
                </a:ln>
              </p:spPr>
              <p:txBody>
                <a:bodyPr/>
                <a:lstStyle/>
                <a:p>
                  <a:endParaRPr lang="en-US"/>
                </a:p>
              </p:txBody>
            </p:sp>
            <p:sp>
              <p:nvSpPr>
                <p:cNvPr id="22706" name="Freeform 82"/>
                <p:cNvSpPr>
                  <a:spLocks/>
                </p:cNvSpPr>
                <p:nvPr/>
              </p:nvSpPr>
              <p:spPr bwMode="auto">
                <a:xfrm>
                  <a:off x="1942" y="1958"/>
                  <a:ext cx="70" cy="20"/>
                </a:xfrm>
                <a:custGeom>
                  <a:avLst/>
                  <a:gdLst>
                    <a:gd name="T0" fmla="*/ 70 w 70"/>
                    <a:gd name="T1" fmla="*/ 20 h 20"/>
                    <a:gd name="T2" fmla="*/ 0 w 70"/>
                    <a:gd name="T3" fmla="*/ 3 h 20"/>
                    <a:gd name="T4" fmla="*/ 0 w 70"/>
                    <a:gd name="T5" fmla="*/ 2 h 20"/>
                    <a:gd name="T6" fmla="*/ 0 w 70"/>
                    <a:gd name="T7" fmla="*/ 0 h 20"/>
                    <a:gd name="T8" fmla="*/ 70 w 70"/>
                    <a:gd name="T9" fmla="*/ 17 h 20"/>
                    <a:gd name="T10" fmla="*/ 70 w 70"/>
                    <a:gd name="T11" fmla="*/ 19 h 20"/>
                    <a:gd name="T12" fmla="*/ 70 w 70"/>
                    <a:gd name="T13" fmla="*/ 20 h 20"/>
                    <a:gd name="T14" fmla="*/ 0 60000 65536"/>
                    <a:gd name="T15" fmla="*/ 0 60000 65536"/>
                    <a:gd name="T16" fmla="*/ 0 60000 65536"/>
                    <a:gd name="T17" fmla="*/ 0 60000 65536"/>
                    <a:gd name="T18" fmla="*/ 0 60000 65536"/>
                    <a:gd name="T19" fmla="*/ 0 60000 65536"/>
                    <a:gd name="T20" fmla="*/ 0 60000 65536"/>
                    <a:gd name="T21" fmla="*/ 0 w 70"/>
                    <a:gd name="T22" fmla="*/ 0 h 20"/>
                    <a:gd name="T23" fmla="*/ 70 w 7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0">
                      <a:moveTo>
                        <a:pt x="70" y="20"/>
                      </a:moveTo>
                      <a:lnTo>
                        <a:pt x="0" y="3"/>
                      </a:lnTo>
                      <a:lnTo>
                        <a:pt x="0" y="2"/>
                      </a:lnTo>
                      <a:lnTo>
                        <a:pt x="0" y="0"/>
                      </a:lnTo>
                      <a:lnTo>
                        <a:pt x="70" y="17"/>
                      </a:lnTo>
                      <a:lnTo>
                        <a:pt x="70" y="19"/>
                      </a:lnTo>
                      <a:lnTo>
                        <a:pt x="70" y="20"/>
                      </a:lnTo>
                      <a:close/>
                    </a:path>
                  </a:pathLst>
                </a:custGeom>
                <a:solidFill>
                  <a:srgbClr val="ECA81E"/>
                </a:solidFill>
                <a:ln w="9525">
                  <a:noFill/>
                  <a:round/>
                  <a:headEnd/>
                  <a:tailEnd/>
                </a:ln>
              </p:spPr>
              <p:txBody>
                <a:bodyPr/>
                <a:lstStyle/>
                <a:p>
                  <a:endParaRPr lang="en-US"/>
                </a:p>
              </p:txBody>
            </p:sp>
            <p:sp>
              <p:nvSpPr>
                <p:cNvPr id="22707" name="Freeform 83"/>
                <p:cNvSpPr>
                  <a:spLocks/>
                </p:cNvSpPr>
                <p:nvPr/>
              </p:nvSpPr>
              <p:spPr bwMode="auto">
                <a:xfrm>
                  <a:off x="1942" y="1956"/>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CA91D"/>
                </a:solidFill>
                <a:ln w="9525">
                  <a:noFill/>
                  <a:round/>
                  <a:headEnd/>
                  <a:tailEnd/>
                </a:ln>
              </p:spPr>
              <p:txBody>
                <a:bodyPr/>
                <a:lstStyle/>
                <a:p>
                  <a:endParaRPr lang="en-US"/>
                </a:p>
              </p:txBody>
            </p:sp>
            <p:sp>
              <p:nvSpPr>
                <p:cNvPr id="22708" name="Freeform 84"/>
                <p:cNvSpPr>
                  <a:spLocks/>
                </p:cNvSpPr>
                <p:nvPr/>
              </p:nvSpPr>
              <p:spPr bwMode="auto">
                <a:xfrm>
                  <a:off x="1942" y="1954"/>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CAA1C"/>
                </a:solidFill>
                <a:ln w="9525">
                  <a:noFill/>
                  <a:round/>
                  <a:headEnd/>
                  <a:tailEnd/>
                </a:ln>
              </p:spPr>
              <p:txBody>
                <a:bodyPr/>
                <a:lstStyle/>
                <a:p>
                  <a:endParaRPr lang="en-US"/>
                </a:p>
              </p:txBody>
            </p:sp>
            <p:sp>
              <p:nvSpPr>
                <p:cNvPr id="22709" name="Freeform 85"/>
                <p:cNvSpPr>
                  <a:spLocks/>
                </p:cNvSpPr>
                <p:nvPr/>
              </p:nvSpPr>
              <p:spPr bwMode="auto">
                <a:xfrm>
                  <a:off x="1942" y="1952"/>
                  <a:ext cx="70" cy="21"/>
                </a:xfrm>
                <a:custGeom>
                  <a:avLst/>
                  <a:gdLst>
                    <a:gd name="T0" fmla="*/ 70 w 70"/>
                    <a:gd name="T1" fmla="*/ 21 h 21"/>
                    <a:gd name="T2" fmla="*/ 0 w 70"/>
                    <a:gd name="T3" fmla="*/ 4 h 21"/>
                    <a:gd name="T4" fmla="*/ 0 w 70"/>
                    <a:gd name="T5" fmla="*/ 2 h 21"/>
                    <a:gd name="T6" fmla="*/ 0 w 70"/>
                    <a:gd name="T7" fmla="*/ 2 h 21"/>
                    <a:gd name="T8" fmla="*/ 0 w 70"/>
                    <a:gd name="T9" fmla="*/ 0 h 21"/>
                    <a:gd name="T10" fmla="*/ 0 w 70"/>
                    <a:gd name="T11" fmla="*/ 0 h 21"/>
                    <a:gd name="T12" fmla="*/ 70 w 70"/>
                    <a:gd name="T13" fmla="*/ 17 h 21"/>
                    <a:gd name="T14" fmla="*/ 70 w 70"/>
                    <a:gd name="T15" fmla="*/ 19 h 21"/>
                    <a:gd name="T16" fmla="*/ 70 w 7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21"/>
                    <a:gd name="T29" fmla="*/ 70 w 7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21">
                      <a:moveTo>
                        <a:pt x="70" y="21"/>
                      </a:moveTo>
                      <a:lnTo>
                        <a:pt x="0" y="4"/>
                      </a:lnTo>
                      <a:lnTo>
                        <a:pt x="0" y="2"/>
                      </a:lnTo>
                      <a:lnTo>
                        <a:pt x="0" y="0"/>
                      </a:lnTo>
                      <a:lnTo>
                        <a:pt x="70" y="17"/>
                      </a:lnTo>
                      <a:lnTo>
                        <a:pt x="70" y="19"/>
                      </a:lnTo>
                      <a:lnTo>
                        <a:pt x="70" y="21"/>
                      </a:lnTo>
                      <a:close/>
                    </a:path>
                  </a:pathLst>
                </a:custGeom>
                <a:solidFill>
                  <a:srgbClr val="ECAA1C"/>
                </a:solidFill>
                <a:ln w="9525">
                  <a:noFill/>
                  <a:round/>
                  <a:headEnd/>
                  <a:tailEnd/>
                </a:ln>
              </p:spPr>
              <p:txBody>
                <a:bodyPr/>
                <a:lstStyle/>
                <a:p>
                  <a:endParaRPr lang="en-US"/>
                </a:p>
              </p:txBody>
            </p:sp>
            <p:sp>
              <p:nvSpPr>
                <p:cNvPr id="22710" name="Freeform 86"/>
                <p:cNvSpPr>
                  <a:spLocks/>
                </p:cNvSpPr>
                <p:nvPr/>
              </p:nvSpPr>
              <p:spPr bwMode="auto">
                <a:xfrm>
                  <a:off x="1942" y="1950"/>
                  <a:ext cx="70" cy="21"/>
                </a:xfrm>
                <a:custGeom>
                  <a:avLst/>
                  <a:gdLst>
                    <a:gd name="T0" fmla="*/ 70 w 70"/>
                    <a:gd name="T1" fmla="*/ 21 h 21"/>
                    <a:gd name="T2" fmla="*/ 0 w 70"/>
                    <a:gd name="T3" fmla="*/ 4 h 21"/>
                    <a:gd name="T4" fmla="*/ 0 w 70"/>
                    <a:gd name="T5" fmla="*/ 4 h 21"/>
                    <a:gd name="T6" fmla="*/ 0 w 70"/>
                    <a:gd name="T7" fmla="*/ 4 h 21"/>
                    <a:gd name="T8" fmla="*/ 0 w 70"/>
                    <a:gd name="T9" fmla="*/ 2 h 21"/>
                    <a:gd name="T10" fmla="*/ 0 w 70"/>
                    <a:gd name="T11" fmla="*/ 0 h 21"/>
                    <a:gd name="T12" fmla="*/ 70 w 70"/>
                    <a:gd name="T13" fmla="*/ 17 h 21"/>
                    <a:gd name="T14" fmla="*/ 70 w 70"/>
                    <a:gd name="T15" fmla="*/ 19 h 21"/>
                    <a:gd name="T16" fmla="*/ 70 w 70"/>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21"/>
                    <a:gd name="T29" fmla="*/ 70 w 70"/>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21">
                      <a:moveTo>
                        <a:pt x="70" y="21"/>
                      </a:moveTo>
                      <a:lnTo>
                        <a:pt x="0" y="4"/>
                      </a:lnTo>
                      <a:lnTo>
                        <a:pt x="0" y="2"/>
                      </a:lnTo>
                      <a:lnTo>
                        <a:pt x="0" y="0"/>
                      </a:lnTo>
                      <a:lnTo>
                        <a:pt x="70" y="17"/>
                      </a:lnTo>
                      <a:lnTo>
                        <a:pt x="70" y="19"/>
                      </a:lnTo>
                      <a:lnTo>
                        <a:pt x="70" y="21"/>
                      </a:lnTo>
                      <a:close/>
                    </a:path>
                  </a:pathLst>
                </a:custGeom>
                <a:solidFill>
                  <a:srgbClr val="ECAB1A"/>
                </a:solidFill>
                <a:ln w="9525">
                  <a:noFill/>
                  <a:round/>
                  <a:headEnd/>
                  <a:tailEnd/>
                </a:ln>
              </p:spPr>
              <p:txBody>
                <a:bodyPr/>
                <a:lstStyle/>
                <a:p>
                  <a:endParaRPr lang="en-US"/>
                </a:p>
              </p:txBody>
            </p:sp>
            <p:sp>
              <p:nvSpPr>
                <p:cNvPr id="22711" name="Freeform 87"/>
                <p:cNvSpPr>
                  <a:spLocks/>
                </p:cNvSpPr>
                <p:nvPr/>
              </p:nvSpPr>
              <p:spPr bwMode="auto">
                <a:xfrm>
                  <a:off x="1942" y="1948"/>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CAC18"/>
                </a:solidFill>
                <a:ln w="9525">
                  <a:noFill/>
                  <a:round/>
                  <a:headEnd/>
                  <a:tailEnd/>
                </a:ln>
              </p:spPr>
              <p:txBody>
                <a:bodyPr/>
                <a:lstStyle/>
                <a:p>
                  <a:endParaRPr lang="en-US"/>
                </a:p>
              </p:txBody>
            </p:sp>
            <p:sp>
              <p:nvSpPr>
                <p:cNvPr id="22712" name="Freeform 88"/>
                <p:cNvSpPr>
                  <a:spLocks/>
                </p:cNvSpPr>
                <p:nvPr/>
              </p:nvSpPr>
              <p:spPr bwMode="auto">
                <a:xfrm>
                  <a:off x="1942" y="1946"/>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headEnd/>
                  <a:tailEnd/>
                </a:ln>
              </p:spPr>
              <p:txBody>
                <a:bodyPr/>
                <a:lstStyle/>
                <a:p>
                  <a:endParaRPr lang="en-US"/>
                </a:p>
              </p:txBody>
            </p:sp>
            <p:sp>
              <p:nvSpPr>
                <p:cNvPr id="22713" name="Freeform 89"/>
                <p:cNvSpPr>
                  <a:spLocks/>
                </p:cNvSpPr>
                <p:nvPr/>
              </p:nvSpPr>
              <p:spPr bwMode="auto">
                <a:xfrm>
                  <a:off x="1942" y="1944"/>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headEnd/>
                  <a:tailEnd/>
                </a:ln>
              </p:spPr>
              <p:txBody>
                <a:bodyPr/>
                <a:lstStyle/>
                <a:p>
                  <a:endParaRPr lang="en-US"/>
                </a:p>
              </p:txBody>
            </p:sp>
            <p:sp>
              <p:nvSpPr>
                <p:cNvPr id="22714" name="Freeform 90"/>
                <p:cNvSpPr>
                  <a:spLocks/>
                </p:cNvSpPr>
                <p:nvPr/>
              </p:nvSpPr>
              <p:spPr bwMode="auto">
                <a:xfrm>
                  <a:off x="1942" y="1942"/>
                  <a:ext cx="70" cy="21"/>
                </a:xfrm>
                <a:custGeom>
                  <a:avLst/>
                  <a:gdLst>
                    <a:gd name="T0" fmla="*/ 70 w 70"/>
                    <a:gd name="T1" fmla="*/ 21 h 21"/>
                    <a:gd name="T2" fmla="*/ 0 w 70"/>
                    <a:gd name="T3" fmla="*/ 4 h 21"/>
                    <a:gd name="T4" fmla="*/ 0 w 70"/>
                    <a:gd name="T5" fmla="*/ 2 h 21"/>
                    <a:gd name="T6" fmla="*/ 0 w 70"/>
                    <a:gd name="T7" fmla="*/ 0 h 21"/>
                    <a:gd name="T8" fmla="*/ 70 w 70"/>
                    <a:gd name="T9" fmla="*/ 18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8"/>
                      </a:lnTo>
                      <a:lnTo>
                        <a:pt x="70" y="19"/>
                      </a:lnTo>
                      <a:lnTo>
                        <a:pt x="70" y="21"/>
                      </a:lnTo>
                      <a:close/>
                    </a:path>
                  </a:pathLst>
                </a:custGeom>
                <a:solidFill>
                  <a:srgbClr val="EDAD18"/>
                </a:solidFill>
                <a:ln w="9525">
                  <a:noFill/>
                  <a:round/>
                  <a:headEnd/>
                  <a:tailEnd/>
                </a:ln>
              </p:spPr>
              <p:txBody>
                <a:bodyPr/>
                <a:lstStyle/>
                <a:p>
                  <a:endParaRPr lang="en-US"/>
                </a:p>
              </p:txBody>
            </p:sp>
            <p:sp>
              <p:nvSpPr>
                <p:cNvPr id="22715" name="Freeform 91"/>
                <p:cNvSpPr>
                  <a:spLocks/>
                </p:cNvSpPr>
                <p:nvPr/>
              </p:nvSpPr>
              <p:spPr bwMode="auto">
                <a:xfrm>
                  <a:off x="1942" y="1941"/>
                  <a:ext cx="70" cy="20"/>
                </a:xfrm>
                <a:custGeom>
                  <a:avLst/>
                  <a:gdLst>
                    <a:gd name="T0" fmla="*/ 70 w 70"/>
                    <a:gd name="T1" fmla="*/ 20 h 20"/>
                    <a:gd name="T2" fmla="*/ 0 w 70"/>
                    <a:gd name="T3" fmla="*/ 3 h 20"/>
                    <a:gd name="T4" fmla="*/ 0 w 70"/>
                    <a:gd name="T5" fmla="*/ 1 h 20"/>
                    <a:gd name="T6" fmla="*/ 0 w 70"/>
                    <a:gd name="T7" fmla="*/ 0 h 20"/>
                    <a:gd name="T8" fmla="*/ 70 w 70"/>
                    <a:gd name="T9" fmla="*/ 17 h 20"/>
                    <a:gd name="T10" fmla="*/ 70 w 70"/>
                    <a:gd name="T11" fmla="*/ 19 h 20"/>
                    <a:gd name="T12" fmla="*/ 70 w 70"/>
                    <a:gd name="T13" fmla="*/ 20 h 20"/>
                    <a:gd name="T14" fmla="*/ 0 60000 65536"/>
                    <a:gd name="T15" fmla="*/ 0 60000 65536"/>
                    <a:gd name="T16" fmla="*/ 0 60000 65536"/>
                    <a:gd name="T17" fmla="*/ 0 60000 65536"/>
                    <a:gd name="T18" fmla="*/ 0 60000 65536"/>
                    <a:gd name="T19" fmla="*/ 0 60000 65536"/>
                    <a:gd name="T20" fmla="*/ 0 60000 65536"/>
                    <a:gd name="T21" fmla="*/ 0 w 70"/>
                    <a:gd name="T22" fmla="*/ 0 h 20"/>
                    <a:gd name="T23" fmla="*/ 70 w 70"/>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0">
                      <a:moveTo>
                        <a:pt x="70" y="20"/>
                      </a:moveTo>
                      <a:lnTo>
                        <a:pt x="0" y="3"/>
                      </a:lnTo>
                      <a:lnTo>
                        <a:pt x="0" y="1"/>
                      </a:lnTo>
                      <a:lnTo>
                        <a:pt x="0" y="0"/>
                      </a:lnTo>
                      <a:lnTo>
                        <a:pt x="70" y="17"/>
                      </a:lnTo>
                      <a:lnTo>
                        <a:pt x="70" y="19"/>
                      </a:lnTo>
                      <a:lnTo>
                        <a:pt x="70" y="20"/>
                      </a:lnTo>
                      <a:close/>
                    </a:path>
                  </a:pathLst>
                </a:custGeom>
                <a:solidFill>
                  <a:srgbClr val="EDAE17"/>
                </a:solidFill>
                <a:ln w="9525">
                  <a:noFill/>
                  <a:round/>
                  <a:headEnd/>
                  <a:tailEnd/>
                </a:ln>
              </p:spPr>
              <p:txBody>
                <a:bodyPr/>
                <a:lstStyle/>
                <a:p>
                  <a:endParaRPr lang="en-US"/>
                </a:p>
              </p:txBody>
            </p:sp>
            <p:sp>
              <p:nvSpPr>
                <p:cNvPr id="22716" name="Freeform 92"/>
                <p:cNvSpPr>
                  <a:spLocks/>
                </p:cNvSpPr>
                <p:nvPr/>
              </p:nvSpPr>
              <p:spPr bwMode="auto">
                <a:xfrm>
                  <a:off x="1942" y="1939"/>
                  <a:ext cx="70" cy="21"/>
                </a:xfrm>
                <a:custGeom>
                  <a:avLst/>
                  <a:gdLst>
                    <a:gd name="T0" fmla="*/ 70 w 70"/>
                    <a:gd name="T1" fmla="*/ 21 h 21"/>
                    <a:gd name="T2" fmla="*/ 0 w 70"/>
                    <a:gd name="T3" fmla="*/ 3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3"/>
                      </a:lnTo>
                      <a:lnTo>
                        <a:pt x="0" y="2"/>
                      </a:lnTo>
                      <a:lnTo>
                        <a:pt x="0" y="0"/>
                      </a:lnTo>
                      <a:lnTo>
                        <a:pt x="70" y="17"/>
                      </a:lnTo>
                      <a:lnTo>
                        <a:pt x="70" y="19"/>
                      </a:lnTo>
                      <a:lnTo>
                        <a:pt x="70" y="21"/>
                      </a:lnTo>
                      <a:close/>
                    </a:path>
                  </a:pathLst>
                </a:custGeom>
                <a:solidFill>
                  <a:srgbClr val="EDAF15"/>
                </a:solidFill>
                <a:ln w="9525">
                  <a:noFill/>
                  <a:round/>
                  <a:headEnd/>
                  <a:tailEnd/>
                </a:ln>
              </p:spPr>
              <p:txBody>
                <a:bodyPr/>
                <a:lstStyle/>
                <a:p>
                  <a:endParaRPr lang="en-US"/>
                </a:p>
              </p:txBody>
            </p:sp>
            <p:sp>
              <p:nvSpPr>
                <p:cNvPr id="22717" name="Freeform 93"/>
                <p:cNvSpPr>
                  <a:spLocks/>
                </p:cNvSpPr>
                <p:nvPr/>
              </p:nvSpPr>
              <p:spPr bwMode="auto">
                <a:xfrm>
                  <a:off x="1942" y="1937"/>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F15"/>
                </a:solidFill>
                <a:ln w="9525">
                  <a:noFill/>
                  <a:round/>
                  <a:headEnd/>
                  <a:tailEnd/>
                </a:ln>
              </p:spPr>
              <p:txBody>
                <a:bodyPr/>
                <a:lstStyle/>
                <a:p>
                  <a:endParaRPr lang="en-US"/>
                </a:p>
              </p:txBody>
            </p:sp>
            <p:sp>
              <p:nvSpPr>
                <p:cNvPr id="22718" name="Freeform 94"/>
                <p:cNvSpPr>
                  <a:spLocks/>
                </p:cNvSpPr>
                <p:nvPr/>
              </p:nvSpPr>
              <p:spPr bwMode="auto">
                <a:xfrm>
                  <a:off x="1942" y="1935"/>
                  <a:ext cx="70" cy="21"/>
                </a:xfrm>
                <a:custGeom>
                  <a:avLst/>
                  <a:gdLst>
                    <a:gd name="T0" fmla="*/ 70 w 70"/>
                    <a:gd name="T1" fmla="*/ 21 h 21"/>
                    <a:gd name="T2" fmla="*/ 0 w 70"/>
                    <a:gd name="T3" fmla="*/ 4 h 21"/>
                    <a:gd name="T4" fmla="*/ 0 w 70"/>
                    <a:gd name="T5" fmla="*/ 2 h 21"/>
                    <a:gd name="T6" fmla="*/ 0 w 70"/>
                    <a:gd name="T7" fmla="*/ 0 h 21"/>
                    <a:gd name="T8" fmla="*/ 70 w 70"/>
                    <a:gd name="T9" fmla="*/ 17 h 21"/>
                    <a:gd name="T10" fmla="*/ 70 w 70"/>
                    <a:gd name="T11" fmla="*/ 19 h 21"/>
                    <a:gd name="T12" fmla="*/ 70 w 70"/>
                    <a:gd name="T13" fmla="*/ 21 h 21"/>
                    <a:gd name="T14" fmla="*/ 0 60000 65536"/>
                    <a:gd name="T15" fmla="*/ 0 60000 65536"/>
                    <a:gd name="T16" fmla="*/ 0 60000 65536"/>
                    <a:gd name="T17" fmla="*/ 0 60000 65536"/>
                    <a:gd name="T18" fmla="*/ 0 60000 65536"/>
                    <a:gd name="T19" fmla="*/ 0 60000 65536"/>
                    <a:gd name="T20" fmla="*/ 0 60000 65536"/>
                    <a:gd name="T21" fmla="*/ 0 w 70"/>
                    <a:gd name="T22" fmla="*/ 0 h 21"/>
                    <a:gd name="T23" fmla="*/ 70 w 70"/>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21">
                      <a:moveTo>
                        <a:pt x="70" y="21"/>
                      </a:moveTo>
                      <a:lnTo>
                        <a:pt x="0" y="4"/>
                      </a:lnTo>
                      <a:lnTo>
                        <a:pt x="0" y="2"/>
                      </a:lnTo>
                      <a:lnTo>
                        <a:pt x="0" y="0"/>
                      </a:lnTo>
                      <a:lnTo>
                        <a:pt x="70" y="17"/>
                      </a:lnTo>
                      <a:lnTo>
                        <a:pt x="70" y="19"/>
                      </a:lnTo>
                      <a:lnTo>
                        <a:pt x="70" y="21"/>
                      </a:lnTo>
                      <a:close/>
                    </a:path>
                  </a:pathLst>
                </a:custGeom>
                <a:solidFill>
                  <a:srgbClr val="EDAF14"/>
                </a:solidFill>
                <a:ln w="9525">
                  <a:noFill/>
                  <a:round/>
                  <a:headEnd/>
                  <a:tailEnd/>
                </a:ln>
              </p:spPr>
              <p:txBody>
                <a:bodyPr/>
                <a:lstStyle/>
                <a:p>
                  <a:endParaRPr lang="en-US"/>
                </a:p>
              </p:txBody>
            </p:sp>
            <p:sp>
              <p:nvSpPr>
                <p:cNvPr id="22719" name="Freeform 95"/>
                <p:cNvSpPr>
                  <a:spLocks/>
                </p:cNvSpPr>
                <p:nvPr/>
              </p:nvSpPr>
              <p:spPr bwMode="auto">
                <a:xfrm>
                  <a:off x="1940" y="1933"/>
                  <a:ext cx="72" cy="21"/>
                </a:xfrm>
                <a:custGeom>
                  <a:avLst/>
                  <a:gdLst>
                    <a:gd name="T0" fmla="*/ 72 w 72"/>
                    <a:gd name="T1" fmla="*/ 21 h 21"/>
                    <a:gd name="T2" fmla="*/ 2 w 72"/>
                    <a:gd name="T3" fmla="*/ 4 h 21"/>
                    <a:gd name="T4" fmla="*/ 2 w 72"/>
                    <a:gd name="T5" fmla="*/ 2 h 21"/>
                    <a:gd name="T6" fmla="*/ 0 w 72"/>
                    <a:gd name="T7" fmla="*/ 0 h 21"/>
                    <a:gd name="T8" fmla="*/ 72 w 72"/>
                    <a:gd name="T9" fmla="*/ 17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2" y="4"/>
                      </a:lnTo>
                      <a:lnTo>
                        <a:pt x="2" y="2"/>
                      </a:lnTo>
                      <a:lnTo>
                        <a:pt x="0" y="0"/>
                      </a:lnTo>
                      <a:lnTo>
                        <a:pt x="72" y="17"/>
                      </a:lnTo>
                      <a:lnTo>
                        <a:pt x="72" y="19"/>
                      </a:lnTo>
                      <a:lnTo>
                        <a:pt x="72" y="21"/>
                      </a:lnTo>
                      <a:close/>
                    </a:path>
                  </a:pathLst>
                </a:custGeom>
                <a:solidFill>
                  <a:srgbClr val="EEB013"/>
                </a:solidFill>
                <a:ln w="9525">
                  <a:noFill/>
                  <a:round/>
                  <a:headEnd/>
                  <a:tailEnd/>
                </a:ln>
              </p:spPr>
              <p:txBody>
                <a:bodyPr/>
                <a:lstStyle/>
                <a:p>
                  <a:endParaRPr lang="en-US"/>
                </a:p>
              </p:txBody>
            </p:sp>
            <p:sp>
              <p:nvSpPr>
                <p:cNvPr id="22720" name="Freeform 96"/>
                <p:cNvSpPr>
                  <a:spLocks/>
                </p:cNvSpPr>
                <p:nvPr/>
              </p:nvSpPr>
              <p:spPr bwMode="auto">
                <a:xfrm>
                  <a:off x="1940" y="1931"/>
                  <a:ext cx="72" cy="21"/>
                </a:xfrm>
                <a:custGeom>
                  <a:avLst/>
                  <a:gdLst>
                    <a:gd name="T0" fmla="*/ 72 w 72"/>
                    <a:gd name="T1" fmla="*/ 21 h 21"/>
                    <a:gd name="T2" fmla="*/ 2 w 72"/>
                    <a:gd name="T3" fmla="*/ 4 h 21"/>
                    <a:gd name="T4" fmla="*/ 0 w 72"/>
                    <a:gd name="T5" fmla="*/ 2 h 21"/>
                    <a:gd name="T6" fmla="*/ 0 w 72"/>
                    <a:gd name="T7" fmla="*/ 0 h 21"/>
                    <a:gd name="T8" fmla="*/ 72 w 72"/>
                    <a:gd name="T9" fmla="*/ 15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2" y="4"/>
                      </a:lnTo>
                      <a:lnTo>
                        <a:pt x="0" y="2"/>
                      </a:lnTo>
                      <a:lnTo>
                        <a:pt x="0" y="0"/>
                      </a:lnTo>
                      <a:lnTo>
                        <a:pt x="72" y="15"/>
                      </a:lnTo>
                      <a:lnTo>
                        <a:pt x="72" y="19"/>
                      </a:lnTo>
                      <a:lnTo>
                        <a:pt x="72" y="21"/>
                      </a:lnTo>
                      <a:close/>
                    </a:path>
                  </a:pathLst>
                </a:custGeom>
                <a:solidFill>
                  <a:srgbClr val="EEB013"/>
                </a:solidFill>
                <a:ln w="9525">
                  <a:noFill/>
                  <a:round/>
                  <a:headEnd/>
                  <a:tailEnd/>
                </a:ln>
              </p:spPr>
              <p:txBody>
                <a:bodyPr/>
                <a:lstStyle/>
                <a:p>
                  <a:endParaRPr lang="en-US"/>
                </a:p>
              </p:txBody>
            </p:sp>
            <p:sp>
              <p:nvSpPr>
                <p:cNvPr id="22721" name="Freeform 97"/>
                <p:cNvSpPr>
                  <a:spLocks/>
                </p:cNvSpPr>
                <p:nvPr/>
              </p:nvSpPr>
              <p:spPr bwMode="auto">
                <a:xfrm>
                  <a:off x="1940" y="1929"/>
                  <a:ext cx="72" cy="21"/>
                </a:xfrm>
                <a:custGeom>
                  <a:avLst/>
                  <a:gdLst>
                    <a:gd name="T0" fmla="*/ 72 w 72"/>
                    <a:gd name="T1" fmla="*/ 21 h 21"/>
                    <a:gd name="T2" fmla="*/ 0 w 72"/>
                    <a:gd name="T3" fmla="*/ 4 h 21"/>
                    <a:gd name="T4" fmla="*/ 0 w 72"/>
                    <a:gd name="T5" fmla="*/ 2 h 21"/>
                    <a:gd name="T6" fmla="*/ 0 w 72"/>
                    <a:gd name="T7" fmla="*/ 0 h 21"/>
                    <a:gd name="T8" fmla="*/ 72 w 72"/>
                    <a:gd name="T9" fmla="*/ 15 h 21"/>
                    <a:gd name="T10" fmla="*/ 72 w 72"/>
                    <a:gd name="T11" fmla="*/ 17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0" y="4"/>
                      </a:lnTo>
                      <a:lnTo>
                        <a:pt x="0" y="2"/>
                      </a:lnTo>
                      <a:lnTo>
                        <a:pt x="0" y="0"/>
                      </a:lnTo>
                      <a:lnTo>
                        <a:pt x="72" y="15"/>
                      </a:lnTo>
                      <a:lnTo>
                        <a:pt x="72" y="17"/>
                      </a:lnTo>
                      <a:lnTo>
                        <a:pt x="72" y="21"/>
                      </a:lnTo>
                      <a:close/>
                    </a:path>
                  </a:pathLst>
                </a:custGeom>
                <a:solidFill>
                  <a:srgbClr val="EEB111"/>
                </a:solidFill>
                <a:ln w="9525">
                  <a:noFill/>
                  <a:round/>
                  <a:headEnd/>
                  <a:tailEnd/>
                </a:ln>
              </p:spPr>
              <p:txBody>
                <a:bodyPr/>
                <a:lstStyle/>
                <a:p>
                  <a:endParaRPr lang="en-US"/>
                </a:p>
              </p:txBody>
            </p:sp>
            <p:sp>
              <p:nvSpPr>
                <p:cNvPr id="22722" name="Freeform 98"/>
                <p:cNvSpPr>
                  <a:spLocks/>
                </p:cNvSpPr>
                <p:nvPr/>
              </p:nvSpPr>
              <p:spPr bwMode="auto">
                <a:xfrm>
                  <a:off x="1940" y="1925"/>
                  <a:ext cx="72" cy="21"/>
                </a:xfrm>
                <a:custGeom>
                  <a:avLst/>
                  <a:gdLst>
                    <a:gd name="T0" fmla="*/ 72 w 72"/>
                    <a:gd name="T1" fmla="*/ 21 h 21"/>
                    <a:gd name="T2" fmla="*/ 0 w 72"/>
                    <a:gd name="T3" fmla="*/ 6 h 21"/>
                    <a:gd name="T4" fmla="*/ 0 w 72"/>
                    <a:gd name="T5" fmla="*/ 4 h 21"/>
                    <a:gd name="T6" fmla="*/ 0 w 72"/>
                    <a:gd name="T7" fmla="*/ 0 h 21"/>
                    <a:gd name="T8" fmla="*/ 72 w 72"/>
                    <a:gd name="T9" fmla="*/ 17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0" y="6"/>
                      </a:lnTo>
                      <a:lnTo>
                        <a:pt x="0" y="4"/>
                      </a:lnTo>
                      <a:lnTo>
                        <a:pt x="0" y="0"/>
                      </a:lnTo>
                      <a:lnTo>
                        <a:pt x="72" y="17"/>
                      </a:lnTo>
                      <a:lnTo>
                        <a:pt x="72" y="19"/>
                      </a:lnTo>
                      <a:lnTo>
                        <a:pt x="72" y="21"/>
                      </a:lnTo>
                      <a:close/>
                    </a:path>
                  </a:pathLst>
                </a:custGeom>
                <a:solidFill>
                  <a:srgbClr val="EEB210"/>
                </a:solidFill>
                <a:ln w="9525">
                  <a:noFill/>
                  <a:round/>
                  <a:headEnd/>
                  <a:tailEnd/>
                </a:ln>
              </p:spPr>
              <p:txBody>
                <a:bodyPr/>
                <a:lstStyle/>
                <a:p>
                  <a:endParaRPr lang="en-US"/>
                </a:p>
              </p:txBody>
            </p:sp>
            <p:sp>
              <p:nvSpPr>
                <p:cNvPr id="22723" name="Freeform 99"/>
                <p:cNvSpPr>
                  <a:spLocks/>
                </p:cNvSpPr>
                <p:nvPr/>
              </p:nvSpPr>
              <p:spPr bwMode="auto">
                <a:xfrm>
                  <a:off x="1940" y="1923"/>
                  <a:ext cx="72" cy="21"/>
                </a:xfrm>
                <a:custGeom>
                  <a:avLst/>
                  <a:gdLst>
                    <a:gd name="T0" fmla="*/ 72 w 72"/>
                    <a:gd name="T1" fmla="*/ 21 h 21"/>
                    <a:gd name="T2" fmla="*/ 0 w 72"/>
                    <a:gd name="T3" fmla="*/ 6 h 21"/>
                    <a:gd name="T4" fmla="*/ 0 w 72"/>
                    <a:gd name="T5" fmla="*/ 2 h 21"/>
                    <a:gd name="T6" fmla="*/ 0 w 72"/>
                    <a:gd name="T7" fmla="*/ 0 h 21"/>
                    <a:gd name="T8" fmla="*/ 72 w 72"/>
                    <a:gd name="T9" fmla="*/ 18 h 21"/>
                    <a:gd name="T10" fmla="*/ 72 w 72"/>
                    <a:gd name="T11" fmla="*/ 19 h 21"/>
                    <a:gd name="T12" fmla="*/ 72 w 72"/>
                    <a:gd name="T13" fmla="*/ 21 h 21"/>
                    <a:gd name="T14" fmla="*/ 0 60000 65536"/>
                    <a:gd name="T15" fmla="*/ 0 60000 65536"/>
                    <a:gd name="T16" fmla="*/ 0 60000 65536"/>
                    <a:gd name="T17" fmla="*/ 0 60000 65536"/>
                    <a:gd name="T18" fmla="*/ 0 60000 65536"/>
                    <a:gd name="T19" fmla="*/ 0 60000 65536"/>
                    <a:gd name="T20" fmla="*/ 0 60000 65536"/>
                    <a:gd name="T21" fmla="*/ 0 w 72"/>
                    <a:gd name="T22" fmla="*/ 0 h 21"/>
                    <a:gd name="T23" fmla="*/ 72 w 7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21">
                      <a:moveTo>
                        <a:pt x="72" y="21"/>
                      </a:moveTo>
                      <a:lnTo>
                        <a:pt x="0" y="6"/>
                      </a:lnTo>
                      <a:lnTo>
                        <a:pt x="0" y="2"/>
                      </a:lnTo>
                      <a:lnTo>
                        <a:pt x="0" y="0"/>
                      </a:lnTo>
                      <a:lnTo>
                        <a:pt x="72" y="18"/>
                      </a:lnTo>
                      <a:lnTo>
                        <a:pt x="72" y="19"/>
                      </a:lnTo>
                      <a:lnTo>
                        <a:pt x="72" y="21"/>
                      </a:lnTo>
                      <a:close/>
                    </a:path>
                  </a:pathLst>
                </a:custGeom>
                <a:solidFill>
                  <a:srgbClr val="EEB20F"/>
                </a:solidFill>
                <a:ln w="9525">
                  <a:noFill/>
                  <a:round/>
                  <a:headEnd/>
                  <a:tailEnd/>
                </a:ln>
              </p:spPr>
              <p:txBody>
                <a:bodyPr/>
                <a:lstStyle/>
                <a:p>
                  <a:endParaRPr lang="en-US"/>
                </a:p>
              </p:txBody>
            </p:sp>
            <p:sp>
              <p:nvSpPr>
                <p:cNvPr id="22724" name="Freeform 100"/>
                <p:cNvSpPr>
                  <a:spLocks/>
                </p:cNvSpPr>
                <p:nvPr/>
              </p:nvSpPr>
              <p:spPr bwMode="auto">
                <a:xfrm>
                  <a:off x="1938" y="1922"/>
                  <a:ext cx="74" cy="20"/>
                </a:xfrm>
                <a:custGeom>
                  <a:avLst/>
                  <a:gdLst>
                    <a:gd name="T0" fmla="*/ 74 w 74"/>
                    <a:gd name="T1" fmla="*/ 20 h 20"/>
                    <a:gd name="T2" fmla="*/ 2 w 74"/>
                    <a:gd name="T3" fmla="*/ 3 h 20"/>
                    <a:gd name="T4" fmla="*/ 2 w 74"/>
                    <a:gd name="T5" fmla="*/ 1 h 20"/>
                    <a:gd name="T6" fmla="*/ 0 w 74"/>
                    <a:gd name="T7" fmla="*/ 0 h 20"/>
                    <a:gd name="T8" fmla="*/ 74 w 74"/>
                    <a:gd name="T9" fmla="*/ 17 h 20"/>
                    <a:gd name="T10" fmla="*/ 74 w 74"/>
                    <a:gd name="T11" fmla="*/ 19 h 20"/>
                    <a:gd name="T12" fmla="*/ 74 w 74"/>
                    <a:gd name="T13" fmla="*/ 20 h 20"/>
                    <a:gd name="T14" fmla="*/ 0 60000 65536"/>
                    <a:gd name="T15" fmla="*/ 0 60000 65536"/>
                    <a:gd name="T16" fmla="*/ 0 60000 65536"/>
                    <a:gd name="T17" fmla="*/ 0 60000 65536"/>
                    <a:gd name="T18" fmla="*/ 0 60000 65536"/>
                    <a:gd name="T19" fmla="*/ 0 60000 65536"/>
                    <a:gd name="T20" fmla="*/ 0 60000 65536"/>
                    <a:gd name="T21" fmla="*/ 0 w 74"/>
                    <a:gd name="T22" fmla="*/ 0 h 20"/>
                    <a:gd name="T23" fmla="*/ 74 w 7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0">
                      <a:moveTo>
                        <a:pt x="74" y="20"/>
                      </a:moveTo>
                      <a:lnTo>
                        <a:pt x="2" y="3"/>
                      </a:lnTo>
                      <a:lnTo>
                        <a:pt x="2" y="1"/>
                      </a:lnTo>
                      <a:lnTo>
                        <a:pt x="0" y="0"/>
                      </a:lnTo>
                      <a:lnTo>
                        <a:pt x="74" y="17"/>
                      </a:lnTo>
                      <a:lnTo>
                        <a:pt x="74" y="19"/>
                      </a:lnTo>
                      <a:lnTo>
                        <a:pt x="74" y="20"/>
                      </a:lnTo>
                      <a:close/>
                    </a:path>
                  </a:pathLst>
                </a:custGeom>
                <a:solidFill>
                  <a:srgbClr val="EEB20F"/>
                </a:solidFill>
                <a:ln w="9525">
                  <a:noFill/>
                  <a:round/>
                  <a:headEnd/>
                  <a:tailEnd/>
                </a:ln>
              </p:spPr>
              <p:txBody>
                <a:bodyPr/>
                <a:lstStyle/>
                <a:p>
                  <a:endParaRPr lang="en-US"/>
                </a:p>
              </p:txBody>
            </p:sp>
            <p:sp>
              <p:nvSpPr>
                <p:cNvPr id="22725" name="Freeform 101"/>
                <p:cNvSpPr>
                  <a:spLocks/>
                </p:cNvSpPr>
                <p:nvPr/>
              </p:nvSpPr>
              <p:spPr bwMode="auto">
                <a:xfrm>
                  <a:off x="1938" y="1920"/>
                  <a:ext cx="74" cy="21"/>
                </a:xfrm>
                <a:custGeom>
                  <a:avLst/>
                  <a:gdLst>
                    <a:gd name="T0" fmla="*/ 74 w 74"/>
                    <a:gd name="T1" fmla="*/ 21 h 21"/>
                    <a:gd name="T2" fmla="*/ 2 w 74"/>
                    <a:gd name="T3" fmla="*/ 3 h 21"/>
                    <a:gd name="T4" fmla="*/ 0 w 74"/>
                    <a:gd name="T5" fmla="*/ 2 h 21"/>
                    <a:gd name="T6" fmla="*/ 0 w 74"/>
                    <a:gd name="T7" fmla="*/ 0 h 21"/>
                    <a:gd name="T8" fmla="*/ 74 w 74"/>
                    <a:gd name="T9" fmla="*/ 17 h 21"/>
                    <a:gd name="T10" fmla="*/ 74 w 74"/>
                    <a:gd name="T11" fmla="*/ 19 h 21"/>
                    <a:gd name="T12" fmla="*/ 74 w 74"/>
                    <a:gd name="T13" fmla="*/ 19 h 21"/>
                    <a:gd name="T14" fmla="*/ 74 w 74"/>
                    <a:gd name="T15" fmla="*/ 21 h 21"/>
                    <a:gd name="T16" fmla="*/ 74 w 74"/>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21"/>
                    <a:gd name="T29" fmla="*/ 74 w 7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21">
                      <a:moveTo>
                        <a:pt x="74" y="21"/>
                      </a:moveTo>
                      <a:lnTo>
                        <a:pt x="2" y="3"/>
                      </a:lnTo>
                      <a:lnTo>
                        <a:pt x="0" y="2"/>
                      </a:lnTo>
                      <a:lnTo>
                        <a:pt x="0" y="0"/>
                      </a:lnTo>
                      <a:lnTo>
                        <a:pt x="74" y="17"/>
                      </a:lnTo>
                      <a:lnTo>
                        <a:pt x="74" y="19"/>
                      </a:lnTo>
                      <a:lnTo>
                        <a:pt x="74" y="21"/>
                      </a:lnTo>
                      <a:close/>
                    </a:path>
                  </a:pathLst>
                </a:custGeom>
                <a:solidFill>
                  <a:srgbClr val="EEB30E"/>
                </a:solidFill>
                <a:ln w="9525">
                  <a:noFill/>
                  <a:round/>
                  <a:headEnd/>
                  <a:tailEnd/>
                </a:ln>
              </p:spPr>
              <p:txBody>
                <a:bodyPr/>
                <a:lstStyle/>
                <a:p>
                  <a:endParaRPr lang="en-US"/>
                </a:p>
              </p:txBody>
            </p:sp>
            <p:sp>
              <p:nvSpPr>
                <p:cNvPr id="22726" name="Freeform 102"/>
                <p:cNvSpPr>
                  <a:spLocks/>
                </p:cNvSpPr>
                <p:nvPr/>
              </p:nvSpPr>
              <p:spPr bwMode="auto">
                <a:xfrm>
                  <a:off x="1938" y="1918"/>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74 w 74"/>
                    <a:gd name="T15" fmla="*/ 21 h 21"/>
                    <a:gd name="T16" fmla="*/ 74 w 74"/>
                    <a:gd name="T17" fmla="*/ 2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21"/>
                    <a:gd name="T29" fmla="*/ 74 w 7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21">
                      <a:moveTo>
                        <a:pt x="74" y="21"/>
                      </a:moveTo>
                      <a:lnTo>
                        <a:pt x="0" y="4"/>
                      </a:lnTo>
                      <a:lnTo>
                        <a:pt x="0" y="2"/>
                      </a:lnTo>
                      <a:lnTo>
                        <a:pt x="0" y="0"/>
                      </a:lnTo>
                      <a:lnTo>
                        <a:pt x="74" y="17"/>
                      </a:lnTo>
                      <a:lnTo>
                        <a:pt x="74" y="19"/>
                      </a:lnTo>
                      <a:lnTo>
                        <a:pt x="74" y="21"/>
                      </a:lnTo>
                      <a:close/>
                    </a:path>
                  </a:pathLst>
                </a:custGeom>
                <a:solidFill>
                  <a:srgbClr val="EEB40C"/>
                </a:solidFill>
                <a:ln w="9525">
                  <a:noFill/>
                  <a:round/>
                  <a:headEnd/>
                  <a:tailEnd/>
                </a:ln>
              </p:spPr>
              <p:txBody>
                <a:bodyPr/>
                <a:lstStyle/>
                <a:p>
                  <a:endParaRPr lang="en-US"/>
                </a:p>
              </p:txBody>
            </p:sp>
            <p:sp>
              <p:nvSpPr>
                <p:cNvPr id="22727" name="Freeform 103"/>
                <p:cNvSpPr>
                  <a:spLocks/>
                </p:cNvSpPr>
                <p:nvPr/>
              </p:nvSpPr>
              <p:spPr bwMode="auto">
                <a:xfrm>
                  <a:off x="1938" y="1916"/>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 name="T21" fmla="*/ 0 w 74"/>
                    <a:gd name="T22" fmla="*/ 0 h 21"/>
                    <a:gd name="T23" fmla="*/ 74 w 7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headEnd/>
                  <a:tailEnd/>
                </a:ln>
              </p:spPr>
              <p:txBody>
                <a:bodyPr/>
                <a:lstStyle/>
                <a:p>
                  <a:endParaRPr lang="en-US"/>
                </a:p>
              </p:txBody>
            </p:sp>
            <p:sp>
              <p:nvSpPr>
                <p:cNvPr id="22728" name="Freeform 104"/>
                <p:cNvSpPr>
                  <a:spLocks/>
                </p:cNvSpPr>
                <p:nvPr/>
              </p:nvSpPr>
              <p:spPr bwMode="auto">
                <a:xfrm>
                  <a:off x="1938" y="1914"/>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 name="T21" fmla="*/ 0 w 74"/>
                    <a:gd name="T22" fmla="*/ 0 h 21"/>
                    <a:gd name="T23" fmla="*/ 74 w 7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headEnd/>
                  <a:tailEnd/>
                </a:ln>
              </p:spPr>
              <p:txBody>
                <a:bodyPr/>
                <a:lstStyle/>
                <a:p>
                  <a:endParaRPr lang="en-US"/>
                </a:p>
              </p:txBody>
            </p:sp>
            <p:sp>
              <p:nvSpPr>
                <p:cNvPr id="22729" name="Freeform 105"/>
                <p:cNvSpPr>
                  <a:spLocks/>
                </p:cNvSpPr>
                <p:nvPr/>
              </p:nvSpPr>
              <p:spPr bwMode="auto">
                <a:xfrm>
                  <a:off x="1937" y="1912"/>
                  <a:ext cx="75" cy="21"/>
                </a:xfrm>
                <a:custGeom>
                  <a:avLst/>
                  <a:gdLst>
                    <a:gd name="T0" fmla="*/ 75 w 75"/>
                    <a:gd name="T1" fmla="*/ 21 h 21"/>
                    <a:gd name="T2" fmla="*/ 1 w 75"/>
                    <a:gd name="T3" fmla="*/ 4 h 21"/>
                    <a:gd name="T4" fmla="*/ 1 w 75"/>
                    <a:gd name="T5" fmla="*/ 2 h 21"/>
                    <a:gd name="T6" fmla="*/ 0 w 75"/>
                    <a:gd name="T7" fmla="*/ 0 h 21"/>
                    <a:gd name="T8" fmla="*/ 74 w 75"/>
                    <a:gd name="T9" fmla="*/ 17 h 21"/>
                    <a:gd name="T10" fmla="*/ 75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 name="T21" fmla="*/ 0 w 75"/>
                    <a:gd name="T22" fmla="*/ 0 h 21"/>
                    <a:gd name="T23" fmla="*/ 75 w 7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1">
                      <a:moveTo>
                        <a:pt x="75" y="21"/>
                      </a:moveTo>
                      <a:lnTo>
                        <a:pt x="1" y="4"/>
                      </a:lnTo>
                      <a:lnTo>
                        <a:pt x="1" y="2"/>
                      </a:lnTo>
                      <a:lnTo>
                        <a:pt x="0" y="0"/>
                      </a:lnTo>
                      <a:lnTo>
                        <a:pt x="74" y="17"/>
                      </a:lnTo>
                      <a:lnTo>
                        <a:pt x="75" y="19"/>
                      </a:lnTo>
                      <a:lnTo>
                        <a:pt x="75" y="21"/>
                      </a:lnTo>
                      <a:close/>
                    </a:path>
                  </a:pathLst>
                </a:custGeom>
                <a:solidFill>
                  <a:srgbClr val="EDB50A"/>
                </a:solidFill>
                <a:ln w="9525">
                  <a:noFill/>
                  <a:round/>
                  <a:headEnd/>
                  <a:tailEnd/>
                </a:ln>
              </p:spPr>
              <p:txBody>
                <a:bodyPr/>
                <a:lstStyle/>
                <a:p>
                  <a:endParaRPr lang="en-US"/>
                </a:p>
              </p:txBody>
            </p:sp>
            <p:sp>
              <p:nvSpPr>
                <p:cNvPr id="22730" name="Freeform 106"/>
                <p:cNvSpPr>
                  <a:spLocks/>
                </p:cNvSpPr>
                <p:nvPr/>
              </p:nvSpPr>
              <p:spPr bwMode="auto">
                <a:xfrm>
                  <a:off x="1937" y="1910"/>
                  <a:ext cx="75" cy="21"/>
                </a:xfrm>
                <a:custGeom>
                  <a:avLst/>
                  <a:gdLst>
                    <a:gd name="T0" fmla="*/ 75 w 75"/>
                    <a:gd name="T1" fmla="*/ 21 h 21"/>
                    <a:gd name="T2" fmla="*/ 1 w 75"/>
                    <a:gd name="T3" fmla="*/ 4 h 21"/>
                    <a:gd name="T4" fmla="*/ 0 w 75"/>
                    <a:gd name="T5" fmla="*/ 2 h 21"/>
                    <a:gd name="T6" fmla="*/ 0 w 75"/>
                    <a:gd name="T7" fmla="*/ 0 h 21"/>
                    <a:gd name="T8" fmla="*/ 74 w 75"/>
                    <a:gd name="T9" fmla="*/ 17 h 21"/>
                    <a:gd name="T10" fmla="*/ 74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 name="T21" fmla="*/ 0 w 75"/>
                    <a:gd name="T22" fmla="*/ 0 h 21"/>
                    <a:gd name="T23" fmla="*/ 75 w 7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1">
                      <a:moveTo>
                        <a:pt x="75" y="21"/>
                      </a:moveTo>
                      <a:lnTo>
                        <a:pt x="1" y="4"/>
                      </a:lnTo>
                      <a:lnTo>
                        <a:pt x="0" y="2"/>
                      </a:lnTo>
                      <a:lnTo>
                        <a:pt x="0" y="0"/>
                      </a:lnTo>
                      <a:lnTo>
                        <a:pt x="74" y="17"/>
                      </a:lnTo>
                      <a:lnTo>
                        <a:pt x="74" y="19"/>
                      </a:lnTo>
                      <a:lnTo>
                        <a:pt x="75" y="21"/>
                      </a:lnTo>
                      <a:close/>
                    </a:path>
                  </a:pathLst>
                </a:custGeom>
                <a:solidFill>
                  <a:srgbClr val="EEB608"/>
                </a:solidFill>
                <a:ln w="9525">
                  <a:noFill/>
                  <a:round/>
                  <a:headEnd/>
                  <a:tailEnd/>
                </a:ln>
              </p:spPr>
              <p:txBody>
                <a:bodyPr/>
                <a:lstStyle/>
                <a:p>
                  <a:endParaRPr lang="en-US"/>
                </a:p>
              </p:txBody>
            </p:sp>
            <p:sp>
              <p:nvSpPr>
                <p:cNvPr id="22731" name="Freeform 107"/>
                <p:cNvSpPr>
                  <a:spLocks/>
                </p:cNvSpPr>
                <p:nvPr/>
              </p:nvSpPr>
              <p:spPr bwMode="auto">
                <a:xfrm>
                  <a:off x="1937" y="1908"/>
                  <a:ext cx="74" cy="21"/>
                </a:xfrm>
                <a:custGeom>
                  <a:avLst/>
                  <a:gdLst>
                    <a:gd name="T0" fmla="*/ 74 w 74"/>
                    <a:gd name="T1" fmla="*/ 21 h 21"/>
                    <a:gd name="T2" fmla="*/ 0 w 74"/>
                    <a:gd name="T3" fmla="*/ 4 h 21"/>
                    <a:gd name="T4" fmla="*/ 0 w 74"/>
                    <a:gd name="T5" fmla="*/ 2 h 21"/>
                    <a:gd name="T6" fmla="*/ 0 w 74"/>
                    <a:gd name="T7" fmla="*/ 0 h 21"/>
                    <a:gd name="T8" fmla="*/ 74 w 74"/>
                    <a:gd name="T9" fmla="*/ 17 h 21"/>
                    <a:gd name="T10" fmla="*/ 74 w 74"/>
                    <a:gd name="T11" fmla="*/ 19 h 21"/>
                    <a:gd name="T12" fmla="*/ 74 w 74"/>
                    <a:gd name="T13" fmla="*/ 21 h 21"/>
                    <a:gd name="T14" fmla="*/ 0 60000 65536"/>
                    <a:gd name="T15" fmla="*/ 0 60000 65536"/>
                    <a:gd name="T16" fmla="*/ 0 60000 65536"/>
                    <a:gd name="T17" fmla="*/ 0 60000 65536"/>
                    <a:gd name="T18" fmla="*/ 0 60000 65536"/>
                    <a:gd name="T19" fmla="*/ 0 60000 65536"/>
                    <a:gd name="T20" fmla="*/ 0 60000 65536"/>
                    <a:gd name="T21" fmla="*/ 0 w 74"/>
                    <a:gd name="T22" fmla="*/ 0 h 21"/>
                    <a:gd name="T23" fmla="*/ 74 w 74"/>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21">
                      <a:moveTo>
                        <a:pt x="74" y="21"/>
                      </a:moveTo>
                      <a:lnTo>
                        <a:pt x="0" y="4"/>
                      </a:lnTo>
                      <a:lnTo>
                        <a:pt x="0" y="2"/>
                      </a:lnTo>
                      <a:lnTo>
                        <a:pt x="0" y="0"/>
                      </a:lnTo>
                      <a:lnTo>
                        <a:pt x="74" y="17"/>
                      </a:lnTo>
                      <a:lnTo>
                        <a:pt x="74" y="19"/>
                      </a:lnTo>
                      <a:lnTo>
                        <a:pt x="74" y="21"/>
                      </a:lnTo>
                      <a:close/>
                    </a:path>
                  </a:pathLst>
                </a:custGeom>
                <a:solidFill>
                  <a:srgbClr val="EEB608"/>
                </a:solidFill>
                <a:ln w="9525">
                  <a:noFill/>
                  <a:round/>
                  <a:headEnd/>
                  <a:tailEnd/>
                </a:ln>
              </p:spPr>
              <p:txBody>
                <a:bodyPr/>
                <a:lstStyle/>
                <a:p>
                  <a:endParaRPr lang="en-US"/>
                </a:p>
              </p:txBody>
            </p:sp>
            <p:sp>
              <p:nvSpPr>
                <p:cNvPr id="22732" name="Freeform 108"/>
                <p:cNvSpPr>
                  <a:spLocks/>
                </p:cNvSpPr>
                <p:nvPr/>
              </p:nvSpPr>
              <p:spPr bwMode="auto">
                <a:xfrm>
                  <a:off x="1935" y="1906"/>
                  <a:ext cx="76" cy="21"/>
                </a:xfrm>
                <a:custGeom>
                  <a:avLst/>
                  <a:gdLst>
                    <a:gd name="T0" fmla="*/ 76 w 76"/>
                    <a:gd name="T1" fmla="*/ 21 h 21"/>
                    <a:gd name="T2" fmla="*/ 2 w 76"/>
                    <a:gd name="T3" fmla="*/ 4 h 21"/>
                    <a:gd name="T4" fmla="*/ 2 w 76"/>
                    <a:gd name="T5" fmla="*/ 2 h 21"/>
                    <a:gd name="T6" fmla="*/ 0 w 76"/>
                    <a:gd name="T7" fmla="*/ 0 h 21"/>
                    <a:gd name="T8" fmla="*/ 76 w 76"/>
                    <a:gd name="T9" fmla="*/ 17 h 21"/>
                    <a:gd name="T10" fmla="*/ 76 w 76"/>
                    <a:gd name="T11" fmla="*/ 19 h 21"/>
                    <a:gd name="T12" fmla="*/ 76 w 76"/>
                    <a:gd name="T13" fmla="*/ 21 h 21"/>
                    <a:gd name="T14" fmla="*/ 0 60000 65536"/>
                    <a:gd name="T15" fmla="*/ 0 60000 65536"/>
                    <a:gd name="T16" fmla="*/ 0 60000 65536"/>
                    <a:gd name="T17" fmla="*/ 0 60000 65536"/>
                    <a:gd name="T18" fmla="*/ 0 60000 65536"/>
                    <a:gd name="T19" fmla="*/ 0 60000 65536"/>
                    <a:gd name="T20" fmla="*/ 0 60000 65536"/>
                    <a:gd name="T21" fmla="*/ 0 w 76"/>
                    <a:gd name="T22" fmla="*/ 0 h 21"/>
                    <a:gd name="T23" fmla="*/ 76 w 76"/>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21">
                      <a:moveTo>
                        <a:pt x="76" y="21"/>
                      </a:moveTo>
                      <a:lnTo>
                        <a:pt x="2" y="4"/>
                      </a:lnTo>
                      <a:lnTo>
                        <a:pt x="2" y="2"/>
                      </a:lnTo>
                      <a:lnTo>
                        <a:pt x="0" y="0"/>
                      </a:lnTo>
                      <a:lnTo>
                        <a:pt x="76" y="17"/>
                      </a:lnTo>
                      <a:lnTo>
                        <a:pt x="76" y="19"/>
                      </a:lnTo>
                      <a:lnTo>
                        <a:pt x="76" y="21"/>
                      </a:lnTo>
                      <a:close/>
                    </a:path>
                  </a:pathLst>
                </a:custGeom>
                <a:solidFill>
                  <a:srgbClr val="EEB706"/>
                </a:solidFill>
                <a:ln w="9525">
                  <a:noFill/>
                  <a:round/>
                  <a:headEnd/>
                  <a:tailEnd/>
                </a:ln>
              </p:spPr>
              <p:txBody>
                <a:bodyPr/>
                <a:lstStyle/>
                <a:p>
                  <a:endParaRPr lang="en-US"/>
                </a:p>
              </p:txBody>
            </p:sp>
            <p:sp>
              <p:nvSpPr>
                <p:cNvPr id="22733" name="Freeform 109"/>
                <p:cNvSpPr>
                  <a:spLocks/>
                </p:cNvSpPr>
                <p:nvPr/>
              </p:nvSpPr>
              <p:spPr bwMode="auto">
                <a:xfrm>
                  <a:off x="1935" y="1903"/>
                  <a:ext cx="76" cy="22"/>
                </a:xfrm>
                <a:custGeom>
                  <a:avLst/>
                  <a:gdLst>
                    <a:gd name="T0" fmla="*/ 76 w 76"/>
                    <a:gd name="T1" fmla="*/ 22 h 22"/>
                    <a:gd name="T2" fmla="*/ 2 w 76"/>
                    <a:gd name="T3" fmla="*/ 5 h 22"/>
                    <a:gd name="T4" fmla="*/ 0 w 76"/>
                    <a:gd name="T5" fmla="*/ 3 h 22"/>
                    <a:gd name="T6" fmla="*/ 0 w 76"/>
                    <a:gd name="T7" fmla="*/ 0 h 22"/>
                    <a:gd name="T8" fmla="*/ 76 w 76"/>
                    <a:gd name="T9" fmla="*/ 19 h 22"/>
                    <a:gd name="T10" fmla="*/ 76 w 76"/>
                    <a:gd name="T11" fmla="*/ 20 h 22"/>
                    <a:gd name="T12" fmla="*/ 76 w 76"/>
                    <a:gd name="T13" fmla="*/ 22 h 22"/>
                    <a:gd name="T14" fmla="*/ 0 60000 65536"/>
                    <a:gd name="T15" fmla="*/ 0 60000 65536"/>
                    <a:gd name="T16" fmla="*/ 0 60000 65536"/>
                    <a:gd name="T17" fmla="*/ 0 60000 65536"/>
                    <a:gd name="T18" fmla="*/ 0 60000 65536"/>
                    <a:gd name="T19" fmla="*/ 0 60000 65536"/>
                    <a:gd name="T20" fmla="*/ 0 60000 65536"/>
                    <a:gd name="T21" fmla="*/ 0 w 76"/>
                    <a:gd name="T22" fmla="*/ 0 h 22"/>
                    <a:gd name="T23" fmla="*/ 76 w 7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22">
                      <a:moveTo>
                        <a:pt x="76" y="22"/>
                      </a:moveTo>
                      <a:lnTo>
                        <a:pt x="2" y="5"/>
                      </a:lnTo>
                      <a:lnTo>
                        <a:pt x="0" y="3"/>
                      </a:lnTo>
                      <a:lnTo>
                        <a:pt x="0" y="0"/>
                      </a:lnTo>
                      <a:lnTo>
                        <a:pt x="76" y="19"/>
                      </a:lnTo>
                      <a:lnTo>
                        <a:pt x="76" y="20"/>
                      </a:lnTo>
                      <a:lnTo>
                        <a:pt x="76" y="22"/>
                      </a:lnTo>
                      <a:close/>
                    </a:path>
                  </a:pathLst>
                </a:custGeom>
                <a:solidFill>
                  <a:srgbClr val="EEB804"/>
                </a:solidFill>
                <a:ln w="9525">
                  <a:noFill/>
                  <a:round/>
                  <a:headEnd/>
                  <a:tailEnd/>
                </a:ln>
              </p:spPr>
              <p:txBody>
                <a:bodyPr/>
                <a:lstStyle/>
                <a:p>
                  <a:endParaRPr lang="en-US"/>
                </a:p>
              </p:txBody>
            </p:sp>
            <p:sp>
              <p:nvSpPr>
                <p:cNvPr id="22734" name="Freeform 110"/>
                <p:cNvSpPr>
                  <a:spLocks/>
                </p:cNvSpPr>
                <p:nvPr/>
              </p:nvSpPr>
              <p:spPr bwMode="auto">
                <a:xfrm>
                  <a:off x="1935" y="1901"/>
                  <a:ext cx="76" cy="22"/>
                </a:xfrm>
                <a:custGeom>
                  <a:avLst/>
                  <a:gdLst>
                    <a:gd name="T0" fmla="*/ 76 w 76"/>
                    <a:gd name="T1" fmla="*/ 22 h 22"/>
                    <a:gd name="T2" fmla="*/ 0 w 76"/>
                    <a:gd name="T3" fmla="*/ 5 h 22"/>
                    <a:gd name="T4" fmla="*/ 0 w 76"/>
                    <a:gd name="T5" fmla="*/ 2 h 22"/>
                    <a:gd name="T6" fmla="*/ 0 w 76"/>
                    <a:gd name="T7" fmla="*/ 0 h 22"/>
                    <a:gd name="T8" fmla="*/ 76 w 76"/>
                    <a:gd name="T9" fmla="*/ 19 h 22"/>
                    <a:gd name="T10" fmla="*/ 76 w 76"/>
                    <a:gd name="T11" fmla="*/ 21 h 22"/>
                    <a:gd name="T12" fmla="*/ 76 w 76"/>
                    <a:gd name="T13" fmla="*/ 22 h 22"/>
                    <a:gd name="T14" fmla="*/ 0 60000 65536"/>
                    <a:gd name="T15" fmla="*/ 0 60000 65536"/>
                    <a:gd name="T16" fmla="*/ 0 60000 65536"/>
                    <a:gd name="T17" fmla="*/ 0 60000 65536"/>
                    <a:gd name="T18" fmla="*/ 0 60000 65536"/>
                    <a:gd name="T19" fmla="*/ 0 60000 65536"/>
                    <a:gd name="T20" fmla="*/ 0 60000 65536"/>
                    <a:gd name="T21" fmla="*/ 0 w 76"/>
                    <a:gd name="T22" fmla="*/ 0 h 22"/>
                    <a:gd name="T23" fmla="*/ 76 w 7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 h="22">
                      <a:moveTo>
                        <a:pt x="76" y="22"/>
                      </a:moveTo>
                      <a:lnTo>
                        <a:pt x="0" y="5"/>
                      </a:lnTo>
                      <a:lnTo>
                        <a:pt x="0" y="2"/>
                      </a:lnTo>
                      <a:lnTo>
                        <a:pt x="0" y="0"/>
                      </a:lnTo>
                      <a:lnTo>
                        <a:pt x="76" y="19"/>
                      </a:lnTo>
                      <a:lnTo>
                        <a:pt x="76" y="21"/>
                      </a:lnTo>
                      <a:lnTo>
                        <a:pt x="76" y="22"/>
                      </a:lnTo>
                      <a:close/>
                    </a:path>
                  </a:pathLst>
                </a:custGeom>
                <a:solidFill>
                  <a:srgbClr val="EEB902"/>
                </a:solidFill>
                <a:ln w="9525">
                  <a:noFill/>
                  <a:round/>
                  <a:headEnd/>
                  <a:tailEnd/>
                </a:ln>
              </p:spPr>
              <p:txBody>
                <a:bodyPr/>
                <a:lstStyle/>
                <a:p>
                  <a:endParaRPr lang="en-US"/>
                </a:p>
              </p:txBody>
            </p:sp>
            <p:sp>
              <p:nvSpPr>
                <p:cNvPr id="22735" name="Freeform 111"/>
                <p:cNvSpPr>
                  <a:spLocks/>
                </p:cNvSpPr>
                <p:nvPr/>
              </p:nvSpPr>
              <p:spPr bwMode="auto">
                <a:xfrm>
                  <a:off x="1933" y="1899"/>
                  <a:ext cx="78" cy="23"/>
                </a:xfrm>
                <a:custGeom>
                  <a:avLst/>
                  <a:gdLst>
                    <a:gd name="T0" fmla="*/ 78 w 78"/>
                    <a:gd name="T1" fmla="*/ 23 h 23"/>
                    <a:gd name="T2" fmla="*/ 2 w 78"/>
                    <a:gd name="T3" fmla="*/ 4 h 23"/>
                    <a:gd name="T4" fmla="*/ 2 w 78"/>
                    <a:gd name="T5" fmla="*/ 2 h 23"/>
                    <a:gd name="T6" fmla="*/ 0 w 78"/>
                    <a:gd name="T7" fmla="*/ 0 h 23"/>
                    <a:gd name="T8" fmla="*/ 78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 name="T21" fmla="*/ 0 w 78"/>
                    <a:gd name="T22" fmla="*/ 0 h 23"/>
                    <a:gd name="T23" fmla="*/ 78 w 7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
                      <a:moveTo>
                        <a:pt x="78" y="23"/>
                      </a:moveTo>
                      <a:lnTo>
                        <a:pt x="2" y="4"/>
                      </a:lnTo>
                      <a:lnTo>
                        <a:pt x="2" y="2"/>
                      </a:lnTo>
                      <a:lnTo>
                        <a:pt x="0" y="0"/>
                      </a:lnTo>
                      <a:lnTo>
                        <a:pt x="78" y="19"/>
                      </a:lnTo>
                      <a:lnTo>
                        <a:pt x="78" y="21"/>
                      </a:lnTo>
                      <a:lnTo>
                        <a:pt x="78" y="23"/>
                      </a:lnTo>
                      <a:close/>
                    </a:path>
                  </a:pathLst>
                </a:custGeom>
                <a:solidFill>
                  <a:srgbClr val="EEB902"/>
                </a:solidFill>
                <a:ln w="9525">
                  <a:noFill/>
                  <a:round/>
                  <a:headEnd/>
                  <a:tailEnd/>
                </a:ln>
              </p:spPr>
              <p:txBody>
                <a:bodyPr/>
                <a:lstStyle/>
                <a:p>
                  <a:endParaRPr lang="en-US"/>
                </a:p>
              </p:txBody>
            </p:sp>
            <p:sp>
              <p:nvSpPr>
                <p:cNvPr id="22736" name="Freeform 112"/>
                <p:cNvSpPr>
                  <a:spLocks/>
                </p:cNvSpPr>
                <p:nvPr/>
              </p:nvSpPr>
              <p:spPr bwMode="auto">
                <a:xfrm>
                  <a:off x="1933" y="1897"/>
                  <a:ext cx="78" cy="23"/>
                </a:xfrm>
                <a:custGeom>
                  <a:avLst/>
                  <a:gdLst>
                    <a:gd name="T0" fmla="*/ 78 w 78"/>
                    <a:gd name="T1" fmla="*/ 23 h 23"/>
                    <a:gd name="T2" fmla="*/ 2 w 78"/>
                    <a:gd name="T3" fmla="*/ 4 h 23"/>
                    <a:gd name="T4" fmla="*/ 0 w 78"/>
                    <a:gd name="T5" fmla="*/ 2 h 23"/>
                    <a:gd name="T6" fmla="*/ 0 w 78"/>
                    <a:gd name="T7" fmla="*/ 0 h 23"/>
                    <a:gd name="T8" fmla="*/ 76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 name="T21" fmla="*/ 0 w 78"/>
                    <a:gd name="T22" fmla="*/ 0 h 23"/>
                    <a:gd name="T23" fmla="*/ 78 w 7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
                      <a:moveTo>
                        <a:pt x="78" y="23"/>
                      </a:moveTo>
                      <a:lnTo>
                        <a:pt x="2" y="4"/>
                      </a:lnTo>
                      <a:lnTo>
                        <a:pt x="0" y="2"/>
                      </a:lnTo>
                      <a:lnTo>
                        <a:pt x="0" y="0"/>
                      </a:lnTo>
                      <a:lnTo>
                        <a:pt x="76" y="19"/>
                      </a:lnTo>
                      <a:lnTo>
                        <a:pt x="78" y="21"/>
                      </a:lnTo>
                      <a:lnTo>
                        <a:pt x="78" y="23"/>
                      </a:lnTo>
                      <a:close/>
                    </a:path>
                  </a:pathLst>
                </a:custGeom>
                <a:solidFill>
                  <a:srgbClr val="EEBA00"/>
                </a:solidFill>
                <a:ln w="9525">
                  <a:noFill/>
                  <a:round/>
                  <a:headEnd/>
                  <a:tailEnd/>
                </a:ln>
              </p:spPr>
              <p:txBody>
                <a:bodyPr/>
                <a:lstStyle/>
                <a:p>
                  <a:endParaRPr lang="en-US"/>
                </a:p>
              </p:txBody>
            </p:sp>
            <p:sp>
              <p:nvSpPr>
                <p:cNvPr id="22737" name="Freeform 113"/>
                <p:cNvSpPr>
                  <a:spLocks/>
                </p:cNvSpPr>
                <p:nvPr/>
              </p:nvSpPr>
              <p:spPr bwMode="auto">
                <a:xfrm>
                  <a:off x="1931" y="1895"/>
                  <a:ext cx="80" cy="23"/>
                </a:xfrm>
                <a:custGeom>
                  <a:avLst/>
                  <a:gdLst>
                    <a:gd name="T0" fmla="*/ 80 w 80"/>
                    <a:gd name="T1" fmla="*/ 23 h 23"/>
                    <a:gd name="T2" fmla="*/ 2 w 80"/>
                    <a:gd name="T3" fmla="*/ 4 h 23"/>
                    <a:gd name="T4" fmla="*/ 2 w 80"/>
                    <a:gd name="T5" fmla="*/ 2 h 23"/>
                    <a:gd name="T6" fmla="*/ 0 w 80"/>
                    <a:gd name="T7" fmla="*/ 0 h 23"/>
                    <a:gd name="T8" fmla="*/ 78 w 80"/>
                    <a:gd name="T9" fmla="*/ 19 h 23"/>
                    <a:gd name="T10" fmla="*/ 78 w 80"/>
                    <a:gd name="T11" fmla="*/ 21 h 23"/>
                    <a:gd name="T12" fmla="*/ 80 w 80"/>
                    <a:gd name="T13" fmla="*/ 23 h 23"/>
                    <a:gd name="T14" fmla="*/ 0 60000 65536"/>
                    <a:gd name="T15" fmla="*/ 0 60000 65536"/>
                    <a:gd name="T16" fmla="*/ 0 60000 65536"/>
                    <a:gd name="T17" fmla="*/ 0 60000 65536"/>
                    <a:gd name="T18" fmla="*/ 0 60000 65536"/>
                    <a:gd name="T19" fmla="*/ 0 60000 65536"/>
                    <a:gd name="T20" fmla="*/ 0 60000 65536"/>
                    <a:gd name="T21" fmla="*/ 0 w 80"/>
                    <a:gd name="T22" fmla="*/ 0 h 23"/>
                    <a:gd name="T23" fmla="*/ 80 w 8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3">
                      <a:moveTo>
                        <a:pt x="80" y="23"/>
                      </a:moveTo>
                      <a:lnTo>
                        <a:pt x="2" y="4"/>
                      </a:lnTo>
                      <a:lnTo>
                        <a:pt x="2" y="2"/>
                      </a:lnTo>
                      <a:lnTo>
                        <a:pt x="0" y="0"/>
                      </a:lnTo>
                      <a:lnTo>
                        <a:pt x="78" y="19"/>
                      </a:lnTo>
                      <a:lnTo>
                        <a:pt x="78" y="21"/>
                      </a:lnTo>
                      <a:lnTo>
                        <a:pt x="80" y="23"/>
                      </a:lnTo>
                      <a:close/>
                    </a:path>
                  </a:pathLst>
                </a:custGeom>
                <a:solidFill>
                  <a:srgbClr val="EFBB00"/>
                </a:solidFill>
                <a:ln w="9525">
                  <a:noFill/>
                  <a:round/>
                  <a:headEnd/>
                  <a:tailEnd/>
                </a:ln>
              </p:spPr>
              <p:txBody>
                <a:bodyPr/>
                <a:lstStyle/>
                <a:p>
                  <a:endParaRPr lang="en-US"/>
                </a:p>
              </p:txBody>
            </p:sp>
            <p:sp>
              <p:nvSpPr>
                <p:cNvPr id="22738" name="Freeform 114"/>
                <p:cNvSpPr>
                  <a:spLocks/>
                </p:cNvSpPr>
                <p:nvPr/>
              </p:nvSpPr>
              <p:spPr bwMode="auto">
                <a:xfrm>
                  <a:off x="1931" y="1893"/>
                  <a:ext cx="78" cy="23"/>
                </a:xfrm>
                <a:custGeom>
                  <a:avLst/>
                  <a:gdLst>
                    <a:gd name="T0" fmla="*/ 78 w 78"/>
                    <a:gd name="T1" fmla="*/ 23 h 23"/>
                    <a:gd name="T2" fmla="*/ 2 w 78"/>
                    <a:gd name="T3" fmla="*/ 4 h 23"/>
                    <a:gd name="T4" fmla="*/ 0 w 78"/>
                    <a:gd name="T5" fmla="*/ 2 h 23"/>
                    <a:gd name="T6" fmla="*/ 0 w 78"/>
                    <a:gd name="T7" fmla="*/ 0 h 23"/>
                    <a:gd name="T8" fmla="*/ 78 w 78"/>
                    <a:gd name="T9" fmla="*/ 19 h 23"/>
                    <a:gd name="T10" fmla="*/ 78 w 78"/>
                    <a:gd name="T11" fmla="*/ 21 h 23"/>
                    <a:gd name="T12" fmla="*/ 78 w 78"/>
                    <a:gd name="T13" fmla="*/ 23 h 23"/>
                    <a:gd name="T14" fmla="*/ 0 60000 65536"/>
                    <a:gd name="T15" fmla="*/ 0 60000 65536"/>
                    <a:gd name="T16" fmla="*/ 0 60000 65536"/>
                    <a:gd name="T17" fmla="*/ 0 60000 65536"/>
                    <a:gd name="T18" fmla="*/ 0 60000 65536"/>
                    <a:gd name="T19" fmla="*/ 0 60000 65536"/>
                    <a:gd name="T20" fmla="*/ 0 60000 65536"/>
                    <a:gd name="T21" fmla="*/ 0 w 78"/>
                    <a:gd name="T22" fmla="*/ 0 h 23"/>
                    <a:gd name="T23" fmla="*/ 78 w 78"/>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8" h="23">
                      <a:moveTo>
                        <a:pt x="78" y="23"/>
                      </a:moveTo>
                      <a:lnTo>
                        <a:pt x="2" y="4"/>
                      </a:lnTo>
                      <a:lnTo>
                        <a:pt x="0" y="2"/>
                      </a:lnTo>
                      <a:lnTo>
                        <a:pt x="0" y="0"/>
                      </a:lnTo>
                      <a:lnTo>
                        <a:pt x="78" y="19"/>
                      </a:lnTo>
                      <a:lnTo>
                        <a:pt x="78" y="21"/>
                      </a:lnTo>
                      <a:lnTo>
                        <a:pt x="78" y="23"/>
                      </a:lnTo>
                      <a:close/>
                    </a:path>
                  </a:pathLst>
                </a:custGeom>
                <a:solidFill>
                  <a:srgbClr val="EFBC00"/>
                </a:solidFill>
                <a:ln w="9525">
                  <a:noFill/>
                  <a:round/>
                  <a:headEnd/>
                  <a:tailEnd/>
                </a:ln>
              </p:spPr>
              <p:txBody>
                <a:bodyPr/>
                <a:lstStyle/>
                <a:p>
                  <a:endParaRPr lang="en-US"/>
                </a:p>
              </p:txBody>
            </p:sp>
            <p:sp>
              <p:nvSpPr>
                <p:cNvPr id="22739" name="Freeform 115"/>
                <p:cNvSpPr>
                  <a:spLocks/>
                </p:cNvSpPr>
                <p:nvPr/>
              </p:nvSpPr>
              <p:spPr bwMode="auto">
                <a:xfrm>
                  <a:off x="1929" y="1891"/>
                  <a:ext cx="80" cy="23"/>
                </a:xfrm>
                <a:custGeom>
                  <a:avLst/>
                  <a:gdLst>
                    <a:gd name="T0" fmla="*/ 80 w 80"/>
                    <a:gd name="T1" fmla="*/ 23 h 23"/>
                    <a:gd name="T2" fmla="*/ 2 w 80"/>
                    <a:gd name="T3" fmla="*/ 4 h 23"/>
                    <a:gd name="T4" fmla="*/ 2 w 80"/>
                    <a:gd name="T5" fmla="*/ 2 h 23"/>
                    <a:gd name="T6" fmla="*/ 0 w 80"/>
                    <a:gd name="T7" fmla="*/ 0 h 23"/>
                    <a:gd name="T8" fmla="*/ 80 w 80"/>
                    <a:gd name="T9" fmla="*/ 17 h 23"/>
                    <a:gd name="T10" fmla="*/ 80 w 80"/>
                    <a:gd name="T11" fmla="*/ 21 h 23"/>
                    <a:gd name="T12" fmla="*/ 80 w 80"/>
                    <a:gd name="T13" fmla="*/ 23 h 23"/>
                    <a:gd name="T14" fmla="*/ 0 60000 65536"/>
                    <a:gd name="T15" fmla="*/ 0 60000 65536"/>
                    <a:gd name="T16" fmla="*/ 0 60000 65536"/>
                    <a:gd name="T17" fmla="*/ 0 60000 65536"/>
                    <a:gd name="T18" fmla="*/ 0 60000 65536"/>
                    <a:gd name="T19" fmla="*/ 0 60000 65536"/>
                    <a:gd name="T20" fmla="*/ 0 60000 65536"/>
                    <a:gd name="T21" fmla="*/ 0 w 80"/>
                    <a:gd name="T22" fmla="*/ 0 h 23"/>
                    <a:gd name="T23" fmla="*/ 80 w 8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3">
                      <a:moveTo>
                        <a:pt x="80" y="23"/>
                      </a:moveTo>
                      <a:lnTo>
                        <a:pt x="2" y="4"/>
                      </a:lnTo>
                      <a:lnTo>
                        <a:pt x="2" y="2"/>
                      </a:lnTo>
                      <a:lnTo>
                        <a:pt x="0" y="0"/>
                      </a:lnTo>
                      <a:lnTo>
                        <a:pt x="80" y="17"/>
                      </a:lnTo>
                      <a:lnTo>
                        <a:pt x="80" y="21"/>
                      </a:lnTo>
                      <a:lnTo>
                        <a:pt x="80" y="23"/>
                      </a:lnTo>
                      <a:close/>
                    </a:path>
                  </a:pathLst>
                </a:custGeom>
                <a:solidFill>
                  <a:srgbClr val="EFBC00"/>
                </a:solidFill>
                <a:ln w="9525">
                  <a:noFill/>
                  <a:round/>
                  <a:headEnd/>
                  <a:tailEnd/>
                </a:ln>
              </p:spPr>
              <p:txBody>
                <a:bodyPr/>
                <a:lstStyle/>
                <a:p>
                  <a:endParaRPr lang="en-US"/>
                </a:p>
              </p:txBody>
            </p:sp>
            <p:sp>
              <p:nvSpPr>
                <p:cNvPr id="22740" name="Freeform 116"/>
                <p:cNvSpPr>
                  <a:spLocks/>
                </p:cNvSpPr>
                <p:nvPr/>
              </p:nvSpPr>
              <p:spPr bwMode="auto">
                <a:xfrm>
                  <a:off x="1929" y="1889"/>
                  <a:ext cx="80" cy="23"/>
                </a:xfrm>
                <a:custGeom>
                  <a:avLst/>
                  <a:gdLst>
                    <a:gd name="T0" fmla="*/ 80 w 80"/>
                    <a:gd name="T1" fmla="*/ 23 h 23"/>
                    <a:gd name="T2" fmla="*/ 2 w 80"/>
                    <a:gd name="T3" fmla="*/ 4 h 23"/>
                    <a:gd name="T4" fmla="*/ 0 w 80"/>
                    <a:gd name="T5" fmla="*/ 2 h 23"/>
                    <a:gd name="T6" fmla="*/ 0 w 80"/>
                    <a:gd name="T7" fmla="*/ 0 h 23"/>
                    <a:gd name="T8" fmla="*/ 80 w 80"/>
                    <a:gd name="T9" fmla="*/ 17 h 23"/>
                    <a:gd name="T10" fmla="*/ 80 w 80"/>
                    <a:gd name="T11" fmla="*/ 19 h 23"/>
                    <a:gd name="T12" fmla="*/ 80 w 80"/>
                    <a:gd name="T13" fmla="*/ 23 h 23"/>
                    <a:gd name="T14" fmla="*/ 0 60000 65536"/>
                    <a:gd name="T15" fmla="*/ 0 60000 65536"/>
                    <a:gd name="T16" fmla="*/ 0 60000 65536"/>
                    <a:gd name="T17" fmla="*/ 0 60000 65536"/>
                    <a:gd name="T18" fmla="*/ 0 60000 65536"/>
                    <a:gd name="T19" fmla="*/ 0 60000 65536"/>
                    <a:gd name="T20" fmla="*/ 0 60000 65536"/>
                    <a:gd name="T21" fmla="*/ 0 w 80"/>
                    <a:gd name="T22" fmla="*/ 0 h 23"/>
                    <a:gd name="T23" fmla="*/ 80 w 80"/>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3">
                      <a:moveTo>
                        <a:pt x="80" y="23"/>
                      </a:moveTo>
                      <a:lnTo>
                        <a:pt x="2" y="4"/>
                      </a:lnTo>
                      <a:lnTo>
                        <a:pt x="0" y="2"/>
                      </a:lnTo>
                      <a:lnTo>
                        <a:pt x="0" y="0"/>
                      </a:lnTo>
                      <a:lnTo>
                        <a:pt x="80" y="17"/>
                      </a:lnTo>
                      <a:lnTo>
                        <a:pt x="80" y="19"/>
                      </a:lnTo>
                      <a:lnTo>
                        <a:pt x="80" y="23"/>
                      </a:lnTo>
                      <a:close/>
                    </a:path>
                  </a:pathLst>
                </a:custGeom>
                <a:solidFill>
                  <a:srgbClr val="EFBC01"/>
                </a:solidFill>
                <a:ln w="9525">
                  <a:noFill/>
                  <a:round/>
                  <a:headEnd/>
                  <a:tailEnd/>
                </a:ln>
              </p:spPr>
              <p:txBody>
                <a:bodyPr/>
                <a:lstStyle/>
                <a:p>
                  <a:endParaRPr lang="en-US"/>
                </a:p>
              </p:txBody>
            </p:sp>
            <p:sp>
              <p:nvSpPr>
                <p:cNvPr id="22741" name="Freeform 117"/>
                <p:cNvSpPr>
                  <a:spLocks/>
                </p:cNvSpPr>
                <p:nvPr/>
              </p:nvSpPr>
              <p:spPr bwMode="auto">
                <a:xfrm>
                  <a:off x="1927" y="1886"/>
                  <a:ext cx="82" cy="22"/>
                </a:xfrm>
                <a:custGeom>
                  <a:avLst/>
                  <a:gdLst>
                    <a:gd name="T0" fmla="*/ 82 w 82"/>
                    <a:gd name="T1" fmla="*/ 22 h 22"/>
                    <a:gd name="T2" fmla="*/ 2 w 82"/>
                    <a:gd name="T3" fmla="*/ 5 h 22"/>
                    <a:gd name="T4" fmla="*/ 2 w 82"/>
                    <a:gd name="T5" fmla="*/ 3 h 22"/>
                    <a:gd name="T6" fmla="*/ 0 w 82"/>
                    <a:gd name="T7" fmla="*/ 0 h 22"/>
                    <a:gd name="T8" fmla="*/ 80 w 82"/>
                    <a:gd name="T9" fmla="*/ 19 h 22"/>
                    <a:gd name="T10" fmla="*/ 82 w 82"/>
                    <a:gd name="T11" fmla="*/ 20 h 22"/>
                    <a:gd name="T12" fmla="*/ 82 w 82"/>
                    <a:gd name="T13" fmla="*/ 22 h 22"/>
                    <a:gd name="T14" fmla="*/ 0 60000 65536"/>
                    <a:gd name="T15" fmla="*/ 0 60000 65536"/>
                    <a:gd name="T16" fmla="*/ 0 60000 65536"/>
                    <a:gd name="T17" fmla="*/ 0 60000 65536"/>
                    <a:gd name="T18" fmla="*/ 0 60000 65536"/>
                    <a:gd name="T19" fmla="*/ 0 60000 65536"/>
                    <a:gd name="T20" fmla="*/ 0 60000 65536"/>
                    <a:gd name="T21" fmla="*/ 0 w 82"/>
                    <a:gd name="T22" fmla="*/ 0 h 22"/>
                    <a:gd name="T23" fmla="*/ 82 w 8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2">
                      <a:moveTo>
                        <a:pt x="82" y="22"/>
                      </a:moveTo>
                      <a:lnTo>
                        <a:pt x="2" y="5"/>
                      </a:lnTo>
                      <a:lnTo>
                        <a:pt x="2" y="3"/>
                      </a:lnTo>
                      <a:lnTo>
                        <a:pt x="0" y="0"/>
                      </a:lnTo>
                      <a:lnTo>
                        <a:pt x="80" y="19"/>
                      </a:lnTo>
                      <a:lnTo>
                        <a:pt x="82" y="20"/>
                      </a:lnTo>
                      <a:lnTo>
                        <a:pt x="82" y="22"/>
                      </a:lnTo>
                      <a:close/>
                    </a:path>
                  </a:pathLst>
                </a:custGeom>
                <a:solidFill>
                  <a:srgbClr val="EFBD00"/>
                </a:solidFill>
                <a:ln w="9525">
                  <a:noFill/>
                  <a:round/>
                  <a:headEnd/>
                  <a:tailEnd/>
                </a:ln>
              </p:spPr>
              <p:txBody>
                <a:bodyPr/>
                <a:lstStyle/>
                <a:p>
                  <a:endParaRPr lang="en-US"/>
                </a:p>
              </p:txBody>
            </p:sp>
            <p:sp>
              <p:nvSpPr>
                <p:cNvPr id="22742" name="Freeform 118"/>
                <p:cNvSpPr>
                  <a:spLocks/>
                </p:cNvSpPr>
                <p:nvPr/>
              </p:nvSpPr>
              <p:spPr bwMode="auto">
                <a:xfrm>
                  <a:off x="1927" y="1884"/>
                  <a:ext cx="82" cy="22"/>
                </a:xfrm>
                <a:custGeom>
                  <a:avLst/>
                  <a:gdLst>
                    <a:gd name="T0" fmla="*/ 82 w 82"/>
                    <a:gd name="T1" fmla="*/ 22 h 22"/>
                    <a:gd name="T2" fmla="*/ 2 w 82"/>
                    <a:gd name="T3" fmla="*/ 5 h 22"/>
                    <a:gd name="T4" fmla="*/ 0 w 82"/>
                    <a:gd name="T5" fmla="*/ 2 h 22"/>
                    <a:gd name="T6" fmla="*/ 0 w 82"/>
                    <a:gd name="T7" fmla="*/ 0 h 22"/>
                    <a:gd name="T8" fmla="*/ 80 w 82"/>
                    <a:gd name="T9" fmla="*/ 19 h 22"/>
                    <a:gd name="T10" fmla="*/ 80 w 82"/>
                    <a:gd name="T11" fmla="*/ 21 h 22"/>
                    <a:gd name="T12" fmla="*/ 82 w 82"/>
                    <a:gd name="T13" fmla="*/ 22 h 22"/>
                    <a:gd name="T14" fmla="*/ 0 60000 65536"/>
                    <a:gd name="T15" fmla="*/ 0 60000 65536"/>
                    <a:gd name="T16" fmla="*/ 0 60000 65536"/>
                    <a:gd name="T17" fmla="*/ 0 60000 65536"/>
                    <a:gd name="T18" fmla="*/ 0 60000 65536"/>
                    <a:gd name="T19" fmla="*/ 0 60000 65536"/>
                    <a:gd name="T20" fmla="*/ 0 60000 65536"/>
                    <a:gd name="T21" fmla="*/ 0 w 82"/>
                    <a:gd name="T22" fmla="*/ 0 h 22"/>
                    <a:gd name="T23" fmla="*/ 82 w 82"/>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2">
                      <a:moveTo>
                        <a:pt x="82" y="22"/>
                      </a:moveTo>
                      <a:lnTo>
                        <a:pt x="2" y="5"/>
                      </a:lnTo>
                      <a:lnTo>
                        <a:pt x="0" y="2"/>
                      </a:lnTo>
                      <a:lnTo>
                        <a:pt x="0" y="0"/>
                      </a:lnTo>
                      <a:lnTo>
                        <a:pt x="80" y="19"/>
                      </a:lnTo>
                      <a:lnTo>
                        <a:pt x="80" y="21"/>
                      </a:lnTo>
                      <a:lnTo>
                        <a:pt x="82" y="22"/>
                      </a:lnTo>
                      <a:close/>
                    </a:path>
                  </a:pathLst>
                </a:custGeom>
                <a:solidFill>
                  <a:srgbClr val="EFBD00"/>
                </a:solidFill>
                <a:ln w="9525">
                  <a:noFill/>
                  <a:round/>
                  <a:headEnd/>
                  <a:tailEnd/>
                </a:ln>
              </p:spPr>
              <p:txBody>
                <a:bodyPr/>
                <a:lstStyle/>
                <a:p>
                  <a:endParaRPr lang="en-US"/>
                </a:p>
              </p:txBody>
            </p:sp>
            <p:sp>
              <p:nvSpPr>
                <p:cNvPr id="22743" name="Freeform 119"/>
                <p:cNvSpPr>
                  <a:spLocks/>
                </p:cNvSpPr>
                <p:nvPr/>
              </p:nvSpPr>
              <p:spPr bwMode="auto">
                <a:xfrm>
                  <a:off x="1925" y="1882"/>
                  <a:ext cx="82" cy="23"/>
                </a:xfrm>
                <a:custGeom>
                  <a:avLst/>
                  <a:gdLst>
                    <a:gd name="T0" fmla="*/ 82 w 82"/>
                    <a:gd name="T1" fmla="*/ 23 h 23"/>
                    <a:gd name="T2" fmla="*/ 2 w 82"/>
                    <a:gd name="T3" fmla="*/ 4 h 23"/>
                    <a:gd name="T4" fmla="*/ 2 w 82"/>
                    <a:gd name="T5" fmla="*/ 2 h 23"/>
                    <a:gd name="T6" fmla="*/ 0 w 82"/>
                    <a:gd name="T7" fmla="*/ 0 h 23"/>
                    <a:gd name="T8" fmla="*/ 82 w 82"/>
                    <a:gd name="T9" fmla="*/ 19 h 23"/>
                    <a:gd name="T10" fmla="*/ 82 w 82"/>
                    <a:gd name="T11" fmla="*/ 21 h 23"/>
                    <a:gd name="T12" fmla="*/ 82 w 82"/>
                    <a:gd name="T13" fmla="*/ 23 h 23"/>
                    <a:gd name="T14" fmla="*/ 0 60000 65536"/>
                    <a:gd name="T15" fmla="*/ 0 60000 65536"/>
                    <a:gd name="T16" fmla="*/ 0 60000 65536"/>
                    <a:gd name="T17" fmla="*/ 0 60000 65536"/>
                    <a:gd name="T18" fmla="*/ 0 60000 65536"/>
                    <a:gd name="T19" fmla="*/ 0 60000 65536"/>
                    <a:gd name="T20" fmla="*/ 0 60000 65536"/>
                    <a:gd name="T21" fmla="*/ 0 w 82"/>
                    <a:gd name="T22" fmla="*/ 0 h 23"/>
                    <a:gd name="T23" fmla="*/ 82 w 8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3">
                      <a:moveTo>
                        <a:pt x="82" y="23"/>
                      </a:moveTo>
                      <a:lnTo>
                        <a:pt x="2" y="4"/>
                      </a:lnTo>
                      <a:lnTo>
                        <a:pt x="2" y="2"/>
                      </a:lnTo>
                      <a:lnTo>
                        <a:pt x="0" y="0"/>
                      </a:lnTo>
                      <a:lnTo>
                        <a:pt x="82" y="19"/>
                      </a:lnTo>
                      <a:lnTo>
                        <a:pt x="82" y="21"/>
                      </a:lnTo>
                      <a:lnTo>
                        <a:pt x="82" y="23"/>
                      </a:lnTo>
                      <a:close/>
                    </a:path>
                  </a:pathLst>
                </a:custGeom>
                <a:solidFill>
                  <a:srgbClr val="EFBE00"/>
                </a:solidFill>
                <a:ln w="9525">
                  <a:noFill/>
                  <a:round/>
                  <a:headEnd/>
                  <a:tailEnd/>
                </a:ln>
              </p:spPr>
              <p:txBody>
                <a:bodyPr/>
                <a:lstStyle/>
                <a:p>
                  <a:endParaRPr lang="en-US"/>
                </a:p>
              </p:txBody>
            </p:sp>
            <p:sp>
              <p:nvSpPr>
                <p:cNvPr id="22744" name="Freeform 120"/>
                <p:cNvSpPr>
                  <a:spLocks/>
                </p:cNvSpPr>
                <p:nvPr/>
              </p:nvSpPr>
              <p:spPr bwMode="auto">
                <a:xfrm>
                  <a:off x="1925" y="1880"/>
                  <a:ext cx="82" cy="23"/>
                </a:xfrm>
                <a:custGeom>
                  <a:avLst/>
                  <a:gdLst>
                    <a:gd name="T0" fmla="*/ 82 w 82"/>
                    <a:gd name="T1" fmla="*/ 23 h 23"/>
                    <a:gd name="T2" fmla="*/ 2 w 82"/>
                    <a:gd name="T3" fmla="*/ 4 h 23"/>
                    <a:gd name="T4" fmla="*/ 0 w 82"/>
                    <a:gd name="T5" fmla="*/ 2 h 23"/>
                    <a:gd name="T6" fmla="*/ 0 w 82"/>
                    <a:gd name="T7" fmla="*/ 0 h 23"/>
                    <a:gd name="T8" fmla="*/ 82 w 82"/>
                    <a:gd name="T9" fmla="*/ 19 h 23"/>
                    <a:gd name="T10" fmla="*/ 82 w 82"/>
                    <a:gd name="T11" fmla="*/ 21 h 23"/>
                    <a:gd name="T12" fmla="*/ 82 w 82"/>
                    <a:gd name="T13" fmla="*/ 23 h 23"/>
                    <a:gd name="T14" fmla="*/ 0 60000 65536"/>
                    <a:gd name="T15" fmla="*/ 0 60000 65536"/>
                    <a:gd name="T16" fmla="*/ 0 60000 65536"/>
                    <a:gd name="T17" fmla="*/ 0 60000 65536"/>
                    <a:gd name="T18" fmla="*/ 0 60000 65536"/>
                    <a:gd name="T19" fmla="*/ 0 60000 65536"/>
                    <a:gd name="T20" fmla="*/ 0 60000 65536"/>
                    <a:gd name="T21" fmla="*/ 0 w 82"/>
                    <a:gd name="T22" fmla="*/ 0 h 23"/>
                    <a:gd name="T23" fmla="*/ 82 w 8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23">
                      <a:moveTo>
                        <a:pt x="82" y="23"/>
                      </a:moveTo>
                      <a:lnTo>
                        <a:pt x="2" y="4"/>
                      </a:lnTo>
                      <a:lnTo>
                        <a:pt x="0" y="2"/>
                      </a:lnTo>
                      <a:lnTo>
                        <a:pt x="0" y="0"/>
                      </a:lnTo>
                      <a:lnTo>
                        <a:pt x="82" y="19"/>
                      </a:lnTo>
                      <a:lnTo>
                        <a:pt x="82" y="21"/>
                      </a:lnTo>
                      <a:lnTo>
                        <a:pt x="82" y="23"/>
                      </a:lnTo>
                      <a:close/>
                    </a:path>
                  </a:pathLst>
                </a:custGeom>
                <a:solidFill>
                  <a:srgbClr val="EFBF00"/>
                </a:solidFill>
                <a:ln w="9525">
                  <a:noFill/>
                  <a:round/>
                  <a:headEnd/>
                  <a:tailEnd/>
                </a:ln>
              </p:spPr>
              <p:txBody>
                <a:bodyPr/>
                <a:lstStyle/>
                <a:p>
                  <a:endParaRPr lang="en-US"/>
                </a:p>
              </p:txBody>
            </p:sp>
            <p:sp>
              <p:nvSpPr>
                <p:cNvPr id="22745" name="Freeform 121"/>
                <p:cNvSpPr>
                  <a:spLocks/>
                </p:cNvSpPr>
                <p:nvPr/>
              </p:nvSpPr>
              <p:spPr bwMode="auto">
                <a:xfrm>
                  <a:off x="1923" y="1878"/>
                  <a:ext cx="84" cy="23"/>
                </a:xfrm>
                <a:custGeom>
                  <a:avLst/>
                  <a:gdLst>
                    <a:gd name="T0" fmla="*/ 84 w 84"/>
                    <a:gd name="T1" fmla="*/ 23 h 23"/>
                    <a:gd name="T2" fmla="*/ 2 w 84"/>
                    <a:gd name="T3" fmla="*/ 4 h 23"/>
                    <a:gd name="T4" fmla="*/ 2 w 84"/>
                    <a:gd name="T5" fmla="*/ 2 h 23"/>
                    <a:gd name="T6" fmla="*/ 0 w 84"/>
                    <a:gd name="T7" fmla="*/ 0 h 23"/>
                    <a:gd name="T8" fmla="*/ 82 w 84"/>
                    <a:gd name="T9" fmla="*/ 19 h 23"/>
                    <a:gd name="T10" fmla="*/ 84 w 84"/>
                    <a:gd name="T11" fmla="*/ 21 h 23"/>
                    <a:gd name="T12" fmla="*/ 84 w 84"/>
                    <a:gd name="T13" fmla="*/ 23 h 23"/>
                    <a:gd name="T14" fmla="*/ 0 60000 65536"/>
                    <a:gd name="T15" fmla="*/ 0 60000 65536"/>
                    <a:gd name="T16" fmla="*/ 0 60000 65536"/>
                    <a:gd name="T17" fmla="*/ 0 60000 65536"/>
                    <a:gd name="T18" fmla="*/ 0 60000 65536"/>
                    <a:gd name="T19" fmla="*/ 0 60000 65536"/>
                    <a:gd name="T20" fmla="*/ 0 60000 65536"/>
                    <a:gd name="T21" fmla="*/ 0 w 84"/>
                    <a:gd name="T22" fmla="*/ 0 h 23"/>
                    <a:gd name="T23" fmla="*/ 84 w 84"/>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23">
                      <a:moveTo>
                        <a:pt x="84" y="23"/>
                      </a:moveTo>
                      <a:lnTo>
                        <a:pt x="2" y="4"/>
                      </a:lnTo>
                      <a:lnTo>
                        <a:pt x="2" y="2"/>
                      </a:lnTo>
                      <a:lnTo>
                        <a:pt x="0" y="0"/>
                      </a:lnTo>
                      <a:lnTo>
                        <a:pt x="82" y="19"/>
                      </a:lnTo>
                      <a:lnTo>
                        <a:pt x="84" y="21"/>
                      </a:lnTo>
                      <a:lnTo>
                        <a:pt x="84" y="23"/>
                      </a:lnTo>
                      <a:close/>
                    </a:path>
                  </a:pathLst>
                </a:custGeom>
                <a:solidFill>
                  <a:srgbClr val="EFC000"/>
                </a:solidFill>
                <a:ln w="9525">
                  <a:noFill/>
                  <a:round/>
                  <a:headEnd/>
                  <a:tailEnd/>
                </a:ln>
              </p:spPr>
              <p:txBody>
                <a:bodyPr/>
                <a:lstStyle/>
                <a:p>
                  <a:endParaRPr lang="en-US"/>
                </a:p>
              </p:txBody>
            </p:sp>
            <p:sp>
              <p:nvSpPr>
                <p:cNvPr id="22746" name="Freeform 122"/>
                <p:cNvSpPr>
                  <a:spLocks/>
                </p:cNvSpPr>
                <p:nvPr/>
              </p:nvSpPr>
              <p:spPr bwMode="auto">
                <a:xfrm>
                  <a:off x="1921" y="1876"/>
                  <a:ext cx="86" cy="23"/>
                </a:xfrm>
                <a:custGeom>
                  <a:avLst/>
                  <a:gdLst>
                    <a:gd name="T0" fmla="*/ 86 w 86"/>
                    <a:gd name="T1" fmla="*/ 23 h 23"/>
                    <a:gd name="T2" fmla="*/ 4 w 86"/>
                    <a:gd name="T3" fmla="*/ 4 h 23"/>
                    <a:gd name="T4" fmla="*/ 2 w 86"/>
                    <a:gd name="T5" fmla="*/ 2 h 23"/>
                    <a:gd name="T6" fmla="*/ 0 w 86"/>
                    <a:gd name="T7" fmla="*/ 0 h 23"/>
                    <a:gd name="T8" fmla="*/ 0 w 86"/>
                    <a:gd name="T9" fmla="*/ 0 h 23"/>
                    <a:gd name="T10" fmla="*/ 0 w 86"/>
                    <a:gd name="T11" fmla="*/ 0 h 23"/>
                    <a:gd name="T12" fmla="*/ 84 w 86"/>
                    <a:gd name="T13" fmla="*/ 19 h 23"/>
                    <a:gd name="T14" fmla="*/ 84 w 86"/>
                    <a:gd name="T15" fmla="*/ 21 h 23"/>
                    <a:gd name="T16" fmla="*/ 86 w 86"/>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23"/>
                    <a:gd name="T29" fmla="*/ 86 w 86"/>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23">
                      <a:moveTo>
                        <a:pt x="86" y="23"/>
                      </a:moveTo>
                      <a:lnTo>
                        <a:pt x="4" y="4"/>
                      </a:lnTo>
                      <a:lnTo>
                        <a:pt x="2" y="2"/>
                      </a:lnTo>
                      <a:lnTo>
                        <a:pt x="0" y="0"/>
                      </a:lnTo>
                      <a:lnTo>
                        <a:pt x="84" y="19"/>
                      </a:lnTo>
                      <a:lnTo>
                        <a:pt x="84" y="21"/>
                      </a:lnTo>
                      <a:lnTo>
                        <a:pt x="86" y="23"/>
                      </a:lnTo>
                      <a:close/>
                    </a:path>
                  </a:pathLst>
                </a:custGeom>
                <a:solidFill>
                  <a:srgbClr val="EFC000"/>
                </a:solidFill>
                <a:ln w="9525">
                  <a:noFill/>
                  <a:round/>
                  <a:headEnd/>
                  <a:tailEnd/>
                </a:ln>
              </p:spPr>
              <p:txBody>
                <a:bodyPr/>
                <a:lstStyle/>
                <a:p>
                  <a:endParaRPr lang="en-US"/>
                </a:p>
              </p:txBody>
            </p:sp>
            <p:sp>
              <p:nvSpPr>
                <p:cNvPr id="22747" name="Freeform 123"/>
                <p:cNvSpPr>
                  <a:spLocks/>
                </p:cNvSpPr>
                <p:nvPr/>
              </p:nvSpPr>
              <p:spPr bwMode="auto">
                <a:xfrm>
                  <a:off x="1921" y="1872"/>
                  <a:ext cx="84" cy="25"/>
                </a:xfrm>
                <a:custGeom>
                  <a:avLst/>
                  <a:gdLst>
                    <a:gd name="T0" fmla="*/ 84 w 84"/>
                    <a:gd name="T1" fmla="*/ 25 h 25"/>
                    <a:gd name="T2" fmla="*/ 2 w 84"/>
                    <a:gd name="T3" fmla="*/ 6 h 25"/>
                    <a:gd name="T4" fmla="*/ 2 w 84"/>
                    <a:gd name="T5" fmla="*/ 4 h 25"/>
                    <a:gd name="T6" fmla="*/ 0 w 84"/>
                    <a:gd name="T7" fmla="*/ 4 h 25"/>
                    <a:gd name="T8" fmla="*/ 0 w 84"/>
                    <a:gd name="T9" fmla="*/ 2 h 25"/>
                    <a:gd name="T10" fmla="*/ 0 w 84"/>
                    <a:gd name="T11" fmla="*/ 0 h 25"/>
                    <a:gd name="T12" fmla="*/ 84 w 84"/>
                    <a:gd name="T13" fmla="*/ 21 h 25"/>
                    <a:gd name="T14" fmla="*/ 84 w 84"/>
                    <a:gd name="T15" fmla="*/ 23 h 25"/>
                    <a:gd name="T16" fmla="*/ 84 w 84"/>
                    <a:gd name="T17" fmla="*/ 25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25"/>
                    <a:gd name="T29" fmla="*/ 84 w 84"/>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25">
                      <a:moveTo>
                        <a:pt x="84" y="25"/>
                      </a:moveTo>
                      <a:lnTo>
                        <a:pt x="2" y="6"/>
                      </a:lnTo>
                      <a:lnTo>
                        <a:pt x="2" y="4"/>
                      </a:lnTo>
                      <a:lnTo>
                        <a:pt x="0" y="4"/>
                      </a:lnTo>
                      <a:lnTo>
                        <a:pt x="0" y="2"/>
                      </a:lnTo>
                      <a:lnTo>
                        <a:pt x="0" y="0"/>
                      </a:lnTo>
                      <a:lnTo>
                        <a:pt x="84" y="21"/>
                      </a:lnTo>
                      <a:lnTo>
                        <a:pt x="84" y="23"/>
                      </a:lnTo>
                      <a:lnTo>
                        <a:pt x="84" y="25"/>
                      </a:lnTo>
                      <a:close/>
                    </a:path>
                  </a:pathLst>
                </a:custGeom>
                <a:solidFill>
                  <a:srgbClr val="F0C000"/>
                </a:solidFill>
                <a:ln w="9525">
                  <a:noFill/>
                  <a:round/>
                  <a:headEnd/>
                  <a:tailEnd/>
                </a:ln>
              </p:spPr>
              <p:txBody>
                <a:bodyPr/>
                <a:lstStyle/>
                <a:p>
                  <a:endParaRPr lang="en-US"/>
                </a:p>
              </p:txBody>
            </p:sp>
            <p:sp>
              <p:nvSpPr>
                <p:cNvPr id="22748" name="Freeform 124"/>
                <p:cNvSpPr>
                  <a:spLocks/>
                </p:cNvSpPr>
                <p:nvPr/>
              </p:nvSpPr>
              <p:spPr bwMode="auto">
                <a:xfrm>
                  <a:off x="1919" y="1870"/>
                  <a:ext cx="86" cy="25"/>
                </a:xfrm>
                <a:custGeom>
                  <a:avLst/>
                  <a:gdLst>
                    <a:gd name="T0" fmla="*/ 86 w 86"/>
                    <a:gd name="T1" fmla="*/ 25 h 25"/>
                    <a:gd name="T2" fmla="*/ 2 w 86"/>
                    <a:gd name="T3" fmla="*/ 6 h 25"/>
                    <a:gd name="T4" fmla="*/ 2 w 86"/>
                    <a:gd name="T5" fmla="*/ 2 h 25"/>
                    <a:gd name="T6" fmla="*/ 0 w 86"/>
                    <a:gd name="T7" fmla="*/ 0 h 25"/>
                    <a:gd name="T8" fmla="*/ 84 w 86"/>
                    <a:gd name="T9" fmla="*/ 21 h 25"/>
                    <a:gd name="T10" fmla="*/ 86 w 86"/>
                    <a:gd name="T11" fmla="*/ 23 h 25"/>
                    <a:gd name="T12" fmla="*/ 86 w 86"/>
                    <a:gd name="T13" fmla="*/ 25 h 25"/>
                    <a:gd name="T14" fmla="*/ 0 60000 65536"/>
                    <a:gd name="T15" fmla="*/ 0 60000 65536"/>
                    <a:gd name="T16" fmla="*/ 0 60000 65536"/>
                    <a:gd name="T17" fmla="*/ 0 60000 65536"/>
                    <a:gd name="T18" fmla="*/ 0 60000 65536"/>
                    <a:gd name="T19" fmla="*/ 0 60000 65536"/>
                    <a:gd name="T20" fmla="*/ 0 60000 65536"/>
                    <a:gd name="T21" fmla="*/ 0 w 86"/>
                    <a:gd name="T22" fmla="*/ 0 h 25"/>
                    <a:gd name="T23" fmla="*/ 86 w 8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25">
                      <a:moveTo>
                        <a:pt x="86" y="25"/>
                      </a:moveTo>
                      <a:lnTo>
                        <a:pt x="2" y="6"/>
                      </a:lnTo>
                      <a:lnTo>
                        <a:pt x="2" y="2"/>
                      </a:lnTo>
                      <a:lnTo>
                        <a:pt x="0" y="0"/>
                      </a:lnTo>
                      <a:lnTo>
                        <a:pt x="84" y="21"/>
                      </a:lnTo>
                      <a:lnTo>
                        <a:pt x="86" y="23"/>
                      </a:lnTo>
                      <a:lnTo>
                        <a:pt x="86" y="25"/>
                      </a:lnTo>
                      <a:close/>
                    </a:path>
                  </a:pathLst>
                </a:custGeom>
                <a:solidFill>
                  <a:srgbClr val="F0C100"/>
                </a:solidFill>
                <a:ln w="9525">
                  <a:noFill/>
                  <a:round/>
                  <a:headEnd/>
                  <a:tailEnd/>
                </a:ln>
              </p:spPr>
              <p:txBody>
                <a:bodyPr/>
                <a:lstStyle/>
                <a:p>
                  <a:endParaRPr lang="en-US"/>
                </a:p>
              </p:txBody>
            </p:sp>
            <p:sp>
              <p:nvSpPr>
                <p:cNvPr id="22749" name="Freeform 125"/>
                <p:cNvSpPr>
                  <a:spLocks/>
                </p:cNvSpPr>
                <p:nvPr/>
              </p:nvSpPr>
              <p:spPr bwMode="auto">
                <a:xfrm>
                  <a:off x="1918" y="1869"/>
                  <a:ext cx="87" cy="24"/>
                </a:xfrm>
                <a:custGeom>
                  <a:avLst/>
                  <a:gdLst>
                    <a:gd name="T0" fmla="*/ 87 w 87"/>
                    <a:gd name="T1" fmla="*/ 24 h 24"/>
                    <a:gd name="T2" fmla="*/ 3 w 87"/>
                    <a:gd name="T3" fmla="*/ 3 h 24"/>
                    <a:gd name="T4" fmla="*/ 1 w 87"/>
                    <a:gd name="T5" fmla="*/ 1 h 24"/>
                    <a:gd name="T6" fmla="*/ 0 w 87"/>
                    <a:gd name="T7" fmla="*/ 0 h 24"/>
                    <a:gd name="T8" fmla="*/ 85 w 87"/>
                    <a:gd name="T9" fmla="*/ 20 h 24"/>
                    <a:gd name="T10" fmla="*/ 85 w 87"/>
                    <a:gd name="T11" fmla="*/ 22 h 24"/>
                    <a:gd name="T12" fmla="*/ 87 w 87"/>
                    <a:gd name="T13" fmla="*/ 24 h 24"/>
                    <a:gd name="T14" fmla="*/ 0 60000 65536"/>
                    <a:gd name="T15" fmla="*/ 0 60000 65536"/>
                    <a:gd name="T16" fmla="*/ 0 60000 65536"/>
                    <a:gd name="T17" fmla="*/ 0 60000 65536"/>
                    <a:gd name="T18" fmla="*/ 0 60000 65536"/>
                    <a:gd name="T19" fmla="*/ 0 60000 65536"/>
                    <a:gd name="T20" fmla="*/ 0 60000 65536"/>
                    <a:gd name="T21" fmla="*/ 0 w 87"/>
                    <a:gd name="T22" fmla="*/ 0 h 24"/>
                    <a:gd name="T23" fmla="*/ 87 w 8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4">
                      <a:moveTo>
                        <a:pt x="87" y="24"/>
                      </a:moveTo>
                      <a:lnTo>
                        <a:pt x="3" y="3"/>
                      </a:lnTo>
                      <a:lnTo>
                        <a:pt x="1" y="1"/>
                      </a:lnTo>
                      <a:lnTo>
                        <a:pt x="0" y="0"/>
                      </a:lnTo>
                      <a:lnTo>
                        <a:pt x="85" y="20"/>
                      </a:lnTo>
                      <a:lnTo>
                        <a:pt x="85" y="22"/>
                      </a:lnTo>
                      <a:lnTo>
                        <a:pt x="87" y="24"/>
                      </a:lnTo>
                      <a:close/>
                    </a:path>
                  </a:pathLst>
                </a:custGeom>
                <a:solidFill>
                  <a:srgbClr val="F0C200"/>
                </a:solidFill>
                <a:ln w="9525">
                  <a:noFill/>
                  <a:round/>
                  <a:headEnd/>
                  <a:tailEnd/>
                </a:ln>
              </p:spPr>
              <p:txBody>
                <a:bodyPr/>
                <a:lstStyle/>
                <a:p>
                  <a:endParaRPr lang="en-US"/>
                </a:p>
              </p:txBody>
            </p:sp>
            <p:sp>
              <p:nvSpPr>
                <p:cNvPr id="22750" name="Freeform 126"/>
                <p:cNvSpPr>
                  <a:spLocks/>
                </p:cNvSpPr>
                <p:nvPr/>
              </p:nvSpPr>
              <p:spPr bwMode="auto">
                <a:xfrm>
                  <a:off x="1916" y="1867"/>
                  <a:ext cx="87" cy="24"/>
                </a:xfrm>
                <a:custGeom>
                  <a:avLst/>
                  <a:gdLst>
                    <a:gd name="T0" fmla="*/ 87 w 87"/>
                    <a:gd name="T1" fmla="*/ 24 h 24"/>
                    <a:gd name="T2" fmla="*/ 3 w 87"/>
                    <a:gd name="T3" fmla="*/ 3 h 24"/>
                    <a:gd name="T4" fmla="*/ 2 w 87"/>
                    <a:gd name="T5" fmla="*/ 2 h 24"/>
                    <a:gd name="T6" fmla="*/ 0 w 87"/>
                    <a:gd name="T7" fmla="*/ 0 h 24"/>
                    <a:gd name="T8" fmla="*/ 87 w 87"/>
                    <a:gd name="T9" fmla="*/ 19 h 24"/>
                    <a:gd name="T10" fmla="*/ 87 w 87"/>
                    <a:gd name="T11" fmla="*/ 22 h 24"/>
                    <a:gd name="T12" fmla="*/ 87 w 87"/>
                    <a:gd name="T13" fmla="*/ 24 h 24"/>
                    <a:gd name="T14" fmla="*/ 0 60000 65536"/>
                    <a:gd name="T15" fmla="*/ 0 60000 65536"/>
                    <a:gd name="T16" fmla="*/ 0 60000 65536"/>
                    <a:gd name="T17" fmla="*/ 0 60000 65536"/>
                    <a:gd name="T18" fmla="*/ 0 60000 65536"/>
                    <a:gd name="T19" fmla="*/ 0 60000 65536"/>
                    <a:gd name="T20" fmla="*/ 0 60000 65536"/>
                    <a:gd name="T21" fmla="*/ 0 w 87"/>
                    <a:gd name="T22" fmla="*/ 0 h 24"/>
                    <a:gd name="T23" fmla="*/ 87 w 8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4">
                      <a:moveTo>
                        <a:pt x="87" y="24"/>
                      </a:moveTo>
                      <a:lnTo>
                        <a:pt x="3" y="3"/>
                      </a:lnTo>
                      <a:lnTo>
                        <a:pt x="2" y="2"/>
                      </a:lnTo>
                      <a:lnTo>
                        <a:pt x="0" y="0"/>
                      </a:lnTo>
                      <a:lnTo>
                        <a:pt x="87" y="19"/>
                      </a:lnTo>
                      <a:lnTo>
                        <a:pt x="87" y="22"/>
                      </a:lnTo>
                      <a:lnTo>
                        <a:pt x="87" y="24"/>
                      </a:lnTo>
                      <a:close/>
                    </a:path>
                  </a:pathLst>
                </a:custGeom>
                <a:solidFill>
                  <a:srgbClr val="F0C200"/>
                </a:solidFill>
                <a:ln w="9525">
                  <a:noFill/>
                  <a:round/>
                  <a:headEnd/>
                  <a:tailEnd/>
                </a:ln>
              </p:spPr>
              <p:txBody>
                <a:bodyPr/>
                <a:lstStyle/>
                <a:p>
                  <a:endParaRPr lang="en-US"/>
                </a:p>
              </p:txBody>
            </p:sp>
            <p:sp>
              <p:nvSpPr>
                <p:cNvPr id="22751" name="Freeform 127"/>
                <p:cNvSpPr>
                  <a:spLocks/>
                </p:cNvSpPr>
                <p:nvPr/>
              </p:nvSpPr>
              <p:spPr bwMode="auto">
                <a:xfrm>
                  <a:off x="1916" y="1865"/>
                  <a:ext cx="87" cy="24"/>
                </a:xfrm>
                <a:custGeom>
                  <a:avLst/>
                  <a:gdLst>
                    <a:gd name="T0" fmla="*/ 87 w 87"/>
                    <a:gd name="T1" fmla="*/ 24 h 24"/>
                    <a:gd name="T2" fmla="*/ 2 w 87"/>
                    <a:gd name="T3" fmla="*/ 4 h 24"/>
                    <a:gd name="T4" fmla="*/ 0 w 87"/>
                    <a:gd name="T5" fmla="*/ 2 h 24"/>
                    <a:gd name="T6" fmla="*/ 0 w 87"/>
                    <a:gd name="T7" fmla="*/ 0 h 24"/>
                    <a:gd name="T8" fmla="*/ 85 w 87"/>
                    <a:gd name="T9" fmla="*/ 19 h 24"/>
                    <a:gd name="T10" fmla="*/ 87 w 87"/>
                    <a:gd name="T11" fmla="*/ 21 h 24"/>
                    <a:gd name="T12" fmla="*/ 87 w 87"/>
                    <a:gd name="T13" fmla="*/ 24 h 24"/>
                    <a:gd name="T14" fmla="*/ 0 60000 65536"/>
                    <a:gd name="T15" fmla="*/ 0 60000 65536"/>
                    <a:gd name="T16" fmla="*/ 0 60000 65536"/>
                    <a:gd name="T17" fmla="*/ 0 60000 65536"/>
                    <a:gd name="T18" fmla="*/ 0 60000 65536"/>
                    <a:gd name="T19" fmla="*/ 0 60000 65536"/>
                    <a:gd name="T20" fmla="*/ 0 60000 65536"/>
                    <a:gd name="T21" fmla="*/ 0 w 87"/>
                    <a:gd name="T22" fmla="*/ 0 h 24"/>
                    <a:gd name="T23" fmla="*/ 87 w 87"/>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4">
                      <a:moveTo>
                        <a:pt x="87" y="24"/>
                      </a:moveTo>
                      <a:lnTo>
                        <a:pt x="2" y="4"/>
                      </a:lnTo>
                      <a:lnTo>
                        <a:pt x="0" y="2"/>
                      </a:lnTo>
                      <a:lnTo>
                        <a:pt x="0" y="0"/>
                      </a:lnTo>
                      <a:lnTo>
                        <a:pt x="85" y="19"/>
                      </a:lnTo>
                      <a:lnTo>
                        <a:pt x="87" y="21"/>
                      </a:lnTo>
                      <a:lnTo>
                        <a:pt x="87" y="24"/>
                      </a:lnTo>
                      <a:close/>
                    </a:path>
                  </a:pathLst>
                </a:custGeom>
                <a:solidFill>
                  <a:srgbClr val="F0C300"/>
                </a:solidFill>
                <a:ln w="9525">
                  <a:noFill/>
                  <a:round/>
                  <a:headEnd/>
                  <a:tailEnd/>
                </a:ln>
              </p:spPr>
              <p:txBody>
                <a:bodyPr/>
                <a:lstStyle/>
                <a:p>
                  <a:endParaRPr lang="en-US"/>
                </a:p>
              </p:txBody>
            </p:sp>
            <p:sp>
              <p:nvSpPr>
                <p:cNvPr id="22752" name="Freeform 128"/>
                <p:cNvSpPr>
                  <a:spLocks/>
                </p:cNvSpPr>
                <p:nvPr/>
              </p:nvSpPr>
              <p:spPr bwMode="auto">
                <a:xfrm>
                  <a:off x="1914" y="1861"/>
                  <a:ext cx="89" cy="25"/>
                </a:xfrm>
                <a:custGeom>
                  <a:avLst/>
                  <a:gdLst>
                    <a:gd name="T0" fmla="*/ 89 w 89"/>
                    <a:gd name="T1" fmla="*/ 25 h 25"/>
                    <a:gd name="T2" fmla="*/ 2 w 89"/>
                    <a:gd name="T3" fmla="*/ 6 h 25"/>
                    <a:gd name="T4" fmla="*/ 2 w 89"/>
                    <a:gd name="T5" fmla="*/ 4 h 25"/>
                    <a:gd name="T6" fmla="*/ 0 w 89"/>
                    <a:gd name="T7" fmla="*/ 0 h 25"/>
                    <a:gd name="T8" fmla="*/ 87 w 89"/>
                    <a:gd name="T9" fmla="*/ 21 h 25"/>
                    <a:gd name="T10" fmla="*/ 87 w 89"/>
                    <a:gd name="T11" fmla="*/ 23 h 25"/>
                    <a:gd name="T12" fmla="*/ 89 w 89"/>
                    <a:gd name="T13" fmla="*/ 25 h 25"/>
                    <a:gd name="T14" fmla="*/ 0 60000 65536"/>
                    <a:gd name="T15" fmla="*/ 0 60000 65536"/>
                    <a:gd name="T16" fmla="*/ 0 60000 65536"/>
                    <a:gd name="T17" fmla="*/ 0 60000 65536"/>
                    <a:gd name="T18" fmla="*/ 0 60000 65536"/>
                    <a:gd name="T19" fmla="*/ 0 60000 65536"/>
                    <a:gd name="T20" fmla="*/ 0 60000 65536"/>
                    <a:gd name="T21" fmla="*/ 0 w 89"/>
                    <a:gd name="T22" fmla="*/ 0 h 25"/>
                    <a:gd name="T23" fmla="*/ 89 w 8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5">
                      <a:moveTo>
                        <a:pt x="89" y="25"/>
                      </a:moveTo>
                      <a:lnTo>
                        <a:pt x="2" y="6"/>
                      </a:lnTo>
                      <a:lnTo>
                        <a:pt x="2" y="4"/>
                      </a:lnTo>
                      <a:lnTo>
                        <a:pt x="0" y="0"/>
                      </a:lnTo>
                      <a:lnTo>
                        <a:pt x="87" y="21"/>
                      </a:lnTo>
                      <a:lnTo>
                        <a:pt x="87" y="23"/>
                      </a:lnTo>
                      <a:lnTo>
                        <a:pt x="89" y="25"/>
                      </a:lnTo>
                      <a:close/>
                    </a:path>
                  </a:pathLst>
                </a:custGeom>
                <a:solidFill>
                  <a:srgbClr val="EFC400"/>
                </a:solidFill>
                <a:ln w="9525">
                  <a:noFill/>
                  <a:round/>
                  <a:headEnd/>
                  <a:tailEnd/>
                </a:ln>
              </p:spPr>
              <p:txBody>
                <a:bodyPr/>
                <a:lstStyle/>
                <a:p>
                  <a:endParaRPr lang="en-US"/>
                </a:p>
              </p:txBody>
            </p:sp>
            <p:sp>
              <p:nvSpPr>
                <p:cNvPr id="22753" name="Freeform 129"/>
                <p:cNvSpPr>
                  <a:spLocks/>
                </p:cNvSpPr>
                <p:nvPr/>
              </p:nvSpPr>
              <p:spPr bwMode="auto">
                <a:xfrm>
                  <a:off x="1912" y="1859"/>
                  <a:ext cx="89" cy="25"/>
                </a:xfrm>
                <a:custGeom>
                  <a:avLst/>
                  <a:gdLst>
                    <a:gd name="T0" fmla="*/ 89 w 89"/>
                    <a:gd name="T1" fmla="*/ 25 h 25"/>
                    <a:gd name="T2" fmla="*/ 4 w 89"/>
                    <a:gd name="T3" fmla="*/ 6 h 25"/>
                    <a:gd name="T4" fmla="*/ 2 w 89"/>
                    <a:gd name="T5" fmla="*/ 2 h 25"/>
                    <a:gd name="T6" fmla="*/ 0 w 89"/>
                    <a:gd name="T7" fmla="*/ 0 h 25"/>
                    <a:gd name="T8" fmla="*/ 89 w 89"/>
                    <a:gd name="T9" fmla="*/ 21 h 25"/>
                    <a:gd name="T10" fmla="*/ 89 w 89"/>
                    <a:gd name="T11" fmla="*/ 23 h 25"/>
                    <a:gd name="T12" fmla="*/ 89 w 89"/>
                    <a:gd name="T13" fmla="*/ 25 h 25"/>
                    <a:gd name="T14" fmla="*/ 0 60000 65536"/>
                    <a:gd name="T15" fmla="*/ 0 60000 65536"/>
                    <a:gd name="T16" fmla="*/ 0 60000 65536"/>
                    <a:gd name="T17" fmla="*/ 0 60000 65536"/>
                    <a:gd name="T18" fmla="*/ 0 60000 65536"/>
                    <a:gd name="T19" fmla="*/ 0 60000 65536"/>
                    <a:gd name="T20" fmla="*/ 0 60000 65536"/>
                    <a:gd name="T21" fmla="*/ 0 w 89"/>
                    <a:gd name="T22" fmla="*/ 0 h 25"/>
                    <a:gd name="T23" fmla="*/ 89 w 89"/>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5">
                      <a:moveTo>
                        <a:pt x="89" y="25"/>
                      </a:moveTo>
                      <a:lnTo>
                        <a:pt x="4" y="6"/>
                      </a:lnTo>
                      <a:lnTo>
                        <a:pt x="2" y="2"/>
                      </a:lnTo>
                      <a:lnTo>
                        <a:pt x="0" y="0"/>
                      </a:lnTo>
                      <a:lnTo>
                        <a:pt x="89" y="21"/>
                      </a:lnTo>
                      <a:lnTo>
                        <a:pt x="89" y="23"/>
                      </a:lnTo>
                      <a:lnTo>
                        <a:pt x="89" y="25"/>
                      </a:lnTo>
                      <a:close/>
                    </a:path>
                  </a:pathLst>
                </a:custGeom>
                <a:solidFill>
                  <a:srgbClr val="EFC400"/>
                </a:solidFill>
                <a:ln w="9525">
                  <a:noFill/>
                  <a:round/>
                  <a:headEnd/>
                  <a:tailEnd/>
                </a:ln>
              </p:spPr>
              <p:txBody>
                <a:bodyPr/>
                <a:lstStyle/>
                <a:p>
                  <a:endParaRPr lang="en-US"/>
                </a:p>
              </p:txBody>
            </p:sp>
            <p:sp>
              <p:nvSpPr>
                <p:cNvPr id="22754" name="Freeform 130"/>
                <p:cNvSpPr>
                  <a:spLocks/>
                </p:cNvSpPr>
                <p:nvPr/>
              </p:nvSpPr>
              <p:spPr bwMode="auto">
                <a:xfrm>
                  <a:off x="1910" y="1857"/>
                  <a:ext cx="91" cy="25"/>
                </a:xfrm>
                <a:custGeom>
                  <a:avLst/>
                  <a:gdLst>
                    <a:gd name="T0" fmla="*/ 91 w 91"/>
                    <a:gd name="T1" fmla="*/ 25 h 25"/>
                    <a:gd name="T2" fmla="*/ 4 w 91"/>
                    <a:gd name="T3" fmla="*/ 4 h 25"/>
                    <a:gd name="T4" fmla="*/ 2 w 91"/>
                    <a:gd name="T5" fmla="*/ 2 h 25"/>
                    <a:gd name="T6" fmla="*/ 0 w 91"/>
                    <a:gd name="T7" fmla="*/ 0 h 25"/>
                    <a:gd name="T8" fmla="*/ 89 w 91"/>
                    <a:gd name="T9" fmla="*/ 21 h 25"/>
                    <a:gd name="T10" fmla="*/ 91 w 91"/>
                    <a:gd name="T11" fmla="*/ 23 h 25"/>
                    <a:gd name="T12" fmla="*/ 91 w 91"/>
                    <a:gd name="T13" fmla="*/ 25 h 25"/>
                    <a:gd name="T14" fmla="*/ 0 60000 65536"/>
                    <a:gd name="T15" fmla="*/ 0 60000 65536"/>
                    <a:gd name="T16" fmla="*/ 0 60000 65536"/>
                    <a:gd name="T17" fmla="*/ 0 60000 65536"/>
                    <a:gd name="T18" fmla="*/ 0 60000 65536"/>
                    <a:gd name="T19" fmla="*/ 0 60000 65536"/>
                    <a:gd name="T20" fmla="*/ 0 60000 65536"/>
                    <a:gd name="T21" fmla="*/ 0 w 91"/>
                    <a:gd name="T22" fmla="*/ 0 h 25"/>
                    <a:gd name="T23" fmla="*/ 91 w 9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25">
                      <a:moveTo>
                        <a:pt x="91" y="25"/>
                      </a:moveTo>
                      <a:lnTo>
                        <a:pt x="4" y="4"/>
                      </a:lnTo>
                      <a:lnTo>
                        <a:pt x="2" y="2"/>
                      </a:lnTo>
                      <a:lnTo>
                        <a:pt x="0" y="0"/>
                      </a:lnTo>
                      <a:lnTo>
                        <a:pt x="89" y="21"/>
                      </a:lnTo>
                      <a:lnTo>
                        <a:pt x="91" y="23"/>
                      </a:lnTo>
                      <a:lnTo>
                        <a:pt x="91" y="25"/>
                      </a:lnTo>
                      <a:close/>
                    </a:path>
                  </a:pathLst>
                </a:custGeom>
                <a:solidFill>
                  <a:srgbClr val="EFC500"/>
                </a:solidFill>
                <a:ln w="9525">
                  <a:noFill/>
                  <a:round/>
                  <a:headEnd/>
                  <a:tailEnd/>
                </a:ln>
              </p:spPr>
              <p:txBody>
                <a:bodyPr/>
                <a:lstStyle/>
                <a:p>
                  <a:endParaRPr lang="en-US"/>
                </a:p>
              </p:txBody>
            </p:sp>
            <p:sp>
              <p:nvSpPr>
                <p:cNvPr id="22755" name="Freeform 131"/>
                <p:cNvSpPr>
                  <a:spLocks/>
                </p:cNvSpPr>
                <p:nvPr/>
              </p:nvSpPr>
              <p:spPr bwMode="auto">
                <a:xfrm>
                  <a:off x="1908" y="1855"/>
                  <a:ext cx="93" cy="25"/>
                </a:xfrm>
                <a:custGeom>
                  <a:avLst/>
                  <a:gdLst>
                    <a:gd name="T0" fmla="*/ 93 w 93"/>
                    <a:gd name="T1" fmla="*/ 25 h 25"/>
                    <a:gd name="T2" fmla="*/ 4 w 93"/>
                    <a:gd name="T3" fmla="*/ 4 h 25"/>
                    <a:gd name="T4" fmla="*/ 2 w 93"/>
                    <a:gd name="T5" fmla="*/ 2 h 25"/>
                    <a:gd name="T6" fmla="*/ 0 w 93"/>
                    <a:gd name="T7" fmla="*/ 0 h 25"/>
                    <a:gd name="T8" fmla="*/ 91 w 93"/>
                    <a:gd name="T9" fmla="*/ 21 h 25"/>
                    <a:gd name="T10" fmla="*/ 91 w 93"/>
                    <a:gd name="T11" fmla="*/ 23 h 25"/>
                    <a:gd name="T12" fmla="*/ 93 w 93"/>
                    <a:gd name="T13" fmla="*/ 25 h 25"/>
                    <a:gd name="T14" fmla="*/ 0 60000 65536"/>
                    <a:gd name="T15" fmla="*/ 0 60000 65536"/>
                    <a:gd name="T16" fmla="*/ 0 60000 65536"/>
                    <a:gd name="T17" fmla="*/ 0 60000 65536"/>
                    <a:gd name="T18" fmla="*/ 0 60000 65536"/>
                    <a:gd name="T19" fmla="*/ 0 60000 65536"/>
                    <a:gd name="T20" fmla="*/ 0 60000 65536"/>
                    <a:gd name="T21" fmla="*/ 0 w 93"/>
                    <a:gd name="T22" fmla="*/ 0 h 25"/>
                    <a:gd name="T23" fmla="*/ 93 w 9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5">
                      <a:moveTo>
                        <a:pt x="93" y="25"/>
                      </a:moveTo>
                      <a:lnTo>
                        <a:pt x="4" y="4"/>
                      </a:lnTo>
                      <a:lnTo>
                        <a:pt x="2" y="2"/>
                      </a:lnTo>
                      <a:lnTo>
                        <a:pt x="0" y="0"/>
                      </a:lnTo>
                      <a:lnTo>
                        <a:pt x="91" y="21"/>
                      </a:lnTo>
                      <a:lnTo>
                        <a:pt x="91" y="23"/>
                      </a:lnTo>
                      <a:lnTo>
                        <a:pt x="93" y="25"/>
                      </a:lnTo>
                      <a:close/>
                    </a:path>
                  </a:pathLst>
                </a:custGeom>
                <a:solidFill>
                  <a:srgbClr val="F0C600"/>
                </a:solidFill>
                <a:ln w="9525">
                  <a:noFill/>
                  <a:round/>
                  <a:headEnd/>
                  <a:tailEnd/>
                </a:ln>
              </p:spPr>
              <p:txBody>
                <a:bodyPr/>
                <a:lstStyle/>
                <a:p>
                  <a:endParaRPr lang="en-US"/>
                </a:p>
              </p:txBody>
            </p:sp>
            <p:sp>
              <p:nvSpPr>
                <p:cNvPr id="22756" name="Freeform 132"/>
                <p:cNvSpPr>
                  <a:spLocks/>
                </p:cNvSpPr>
                <p:nvPr/>
              </p:nvSpPr>
              <p:spPr bwMode="auto">
                <a:xfrm>
                  <a:off x="1908" y="1851"/>
                  <a:ext cx="91" cy="27"/>
                </a:xfrm>
                <a:custGeom>
                  <a:avLst/>
                  <a:gdLst>
                    <a:gd name="T0" fmla="*/ 91 w 91"/>
                    <a:gd name="T1" fmla="*/ 27 h 27"/>
                    <a:gd name="T2" fmla="*/ 2 w 91"/>
                    <a:gd name="T3" fmla="*/ 6 h 27"/>
                    <a:gd name="T4" fmla="*/ 0 w 91"/>
                    <a:gd name="T5" fmla="*/ 4 h 27"/>
                    <a:gd name="T6" fmla="*/ 0 w 91"/>
                    <a:gd name="T7" fmla="*/ 0 h 27"/>
                    <a:gd name="T8" fmla="*/ 89 w 91"/>
                    <a:gd name="T9" fmla="*/ 23 h 27"/>
                    <a:gd name="T10" fmla="*/ 91 w 91"/>
                    <a:gd name="T11" fmla="*/ 25 h 27"/>
                    <a:gd name="T12" fmla="*/ 91 w 91"/>
                    <a:gd name="T13" fmla="*/ 27 h 27"/>
                    <a:gd name="T14" fmla="*/ 0 60000 65536"/>
                    <a:gd name="T15" fmla="*/ 0 60000 65536"/>
                    <a:gd name="T16" fmla="*/ 0 60000 65536"/>
                    <a:gd name="T17" fmla="*/ 0 60000 65536"/>
                    <a:gd name="T18" fmla="*/ 0 60000 65536"/>
                    <a:gd name="T19" fmla="*/ 0 60000 65536"/>
                    <a:gd name="T20" fmla="*/ 0 60000 65536"/>
                    <a:gd name="T21" fmla="*/ 0 w 91"/>
                    <a:gd name="T22" fmla="*/ 0 h 27"/>
                    <a:gd name="T23" fmla="*/ 91 w 91"/>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 h="27">
                      <a:moveTo>
                        <a:pt x="91" y="27"/>
                      </a:moveTo>
                      <a:lnTo>
                        <a:pt x="2" y="6"/>
                      </a:lnTo>
                      <a:lnTo>
                        <a:pt x="0" y="4"/>
                      </a:lnTo>
                      <a:lnTo>
                        <a:pt x="0" y="0"/>
                      </a:lnTo>
                      <a:lnTo>
                        <a:pt x="89" y="23"/>
                      </a:lnTo>
                      <a:lnTo>
                        <a:pt x="91" y="25"/>
                      </a:lnTo>
                      <a:lnTo>
                        <a:pt x="91" y="27"/>
                      </a:lnTo>
                      <a:close/>
                    </a:path>
                  </a:pathLst>
                </a:custGeom>
                <a:solidFill>
                  <a:srgbClr val="F0C700"/>
                </a:solidFill>
                <a:ln w="9525">
                  <a:noFill/>
                  <a:round/>
                  <a:headEnd/>
                  <a:tailEnd/>
                </a:ln>
              </p:spPr>
              <p:txBody>
                <a:bodyPr/>
                <a:lstStyle/>
                <a:p>
                  <a:endParaRPr lang="en-US"/>
                </a:p>
              </p:txBody>
            </p:sp>
            <p:sp>
              <p:nvSpPr>
                <p:cNvPr id="22757" name="Freeform 133"/>
                <p:cNvSpPr>
                  <a:spLocks/>
                </p:cNvSpPr>
                <p:nvPr/>
              </p:nvSpPr>
              <p:spPr bwMode="auto">
                <a:xfrm>
                  <a:off x="1906" y="1850"/>
                  <a:ext cx="93" cy="26"/>
                </a:xfrm>
                <a:custGeom>
                  <a:avLst/>
                  <a:gdLst>
                    <a:gd name="T0" fmla="*/ 93 w 93"/>
                    <a:gd name="T1" fmla="*/ 26 h 26"/>
                    <a:gd name="T2" fmla="*/ 2 w 93"/>
                    <a:gd name="T3" fmla="*/ 5 h 26"/>
                    <a:gd name="T4" fmla="*/ 2 w 93"/>
                    <a:gd name="T5" fmla="*/ 1 h 26"/>
                    <a:gd name="T6" fmla="*/ 0 w 93"/>
                    <a:gd name="T7" fmla="*/ 0 h 26"/>
                    <a:gd name="T8" fmla="*/ 91 w 93"/>
                    <a:gd name="T9" fmla="*/ 22 h 26"/>
                    <a:gd name="T10" fmla="*/ 91 w 93"/>
                    <a:gd name="T11" fmla="*/ 24 h 26"/>
                    <a:gd name="T12" fmla="*/ 93 w 93"/>
                    <a:gd name="T13" fmla="*/ 26 h 26"/>
                    <a:gd name="T14" fmla="*/ 0 60000 65536"/>
                    <a:gd name="T15" fmla="*/ 0 60000 65536"/>
                    <a:gd name="T16" fmla="*/ 0 60000 65536"/>
                    <a:gd name="T17" fmla="*/ 0 60000 65536"/>
                    <a:gd name="T18" fmla="*/ 0 60000 65536"/>
                    <a:gd name="T19" fmla="*/ 0 60000 65536"/>
                    <a:gd name="T20" fmla="*/ 0 60000 65536"/>
                    <a:gd name="T21" fmla="*/ 0 w 93"/>
                    <a:gd name="T22" fmla="*/ 0 h 26"/>
                    <a:gd name="T23" fmla="*/ 93 w 9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6">
                      <a:moveTo>
                        <a:pt x="93" y="26"/>
                      </a:moveTo>
                      <a:lnTo>
                        <a:pt x="2" y="5"/>
                      </a:lnTo>
                      <a:lnTo>
                        <a:pt x="2" y="1"/>
                      </a:lnTo>
                      <a:lnTo>
                        <a:pt x="0" y="0"/>
                      </a:lnTo>
                      <a:lnTo>
                        <a:pt x="91" y="22"/>
                      </a:lnTo>
                      <a:lnTo>
                        <a:pt x="91" y="24"/>
                      </a:lnTo>
                      <a:lnTo>
                        <a:pt x="93" y="26"/>
                      </a:lnTo>
                      <a:close/>
                    </a:path>
                  </a:pathLst>
                </a:custGeom>
                <a:solidFill>
                  <a:srgbClr val="F0C700"/>
                </a:solidFill>
                <a:ln w="9525">
                  <a:noFill/>
                  <a:round/>
                  <a:headEnd/>
                  <a:tailEnd/>
                </a:ln>
              </p:spPr>
              <p:txBody>
                <a:bodyPr/>
                <a:lstStyle/>
                <a:p>
                  <a:endParaRPr lang="en-US"/>
                </a:p>
              </p:txBody>
            </p:sp>
            <p:sp>
              <p:nvSpPr>
                <p:cNvPr id="22758" name="Freeform 134"/>
                <p:cNvSpPr>
                  <a:spLocks/>
                </p:cNvSpPr>
                <p:nvPr/>
              </p:nvSpPr>
              <p:spPr bwMode="auto">
                <a:xfrm>
                  <a:off x="1904" y="1848"/>
                  <a:ext cx="93" cy="26"/>
                </a:xfrm>
                <a:custGeom>
                  <a:avLst/>
                  <a:gdLst>
                    <a:gd name="T0" fmla="*/ 93 w 93"/>
                    <a:gd name="T1" fmla="*/ 26 h 26"/>
                    <a:gd name="T2" fmla="*/ 4 w 93"/>
                    <a:gd name="T3" fmla="*/ 3 h 26"/>
                    <a:gd name="T4" fmla="*/ 2 w 93"/>
                    <a:gd name="T5" fmla="*/ 2 h 26"/>
                    <a:gd name="T6" fmla="*/ 0 w 93"/>
                    <a:gd name="T7" fmla="*/ 0 h 26"/>
                    <a:gd name="T8" fmla="*/ 91 w 93"/>
                    <a:gd name="T9" fmla="*/ 21 h 26"/>
                    <a:gd name="T10" fmla="*/ 93 w 93"/>
                    <a:gd name="T11" fmla="*/ 24 h 26"/>
                    <a:gd name="T12" fmla="*/ 93 w 93"/>
                    <a:gd name="T13" fmla="*/ 26 h 26"/>
                    <a:gd name="T14" fmla="*/ 0 60000 65536"/>
                    <a:gd name="T15" fmla="*/ 0 60000 65536"/>
                    <a:gd name="T16" fmla="*/ 0 60000 65536"/>
                    <a:gd name="T17" fmla="*/ 0 60000 65536"/>
                    <a:gd name="T18" fmla="*/ 0 60000 65536"/>
                    <a:gd name="T19" fmla="*/ 0 60000 65536"/>
                    <a:gd name="T20" fmla="*/ 0 60000 65536"/>
                    <a:gd name="T21" fmla="*/ 0 w 93"/>
                    <a:gd name="T22" fmla="*/ 0 h 26"/>
                    <a:gd name="T23" fmla="*/ 93 w 93"/>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6">
                      <a:moveTo>
                        <a:pt x="93" y="26"/>
                      </a:moveTo>
                      <a:lnTo>
                        <a:pt x="4" y="3"/>
                      </a:lnTo>
                      <a:lnTo>
                        <a:pt x="2" y="2"/>
                      </a:lnTo>
                      <a:lnTo>
                        <a:pt x="0" y="0"/>
                      </a:lnTo>
                      <a:lnTo>
                        <a:pt x="91" y="21"/>
                      </a:lnTo>
                      <a:lnTo>
                        <a:pt x="93" y="24"/>
                      </a:lnTo>
                      <a:lnTo>
                        <a:pt x="93" y="26"/>
                      </a:lnTo>
                      <a:close/>
                    </a:path>
                  </a:pathLst>
                </a:custGeom>
                <a:solidFill>
                  <a:srgbClr val="F0C700"/>
                </a:solidFill>
                <a:ln w="9525">
                  <a:noFill/>
                  <a:round/>
                  <a:headEnd/>
                  <a:tailEnd/>
                </a:ln>
              </p:spPr>
              <p:txBody>
                <a:bodyPr/>
                <a:lstStyle/>
                <a:p>
                  <a:endParaRPr lang="en-US"/>
                </a:p>
              </p:txBody>
            </p:sp>
            <p:sp>
              <p:nvSpPr>
                <p:cNvPr id="22759" name="Freeform 135"/>
                <p:cNvSpPr>
                  <a:spLocks/>
                </p:cNvSpPr>
                <p:nvPr/>
              </p:nvSpPr>
              <p:spPr bwMode="auto">
                <a:xfrm>
                  <a:off x="1902" y="1846"/>
                  <a:ext cx="95" cy="26"/>
                </a:xfrm>
                <a:custGeom>
                  <a:avLst/>
                  <a:gdLst>
                    <a:gd name="T0" fmla="*/ 95 w 95"/>
                    <a:gd name="T1" fmla="*/ 26 h 26"/>
                    <a:gd name="T2" fmla="*/ 4 w 95"/>
                    <a:gd name="T3" fmla="*/ 4 h 26"/>
                    <a:gd name="T4" fmla="*/ 2 w 95"/>
                    <a:gd name="T5" fmla="*/ 2 h 26"/>
                    <a:gd name="T6" fmla="*/ 0 w 95"/>
                    <a:gd name="T7" fmla="*/ 0 h 26"/>
                    <a:gd name="T8" fmla="*/ 93 w 95"/>
                    <a:gd name="T9" fmla="*/ 21 h 26"/>
                    <a:gd name="T10" fmla="*/ 93 w 95"/>
                    <a:gd name="T11" fmla="*/ 23 h 26"/>
                    <a:gd name="T12" fmla="*/ 95 w 95"/>
                    <a:gd name="T13" fmla="*/ 26 h 26"/>
                    <a:gd name="T14" fmla="*/ 0 60000 65536"/>
                    <a:gd name="T15" fmla="*/ 0 60000 65536"/>
                    <a:gd name="T16" fmla="*/ 0 60000 65536"/>
                    <a:gd name="T17" fmla="*/ 0 60000 65536"/>
                    <a:gd name="T18" fmla="*/ 0 60000 65536"/>
                    <a:gd name="T19" fmla="*/ 0 60000 65536"/>
                    <a:gd name="T20" fmla="*/ 0 60000 65536"/>
                    <a:gd name="T21" fmla="*/ 0 w 95"/>
                    <a:gd name="T22" fmla="*/ 0 h 26"/>
                    <a:gd name="T23" fmla="*/ 95 w 95"/>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26">
                      <a:moveTo>
                        <a:pt x="95" y="26"/>
                      </a:moveTo>
                      <a:lnTo>
                        <a:pt x="4" y="4"/>
                      </a:lnTo>
                      <a:lnTo>
                        <a:pt x="2" y="2"/>
                      </a:lnTo>
                      <a:lnTo>
                        <a:pt x="0" y="0"/>
                      </a:lnTo>
                      <a:lnTo>
                        <a:pt x="93" y="21"/>
                      </a:lnTo>
                      <a:lnTo>
                        <a:pt x="93" y="23"/>
                      </a:lnTo>
                      <a:lnTo>
                        <a:pt x="95" y="26"/>
                      </a:lnTo>
                      <a:close/>
                    </a:path>
                  </a:pathLst>
                </a:custGeom>
                <a:solidFill>
                  <a:srgbClr val="F0C800"/>
                </a:solidFill>
                <a:ln w="9525">
                  <a:noFill/>
                  <a:round/>
                  <a:headEnd/>
                  <a:tailEnd/>
                </a:ln>
              </p:spPr>
              <p:txBody>
                <a:bodyPr/>
                <a:lstStyle/>
                <a:p>
                  <a:endParaRPr lang="en-US"/>
                </a:p>
              </p:txBody>
            </p:sp>
            <p:sp>
              <p:nvSpPr>
                <p:cNvPr id="22760" name="Freeform 136"/>
                <p:cNvSpPr>
                  <a:spLocks/>
                </p:cNvSpPr>
                <p:nvPr/>
              </p:nvSpPr>
              <p:spPr bwMode="auto">
                <a:xfrm>
                  <a:off x="1900" y="1842"/>
                  <a:ext cx="95" cy="27"/>
                </a:xfrm>
                <a:custGeom>
                  <a:avLst/>
                  <a:gdLst>
                    <a:gd name="T0" fmla="*/ 95 w 95"/>
                    <a:gd name="T1" fmla="*/ 27 h 27"/>
                    <a:gd name="T2" fmla="*/ 4 w 95"/>
                    <a:gd name="T3" fmla="*/ 6 h 27"/>
                    <a:gd name="T4" fmla="*/ 2 w 95"/>
                    <a:gd name="T5" fmla="*/ 4 h 27"/>
                    <a:gd name="T6" fmla="*/ 0 w 95"/>
                    <a:gd name="T7" fmla="*/ 0 h 27"/>
                    <a:gd name="T8" fmla="*/ 93 w 95"/>
                    <a:gd name="T9" fmla="*/ 23 h 27"/>
                    <a:gd name="T10" fmla="*/ 95 w 95"/>
                    <a:gd name="T11" fmla="*/ 25 h 27"/>
                    <a:gd name="T12" fmla="*/ 95 w 95"/>
                    <a:gd name="T13" fmla="*/ 27 h 27"/>
                    <a:gd name="T14" fmla="*/ 0 60000 65536"/>
                    <a:gd name="T15" fmla="*/ 0 60000 65536"/>
                    <a:gd name="T16" fmla="*/ 0 60000 65536"/>
                    <a:gd name="T17" fmla="*/ 0 60000 65536"/>
                    <a:gd name="T18" fmla="*/ 0 60000 65536"/>
                    <a:gd name="T19" fmla="*/ 0 60000 65536"/>
                    <a:gd name="T20" fmla="*/ 0 60000 65536"/>
                    <a:gd name="T21" fmla="*/ 0 w 95"/>
                    <a:gd name="T22" fmla="*/ 0 h 27"/>
                    <a:gd name="T23" fmla="*/ 95 w 95"/>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27">
                      <a:moveTo>
                        <a:pt x="95" y="27"/>
                      </a:moveTo>
                      <a:lnTo>
                        <a:pt x="4" y="6"/>
                      </a:lnTo>
                      <a:lnTo>
                        <a:pt x="2" y="4"/>
                      </a:lnTo>
                      <a:lnTo>
                        <a:pt x="0" y="0"/>
                      </a:lnTo>
                      <a:lnTo>
                        <a:pt x="93" y="23"/>
                      </a:lnTo>
                      <a:lnTo>
                        <a:pt x="95" y="25"/>
                      </a:lnTo>
                      <a:lnTo>
                        <a:pt x="95" y="27"/>
                      </a:lnTo>
                      <a:close/>
                    </a:path>
                  </a:pathLst>
                </a:custGeom>
                <a:solidFill>
                  <a:srgbClr val="F0C900"/>
                </a:solidFill>
                <a:ln w="9525">
                  <a:noFill/>
                  <a:round/>
                  <a:headEnd/>
                  <a:tailEnd/>
                </a:ln>
              </p:spPr>
              <p:txBody>
                <a:bodyPr/>
                <a:lstStyle/>
                <a:p>
                  <a:endParaRPr lang="en-US"/>
                </a:p>
              </p:txBody>
            </p:sp>
            <p:sp>
              <p:nvSpPr>
                <p:cNvPr id="22761" name="Freeform 137"/>
                <p:cNvSpPr>
                  <a:spLocks/>
                </p:cNvSpPr>
                <p:nvPr/>
              </p:nvSpPr>
              <p:spPr bwMode="auto">
                <a:xfrm>
                  <a:off x="1899" y="1840"/>
                  <a:ext cx="96" cy="27"/>
                </a:xfrm>
                <a:custGeom>
                  <a:avLst/>
                  <a:gdLst>
                    <a:gd name="T0" fmla="*/ 96 w 96"/>
                    <a:gd name="T1" fmla="*/ 27 h 27"/>
                    <a:gd name="T2" fmla="*/ 3 w 96"/>
                    <a:gd name="T3" fmla="*/ 6 h 27"/>
                    <a:gd name="T4" fmla="*/ 1 w 96"/>
                    <a:gd name="T5" fmla="*/ 2 h 27"/>
                    <a:gd name="T6" fmla="*/ 0 w 96"/>
                    <a:gd name="T7" fmla="*/ 0 h 27"/>
                    <a:gd name="T8" fmla="*/ 94 w 96"/>
                    <a:gd name="T9" fmla="*/ 23 h 27"/>
                    <a:gd name="T10" fmla="*/ 94 w 96"/>
                    <a:gd name="T11" fmla="*/ 25 h 27"/>
                    <a:gd name="T12" fmla="*/ 96 w 96"/>
                    <a:gd name="T13" fmla="*/ 27 h 27"/>
                    <a:gd name="T14" fmla="*/ 0 60000 65536"/>
                    <a:gd name="T15" fmla="*/ 0 60000 65536"/>
                    <a:gd name="T16" fmla="*/ 0 60000 65536"/>
                    <a:gd name="T17" fmla="*/ 0 60000 65536"/>
                    <a:gd name="T18" fmla="*/ 0 60000 65536"/>
                    <a:gd name="T19" fmla="*/ 0 60000 65536"/>
                    <a:gd name="T20" fmla="*/ 0 60000 65536"/>
                    <a:gd name="T21" fmla="*/ 0 w 96"/>
                    <a:gd name="T22" fmla="*/ 0 h 27"/>
                    <a:gd name="T23" fmla="*/ 96 w 9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27">
                      <a:moveTo>
                        <a:pt x="96" y="27"/>
                      </a:moveTo>
                      <a:lnTo>
                        <a:pt x="3" y="6"/>
                      </a:lnTo>
                      <a:lnTo>
                        <a:pt x="1" y="2"/>
                      </a:lnTo>
                      <a:lnTo>
                        <a:pt x="0" y="0"/>
                      </a:lnTo>
                      <a:lnTo>
                        <a:pt x="94" y="23"/>
                      </a:lnTo>
                      <a:lnTo>
                        <a:pt x="94" y="25"/>
                      </a:lnTo>
                      <a:lnTo>
                        <a:pt x="96" y="27"/>
                      </a:lnTo>
                      <a:close/>
                    </a:path>
                  </a:pathLst>
                </a:custGeom>
                <a:solidFill>
                  <a:srgbClr val="F0C900"/>
                </a:solidFill>
                <a:ln w="9525">
                  <a:noFill/>
                  <a:round/>
                  <a:headEnd/>
                  <a:tailEnd/>
                </a:ln>
              </p:spPr>
              <p:txBody>
                <a:bodyPr/>
                <a:lstStyle/>
                <a:p>
                  <a:endParaRPr lang="en-US"/>
                </a:p>
              </p:txBody>
            </p:sp>
            <p:sp>
              <p:nvSpPr>
                <p:cNvPr id="22762" name="Freeform 138"/>
                <p:cNvSpPr>
                  <a:spLocks/>
                </p:cNvSpPr>
                <p:nvPr/>
              </p:nvSpPr>
              <p:spPr bwMode="auto">
                <a:xfrm>
                  <a:off x="1897" y="1838"/>
                  <a:ext cx="96" cy="27"/>
                </a:xfrm>
                <a:custGeom>
                  <a:avLst/>
                  <a:gdLst>
                    <a:gd name="T0" fmla="*/ 96 w 96"/>
                    <a:gd name="T1" fmla="*/ 27 h 27"/>
                    <a:gd name="T2" fmla="*/ 3 w 96"/>
                    <a:gd name="T3" fmla="*/ 4 h 27"/>
                    <a:gd name="T4" fmla="*/ 2 w 96"/>
                    <a:gd name="T5" fmla="*/ 2 h 27"/>
                    <a:gd name="T6" fmla="*/ 0 w 96"/>
                    <a:gd name="T7" fmla="*/ 0 h 27"/>
                    <a:gd name="T8" fmla="*/ 95 w 96"/>
                    <a:gd name="T9" fmla="*/ 23 h 27"/>
                    <a:gd name="T10" fmla="*/ 96 w 96"/>
                    <a:gd name="T11" fmla="*/ 25 h 27"/>
                    <a:gd name="T12" fmla="*/ 96 w 96"/>
                    <a:gd name="T13" fmla="*/ 27 h 27"/>
                    <a:gd name="T14" fmla="*/ 0 60000 65536"/>
                    <a:gd name="T15" fmla="*/ 0 60000 65536"/>
                    <a:gd name="T16" fmla="*/ 0 60000 65536"/>
                    <a:gd name="T17" fmla="*/ 0 60000 65536"/>
                    <a:gd name="T18" fmla="*/ 0 60000 65536"/>
                    <a:gd name="T19" fmla="*/ 0 60000 65536"/>
                    <a:gd name="T20" fmla="*/ 0 60000 65536"/>
                    <a:gd name="T21" fmla="*/ 0 w 96"/>
                    <a:gd name="T22" fmla="*/ 0 h 27"/>
                    <a:gd name="T23" fmla="*/ 96 w 96"/>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27">
                      <a:moveTo>
                        <a:pt x="96" y="27"/>
                      </a:moveTo>
                      <a:lnTo>
                        <a:pt x="3" y="4"/>
                      </a:lnTo>
                      <a:lnTo>
                        <a:pt x="2" y="2"/>
                      </a:lnTo>
                      <a:lnTo>
                        <a:pt x="0" y="0"/>
                      </a:lnTo>
                      <a:lnTo>
                        <a:pt x="95" y="23"/>
                      </a:lnTo>
                      <a:lnTo>
                        <a:pt x="96" y="25"/>
                      </a:lnTo>
                      <a:lnTo>
                        <a:pt x="96" y="27"/>
                      </a:lnTo>
                      <a:close/>
                    </a:path>
                  </a:pathLst>
                </a:custGeom>
                <a:solidFill>
                  <a:srgbClr val="F0CA00"/>
                </a:solidFill>
                <a:ln w="9525">
                  <a:noFill/>
                  <a:round/>
                  <a:headEnd/>
                  <a:tailEnd/>
                </a:ln>
              </p:spPr>
              <p:txBody>
                <a:bodyPr/>
                <a:lstStyle/>
                <a:p>
                  <a:endParaRPr lang="en-US"/>
                </a:p>
              </p:txBody>
            </p:sp>
            <p:sp>
              <p:nvSpPr>
                <p:cNvPr id="22763" name="Freeform 139"/>
                <p:cNvSpPr>
                  <a:spLocks/>
                </p:cNvSpPr>
                <p:nvPr/>
              </p:nvSpPr>
              <p:spPr bwMode="auto">
                <a:xfrm>
                  <a:off x="1893" y="1836"/>
                  <a:ext cx="100" cy="27"/>
                </a:xfrm>
                <a:custGeom>
                  <a:avLst/>
                  <a:gdLst>
                    <a:gd name="T0" fmla="*/ 100 w 100"/>
                    <a:gd name="T1" fmla="*/ 27 h 27"/>
                    <a:gd name="T2" fmla="*/ 6 w 100"/>
                    <a:gd name="T3" fmla="*/ 4 h 27"/>
                    <a:gd name="T4" fmla="*/ 4 w 100"/>
                    <a:gd name="T5" fmla="*/ 2 h 27"/>
                    <a:gd name="T6" fmla="*/ 0 w 100"/>
                    <a:gd name="T7" fmla="*/ 0 h 27"/>
                    <a:gd name="T8" fmla="*/ 99 w 100"/>
                    <a:gd name="T9" fmla="*/ 23 h 27"/>
                    <a:gd name="T10" fmla="*/ 99 w 100"/>
                    <a:gd name="T11" fmla="*/ 25 h 27"/>
                    <a:gd name="T12" fmla="*/ 100 w 100"/>
                    <a:gd name="T13" fmla="*/ 27 h 27"/>
                    <a:gd name="T14" fmla="*/ 0 60000 65536"/>
                    <a:gd name="T15" fmla="*/ 0 60000 65536"/>
                    <a:gd name="T16" fmla="*/ 0 60000 65536"/>
                    <a:gd name="T17" fmla="*/ 0 60000 65536"/>
                    <a:gd name="T18" fmla="*/ 0 60000 65536"/>
                    <a:gd name="T19" fmla="*/ 0 60000 65536"/>
                    <a:gd name="T20" fmla="*/ 0 60000 65536"/>
                    <a:gd name="T21" fmla="*/ 0 w 100"/>
                    <a:gd name="T22" fmla="*/ 0 h 27"/>
                    <a:gd name="T23" fmla="*/ 100 w 10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27">
                      <a:moveTo>
                        <a:pt x="100" y="27"/>
                      </a:moveTo>
                      <a:lnTo>
                        <a:pt x="6" y="4"/>
                      </a:lnTo>
                      <a:lnTo>
                        <a:pt x="4" y="2"/>
                      </a:lnTo>
                      <a:lnTo>
                        <a:pt x="0" y="0"/>
                      </a:lnTo>
                      <a:lnTo>
                        <a:pt x="99" y="23"/>
                      </a:lnTo>
                      <a:lnTo>
                        <a:pt x="99" y="25"/>
                      </a:lnTo>
                      <a:lnTo>
                        <a:pt x="100" y="27"/>
                      </a:lnTo>
                      <a:close/>
                    </a:path>
                  </a:pathLst>
                </a:custGeom>
                <a:solidFill>
                  <a:srgbClr val="F1CB00"/>
                </a:solidFill>
                <a:ln w="9525">
                  <a:noFill/>
                  <a:round/>
                  <a:headEnd/>
                  <a:tailEnd/>
                </a:ln>
              </p:spPr>
              <p:txBody>
                <a:bodyPr/>
                <a:lstStyle/>
                <a:p>
                  <a:endParaRPr lang="en-US"/>
                </a:p>
              </p:txBody>
            </p:sp>
            <p:sp>
              <p:nvSpPr>
                <p:cNvPr id="22764" name="Freeform 140"/>
                <p:cNvSpPr>
                  <a:spLocks/>
                </p:cNvSpPr>
                <p:nvPr/>
              </p:nvSpPr>
              <p:spPr bwMode="auto">
                <a:xfrm>
                  <a:off x="1891" y="1832"/>
                  <a:ext cx="101" cy="29"/>
                </a:xfrm>
                <a:custGeom>
                  <a:avLst/>
                  <a:gdLst>
                    <a:gd name="T0" fmla="*/ 101 w 101"/>
                    <a:gd name="T1" fmla="*/ 29 h 29"/>
                    <a:gd name="T2" fmla="*/ 6 w 101"/>
                    <a:gd name="T3" fmla="*/ 6 h 29"/>
                    <a:gd name="T4" fmla="*/ 2 w 101"/>
                    <a:gd name="T5" fmla="*/ 4 h 29"/>
                    <a:gd name="T6" fmla="*/ 0 w 101"/>
                    <a:gd name="T7" fmla="*/ 0 h 29"/>
                    <a:gd name="T8" fmla="*/ 99 w 101"/>
                    <a:gd name="T9" fmla="*/ 25 h 29"/>
                    <a:gd name="T10" fmla="*/ 101 w 101"/>
                    <a:gd name="T11" fmla="*/ 25 h 29"/>
                    <a:gd name="T12" fmla="*/ 101 w 101"/>
                    <a:gd name="T13" fmla="*/ 25 h 29"/>
                    <a:gd name="T14" fmla="*/ 101 w 101"/>
                    <a:gd name="T15" fmla="*/ 27 h 29"/>
                    <a:gd name="T16" fmla="*/ 101 w 101"/>
                    <a:gd name="T17" fmla="*/ 29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29"/>
                    <a:gd name="T29" fmla="*/ 101 w 10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29">
                      <a:moveTo>
                        <a:pt x="101" y="29"/>
                      </a:moveTo>
                      <a:lnTo>
                        <a:pt x="6" y="6"/>
                      </a:lnTo>
                      <a:lnTo>
                        <a:pt x="2" y="4"/>
                      </a:lnTo>
                      <a:lnTo>
                        <a:pt x="0" y="0"/>
                      </a:lnTo>
                      <a:lnTo>
                        <a:pt x="99" y="25"/>
                      </a:lnTo>
                      <a:lnTo>
                        <a:pt x="101" y="25"/>
                      </a:lnTo>
                      <a:lnTo>
                        <a:pt x="101" y="27"/>
                      </a:lnTo>
                      <a:lnTo>
                        <a:pt x="101" y="29"/>
                      </a:lnTo>
                      <a:close/>
                    </a:path>
                  </a:pathLst>
                </a:custGeom>
                <a:solidFill>
                  <a:srgbClr val="F1CB00"/>
                </a:solidFill>
                <a:ln w="9525">
                  <a:noFill/>
                  <a:round/>
                  <a:headEnd/>
                  <a:tailEnd/>
                </a:ln>
              </p:spPr>
              <p:txBody>
                <a:bodyPr/>
                <a:lstStyle/>
                <a:p>
                  <a:endParaRPr lang="en-US"/>
                </a:p>
              </p:txBody>
            </p:sp>
            <p:sp>
              <p:nvSpPr>
                <p:cNvPr id="22765" name="Freeform 141"/>
                <p:cNvSpPr>
                  <a:spLocks/>
                </p:cNvSpPr>
                <p:nvPr/>
              </p:nvSpPr>
              <p:spPr bwMode="auto">
                <a:xfrm>
                  <a:off x="1889" y="1831"/>
                  <a:ext cx="103" cy="28"/>
                </a:xfrm>
                <a:custGeom>
                  <a:avLst/>
                  <a:gdLst>
                    <a:gd name="T0" fmla="*/ 103 w 103"/>
                    <a:gd name="T1" fmla="*/ 28 h 28"/>
                    <a:gd name="T2" fmla="*/ 4 w 103"/>
                    <a:gd name="T3" fmla="*/ 5 h 28"/>
                    <a:gd name="T4" fmla="*/ 2 w 103"/>
                    <a:gd name="T5" fmla="*/ 1 h 28"/>
                    <a:gd name="T6" fmla="*/ 0 w 103"/>
                    <a:gd name="T7" fmla="*/ 0 h 28"/>
                    <a:gd name="T8" fmla="*/ 101 w 103"/>
                    <a:gd name="T9" fmla="*/ 22 h 28"/>
                    <a:gd name="T10" fmla="*/ 101 w 103"/>
                    <a:gd name="T11" fmla="*/ 24 h 28"/>
                    <a:gd name="T12" fmla="*/ 103 w 103"/>
                    <a:gd name="T13" fmla="*/ 26 h 28"/>
                    <a:gd name="T14" fmla="*/ 103 w 103"/>
                    <a:gd name="T15" fmla="*/ 28 h 28"/>
                    <a:gd name="T16" fmla="*/ 103 w 103"/>
                    <a:gd name="T17" fmla="*/ 2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28"/>
                    <a:gd name="T29" fmla="*/ 103 w 103"/>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28">
                      <a:moveTo>
                        <a:pt x="103" y="28"/>
                      </a:moveTo>
                      <a:lnTo>
                        <a:pt x="4" y="5"/>
                      </a:lnTo>
                      <a:lnTo>
                        <a:pt x="2" y="1"/>
                      </a:lnTo>
                      <a:lnTo>
                        <a:pt x="0" y="0"/>
                      </a:lnTo>
                      <a:lnTo>
                        <a:pt x="101" y="22"/>
                      </a:lnTo>
                      <a:lnTo>
                        <a:pt x="101" y="24"/>
                      </a:lnTo>
                      <a:lnTo>
                        <a:pt x="103" y="26"/>
                      </a:lnTo>
                      <a:lnTo>
                        <a:pt x="103" y="28"/>
                      </a:lnTo>
                      <a:close/>
                    </a:path>
                  </a:pathLst>
                </a:custGeom>
                <a:solidFill>
                  <a:srgbClr val="F1CC00"/>
                </a:solidFill>
                <a:ln w="9525">
                  <a:noFill/>
                  <a:round/>
                  <a:headEnd/>
                  <a:tailEnd/>
                </a:ln>
              </p:spPr>
              <p:txBody>
                <a:bodyPr/>
                <a:lstStyle/>
                <a:p>
                  <a:endParaRPr lang="en-US"/>
                </a:p>
              </p:txBody>
            </p:sp>
            <p:sp>
              <p:nvSpPr>
                <p:cNvPr id="22766" name="Freeform 142"/>
                <p:cNvSpPr>
                  <a:spLocks/>
                </p:cNvSpPr>
                <p:nvPr/>
              </p:nvSpPr>
              <p:spPr bwMode="auto">
                <a:xfrm>
                  <a:off x="1887" y="1829"/>
                  <a:ext cx="103" cy="28"/>
                </a:xfrm>
                <a:custGeom>
                  <a:avLst/>
                  <a:gdLst>
                    <a:gd name="T0" fmla="*/ 103 w 103"/>
                    <a:gd name="T1" fmla="*/ 28 h 28"/>
                    <a:gd name="T2" fmla="*/ 4 w 103"/>
                    <a:gd name="T3" fmla="*/ 3 h 28"/>
                    <a:gd name="T4" fmla="*/ 2 w 103"/>
                    <a:gd name="T5" fmla="*/ 2 h 28"/>
                    <a:gd name="T6" fmla="*/ 0 w 103"/>
                    <a:gd name="T7" fmla="*/ 0 h 28"/>
                    <a:gd name="T8" fmla="*/ 101 w 103"/>
                    <a:gd name="T9" fmla="*/ 22 h 28"/>
                    <a:gd name="T10" fmla="*/ 103 w 103"/>
                    <a:gd name="T11" fmla="*/ 24 h 28"/>
                    <a:gd name="T12" fmla="*/ 103 w 103"/>
                    <a:gd name="T13" fmla="*/ 28 h 28"/>
                    <a:gd name="T14" fmla="*/ 0 60000 65536"/>
                    <a:gd name="T15" fmla="*/ 0 60000 65536"/>
                    <a:gd name="T16" fmla="*/ 0 60000 65536"/>
                    <a:gd name="T17" fmla="*/ 0 60000 65536"/>
                    <a:gd name="T18" fmla="*/ 0 60000 65536"/>
                    <a:gd name="T19" fmla="*/ 0 60000 65536"/>
                    <a:gd name="T20" fmla="*/ 0 60000 65536"/>
                    <a:gd name="T21" fmla="*/ 0 w 103"/>
                    <a:gd name="T22" fmla="*/ 0 h 28"/>
                    <a:gd name="T23" fmla="*/ 103 w 10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28">
                      <a:moveTo>
                        <a:pt x="103" y="28"/>
                      </a:moveTo>
                      <a:lnTo>
                        <a:pt x="4" y="3"/>
                      </a:lnTo>
                      <a:lnTo>
                        <a:pt x="2" y="2"/>
                      </a:lnTo>
                      <a:lnTo>
                        <a:pt x="0" y="0"/>
                      </a:lnTo>
                      <a:lnTo>
                        <a:pt x="101" y="22"/>
                      </a:lnTo>
                      <a:lnTo>
                        <a:pt x="103" y="24"/>
                      </a:lnTo>
                      <a:lnTo>
                        <a:pt x="103" y="28"/>
                      </a:lnTo>
                      <a:close/>
                    </a:path>
                  </a:pathLst>
                </a:custGeom>
                <a:solidFill>
                  <a:srgbClr val="F1CC00"/>
                </a:solidFill>
                <a:ln w="9525">
                  <a:noFill/>
                  <a:round/>
                  <a:headEnd/>
                  <a:tailEnd/>
                </a:ln>
              </p:spPr>
              <p:txBody>
                <a:bodyPr/>
                <a:lstStyle/>
                <a:p>
                  <a:endParaRPr lang="en-US"/>
                </a:p>
              </p:txBody>
            </p:sp>
            <p:sp>
              <p:nvSpPr>
                <p:cNvPr id="22767" name="Freeform 143"/>
                <p:cNvSpPr>
                  <a:spLocks/>
                </p:cNvSpPr>
                <p:nvPr/>
              </p:nvSpPr>
              <p:spPr bwMode="auto">
                <a:xfrm>
                  <a:off x="1883" y="1825"/>
                  <a:ext cx="107" cy="28"/>
                </a:xfrm>
                <a:custGeom>
                  <a:avLst/>
                  <a:gdLst>
                    <a:gd name="T0" fmla="*/ 107 w 107"/>
                    <a:gd name="T1" fmla="*/ 28 h 28"/>
                    <a:gd name="T2" fmla="*/ 6 w 107"/>
                    <a:gd name="T3" fmla="*/ 6 h 28"/>
                    <a:gd name="T4" fmla="*/ 4 w 107"/>
                    <a:gd name="T5" fmla="*/ 4 h 28"/>
                    <a:gd name="T6" fmla="*/ 0 w 107"/>
                    <a:gd name="T7" fmla="*/ 0 h 28"/>
                    <a:gd name="T8" fmla="*/ 103 w 107"/>
                    <a:gd name="T9" fmla="*/ 25 h 28"/>
                    <a:gd name="T10" fmla="*/ 105 w 107"/>
                    <a:gd name="T11" fmla="*/ 26 h 28"/>
                    <a:gd name="T12" fmla="*/ 107 w 107"/>
                    <a:gd name="T13" fmla="*/ 28 h 28"/>
                    <a:gd name="T14" fmla="*/ 0 60000 65536"/>
                    <a:gd name="T15" fmla="*/ 0 60000 65536"/>
                    <a:gd name="T16" fmla="*/ 0 60000 65536"/>
                    <a:gd name="T17" fmla="*/ 0 60000 65536"/>
                    <a:gd name="T18" fmla="*/ 0 60000 65536"/>
                    <a:gd name="T19" fmla="*/ 0 60000 65536"/>
                    <a:gd name="T20" fmla="*/ 0 60000 65536"/>
                    <a:gd name="T21" fmla="*/ 0 w 107"/>
                    <a:gd name="T22" fmla="*/ 0 h 28"/>
                    <a:gd name="T23" fmla="*/ 107 w 107"/>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28">
                      <a:moveTo>
                        <a:pt x="107" y="28"/>
                      </a:moveTo>
                      <a:lnTo>
                        <a:pt x="6" y="6"/>
                      </a:lnTo>
                      <a:lnTo>
                        <a:pt x="4" y="4"/>
                      </a:lnTo>
                      <a:lnTo>
                        <a:pt x="0" y="0"/>
                      </a:lnTo>
                      <a:lnTo>
                        <a:pt x="103" y="25"/>
                      </a:lnTo>
                      <a:lnTo>
                        <a:pt x="105" y="26"/>
                      </a:lnTo>
                      <a:lnTo>
                        <a:pt x="107" y="28"/>
                      </a:lnTo>
                      <a:close/>
                    </a:path>
                  </a:pathLst>
                </a:custGeom>
                <a:solidFill>
                  <a:srgbClr val="F1CD00"/>
                </a:solidFill>
                <a:ln w="9525">
                  <a:noFill/>
                  <a:round/>
                  <a:headEnd/>
                  <a:tailEnd/>
                </a:ln>
              </p:spPr>
              <p:txBody>
                <a:bodyPr/>
                <a:lstStyle/>
                <a:p>
                  <a:endParaRPr lang="en-US"/>
                </a:p>
              </p:txBody>
            </p:sp>
            <p:sp>
              <p:nvSpPr>
                <p:cNvPr id="22768" name="Freeform 144"/>
                <p:cNvSpPr>
                  <a:spLocks/>
                </p:cNvSpPr>
                <p:nvPr/>
              </p:nvSpPr>
              <p:spPr bwMode="auto">
                <a:xfrm>
                  <a:off x="1882" y="1823"/>
                  <a:ext cx="106" cy="28"/>
                </a:xfrm>
                <a:custGeom>
                  <a:avLst/>
                  <a:gdLst>
                    <a:gd name="T0" fmla="*/ 106 w 106"/>
                    <a:gd name="T1" fmla="*/ 28 h 28"/>
                    <a:gd name="T2" fmla="*/ 5 w 106"/>
                    <a:gd name="T3" fmla="*/ 6 h 28"/>
                    <a:gd name="T4" fmla="*/ 1 w 106"/>
                    <a:gd name="T5" fmla="*/ 2 h 28"/>
                    <a:gd name="T6" fmla="*/ 0 w 106"/>
                    <a:gd name="T7" fmla="*/ 0 h 28"/>
                    <a:gd name="T8" fmla="*/ 104 w 106"/>
                    <a:gd name="T9" fmla="*/ 25 h 28"/>
                    <a:gd name="T10" fmla="*/ 104 w 106"/>
                    <a:gd name="T11" fmla="*/ 27 h 28"/>
                    <a:gd name="T12" fmla="*/ 106 w 106"/>
                    <a:gd name="T13" fmla="*/ 28 h 28"/>
                    <a:gd name="T14" fmla="*/ 0 60000 65536"/>
                    <a:gd name="T15" fmla="*/ 0 60000 65536"/>
                    <a:gd name="T16" fmla="*/ 0 60000 65536"/>
                    <a:gd name="T17" fmla="*/ 0 60000 65536"/>
                    <a:gd name="T18" fmla="*/ 0 60000 65536"/>
                    <a:gd name="T19" fmla="*/ 0 60000 65536"/>
                    <a:gd name="T20" fmla="*/ 0 60000 65536"/>
                    <a:gd name="T21" fmla="*/ 0 w 106"/>
                    <a:gd name="T22" fmla="*/ 0 h 28"/>
                    <a:gd name="T23" fmla="*/ 106 w 106"/>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
                      <a:moveTo>
                        <a:pt x="106" y="28"/>
                      </a:moveTo>
                      <a:lnTo>
                        <a:pt x="5" y="6"/>
                      </a:lnTo>
                      <a:lnTo>
                        <a:pt x="1" y="2"/>
                      </a:lnTo>
                      <a:lnTo>
                        <a:pt x="0" y="0"/>
                      </a:lnTo>
                      <a:lnTo>
                        <a:pt x="104" y="25"/>
                      </a:lnTo>
                      <a:lnTo>
                        <a:pt x="104" y="27"/>
                      </a:lnTo>
                      <a:lnTo>
                        <a:pt x="106" y="28"/>
                      </a:lnTo>
                      <a:close/>
                    </a:path>
                  </a:pathLst>
                </a:custGeom>
                <a:solidFill>
                  <a:srgbClr val="F1CD00"/>
                </a:solidFill>
                <a:ln w="9525">
                  <a:noFill/>
                  <a:round/>
                  <a:headEnd/>
                  <a:tailEnd/>
                </a:ln>
              </p:spPr>
              <p:txBody>
                <a:bodyPr/>
                <a:lstStyle/>
                <a:p>
                  <a:endParaRPr lang="en-US"/>
                </a:p>
              </p:txBody>
            </p:sp>
            <p:sp>
              <p:nvSpPr>
                <p:cNvPr id="22769" name="Freeform 145"/>
                <p:cNvSpPr>
                  <a:spLocks/>
                </p:cNvSpPr>
                <p:nvPr/>
              </p:nvSpPr>
              <p:spPr bwMode="auto">
                <a:xfrm>
                  <a:off x="1878" y="1821"/>
                  <a:ext cx="108" cy="29"/>
                </a:xfrm>
                <a:custGeom>
                  <a:avLst/>
                  <a:gdLst>
                    <a:gd name="T0" fmla="*/ 108 w 108"/>
                    <a:gd name="T1" fmla="*/ 29 h 29"/>
                    <a:gd name="T2" fmla="*/ 5 w 108"/>
                    <a:gd name="T3" fmla="*/ 4 h 29"/>
                    <a:gd name="T4" fmla="*/ 4 w 108"/>
                    <a:gd name="T5" fmla="*/ 2 h 29"/>
                    <a:gd name="T6" fmla="*/ 0 w 108"/>
                    <a:gd name="T7" fmla="*/ 0 h 29"/>
                    <a:gd name="T8" fmla="*/ 106 w 108"/>
                    <a:gd name="T9" fmla="*/ 25 h 29"/>
                    <a:gd name="T10" fmla="*/ 108 w 108"/>
                    <a:gd name="T11" fmla="*/ 27 h 29"/>
                    <a:gd name="T12" fmla="*/ 108 w 108"/>
                    <a:gd name="T13" fmla="*/ 29 h 29"/>
                    <a:gd name="T14" fmla="*/ 0 60000 65536"/>
                    <a:gd name="T15" fmla="*/ 0 60000 65536"/>
                    <a:gd name="T16" fmla="*/ 0 60000 65536"/>
                    <a:gd name="T17" fmla="*/ 0 60000 65536"/>
                    <a:gd name="T18" fmla="*/ 0 60000 65536"/>
                    <a:gd name="T19" fmla="*/ 0 60000 65536"/>
                    <a:gd name="T20" fmla="*/ 0 60000 65536"/>
                    <a:gd name="T21" fmla="*/ 0 w 108"/>
                    <a:gd name="T22" fmla="*/ 0 h 29"/>
                    <a:gd name="T23" fmla="*/ 108 w 108"/>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29">
                      <a:moveTo>
                        <a:pt x="108" y="29"/>
                      </a:moveTo>
                      <a:lnTo>
                        <a:pt x="5" y="4"/>
                      </a:lnTo>
                      <a:lnTo>
                        <a:pt x="4" y="2"/>
                      </a:lnTo>
                      <a:lnTo>
                        <a:pt x="0" y="0"/>
                      </a:lnTo>
                      <a:lnTo>
                        <a:pt x="106" y="25"/>
                      </a:lnTo>
                      <a:lnTo>
                        <a:pt x="108" y="27"/>
                      </a:lnTo>
                      <a:lnTo>
                        <a:pt x="108" y="29"/>
                      </a:lnTo>
                      <a:close/>
                    </a:path>
                  </a:pathLst>
                </a:custGeom>
                <a:solidFill>
                  <a:srgbClr val="F1CE00"/>
                </a:solidFill>
                <a:ln w="9525">
                  <a:noFill/>
                  <a:round/>
                  <a:headEnd/>
                  <a:tailEnd/>
                </a:ln>
              </p:spPr>
              <p:txBody>
                <a:bodyPr/>
                <a:lstStyle/>
                <a:p>
                  <a:endParaRPr lang="en-US"/>
                </a:p>
              </p:txBody>
            </p:sp>
            <p:sp>
              <p:nvSpPr>
                <p:cNvPr id="22770" name="Freeform 146"/>
                <p:cNvSpPr>
                  <a:spLocks/>
                </p:cNvSpPr>
                <p:nvPr/>
              </p:nvSpPr>
              <p:spPr bwMode="auto">
                <a:xfrm>
                  <a:off x="1874" y="1817"/>
                  <a:ext cx="112" cy="31"/>
                </a:xfrm>
                <a:custGeom>
                  <a:avLst/>
                  <a:gdLst>
                    <a:gd name="T0" fmla="*/ 112 w 112"/>
                    <a:gd name="T1" fmla="*/ 31 h 31"/>
                    <a:gd name="T2" fmla="*/ 8 w 112"/>
                    <a:gd name="T3" fmla="*/ 6 h 31"/>
                    <a:gd name="T4" fmla="*/ 6 w 112"/>
                    <a:gd name="T5" fmla="*/ 4 h 31"/>
                    <a:gd name="T6" fmla="*/ 4 w 112"/>
                    <a:gd name="T7" fmla="*/ 2 h 31"/>
                    <a:gd name="T8" fmla="*/ 2 w 112"/>
                    <a:gd name="T9" fmla="*/ 2 h 31"/>
                    <a:gd name="T10" fmla="*/ 0 w 112"/>
                    <a:gd name="T11" fmla="*/ 0 h 31"/>
                    <a:gd name="T12" fmla="*/ 108 w 112"/>
                    <a:gd name="T13" fmla="*/ 25 h 31"/>
                    <a:gd name="T14" fmla="*/ 110 w 112"/>
                    <a:gd name="T15" fmla="*/ 29 h 31"/>
                    <a:gd name="T16" fmla="*/ 112 w 112"/>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31"/>
                    <a:gd name="T29" fmla="*/ 112 w 112"/>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31">
                      <a:moveTo>
                        <a:pt x="112" y="31"/>
                      </a:moveTo>
                      <a:lnTo>
                        <a:pt x="8" y="6"/>
                      </a:lnTo>
                      <a:lnTo>
                        <a:pt x="6" y="4"/>
                      </a:lnTo>
                      <a:lnTo>
                        <a:pt x="4" y="2"/>
                      </a:lnTo>
                      <a:lnTo>
                        <a:pt x="2" y="2"/>
                      </a:lnTo>
                      <a:lnTo>
                        <a:pt x="0" y="0"/>
                      </a:lnTo>
                      <a:lnTo>
                        <a:pt x="108" y="25"/>
                      </a:lnTo>
                      <a:lnTo>
                        <a:pt x="110" y="29"/>
                      </a:lnTo>
                      <a:lnTo>
                        <a:pt x="112" y="31"/>
                      </a:lnTo>
                      <a:close/>
                    </a:path>
                  </a:pathLst>
                </a:custGeom>
                <a:solidFill>
                  <a:srgbClr val="F1CF00"/>
                </a:solidFill>
                <a:ln w="9525">
                  <a:noFill/>
                  <a:round/>
                  <a:headEnd/>
                  <a:tailEnd/>
                </a:ln>
              </p:spPr>
              <p:txBody>
                <a:bodyPr/>
                <a:lstStyle/>
                <a:p>
                  <a:endParaRPr lang="en-US"/>
                </a:p>
              </p:txBody>
            </p:sp>
            <p:sp>
              <p:nvSpPr>
                <p:cNvPr id="22771" name="Freeform 147"/>
                <p:cNvSpPr>
                  <a:spLocks/>
                </p:cNvSpPr>
                <p:nvPr/>
              </p:nvSpPr>
              <p:spPr bwMode="auto">
                <a:xfrm>
                  <a:off x="1870" y="1815"/>
                  <a:ext cx="114" cy="31"/>
                </a:xfrm>
                <a:custGeom>
                  <a:avLst/>
                  <a:gdLst>
                    <a:gd name="T0" fmla="*/ 114 w 114"/>
                    <a:gd name="T1" fmla="*/ 31 h 31"/>
                    <a:gd name="T2" fmla="*/ 8 w 114"/>
                    <a:gd name="T3" fmla="*/ 6 h 31"/>
                    <a:gd name="T4" fmla="*/ 8 w 114"/>
                    <a:gd name="T5" fmla="*/ 4 h 31"/>
                    <a:gd name="T6" fmla="*/ 8 w 114"/>
                    <a:gd name="T7" fmla="*/ 4 h 31"/>
                    <a:gd name="T8" fmla="*/ 4 w 114"/>
                    <a:gd name="T9" fmla="*/ 2 h 31"/>
                    <a:gd name="T10" fmla="*/ 0 w 114"/>
                    <a:gd name="T11" fmla="*/ 0 h 31"/>
                    <a:gd name="T12" fmla="*/ 110 w 114"/>
                    <a:gd name="T13" fmla="*/ 25 h 31"/>
                    <a:gd name="T14" fmla="*/ 112 w 114"/>
                    <a:gd name="T15" fmla="*/ 27 h 31"/>
                    <a:gd name="T16" fmla="*/ 114 w 114"/>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31"/>
                    <a:gd name="T29" fmla="*/ 114 w 11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31">
                      <a:moveTo>
                        <a:pt x="114" y="31"/>
                      </a:moveTo>
                      <a:lnTo>
                        <a:pt x="8" y="6"/>
                      </a:lnTo>
                      <a:lnTo>
                        <a:pt x="8" y="4"/>
                      </a:lnTo>
                      <a:lnTo>
                        <a:pt x="4" y="2"/>
                      </a:lnTo>
                      <a:lnTo>
                        <a:pt x="0" y="0"/>
                      </a:lnTo>
                      <a:lnTo>
                        <a:pt x="110" y="25"/>
                      </a:lnTo>
                      <a:lnTo>
                        <a:pt x="112" y="27"/>
                      </a:lnTo>
                      <a:lnTo>
                        <a:pt x="114" y="31"/>
                      </a:lnTo>
                      <a:close/>
                    </a:path>
                  </a:pathLst>
                </a:custGeom>
                <a:solidFill>
                  <a:srgbClr val="F1CF00"/>
                </a:solidFill>
                <a:ln w="9525">
                  <a:noFill/>
                  <a:round/>
                  <a:headEnd/>
                  <a:tailEnd/>
                </a:ln>
              </p:spPr>
              <p:txBody>
                <a:bodyPr/>
                <a:lstStyle/>
                <a:p>
                  <a:endParaRPr lang="en-US"/>
                </a:p>
              </p:txBody>
            </p:sp>
            <p:sp>
              <p:nvSpPr>
                <p:cNvPr id="22772" name="Freeform 148"/>
                <p:cNvSpPr>
                  <a:spLocks/>
                </p:cNvSpPr>
                <p:nvPr/>
              </p:nvSpPr>
              <p:spPr bwMode="auto">
                <a:xfrm>
                  <a:off x="1866" y="1812"/>
                  <a:ext cx="116" cy="30"/>
                </a:xfrm>
                <a:custGeom>
                  <a:avLst/>
                  <a:gdLst>
                    <a:gd name="T0" fmla="*/ 116 w 116"/>
                    <a:gd name="T1" fmla="*/ 30 h 30"/>
                    <a:gd name="T2" fmla="*/ 8 w 116"/>
                    <a:gd name="T3" fmla="*/ 5 h 30"/>
                    <a:gd name="T4" fmla="*/ 4 w 116"/>
                    <a:gd name="T5" fmla="*/ 3 h 30"/>
                    <a:gd name="T6" fmla="*/ 0 w 116"/>
                    <a:gd name="T7" fmla="*/ 0 h 30"/>
                    <a:gd name="T8" fmla="*/ 112 w 116"/>
                    <a:gd name="T9" fmla="*/ 26 h 30"/>
                    <a:gd name="T10" fmla="*/ 114 w 116"/>
                    <a:gd name="T11" fmla="*/ 28 h 30"/>
                    <a:gd name="T12" fmla="*/ 116 w 116"/>
                    <a:gd name="T13" fmla="*/ 30 h 30"/>
                    <a:gd name="T14" fmla="*/ 0 60000 65536"/>
                    <a:gd name="T15" fmla="*/ 0 60000 65536"/>
                    <a:gd name="T16" fmla="*/ 0 60000 65536"/>
                    <a:gd name="T17" fmla="*/ 0 60000 65536"/>
                    <a:gd name="T18" fmla="*/ 0 60000 65536"/>
                    <a:gd name="T19" fmla="*/ 0 60000 65536"/>
                    <a:gd name="T20" fmla="*/ 0 60000 65536"/>
                    <a:gd name="T21" fmla="*/ 0 w 116"/>
                    <a:gd name="T22" fmla="*/ 0 h 30"/>
                    <a:gd name="T23" fmla="*/ 116 w 116"/>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30">
                      <a:moveTo>
                        <a:pt x="116" y="30"/>
                      </a:moveTo>
                      <a:lnTo>
                        <a:pt x="8" y="5"/>
                      </a:lnTo>
                      <a:lnTo>
                        <a:pt x="4" y="3"/>
                      </a:lnTo>
                      <a:lnTo>
                        <a:pt x="0" y="0"/>
                      </a:lnTo>
                      <a:lnTo>
                        <a:pt x="112" y="26"/>
                      </a:lnTo>
                      <a:lnTo>
                        <a:pt x="114" y="28"/>
                      </a:lnTo>
                      <a:lnTo>
                        <a:pt x="116" y="30"/>
                      </a:lnTo>
                      <a:close/>
                    </a:path>
                  </a:pathLst>
                </a:custGeom>
                <a:solidFill>
                  <a:srgbClr val="F1CF00"/>
                </a:solidFill>
                <a:ln w="9525">
                  <a:noFill/>
                  <a:round/>
                  <a:headEnd/>
                  <a:tailEnd/>
                </a:ln>
              </p:spPr>
              <p:txBody>
                <a:bodyPr/>
                <a:lstStyle/>
                <a:p>
                  <a:endParaRPr lang="en-US"/>
                </a:p>
              </p:txBody>
            </p:sp>
            <p:sp>
              <p:nvSpPr>
                <p:cNvPr id="22773" name="Freeform 149"/>
                <p:cNvSpPr>
                  <a:spLocks/>
                </p:cNvSpPr>
                <p:nvPr/>
              </p:nvSpPr>
              <p:spPr bwMode="auto">
                <a:xfrm>
                  <a:off x="1863" y="1810"/>
                  <a:ext cx="117" cy="30"/>
                </a:xfrm>
                <a:custGeom>
                  <a:avLst/>
                  <a:gdLst>
                    <a:gd name="T0" fmla="*/ 117 w 117"/>
                    <a:gd name="T1" fmla="*/ 30 h 30"/>
                    <a:gd name="T2" fmla="*/ 7 w 117"/>
                    <a:gd name="T3" fmla="*/ 5 h 30"/>
                    <a:gd name="T4" fmla="*/ 3 w 117"/>
                    <a:gd name="T5" fmla="*/ 2 h 30"/>
                    <a:gd name="T6" fmla="*/ 0 w 117"/>
                    <a:gd name="T7" fmla="*/ 0 h 30"/>
                    <a:gd name="T8" fmla="*/ 113 w 117"/>
                    <a:gd name="T9" fmla="*/ 26 h 30"/>
                    <a:gd name="T10" fmla="*/ 115 w 117"/>
                    <a:gd name="T11" fmla="*/ 28 h 30"/>
                    <a:gd name="T12" fmla="*/ 117 w 117"/>
                    <a:gd name="T13" fmla="*/ 30 h 30"/>
                    <a:gd name="T14" fmla="*/ 0 60000 65536"/>
                    <a:gd name="T15" fmla="*/ 0 60000 65536"/>
                    <a:gd name="T16" fmla="*/ 0 60000 65536"/>
                    <a:gd name="T17" fmla="*/ 0 60000 65536"/>
                    <a:gd name="T18" fmla="*/ 0 60000 65536"/>
                    <a:gd name="T19" fmla="*/ 0 60000 65536"/>
                    <a:gd name="T20" fmla="*/ 0 60000 65536"/>
                    <a:gd name="T21" fmla="*/ 0 w 117"/>
                    <a:gd name="T22" fmla="*/ 0 h 30"/>
                    <a:gd name="T23" fmla="*/ 117 w 11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0">
                      <a:moveTo>
                        <a:pt x="117" y="30"/>
                      </a:moveTo>
                      <a:lnTo>
                        <a:pt x="7" y="5"/>
                      </a:lnTo>
                      <a:lnTo>
                        <a:pt x="3" y="2"/>
                      </a:lnTo>
                      <a:lnTo>
                        <a:pt x="0" y="0"/>
                      </a:lnTo>
                      <a:lnTo>
                        <a:pt x="113" y="26"/>
                      </a:lnTo>
                      <a:lnTo>
                        <a:pt x="115" y="28"/>
                      </a:lnTo>
                      <a:lnTo>
                        <a:pt x="117" y="30"/>
                      </a:lnTo>
                      <a:close/>
                    </a:path>
                  </a:pathLst>
                </a:custGeom>
                <a:solidFill>
                  <a:srgbClr val="F1D000"/>
                </a:solidFill>
                <a:ln w="9525">
                  <a:noFill/>
                  <a:round/>
                  <a:headEnd/>
                  <a:tailEnd/>
                </a:ln>
              </p:spPr>
              <p:txBody>
                <a:bodyPr/>
                <a:lstStyle/>
                <a:p>
                  <a:endParaRPr lang="en-US"/>
                </a:p>
              </p:txBody>
            </p:sp>
            <p:sp>
              <p:nvSpPr>
                <p:cNvPr id="22774" name="Freeform 150"/>
                <p:cNvSpPr>
                  <a:spLocks/>
                </p:cNvSpPr>
                <p:nvPr/>
              </p:nvSpPr>
              <p:spPr bwMode="auto">
                <a:xfrm>
                  <a:off x="1861" y="1806"/>
                  <a:ext cx="117" cy="32"/>
                </a:xfrm>
                <a:custGeom>
                  <a:avLst/>
                  <a:gdLst>
                    <a:gd name="T0" fmla="*/ 117 w 117"/>
                    <a:gd name="T1" fmla="*/ 32 h 32"/>
                    <a:gd name="T2" fmla="*/ 5 w 117"/>
                    <a:gd name="T3" fmla="*/ 6 h 32"/>
                    <a:gd name="T4" fmla="*/ 2 w 117"/>
                    <a:gd name="T5" fmla="*/ 4 h 32"/>
                    <a:gd name="T6" fmla="*/ 0 w 117"/>
                    <a:gd name="T7" fmla="*/ 0 h 32"/>
                    <a:gd name="T8" fmla="*/ 113 w 117"/>
                    <a:gd name="T9" fmla="*/ 26 h 32"/>
                    <a:gd name="T10" fmla="*/ 115 w 117"/>
                    <a:gd name="T11" fmla="*/ 30 h 32"/>
                    <a:gd name="T12" fmla="*/ 117 w 117"/>
                    <a:gd name="T13" fmla="*/ 32 h 32"/>
                    <a:gd name="T14" fmla="*/ 0 60000 65536"/>
                    <a:gd name="T15" fmla="*/ 0 60000 65536"/>
                    <a:gd name="T16" fmla="*/ 0 60000 65536"/>
                    <a:gd name="T17" fmla="*/ 0 60000 65536"/>
                    <a:gd name="T18" fmla="*/ 0 60000 65536"/>
                    <a:gd name="T19" fmla="*/ 0 60000 65536"/>
                    <a:gd name="T20" fmla="*/ 0 60000 65536"/>
                    <a:gd name="T21" fmla="*/ 0 w 117"/>
                    <a:gd name="T22" fmla="*/ 0 h 32"/>
                    <a:gd name="T23" fmla="*/ 117 w 1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2">
                      <a:moveTo>
                        <a:pt x="117" y="32"/>
                      </a:moveTo>
                      <a:lnTo>
                        <a:pt x="5" y="6"/>
                      </a:lnTo>
                      <a:lnTo>
                        <a:pt x="2" y="4"/>
                      </a:lnTo>
                      <a:lnTo>
                        <a:pt x="0" y="0"/>
                      </a:lnTo>
                      <a:lnTo>
                        <a:pt x="113" y="26"/>
                      </a:lnTo>
                      <a:lnTo>
                        <a:pt x="115" y="30"/>
                      </a:lnTo>
                      <a:lnTo>
                        <a:pt x="117" y="32"/>
                      </a:lnTo>
                      <a:close/>
                    </a:path>
                  </a:pathLst>
                </a:custGeom>
                <a:solidFill>
                  <a:srgbClr val="F2D200"/>
                </a:solidFill>
                <a:ln w="9525">
                  <a:noFill/>
                  <a:round/>
                  <a:headEnd/>
                  <a:tailEnd/>
                </a:ln>
              </p:spPr>
              <p:txBody>
                <a:bodyPr/>
                <a:lstStyle/>
                <a:p>
                  <a:endParaRPr lang="en-US"/>
                </a:p>
              </p:txBody>
            </p:sp>
            <p:sp>
              <p:nvSpPr>
                <p:cNvPr id="22775" name="Freeform 151"/>
                <p:cNvSpPr>
                  <a:spLocks/>
                </p:cNvSpPr>
                <p:nvPr/>
              </p:nvSpPr>
              <p:spPr bwMode="auto">
                <a:xfrm>
                  <a:off x="1859" y="1804"/>
                  <a:ext cx="117" cy="32"/>
                </a:xfrm>
                <a:custGeom>
                  <a:avLst/>
                  <a:gdLst>
                    <a:gd name="T0" fmla="*/ 117 w 117"/>
                    <a:gd name="T1" fmla="*/ 32 h 32"/>
                    <a:gd name="T2" fmla="*/ 4 w 117"/>
                    <a:gd name="T3" fmla="*/ 6 h 32"/>
                    <a:gd name="T4" fmla="*/ 2 w 117"/>
                    <a:gd name="T5" fmla="*/ 2 h 32"/>
                    <a:gd name="T6" fmla="*/ 0 w 117"/>
                    <a:gd name="T7" fmla="*/ 0 h 32"/>
                    <a:gd name="T8" fmla="*/ 114 w 117"/>
                    <a:gd name="T9" fmla="*/ 27 h 32"/>
                    <a:gd name="T10" fmla="*/ 115 w 117"/>
                    <a:gd name="T11" fmla="*/ 28 h 32"/>
                    <a:gd name="T12" fmla="*/ 117 w 117"/>
                    <a:gd name="T13" fmla="*/ 32 h 32"/>
                    <a:gd name="T14" fmla="*/ 0 60000 65536"/>
                    <a:gd name="T15" fmla="*/ 0 60000 65536"/>
                    <a:gd name="T16" fmla="*/ 0 60000 65536"/>
                    <a:gd name="T17" fmla="*/ 0 60000 65536"/>
                    <a:gd name="T18" fmla="*/ 0 60000 65536"/>
                    <a:gd name="T19" fmla="*/ 0 60000 65536"/>
                    <a:gd name="T20" fmla="*/ 0 60000 65536"/>
                    <a:gd name="T21" fmla="*/ 0 w 117"/>
                    <a:gd name="T22" fmla="*/ 0 h 32"/>
                    <a:gd name="T23" fmla="*/ 117 w 1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2">
                      <a:moveTo>
                        <a:pt x="117" y="32"/>
                      </a:moveTo>
                      <a:lnTo>
                        <a:pt x="4" y="6"/>
                      </a:lnTo>
                      <a:lnTo>
                        <a:pt x="2" y="2"/>
                      </a:lnTo>
                      <a:lnTo>
                        <a:pt x="0" y="0"/>
                      </a:lnTo>
                      <a:lnTo>
                        <a:pt x="114" y="27"/>
                      </a:lnTo>
                      <a:lnTo>
                        <a:pt x="115" y="28"/>
                      </a:lnTo>
                      <a:lnTo>
                        <a:pt x="117" y="32"/>
                      </a:lnTo>
                      <a:close/>
                    </a:path>
                  </a:pathLst>
                </a:custGeom>
                <a:solidFill>
                  <a:srgbClr val="F0D100"/>
                </a:solidFill>
                <a:ln w="9525">
                  <a:noFill/>
                  <a:round/>
                  <a:headEnd/>
                  <a:tailEnd/>
                </a:ln>
              </p:spPr>
              <p:txBody>
                <a:bodyPr/>
                <a:lstStyle/>
                <a:p>
                  <a:endParaRPr lang="en-US"/>
                </a:p>
              </p:txBody>
            </p:sp>
            <p:sp>
              <p:nvSpPr>
                <p:cNvPr id="22776" name="Freeform 152"/>
                <p:cNvSpPr>
                  <a:spLocks/>
                </p:cNvSpPr>
                <p:nvPr/>
              </p:nvSpPr>
              <p:spPr bwMode="auto">
                <a:xfrm>
                  <a:off x="1857" y="1802"/>
                  <a:ext cx="117" cy="30"/>
                </a:xfrm>
                <a:custGeom>
                  <a:avLst/>
                  <a:gdLst>
                    <a:gd name="T0" fmla="*/ 117 w 117"/>
                    <a:gd name="T1" fmla="*/ 30 h 30"/>
                    <a:gd name="T2" fmla="*/ 4 w 117"/>
                    <a:gd name="T3" fmla="*/ 4 h 30"/>
                    <a:gd name="T4" fmla="*/ 2 w 117"/>
                    <a:gd name="T5" fmla="*/ 2 h 30"/>
                    <a:gd name="T6" fmla="*/ 0 w 117"/>
                    <a:gd name="T7" fmla="*/ 0 h 30"/>
                    <a:gd name="T8" fmla="*/ 114 w 117"/>
                    <a:gd name="T9" fmla="*/ 27 h 30"/>
                    <a:gd name="T10" fmla="*/ 116 w 117"/>
                    <a:gd name="T11" fmla="*/ 29 h 30"/>
                    <a:gd name="T12" fmla="*/ 117 w 117"/>
                    <a:gd name="T13" fmla="*/ 30 h 30"/>
                    <a:gd name="T14" fmla="*/ 0 60000 65536"/>
                    <a:gd name="T15" fmla="*/ 0 60000 65536"/>
                    <a:gd name="T16" fmla="*/ 0 60000 65536"/>
                    <a:gd name="T17" fmla="*/ 0 60000 65536"/>
                    <a:gd name="T18" fmla="*/ 0 60000 65536"/>
                    <a:gd name="T19" fmla="*/ 0 60000 65536"/>
                    <a:gd name="T20" fmla="*/ 0 60000 65536"/>
                    <a:gd name="T21" fmla="*/ 0 w 117"/>
                    <a:gd name="T22" fmla="*/ 0 h 30"/>
                    <a:gd name="T23" fmla="*/ 117 w 117"/>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30">
                      <a:moveTo>
                        <a:pt x="117" y="30"/>
                      </a:moveTo>
                      <a:lnTo>
                        <a:pt x="4" y="4"/>
                      </a:lnTo>
                      <a:lnTo>
                        <a:pt x="2" y="2"/>
                      </a:lnTo>
                      <a:lnTo>
                        <a:pt x="0" y="0"/>
                      </a:lnTo>
                      <a:lnTo>
                        <a:pt x="114" y="27"/>
                      </a:lnTo>
                      <a:lnTo>
                        <a:pt x="116" y="29"/>
                      </a:lnTo>
                      <a:lnTo>
                        <a:pt x="117" y="30"/>
                      </a:lnTo>
                      <a:close/>
                    </a:path>
                  </a:pathLst>
                </a:custGeom>
                <a:solidFill>
                  <a:srgbClr val="F0D200"/>
                </a:solidFill>
                <a:ln w="9525">
                  <a:noFill/>
                  <a:round/>
                  <a:headEnd/>
                  <a:tailEnd/>
                </a:ln>
              </p:spPr>
              <p:txBody>
                <a:bodyPr/>
                <a:lstStyle/>
                <a:p>
                  <a:endParaRPr lang="en-US"/>
                </a:p>
              </p:txBody>
            </p:sp>
            <p:sp>
              <p:nvSpPr>
                <p:cNvPr id="22777" name="Freeform 153"/>
                <p:cNvSpPr>
                  <a:spLocks/>
                </p:cNvSpPr>
                <p:nvPr/>
              </p:nvSpPr>
              <p:spPr bwMode="auto">
                <a:xfrm>
                  <a:off x="1857" y="1800"/>
                  <a:ext cx="116" cy="31"/>
                </a:xfrm>
                <a:custGeom>
                  <a:avLst/>
                  <a:gdLst>
                    <a:gd name="T0" fmla="*/ 116 w 116"/>
                    <a:gd name="T1" fmla="*/ 31 h 31"/>
                    <a:gd name="T2" fmla="*/ 2 w 116"/>
                    <a:gd name="T3" fmla="*/ 4 h 31"/>
                    <a:gd name="T4" fmla="*/ 2 w 116"/>
                    <a:gd name="T5" fmla="*/ 2 h 31"/>
                    <a:gd name="T6" fmla="*/ 0 w 116"/>
                    <a:gd name="T7" fmla="*/ 0 h 31"/>
                    <a:gd name="T8" fmla="*/ 0 w 116"/>
                    <a:gd name="T9" fmla="*/ 0 h 31"/>
                    <a:gd name="T10" fmla="*/ 2 w 116"/>
                    <a:gd name="T11" fmla="*/ 0 h 31"/>
                    <a:gd name="T12" fmla="*/ 112 w 116"/>
                    <a:gd name="T13" fmla="*/ 27 h 31"/>
                    <a:gd name="T14" fmla="*/ 114 w 116"/>
                    <a:gd name="T15" fmla="*/ 29 h 31"/>
                    <a:gd name="T16" fmla="*/ 116 w 116"/>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6"/>
                    <a:gd name="T28" fmla="*/ 0 h 31"/>
                    <a:gd name="T29" fmla="*/ 116 w 116"/>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6" h="31">
                      <a:moveTo>
                        <a:pt x="116" y="31"/>
                      </a:moveTo>
                      <a:lnTo>
                        <a:pt x="2" y="4"/>
                      </a:lnTo>
                      <a:lnTo>
                        <a:pt x="2" y="2"/>
                      </a:lnTo>
                      <a:lnTo>
                        <a:pt x="0" y="0"/>
                      </a:lnTo>
                      <a:lnTo>
                        <a:pt x="2" y="0"/>
                      </a:lnTo>
                      <a:lnTo>
                        <a:pt x="112" y="27"/>
                      </a:lnTo>
                      <a:lnTo>
                        <a:pt x="114" y="29"/>
                      </a:lnTo>
                      <a:lnTo>
                        <a:pt x="116" y="31"/>
                      </a:lnTo>
                      <a:close/>
                    </a:path>
                  </a:pathLst>
                </a:custGeom>
                <a:solidFill>
                  <a:srgbClr val="F1D300"/>
                </a:solidFill>
                <a:ln w="9525">
                  <a:noFill/>
                  <a:round/>
                  <a:headEnd/>
                  <a:tailEnd/>
                </a:ln>
              </p:spPr>
              <p:txBody>
                <a:bodyPr/>
                <a:lstStyle/>
                <a:p>
                  <a:endParaRPr lang="en-US"/>
                </a:p>
              </p:txBody>
            </p:sp>
            <p:sp>
              <p:nvSpPr>
                <p:cNvPr id="22778" name="Freeform 154"/>
                <p:cNvSpPr>
                  <a:spLocks/>
                </p:cNvSpPr>
                <p:nvPr/>
              </p:nvSpPr>
              <p:spPr bwMode="auto">
                <a:xfrm>
                  <a:off x="1857" y="1798"/>
                  <a:ext cx="114" cy="31"/>
                </a:xfrm>
                <a:custGeom>
                  <a:avLst/>
                  <a:gdLst>
                    <a:gd name="T0" fmla="*/ 114 w 114"/>
                    <a:gd name="T1" fmla="*/ 31 h 31"/>
                    <a:gd name="T2" fmla="*/ 0 w 114"/>
                    <a:gd name="T3" fmla="*/ 4 h 31"/>
                    <a:gd name="T4" fmla="*/ 0 w 114"/>
                    <a:gd name="T5" fmla="*/ 2 h 31"/>
                    <a:gd name="T6" fmla="*/ 0 w 114"/>
                    <a:gd name="T7" fmla="*/ 2 h 31"/>
                    <a:gd name="T8" fmla="*/ 2 w 114"/>
                    <a:gd name="T9" fmla="*/ 2 h 31"/>
                    <a:gd name="T10" fmla="*/ 6 w 114"/>
                    <a:gd name="T11" fmla="*/ 0 h 31"/>
                    <a:gd name="T12" fmla="*/ 110 w 114"/>
                    <a:gd name="T13" fmla="*/ 25 h 31"/>
                    <a:gd name="T14" fmla="*/ 112 w 114"/>
                    <a:gd name="T15" fmla="*/ 29 h 31"/>
                    <a:gd name="T16" fmla="*/ 114 w 114"/>
                    <a:gd name="T17" fmla="*/ 3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31"/>
                    <a:gd name="T29" fmla="*/ 114 w 114"/>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31">
                      <a:moveTo>
                        <a:pt x="114" y="31"/>
                      </a:moveTo>
                      <a:lnTo>
                        <a:pt x="0" y="4"/>
                      </a:lnTo>
                      <a:lnTo>
                        <a:pt x="0" y="2"/>
                      </a:lnTo>
                      <a:lnTo>
                        <a:pt x="2" y="2"/>
                      </a:lnTo>
                      <a:lnTo>
                        <a:pt x="6" y="0"/>
                      </a:lnTo>
                      <a:lnTo>
                        <a:pt x="110" y="25"/>
                      </a:lnTo>
                      <a:lnTo>
                        <a:pt x="112" y="29"/>
                      </a:lnTo>
                      <a:lnTo>
                        <a:pt x="114" y="31"/>
                      </a:lnTo>
                      <a:close/>
                    </a:path>
                  </a:pathLst>
                </a:custGeom>
                <a:solidFill>
                  <a:srgbClr val="F1D500"/>
                </a:solidFill>
                <a:ln w="9525">
                  <a:noFill/>
                  <a:round/>
                  <a:headEnd/>
                  <a:tailEnd/>
                </a:ln>
              </p:spPr>
              <p:txBody>
                <a:bodyPr/>
                <a:lstStyle/>
                <a:p>
                  <a:endParaRPr lang="en-US"/>
                </a:p>
              </p:txBody>
            </p:sp>
            <p:sp>
              <p:nvSpPr>
                <p:cNvPr id="22779" name="Freeform 155"/>
                <p:cNvSpPr>
                  <a:spLocks/>
                </p:cNvSpPr>
                <p:nvPr/>
              </p:nvSpPr>
              <p:spPr bwMode="auto">
                <a:xfrm>
                  <a:off x="1859" y="1798"/>
                  <a:ext cx="110" cy="29"/>
                </a:xfrm>
                <a:custGeom>
                  <a:avLst/>
                  <a:gdLst>
                    <a:gd name="T0" fmla="*/ 110 w 110"/>
                    <a:gd name="T1" fmla="*/ 29 h 29"/>
                    <a:gd name="T2" fmla="*/ 0 w 110"/>
                    <a:gd name="T3" fmla="*/ 2 h 29"/>
                    <a:gd name="T4" fmla="*/ 2 w 110"/>
                    <a:gd name="T5" fmla="*/ 0 h 29"/>
                    <a:gd name="T6" fmla="*/ 5 w 110"/>
                    <a:gd name="T7" fmla="*/ 0 h 29"/>
                    <a:gd name="T8" fmla="*/ 106 w 110"/>
                    <a:gd name="T9" fmla="*/ 23 h 29"/>
                    <a:gd name="T10" fmla="*/ 108 w 110"/>
                    <a:gd name="T11" fmla="*/ 25 h 29"/>
                    <a:gd name="T12" fmla="*/ 110 w 110"/>
                    <a:gd name="T13" fmla="*/ 29 h 29"/>
                    <a:gd name="T14" fmla="*/ 0 60000 65536"/>
                    <a:gd name="T15" fmla="*/ 0 60000 65536"/>
                    <a:gd name="T16" fmla="*/ 0 60000 65536"/>
                    <a:gd name="T17" fmla="*/ 0 60000 65536"/>
                    <a:gd name="T18" fmla="*/ 0 60000 65536"/>
                    <a:gd name="T19" fmla="*/ 0 60000 65536"/>
                    <a:gd name="T20" fmla="*/ 0 60000 65536"/>
                    <a:gd name="T21" fmla="*/ 0 w 110"/>
                    <a:gd name="T22" fmla="*/ 0 h 29"/>
                    <a:gd name="T23" fmla="*/ 110 w 110"/>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29">
                      <a:moveTo>
                        <a:pt x="110" y="29"/>
                      </a:moveTo>
                      <a:lnTo>
                        <a:pt x="0" y="2"/>
                      </a:lnTo>
                      <a:lnTo>
                        <a:pt x="2" y="0"/>
                      </a:lnTo>
                      <a:lnTo>
                        <a:pt x="5" y="0"/>
                      </a:lnTo>
                      <a:lnTo>
                        <a:pt x="106" y="23"/>
                      </a:lnTo>
                      <a:lnTo>
                        <a:pt x="108" y="25"/>
                      </a:lnTo>
                      <a:lnTo>
                        <a:pt x="110" y="29"/>
                      </a:lnTo>
                      <a:close/>
                    </a:path>
                  </a:pathLst>
                </a:custGeom>
                <a:solidFill>
                  <a:srgbClr val="F1D500"/>
                </a:solidFill>
                <a:ln w="9525">
                  <a:noFill/>
                  <a:round/>
                  <a:headEnd/>
                  <a:tailEnd/>
                </a:ln>
              </p:spPr>
              <p:txBody>
                <a:bodyPr/>
                <a:lstStyle/>
                <a:p>
                  <a:endParaRPr lang="en-US"/>
                </a:p>
              </p:txBody>
            </p:sp>
            <p:sp>
              <p:nvSpPr>
                <p:cNvPr id="22780" name="Freeform 156"/>
                <p:cNvSpPr>
                  <a:spLocks/>
                </p:cNvSpPr>
                <p:nvPr/>
              </p:nvSpPr>
              <p:spPr bwMode="auto">
                <a:xfrm>
                  <a:off x="1863" y="1796"/>
                  <a:ext cx="104" cy="27"/>
                </a:xfrm>
                <a:custGeom>
                  <a:avLst/>
                  <a:gdLst>
                    <a:gd name="T0" fmla="*/ 104 w 104"/>
                    <a:gd name="T1" fmla="*/ 27 h 27"/>
                    <a:gd name="T2" fmla="*/ 0 w 104"/>
                    <a:gd name="T3" fmla="*/ 2 h 27"/>
                    <a:gd name="T4" fmla="*/ 1 w 104"/>
                    <a:gd name="T5" fmla="*/ 2 h 27"/>
                    <a:gd name="T6" fmla="*/ 5 w 104"/>
                    <a:gd name="T7" fmla="*/ 0 h 27"/>
                    <a:gd name="T8" fmla="*/ 100 w 104"/>
                    <a:gd name="T9" fmla="*/ 23 h 27"/>
                    <a:gd name="T10" fmla="*/ 102 w 104"/>
                    <a:gd name="T11" fmla="*/ 23 h 27"/>
                    <a:gd name="T12" fmla="*/ 102 w 104"/>
                    <a:gd name="T13" fmla="*/ 25 h 27"/>
                    <a:gd name="T14" fmla="*/ 104 w 104"/>
                    <a:gd name="T15" fmla="*/ 25 h 27"/>
                    <a:gd name="T16" fmla="*/ 104 w 104"/>
                    <a:gd name="T17" fmla="*/ 2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27"/>
                    <a:gd name="T29" fmla="*/ 104 w 104"/>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27">
                      <a:moveTo>
                        <a:pt x="104" y="27"/>
                      </a:moveTo>
                      <a:lnTo>
                        <a:pt x="0" y="2"/>
                      </a:lnTo>
                      <a:lnTo>
                        <a:pt x="1" y="2"/>
                      </a:lnTo>
                      <a:lnTo>
                        <a:pt x="5" y="0"/>
                      </a:lnTo>
                      <a:lnTo>
                        <a:pt x="100" y="23"/>
                      </a:lnTo>
                      <a:lnTo>
                        <a:pt x="102" y="23"/>
                      </a:lnTo>
                      <a:lnTo>
                        <a:pt x="102" y="25"/>
                      </a:lnTo>
                      <a:lnTo>
                        <a:pt x="104" y="25"/>
                      </a:lnTo>
                      <a:lnTo>
                        <a:pt x="104" y="27"/>
                      </a:lnTo>
                      <a:close/>
                    </a:path>
                  </a:pathLst>
                </a:custGeom>
                <a:solidFill>
                  <a:srgbClr val="F1D600"/>
                </a:solidFill>
                <a:ln w="9525">
                  <a:noFill/>
                  <a:round/>
                  <a:headEnd/>
                  <a:tailEnd/>
                </a:ln>
              </p:spPr>
              <p:txBody>
                <a:bodyPr/>
                <a:lstStyle/>
                <a:p>
                  <a:endParaRPr lang="en-US"/>
                </a:p>
              </p:txBody>
            </p:sp>
            <p:sp>
              <p:nvSpPr>
                <p:cNvPr id="22781" name="Freeform 157"/>
                <p:cNvSpPr>
                  <a:spLocks/>
                </p:cNvSpPr>
                <p:nvPr/>
              </p:nvSpPr>
              <p:spPr bwMode="auto">
                <a:xfrm>
                  <a:off x="1864" y="1796"/>
                  <a:ext cx="101" cy="25"/>
                </a:xfrm>
                <a:custGeom>
                  <a:avLst/>
                  <a:gdLst>
                    <a:gd name="T0" fmla="*/ 101 w 101"/>
                    <a:gd name="T1" fmla="*/ 25 h 25"/>
                    <a:gd name="T2" fmla="*/ 0 w 101"/>
                    <a:gd name="T3" fmla="*/ 2 h 25"/>
                    <a:gd name="T4" fmla="*/ 4 w 101"/>
                    <a:gd name="T5" fmla="*/ 0 h 25"/>
                    <a:gd name="T6" fmla="*/ 8 w 101"/>
                    <a:gd name="T7" fmla="*/ 0 h 25"/>
                    <a:gd name="T8" fmla="*/ 8 w 101"/>
                    <a:gd name="T9" fmla="*/ 0 h 25"/>
                    <a:gd name="T10" fmla="*/ 10 w 101"/>
                    <a:gd name="T11" fmla="*/ 0 h 25"/>
                    <a:gd name="T12" fmla="*/ 97 w 101"/>
                    <a:gd name="T13" fmla="*/ 19 h 25"/>
                    <a:gd name="T14" fmla="*/ 99 w 101"/>
                    <a:gd name="T15" fmla="*/ 23 h 25"/>
                    <a:gd name="T16" fmla="*/ 101 w 101"/>
                    <a:gd name="T17" fmla="*/ 25 h 25"/>
                    <a:gd name="T18" fmla="*/ 101 w 101"/>
                    <a:gd name="T19" fmla="*/ 25 h 25"/>
                    <a:gd name="T20" fmla="*/ 101 w 101"/>
                    <a:gd name="T21" fmla="*/ 25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1"/>
                    <a:gd name="T34" fmla="*/ 0 h 25"/>
                    <a:gd name="T35" fmla="*/ 101 w 10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1" h="25">
                      <a:moveTo>
                        <a:pt x="101" y="25"/>
                      </a:moveTo>
                      <a:lnTo>
                        <a:pt x="0" y="2"/>
                      </a:lnTo>
                      <a:lnTo>
                        <a:pt x="4" y="0"/>
                      </a:lnTo>
                      <a:lnTo>
                        <a:pt x="8" y="0"/>
                      </a:lnTo>
                      <a:lnTo>
                        <a:pt x="10" y="0"/>
                      </a:lnTo>
                      <a:lnTo>
                        <a:pt x="97" y="19"/>
                      </a:lnTo>
                      <a:lnTo>
                        <a:pt x="99" y="23"/>
                      </a:lnTo>
                      <a:lnTo>
                        <a:pt x="101" y="25"/>
                      </a:lnTo>
                      <a:close/>
                    </a:path>
                  </a:pathLst>
                </a:custGeom>
                <a:solidFill>
                  <a:srgbClr val="F1D700"/>
                </a:solidFill>
                <a:ln w="9525">
                  <a:noFill/>
                  <a:round/>
                  <a:headEnd/>
                  <a:tailEnd/>
                </a:ln>
              </p:spPr>
              <p:txBody>
                <a:bodyPr/>
                <a:lstStyle/>
                <a:p>
                  <a:endParaRPr lang="en-US"/>
                </a:p>
              </p:txBody>
            </p:sp>
            <p:sp>
              <p:nvSpPr>
                <p:cNvPr id="22782" name="Freeform 158"/>
                <p:cNvSpPr>
                  <a:spLocks/>
                </p:cNvSpPr>
                <p:nvPr/>
              </p:nvSpPr>
              <p:spPr bwMode="auto">
                <a:xfrm>
                  <a:off x="1868" y="1795"/>
                  <a:ext cx="95" cy="24"/>
                </a:xfrm>
                <a:custGeom>
                  <a:avLst/>
                  <a:gdLst>
                    <a:gd name="T0" fmla="*/ 95 w 95"/>
                    <a:gd name="T1" fmla="*/ 24 h 24"/>
                    <a:gd name="T2" fmla="*/ 0 w 95"/>
                    <a:gd name="T3" fmla="*/ 1 h 24"/>
                    <a:gd name="T4" fmla="*/ 2 w 95"/>
                    <a:gd name="T5" fmla="*/ 1 h 24"/>
                    <a:gd name="T6" fmla="*/ 4 w 95"/>
                    <a:gd name="T7" fmla="*/ 1 h 24"/>
                    <a:gd name="T8" fmla="*/ 6 w 95"/>
                    <a:gd name="T9" fmla="*/ 1 h 24"/>
                    <a:gd name="T10" fmla="*/ 10 w 95"/>
                    <a:gd name="T11" fmla="*/ 0 h 24"/>
                    <a:gd name="T12" fmla="*/ 91 w 95"/>
                    <a:gd name="T13" fmla="*/ 19 h 24"/>
                    <a:gd name="T14" fmla="*/ 93 w 95"/>
                    <a:gd name="T15" fmla="*/ 20 h 24"/>
                    <a:gd name="T16" fmla="*/ 95 w 95"/>
                    <a:gd name="T17" fmla="*/ 24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
                    <a:gd name="T28" fmla="*/ 0 h 24"/>
                    <a:gd name="T29" fmla="*/ 95 w 95"/>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 h="24">
                      <a:moveTo>
                        <a:pt x="95" y="24"/>
                      </a:moveTo>
                      <a:lnTo>
                        <a:pt x="0" y="1"/>
                      </a:lnTo>
                      <a:lnTo>
                        <a:pt x="2" y="1"/>
                      </a:lnTo>
                      <a:lnTo>
                        <a:pt x="4" y="1"/>
                      </a:lnTo>
                      <a:lnTo>
                        <a:pt x="6" y="1"/>
                      </a:lnTo>
                      <a:lnTo>
                        <a:pt x="10" y="0"/>
                      </a:lnTo>
                      <a:lnTo>
                        <a:pt x="91" y="19"/>
                      </a:lnTo>
                      <a:lnTo>
                        <a:pt x="93" y="20"/>
                      </a:lnTo>
                      <a:lnTo>
                        <a:pt x="95" y="24"/>
                      </a:lnTo>
                      <a:close/>
                    </a:path>
                  </a:pathLst>
                </a:custGeom>
                <a:solidFill>
                  <a:srgbClr val="F1D800"/>
                </a:solidFill>
                <a:ln w="9525">
                  <a:noFill/>
                  <a:round/>
                  <a:headEnd/>
                  <a:tailEnd/>
                </a:ln>
              </p:spPr>
              <p:txBody>
                <a:bodyPr/>
                <a:lstStyle/>
                <a:p>
                  <a:endParaRPr lang="en-US"/>
                </a:p>
              </p:txBody>
            </p:sp>
            <p:sp>
              <p:nvSpPr>
                <p:cNvPr id="22783" name="Freeform 159"/>
                <p:cNvSpPr>
                  <a:spLocks/>
                </p:cNvSpPr>
                <p:nvPr/>
              </p:nvSpPr>
              <p:spPr bwMode="auto">
                <a:xfrm>
                  <a:off x="1874" y="1795"/>
                  <a:ext cx="87" cy="20"/>
                </a:xfrm>
                <a:custGeom>
                  <a:avLst/>
                  <a:gdLst>
                    <a:gd name="T0" fmla="*/ 87 w 87"/>
                    <a:gd name="T1" fmla="*/ 20 h 20"/>
                    <a:gd name="T2" fmla="*/ 0 w 87"/>
                    <a:gd name="T3" fmla="*/ 1 h 20"/>
                    <a:gd name="T4" fmla="*/ 4 w 87"/>
                    <a:gd name="T5" fmla="*/ 0 h 20"/>
                    <a:gd name="T6" fmla="*/ 8 w 87"/>
                    <a:gd name="T7" fmla="*/ 0 h 20"/>
                    <a:gd name="T8" fmla="*/ 83 w 87"/>
                    <a:gd name="T9" fmla="*/ 17 h 20"/>
                    <a:gd name="T10" fmla="*/ 85 w 87"/>
                    <a:gd name="T11" fmla="*/ 19 h 20"/>
                    <a:gd name="T12" fmla="*/ 87 w 87"/>
                    <a:gd name="T13" fmla="*/ 20 h 20"/>
                    <a:gd name="T14" fmla="*/ 0 60000 65536"/>
                    <a:gd name="T15" fmla="*/ 0 60000 65536"/>
                    <a:gd name="T16" fmla="*/ 0 60000 65536"/>
                    <a:gd name="T17" fmla="*/ 0 60000 65536"/>
                    <a:gd name="T18" fmla="*/ 0 60000 65536"/>
                    <a:gd name="T19" fmla="*/ 0 60000 65536"/>
                    <a:gd name="T20" fmla="*/ 0 60000 65536"/>
                    <a:gd name="T21" fmla="*/ 0 w 87"/>
                    <a:gd name="T22" fmla="*/ 0 h 20"/>
                    <a:gd name="T23" fmla="*/ 87 w 8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0">
                      <a:moveTo>
                        <a:pt x="87" y="20"/>
                      </a:moveTo>
                      <a:lnTo>
                        <a:pt x="0" y="1"/>
                      </a:lnTo>
                      <a:lnTo>
                        <a:pt x="4" y="0"/>
                      </a:lnTo>
                      <a:lnTo>
                        <a:pt x="8" y="0"/>
                      </a:lnTo>
                      <a:lnTo>
                        <a:pt x="83" y="17"/>
                      </a:lnTo>
                      <a:lnTo>
                        <a:pt x="85" y="19"/>
                      </a:lnTo>
                      <a:lnTo>
                        <a:pt x="87" y="20"/>
                      </a:lnTo>
                      <a:close/>
                    </a:path>
                  </a:pathLst>
                </a:custGeom>
                <a:solidFill>
                  <a:srgbClr val="F1D800"/>
                </a:solidFill>
                <a:ln w="9525">
                  <a:noFill/>
                  <a:round/>
                  <a:headEnd/>
                  <a:tailEnd/>
                </a:ln>
              </p:spPr>
              <p:txBody>
                <a:bodyPr/>
                <a:lstStyle/>
                <a:p>
                  <a:endParaRPr lang="en-US"/>
                </a:p>
              </p:txBody>
            </p:sp>
            <p:sp>
              <p:nvSpPr>
                <p:cNvPr id="22784" name="Freeform 160"/>
                <p:cNvSpPr>
                  <a:spLocks/>
                </p:cNvSpPr>
                <p:nvPr/>
              </p:nvSpPr>
              <p:spPr bwMode="auto">
                <a:xfrm>
                  <a:off x="1878" y="1793"/>
                  <a:ext cx="81" cy="21"/>
                </a:xfrm>
                <a:custGeom>
                  <a:avLst/>
                  <a:gdLst>
                    <a:gd name="T0" fmla="*/ 81 w 81"/>
                    <a:gd name="T1" fmla="*/ 21 h 21"/>
                    <a:gd name="T2" fmla="*/ 0 w 81"/>
                    <a:gd name="T3" fmla="*/ 2 h 21"/>
                    <a:gd name="T4" fmla="*/ 4 w 81"/>
                    <a:gd name="T5" fmla="*/ 2 h 21"/>
                    <a:gd name="T6" fmla="*/ 7 w 81"/>
                    <a:gd name="T7" fmla="*/ 0 h 21"/>
                    <a:gd name="T8" fmla="*/ 78 w 81"/>
                    <a:gd name="T9" fmla="*/ 17 h 21"/>
                    <a:gd name="T10" fmla="*/ 79 w 81"/>
                    <a:gd name="T11" fmla="*/ 19 h 21"/>
                    <a:gd name="T12" fmla="*/ 81 w 81"/>
                    <a:gd name="T13" fmla="*/ 21 h 21"/>
                    <a:gd name="T14" fmla="*/ 0 60000 65536"/>
                    <a:gd name="T15" fmla="*/ 0 60000 65536"/>
                    <a:gd name="T16" fmla="*/ 0 60000 65536"/>
                    <a:gd name="T17" fmla="*/ 0 60000 65536"/>
                    <a:gd name="T18" fmla="*/ 0 60000 65536"/>
                    <a:gd name="T19" fmla="*/ 0 60000 65536"/>
                    <a:gd name="T20" fmla="*/ 0 60000 65536"/>
                    <a:gd name="T21" fmla="*/ 0 w 81"/>
                    <a:gd name="T22" fmla="*/ 0 h 21"/>
                    <a:gd name="T23" fmla="*/ 81 w 81"/>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1">
                      <a:moveTo>
                        <a:pt x="81" y="21"/>
                      </a:moveTo>
                      <a:lnTo>
                        <a:pt x="0" y="2"/>
                      </a:lnTo>
                      <a:lnTo>
                        <a:pt x="4" y="2"/>
                      </a:lnTo>
                      <a:lnTo>
                        <a:pt x="7" y="0"/>
                      </a:lnTo>
                      <a:lnTo>
                        <a:pt x="78" y="17"/>
                      </a:lnTo>
                      <a:lnTo>
                        <a:pt x="79" y="19"/>
                      </a:lnTo>
                      <a:lnTo>
                        <a:pt x="81" y="21"/>
                      </a:lnTo>
                      <a:close/>
                    </a:path>
                  </a:pathLst>
                </a:custGeom>
                <a:solidFill>
                  <a:srgbClr val="F2D900"/>
                </a:solidFill>
                <a:ln w="9525">
                  <a:noFill/>
                  <a:round/>
                  <a:headEnd/>
                  <a:tailEnd/>
                </a:ln>
              </p:spPr>
              <p:txBody>
                <a:bodyPr/>
                <a:lstStyle/>
                <a:p>
                  <a:endParaRPr lang="en-US"/>
                </a:p>
              </p:txBody>
            </p:sp>
            <p:sp>
              <p:nvSpPr>
                <p:cNvPr id="22785" name="Freeform 161"/>
                <p:cNvSpPr>
                  <a:spLocks/>
                </p:cNvSpPr>
                <p:nvPr/>
              </p:nvSpPr>
              <p:spPr bwMode="auto">
                <a:xfrm>
                  <a:off x="1882" y="1791"/>
                  <a:ext cx="75" cy="21"/>
                </a:xfrm>
                <a:custGeom>
                  <a:avLst/>
                  <a:gdLst>
                    <a:gd name="T0" fmla="*/ 75 w 75"/>
                    <a:gd name="T1" fmla="*/ 21 h 21"/>
                    <a:gd name="T2" fmla="*/ 0 w 75"/>
                    <a:gd name="T3" fmla="*/ 4 h 21"/>
                    <a:gd name="T4" fmla="*/ 3 w 75"/>
                    <a:gd name="T5" fmla="*/ 2 h 21"/>
                    <a:gd name="T6" fmla="*/ 7 w 75"/>
                    <a:gd name="T7" fmla="*/ 0 h 21"/>
                    <a:gd name="T8" fmla="*/ 70 w 75"/>
                    <a:gd name="T9" fmla="*/ 15 h 21"/>
                    <a:gd name="T10" fmla="*/ 74 w 75"/>
                    <a:gd name="T11" fmla="*/ 19 h 21"/>
                    <a:gd name="T12" fmla="*/ 75 w 75"/>
                    <a:gd name="T13" fmla="*/ 21 h 21"/>
                    <a:gd name="T14" fmla="*/ 0 60000 65536"/>
                    <a:gd name="T15" fmla="*/ 0 60000 65536"/>
                    <a:gd name="T16" fmla="*/ 0 60000 65536"/>
                    <a:gd name="T17" fmla="*/ 0 60000 65536"/>
                    <a:gd name="T18" fmla="*/ 0 60000 65536"/>
                    <a:gd name="T19" fmla="*/ 0 60000 65536"/>
                    <a:gd name="T20" fmla="*/ 0 60000 65536"/>
                    <a:gd name="T21" fmla="*/ 0 w 75"/>
                    <a:gd name="T22" fmla="*/ 0 h 21"/>
                    <a:gd name="T23" fmla="*/ 75 w 7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1">
                      <a:moveTo>
                        <a:pt x="75" y="21"/>
                      </a:moveTo>
                      <a:lnTo>
                        <a:pt x="0" y="4"/>
                      </a:lnTo>
                      <a:lnTo>
                        <a:pt x="3" y="2"/>
                      </a:lnTo>
                      <a:lnTo>
                        <a:pt x="7" y="0"/>
                      </a:lnTo>
                      <a:lnTo>
                        <a:pt x="70" y="15"/>
                      </a:lnTo>
                      <a:lnTo>
                        <a:pt x="74" y="19"/>
                      </a:lnTo>
                      <a:lnTo>
                        <a:pt x="75" y="21"/>
                      </a:lnTo>
                      <a:close/>
                    </a:path>
                  </a:pathLst>
                </a:custGeom>
                <a:solidFill>
                  <a:srgbClr val="F2DA00"/>
                </a:solidFill>
                <a:ln w="9525">
                  <a:noFill/>
                  <a:round/>
                  <a:headEnd/>
                  <a:tailEnd/>
                </a:ln>
              </p:spPr>
              <p:txBody>
                <a:bodyPr/>
                <a:lstStyle/>
                <a:p>
                  <a:endParaRPr lang="en-US"/>
                </a:p>
              </p:txBody>
            </p:sp>
            <p:sp>
              <p:nvSpPr>
                <p:cNvPr id="22786" name="Freeform 162"/>
                <p:cNvSpPr>
                  <a:spLocks/>
                </p:cNvSpPr>
                <p:nvPr/>
              </p:nvSpPr>
              <p:spPr bwMode="auto">
                <a:xfrm>
                  <a:off x="1885" y="1791"/>
                  <a:ext cx="71" cy="19"/>
                </a:xfrm>
                <a:custGeom>
                  <a:avLst/>
                  <a:gdLst>
                    <a:gd name="T0" fmla="*/ 71 w 71"/>
                    <a:gd name="T1" fmla="*/ 19 h 19"/>
                    <a:gd name="T2" fmla="*/ 0 w 71"/>
                    <a:gd name="T3" fmla="*/ 2 h 19"/>
                    <a:gd name="T4" fmla="*/ 4 w 71"/>
                    <a:gd name="T5" fmla="*/ 2 h 19"/>
                    <a:gd name="T6" fmla="*/ 8 w 71"/>
                    <a:gd name="T7" fmla="*/ 0 h 19"/>
                    <a:gd name="T8" fmla="*/ 8 w 71"/>
                    <a:gd name="T9" fmla="*/ 0 h 19"/>
                    <a:gd name="T10" fmla="*/ 10 w 71"/>
                    <a:gd name="T11" fmla="*/ 0 h 19"/>
                    <a:gd name="T12" fmla="*/ 63 w 71"/>
                    <a:gd name="T13" fmla="*/ 13 h 19"/>
                    <a:gd name="T14" fmla="*/ 67 w 71"/>
                    <a:gd name="T15" fmla="*/ 15 h 19"/>
                    <a:gd name="T16" fmla="*/ 71 w 71"/>
                    <a:gd name="T17" fmla="*/ 1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
                    <a:gd name="T28" fmla="*/ 0 h 19"/>
                    <a:gd name="T29" fmla="*/ 71 w 71"/>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 h="19">
                      <a:moveTo>
                        <a:pt x="71" y="19"/>
                      </a:moveTo>
                      <a:lnTo>
                        <a:pt x="0" y="2"/>
                      </a:lnTo>
                      <a:lnTo>
                        <a:pt x="4" y="2"/>
                      </a:lnTo>
                      <a:lnTo>
                        <a:pt x="8" y="0"/>
                      </a:lnTo>
                      <a:lnTo>
                        <a:pt x="10" y="0"/>
                      </a:lnTo>
                      <a:lnTo>
                        <a:pt x="63" y="13"/>
                      </a:lnTo>
                      <a:lnTo>
                        <a:pt x="67" y="15"/>
                      </a:lnTo>
                      <a:lnTo>
                        <a:pt x="71" y="19"/>
                      </a:lnTo>
                      <a:close/>
                    </a:path>
                  </a:pathLst>
                </a:custGeom>
                <a:solidFill>
                  <a:srgbClr val="F2DA00"/>
                </a:solidFill>
                <a:ln w="9525">
                  <a:noFill/>
                  <a:round/>
                  <a:headEnd/>
                  <a:tailEnd/>
                </a:ln>
              </p:spPr>
              <p:txBody>
                <a:bodyPr/>
                <a:lstStyle/>
                <a:p>
                  <a:endParaRPr lang="en-US"/>
                </a:p>
              </p:txBody>
            </p:sp>
            <p:sp>
              <p:nvSpPr>
                <p:cNvPr id="22787" name="Freeform 163"/>
                <p:cNvSpPr>
                  <a:spLocks/>
                </p:cNvSpPr>
                <p:nvPr/>
              </p:nvSpPr>
              <p:spPr bwMode="auto">
                <a:xfrm>
                  <a:off x="1889" y="1789"/>
                  <a:ext cx="63" cy="17"/>
                </a:xfrm>
                <a:custGeom>
                  <a:avLst/>
                  <a:gdLst>
                    <a:gd name="T0" fmla="*/ 63 w 63"/>
                    <a:gd name="T1" fmla="*/ 17 h 17"/>
                    <a:gd name="T2" fmla="*/ 0 w 63"/>
                    <a:gd name="T3" fmla="*/ 2 h 17"/>
                    <a:gd name="T4" fmla="*/ 2 w 63"/>
                    <a:gd name="T5" fmla="*/ 2 h 17"/>
                    <a:gd name="T6" fmla="*/ 4 w 63"/>
                    <a:gd name="T7" fmla="*/ 2 h 17"/>
                    <a:gd name="T8" fmla="*/ 6 w 63"/>
                    <a:gd name="T9" fmla="*/ 2 h 17"/>
                    <a:gd name="T10" fmla="*/ 10 w 63"/>
                    <a:gd name="T11" fmla="*/ 0 h 17"/>
                    <a:gd name="T12" fmla="*/ 57 w 63"/>
                    <a:gd name="T13" fmla="*/ 11 h 17"/>
                    <a:gd name="T14" fmla="*/ 59 w 63"/>
                    <a:gd name="T15" fmla="*/ 15 h 17"/>
                    <a:gd name="T16" fmla="*/ 63 w 63"/>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
                    <a:gd name="T28" fmla="*/ 0 h 17"/>
                    <a:gd name="T29" fmla="*/ 63 w 6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 h="17">
                      <a:moveTo>
                        <a:pt x="63" y="17"/>
                      </a:moveTo>
                      <a:lnTo>
                        <a:pt x="0" y="2"/>
                      </a:lnTo>
                      <a:lnTo>
                        <a:pt x="2" y="2"/>
                      </a:lnTo>
                      <a:lnTo>
                        <a:pt x="4" y="2"/>
                      </a:lnTo>
                      <a:lnTo>
                        <a:pt x="6" y="2"/>
                      </a:lnTo>
                      <a:lnTo>
                        <a:pt x="10" y="0"/>
                      </a:lnTo>
                      <a:lnTo>
                        <a:pt x="57" y="11"/>
                      </a:lnTo>
                      <a:lnTo>
                        <a:pt x="59" y="15"/>
                      </a:lnTo>
                      <a:lnTo>
                        <a:pt x="63" y="17"/>
                      </a:lnTo>
                      <a:close/>
                    </a:path>
                  </a:pathLst>
                </a:custGeom>
                <a:solidFill>
                  <a:srgbClr val="F2DB00"/>
                </a:solidFill>
                <a:ln w="9525">
                  <a:noFill/>
                  <a:round/>
                  <a:headEnd/>
                  <a:tailEnd/>
                </a:ln>
              </p:spPr>
              <p:txBody>
                <a:bodyPr/>
                <a:lstStyle/>
                <a:p>
                  <a:endParaRPr lang="en-US"/>
                </a:p>
              </p:txBody>
            </p:sp>
            <p:sp>
              <p:nvSpPr>
                <p:cNvPr id="22788" name="Freeform 164"/>
                <p:cNvSpPr>
                  <a:spLocks/>
                </p:cNvSpPr>
                <p:nvPr/>
              </p:nvSpPr>
              <p:spPr bwMode="auto">
                <a:xfrm>
                  <a:off x="1895" y="1789"/>
                  <a:ext cx="53" cy="15"/>
                </a:xfrm>
                <a:custGeom>
                  <a:avLst/>
                  <a:gdLst>
                    <a:gd name="T0" fmla="*/ 53 w 53"/>
                    <a:gd name="T1" fmla="*/ 15 h 15"/>
                    <a:gd name="T2" fmla="*/ 0 w 53"/>
                    <a:gd name="T3" fmla="*/ 2 h 15"/>
                    <a:gd name="T4" fmla="*/ 4 w 53"/>
                    <a:gd name="T5" fmla="*/ 0 h 15"/>
                    <a:gd name="T6" fmla="*/ 5 w 53"/>
                    <a:gd name="T7" fmla="*/ 0 h 15"/>
                    <a:gd name="T8" fmla="*/ 47 w 53"/>
                    <a:gd name="T9" fmla="*/ 9 h 15"/>
                    <a:gd name="T10" fmla="*/ 47 w 53"/>
                    <a:gd name="T11" fmla="*/ 9 h 15"/>
                    <a:gd name="T12" fmla="*/ 49 w 53"/>
                    <a:gd name="T13" fmla="*/ 11 h 15"/>
                    <a:gd name="T14" fmla="*/ 51 w 53"/>
                    <a:gd name="T15" fmla="*/ 13 h 15"/>
                    <a:gd name="T16" fmla="*/ 53 w 53"/>
                    <a:gd name="T17" fmla="*/ 1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3"/>
                    <a:gd name="T28" fmla="*/ 0 h 15"/>
                    <a:gd name="T29" fmla="*/ 53 w 53"/>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3" h="15">
                      <a:moveTo>
                        <a:pt x="53" y="15"/>
                      </a:moveTo>
                      <a:lnTo>
                        <a:pt x="0" y="2"/>
                      </a:lnTo>
                      <a:lnTo>
                        <a:pt x="4" y="0"/>
                      </a:lnTo>
                      <a:lnTo>
                        <a:pt x="5" y="0"/>
                      </a:lnTo>
                      <a:lnTo>
                        <a:pt x="47" y="9"/>
                      </a:lnTo>
                      <a:lnTo>
                        <a:pt x="49" y="11"/>
                      </a:lnTo>
                      <a:lnTo>
                        <a:pt x="51" y="13"/>
                      </a:lnTo>
                      <a:lnTo>
                        <a:pt x="53" y="15"/>
                      </a:lnTo>
                      <a:close/>
                    </a:path>
                  </a:pathLst>
                </a:custGeom>
                <a:solidFill>
                  <a:srgbClr val="F2DC00"/>
                </a:solidFill>
                <a:ln w="9525">
                  <a:noFill/>
                  <a:round/>
                  <a:headEnd/>
                  <a:tailEnd/>
                </a:ln>
              </p:spPr>
              <p:txBody>
                <a:bodyPr/>
                <a:lstStyle/>
                <a:p>
                  <a:endParaRPr lang="en-US"/>
                </a:p>
              </p:txBody>
            </p:sp>
            <p:sp>
              <p:nvSpPr>
                <p:cNvPr id="22789" name="Freeform 165"/>
                <p:cNvSpPr>
                  <a:spLocks/>
                </p:cNvSpPr>
                <p:nvPr/>
              </p:nvSpPr>
              <p:spPr bwMode="auto">
                <a:xfrm>
                  <a:off x="1899" y="1787"/>
                  <a:ext cx="47" cy="13"/>
                </a:xfrm>
                <a:custGeom>
                  <a:avLst/>
                  <a:gdLst>
                    <a:gd name="T0" fmla="*/ 47 w 47"/>
                    <a:gd name="T1" fmla="*/ 13 h 13"/>
                    <a:gd name="T2" fmla="*/ 0 w 47"/>
                    <a:gd name="T3" fmla="*/ 2 h 13"/>
                    <a:gd name="T4" fmla="*/ 3 w 47"/>
                    <a:gd name="T5" fmla="*/ 2 h 13"/>
                    <a:gd name="T6" fmla="*/ 5 w 47"/>
                    <a:gd name="T7" fmla="*/ 0 h 13"/>
                    <a:gd name="T8" fmla="*/ 7 w 47"/>
                    <a:gd name="T9" fmla="*/ 0 h 13"/>
                    <a:gd name="T10" fmla="*/ 7 w 47"/>
                    <a:gd name="T11" fmla="*/ 0 h 13"/>
                    <a:gd name="T12" fmla="*/ 38 w 47"/>
                    <a:gd name="T13" fmla="*/ 8 h 13"/>
                    <a:gd name="T14" fmla="*/ 41 w 47"/>
                    <a:gd name="T15" fmla="*/ 11 h 13"/>
                    <a:gd name="T16" fmla="*/ 45 w 47"/>
                    <a:gd name="T17" fmla="*/ 13 h 13"/>
                    <a:gd name="T18" fmla="*/ 45 w 47"/>
                    <a:gd name="T19" fmla="*/ 13 h 13"/>
                    <a:gd name="T20" fmla="*/ 47 w 47"/>
                    <a:gd name="T21" fmla="*/ 13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3"/>
                    <a:gd name="T35" fmla="*/ 47 w 47"/>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3">
                      <a:moveTo>
                        <a:pt x="47" y="13"/>
                      </a:moveTo>
                      <a:lnTo>
                        <a:pt x="0" y="2"/>
                      </a:lnTo>
                      <a:lnTo>
                        <a:pt x="3" y="2"/>
                      </a:lnTo>
                      <a:lnTo>
                        <a:pt x="5" y="0"/>
                      </a:lnTo>
                      <a:lnTo>
                        <a:pt x="7" y="0"/>
                      </a:lnTo>
                      <a:lnTo>
                        <a:pt x="38" y="8"/>
                      </a:lnTo>
                      <a:lnTo>
                        <a:pt x="41" y="11"/>
                      </a:lnTo>
                      <a:lnTo>
                        <a:pt x="45" y="13"/>
                      </a:lnTo>
                      <a:lnTo>
                        <a:pt x="47" y="13"/>
                      </a:lnTo>
                      <a:close/>
                    </a:path>
                  </a:pathLst>
                </a:custGeom>
                <a:solidFill>
                  <a:srgbClr val="F2DD00"/>
                </a:solidFill>
                <a:ln w="9525">
                  <a:noFill/>
                  <a:round/>
                  <a:headEnd/>
                  <a:tailEnd/>
                </a:ln>
              </p:spPr>
              <p:txBody>
                <a:bodyPr/>
                <a:lstStyle/>
                <a:p>
                  <a:endParaRPr lang="en-US"/>
                </a:p>
              </p:txBody>
            </p:sp>
            <p:sp>
              <p:nvSpPr>
                <p:cNvPr id="22790" name="Freeform 166"/>
                <p:cNvSpPr>
                  <a:spLocks/>
                </p:cNvSpPr>
                <p:nvPr/>
              </p:nvSpPr>
              <p:spPr bwMode="auto">
                <a:xfrm>
                  <a:off x="1900" y="1787"/>
                  <a:ext cx="42" cy="11"/>
                </a:xfrm>
                <a:custGeom>
                  <a:avLst/>
                  <a:gdLst>
                    <a:gd name="T0" fmla="*/ 42 w 42"/>
                    <a:gd name="T1" fmla="*/ 11 h 11"/>
                    <a:gd name="T2" fmla="*/ 0 w 42"/>
                    <a:gd name="T3" fmla="*/ 2 h 11"/>
                    <a:gd name="T4" fmla="*/ 2 w 42"/>
                    <a:gd name="T5" fmla="*/ 2 h 11"/>
                    <a:gd name="T6" fmla="*/ 4 w 42"/>
                    <a:gd name="T7" fmla="*/ 0 h 11"/>
                    <a:gd name="T8" fmla="*/ 8 w 42"/>
                    <a:gd name="T9" fmla="*/ 0 h 11"/>
                    <a:gd name="T10" fmla="*/ 10 w 42"/>
                    <a:gd name="T11" fmla="*/ 0 h 11"/>
                    <a:gd name="T12" fmla="*/ 33 w 42"/>
                    <a:gd name="T13" fmla="*/ 6 h 11"/>
                    <a:gd name="T14" fmla="*/ 33 w 42"/>
                    <a:gd name="T15" fmla="*/ 6 h 11"/>
                    <a:gd name="T16" fmla="*/ 33 w 42"/>
                    <a:gd name="T17" fmla="*/ 6 h 11"/>
                    <a:gd name="T18" fmla="*/ 37 w 42"/>
                    <a:gd name="T19" fmla="*/ 8 h 11"/>
                    <a:gd name="T20" fmla="*/ 42 w 42"/>
                    <a:gd name="T21" fmla="*/ 1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1"/>
                    <a:gd name="T35" fmla="*/ 42 w 42"/>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1">
                      <a:moveTo>
                        <a:pt x="42" y="11"/>
                      </a:moveTo>
                      <a:lnTo>
                        <a:pt x="0" y="2"/>
                      </a:lnTo>
                      <a:lnTo>
                        <a:pt x="2" y="2"/>
                      </a:lnTo>
                      <a:lnTo>
                        <a:pt x="4" y="0"/>
                      </a:lnTo>
                      <a:lnTo>
                        <a:pt x="8" y="0"/>
                      </a:lnTo>
                      <a:lnTo>
                        <a:pt x="10" y="0"/>
                      </a:lnTo>
                      <a:lnTo>
                        <a:pt x="33" y="6"/>
                      </a:lnTo>
                      <a:lnTo>
                        <a:pt x="37" y="8"/>
                      </a:lnTo>
                      <a:lnTo>
                        <a:pt x="42" y="11"/>
                      </a:lnTo>
                      <a:close/>
                    </a:path>
                  </a:pathLst>
                </a:custGeom>
                <a:solidFill>
                  <a:srgbClr val="F2DD00"/>
                </a:solidFill>
                <a:ln w="9525">
                  <a:noFill/>
                  <a:round/>
                  <a:headEnd/>
                  <a:tailEnd/>
                </a:ln>
              </p:spPr>
              <p:txBody>
                <a:bodyPr/>
                <a:lstStyle/>
                <a:p>
                  <a:endParaRPr lang="en-US"/>
                </a:p>
              </p:txBody>
            </p:sp>
            <p:sp>
              <p:nvSpPr>
                <p:cNvPr id="22791" name="Freeform 167"/>
                <p:cNvSpPr>
                  <a:spLocks/>
                </p:cNvSpPr>
                <p:nvPr/>
              </p:nvSpPr>
              <p:spPr bwMode="auto">
                <a:xfrm>
                  <a:off x="1906" y="1785"/>
                  <a:ext cx="31" cy="10"/>
                </a:xfrm>
                <a:custGeom>
                  <a:avLst/>
                  <a:gdLst>
                    <a:gd name="T0" fmla="*/ 31 w 31"/>
                    <a:gd name="T1" fmla="*/ 10 h 10"/>
                    <a:gd name="T2" fmla="*/ 0 w 31"/>
                    <a:gd name="T3" fmla="*/ 2 h 10"/>
                    <a:gd name="T4" fmla="*/ 4 w 31"/>
                    <a:gd name="T5" fmla="*/ 2 h 10"/>
                    <a:gd name="T6" fmla="*/ 8 w 31"/>
                    <a:gd name="T7" fmla="*/ 0 h 10"/>
                    <a:gd name="T8" fmla="*/ 23 w 31"/>
                    <a:gd name="T9" fmla="*/ 4 h 10"/>
                    <a:gd name="T10" fmla="*/ 25 w 31"/>
                    <a:gd name="T11" fmla="*/ 6 h 10"/>
                    <a:gd name="T12" fmla="*/ 27 w 31"/>
                    <a:gd name="T13" fmla="*/ 8 h 10"/>
                    <a:gd name="T14" fmla="*/ 29 w 31"/>
                    <a:gd name="T15" fmla="*/ 10 h 10"/>
                    <a:gd name="T16" fmla="*/ 31 w 31"/>
                    <a:gd name="T17" fmla="*/ 1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10"/>
                    <a:gd name="T29" fmla="*/ 31 w 3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10">
                      <a:moveTo>
                        <a:pt x="31" y="10"/>
                      </a:moveTo>
                      <a:lnTo>
                        <a:pt x="0" y="2"/>
                      </a:lnTo>
                      <a:lnTo>
                        <a:pt x="4" y="2"/>
                      </a:lnTo>
                      <a:lnTo>
                        <a:pt x="8" y="0"/>
                      </a:lnTo>
                      <a:lnTo>
                        <a:pt x="23" y="4"/>
                      </a:lnTo>
                      <a:lnTo>
                        <a:pt x="25" y="6"/>
                      </a:lnTo>
                      <a:lnTo>
                        <a:pt x="27" y="8"/>
                      </a:lnTo>
                      <a:lnTo>
                        <a:pt x="29" y="10"/>
                      </a:lnTo>
                      <a:lnTo>
                        <a:pt x="31" y="10"/>
                      </a:lnTo>
                      <a:close/>
                    </a:path>
                  </a:pathLst>
                </a:custGeom>
                <a:solidFill>
                  <a:srgbClr val="F2DE00"/>
                </a:solidFill>
                <a:ln w="9525">
                  <a:noFill/>
                  <a:round/>
                  <a:headEnd/>
                  <a:tailEnd/>
                </a:ln>
              </p:spPr>
              <p:txBody>
                <a:bodyPr/>
                <a:lstStyle/>
                <a:p>
                  <a:endParaRPr lang="en-US"/>
                </a:p>
              </p:txBody>
            </p:sp>
            <p:sp>
              <p:nvSpPr>
                <p:cNvPr id="22792" name="Freeform 168"/>
                <p:cNvSpPr>
                  <a:spLocks/>
                </p:cNvSpPr>
                <p:nvPr/>
              </p:nvSpPr>
              <p:spPr bwMode="auto">
                <a:xfrm>
                  <a:off x="1910" y="1785"/>
                  <a:ext cx="23" cy="8"/>
                </a:xfrm>
                <a:custGeom>
                  <a:avLst/>
                  <a:gdLst>
                    <a:gd name="T0" fmla="*/ 23 w 23"/>
                    <a:gd name="T1" fmla="*/ 8 h 8"/>
                    <a:gd name="T2" fmla="*/ 0 w 23"/>
                    <a:gd name="T3" fmla="*/ 2 h 8"/>
                    <a:gd name="T4" fmla="*/ 4 w 23"/>
                    <a:gd name="T5" fmla="*/ 0 h 8"/>
                    <a:gd name="T6" fmla="*/ 9 w 23"/>
                    <a:gd name="T7" fmla="*/ 0 h 8"/>
                    <a:gd name="T8" fmla="*/ 13 w 23"/>
                    <a:gd name="T9" fmla="*/ 2 h 8"/>
                    <a:gd name="T10" fmla="*/ 19 w 23"/>
                    <a:gd name="T11" fmla="*/ 4 h 8"/>
                    <a:gd name="T12" fmla="*/ 23 w 23"/>
                    <a:gd name="T13" fmla="*/ 8 h 8"/>
                    <a:gd name="T14" fmla="*/ 0 60000 65536"/>
                    <a:gd name="T15" fmla="*/ 0 60000 65536"/>
                    <a:gd name="T16" fmla="*/ 0 60000 65536"/>
                    <a:gd name="T17" fmla="*/ 0 60000 65536"/>
                    <a:gd name="T18" fmla="*/ 0 60000 65536"/>
                    <a:gd name="T19" fmla="*/ 0 60000 65536"/>
                    <a:gd name="T20" fmla="*/ 0 60000 65536"/>
                    <a:gd name="T21" fmla="*/ 0 w 23"/>
                    <a:gd name="T22" fmla="*/ 0 h 8"/>
                    <a:gd name="T23" fmla="*/ 23 w 23"/>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8">
                      <a:moveTo>
                        <a:pt x="23" y="8"/>
                      </a:moveTo>
                      <a:lnTo>
                        <a:pt x="0" y="2"/>
                      </a:lnTo>
                      <a:lnTo>
                        <a:pt x="4" y="0"/>
                      </a:lnTo>
                      <a:lnTo>
                        <a:pt x="9" y="0"/>
                      </a:lnTo>
                      <a:lnTo>
                        <a:pt x="13" y="2"/>
                      </a:lnTo>
                      <a:lnTo>
                        <a:pt x="19" y="4"/>
                      </a:lnTo>
                      <a:lnTo>
                        <a:pt x="23" y="8"/>
                      </a:lnTo>
                      <a:close/>
                    </a:path>
                  </a:pathLst>
                </a:custGeom>
                <a:solidFill>
                  <a:srgbClr val="F2DF00"/>
                </a:solidFill>
                <a:ln w="9525">
                  <a:noFill/>
                  <a:round/>
                  <a:headEnd/>
                  <a:tailEnd/>
                </a:ln>
              </p:spPr>
              <p:txBody>
                <a:bodyPr/>
                <a:lstStyle/>
                <a:p>
                  <a:endParaRPr lang="en-US"/>
                </a:p>
              </p:txBody>
            </p:sp>
            <p:sp>
              <p:nvSpPr>
                <p:cNvPr id="22793" name="Freeform 169"/>
                <p:cNvSpPr>
                  <a:spLocks/>
                </p:cNvSpPr>
                <p:nvPr/>
              </p:nvSpPr>
              <p:spPr bwMode="auto">
                <a:xfrm>
                  <a:off x="1914" y="1785"/>
                  <a:ext cx="15" cy="4"/>
                </a:xfrm>
                <a:custGeom>
                  <a:avLst/>
                  <a:gdLst>
                    <a:gd name="T0" fmla="*/ 15 w 15"/>
                    <a:gd name="T1" fmla="*/ 4 h 4"/>
                    <a:gd name="T2" fmla="*/ 0 w 15"/>
                    <a:gd name="T3" fmla="*/ 0 h 4"/>
                    <a:gd name="T4" fmla="*/ 4 w 15"/>
                    <a:gd name="T5" fmla="*/ 0 h 4"/>
                    <a:gd name="T6" fmla="*/ 7 w 15"/>
                    <a:gd name="T7" fmla="*/ 0 h 4"/>
                    <a:gd name="T8" fmla="*/ 11 w 15"/>
                    <a:gd name="T9" fmla="*/ 2 h 4"/>
                    <a:gd name="T10" fmla="*/ 15 w 15"/>
                    <a:gd name="T11" fmla="*/ 4 h 4"/>
                    <a:gd name="T12" fmla="*/ 0 60000 65536"/>
                    <a:gd name="T13" fmla="*/ 0 60000 65536"/>
                    <a:gd name="T14" fmla="*/ 0 60000 65536"/>
                    <a:gd name="T15" fmla="*/ 0 60000 65536"/>
                    <a:gd name="T16" fmla="*/ 0 60000 65536"/>
                    <a:gd name="T17" fmla="*/ 0 60000 65536"/>
                    <a:gd name="T18" fmla="*/ 0 w 15"/>
                    <a:gd name="T19" fmla="*/ 0 h 4"/>
                    <a:gd name="T20" fmla="*/ 15 w 15"/>
                    <a:gd name="T21" fmla="*/ 4 h 4"/>
                  </a:gdLst>
                  <a:ahLst/>
                  <a:cxnLst>
                    <a:cxn ang="T12">
                      <a:pos x="T0" y="T1"/>
                    </a:cxn>
                    <a:cxn ang="T13">
                      <a:pos x="T2" y="T3"/>
                    </a:cxn>
                    <a:cxn ang="T14">
                      <a:pos x="T4" y="T5"/>
                    </a:cxn>
                    <a:cxn ang="T15">
                      <a:pos x="T6" y="T7"/>
                    </a:cxn>
                    <a:cxn ang="T16">
                      <a:pos x="T8" y="T9"/>
                    </a:cxn>
                    <a:cxn ang="T17">
                      <a:pos x="T10" y="T11"/>
                    </a:cxn>
                  </a:cxnLst>
                  <a:rect l="T18" t="T19" r="T20" b="T21"/>
                  <a:pathLst>
                    <a:path w="15" h="4">
                      <a:moveTo>
                        <a:pt x="15" y="4"/>
                      </a:moveTo>
                      <a:lnTo>
                        <a:pt x="0" y="0"/>
                      </a:lnTo>
                      <a:lnTo>
                        <a:pt x="4" y="0"/>
                      </a:lnTo>
                      <a:lnTo>
                        <a:pt x="7" y="0"/>
                      </a:lnTo>
                      <a:lnTo>
                        <a:pt x="11" y="2"/>
                      </a:lnTo>
                      <a:lnTo>
                        <a:pt x="15" y="4"/>
                      </a:lnTo>
                      <a:close/>
                    </a:path>
                  </a:pathLst>
                </a:custGeom>
                <a:solidFill>
                  <a:srgbClr val="F3E000"/>
                </a:solidFill>
                <a:ln w="9525">
                  <a:noFill/>
                  <a:round/>
                  <a:headEnd/>
                  <a:tailEnd/>
                </a:ln>
              </p:spPr>
              <p:txBody>
                <a:bodyPr/>
                <a:lstStyle/>
                <a:p>
                  <a:endParaRPr lang="en-US"/>
                </a:p>
              </p:txBody>
            </p:sp>
            <p:sp>
              <p:nvSpPr>
                <p:cNvPr id="22794" name="Freeform 170"/>
                <p:cNvSpPr>
                  <a:spLocks/>
                </p:cNvSpPr>
                <p:nvPr/>
              </p:nvSpPr>
              <p:spPr bwMode="auto">
                <a:xfrm>
                  <a:off x="1919" y="1785"/>
                  <a:ext cx="4" cy="2"/>
                </a:xfrm>
                <a:custGeom>
                  <a:avLst/>
                  <a:gdLst>
                    <a:gd name="T0" fmla="*/ 4 w 4"/>
                    <a:gd name="T1" fmla="*/ 2 h 2"/>
                    <a:gd name="T2" fmla="*/ 0 w 4"/>
                    <a:gd name="T3" fmla="*/ 0 h 2"/>
                    <a:gd name="T4" fmla="*/ 2 w 4"/>
                    <a:gd name="T5" fmla="*/ 0 h 2"/>
                    <a:gd name="T6" fmla="*/ 2 w 4"/>
                    <a:gd name="T7" fmla="*/ 0 h 2"/>
                    <a:gd name="T8" fmla="*/ 4 w 4"/>
                    <a:gd name="T9" fmla="*/ 0 h 2"/>
                    <a:gd name="T10" fmla="*/ 4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2"/>
                      </a:moveTo>
                      <a:lnTo>
                        <a:pt x="0" y="0"/>
                      </a:lnTo>
                      <a:lnTo>
                        <a:pt x="2" y="0"/>
                      </a:lnTo>
                      <a:lnTo>
                        <a:pt x="4" y="0"/>
                      </a:lnTo>
                      <a:lnTo>
                        <a:pt x="4" y="2"/>
                      </a:lnTo>
                      <a:close/>
                    </a:path>
                  </a:pathLst>
                </a:custGeom>
                <a:solidFill>
                  <a:srgbClr val="F3E000"/>
                </a:solidFill>
                <a:ln w="9525">
                  <a:noFill/>
                  <a:round/>
                  <a:headEnd/>
                  <a:tailEnd/>
                </a:ln>
              </p:spPr>
              <p:txBody>
                <a:bodyPr/>
                <a:lstStyle/>
                <a:p>
                  <a:endParaRPr lang="en-US"/>
                </a:p>
              </p:txBody>
            </p:sp>
            <p:sp>
              <p:nvSpPr>
                <p:cNvPr id="22795" name="Freeform 171"/>
                <p:cNvSpPr>
                  <a:spLocks/>
                </p:cNvSpPr>
                <p:nvPr/>
              </p:nvSpPr>
              <p:spPr bwMode="auto">
                <a:xfrm>
                  <a:off x="1808" y="1804"/>
                  <a:ext cx="134" cy="288"/>
                </a:xfrm>
                <a:custGeom>
                  <a:avLst/>
                  <a:gdLst>
                    <a:gd name="T0" fmla="*/ 92 w 134"/>
                    <a:gd name="T1" fmla="*/ 288 h 288"/>
                    <a:gd name="T2" fmla="*/ 102 w 134"/>
                    <a:gd name="T3" fmla="*/ 277 h 288"/>
                    <a:gd name="T4" fmla="*/ 110 w 134"/>
                    <a:gd name="T5" fmla="*/ 264 h 288"/>
                    <a:gd name="T6" fmla="*/ 117 w 134"/>
                    <a:gd name="T7" fmla="*/ 250 h 288"/>
                    <a:gd name="T8" fmla="*/ 123 w 134"/>
                    <a:gd name="T9" fmla="*/ 233 h 288"/>
                    <a:gd name="T10" fmla="*/ 127 w 134"/>
                    <a:gd name="T11" fmla="*/ 216 h 288"/>
                    <a:gd name="T12" fmla="*/ 130 w 134"/>
                    <a:gd name="T13" fmla="*/ 201 h 288"/>
                    <a:gd name="T14" fmla="*/ 134 w 134"/>
                    <a:gd name="T15" fmla="*/ 184 h 288"/>
                    <a:gd name="T16" fmla="*/ 134 w 134"/>
                    <a:gd name="T17" fmla="*/ 167 h 288"/>
                    <a:gd name="T18" fmla="*/ 134 w 134"/>
                    <a:gd name="T19" fmla="*/ 144 h 288"/>
                    <a:gd name="T20" fmla="*/ 132 w 134"/>
                    <a:gd name="T21" fmla="*/ 119 h 288"/>
                    <a:gd name="T22" fmla="*/ 129 w 134"/>
                    <a:gd name="T23" fmla="*/ 108 h 288"/>
                    <a:gd name="T24" fmla="*/ 127 w 134"/>
                    <a:gd name="T25" fmla="*/ 99 h 288"/>
                    <a:gd name="T26" fmla="*/ 119 w 134"/>
                    <a:gd name="T27" fmla="*/ 80 h 288"/>
                    <a:gd name="T28" fmla="*/ 110 w 134"/>
                    <a:gd name="T29" fmla="*/ 65 h 288"/>
                    <a:gd name="T30" fmla="*/ 106 w 134"/>
                    <a:gd name="T31" fmla="*/ 59 h 288"/>
                    <a:gd name="T32" fmla="*/ 104 w 134"/>
                    <a:gd name="T33" fmla="*/ 55 h 288"/>
                    <a:gd name="T34" fmla="*/ 91 w 134"/>
                    <a:gd name="T35" fmla="*/ 38 h 288"/>
                    <a:gd name="T36" fmla="*/ 77 w 134"/>
                    <a:gd name="T37" fmla="*/ 23 h 288"/>
                    <a:gd name="T38" fmla="*/ 60 w 134"/>
                    <a:gd name="T39" fmla="*/ 10 h 288"/>
                    <a:gd name="T40" fmla="*/ 47 w 134"/>
                    <a:gd name="T41" fmla="*/ 0 h 288"/>
                    <a:gd name="T42" fmla="*/ 43 w 134"/>
                    <a:gd name="T43" fmla="*/ 4 h 288"/>
                    <a:gd name="T44" fmla="*/ 34 w 134"/>
                    <a:gd name="T45" fmla="*/ 8 h 288"/>
                    <a:gd name="T46" fmla="*/ 22 w 134"/>
                    <a:gd name="T47" fmla="*/ 10 h 288"/>
                    <a:gd name="T48" fmla="*/ 13 w 134"/>
                    <a:gd name="T49" fmla="*/ 10 h 288"/>
                    <a:gd name="T50" fmla="*/ 3 w 134"/>
                    <a:gd name="T51" fmla="*/ 11 h 288"/>
                    <a:gd name="T52" fmla="*/ 0 w 134"/>
                    <a:gd name="T53" fmla="*/ 11 h 288"/>
                    <a:gd name="T54" fmla="*/ 15 w 134"/>
                    <a:gd name="T55" fmla="*/ 27 h 288"/>
                    <a:gd name="T56" fmla="*/ 30 w 134"/>
                    <a:gd name="T57" fmla="*/ 44 h 288"/>
                    <a:gd name="T58" fmla="*/ 47 w 134"/>
                    <a:gd name="T59" fmla="*/ 63 h 288"/>
                    <a:gd name="T60" fmla="*/ 58 w 134"/>
                    <a:gd name="T61" fmla="*/ 83 h 288"/>
                    <a:gd name="T62" fmla="*/ 72 w 134"/>
                    <a:gd name="T63" fmla="*/ 110 h 288"/>
                    <a:gd name="T64" fmla="*/ 81 w 134"/>
                    <a:gd name="T65" fmla="*/ 140 h 288"/>
                    <a:gd name="T66" fmla="*/ 83 w 134"/>
                    <a:gd name="T67" fmla="*/ 156 h 288"/>
                    <a:gd name="T68" fmla="*/ 85 w 134"/>
                    <a:gd name="T69" fmla="*/ 173 h 288"/>
                    <a:gd name="T70" fmla="*/ 87 w 134"/>
                    <a:gd name="T71" fmla="*/ 190 h 288"/>
                    <a:gd name="T72" fmla="*/ 85 w 134"/>
                    <a:gd name="T73" fmla="*/ 207 h 288"/>
                    <a:gd name="T74" fmla="*/ 79 w 134"/>
                    <a:gd name="T75" fmla="*/ 231 h 288"/>
                    <a:gd name="T76" fmla="*/ 70 w 134"/>
                    <a:gd name="T77" fmla="*/ 258 h 288"/>
                    <a:gd name="T78" fmla="*/ 62 w 134"/>
                    <a:gd name="T79" fmla="*/ 269 h 288"/>
                    <a:gd name="T80" fmla="*/ 53 w 134"/>
                    <a:gd name="T81" fmla="*/ 277 h 288"/>
                    <a:gd name="T82" fmla="*/ 53 w 134"/>
                    <a:gd name="T83" fmla="*/ 281 h 288"/>
                    <a:gd name="T84" fmla="*/ 53 w 134"/>
                    <a:gd name="T85" fmla="*/ 283 h 288"/>
                    <a:gd name="T86" fmla="*/ 58 w 134"/>
                    <a:gd name="T87" fmla="*/ 286 h 288"/>
                    <a:gd name="T88" fmla="*/ 70 w 134"/>
                    <a:gd name="T89" fmla="*/ 288 h 288"/>
                    <a:gd name="T90" fmla="*/ 83 w 134"/>
                    <a:gd name="T91" fmla="*/ 288 h 288"/>
                    <a:gd name="T92" fmla="*/ 92 w 134"/>
                    <a:gd name="T93" fmla="*/ 288 h 2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34"/>
                    <a:gd name="T142" fmla="*/ 0 h 288"/>
                    <a:gd name="T143" fmla="*/ 134 w 134"/>
                    <a:gd name="T144" fmla="*/ 288 h 2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34" h="288">
                      <a:moveTo>
                        <a:pt x="92" y="288"/>
                      </a:moveTo>
                      <a:lnTo>
                        <a:pt x="102" y="277"/>
                      </a:lnTo>
                      <a:lnTo>
                        <a:pt x="110" y="264"/>
                      </a:lnTo>
                      <a:lnTo>
                        <a:pt x="117" y="250"/>
                      </a:lnTo>
                      <a:lnTo>
                        <a:pt x="123" y="233"/>
                      </a:lnTo>
                      <a:lnTo>
                        <a:pt x="127" y="216"/>
                      </a:lnTo>
                      <a:lnTo>
                        <a:pt x="130" y="201"/>
                      </a:lnTo>
                      <a:lnTo>
                        <a:pt x="134" y="184"/>
                      </a:lnTo>
                      <a:lnTo>
                        <a:pt x="134" y="167"/>
                      </a:lnTo>
                      <a:lnTo>
                        <a:pt x="134" y="144"/>
                      </a:lnTo>
                      <a:lnTo>
                        <a:pt x="132" y="119"/>
                      </a:lnTo>
                      <a:lnTo>
                        <a:pt x="129" y="108"/>
                      </a:lnTo>
                      <a:lnTo>
                        <a:pt x="127" y="99"/>
                      </a:lnTo>
                      <a:lnTo>
                        <a:pt x="119" y="80"/>
                      </a:lnTo>
                      <a:lnTo>
                        <a:pt x="110" y="65"/>
                      </a:lnTo>
                      <a:lnTo>
                        <a:pt x="106" y="59"/>
                      </a:lnTo>
                      <a:lnTo>
                        <a:pt x="104" y="55"/>
                      </a:lnTo>
                      <a:lnTo>
                        <a:pt x="91" y="38"/>
                      </a:lnTo>
                      <a:lnTo>
                        <a:pt x="77" y="23"/>
                      </a:lnTo>
                      <a:lnTo>
                        <a:pt x="60" y="10"/>
                      </a:lnTo>
                      <a:lnTo>
                        <a:pt x="47" y="0"/>
                      </a:lnTo>
                      <a:lnTo>
                        <a:pt x="43" y="4"/>
                      </a:lnTo>
                      <a:lnTo>
                        <a:pt x="34" y="8"/>
                      </a:lnTo>
                      <a:lnTo>
                        <a:pt x="22" y="10"/>
                      </a:lnTo>
                      <a:lnTo>
                        <a:pt x="13" y="10"/>
                      </a:lnTo>
                      <a:lnTo>
                        <a:pt x="3" y="11"/>
                      </a:lnTo>
                      <a:lnTo>
                        <a:pt x="0" y="11"/>
                      </a:lnTo>
                      <a:lnTo>
                        <a:pt x="15" y="27"/>
                      </a:lnTo>
                      <a:lnTo>
                        <a:pt x="30" y="44"/>
                      </a:lnTo>
                      <a:lnTo>
                        <a:pt x="47" y="63"/>
                      </a:lnTo>
                      <a:lnTo>
                        <a:pt x="58" y="83"/>
                      </a:lnTo>
                      <a:lnTo>
                        <a:pt x="72" y="110"/>
                      </a:lnTo>
                      <a:lnTo>
                        <a:pt x="81" y="140"/>
                      </a:lnTo>
                      <a:lnTo>
                        <a:pt x="83" y="156"/>
                      </a:lnTo>
                      <a:lnTo>
                        <a:pt x="85" y="173"/>
                      </a:lnTo>
                      <a:lnTo>
                        <a:pt x="87" y="190"/>
                      </a:lnTo>
                      <a:lnTo>
                        <a:pt x="85" y="207"/>
                      </a:lnTo>
                      <a:lnTo>
                        <a:pt x="79" y="231"/>
                      </a:lnTo>
                      <a:lnTo>
                        <a:pt x="70" y="258"/>
                      </a:lnTo>
                      <a:lnTo>
                        <a:pt x="62" y="269"/>
                      </a:lnTo>
                      <a:lnTo>
                        <a:pt x="53" y="277"/>
                      </a:lnTo>
                      <a:lnTo>
                        <a:pt x="53" y="281"/>
                      </a:lnTo>
                      <a:lnTo>
                        <a:pt x="53" y="283"/>
                      </a:lnTo>
                      <a:lnTo>
                        <a:pt x="58" y="286"/>
                      </a:lnTo>
                      <a:lnTo>
                        <a:pt x="70" y="288"/>
                      </a:lnTo>
                      <a:lnTo>
                        <a:pt x="83" y="288"/>
                      </a:lnTo>
                      <a:lnTo>
                        <a:pt x="92" y="288"/>
                      </a:lnTo>
                      <a:close/>
                    </a:path>
                  </a:pathLst>
                </a:custGeom>
                <a:solidFill>
                  <a:srgbClr val="54609C"/>
                </a:solidFill>
                <a:ln w="9525">
                  <a:noFill/>
                  <a:round/>
                  <a:headEnd/>
                  <a:tailEnd/>
                </a:ln>
              </p:spPr>
              <p:txBody>
                <a:bodyPr/>
                <a:lstStyle/>
                <a:p>
                  <a:endParaRPr lang="en-US"/>
                </a:p>
              </p:txBody>
            </p:sp>
            <p:sp>
              <p:nvSpPr>
                <p:cNvPr id="22796" name="Freeform 172"/>
                <p:cNvSpPr>
                  <a:spLocks/>
                </p:cNvSpPr>
                <p:nvPr/>
              </p:nvSpPr>
              <p:spPr bwMode="auto">
                <a:xfrm>
                  <a:off x="1764" y="1817"/>
                  <a:ext cx="127" cy="260"/>
                </a:xfrm>
                <a:custGeom>
                  <a:avLst/>
                  <a:gdLst>
                    <a:gd name="T0" fmla="*/ 47 w 127"/>
                    <a:gd name="T1" fmla="*/ 4 h 260"/>
                    <a:gd name="T2" fmla="*/ 40 w 127"/>
                    <a:gd name="T3" fmla="*/ 0 h 260"/>
                    <a:gd name="T4" fmla="*/ 32 w 127"/>
                    <a:gd name="T5" fmla="*/ 0 h 260"/>
                    <a:gd name="T6" fmla="*/ 26 w 127"/>
                    <a:gd name="T7" fmla="*/ 0 h 260"/>
                    <a:gd name="T8" fmla="*/ 23 w 127"/>
                    <a:gd name="T9" fmla="*/ 2 h 260"/>
                    <a:gd name="T10" fmla="*/ 19 w 127"/>
                    <a:gd name="T11" fmla="*/ 4 h 260"/>
                    <a:gd name="T12" fmla="*/ 15 w 127"/>
                    <a:gd name="T13" fmla="*/ 8 h 260"/>
                    <a:gd name="T14" fmla="*/ 13 w 127"/>
                    <a:gd name="T15" fmla="*/ 14 h 260"/>
                    <a:gd name="T16" fmla="*/ 11 w 127"/>
                    <a:gd name="T17" fmla="*/ 19 h 260"/>
                    <a:gd name="T18" fmla="*/ 7 w 127"/>
                    <a:gd name="T19" fmla="*/ 44 h 260"/>
                    <a:gd name="T20" fmla="*/ 4 w 127"/>
                    <a:gd name="T21" fmla="*/ 70 h 260"/>
                    <a:gd name="T22" fmla="*/ 2 w 127"/>
                    <a:gd name="T23" fmla="*/ 97 h 260"/>
                    <a:gd name="T24" fmla="*/ 0 w 127"/>
                    <a:gd name="T25" fmla="*/ 124 h 260"/>
                    <a:gd name="T26" fmla="*/ 0 w 127"/>
                    <a:gd name="T27" fmla="*/ 150 h 260"/>
                    <a:gd name="T28" fmla="*/ 4 w 127"/>
                    <a:gd name="T29" fmla="*/ 173 h 260"/>
                    <a:gd name="T30" fmla="*/ 9 w 127"/>
                    <a:gd name="T31" fmla="*/ 196 h 260"/>
                    <a:gd name="T32" fmla="*/ 19 w 127"/>
                    <a:gd name="T33" fmla="*/ 215 h 260"/>
                    <a:gd name="T34" fmla="*/ 30 w 127"/>
                    <a:gd name="T35" fmla="*/ 234 h 260"/>
                    <a:gd name="T36" fmla="*/ 45 w 127"/>
                    <a:gd name="T37" fmla="*/ 249 h 260"/>
                    <a:gd name="T38" fmla="*/ 57 w 127"/>
                    <a:gd name="T39" fmla="*/ 256 h 260"/>
                    <a:gd name="T40" fmla="*/ 70 w 127"/>
                    <a:gd name="T41" fmla="*/ 260 h 260"/>
                    <a:gd name="T42" fmla="*/ 78 w 127"/>
                    <a:gd name="T43" fmla="*/ 260 h 260"/>
                    <a:gd name="T44" fmla="*/ 85 w 127"/>
                    <a:gd name="T45" fmla="*/ 260 h 260"/>
                    <a:gd name="T46" fmla="*/ 91 w 127"/>
                    <a:gd name="T47" fmla="*/ 258 h 260"/>
                    <a:gd name="T48" fmla="*/ 97 w 127"/>
                    <a:gd name="T49" fmla="*/ 254 h 260"/>
                    <a:gd name="T50" fmla="*/ 106 w 127"/>
                    <a:gd name="T51" fmla="*/ 243 h 260"/>
                    <a:gd name="T52" fmla="*/ 114 w 127"/>
                    <a:gd name="T53" fmla="*/ 228 h 260"/>
                    <a:gd name="T54" fmla="*/ 116 w 127"/>
                    <a:gd name="T55" fmla="*/ 226 h 260"/>
                    <a:gd name="T56" fmla="*/ 118 w 127"/>
                    <a:gd name="T57" fmla="*/ 224 h 260"/>
                    <a:gd name="T58" fmla="*/ 123 w 127"/>
                    <a:gd name="T59" fmla="*/ 211 h 260"/>
                    <a:gd name="T60" fmla="*/ 127 w 127"/>
                    <a:gd name="T61" fmla="*/ 196 h 260"/>
                    <a:gd name="T62" fmla="*/ 127 w 127"/>
                    <a:gd name="T63" fmla="*/ 182 h 260"/>
                    <a:gd name="T64" fmla="*/ 125 w 127"/>
                    <a:gd name="T65" fmla="*/ 167 h 260"/>
                    <a:gd name="T66" fmla="*/ 119 w 127"/>
                    <a:gd name="T67" fmla="*/ 139 h 260"/>
                    <a:gd name="T68" fmla="*/ 110 w 127"/>
                    <a:gd name="T69" fmla="*/ 110 h 260"/>
                    <a:gd name="T70" fmla="*/ 95 w 127"/>
                    <a:gd name="T71" fmla="*/ 74 h 260"/>
                    <a:gd name="T72" fmla="*/ 78 w 127"/>
                    <a:gd name="T73" fmla="*/ 42 h 260"/>
                    <a:gd name="T74" fmla="*/ 70 w 127"/>
                    <a:gd name="T75" fmla="*/ 29 h 260"/>
                    <a:gd name="T76" fmla="*/ 61 w 127"/>
                    <a:gd name="T77" fmla="*/ 17 h 260"/>
                    <a:gd name="T78" fmla="*/ 53 w 127"/>
                    <a:gd name="T79" fmla="*/ 10 h 260"/>
                    <a:gd name="T80" fmla="*/ 47 w 127"/>
                    <a:gd name="T81" fmla="*/ 4 h 26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7"/>
                    <a:gd name="T124" fmla="*/ 0 h 260"/>
                    <a:gd name="T125" fmla="*/ 127 w 127"/>
                    <a:gd name="T126" fmla="*/ 260 h 26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7" h="260">
                      <a:moveTo>
                        <a:pt x="47" y="4"/>
                      </a:moveTo>
                      <a:lnTo>
                        <a:pt x="40" y="0"/>
                      </a:lnTo>
                      <a:lnTo>
                        <a:pt x="32" y="0"/>
                      </a:lnTo>
                      <a:lnTo>
                        <a:pt x="26" y="0"/>
                      </a:lnTo>
                      <a:lnTo>
                        <a:pt x="23" y="2"/>
                      </a:lnTo>
                      <a:lnTo>
                        <a:pt x="19" y="4"/>
                      </a:lnTo>
                      <a:lnTo>
                        <a:pt x="15" y="8"/>
                      </a:lnTo>
                      <a:lnTo>
                        <a:pt x="13" y="14"/>
                      </a:lnTo>
                      <a:lnTo>
                        <a:pt x="11" y="19"/>
                      </a:lnTo>
                      <a:lnTo>
                        <a:pt x="7" y="44"/>
                      </a:lnTo>
                      <a:lnTo>
                        <a:pt x="4" y="70"/>
                      </a:lnTo>
                      <a:lnTo>
                        <a:pt x="2" y="97"/>
                      </a:lnTo>
                      <a:lnTo>
                        <a:pt x="0" y="124"/>
                      </a:lnTo>
                      <a:lnTo>
                        <a:pt x="0" y="150"/>
                      </a:lnTo>
                      <a:lnTo>
                        <a:pt x="4" y="173"/>
                      </a:lnTo>
                      <a:lnTo>
                        <a:pt x="9" y="196"/>
                      </a:lnTo>
                      <a:lnTo>
                        <a:pt x="19" y="215"/>
                      </a:lnTo>
                      <a:lnTo>
                        <a:pt x="30" y="234"/>
                      </a:lnTo>
                      <a:lnTo>
                        <a:pt x="45" y="249"/>
                      </a:lnTo>
                      <a:lnTo>
                        <a:pt x="57" y="256"/>
                      </a:lnTo>
                      <a:lnTo>
                        <a:pt x="70" y="260"/>
                      </a:lnTo>
                      <a:lnTo>
                        <a:pt x="78" y="260"/>
                      </a:lnTo>
                      <a:lnTo>
                        <a:pt x="85" y="260"/>
                      </a:lnTo>
                      <a:lnTo>
                        <a:pt x="91" y="258"/>
                      </a:lnTo>
                      <a:lnTo>
                        <a:pt x="97" y="254"/>
                      </a:lnTo>
                      <a:lnTo>
                        <a:pt x="106" y="243"/>
                      </a:lnTo>
                      <a:lnTo>
                        <a:pt x="114" y="228"/>
                      </a:lnTo>
                      <a:lnTo>
                        <a:pt x="116" y="226"/>
                      </a:lnTo>
                      <a:lnTo>
                        <a:pt x="118" y="224"/>
                      </a:lnTo>
                      <a:lnTo>
                        <a:pt x="123" y="211"/>
                      </a:lnTo>
                      <a:lnTo>
                        <a:pt x="127" y="196"/>
                      </a:lnTo>
                      <a:lnTo>
                        <a:pt x="127" y="182"/>
                      </a:lnTo>
                      <a:lnTo>
                        <a:pt x="125" y="167"/>
                      </a:lnTo>
                      <a:lnTo>
                        <a:pt x="119" y="139"/>
                      </a:lnTo>
                      <a:lnTo>
                        <a:pt x="110" y="110"/>
                      </a:lnTo>
                      <a:lnTo>
                        <a:pt x="95" y="74"/>
                      </a:lnTo>
                      <a:lnTo>
                        <a:pt x="78" y="42"/>
                      </a:lnTo>
                      <a:lnTo>
                        <a:pt x="70" y="29"/>
                      </a:lnTo>
                      <a:lnTo>
                        <a:pt x="61" y="17"/>
                      </a:lnTo>
                      <a:lnTo>
                        <a:pt x="53" y="10"/>
                      </a:lnTo>
                      <a:lnTo>
                        <a:pt x="47" y="4"/>
                      </a:lnTo>
                      <a:close/>
                    </a:path>
                  </a:pathLst>
                </a:custGeom>
                <a:solidFill>
                  <a:srgbClr val="563D3E"/>
                </a:solidFill>
                <a:ln w="9525">
                  <a:noFill/>
                  <a:round/>
                  <a:headEnd/>
                  <a:tailEnd/>
                </a:ln>
              </p:spPr>
              <p:txBody>
                <a:bodyPr/>
                <a:lstStyle/>
                <a:p>
                  <a:endParaRPr lang="en-US"/>
                </a:p>
              </p:txBody>
            </p:sp>
            <p:sp>
              <p:nvSpPr>
                <p:cNvPr id="22797" name="Freeform 173"/>
                <p:cNvSpPr>
                  <a:spLocks/>
                </p:cNvSpPr>
                <p:nvPr/>
              </p:nvSpPr>
              <p:spPr bwMode="auto">
                <a:xfrm>
                  <a:off x="1392" y="1309"/>
                  <a:ext cx="706" cy="450"/>
                </a:xfrm>
                <a:custGeom>
                  <a:avLst/>
                  <a:gdLst>
                    <a:gd name="T0" fmla="*/ 218 w 706"/>
                    <a:gd name="T1" fmla="*/ 68 h 450"/>
                    <a:gd name="T2" fmla="*/ 220 w 706"/>
                    <a:gd name="T3" fmla="*/ 74 h 450"/>
                    <a:gd name="T4" fmla="*/ 222 w 706"/>
                    <a:gd name="T5" fmla="*/ 80 h 450"/>
                    <a:gd name="T6" fmla="*/ 230 w 706"/>
                    <a:gd name="T7" fmla="*/ 89 h 450"/>
                    <a:gd name="T8" fmla="*/ 243 w 706"/>
                    <a:gd name="T9" fmla="*/ 110 h 450"/>
                    <a:gd name="T10" fmla="*/ 262 w 706"/>
                    <a:gd name="T11" fmla="*/ 129 h 450"/>
                    <a:gd name="T12" fmla="*/ 285 w 706"/>
                    <a:gd name="T13" fmla="*/ 146 h 450"/>
                    <a:gd name="T14" fmla="*/ 300 w 706"/>
                    <a:gd name="T15" fmla="*/ 156 h 450"/>
                    <a:gd name="T16" fmla="*/ 323 w 706"/>
                    <a:gd name="T17" fmla="*/ 169 h 450"/>
                    <a:gd name="T18" fmla="*/ 357 w 706"/>
                    <a:gd name="T19" fmla="*/ 180 h 450"/>
                    <a:gd name="T20" fmla="*/ 387 w 706"/>
                    <a:gd name="T21" fmla="*/ 180 h 450"/>
                    <a:gd name="T22" fmla="*/ 404 w 706"/>
                    <a:gd name="T23" fmla="*/ 180 h 450"/>
                    <a:gd name="T24" fmla="*/ 416 w 706"/>
                    <a:gd name="T25" fmla="*/ 188 h 450"/>
                    <a:gd name="T26" fmla="*/ 431 w 706"/>
                    <a:gd name="T27" fmla="*/ 195 h 450"/>
                    <a:gd name="T28" fmla="*/ 455 w 706"/>
                    <a:gd name="T29" fmla="*/ 207 h 450"/>
                    <a:gd name="T30" fmla="*/ 490 w 706"/>
                    <a:gd name="T31" fmla="*/ 222 h 450"/>
                    <a:gd name="T32" fmla="*/ 524 w 706"/>
                    <a:gd name="T33" fmla="*/ 239 h 450"/>
                    <a:gd name="T34" fmla="*/ 565 w 706"/>
                    <a:gd name="T35" fmla="*/ 264 h 450"/>
                    <a:gd name="T36" fmla="*/ 619 w 706"/>
                    <a:gd name="T37" fmla="*/ 305 h 450"/>
                    <a:gd name="T38" fmla="*/ 675 w 706"/>
                    <a:gd name="T39" fmla="*/ 360 h 450"/>
                    <a:gd name="T40" fmla="*/ 704 w 706"/>
                    <a:gd name="T41" fmla="*/ 396 h 450"/>
                    <a:gd name="T42" fmla="*/ 706 w 706"/>
                    <a:gd name="T43" fmla="*/ 402 h 450"/>
                    <a:gd name="T44" fmla="*/ 687 w 706"/>
                    <a:gd name="T45" fmla="*/ 398 h 450"/>
                    <a:gd name="T46" fmla="*/ 653 w 706"/>
                    <a:gd name="T47" fmla="*/ 389 h 450"/>
                    <a:gd name="T48" fmla="*/ 615 w 706"/>
                    <a:gd name="T49" fmla="*/ 383 h 450"/>
                    <a:gd name="T50" fmla="*/ 573 w 706"/>
                    <a:gd name="T51" fmla="*/ 385 h 450"/>
                    <a:gd name="T52" fmla="*/ 529 w 706"/>
                    <a:gd name="T53" fmla="*/ 391 h 450"/>
                    <a:gd name="T54" fmla="*/ 486 w 706"/>
                    <a:gd name="T55" fmla="*/ 402 h 450"/>
                    <a:gd name="T56" fmla="*/ 440 w 706"/>
                    <a:gd name="T57" fmla="*/ 415 h 450"/>
                    <a:gd name="T58" fmla="*/ 389 w 706"/>
                    <a:gd name="T59" fmla="*/ 431 h 450"/>
                    <a:gd name="T60" fmla="*/ 342 w 706"/>
                    <a:gd name="T61" fmla="*/ 446 h 450"/>
                    <a:gd name="T62" fmla="*/ 311 w 706"/>
                    <a:gd name="T63" fmla="*/ 446 h 450"/>
                    <a:gd name="T64" fmla="*/ 285 w 706"/>
                    <a:gd name="T65" fmla="*/ 417 h 450"/>
                    <a:gd name="T66" fmla="*/ 232 w 706"/>
                    <a:gd name="T67" fmla="*/ 372 h 450"/>
                    <a:gd name="T68" fmla="*/ 178 w 706"/>
                    <a:gd name="T69" fmla="*/ 341 h 450"/>
                    <a:gd name="T70" fmla="*/ 131 w 706"/>
                    <a:gd name="T71" fmla="*/ 323 h 450"/>
                    <a:gd name="T72" fmla="*/ 108 w 706"/>
                    <a:gd name="T73" fmla="*/ 309 h 450"/>
                    <a:gd name="T74" fmla="*/ 91 w 706"/>
                    <a:gd name="T75" fmla="*/ 302 h 450"/>
                    <a:gd name="T76" fmla="*/ 59 w 706"/>
                    <a:gd name="T77" fmla="*/ 288 h 450"/>
                    <a:gd name="T78" fmla="*/ 25 w 706"/>
                    <a:gd name="T79" fmla="*/ 277 h 450"/>
                    <a:gd name="T80" fmla="*/ 8 w 706"/>
                    <a:gd name="T81" fmla="*/ 271 h 450"/>
                    <a:gd name="T82" fmla="*/ 2 w 706"/>
                    <a:gd name="T83" fmla="*/ 264 h 450"/>
                    <a:gd name="T84" fmla="*/ 2 w 706"/>
                    <a:gd name="T85" fmla="*/ 256 h 450"/>
                    <a:gd name="T86" fmla="*/ 2 w 706"/>
                    <a:gd name="T87" fmla="*/ 243 h 450"/>
                    <a:gd name="T88" fmla="*/ 2 w 706"/>
                    <a:gd name="T89" fmla="*/ 220 h 450"/>
                    <a:gd name="T90" fmla="*/ 4 w 706"/>
                    <a:gd name="T91" fmla="*/ 197 h 450"/>
                    <a:gd name="T92" fmla="*/ 11 w 706"/>
                    <a:gd name="T93" fmla="*/ 178 h 450"/>
                    <a:gd name="T94" fmla="*/ 21 w 706"/>
                    <a:gd name="T95" fmla="*/ 165 h 450"/>
                    <a:gd name="T96" fmla="*/ 38 w 706"/>
                    <a:gd name="T97" fmla="*/ 159 h 450"/>
                    <a:gd name="T98" fmla="*/ 49 w 706"/>
                    <a:gd name="T99" fmla="*/ 154 h 450"/>
                    <a:gd name="T100" fmla="*/ 55 w 706"/>
                    <a:gd name="T101" fmla="*/ 123 h 450"/>
                    <a:gd name="T102" fmla="*/ 76 w 706"/>
                    <a:gd name="T103" fmla="*/ 76 h 450"/>
                    <a:gd name="T104" fmla="*/ 95 w 706"/>
                    <a:gd name="T105" fmla="*/ 40 h 450"/>
                    <a:gd name="T106" fmla="*/ 118 w 706"/>
                    <a:gd name="T107" fmla="*/ 13 h 450"/>
                    <a:gd name="T108" fmla="*/ 137 w 706"/>
                    <a:gd name="T109" fmla="*/ 0 h 450"/>
                    <a:gd name="T110" fmla="*/ 148 w 706"/>
                    <a:gd name="T111" fmla="*/ 0 h 450"/>
                    <a:gd name="T112" fmla="*/ 156 w 706"/>
                    <a:gd name="T113" fmla="*/ 8 h 450"/>
                    <a:gd name="T114" fmla="*/ 165 w 706"/>
                    <a:gd name="T115" fmla="*/ 27 h 450"/>
                    <a:gd name="T116" fmla="*/ 184 w 706"/>
                    <a:gd name="T117" fmla="*/ 49 h 450"/>
                    <a:gd name="T118" fmla="*/ 197 w 706"/>
                    <a:gd name="T119" fmla="*/ 63 h 450"/>
                    <a:gd name="T120" fmla="*/ 209 w 706"/>
                    <a:gd name="T121" fmla="*/ 68 h 4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6"/>
                    <a:gd name="T184" fmla="*/ 0 h 450"/>
                    <a:gd name="T185" fmla="*/ 706 w 706"/>
                    <a:gd name="T186" fmla="*/ 450 h 4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6" h="450">
                      <a:moveTo>
                        <a:pt x="216" y="68"/>
                      </a:moveTo>
                      <a:lnTo>
                        <a:pt x="218" y="68"/>
                      </a:lnTo>
                      <a:lnTo>
                        <a:pt x="220" y="70"/>
                      </a:lnTo>
                      <a:lnTo>
                        <a:pt x="220" y="74"/>
                      </a:lnTo>
                      <a:lnTo>
                        <a:pt x="222" y="78"/>
                      </a:lnTo>
                      <a:lnTo>
                        <a:pt x="222" y="80"/>
                      </a:lnTo>
                      <a:lnTo>
                        <a:pt x="224" y="80"/>
                      </a:lnTo>
                      <a:lnTo>
                        <a:pt x="230" y="89"/>
                      </a:lnTo>
                      <a:lnTo>
                        <a:pt x="237" y="101"/>
                      </a:lnTo>
                      <a:lnTo>
                        <a:pt x="243" y="110"/>
                      </a:lnTo>
                      <a:lnTo>
                        <a:pt x="251" y="120"/>
                      </a:lnTo>
                      <a:lnTo>
                        <a:pt x="262" y="129"/>
                      </a:lnTo>
                      <a:lnTo>
                        <a:pt x="273" y="137"/>
                      </a:lnTo>
                      <a:lnTo>
                        <a:pt x="285" y="146"/>
                      </a:lnTo>
                      <a:lnTo>
                        <a:pt x="294" y="154"/>
                      </a:lnTo>
                      <a:lnTo>
                        <a:pt x="300" y="156"/>
                      </a:lnTo>
                      <a:lnTo>
                        <a:pt x="304" y="159"/>
                      </a:lnTo>
                      <a:lnTo>
                        <a:pt x="323" y="169"/>
                      </a:lnTo>
                      <a:lnTo>
                        <a:pt x="340" y="177"/>
                      </a:lnTo>
                      <a:lnTo>
                        <a:pt x="357" y="180"/>
                      </a:lnTo>
                      <a:lnTo>
                        <a:pt x="374" y="182"/>
                      </a:lnTo>
                      <a:lnTo>
                        <a:pt x="387" y="180"/>
                      </a:lnTo>
                      <a:lnTo>
                        <a:pt x="397" y="178"/>
                      </a:lnTo>
                      <a:lnTo>
                        <a:pt x="404" y="180"/>
                      </a:lnTo>
                      <a:lnTo>
                        <a:pt x="410" y="184"/>
                      </a:lnTo>
                      <a:lnTo>
                        <a:pt x="416" y="188"/>
                      </a:lnTo>
                      <a:lnTo>
                        <a:pt x="421" y="192"/>
                      </a:lnTo>
                      <a:lnTo>
                        <a:pt x="431" y="195"/>
                      </a:lnTo>
                      <a:lnTo>
                        <a:pt x="440" y="199"/>
                      </a:lnTo>
                      <a:lnTo>
                        <a:pt x="455" y="207"/>
                      </a:lnTo>
                      <a:lnTo>
                        <a:pt x="472" y="214"/>
                      </a:lnTo>
                      <a:lnTo>
                        <a:pt x="490" y="222"/>
                      </a:lnTo>
                      <a:lnTo>
                        <a:pt x="507" y="230"/>
                      </a:lnTo>
                      <a:lnTo>
                        <a:pt x="524" y="239"/>
                      </a:lnTo>
                      <a:lnTo>
                        <a:pt x="539" y="247"/>
                      </a:lnTo>
                      <a:lnTo>
                        <a:pt x="565" y="264"/>
                      </a:lnTo>
                      <a:lnTo>
                        <a:pt x="588" y="281"/>
                      </a:lnTo>
                      <a:lnTo>
                        <a:pt x="619" y="305"/>
                      </a:lnTo>
                      <a:lnTo>
                        <a:pt x="647" y="332"/>
                      </a:lnTo>
                      <a:lnTo>
                        <a:pt x="675" y="360"/>
                      </a:lnTo>
                      <a:lnTo>
                        <a:pt x="700" y="391"/>
                      </a:lnTo>
                      <a:lnTo>
                        <a:pt x="704" y="396"/>
                      </a:lnTo>
                      <a:lnTo>
                        <a:pt x="706" y="400"/>
                      </a:lnTo>
                      <a:lnTo>
                        <a:pt x="706" y="402"/>
                      </a:lnTo>
                      <a:lnTo>
                        <a:pt x="704" y="402"/>
                      </a:lnTo>
                      <a:lnTo>
                        <a:pt x="687" y="398"/>
                      </a:lnTo>
                      <a:lnTo>
                        <a:pt x="668" y="393"/>
                      </a:lnTo>
                      <a:lnTo>
                        <a:pt x="653" y="389"/>
                      </a:lnTo>
                      <a:lnTo>
                        <a:pt x="636" y="385"/>
                      </a:lnTo>
                      <a:lnTo>
                        <a:pt x="615" y="383"/>
                      </a:lnTo>
                      <a:lnTo>
                        <a:pt x="594" y="383"/>
                      </a:lnTo>
                      <a:lnTo>
                        <a:pt x="573" y="385"/>
                      </a:lnTo>
                      <a:lnTo>
                        <a:pt x="552" y="387"/>
                      </a:lnTo>
                      <a:lnTo>
                        <a:pt x="529" y="391"/>
                      </a:lnTo>
                      <a:lnTo>
                        <a:pt x="507" y="396"/>
                      </a:lnTo>
                      <a:lnTo>
                        <a:pt x="486" y="402"/>
                      </a:lnTo>
                      <a:lnTo>
                        <a:pt x="465" y="408"/>
                      </a:lnTo>
                      <a:lnTo>
                        <a:pt x="440" y="415"/>
                      </a:lnTo>
                      <a:lnTo>
                        <a:pt x="414" y="423"/>
                      </a:lnTo>
                      <a:lnTo>
                        <a:pt x="389" y="431"/>
                      </a:lnTo>
                      <a:lnTo>
                        <a:pt x="370" y="438"/>
                      </a:lnTo>
                      <a:lnTo>
                        <a:pt x="342" y="446"/>
                      </a:lnTo>
                      <a:lnTo>
                        <a:pt x="317" y="450"/>
                      </a:lnTo>
                      <a:lnTo>
                        <a:pt x="311" y="446"/>
                      </a:lnTo>
                      <a:lnTo>
                        <a:pt x="307" y="442"/>
                      </a:lnTo>
                      <a:lnTo>
                        <a:pt x="285" y="417"/>
                      </a:lnTo>
                      <a:lnTo>
                        <a:pt x="258" y="393"/>
                      </a:lnTo>
                      <a:lnTo>
                        <a:pt x="232" y="372"/>
                      </a:lnTo>
                      <a:lnTo>
                        <a:pt x="207" y="355"/>
                      </a:lnTo>
                      <a:lnTo>
                        <a:pt x="178" y="341"/>
                      </a:lnTo>
                      <a:lnTo>
                        <a:pt x="148" y="330"/>
                      </a:lnTo>
                      <a:lnTo>
                        <a:pt x="131" y="323"/>
                      </a:lnTo>
                      <a:lnTo>
                        <a:pt x="114" y="313"/>
                      </a:lnTo>
                      <a:lnTo>
                        <a:pt x="108" y="309"/>
                      </a:lnTo>
                      <a:lnTo>
                        <a:pt x="95" y="304"/>
                      </a:lnTo>
                      <a:lnTo>
                        <a:pt x="91" y="302"/>
                      </a:lnTo>
                      <a:lnTo>
                        <a:pt x="85" y="300"/>
                      </a:lnTo>
                      <a:lnTo>
                        <a:pt x="59" y="288"/>
                      </a:lnTo>
                      <a:lnTo>
                        <a:pt x="32" y="279"/>
                      </a:lnTo>
                      <a:lnTo>
                        <a:pt x="25" y="277"/>
                      </a:lnTo>
                      <a:lnTo>
                        <a:pt x="15" y="275"/>
                      </a:lnTo>
                      <a:lnTo>
                        <a:pt x="8" y="271"/>
                      </a:lnTo>
                      <a:lnTo>
                        <a:pt x="4" y="268"/>
                      </a:lnTo>
                      <a:lnTo>
                        <a:pt x="2" y="264"/>
                      </a:lnTo>
                      <a:lnTo>
                        <a:pt x="2" y="260"/>
                      </a:lnTo>
                      <a:lnTo>
                        <a:pt x="2" y="256"/>
                      </a:lnTo>
                      <a:lnTo>
                        <a:pt x="2" y="254"/>
                      </a:lnTo>
                      <a:lnTo>
                        <a:pt x="2" y="243"/>
                      </a:lnTo>
                      <a:lnTo>
                        <a:pt x="0" y="233"/>
                      </a:lnTo>
                      <a:lnTo>
                        <a:pt x="2" y="220"/>
                      </a:lnTo>
                      <a:lnTo>
                        <a:pt x="2" y="209"/>
                      </a:lnTo>
                      <a:lnTo>
                        <a:pt x="4" y="197"/>
                      </a:lnTo>
                      <a:lnTo>
                        <a:pt x="8" y="186"/>
                      </a:lnTo>
                      <a:lnTo>
                        <a:pt x="11" y="178"/>
                      </a:lnTo>
                      <a:lnTo>
                        <a:pt x="15" y="173"/>
                      </a:lnTo>
                      <a:lnTo>
                        <a:pt x="21" y="165"/>
                      </a:lnTo>
                      <a:lnTo>
                        <a:pt x="29" y="161"/>
                      </a:lnTo>
                      <a:lnTo>
                        <a:pt x="38" y="159"/>
                      </a:lnTo>
                      <a:lnTo>
                        <a:pt x="48" y="161"/>
                      </a:lnTo>
                      <a:lnTo>
                        <a:pt x="49" y="154"/>
                      </a:lnTo>
                      <a:lnTo>
                        <a:pt x="51" y="140"/>
                      </a:lnTo>
                      <a:lnTo>
                        <a:pt x="55" y="123"/>
                      </a:lnTo>
                      <a:lnTo>
                        <a:pt x="65" y="103"/>
                      </a:lnTo>
                      <a:lnTo>
                        <a:pt x="76" y="76"/>
                      </a:lnTo>
                      <a:lnTo>
                        <a:pt x="85" y="57"/>
                      </a:lnTo>
                      <a:lnTo>
                        <a:pt x="95" y="40"/>
                      </a:lnTo>
                      <a:lnTo>
                        <a:pt x="106" y="25"/>
                      </a:lnTo>
                      <a:lnTo>
                        <a:pt x="118" y="13"/>
                      </a:lnTo>
                      <a:lnTo>
                        <a:pt x="127" y="6"/>
                      </a:lnTo>
                      <a:lnTo>
                        <a:pt x="137" y="0"/>
                      </a:lnTo>
                      <a:lnTo>
                        <a:pt x="144" y="0"/>
                      </a:lnTo>
                      <a:lnTo>
                        <a:pt x="148" y="0"/>
                      </a:lnTo>
                      <a:lnTo>
                        <a:pt x="152" y="4"/>
                      </a:lnTo>
                      <a:lnTo>
                        <a:pt x="156" y="8"/>
                      </a:lnTo>
                      <a:lnTo>
                        <a:pt x="158" y="13"/>
                      </a:lnTo>
                      <a:lnTo>
                        <a:pt x="165" y="27"/>
                      </a:lnTo>
                      <a:lnTo>
                        <a:pt x="175" y="38"/>
                      </a:lnTo>
                      <a:lnTo>
                        <a:pt x="184" y="49"/>
                      </a:lnTo>
                      <a:lnTo>
                        <a:pt x="192" y="59"/>
                      </a:lnTo>
                      <a:lnTo>
                        <a:pt x="197" y="63"/>
                      </a:lnTo>
                      <a:lnTo>
                        <a:pt x="203" y="67"/>
                      </a:lnTo>
                      <a:lnTo>
                        <a:pt x="209" y="68"/>
                      </a:lnTo>
                      <a:lnTo>
                        <a:pt x="216" y="68"/>
                      </a:lnTo>
                      <a:close/>
                    </a:path>
                  </a:pathLst>
                </a:custGeom>
                <a:solidFill>
                  <a:srgbClr val="BF4B47"/>
                </a:solidFill>
                <a:ln w="9525">
                  <a:noFill/>
                  <a:round/>
                  <a:headEnd/>
                  <a:tailEnd/>
                </a:ln>
              </p:spPr>
              <p:txBody>
                <a:bodyPr/>
                <a:lstStyle/>
                <a:p>
                  <a:endParaRPr lang="en-US"/>
                </a:p>
              </p:txBody>
            </p:sp>
            <p:sp>
              <p:nvSpPr>
                <p:cNvPr id="22798" name="Freeform 174"/>
                <p:cNvSpPr>
                  <a:spLocks/>
                </p:cNvSpPr>
                <p:nvPr/>
              </p:nvSpPr>
              <p:spPr bwMode="auto">
                <a:xfrm>
                  <a:off x="1502" y="1355"/>
                  <a:ext cx="133" cy="242"/>
                </a:xfrm>
                <a:custGeom>
                  <a:avLst/>
                  <a:gdLst>
                    <a:gd name="T0" fmla="*/ 110 w 133"/>
                    <a:gd name="T1" fmla="*/ 24 h 242"/>
                    <a:gd name="T2" fmla="*/ 104 w 133"/>
                    <a:gd name="T3" fmla="*/ 24 h 242"/>
                    <a:gd name="T4" fmla="*/ 99 w 133"/>
                    <a:gd name="T5" fmla="*/ 22 h 242"/>
                    <a:gd name="T6" fmla="*/ 89 w 133"/>
                    <a:gd name="T7" fmla="*/ 19 h 242"/>
                    <a:gd name="T8" fmla="*/ 84 w 133"/>
                    <a:gd name="T9" fmla="*/ 13 h 242"/>
                    <a:gd name="T10" fmla="*/ 76 w 133"/>
                    <a:gd name="T11" fmla="*/ 5 h 242"/>
                    <a:gd name="T12" fmla="*/ 68 w 133"/>
                    <a:gd name="T13" fmla="*/ 0 h 242"/>
                    <a:gd name="T14" fmla="*/ 65 w 133"/>
                    <a:gd name="T15" fmla="*/ 0 h 242"/>
                    <a:gd name="T16" fmla="*/ 61 w 133"/>
                    <a:gd name="T17" fmla="*/ 2 h 242"/>
                    <a:gd name="T18" fmla="*/ 55 w 133"/>
                    <a:gd name="T19" fmla="*/ 7 h 242"/>
                    <a:gd name="T20" fmla="*/ 49 w 133"/>
                    <a:gd name="T21" fmla="*/ 13 h 242"/>
                    <a:gd name="T22" fmla="*/ 46 w 133"/>
                    <a:gd name="T23" fmla="*/ 17 h 242"/>
                    <a:gd name="T24" fmla="*/ 42 w 133"/>
                    <a:gd name="T25" fmla="*/ 21 h 242"/>
                    <a:gd name="T26" fmla="*/ 40 w 133"/>
                    <a:gd name="T27" fmla="*/ 26 h 242"/>
                    <a:gd name="T28" fmla="*/ 36 w 133"/>
                    <a:gd name="T29" fmla="*/ 34 h 242"/>
                    <a:gd name="T30" fmla="*/ 25 w 133"/>
                    <a:gd name="T31" fmla="*/ 58 h 242"/>
                    <a:gd name="T32" fmla="*/ 13 w 133"/>
                    <a:gd name="T33" fmla="*/ 91 h 242"/>
                    <a:gd name="T34" fmla="*/ 8 w 133"/>
                    <a:gd name="T35" fmla="*/ 112 h 242"/>
                    <a:gd name="T36" fmla="*/ 4 w 133"/>
                    <a:gd name="T37" fmla="*/ 131 h 242"/>
                    <a:gd name="T38" fmla="*/ 2 w 133"/>
                    <a:gd name="T39" fmla="*/ 149 h 242"/>
                    <a:gd name="T40" fmla="*/ 0 w 133"/>
                    <a:gd name="T41" fmla="*/ 170 h 242"/>
                    <a:gd name="T42" fmla="*/ 0 w 133"/>
                    <a:gd name="T43" fmla="*/ 184 h 242"/>
                    <a:gd name="T44" fmla="*/ 2 w 133"/>
                    <a:gd name="T45" fmla="*/ 199 h 242"/>
                    <a:gd name="T46" fmla="*/ 2 w 133"/>
                    <a:gd name="T47" fmla="*/ 212 h 242"/>
                    <a:gd name="T48" fmla="*/ 6 w 133"/>
                    <a:gd name="T49" fmla="*/ 225 h 242"/>
                    <a:gd name="T50" fmla="*/ 10 w 133"/>
                    <a:gd name="T51" fmla="*/ 235 h 242"/>
                    <a:gd name="T52" fmla="*/ 13 w 133"/>
                    <a:gd name="T53" fmla="*/ 240 h 242"/>
                    <a:gd name="T54" fmla="*/ 15 w 133"/>
                    <a:gd name="T55" fmla="*/ 240 h 242"/>
                    <a:gd name="T56" fmla="*/ 19 w 133"/>
                    <a:gd name="T57" fmla="*/ 240 h 242"/>
                    <a:gd name="T58" fmla="*/ 27 w 133"/>
                    <a:gd name="T59" fmla="*/ 242 h 242"/>
                    <a:gd name="T60" fmla="*/ 30 w 133"/>
                    <a:gd name="T61" fmla="*/ 240 h 242"/>
                    <a:gd name="T62" fmla="*/ 32 w 133"/>
                    <a:gd name="T63" fmla="*/ 235 h 242"/>
                    <a:gd name="T64" fmla="*/ 34 w 133"/>
                    <a:gd name="T65" fmla="*/ 223 h 242"/>
                    <a:gd name="T66" fmla="*/ 38 w 133"/>
                    <a:gd name="T67" fmla="*/ 203 h 242"/>
                    <a:gd name="T68" fmla="*/ 46 w 133"/>
                    <a:gd name="T69" fmla="*/ 180 h 242"/>
                    <a:gd name="T70" fmla="*/ 53 w 133"/>
                    <a:gd name="T71" fmla="*/ 165 h 242"/>
                    <a:gd name="T72" fmla="*/ 59 w 133"/>
                    <a:gd name="T73" fmla="*/ 149 h 242"/>
                    <a:gd name="T74" fmla="*/ 68 w 133"/>
                    <a:gd name="T75" fmla="*/ 134 h 242"/>
                    <a:gd name="T76" fmla="*/ 76 w 133"/>
                    <a:gd name="T77" fmla="*/ 121 h 242"/>
                    <a:gd name="T78" fmla="*/ 82 w 133"/>
                    <a:gd name="T79" fmla="*/ 113 h 242"/>
                    <a:gd name="T80" fmla="*/ 87 w 133"/>
                    <a:gd name="T81" fmla="*/ 106 h 242"/>
                    <a:gd name="T82" fmla="*/ 93 w 133"/>
                    <a:gd name="T83" fmla="*/ 98 h 242"/>
                    <a:gd name="T84" fmla="*/ 103 w 133"/>
                    <a:gd name="T85" fmla="*/ 91 h 242"/>
                    <a:gd name="T86" fmla="*/ 108 w 133"/>
                    <a:gd name="T87" fmla="*/ 87 h 242"/>
                    <a:gd name="T88" fmla="*/ 114 w 133"/>
                    <a:gd name="T89" fmla="*/ 87 h 242"/>
                    <a:gd name="T90" fmla="*/ 112 w 133"/>
                    <a:gd name="T91" fmla="*/ 89 h 242"/>
                    <a:gd name="T92" fmla="*/ 106 w 133"/>
                    <a:gd name="T93" fmla="*/ 96 h 242"/>
                    <a:gd name="T94" fmla="*/ 97 w 133"/>
                    <a:gd name="T95" fmla="*/ 108 h 242"/>
                    <a:gd name="T96" fmla="*/ 89 w 133"/>
                    <a:gd name="T97" fmla="*/ 119 h 242"/>
                    <a:gd name="T98" fmla="*/ 85 w 133"/>
                    <a:gd name="T99" fmla="*/ 123 h 242"/>
                    <a:gd name="T100" fmla="*/ 87 w 133"/>
                    <a:gd name="T101" fmla="*/ 125 h 242"/>
                    <a:gd name="T102" fmla="*/ 95 w 133"/>
                    <a:gd name="T103" fmla="*/ 121 h 242"/>
                    <a:gd name="T104" fmla="*/ 104 w 133"/>
                    <a:gd name="T105" fmla="*/ 113 h 242"/>
                    <a:gd name="T106" fmla="*/ 114 w 133"/>
                    <a:gd name="T107" fmla="*/ 102 h 242"/>
                    <a:gd name="T108" fmla="*/ 123 w 133"/>
                    <a:gd name="T109" fmla="*/ 89 h 242"/>
                    <a:gd name="T110" fmla="*/ 131 w 133"/>
                    <a:gd name="T111" fmla="*/ 76 h 242"/>
                    <a:gd name="T112" fmla="*/ 133 w 133"/>
                    <a:gd name="T113" fmla="*/ 66 h 242"/>
                    <a:gd name="T114" fmla="*/ 127 w 133"/>
                    <a:gd name="T115" fmla="*/ 55 h 242"/>
                    <a:gd name="T116" fmla="*/ 120 w 133"/>
                    <a:gd name="T117" fmla="*/ 43 h 242"/>
                    <a:gd name="T118" fmla="*/ 112 w 133"/>
                    <a:gd name="T119" fmla="*/ 32 h 242"/>
                    <a:gd name="T120" fmla="*/ 110 w 133"/>
                    <a:gd name="T121" fmla="*/ 24 h 2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3"/>
                    <a:gd name="T184" fmla="*/ 0 h 242"/>
                    <a:gd name="T185" fmla="*/ 133 w 133"/>
                    <a:gd name="T186" fmla="*/ 242 h 2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3" h="242">
                      <a:moveTo>
                        <a:pt x="110" y="24"/>
                      </a:moveTo>
                      <a:lnTo>
                        <a:pt x="104" y="24"/>
                      </a:lnTo>
                      <a:lnTo>
                        <a:pt x="99" y="22"/>
                      </a:lnTo>
                      <a:lnTo>
                        <a:pt x="89" y="19"/>
                      </a:lnTo>
                      <a:lnTo>
                        <a:pt x="84" y="13"/>
                      </a:lnTo>
                      <a:lnTo>
                        <a:pt x="76" y="5"/>
                      </a:lnTo>
                      <a:lnTo>
                        <a:pt x="68" y="0"/>
                      </a:lnTo>
                      <a:lnTo>
                        <a:pt x="65" y="0"/>
                      </a:lnTo>
                      <a:lnTo>
                        <a:pt x="61" y="2"/>
                      </a:lnTo>
                      <a:lnTo>
                        <a:pt x="55" y="7"/>
                      </a:lnTo>
                      <a:lnTo>
                        <a:pt x="49" y="13"/>
                      </a:lnTo>
                      <a:lnTo>
                        <a:pt x="46" y="17"/>
                      </a:lnTo>
                      <a:lnTo>
                        <a:pt x="42" y="21"/>
                      </a:lnTo>
                      <a:lnTo>
                        <a:pt x="40" y="26"/>
                      </a:lnTo>
                      <a:lnTo>
                        <a:pt x="36" y="34"/>
                      </a:lnTo>
                      <a:lnTo>
                        <a:pt x="25" y="58"/>
                      </a:lnTo>
                      <a:lnTo>
                        <a:pt x="13" y="91"/>
                      </a:lnTo>
                      <a:lnTo>
                        <a:pt x="8" y="112"/>
                      </a:lnTo>
                      <a:lnTo>
                        <a:pt x="4" y="131"/>
                      </a:lnTo>
                      <a:lnTo>
                        <a:pt x="2" y="149"/>
                      </a:lnTo>
                      <a:lnTo>
                        <a:pt x="0" y="170"/>
                      </a:lnTo>
                      <a:lnTo>
                        <a:pt x="0" y="184"/>
                      </a:lnTo>
                      <a:lnTo>
                        <a:pt x="2" y="199"/>
                      </a:lnTo>
                      <a:lnTo>
                        <a:pt x="2" y="212"/>
                      </a:lnTo>
                      <a:lnTo>
                        <a:pt x="6" y="225"/>
                      </a:lnTo>
                      <a:lnTo>
                        <a:pt x="10" y="235"/>
                      </a:lnTo>
                      <a:lnTo>
                        <a:pt x="13" y="240"/>
                      </a:lnTo>
                      <a:lnTo>
                        <a:pt x="15" y="240"/>
                      </a:lnTo>
                      <a:lnTo>
                        <a:pt x="19" y="240"/>
                      </a:lnTo>
                      <a:lnTo>
                        <a:pt x="27" y="242"/>
                      </a:lnTo>
                      <a:lnTo>
                        <a:pt x="30" y="240"/>
                      </a:lnTo>
                      <a:lnTo>
                        <a:pt x="32" y="235"/>
                      </a:lnTo>
                      <a:lnTo>
                        <a:pt x="34" y="223"/>
                      </a:lnTo>
                      <a:lnTo>
                        <a:pt x="38" y="203"/>
                      </a:lnTo>
                      <a:lnTo>
                        <a:pt x="46" y="180"/>
                      </a:lnTo>
                      <a:lnTo>
                        <a:pt x="53" y="165"/>
                      </a:lnTo>
                      <a:lnTo>
                        <a:pt x="59" y="149"/>
                      </a:lnTo>
                      <a:lnTo>
                        <a:pt x="68" y="134"/>
                      </a:lnTo>
                      <a:lnTo>
                        <a:pt x="76" y="121"/>
                      </a:lnTo>
                      <a:lnTo>
                        <a:pt x="82" y="113"/>
                      </a:lnTo>
                      <a:lnTo>
                        <a:pt x="87" y="106"/>
                      </a:lnTo>
                      <a:lnTo>
                        <a:pt x="93" y="98"/>
                      </a:lnTo>
                      <a:lnTo>
                        <a:pt x="103" y="91"/>
                      </a:lnTo>
                      <a:lnTo>
                        <a:pt x="108" y="87"/>
                      </a:lnTo>
                      <a:lnTo>
                        <a:pt x="114" y="87"/>
                      </a:lnTo>
                      <a:lnTo>
                        <a:pt x="112" y="89"/>
                      </a:lnTo>
                      <a:lnTo>
                        <a:pt x="106" y="96"/>
                      </a:lnTo>
                      <a:lnTo>
                        <a:pt x="97" y="108"/>
                      </a:lnTo>
                      <a:lnTo>
                        <a:pt x="89" y="119"/>
                      </a:lnTo>
                      <a:lnTo>
                        <a:pt x="85" y="123"/>
                      </a:lnTo>
                      <a:lnTo>
                        <a:pt x="87" y="125"/>
                      </a:lnTo>
                      <a:lnTo>
                        <a:pt x="95" y="121"/>
                      </a:lnTo>
                      <a:lnTo>
                        <a:pt x="104" y="113"/>
                      </a:lnTo>
                      <a:lnTo>
                        <a:pt x="114" y="102"/>
                      </a:lnTo>
                      <a:lnTo>
                        <a:pt x="123" y="89"/>
                      </a:lnTo>
                      <a:lnTo>
                        <a:pt x="131" y="76"/>
                      </a:lnTo>
                      <a:lnTo>
                        <a:pt x="133" y="66"/>
                      </a:lnTo>
                      <a:lnTo>
                        <a:pt x="127" y="55"/>
                      </a:lnTo>
                      <a:lnTo>
                        <a:pt x="120" y="43"/>
                      </a:lnTo>
                      <a:lnTo>
                        <a:pt x="112" y="32"/>
                      </a:lnTo>
                      <a:lnTo>
                        <a:pt x="110" y="24"/>
                      </a:lnTo>
                      <a:close/>
                    </a:path>
                  </a:pathLst>
                </a:custGeom>
                <a:solidFill>
                  <a:srgbClr val="54609C"/>
                </a:solidFill>
                <a:ln w="9525">
                  <a:noFill/>
                  <a:round/>
                  <a:headEnd/>
                  <a:tailEnd/>
                </a:ln>
              </p:spPr>
              <p:txBody>
                <a:bodyPr/>
                <a:lstStyle/>
                <a:p>
                  <a:endParaRPr lang="en-US"/>
                </a:p>
              </p:txBody>
            </p:sp>
            <p:sp>
              <p:nvSpPr>
                <p:cNvPr id="22799" name="Freeform 175"/>
                <p:cNvSpPr>
                  <a:spLocks/>
                </p:cNvSpPr>
                <p:nvPr/>
              </p:nvSpPr>
              <p:spPr bwMode="auto">
                <a:xfrm>
                  <a:off x="1551" y="1355"/>
                  <a:ext cx="65" cy="72"/>
                </a:xfrm>
                <a:custGeom>
                  <a:avLst/>
                  <a:gdLst>
                    <a:gd name="T0" fmla="*/ 65 w 65"/>
                    <a:gd name="T1" fmla="*/ 36 h 72"/>
                    <a:gd name="T2" fmla="*/ 65 w 65"/>
                    <a:gd name="T3" fmla="*/ 36 h 72"/>
                    <a:gd name="T4" fmla="*/ 63 w 65"/>
                    <a:gd name="T5" fmla="*/ 34 h 72"/>
                    <a:gd name="T6" fmla="*/ 63 w 65"/>
                    <a:gd name="T7" fmla="*/ 34 h 72"/>
                    <a:gd name="T8" fmla="*/ 63 w 65"/>
                    <a:gd name="T9" fmla="*/ 34 h 72"/>
                    <a:gd name="T10" fmla="*/ 63 w 65"/>
                    <a:gd name="T11" fmla="*/ 34 h 72"/>
                    <a:gd name="T12" fmla="*/ 63 w 65"/>
                    <a:gd name="T13" fmla="*/ 32 h 72"/>
                    <a:gd name="T14" fmla="*/ 63 w 65"/>
                    <a:gd name="T15" fmla="*/ 32 h 72"/>
                    <a:gd name="T16" fmla="*/ 63 w 65"/>
                    <a:gd name="T17" fmla="*/ 32 h 72"/>
                    <a:gd name="T18" fmla="*/ 63 w 65"/>
                    <a:gd name="T19" fmla="*/ 30 h 72"/>
                    <a:gd name="T20" fmla="*/ 63 w 65"/>
                    <a:gd name="T21" fmla="*/ 30 h 72"/>
                    <a:gd name="T22" fmla="*/ 63 w 65"/>
                    <a:gd name="T23" fmla="*/ 28 h 72"/>
                    <a:gd name="T24" fmla="*/ 61 w 65"/>
                    <a:gd name="T25" fmla="*/ 26 h 72"/>
                    <a:gd name="T26" fmla="*/ 61 w 65"/>
                    <a:gd name="T27" fmla="*/ 26 h 72"/>
                    <a:gd name="T28" fmla="*/ 61 w 65"/>
                    <a:gd name="T29" fmla="*/ 26 h 72"/>
                    <a:gd name="T30" fmla="*/ 61 w 65"/>
                    <a:gd name="T31" fmla="*/ 24 h 72"/>
                    <a:gd name="T32" fmla="*/ 54 w 65"/>
                    <a:gd name="T33" fmla="*/ 22 h 72"/>
                    <a:gd name="T34" fmla="*/ 46 w 65"/>
                    <a:gd name="T35" fmla="*/ 21 h 72"/>
                    <a:gd name="T36" fmla="*/ 42 w 65"/>
                    <a:gd name="T37" fmla="*/ 19 h 72"/>
                    <a:gd name="T38" fmla="*/ 33 w 65"/>
                    <a:gd name="T39" fmla="*/ 9 h 72"/>
                    <a:gd name="T40" fmla="*/ 23 w 65"/>
                    <a:gd name="T41" fmla="*/ 2 h 72"/>
                    <a:gd name="T42" fmla="*/ 18 w 65"/>
                    <a:gd name="T43" fmla="*/ 2 h 72"/>
                    <a:gd name="T44" fmla="*/ 23 w 65"/>
                    <a:gd name="T45" fmla="*/ 5 h 72"/>
                    <a:gd name="T46" fmla="*/ 29 w 65"/>
                    <a:gd name="T47" fmla="*/ 15 h 72"/>
                    <a:gd name="T48" fmla="*/ 38 w 65"/>
                    <a:gd name="T49" fmla="*/ 26 h 72"/>
                    <a:gd name="T50" fmla="*/ 35 w 65"/>
                    <a:gd name="T51" fmla="*/ 36 h 72"/>
                    <a:gd name="T52" fmla="*/ 19 w 65"/>
                    <a:gd name="T53" fmla="*/ 49 h 72"/>
                    <a:gd name="T54" fmla="*/ 4 w 65"/>
                    <a:gd name="T55" fmla="*/ 68 h 72"/>
                    <a:gd name="T56" fmla="*/ 6 w 65"/>
                    <a:gd name="T57" fmla="*/ 72 h 72"/>
                    <a:gd name="T58" fmla="*/ 16 w 65"/>
                    <a:gd name="T59" fmla="*/ 60 h 72"/>
                    <a:gd name="T60" fmla="*/ 36 w 65"/>
                    <a:gd name="T61" fmla="*/ 43 h 72"/>
                    <a:gd name="T62" fmla="*/ 57 w 65"/>
                    <a:gd name="T63" fmla="*/ 36 h 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72"/>
                    <a:gd name="T98" fmla="*/ 65 w 65"/>
                    <a:gd name="T99" fmla="*/ 72 h 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72">
                      <a:moveTo>
                        <a:pt x="65" y="38"/>
                      </a:moveTo>
                      <a:lnTo>
                        <a:pt x="65" y="36"/>
                      </a:lnTo>
                      <a:lnTo>
                        <a:pt x="65" y="34"/>
                      </a:lnTo>
                      <a:lnTo>
                        <a:pt x="63" y="34"/>
                      </a:lnTo>
                      <a:lnTo>
                        <a:pt x="63" y="32"/>
                      </a:lnTo>
                      <a:lnTo>
                        <a:pt x="63" y="30"/>
                      </a:lnTo>
                      <a:lnTo>
                        <a:pt x="63" y="28"/>
                      </a:lnTo>
                      <a:lnTo>
                        <a:pt x="61" y="26"/>
                      </a:lnTo>
                      <a:lnTo>
                        <a:pt x="61" y="24"/>
                      </a:lnTo>
                      <a:lnTo>
                        <a:pt x="54" y="22"/>
                      </a:lnTo>
                      <a:lnTo>
                        <a:pt x="50" y="21"/>
                      </a:lnTo>
                      <a:lnTo>
                        <a:pt x="46" y="21"/>
                      </a:lnTo>
                      <a:lnTo>
                        <a:pt x="44" y="21"/>
                      </a:lnTo>
                      <a:lnTo>
                        <a:pt x="42" y="19"/>
                      </a:lnTo>
                      <a:lnTo>
                        <a:pt x="36" y="17"/>
                      </a:lnTo>
                      <a:lnTo>
                        <a:pt x="33" y="9"/>
                      </a:lnTo>
                      <a:lnTo>
                        <a:pt x="27" y="5"/>
                      </a:lnTo>
                      <a:lnTo>
                        <a:pt x="23" y="2"/>
                      </a:lnTo>
                      <a:lnTo>
                        <a:pt x="18" y="0"/>
                      </a:lnTo>
                      <a:lnTo>
                        <a:pt x="18" y="2"/>
                      </a:lnTo>
                      <a:lnTo>
                        <a:pt x="19" y="2"/>
                      </a:lnTo>
                      <a:lnTo>
                        <a:pt x="23" y="5"/>
                      </a:lnTo>
                      <a:lnTo>
                        <a:pt x="25" y="9"/>
                      </a:lnTo>
                      <a:lnTo>
                        <a:pt x="29" y="15"/>
                      </a:lnTo>
                      <a:lnTo>
                        <a:pt x="35" y="21"/>
                      </a:lnTo>
                      <a:lnTo>
                        <a:pt x="38" y="26"/>
                      </a:lnTo>
                      <a:lnTo>
                        <a:pt x="42" y="32"/>
                      </a:lnTo>
                      <a:lnTo>
                        <a:pt x="35" y="36"/>
                      </a:lnTo>
                      <a:lnTo>
                        <a:pt x="29" y="39"/>
                      </a:lnTo>
                      <a:lnTo>
                        <a:pt x="19" y="49"/>
                      </a:lnTo>
                      <a:lnTo>
                        <a:pt x="10" y="60"/>
                      </a:lnTo>
                      <a:lnTo>
                        <a:pt x="4" y="68"/>
                      </a:lnTo>
                      <a:lnTo>
                        <a:pt x="0" y="72"/>
                      </a:lnTo>
                      <a:lnTo>
                        <a:pt x="6" y="72"/>
                      </a:lnTo>
                      <a:lnTo>
                        <a:pt x="10" y="68"/>
                      </a:lnTo>
                      <a:lnTo>
                        <a:pt x="16" y="60"/>
                      </a:lnTo>
                      <a:lnTo>
                        <a:pt x="23" y="55"/>
                      </a:lnTo>
                      <a:lnTo>
                        <a:pt x="36" y="43"/>
                      </a:lnTo>
                      <a:lnTo>
                        <a:pt x="48" y="38"/>
                      </a:lnTo>
                      <a:lnTo>
                        <a:pt x="57" y="36"/>
                      </a:lnTo>
                      <a:lnTo>
                        <a:pt x="65" y="38"/>
                      </a:lnTo>
                      <a:close/>
                    </a:path>
                  </a:pathLst>
                </a:custGeom>
                <a:solidFill>
                  <a:srgbClr val="6A4848"/>
                </a:solidFill>
                <a:ln w="9525">
                  <a:noFill/>
                  <a:round/>
                  <a:headEnd/>
                  <a:tailEnd/>
                </a:ln>
              </p:spPr>
              <p:txBody>
                <a:bodyPr/>
                <a:lstStyle/>
                <a:p>
                  <a:endParaRPr lang="en-US"/>
                </a:p>
              </p:txBody>
            </p:sp>
            <p:sp>
              <p:nvSpPr>
                <p:cNvPr id="22800" name="Freeform 176"/>
                <p:cNvSpPr>
                  <a:spLocks/>
                </p:cNvSpPr>
                <p:nvPr/>
              </p:nvSpPr>
              <p:spPr bwMode="auto">
                <a:xfrm>
                  <a:off x="1532" y="1595"/>
                  <a:ext cx="4" cy="4"/>
                </a:xfrm>
                <a:custGeom>
                  <a:avLst/>
                  <a:gdLst>
                    <a:gd name="T0" fmla="*/ 4 w 4"/>
                    <a:gd name="T1" fmla="*/ 4 h 4"/>
                    <a:gd name="T2" fmla="*/ 4 w 4"/>
                    <a:gd name="T3" fmla="*/ 2 h 4"/>
                    <a:gd name="T4" fmla="*/ 0 w 4"/>
                    <a:gd name="T5" fmla="*/ 2 h 4"/>
                    <a:gd name="T6" fmla="*/ 0 w 4"/>
                    <a:gd name="T7" fmla="*/ 0 h 4"/>
                    <a:gd name="T8" fmla="*/ 0 w 4"/>
                    <a:gd name="T9" fmla="*/ 0 h 4"/>
                    <a:gd name="T10" fmla="*/ 2 w 4"/>
                    <a:gd name="T11" fmla="*/ 2 h 4"/>
                    <a:gd name="T12" fmla="*/ 4 w 4"/>
                    <a:gd name="T13" fmla="*/ 4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4" y="4"/>
                      </a:moveTo>
                      <a:lnTo>
                        <a:pt x="4" y="2"/>
                      </a:lnTo>
                      <a:lnTo>
                        <a:pt x="0" y="2"/>
                      </a:lnTo>
                      <a:lnTo>
                        <a:pt x="0" y="0"/>
                      </a:lnTo>
                      <a:lnTo>
                        <a:pt x="2" y="2"/>
                      </a:lnTo>
                      <a:lnTo>
                        <a:pt x="4" y="4"/>
                      </a:lnTo>
                      <a:close/>
                    </a:path>
                  </a:pathLst>
                </a:custGeom>
                <a:solidFill>
                  <a:srgbClr val="8582AF"/>
                </a:solidFill>
                <a:ln w="9525">
                  <a:noFill/>
                  <a:round/>
                  <a:headEnd/>
                  <a:tailEnd/>
                </a:ln>
              </p:spPr>
              <p:txBody>
                <a:bodyPr/>
                <a:lstStyle/>
                <a:p>
                  <a:endParaRPr lang="en-US"/>
                </a:p>
              </p:txBody>
            </p:sp>
            <p:sp>
              <p:nvSpPr>
                <p:cNvPr id="22801" name="Freeform 177"/>
                <p:cNvSpPr>
                  <a:spLocks/>
                </p:cNvSpPr>
                <p:nvPr/>
              </p:nvSpPr>
              <p:spPr bwMode="auto">
                <a:xfrm>
                  <a:off x="1532" y="1592"/>
                  <a:ext cx="14" cy="13"/>
                </a:xfrm>
                <a:custGeom>
                  <a:avLst/>
                  <a:gdLst>
                    <a:gd name="T0" fmla="*/ 14 w 14"/>
                    <a:gd name="T1" fmla="*/ 13 h 13"/>
                    <a:gd name="T2" fmla="*/ 12 w 14"/>
                    <a:gd name="T3" fmla="*/ 13 h 13"/>
                    <a:gd name="T4" fmla="*/ 8 w 14"/>
                    <a:gd name="T5" fmla="*/ 9 h 13"/>
                    <a:gd name="T6" fmla="*/ 6 w 14"/>
                    <a:gd name="T7" fmla="*/ 7 h 13"/>
                    <a:gd name="T8" fmla="*/ 0 w 14"/>
                    <a:gd name="T9" fmla="*/ 5 h 13"/>
                    <a:gd name="T10" fmla="*/ 0 w 14"/>
                    <a:gd name="T11" fmla="*/ 2 h 13"/>
                    <a:gd name="T12" fmla="*/ 2 w 14"/>
                    <a:gd name="T13" fmla="*/ 0 h 13"/>
                    <a:gd name="T14" fmla="*/ 8 w 14"/>
                    <a:gd name="T15" fmla="*/ 7 h 13"/>
                    <a:gd name="T16" fmla="*/ 14 w 14"/>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3"/>
                    <a:gd name="T29" fmla="*/ 14 w 14"/>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3">
                      <a:moveTo>
                        <a:pt x="14" y="13"/>
                      </a:moveTo>
                      <a:lnTo>
                        <a:pt x="12" y="13"/>
                      </a:lnTo>
                      <a:lnTo>
                        <a:pt x="8" y="9"/>
                      </a:lnTo>
                      <a:lnTo>
                        <a:pt x="6" y="7"/>
                      </a:lnTo>
                      <a:lnTo>
                        <a:pt x="0" y="5"/>
                      </a:lnTo>
                      <a:lnTo>
                        <a:pt x="0" y="2"/>
                      </a:lnTo>
                      <a:lnTo>
                        <a:pt x="2" y="0"/>
                      </a:lnTo>
                      <a:lnTo>
                        <a:pt x="8" y="7"/>
                      </a:lnTo>
                      <a:lnTo>
                        <a:pt x="14" y="13"/>
                      </a:lnTo>
                      <a:close/>
                    </a:path>
                  </a:pathLst>
                </a:custGeom>
                <a:solidFill>
                  <a:srgbClr val="8983AD"/>
                </a:solidFill>
                <a:ln w="9525">
                  <a:noFill/>
                  <a:round/>
                  <a:headEnd/>
                  <a:tailEnd/>
                </a:ln>
              </p:spPr>
              <p:txBody>
                <a:bodyPr/>
                <a:lstStyle/>
                <a:p>
                  <a:endParaRPr lang="en-US"/>
                </a:p>
              </p:txBody>
            </p:sp>
            <p:sp>
              <p:nvSpPr>
                <p:cNvPr id="22802" name="Freeform 178"/>
                <p:cNvSpPr>
                  <a:spLocks/>
                </p:cNvSpPr>
                <p:nvPr/>
              </p:nvSpPr>
              <p:spPr bwMode="auto">
                <a:xfrm>
                  <a:off x="1532" y="1590"/>
                  <a:ext cx="18" cy="15"/>
                </a:xfrm>
                <a:custGeom>
                  <a:avLst/>
                  <a:gdLst>
                    <a:gd name="T0" fmla="*/ 0 w 18"/>
                    <a:gd name="T1" fmla="*/ 5 h 15"/>
                    <a:gd name="T2" fmla="*/ 2 w 18"/>
                    <a:gd name="T3" fmla="*/ 7 h 15"/>
                    <a:gd name="T4" fmla="*/ 4 w 18"/>
                    <a:gd name="T5" fmla="*/ 9 h 15"/>
                    <a:gd name="T6" fmla="*/ 6 w 18"/>
                    <a:gd name="T7" fmla="*/ 9 h 15"/>
                    <a:gd name="T8" fmla="*/ 8 w 18"/>
                    <a:gd name="T9" fmla="*/ 11 h 15"/>
                    <a:gd name="T10" fmla="*/ 14 w 18"/>
                    <a:gd name="T11" fmla="*/ 15 h 15"/>
                    <a:gd name="T12" fmla="*/ 18 w 18"/>
                    <a:gd name="T13" fmla="*/ 15 h 15"/>
                    <a:gd name="T14" fmla="*/ 10 w 18"/>
                    <a:gd name="T15" fmla="*/ 7 h 15"/>
                    <a:gd name="T16" fmla="*/ 2 w 18"/>
                    <a:gd name="T17" fmla="*/ 0 h 15"/>
                    <a:gd name="T18" fmla="*/ 2 w 18"/>
                    <a:gd name="T19" fmla="*/ 2 h 15"/>
                    <a:gd name="T20" fmla="*/ 0 w 18"/>
                    <a:gd name="T21" fmla="*/ 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0" y="5"/>
                      </a:moveTo>
                      <a:lnTo>
                        <a:pt x="2" y="7"/>
                      </a:lnTo>
                      <a:lnTo>
                        <a:pt x="4" y="9"/>
                      </a:lnTo>
                      <a:lnTo>
                        <a:pt x="6" y="9"/>
                      </a:lnTo>
                      <a:lnTo>
                        <a:pt x="8" y="11"/>
                      </a:lnTo>
                      <a:lnTo>
                        <a:pt x="14" y="15"/>
                      </a:lnTo>
                      <a:lnTo>
                        <a:pt x="18" y="15"/>
                      </a:lnTo>
                      <a:lnTo>
                        <a:pt x="10" y="7"/>
                      </a:lnTo>
                      <a:lnTo>
                        <a:pt x="2" y="0"/>
                      </a:lnTo>
                      <a:lnTo>
                        <a:pt x="2" y="2"/>
                      </a:lnTo>
                      <a:lnTo>
                        <a:pt x="0" y="5"/>
                      </a:lnTo>
                      <a:close/>
                    </a:path>
                  </a:pathLst>
                </a:custGeom>
                <a:solidFill>
                  <a:srgbClr val="8D84AC"/>
                </a:solidFill>
                <a:ln w="9525">
                  <a:noFill/>
                  <a:round/>
                  <a:headEnd/>
                  <a:tailEnd/>
                </a:ln>
              </p:spPr>
              <p:txBody>
                <a:bodyPr/>
                <a:lstStyle/>
                <a:p>
                  <a:endParaRPr lang="en-US"/>
                </a:p>
              </p:txBody>
            </p:sp>
            <p:sp>
              <p:nvSpPr>
                <p:cNvPr id="22803" name="Freeform 179"/>
                <p:cNvSpPr>
                  <a:spLocks/>
                </p:cNvSpPr>
                <p:nvPr/>
              </p:nvSpPr>
              <p:spPr bwMode="auto">
                <a:xfrm>
                  <a:off x="1534" y="1586"/>
                  <a:ext cx="17" cy="19"/>
                </a:xfrm>
                <a:custGeom>
                  <a:avLst/>
                  <a:gdLst>
                    <a:gd name="T0" fmla="*/ 0 w 17"/>
                    <a:gd name="T1" fmla="*/ 6 h 19"/>
                    <a:gd name="T2" fmla="*/ 6 w 17"/>
                    <a:gd name="T3" fmla="*/ 13 h 19"/>
                    <a:gd name="T4" fmla="*/ 12 w 17"/>
                    <a:gd name="T5" fmla="*/ 19 h 19"/>
                    <a:gd name="T6" fmla="*/ 14 w 17"/>
                    <a:gd name="T7" fmla="*/ 19 h 19"/>
                    <a:gd name="T8" fmla="*/ 16 w 17"/>
                    <a:gd name="T9" fmla="*/ 19 h 19"/>
                    <a:gd name="T10" fmla="*/ 16 w 17"/>
                    <a:gd name="T11" fmla="*/ 19 h 19"/>
                    <a:gd name="T12" fmla="*/ 17 w 17"/>
                    <a:gd name="T13" fmla="*/ 19 h 19"/>
                    <a:gd name="T14" fmla="*/ 8 w 17"/>
                    <a:gd name="T15" fmla="*/ 9 h 19"/>
                    <a:gd name="T16" fmla="*/ 0 w 17"/>
                    <a:gd name="T17" fmla="*/ 0 h 19"/>
                    <a:gd name="T18" fmla="*/ 0 w 17"/>
                    <a:gd name="T19" fmla="*/ 4 h 19"/>
                    <a:gd name="T20" fmla="*/ 0 w 17"/>
                    <a:gd name="T21" fmla="*/ 6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9"/>
                    <a:gd name="T35" fmla="*/ 17 w 1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9">
                      <a:moveTo>
                        <a:pt x="0" y="6"/>
                      </a:moveTo>
                      <a:lnTo>
                        <a:pt x="6" y="13"/>
                      </a:lnTo>
                      <a:lnTo>
                        <a:pt x="12" y="19"/>
                      </a:lnTo>
                      <a:lnTo>
                        <a:pt x="14" y="19"/>
                      </a:lnTo>
                      <a:lnTo>
                        <a:pt x="16" y="19"/>
                      </a:lnTo>
                      <a:lnTo>
                        <a:pt x="17" y="19"/>
                      </a:lnTo>
                      <a:lnTo>
                        <a:pt x="8" y="9"/>
                      </a:lnTo>
                      <a:lnTo>
                        <a:pt x="0" y="0"/>
                      </a:lnTo>
                      <a:lnTo>
                        <a:pt x="0" y="4"/>
                      </a:lnTo>
                      <a:lnTo>
                        <a:pt x="0" y="6"/>
                      </a:lnTo>
                      <a:close/>
                    </a:path>
                  </a:pathLst>
                </a:custGeom>
                <a:solidFill>
                  <a:srgbClr val="9185AB"/>
                </a:solidFill>
                <a:ln w="9525">
                  <a:noFill/>
                  <a:round/>
                  <a:headEnd/>
                  <a:tailEnd/>
                </a:ln>
              </p:spPr>
              <p:txBody>
                <a:bodyPr/>
                <a:lstStyle/>
                <a:p>
                  <a:endParaRPr lang="en-US"/>
                </a:p>
              </p:txBody>
            </p:sp>
            <p:sp>
              <p:nvSpPr>
                <p:cNvPr id="22804" name="Freeform 180"/>
                <p:cNvSpPr>
                  <a:spLocks/>
                </p:cNvSpPr>
                <p:nvPr/>
              </p:nvSpPr>
              <p:spPr bwMode="auto">
                <a:xfrm>
                  <a:off x="1534" y="1584"/>
                  <a:ext cx="19" cy="21"/>
                </a:xfrm>
                <a:custGeom>
                  <a:avLst/>
                  <a:gdLst>
                    <a:gd name="T0" fmla="*/ 0 w 19"/>
                    <a:gd name="T1" fmla="*/ 6 h 21"/>
                    <a:gd name="T2" fmla="*/ 8 w 19"/>
                    <a:gd name="T3" fmla="*/ 13 h 21"/>
                    <a:gd name="T4" fmla="*/ 16 w 19"/>
                    <a:gd name="T5" fmla="*/ 21 h 21"/>
                    <a:gd name="T6" fmla="*/ 16 w 19"/>
                    <a:gd name="T7" fmla="*/ 21 h 21"/>
                    <a:gd name="T8" fmla="*/ 16 w 19"/>
                    <a:gd name="T9" fmla="*/ 21 h 21"/>
                    <a:gd name="T10" fmla="*/ 17 w 19"/>
                    <a:gd name="T11" fmla="*/ 21 h 21"/>
                    <a:gd name="T12" fmla="*/ 19 w 19"/>
                    <a:gd name="T13" fmla="*/ 19 h 21"/>
                    <a:gd name="T14" fmla="*/ 10 w 19"/>
                    <a:gd name="T15" fmla="*/ 10 h 21"/>
                    <a:gd name="T16" fmla="*/ 0 w 19"/>
                    <a:gd name="T17" fmla="*/ 0 h 21"/>
                    <a:gd name="T18" fmla="*/ 0 w 19"/>
                    <a:gd name="T19" fmla="*/ 2 h 21"/>
                    <a:gd name="T20" fmla="*/ 0 w 19"/>
                    <a:gd name="T21" fmla="*/ 2 h 21"/>
                    <a:gd name="T22" fmla="*/ 0 w 19"/>
                    <a:gd name="T23" fmla="*/ 4 h 21"/>
                    <a:gd name="T24" fmla="*/ 0 w 19"/>
                    <a:gd name="T25" fmla="*/ 6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1"/>
                    <a:gd name="T41" fmla="*/ 19 w 19"/>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1">
                      <a:moveTo>
                        <a:pt x="0" y="6"/>
                      </a:moveTo>
                      <a:lnTo>
                        <a:pt x="8" y="13"/>
                      </a:lnTo>
                      <a:lnTo>
                        <a:pt x="16" y="21"/>
                      </a:lnTo>
                      <a:lnTo>
                        <a:pt x="17" y="21"/>
                      </a:lnTo>
                      <a:lnTo>
                        <a:pt x="19" y="19"/>
                      </a:lnTo>
                      <a:lnTo>
                        <a:pt x="10" y="10"/>
                      </a:lnTo>
                      <a:lnTo>
                        <a:pt x="0" y="0"/>
                      </a:lnTo>
                      <a:lnTo>
                        <a:pt x="0" y="2"/>
                      </a:lnTo>
                      <a:lnTo>
                        <a:pt x="0" y="4"/>
                      </a:lnTo>
                      <a:lnTo>
                        <a:pt x="0" y="6"/>
                      </a:lnTo>
                      <a:close/>
                    </a:path>
                  </a:pathLst>
                </a:custGeom>
                <a:solidFill>
                  <a:srgbClr val="9586AA"/>
                </a:solidFill>
                <a:ln w="9525">
                  <a:noFill/>
                  <a:round/>
                  <a:headEnd/>
                  <a:tailEnd/>
                </a:ln>
              </p:spPr>
              <p:txBody>
                <a:bodyPr/>
                <a:lstStyle/>
                <a:p>
                  <a:endParaRPr lang="en-US"/>
                </a:p>
              </p:txBody>
            </p:sp>
            <p:sp>
              <p:nvSpPr>
                <p:cNvPr id="22805" name="Freeform 181"/>
                <p:cNvSpPr>
                  <a:spLocks/>
                </p:cNvSpPr>
                <p:nvPr/>
              </p:nvSpPr>
              <p:spPr bwMode="auto">
                <a:xfrm>
                  <a:off x="1534" y="1582"/>
                  <a:ext cx="19" cy="23"/>
                </a:xfrm>
                <a:custGeom>
                  <a:avLst/>
                  <a:gdLst>
                    <a:gd name="T0" fmla="*/ 0 w 19"/>
                    <a:gd name="T1" fmla="*/ 4 h 23"/>
                    <a:gd name="T2" fmla="*/ 8 w 19"/>
                    <a:gd name="T3" fmla="*/ 13 h 23"/>
                    <a:gd name="T4" fmla="*/ 17 w 19"/>
                    <a:gd name="T5" fmla="*/ 23 h 23"/>
                    <a:gd name="T6" fmla="*/ 19 w 19"/>
                    <a:gd name="T7" fmla="*/ 21 h 23"/>
                    <a:gd name="T8" fmla="*/ 19 w 19"/>
                    <a:gd name="T9" fmla="*/ 21 h 23"/>
                    <a:gd name="T10" fmla="*/ 10 w 19"/>
                    <a:gd name="T11" fmla="*/ 10 h 23"/>
                    <a:gd name="T12" fmla="*/ 0 w 19"/>
                    <a:gd name="T13" fmla="*/ 0 h 23"/>
                    <a:gd name="T14" fmla="*/ 0 w 19"/>
                    <a:gd name="T15" fmla="*/ 2 h 23"/>
                    <a:gd name="T16" fmla="*/ 0 w 19"/>
                    <a:gd name="T17" fmla="*/ 4 h 23"/>
                    <a:gd name="T18" fmla="*/ 0 w 19"/>
                    <a:gd name="T19" fmla="*/ 4 h 23"/>
                    <a:gd name="T20" fmla="*/ 0 w 19"/>
                    <a:gd name="T21" fmla="*/ 4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3"/>
                    <a:gd name="T35" fmla="*/ 19 w 19"/>
                    <a:gd name="T36" fmla="*/ 23 h 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3">
                      <a:moveTo>
                        <a:pt x="0" y="4"/>
                      </a:moveTo>
                      <a:lnTo>
                        <a:pt x="8" y="13"/>
                      </a:lnTo>
                      <a:lnTo>
                        <a:pt x="17" y="23"/>
                      </a:lnTo>
                      <a:lnTo>
                        <a:pt x="19" y="21"/>
                      </a:lnTo>
                      <a:lnTo>
                        <a:pt x="10" y="10"/>
                      </a:lnTo>
                      <a:lnTo>
                        <a:pt x="0" y="0"/>
                      </a:lnTo>
                      <a:lnTo>
                        <a:pt x="0" y="2"/>
                      </a:lnTo>
                      <a:lnTo>
                        <a:pt x="0" y="4"/>
                      </a:lnTo>
                      <a:close/>
                    </a:path>
                  </a:pathLst>
                </a:custGeom>
                <a:solidFill>
                  <a:srgbClr val="9987A9"/>
                </a:solidFill>
                <a:ln w="9525">
                  <a:noFill/>
                  <a:round/>
                  <a:headEnd/>
                  <a:tailEnd/>
                </a:ln>
              </p:spPr>
              <p:txBody>
                <a:bodyPr/>
                <a:lstStyle/>
                <a:p>
                  <a:endParaRPr lang="en-US"/>
                </a:p>
              </p:txBody>
            </p:sp>
            <p:sp>
              <p:nvSpPr>
                <p:cNvPr id="22806" name="Freeform 182"/>
                <p:cNvSpPr>
                  <a:spLocks/>
                </p:cNvSpPr>
                <p:nvPr/>
              </p:nvSpPr>
              <p:spPr bwMode="auto">
                <a:xfrm>
                  <a:off x="1534" y="1578"/>
                  <a:ext cx="21" cy="25"/>
                </a:xfrm>
                <a:custGeom>
                  <a:avLst/>
                  <a:gdLst>
                    <a:gd name="T0" fmla="*/ 0 w 21"/>
                    <a:gd name="T1" fmla="*/ 6 h 25"/>
                    <a:gd name="T2" fmla="*/ 10 w 21"/>
                    <a:gd name="T3" fmla="*/ 16 h 25"/>
                    <a:gd name="T4" fmla="*/ 19 w 21"/>
                    <a:gd name="T5" fmla="*/ 25 h 25"/>
                    <a:gd name="T6" fmla="*/ 21 w 21"/>
                    <a:gd name="T7" fmla="*/ 25 h 25"/>
                    <a:gd name="T8" fmla="*/ 21 w 21"/>
                    <a:gd name="T9" fmla="*/ 23 h 25"/>
                    <a:gd name="T10" fmla="*/ 21 w 21"/>
                    <a:gd name="T11" fmla="*/ 23 h 25"/>
                    <a:gd name="T12" fmla="*/ 21 w 21"/>
                    <a:gd name="T13" fmla="*/ 23 h 25"/>
                    <a:gd name="T14" fmla="*/ 12 w 21"/>
                    <a:gd name="T15" fmla="*/ 12 h 25"/>
                    <a:gd name="T16" fmla="*/ 2 w 21"/>
                    <a:gd name="T17" fmla="*/ 0 h 25"/>
                    <a:gd name="T18" fmla="*/ 0 w 21"/>
                    <a:gd name="T19" fmla="*/ 4 h 25"/>
                    <a:gd name="T20" fmla="*/ 0 w 21"/>
                    <a:gd name="T21" fmla="*/ 6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25"/>
                    <a:gd name="T35" fmla="*/ 21 w 21"/>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25">
                      <a:moveTo>
                        <a:pt x="0" y="6"/>
                      </a:moveTo>
                      <a:lnTo>
                        <a:pt x="10" y="16"/>
                      </a:lnTo>
                      <a:lnTo>
                        <a:pt x="19" y="25"/>
                      </a:lnTo>
                      <a:lnTo>
                        <a:pt x="21" y="25"/>
                      </a:lnTo>
                      <a:lnTo>
                        <a:pt x="21" y="23"/>
                      </a:lnTo>
                      <a:lnTo>
                        <a:pt x="12" y="12"/>
                      </a:lnTo>
                      <a:lnTo>
                        <a:pt x="2" y="0"/>
                      </a:lnTo>
                      <a:lnTo>
                        <a:pt x="0" y="4"/>
                      </a:lnTo>
                      <a:lnTo>
                        <a:pt x="0" y="6"/>
                      </a:lnTo>
                      <a:close/>
                    </a:path>
                  </a:pathLst>
                </a:custGeom>
                <a:solidFill>
                  <a:srgbClr val="9D88A8"/>
                </a:solidFill>
                <a:ln w="9525">
                  <a:noFill/>
                  <a:round/>
                  <a:headEnd/>
                  <a:tailEnd/>
                </a:ln>
              </p:spPr>
              <p:txBody>
                <a:bodyPr/>
                <a:lstStyle/>
                <a:p>
                  <a:endParaRPr lang="en-US"/>
                </a:p>
              </p:txBody>
            </p:sp>
            <p:sp>
              <p:nvSpPr>
                <p:cNvPr id="22807" name="Freeform 183"/>
                <p:cNvSpPr>
                  <a:spLocks/>
                </p:cNvSpPr>
                <p:nvPr/>
              </p:nvSpPr>
              <p:spPr bwMode="auto">
                <a:xfrm>
                  <a:off x="1534" y="1577"/>
                  <a:ext cx="23" cy="26"/>
                </a:xfrm>
                <a:custGeom>
                  <a:avLst/>
                  <a:gdLst>
                    <a:gd name="T0" fmla="*/ 0 w 23"/>
                    <a:gd name="T1" fmla="*/ 5 h 26"/>
                    <a:gd name="T2" fmla="*/ 10 w 23"/>
                    <a:gd name="T3" fmla="*/ 15 h 26"/>
                    <a:gd name="T4" fmla="*/ 19 w 23"/>
                    <a:gd name="T5" fmla="*/ 26 h 26"/>
                    <a:gd name="T6" fmla="*/ 21 w 23"/>
                    <a:gd name="T7" fmla="*/ 24 h 26"/>
                    <a:gd name="T8" fmla="*/ 21 w 23"/>
                    <a:gd name="T9" fmla="*/ 24 h 26"/>
                    <a:gd name="T10" fmla="*/ 21 w 23"/>
                    <a:gd name="T11" fmla="*/ 24 h 26"/>
                    <a:gd name="T12" fmla="*/ 23 w 23"/>
                    <a:gd name="T13" fmla="*/ 22 h 26"/>
                    <a:gd name="T14" fmla="*/ 12 w 23"/>
                    <a:gd name="T15" fmla="*/ 11 h 26"/>
                    <a:gd name="T16" fmla="*/ 2 w 23"/>
                    <a:gd name="T17" fmla="*/ 0 h 26"/>
                    <a:gd name="T18" fmla="*/ 2 w 23"/>
                    <a:gd name="T19" fmla="*/ 1 h 26"/>
                    <a:gd name="T20" fmla="*/ 0 w 23"/>
                    <a:gd name="T21" fmla="*/ 5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6"/>
                    <a:gd name="T35" fmla="*/ 23 w 23"/>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6">
                      <a:moveTo>
                        <a:pt x="0" y="5"/>
                      </a:moveTo>
                      <a:lnTo>
                        <a:pt x="10" y="15"/>
                      </a:lnTo>
                      <a:lnTo>
                        <a:pt x="19" y="26"/>
                      </a:lnTo>
                      <a:lnTo>
                        <a:pt x="21" y="24"/>
                      </a:lnTo>
                      <a:lnTo>
                        <a:pt x="23" y="22"/>
                      </a:lnTo>
                      <a:lnTo>
                        <a:pt x="12" y="11"/>
                      </a:lnTo>
                      <a:lnTo>
                        <a:pt x="2" y="0"/>
                      </a:lnTo>
                      <a:lnTo>
                        <a:pt x="2" y="1"/>
                      </a:lnTo>
                      <a:lnTo>
                        <a:pt x="0" y="5"/>
                      </a:lnTo>
                      <a:close/>
                    </a:path>
                  </a:pathLst>
                </a:custGeom>
                <a:solidFill>
                  <a:srgbClr val="A089A7"/>
                </a:solidFill>
                <a:ln w="9525">
                  <a:noFill/>
                  <a:round/>
                  <a:headEnd/>
                  <a:tailEnd/>
                </a:ln>
              </p:spPr>
              <p:txBody>
                <a:bodyPr/>
                <a:lstStyle/>
                <a:p>
                  <a:endParaRPr lang="en-US"/>
                </a:p>
              </p:txBody>
            </p:sp>
            <p:sp>
              <p:nvSpPr>
                <p:cNvPr id="22808" name="Freeform 184"/>
                <p:cNvSpPr>
                  <a:spLocks/>
                </p:cNvSpPr>
                <p:nvPr/>
              </p:nvSpPr>
              <p:spPr bwMode="auto">
                <a:xfrm>
                  <a:off x="1536" y="1575"/>
                  <a:ext cx="23" cy="26"/>
                </a:xfrm>
                <a:custGeom>
                  <a:avLst/>
                  <a:gdLst>
                    <a:gd name="T0" fmla="*/ 0 w 23"/>
                    <a:gd name="T1" fmla="*/ 3 h 26"/>
                    <a:gd name="T2" fmla="*/ 10 w 23"/>
                    <a:gd name="T3" fmla="*/ 15 h 26"/>
                    <a:gd name="T4" fmla="*/ 19 w 23"/>
                    <a:gd name="T5" fmla="*/ 26 h 26"/>
                    <a:gd name="T6" fmla="*/ 21 w 23"/>
                    <a:gd name="T7" fmla="*/ 24 h 26"/>
                    <a:gd name="T8" fmla="*/ 23 w 23"/>
                    <a:gd name="T9" fmla="*/ 22 h 26"/>
                    <a:gd name="T10" fmla="*/ 10 w 23"/>
                    <a:gd name="T11" fmla="*/ 11 h 26"/>
                    <a:gd name="T12" fmla="*/ 0 w 23"/>
                    <a:gd name="T13" fmla="*/ 0 h 26"/>
                    <a:gd name="T14" fmla="*/ 0 w 23"/>
                    <a:gd name="T15" fmla="*/ 2 h 26"/>
                    <a:gd name="T16" fmla="*/ 0 w 23"/>
                    <a:gd name="T17" fmla="*/ 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6"/>
                    <a:gd name="T29" fmla="*/ 23 w 23"/>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6">
                      <a:moveTo>
                        <a:pt x="0" y="3"/>
                      </a:moveTo>
                      <a:lnTo>
                        <a:pt x="10" y="15"/>
                      </a:lnTo>
                      <a:lnTo>
                        <a:pt x="19" y="26"/>
                      </a:lnTo>
                      <a:lnTo>
                        <a:pt x="21" y="24"/>
                      </a:lnTo>
                      <a:lnTo>
                        <a:pt x="23" y="22"/>
                      </a:lnTo>
                      <a:lnTo>
                        <a:pt x="10" y="11"/>
                      </a:lnTo>
                      <a:lnTo>
                        <a:pt x="0" y="0"/>
                      </a:lnTo>
                      <a:lnTo>
                        <a:pt x="0" y="2"/>
                      </a:lnTo>
                      <a:lnTo>
                        <a:pt x="0" y="3"/>
                      </a:lnTo>
                      <a:close/>
                    </a:path>
                  </a:pathLst>
                </a:custGeom>
                <a:solidFill>
                  <a:srgbClr val="A48AA6"/>
                </a:solidFill>
                <a:ln w="9525">
                  <a:noFill/>
                  <a:round/>
                  <a:headEnd/>
                  <a:tailEnd/>
                </a:ln>
              </p:spPr>
              <p:txBody>
                <a:bodyPr/>
                <a:lstStyle/>
                <a:p>
                  <a:endParaRPr lang="en-US"/>
                </a:p>
              </p:txBody>
            </p:sp>
            <p:sp>
              <p:nvSpPr>
                <p:cNvPr id="22809" name="Freeform 185"/>
                <p:cNvSpPr>
                  <a:spLocks/>
                </p:cNvSpPr>
                <p:nvPr/>
              </p:nvSpPr>
              <p:spPr bwMode="auto">
                <a:xfrm>
                  <a:off x="1536" y="1571"/>
                  <a:ext cx="23" cy="28"/>
                </a:xfrm>
                <a:custGeom>
                  <a:avLst/>
                  <a:gdLst>
                    <a:gd name="T0" fmla="*/ 0 w 23"/>
                    <a:gd name="T1" fmla="*/ 6 h 28"/>
                    <a:gd name="T2" fmla="*/ 10 w 23"/>
                    <a:gd name="T3" fmla="*/ 17 h 28"/>
                    <a:gd name="T4" fmla="*/ 21 w 23"/>
                    <a:gd name="T5" fmla="*/ 28 h 28"/>
                    <a:gd name="T6" fmla="*/ 23 w 23"/>
                    <a:gd name="T7" fmla="*/ 26 h 28"/>
                    <a:gd name="T8" fmla="*/ 23 w 23"/>
                    <a:gd name="T9" fmla="*/ 26 h 28"/>
                    <a:gd name="T10" fmla="*/ 12 w 23"/>
                    <a:gd name="T11" fmla="*/ 13 h 28"/>
                    <a:gd name="T12" fmla="*/ 2 w 23"/>
                    <a:gd name="T13" fmla="*/ 0 h 28"/>
                    <a:gd name="T14" fmla="*/ 0 w 23"/>
                    <a:gd name="T15" fmla="*/ 4 h 28"/>
                    <a:gd name="T16" fmla="*/ 0 w 23"/>
                    <a:gd name="T17" fmla="*/ 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8"/>
                    <a:gd name="T29" fmla="*/ 23 w 23"/>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8">
                      <a:moveTo>
                        <a:pt x="0" y="6"/>
                      </a:moveTo>
                      <a:lnTo>
                        <a:pt x="10" y="17"/>
                      </a:lnTo>
                      <a:lnTo>
                        <a:pt x="21" y="28"/>
                      </a:lnTo>
                      <a:lnTo>
                        <a:pt x="23" y="26"/>
                      </a:lnTo>
                      <a:lnTo>
                        <a:pt x="12" y="13"/>
                      </a:lnTo>
                      <a:lnTo>
                        <a:pt x="2" y="0"/>
                      </a:lnTo>
                      <a:lnTo>
                        <a:pt x="0" y="4"/>
                      </a:lnTo>
                      <a:lnTo>
                        <a:pt x="0" y="6"/>
                      </a:lnTo>
                      <a:close/>
                    </a:path>
                  </a:pathLst>
                </a:custGeom>
                <a:solidFill>
                  <a:srgbClr val="A88BA5"/>
                </a:solidFill>
                <a:ln w="9525">
                  <a:noFill/>
                  <a:round/>
                  <a:headEnd/>
                  <a:tailEnd/>
                </a:ln>
              </p:spPr>
              <p:txBody>
                <a:bodyPr/>
                <a:lstStyle/>
                <a:p>
                  <a:endParaRPr lang="en-US"/>
                </a:p>
              </p:txBody>
            </p:sp>
            <p:sp>
              <p:nvSpPr>
                <p:cNvPr id="22810" name="Freeform 186"/>
                <p:cNvSpPr>
                  <a:spLocks/>
                </p:cNvSpPr>
                <p:nvPr/>
              </p:nvSpPr>
              <p:spPr bwMode="auto">
                <a:xfrm>
                  <a:off x="1536" y="1569"/>
                  <a:ext cx="25" cy="28"/>
                </a:xfrm>
                <a:custGeom>
                  <a:avLst/>
                  <a:gdLst>
                    <a:gd name="T0" fmla="*/ 0 w 25"/>
                    <a:gd name="T1" fmla="*/ 6 h 28"/>
                    <a:gd name="T2" fmla="*/ 10 w 25"/>
                    <a:gd name="T3" fmla="*/ 17 h 28"/>
                    <a:gd name="T4" fmla="*/ 23 w 25"/>
                    <a:gd name="T5" fmla="*/ 28 h 28"/>
                    <a:gd name="T6" fmla="*/ 23 w 25"/>
                    <a:gd name="T7" fmla="*/ 28 h 28"/>
                    <a:gd name="T8" fmla="*/ 23 w 25"/>
                    <a:gd name="T9" fmla="*/ 28 h 28"/>
                    <a:gd name="T10" fmla="*/ 23 w 25"/>
                    <a:gd name="T11" fmla="*/ 28 h 28"/>
                    <a:gd name="T12" fmla="*/ 23 w 25"/>
                    <a:gd name="T13" fmla="*/ 26 h 28"/>
                    <a:gd name="T14" fmla="*/ 25 w 25"/>
                    <a:gd name="T15" fmla="*/ 26 h 28"/>
                    <a:gd name="T16" fmla="*/ 25 w 25"/>
                    <a:gd name="T17" fmla="*/ 26 h 28"/>
                    <a:gd name="T18" fmla="*/ 12 w 25"/>
                    <a:gd name="T19" fmla="*/ 13 h 28"/>
                    <a:gd name="T20" fmla="*/ 2 w 25"/>
                    <a:gd name="T21" fmla="*/ 0 h 28"/>
                    <a:gd name="T22" fmla="*/ 2 w 25"/>
                    <a:gd name="T23" fmla="*/ 2 h 28"/>
                    <a:gd name="T24" fmla="*/ 0 w 25"/>
                    <a:gd name="T25" fmla="*/ 6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8"/>
                    <a:gd name="T41" fmla="*/ 25 w 25"/>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8">
                      <a:moveTo>
                        <a:pt x="0" y="6"/>
                      </a:moveTo>
                      <a:lnTo>
                        <a:pt x="10" y="17"/>
                      </a:lnTo>
                      <a:lnTo>
                        <a:pt x="23" y="28"/>
                      </a:lnTo>
                      <a:lnTo>
                        <a:pt x="23" y="26"/>
                      </a:lnTo>
                      <a:lnTo>
                        <a:pt x="25" y="26"/>
                      </a:lnTo>
                      <a:lnTo>
                        <a:pt x="12" y="13"/>
                      </a:lnTo>
                      <a:lnTo>
                        <a:pt x="2" y="0"/>
                      </a:lnTo>
                      <a:lnTo>
                        <a:pt x="2" y="2"/>
                      </a:lnTo>
                      <a:lnTo>
                        <a:pt x="0" y="6"/>
                      </a:lnTo>
                      <a:close/>
                    </a:path>
                  </a:pathLst>
                </a:custGeom>
                <a:solidFill>
                  <a:srgbClr val="AD8CA4"/>
                </a:solidFill>
                <a:ln w="9525">
                  <a:noFill/>
                  <a:round/>
                  <a:headEnd/>
                  <a:tailEnd/>
                </a:ln>
              </p:spPr>
              <p:txBody>
                <a:bodyPr/>
                <a:lstStyle/>
                <a:p>
                  <a:endParaRPr lang="en-US"/>
                </a:p>
              </p:txBody>
            </p:sp>
            <p:sp>
              <p:nvSpPr>
                <p:cNvPr id="22811" name="Freeform 187"/>
                <p:cNvSpPr>
                  <a:spLocks/>
                </p:cNvSpPr>
                <p:nvPr/>
              </p:nvSpPr>
              <p:spPr bwMode="auto">
                <a:xfrm>
                  <a:off x="1538" y="1567"/>
                  <a:ext cx="25" cy="30"/>
                </a:xfrm>
                <a:custGeom>
                  <a:avLst/>
                  <a:gdLst>
                    <a:gd name="T0" fmla="*/ 0 w 25"/>
                    <a:gd name="T1" fmla="*/ 4 h 30"/>
                    <a:gd name="T2" fmla="*/ 10 w 25"/>
                    <a:gd name="T3" fmla="*/ 17 h 30"/>
                    <a:gd name="T4" fmla="*/ 21 w 25"/>
                    <a:gd name="T5" fmla="*/ 30 h 30"/>
                    <a:gd name="T6" fmla="*/ 21 w 25"/>
                    <a:gd name="T7" fmla="*/ 30 h 30"/>
                    <a:gd name="T8" fmla="*/ 21 w 25"/>
                    <a:gd name="T9" fmla="*/ 30 h 30"/>
                    <a:gd name="T10" fmla="*/ 21 w 25"/>
                    <a:gd name="T11" fmla="*/ 30 h 30"/>
                    <a:gd name="T12" fmla="*/ 21 w 25"/>
                    <a:gd name="T13" fmla="*/ 28 h 30"/>
                    <a:gd name="T14" fmla="*/ 23 w 25"/>
                    <a:gd name="T15" fmla="*/ 28 h 30"/>
                    <a:gd name="T16" fmla="*/ 23 w 25"/>
                    <a:gd name="T17" fmla="*/ 27 h 30"/>
                    <a:gd name="T18" fmla="*/ 25 w 25"/>
                    <a:gd name="T19" fmla="*/ 27 h 30"/>
                    <a:gd name="T20" fmla="*/ 25 w 25"/>
                    <a:gd name="T21" fmla="*/ 27 h 30"/>
                    <a:gd name="T22" fmla="*/ 12 w 25"/>
                    <a:gd name="T23" fmla="*/ 13 h 30"/>
                    <a:gd name="T24" fmla="*/ 0 w 25"/>
                    <a:gd name="T25" fmla="*/ 0 h 30"/>
                    <a:gd name="T26" fmla="*/ 0 w 25"/>
                    <a:gd name="T27" fmla="*/ 2 h 30"/>
                    <a:gd name="T28" fmla="*/ 0 w 25"/>
                    <a:gd name="T29" fmla="*/ 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30"/>
                    <a:gd name="T47" fmla="*/ 25 w 25"/>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30">
                      <a:moveTo>
                        <a:pt x="0" y="4"/>
                      </a:moveTo>
                      <a:lnTo>
                        <a:pt x="10" y="17"/>
                      </a:lnTo>
                      <a:lnTo>
                        <a:pt x="21" y="30"/>
                      </a:lnTo>
                      <a:lnTo>
                        <a:pt x="21" y="28"/>
                      </a:lnTo>
                      <a:lnTo>
                        <a:pt x="23" y="28"/>
                      </a:lnTo>
                      <a:lnTo>
                        <a:pt x="23" y="27"/>
                      </a:lnTo>
                      <a:lnTo>
                        <a:pt x="25" y="27"/>
                      </a:lnTo>
                      <a:lnTo>
                        <a:pt x="12" y="13"/>
                      </a:lnTo>
                      <a:lnTo>
                        <a:pt x="0" y="0"/>
                      </a:lnTo>
                      <a:lnTo>
                        <a:pt x="0" y="2"/>
                      </a:lnTo>
                      <a:lnTo>
                        <a:pt x="0" y="4"/>
                      </a:lnTo>
                      <a:close/>
                    </a:path>
                  </a:pathLst>
                </a:custGeom>
                <a:solidFill>
                  <a:srgbClr val="AE8CA4"/>
                </a:solidFill>
                <a:ln w="9525">
                  <a:noFill/>
                  <a:round/>
                  <a:headEnd/>
                  <a:tailEnd/>
                </a:ln>
              </p:spPr>
              <p:txBody>
                <a:bodyPr/>
                <a:lstStyle/>
                <a:p>
                  <a:endParaRPr lang="en-US"/>
                </a:p>
              </p:txBody>
            </p:sp>
            <p:sp>
              <p:nvSpPr>
                <p:cNvPr id="22812" name="Freeform 188"/>
                <p:cNvSpPr>
                  <a:spLocks/>
                </p:cNvSpPr>
                <p:nvPr/>
              </p:nvSpPr>
              <p:spPr bwMode="auto">
                <a:xfrm>
                  <a:off x="1538" y="1563"/>
                  <a:ext cx="25" cy="32"/>
                </a:xfrm>
                <a:custGeom>
                  <a:avLst/>
                  <a:gdLst>
                    <a:gd name="T0" fmla="*/ 0 w 25"/>
                    <a:gd name="T1" fmla="*/ 6 h 32"/>
                    <a:gd name="T2" fmla="*/ 10 w 25"/>
                    <a:gd name="T3" fmla="*/ 19 h 32"/>
                    <a:gd name="T4" fmla="*/ 23 w 25"/>
                    <a:gd name="T5" fmla="*/ 32 h 32"/>
                    <a:gd name="T6" fmla="*/ 23 w 25"/>
                    <a:gd name="T7" fmla="*/ 32 h 32"/>
                    <a:gd name="T8" fmla="*/ 23 w 25"/>
                    <a:gd name="T9" fmla="*/ 31 h 32"/>
                    <a:gd name="T10" fmla="*/ 25 w 25"/>
                    <a:gd name="T11" fmla="*/ 31 h 32"/>
                    <a:gd name="T12" fmla="*/ 25 w 25"/>
                    <a:gd name="T13" fmla="*/ 31 h 32"/>
                    <a:gd name="T14" fmla="*/ 25 w 25"/>
                    <a:gd name="T15" fmla="*/ 31 h 32"/>
                    <a:gd name="T16" fmla="*/ 25 w 25"/>
                    <a:gd name="T17" fmla="*/ 31 h 32"/>
                    <a:gd name="T18" fmla="*/ 25 w 25"/>
                    <a:gd name="T19" fmla="*/ 31 h 32"/>
                    <a:gd name="T20" fmla="*/ 25 w 25"/>
                    <a:gd name="T21" fmla="*/ 31 h 32"/>
                    <a:gd name="T22" fmla="*/ 12 w 25"/>
                    <a:gd name="T23" fmla="*/ 15 h 32"/>
                    <a:gd name="T24" fmla="*/ 2 w 25"/>
                    <a:gd name="T25" fmla="*/ 0 h 32"/>
                    <a:gd name="T26" fmla="*/ 0 w 25"/>
                    <a:gd name="T27" fmla="*/ 2 h 32"/>
                    <a:gd name="T28" fmla="*/ 0 w 25"/>
                    <a:gd name="T29" fmla="*/ 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32"/>
                    <a:gd name="T47" fmla="*/ 25 w 25"/>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32">
                      <a:moveTo>
                        <a:pt x="0" y="6"/>
                      </a:moveTo>
                      <a:lnTo>
                        <a:pt x="10" y="19"/>
                      </a:lnTo>
                      <a:lnTo>
                        <a:pt x="23" y="32"/>
                      </a:lnTo>
                      <a:lnTo>
                        <a:pt x="23" y="31"/>
                      </a:lnTo>
                      <a:lnTo>
                        <a:pt x="25" y="31"/>
                      </a:lnTo>
                      <a:lnTo>
                        <a:pt x="12" y="15"/>
                      </a:lnTo>
                      <a:lnTo>
                        <a:pt x="2" y="0"/>
                      </a:lnTo>
                      <a:lnTo>
                        <a:pt x="0" y="2"/>
                      </a:lnTo>
                      <a:lnTo>
                        <a:pt x="0" y="6"/>
                      </a:lnTo>
                      <a:close/>
                    </a:path>
                  </a:pathLst>
                </a:custGeom>
                <a:solidFill>
                  <a:srgbClr val="AF8CA4"/>
                </a:solidFill>
                <a:ln w="9525">
                  <a:noFill/>
                  <a:round/>
                  <a:headEnd/>
                  <a:tailEnd/>
                </a:ln>
              </p:spPr>
              <p:txBody>
                <a:bodyPr/>
                <a:lstStyle/>
                <a:p>
                  <a:endParaRPr lang="en-US"/>
                </a:p>
              </p:txBody>
            </p:sp>
            <p:sp>
              <p:nvSpPr>
                <p:cNvPr id="22813" name="Freeform 189"/>
                <p:cNvSpPr>
                  <a:spLocks/>
                </p:cNvSpPr>
                <p:nvPr/>
              </p:nvSpPr>
              <p:spPr bwMode="auto">
                <a:xfrm>
                  <a:off x="1538" y="1561"/>
                  <a:ext cx="27" cy="33"/>
                </a:xfrm>
                <a:custGeom>
                  <a:avLst/>
                  <a:gdLst>
                    <a:gd name="T0" fmla="*/ 0 w 27"/>
                    <a:gd name="T1" fmla="*/ 6 h 33"/>
                    <a:gd name="T2" fmla="*/ 12 w 27"/>
                    <a:gd name="T3" fmla="*/ 19 h 33"/>
                    <a:gd name="T4" fmla="*/ 25 w 27"/>
                    <a:gd name="T5" fmla="*/ 33 h 33"/>
                    <a:gd name="T6" fmla="*/ 25 w 27"/>
                    <a:gd name="T7" fmla="*/ 33 h 33"/>
                    <a:gd name="T8" fmla="*/ 25 w 27"/>
                    <a:gd name="T9" fmla="*/ 33 h 33"/>
                    <a:gd name="T10" fmla="*/ 25 w 27"/>
                    <a:gd name="T11" fmla="*/ 33 h 33"/>
                    <a:gd name="T12" fmla="*/ 25 w 27"/>
                    <a:gd name="T13" fmla="*/ 33 h 33"/>
                    <a:gd name="T14" fmla="*/ 25 w 27"/>
                    <a:gd name="T15" fmla="*/ 33 h 33"/>
                    <a:gd name="T16" fmla="*/ 27 w 27"/>
                    <a:gd name="T17" fmla="*/ 31 h 33"/>
                    <a:gd name="T18" fmla="*/ 27 w 27"/>
                    <a:gd name="T19" fmla="*/ 31 h 33"/>
                    <a:gd name="T20" fmla="*/ 27 w 27"/>
                    <a:gd name="T21" fmla="*/ 31 h 33"/>
                    <a:gd name="T22" fmla="*/ 19 w 27"/>
                    <a:gd name="T23" fmla="*/ 23 h 33"/>
                    <a:gd name="T24" fmla="*/ 13 w 27"/>
                    <a:gd name="T25" fmla="*/ 16 h 33"/>
                    <a:gd name="T26" fmla="*/ 8 w 27"/>
                    <a:gd name="T27" fmla="*/ 8 h 33"/>
                    <a:gd name="T28" fmla="*/ 2 w 27"/>
                    <a:gd name="T29" fmla="*/ 0 h 33"/>
                    <a:gd name="T30" fmla="*/ 2 w 27"/>
                    <a:gd name="T31" fmla="*/ 2 h 33"/>
                    <a:gd name="T32" fmla="*/ 0 w 27"/>
                    <a:gd name="T33" fmla="*/ 6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33"/>
                    <a:gd name="T53" fmla="*/ 27 w 27"/>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33">
                      <a:moveTo>
                        <a:pt x="0" y="6"/>
                      </a:moveTo>
                      <a:lnTo>
                        <a:pt x="12" y="19"/>
                      </a:lnTo>
                      <a:lnTo>
                        <a:pt x="25" y="33"/>
                      </a:lnTo>
                      <a:lnTo>
                        <a:pt x="27" y="31"/>
                      </a:lnTo>
                      <a:lnTo>
                        <a:pt x="19" y="23"/>
                      </a:lnTo>
                      <a:lnTo>
                        <a:pt x="13" y="16"/>
                      </a:lnTo>
                      <a:lnTo>
                        <a:pt x="8" y="8"/>
                      </a:lnTo>
                      <a:lnTo>
                        <a:pt x="2" y="0"/>
                      </a:lnTo>
                      <a:lnTo>
                        <a:pt x="2" y="2"/>
                      </a:lnTo>
                      <a:lnTo>
                        <a:pt x="0" y="6"/>
                      </a:lnTo>
                      <a:close/>
                    </a:path>
                  </a:pathLst>
                </a:custGeom>
                <a:solidFill>
                  <a:srgbClr val="B08DA3"/>
                </a:solidFill>
                <a:ln w="9525">
                  <a:noFill/>
                  <a:round/>
                  <a:headEnd/>
                  <a:tailEnd/>
                </a:ln>
              </p:spPr>
              <p:txBody>
                <a:bodyPr/>
                <a:lstStyle/>
                <a:p>
                  <a:endParaRPr lang="en-US"/>
                </a:p>
              </p:txBody>
            </p:sp>
            <p:sp>
              <p:nvSpPr>
                <p:cNvPr id="22814" name="Freeform 190"/>
                <p:cNvSpPr>
                  <a:spLocks noEditPoints="1"/>
                </p:cNvSpPr>
                <p:nvPr/>
              </p:nvSpPr>
              <p:spPr bwMode="auto">
                <a:xfrm>
                  <a:off x="1540" y="1487"/>
                  <a:ext cx="188" cy="107"/>
                </a:xfrm>
                <a:custGeom>
                  <a:avLst/>
                  <a:gdLst>
                    <a:gd name="T0" fmla="*/ 0 w 188"/>
                    <a:gd name="T1" fmla="*/ 76 h 107"/>
                    <a:gd name="T2" fmla="*/ 10 w 188"/>
                    <a:gd name="T3" fmla="*/ 91 h 107"/>
                    <a:gd name="T4" fmla="*/ 23 w 188"/>
                    <a:gd name="T5" fmla="*/ 107 h 107"/>
                    <a:gd name="T6" fmla="*/ 25 w 188"/>
                    <a:gd name="T7" fmla="*/ 105 h 107"/>
                    <a:gd name="T8" fmla="*/ 25 w 188"/>
                    <a:gd name="T9" fmla="*/ 105 h 107"/>
                    <a:gd name="T10" fmla="*/ 25 w 188"/>
                    <a:gd name="T11" fmla="*/ 105 h 107"/>
                    <a:gd name="T12" fmla="*/ 25 w 188"/>
                    <a:gd name="T13" fmla="*/ 103 h 107"/>
                    <a:gd name="T14" fmla="*/ 27 w 188"/>
                    <a:gd name="T15" fmla="*/ 103 h 107"/>
                    <a:gd name="T16" fmla="*/ 25 w 188"/>
                    <a:gd name="T17" fmla="*/ 103 h 107"/>
                    <a:gd name="T18" fmla="*/ 19 w 188"/>
                    <a:gd name="T19" fmla="*/ 95 h 107"/>
                    <a:gd name="T20" fmla="*/ 11 w 188"/>
                    <a:gd name="T21" fmla="*/ 88 h 107"/>
                    <a:gd name="T22" fmla="*/ 6 w 188"/>
                    <a:gd name="T23" fmla="*/ 80 h 107"/>
                    <a:gd name="T24" fmla="*/ 0 w 188"/>
                    <a:gd name="T25" fmla="*/ 71 h 107"/>
                    <a:gd name="T26" fmla="*/ 0 w 188"/>
                    <a:gd name="T27" fmla="*/ 72 h 107"/>
                    <a:gd name="T28" fmla="*/ 0 w 188"/>
                    <a:gd name="T29" fmla="*/ 72 h 107"/>
                    <a:gd name="T30" fmla="*/ 0 w 188"/>
                    <a:gd name="T31" fmla="*/ 74 h 107"/>
                    <a:gd name="T32" fmla="*/ 0 w 188"/>
                    <a:gd name="T33" fmla="*/ 76 h 107"/>
                    <a:gd name="T34" fmla="*/ 188 w 188"/>
                    <a:gd name="T35" fmla="*/ 0 h 107"/>
                    <a:gd name="T36" fmla="*/ 188 w 188"/>
                    <a:gd name="T37" fmla="*/ 0 h 107"/>
                    <a:gd name="T38" fmla="*/ 188 w 188"/>
                    <a:gd name="T39" fmla="*/ 2 h 107"/>
                    <a:gd name="T40" fmla="*/ 188 w 188"/>
                    <a:gd name="T41" fmla="*/ 2 h 107"/>
                    <a:gd name="T42" fmla="*/ 188 w 188"/>
                    <a:gd name="T43" fmla="*/ 2 h 107"/>
                    <a:gd name="T44" fmla="*/ 188 w 188"/>
                    <a:gd name="T45" fmla="*/ 0 h 107"/>
                    <a:gd name="T46" fmla="*/ 188 w 188"/>
                    <a:gd name="T47" fmla="*/ 0 h 1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8"/>
                    <a:gd name="T73" fmla="*/ 0 h 107"/>
                    <a:gd name="T74" fmla="*/ 188 w 188"/>
                    <a:gd name="T75" fmla="*/ 107 h 1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8" h="107">
                      <a:moveTo>
                        <a:pt x="0" y="76"/>
                      </a:moveTo>
                      <a:lnTo>
                        <a:pt x="10" y="91"/>
                      </a:lnTo>
                      <a:lnTo>
                        <a:pt x="23" y="107"/>
                      </a:lnTo>
                      <a:lnTo>
                        <a:pt x="25" y="105"/>
                      </a:lnTo>
                      <a:lnTo>
                        <a:pt x="25" y="103"/>
                      </a:lnTo>
                      <a:lnTo>
                        <a:pt x="27" y="103"/>
                      </a:lnTo>
                      <a:lnTo>
                        <a:pt x="25" y="103"/>
                      </a:lnTo>
                      <a:lnTo>
                        <a:pt x="19" y="95"/>
                      </a:lnTo>
                      <a:lnTo>
                        <a:pt x="11" y="88"/>
                      </a:lnTo>
                      <a:lnTo>
                        <a:pt x="6" y="80"/>
                      </a:lnTo>
                      <a:lnTo>
                        <a:pt x="0" y="71"/>
                      </a:lnTo>
                      <a:lnTo>
                        <a:pt x="0" y="72"/>
                      </a:lnTo>
                      <a:lnTo>
                        <a:pt x="0" y="74"/>
                      </a:lnTo>
                      <a:lnTo>
                        <a:pt x="0" y="76"/>
                      </a:lnTo>
                      <a:close/>
                      <a:moveTo>
                        <a:pt x="188" y="0"/>
                      </a:moveTo>
                      <a:lnTo>
                        <a:pt x="188" y="0"/>
                      </a:lnTo>
                      <a:lnTo>
                        <a:pt x="188" y="2"/>
                      </a:lnTo>
                      <a:lnTo>
                        <a:pt x="188" y="0"/>
                      </a:lnTo>
                      <a:close/>
                    </a:path>
                  </a:pathLst>
                </a:custGeom>
                <a:solidFill>
                  <a:srgbClr val="B18DA3"/>
                </a:solidFill>
                <a:ln w="9525">
                  <a:noFill/>
                  <a:round/>
                  <a:headEnd/>
                  <a:tailEnd/>
                </a:ln>
              </p:spPr>
              <p:txBody>
                <a:bodyPr/>
                <a:lstStyle/>
                <a:p>
                  <a:endParaRPr lang="en-US"/>
                </a:p>
              </p:txBody>
            </p:sp>
            <p:sp>
              <p:nvSpPr>
                <p:cNvPr id="22815" name="Freeform 191"/>
                <p:cNvSpPr>
                  <a:spLocks noEditPoints="1"/>
                </p:cNvSpPr>
                <p:nvPr/>
              </p:nvSpPr>
              <p:spPr bwMode="auto">
                <a:xfrm>
                  <a:off x="1540" y="1486"/>
                  <a:ext cx="188" cy="106"/>
                </a:xfrm>
                <a:custGeom>
                  <a:avLst/>
                  <a:gdLst>
                    <a:gd name="T0" fmla="*/ 0 w 188"/>
                    <a:gd name="T1" fmla="*/ 75 h 106"/>
                    <a:gd name="T2" fmla="*/ 6 w 188"/>
                    <a:gd name="T3" fmla="*/ 83 h 106"/>
                    <a:gd name="T4" fmla="*/ 11 w 188"/>
                    <a:gd name="T5" fmla="*/ 91 h 106"/>
                    <a:gd name="T6" fmla="*/ 17 w 188"/>
                    <a:gd name="T7" fmla="*/ 98 h 106"/>
                    <a:gd name="T8" fmla="*/ 25 w 188"/>
                    <a:gd name="T9" fmla="*/ 106 h 106"/>
                    <a:gd name="T10" fmla="*/ 25 w 188"/>
                    <a:gd name="T11" fmla="*/ 106 h 106"/>
                    <a:gd name="T12" fmla="*/ 25 w 188"/>
                    <a:gd name="T13" fmla="*/ 104 h 106"/>
                    <a:gd name="T14" fmla="*/ 27 w 188"/>
                    <a:gd name="T15" fmla="*/ 104 h 106"/>
                    <a:gd name="T16" fmla="*/ 25 w 188"/>
                    <a:gd name="T17" fmla="*/ 104 h 106"/>
                    <a:gd name="T18" fmla="*/ 27 w 188"/>
                    <a:gd name="T19" fmla="*/ 104 h 106"/>
                    <a:gd name="T20" fmla="*/ 27 w 188"/>
                    <a:gd name="T21" fmla="*/ 102 h 106"/>
                    <a:gd name="T22" fmla="*/ 19 w 188"/>
                    <a:gd name="T23" fmla="*/ 94 h 106"/>
                    <a:gd name="T24" fmla="*/ 13 w 188"/>
                    <a:gd name="T25" fmla="*/ 87 h 106"/>
                    <a:gd name="T26" fmla="*/ 6 w 188"/>
                    <a:gd name="T27" fmla="*/ 79 h 106"/>
                    <a:gd name="T28" fmla="*/ 2 w 188"/>
                    <a:gd name="T29" fmla="*/ 70 h 106"/>
                    <a:gd name="T30" fmla="*/ 0 w 188"/>
                    <a:gd name="T31" fmla="*/ 72 h 106"/>
                    <a:gd name="T32" fmla="*/ 0 w 188"/>
                    <a:gd name="T33" fmla="*/ 73 h 106"/>
                    <a:gd name="T34" fmla="*/ 0 w 188"/>
                    <a:gd name="T35" fmla="*/ 75 h 106"/>
                    <a:gd name="T36" fmla="*/ 0 w 188"/>
                    <a:gd name="T37" fmla="*/ 75 h 106"/>
                    <a:gd name="T38" fmla="*/ 186 w 188"/>
                    <a:gd name="T39" fmla="*/ 0 h 106"/>
                    <a:gd name="T40" fmla="*/ 188 w 188"/>
                    <a:gd name="T41" fmla="*/ 0 h 106"/>
                    <a:gd name="T42" fmla="*/ 188 w 188"/>
                    <a:gd name="T43" fmla="*/ 3 h 106"/>
                    <a:gd name="T44" fmla="*/ 188 w 188"/>
                    <a:gd name="T45" fmla="*/ 3 h 106"/>
                    <a:gd name="T46" fmla="*/ 188 w 188"/>
                    <a:gd name="T47" fmla="*/ 5 h 106"/>
                    <a:gd name="T48" fmla="*/ 188 w 188"/>
                    <a:gd name="T49" fmla="*/ 5 h 106"/>
                    <a:gd name="T50" fmla="*/ 188 w 188"/>
                    <a:gd name="T51" fmla="*/ 5 h 106"/>
                    <a:gd name="T52" fmla="*/ 186 w 188"/>
                    <a:gd name="T53" fmla="*/ 3 h 106"/>
                    <a:gd name="T54" fmla="*/ 186 w 188"/>
                    <a:gd name="T55" fmla="*/ 0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8"/>
                    <a:gd name="T85" fmla="*/ 0 h 106"/>
                    <a:gd name="T86" fmla="*/ 188 w 188"/>
                    <a:gd name="T87" fmla="*/ 106 h 1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8" h="106">
                      <a:moveTo>
                        <a:pt x="0" y="75"/>
                      </a:moveTo>
                      <a:lnTo>
                        <a:pt x="6" y="83"/>
                      </a:lnTo>
                      <a:lnTo>
                        <a:pt x="11" y="91"/>
                      </a:lnTo>
                      <a:lnTo>
                        <a:pt x="17" y="98"/>
                      </a:lnTo>
                      <a:lnTo>
                        <a:pt x="25" y="106"/>
                      </a:lnTo>
                      <a:lnTo>
                        <a:pt x="25" y="104"/>
                      </a:lnTo>
                      <a:lnTo>
                        <a:pt x="27" y="104"/>
                      </a:lnTo>
                      <a:lnTo>
                        <a:pt x="25" y="104"/>
                      </a:lnTo>
                      <a:lnTo>
                        <a:pt x="27" y="104"/>
                      </a:lnTo>
                      <a:lnTo>
                        <a:pt x="27" y="102"/>
                      </a:lnTo>
                      <a:lnTo>
                        <a:pt x="19" y="94"/>
                      </a:lnTo>
                      <a:lnTo>
                        <a:pt x="13" y="87"/>
                      </a:lnTo>
                      <a:lnTo>
                        <a:pt x="6" y="79"/>
                      </a:lnTo>
                      <a:lnTo>
                        <a:pt x="2" y="70"/>
                      </a:lnTo>
                      <a:lnTo>
                        <a:pt x="0" y="72"/>
                      </a:lnTo>
                      <a:lnTo>
                        <a:pt x="0" y="73"/>
                      </a:lnTo>
                      <a:lnTo>
                        <a:pt x="0" y="75"/>
                      </a:lnTo>
                      <a:close/>
                      <a:moveTo>
                        <a:pt x="186" y="0"/>
                      </a:moveTo>
                      <a:lnTo>
                        <a:pt x="188" y="0"/>
                      </a:lnTo>
                      <a:lnTo>
                        <a:pt x="188" y="3"/>
                      </a:lnTo>
                      <a:lnTo>
                        <a:pt x="188" y="5"/>
                      </a:lnTo>
                      <a:lnTo>
                        <a:pt x="186" y="3"/>
                      </a:lnTo>
                      <a:lnTo>
                        <a:pt x="186" y="0"/>
                      </a:lnTo>
                      <a:close/>
                    </a:path>
                  </a:pathLst>
                </a:custGeom>
                <a:solidFill>
                  <a:srgbClr val="B28DA3"/>
                </a:solidFill>
                <a:ln w="9525">
                  <a:noFill/>
                  <a:round/>
                  <a:headEnd/>
                  <a:tailEnd/>
                </a:ln>
              </p:spPr>
              <p:txBody>
                <a:bodyPr/>
                <a:lstStyle/>
                <a:p>
                  <a:endParaRPr lang="en-US"/>
                </a:p>
              </p:txBody>
            </p:sp>
            <p:sp>
              <p:nvSpPr>
                <p:cNvPr id="22816" name="Freeform 192"/>
                <p:cNvSpPr>
                  <a:spLocks noEditPoints="1"/>
                </p:cNvSpPr>
                <p:nvPr/>
              </p:nvSpPr>
              <p:spPr bwMode="auto">
                <a:xfrm>
                  <a:off x="1540" y="1484"/>
                  <a:ext cx="188" cy="106"/>
                </a:xfrm>
                <a:custGeom>
                  <a:avLst/>
                  <a:gdLst>
                    <a:gd name="T0" fmla="*/ 188 w 188"/>
                    <a:gd name="T1" fmla="*/ 5 h 106"/>
                    <a:gd name="T2" fmla="*/ 188 w 188"/>
                    <a:gd name="T3" fmla="*/ 3 h 106"/>
                    <a:gd name="T4" fmla="*/ 188 w 188"/>
                    <a:gd name="T5" fmla="*/ 3 h 106"/>
                    <a:gd name="T6" fmla="*/ 186 w 188"/>
                    <a:gd name="T7" fmla="*/ 2 h 106"/>
                    <a:gd name="T8" fmla="*/ 184 w 188"/>
                    <a:gd name="T9" fmla="*/ 0 h 106"/>
                    <a:gd name="T10" fmla="*/ 182 w 188"/>
                    <a:gd name="T11" fmla="*/ 0 h 106"/>
                    <a:gd name="T12" fmla="*/ 182 w 188"/>
                    <a:gd name="T13" fmla="*/ 0 h 106"/>
                    <a:gd name="T14" fmla="*/ 184 w 188"/>
                    <a:gd name="T15" fmla="*/ 5 h 106"/>
                    <a:gd name="T16" fmla="*/ 186 w 188"/>
                    <a:gd name="T17" fmla="*/ 9 h 106"/>
                    <a:gd name="T18" fmla="*/ 186 w 188"/>
                    <a:gd name="T19" fmla="*/ 9 h 106"/>
                    <a:gd name="T20" fmla="*/ 186 w 188"/>
                    <a:gd name="T21" fmla="*/ 9 h 106"/>
                    <a:gd name="T22" fmla="*/ 186 w 188"/>
                    <a:gd name="T23" fmla="*/ 9 h 106"/>
                    <a:gd name="T24" fmla="*/ 188 w 188"/>
                    <a:gd name="T25" fmla="*/ 7 h 106"/>
                    <a:gd name="T26" fmla="*/ 188 w 188"/>
                    <a:gd name="T27" fmla="*/ 7 h 106"/>
                    <a:gd name="T28" fmla="*/ 188 w 188"/>
                    <a:gd name="T29" fmla="*/ 5 h 106"/>
                    <a:gd name="T30" fmla="*/ 0 w 188"/>
                    <a:gd name="T31" fmla="*/ 74 h 106"/>
                    <a:gd name="T32" fmla="*/ 6 w 188"/>
                    <a:gd name="T33" fmla="*/ 83 h 106"/>
                    <a:gd name="T34" fmla="*/ 11 w 188"/>
                    <a:gd name="T35" fmla="*/ 91 h 106"/>
                    <a:gd name="T36" fmla="*/ 19 w 188"/>
                    <a:gd name="T37" fmla="*/ 98 h 106"/>
                    <a:gd name="T38" fmla="*/ 25 w 188"/>
                    <a:gd name="T39" fmla="*/ 106 h 106"/>
                    <a:gd name="T40" fmla="*/ 25 w 188"/>
                    <a:gd name="T41" fmla="*/ 106 h 106"/>
                    <a:gd name="T42" fmla="*/ 25 w 188"/>
                    <a:gd name="T43" fmla="*/ 106 h 106"/>
                    <a:gd name="T44" fmla="*/ 27 w 188"/>
                    <a:gd name="T45" fmla="*/ 104 h 106"/>
                    <a:gd name="T46" fmla="*/ 29 w 188"/>
                    <a:gd name="T47" fmla="*/ 104 h 106"/>
                    <a:gd name="T48" fmla="*/ 21 w 188"/>
                    <a:gd name="T49" fmla="*/ 96 h 106"/>
                    <a:gd name="T50" fmla="*/ 13 w 188"/>
                    <a:gd name="T51" fmla="*/ 87 h 106"/>
                    <a:gd name="T52" fmla="*/ 8 w 188"/>
                    <a:gd name="T53" fmla="*/ 79 h 106"/>
                    <a:gd name="T54" fmla="*/ 2 w 188"/>
                    <a:gd name="T55" fmla="*/ 68 h 106"/>
                    <a:gd name="T56" fmla="*/ 2 w 188"/>
                    <a:gd name="T57" fmla="*/ 72 h 106"/>
                    <a:gd name="T58" fmla="*/ 0 w 188"/>
                    <a:gd name="T59" fmla="*/ 74 h 1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8"/>
                    <a:gd name="T91" fmla="*/ 0 h 106"/>
                    <a:gd name="T92" fmla="*/ 188 w 188"/>
                    <a:gd name="T93" fmla="*/ 106 h 1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8" h="106">
                      <a:moveTo>
                        <a:pt x="188" y="5"/>
                      </a:moveTo>
                      <a:lnTo>
                        <a:pt x="188" y="3"/>
                      </a:lnTo>
                      <a:lnTo>
                        <a:pt x="186" y="2"/>
                      </a:lnTo>
                      <a:lnTo>
                        <a:pt x="184" y="0"/>
                      </a:lnTo>
                      <a:lnTo>
                        <a:pt x="182" y="0"/>
                      </a:lnTo>
                      <a:lnTo>
                        <a:pt x="184" y="5"/>
                      </a:lnTo>
                      <a:lnTo>
                        <a:pt x="186" y="9"/>
                      </a:lnTo>
                      <a:lnTo>
                        <a:pt x="188" y="7"/>
                      </a:lnTo>
                      <a:lnTo>
                        <a:pt x="188" y="5"/>
                      </a:lnTo>
                      <a:close/>
                      <a:moveTo>
                        <a:pt x="0" y="74"/>
                      </a:moveTo>
                      <a:lnTo>
                        <a:pt x="6" y="83"/>
                      </a:lnTo>
                      <a:lnTo>
                        <a:pt x="11" y="91"/>
                      </a:lnTo>
                      <a:lnTo>
                        <a:pt x="19" y="98"/>
                      </a:lnTo>
                      <a:lnTo>
                        <a:pt x="25" y="106"/>
                      </a:lnTo>
                      <a:lnTo>
                        <a:pt x="27" y="104"/>
                      </a:lnTo>
                      <a:lnTo>
                        <a:pt x="29" y="104"/>
                      </a:lnTo>
                      <a:lnTo>
                        <a:pt x="21" y="96"/>
                      </a:lnTo>
                      <a:lnTo>
                        <a:pt x="13" y="87"/>
                      </a:lnTo>
                      <a:lnTo>
                        <a:pt x="8" y="79"/>
                      </a:lnTo>
                      <a:lnTo>
                        <a:pt x="2" y="68"/>
                      </a:lnTo>
                      <a:lnTo>
                        <a:pt x="2" y="72"/>
                      </a:lnTo>
                      <a:lnTo>
                        <a:pt x="0" y="74"/>
                      </a:lnTo>
                      <a:close/>
                    </a:path>
                  </a:pathLst>
                </a:custGeom>
                <a:solidFill>
                  <a:srgbClr val="B38DA3"/>
                </a:solidFill>
                <a:ln w="9525">
                  <a:noFill/>
                  <a:round/>
                  <a:headEnd/>
                  <a:tailEnd/>
                </a:ln>
              </p:spPr>
              <p:txBody>
                <a:bodyPr/>
                <a:lstStyle/>
                <a:p>
                  <a:endParaRPr lang="en-US"/>
                </a:p>
              </p:txBody>
            </p:sp>
            <p:sp>
              <p:nvSpPr>
                <p:cNvPr id="22817" name="Freeform 193"/>
                <p:cNvSpPr>
                  <a:spLocks noEditPoints="1"/>
                </p:cNvSpPr>
                <p:nvPr/>
              </p:nvSpPr>
              <p:spPr bwMode="auto">
                <a:xfrm>
                  <a:off x="1542" y="1482"/>
                  <a:ext cx="186" cy="106"/>
                </a:xfrm>
                <a:custGeom>
                  <a:avLst/>
                  <a:gdLst>
                    <a:gd name="T0" fmla="*/ 186 w 186"/>
                    <a:gd name="T1" fmla="*/ 9 h 106"/>
                    <a:gd name="T2" fmla="*/ 184 w 186"/>
                    <a:gd name="T3" fmla="*/ 7 h 106"/>
                    <a:gd name="T4" fmla="*/ 184 w 186"/>
                    <a:gd name="T5" fmla="*/ 4 h 106"/>
                    <a:gd name="T6" fmla="*/ 182 w 186"/>
                    <a:gd name="T7" fmla="*/ 2 h 106"/>
                    <a:gd name="T8" fmla="*/ 182 w 186"/>
                    <a:gd name="T9" fmla="*/ 2 h 106"/>
                    <a:gd name="T10" fmla="*/ 180 w 186"/>
                    <a:gd name="T11" fmla="*/ 2 h 106"/>
                    <a:gd name="T12" fmla="*/ 178 w 186"/>
                    <a:gd name="T13" fmla="*/ 0 h 106"/>
                    <a:gd name="T14" fmla="*/ 180 w 186"/>
                    <a:gd name="T15" fmla="*/ 7 h 106"/>
                    <a:gd name="T16" fmla="*/ 182 w 186"/>
                    <a:gd name="T17" fmla="*/ 15 h 106"/>
                    <a:gd name="T18" fmla="*/ 184 w 186"/>
                    <a:gd name="T19" fmla="*/ 13 h 106"/>
                    <a:gd name="T20" fmla="*/ 184 w 186"/>
                    <a:gd name="T21" fmla="*/ 11 h 106"/>
                    <a:gd name="T22" fmla="*/ 184 w 186"/>
                    <a:gd name="T23" fmla="*/ 11 h 106"/>
                    <a:gd name="T24" fmla="*/ 186 w 186"/>
                    <a:gd name="T25" fmla="*/ 9 h 106"/>
                    <a:gd name="T26" fmla="*/ 0 w 186"/>
                    <a:gd name="T27" fmla="*/ 74 h 106"/>
                    <a:gd name="T28" fmla="*/ 4 w 186"/>
                    <a:gd name="T29" fmla="*/ 83 h 106"/>
                    <a:gd name="T30" fmla="*/ 11 w 186"/>
                    <a:gd name="T31" fmla="*/ 91 h 106"/>
                    <a:gd name="T32" fmla="*/ 17 w 186"/>
                    <a:gd name="T33" fmla="*/ 98 h 106"/>
                    <a:gd name="T34" fmla="*/ 25 w 186"/>
                    <a:gd name="T35" fmla="*/ 106 h 106"/>
                    <a:gd name="T36" fmla="*/ 27 w 186"/>
                    <a:gd name="T37" fmla="*/ 106 h 106"/>
                    <a:gd name="T38" fmla="*/ 27 w 186"/>
                    <a:gd name="T39" fmla="*/ 104 h 106"/>
                    <a:gd name="T40" fmla="*/ 27 w 186"/>
                    <a:gd name="T41" fmla="*/ 104 h 106"/>
                    <a:gd name="T42" fmla="*/ 27 w 186"/>
                    <a:gd name="T43" fmla="*/ 104 h 106"/>
                    <a:gd name="T44" fmla="*/ 19 w 186"/>
                    <a:gd name="T45" fmla="*/ 96 h 106"/>
                    <a:gd name="T46" fmla="*/ 13 w 186"/>
                    <a:gd name="T47" fmla="*/ 87 h 106"/>
                    <a:gd name="T48" fmla="*/ 6 w 186"/>
                    <a:gd name="T49" fmla="*/ 77 h 106"/>
                    <a:gd name="T50" fmla="*/ 2 w 186"/>
                    <a:gd name="T51" fmla="*/ 68 h 106"/>
                    <a:gd name="T52" fmla="*/ 0 w 186"/>
                    <a:gd name="T53" fmla="*/ 70 h 106"/>
                    <a:gd name="T54" fmla="*/ 0 w 186"/>
                    <a:gd name="T55" fmla="*/ 74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6"/>
                    <a:gd name="T85" fmla="*/ 0 h 106"/>
                    <a:gd name="T86" fmla="*/ 186 w 186"/>
                    <a:gd name="T87" fmla="*/ 106 h 1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6" h="106">
                      <a:moveTo>
                        <a:pt x="186" y="9"/>
                      </a:moveTo>
                      <a:lnTo>
                        <a:pt x="184" y="7"/>
                      </a:lnTo>
                      <a:lnTo>
                        <a:pt x="184" y="4"/>
                      </a:lnTo>
                      <a:lnTo>
                        <a:pt x="182" y="2"/>
                      </a:lnTo>
                      <a:lnTo>
                        <a:pt x="180" y="2"/>
                      </a:lnTo>
                      <a:lnTo>
                        <a:pt x="178" y="0"/>
                      </a:lnTo>
                      <a:lnTo>
                        <a:pt x="180" y="7"/>
                      </a:lnTo>
                      <a:lnTo>
                        <a:pt x="182" y="15"/>
                      </a:lnTo>
                      <a:lnTo>
                        <a:pt x="184" y="13"/>
                      </a:lnTo>
                      <a:lnTo>
                        <a:pt x="184" y="11"/>
                      </a:lnTo>
                      <a:lnTo>
                        <a:pt x="186" y="9"/>
                      </a:lnTo>
                      <a:close/>
                      <a:moveTo>
                        <a:pt x="0" y="74"/>
                      </a:moveTo>
                      <a:lnTo>
                        <a:pt x="4" y="83"/>
                      </a:lnTo>
                      <a:lnTo>
                        <a:pt x="11" y="91"/>
                      </a:lnTo>
                      <a:lnTo>
                        <a:pt x="17" y="98"/>
                      </a:lnTo>
                      <a:lnTo>
                        <a:pt x="25" y="106"/>
                      </a:lnTo>
                      <a:lnTo>
                        <a:pt x="27" y="106"/>
                      </a:lnTo>
                      <a:lnTo>
                        <a:pt x="27" y="104"/>
                      </a:lnTo>
                      <a:lnTo>
                        <a:pt x="19" y="96"/>
                      </a:lnTo>
                      <a:lnTo>
                        <a:pt x="13" y="87"/>
                      </a:lnTo>
                      <a:lnTo>
                        <a:pt x="6" y="77"/>
                      </a:lnTo>
                      <a:lnTo>
                        <a:pt x="2" y="68"/>
                      </a:lnTo>
                      <a:lnTo>
                        <a:pt x="0" y="70"/>
                      </a:lnTo>
                      <a:lnTo>
                        <a:pt x="0" y="74"/>
                      </a:lnTo>
                      <a:close/>
                    </a:path>
                  </a:pathLst>
                </a:custGeom>
                <a:solidFill>
                  <a:srgbClr val="B48EA2"/>
                </a:solidFill>
                <a:ln w="9525">
                  <a:noFill/>
                  <a:round/>
                  <a:headEnd/>
                  <a:tailEnd/>
                </a:ln>
              </p:spPr>
              <p:txBody>
                <a:bodyPr/>
                <a:lstStyle/>
                <a:p>
                  <a:endParaRPr lang="en-US"/>
                </a:p>
              </p:txBody>
            </p:sp>
            <p:sp>
              <p:nvSpPr>
                <p:cNvPr id="22818" name="Freeform 194"/>
                <p:cNvSpPr>
                  <a:spLocks noEditPoints="1"/>
                </p:cNvSpPr>
                <p:nvPr/>
              </p:nvSpPr>
              <p:spPr bwMode="auto">
                <a:xfrm>
                  <a:off x="1542" y="1482"/>
                  <a:ext cx="184" cy="106"/>
                </a:xfrm>
                <a:custGeom>
                  <a:avLst/>
                  <a:gdLst>
                    <a:gd name="T0" fmla="*/ 184 w 184"/>
                    <a:gd name="T1" fmla="*/ 11 h 106"/>
                    <a:gd name="T2" fmla="*/ 182 w 184"/>
                    <a:gd name="T3" fmla="*/ 7 h 106"/>
                    <a:gd name="T4" fmla="*/ 180 w 184"/>
                    <a:gd name="T5" fmla="*/ 2 h 106"/>
                    <a:gd name="T6" fmla="*/ 178 w 184"/>
                    <a:gd name="T7" fmla="*/ 2 h 106"/>
                    <a:gd name="T8" fmla="*/ 178 w 184"/>
                    <a:gd name="T9" fmla="*/ 0 h 106"/>
                    <a:gd name="T10" fmla="*/ 178 w 184"/>
                    <a:gd name="T11" fmla="*/ 0 h 106"/>
                    <a:gd name="T12" fmla="*/ 176 w 184"/>
                    <a:gd name="T13" fmla="*/ 0 h 106"/>
                    <a:gd name="T14" fmla="*/ 176 w 184"/>
                    <a:gd name="T15" fmla="*/ 0 h 106"/>
                    <a:gd name="T16" fmla="*/ 176 w 184"/>
                    <a:gd name="T17" fmla="*/ 0 h 106"/>
                    <a:gd name="T18" fmla="*/ 178 w 184"/>
                    <a:gd name="T19" fmla="*/ 7 h 106"/>
                    <a:gd name="T20" fmla="*/ 180 w 184"/>
                    <a:gd name="T21" fmla="*/ 17 h 106"/>
                    <a:gd name="T22" fmla="*/ 182 w 184"/>
                    <a:gd name="T23" fmla="*/ 15 h 106"/>
                    <a:gd name="T24" fmla="*/ 184 w 184"/>
                    <a:gd name="T25" fmla="*/ 11 h 106"/>
                    <a:gd name="T26" fmla="*/ 0 w 184"/>
                    <a:gd name="T27" fmla="*/ 70 h 106"/>
                    <a:gd name="T28" fmla="*/ 6 w 184"/>
                    <a:gd name="T29" fmla="*/ 81 h 106"/>
                    <a:gd name="T30" fmla="*/ 11 w 184"/>
                    <a:gd name="T31" fmla="*/ 89 h 106"/>
                    <a:gd name="T32" fmla="*/ 19 w 184"/>
                    <a:gd name="T33" fmla="*/ 98 h 106"/>
                    <a:gd name="T34" fmla="*/ 27 w 184"/>
                    <a:gd name="T35" fmla="*/ 106 h 106"/>
                    <a:gd name="T36" fmla="*/ 27 w 184"/>
                    <a:gd name="T37" fmla="*/ 104 h 106"/>
                    <a:gd name="T38" fmla="*/ 27 w 184"/>
                    <a:gd name="T39" fmla="*/ 104 h 106"/>
                    <a:gd name="T40" fmla="*/ 27 w 184"/>
                    <a:gd name="T41" fmla="*/ 104 h 106"/>
                    <a:gd name="T42" fmla="*/ 28 w 184"/>
                    <a:gd name="T43" fmla="*/ 102 h 106"/>
                    <a:gd name="T44" fmla="*/ 21 w 184"/>
                    <a:gd name="T45" fmla="*/ 95 h 106"/>
                    <a:gd name="T46" fmla="*/ 13 w 184"/>
                    <a:gd name="T47" fmla="*/ 85 h 106"/>
                    <a:gd name="T48" fmla="*/ 8 w 184"/>
                    <a:gd name="T49" fmla="*/ 76 h 106"/>
                    <a:gd name="T50" fmla="*/ 2 w 184"/>
                    <a:gd name="T51" fmla="*/ 64 h 106"/>
                    <a:gd name="T52" fmla="*/ 2 w 184"/>
                    <a:gd name="T53" fmla="*/ 68 h 106"/>
                    <a:gd name="T54" fmla="*/ 0 w 184"/>
                    <a:gd name="T55" fmla="*/ 70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4"/>
                    <a:gd name="T85" fmla="*/ 0 h 106"/>
                    <a:gd name="T86" fmla="*/ 184 w 184"/>
                    <a:gd name="T87" fmla="*/ 106 h 1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4" h="106">
                      <a:moveTo>
                        <a:pt x="184" y="11"/>
                      </a:moveTo>
                      <a:lnTo>
                        <a:pt x="182" y="7"/>
                      </a:lnTo>
                      <a:lnTo>
                        <a:pt x="180" y="2"/>
                      </a:lnTo>
                      <a:lnTo>
                        <a:pt x="178" y="2"/>
                      </a:lnTo>
                      <a:lnTo>
                        <a:pt x="178" y="0"/>
                      </a:lnTo>
                      <a:lnTo>
                        <a:pt x="176" y="0"/>
                      </a:lnTo>
                      <a:lnTo>
                        <a:pt x="178" y="7"/>
                      </a:lnTo>
                      <a:lnTo>
                        <a:pt x="180" y="17"/>
                      </a:lnTo>
                      <a:lnTo>
                        <a:pt x="182" y="15"/>
                      </a:lnTo>
                      <a:lnTo>
                        <a:pt x="184" y="11"/>
                      </a:lnTo>
                      <a:close/>
                      <a:moveTo>
                        <a:pt x="0" y="70"/>
                      </a:moveTo>
                      <a:lnTo>
                        <a:pt x="6" y="81"/>
                      </a:lnTo>
                      <a:lnTo>
                        <a:pt x="11" y="89"/>
                      </a:lnTo>
                      <a:lnTo>
                        <a:pt x="19" y="98"/>
                      </a:lnTo>
                      <a:lnTo>
                        <a:pt x="27" y="106"/>
                      </a:lnTo>
                      <a:lnTo>
                        <a:pt x="27" y="104"/>
                      </a:lnTo>
                      <a:lnTo>
                        <a:pt x="28" y="102"/>
                      </a:lnTo>
                      <a:lnTo>
                        <a:pt x="21" y="95"/>
                      </a:lnTo>
                      <a:lnTo>
                        <a:pt x="13" y="85"/>
                      </a:lnTo>
                      <a:lnTo>
                        <a:pt x="8" y="76"/>
                      </a:lnTo>
                      <a:lnTo>
                        <a:pt x="2" y="64"/>
                      </a:lnTo>
                      <a:lnTo>
                        <a:pt x="2" y="68"/>
                      </a:lnTo>
                      <a:lnTo>
                        <a:pt x="0" y="70"/>
                      </a:lnTo>
                      <a:close/>
                    </a:path>
                  </a:pathLst>
                </a:custGeom>
                <a:solidFill>
                  <a:srgbClr val="B48EA2"/>
                </a:solidFill>
                <a:ln w="9525">
                  <a:noFill/>
                  <a:round/>
                  <a:headEnd/>
                  <a:tailEnd/>
                </a:ln>
              </p:spPr>
              <p:txBody>
                <a:bodyPr/>
                <a:lstStyle/>
                <a:p>
                  <a:endParaRPr lang="en-US"/>
                </a:p>
              </p:txBody>
            </p:sp>
            <p:sp>
              <p:nvSpPr>
                <p:cNvPr id="22819" name="Freeform 195"/>
                <p:cNvSpPr>
                  <a:spLocks noEditPoints="1"/>
                </p:cNvSpPr>
                <p:nvPr/>
              </p:nvSpPr>
              <p:spPr bwMode="auto">
                <a:xfrm>
                  <a:off x="1544" y="1421"/>
                  <a:ext cx="180" cy="165"/>
                </a:xfrm>
                <a:custGeom>
                  <a:avLst/>
                  <a:gdLst>
                    <a:gd name="T0" fmla="*/ 180 w 180"/>
                    <a:gd name="T1" fmla="*/ 76 h 165"/>
                    <a:gd name="T2" fmla="*/ 178 w 180"/>
                    <a:gd name="T3" fmla="*/ 68 h 165"/>
                    <a:gd name="T4" fmla="*/ 176 w 180"/>
                    <a:gd name="T5" fmla="*/ 61 h 165"/>
                    <a:gd name="T6" fmla="*/ 176 w 180"/>
                    <a:gd name="T7" fmla="*/ 61 h 165"/>
                    <a:gd name="T8" fmla="*/ 176 w 180"/>
                    <a:gd name="T9" fmla="*/ 61 h 165"/>
                    <a:gd name="T10" fmla="*/ 176 w 180"/>
                    <a:gd name="T11" fmla="*/ 61 h 165"/>
                    <a:gd name="T12" fmla="*/ 174 w 180"/>
                    <a:gd name="T13" fmla="*/ 61 h 165"/>
                    <a:gd name="T14" fmla="*/ 172 w 180"/>
                    <a:gd name="T15" fmla="*/ 61 h 165"/>
                    <a:gd name="T16" fmla="*/ 171 w 180"/>
                    <a:gd name="T17" fmla="*/ 59 h 165"/>
                    <a:gd name="T18" fmla="*/ 174 w 180"/>
                    <a:gd name="T19" fmla="*/ 70 h 165"/>
                    <a:gd name="T20" fmla="*/ 176 w 180"/>
                    <a:gd name="T21" fmla="*/ 80 h 165"/>
                    <a:gd name="T22" fmla="*/ 178 w 180"/>
                    <a:gd name="T23" fmla="*/ 78 h 165"/>
                    <a:gd name="T24" fmla="*/ 180 w 180"/>
                    <a:gd name="T25" fmla="*/ 76 h 165"/>
                    <a:gd name="T26" fmla="*/ 0 w 180"/>
                    <a:gd name="T27" fmla="*/ 129 h 165"/>
                    <a:gd name="T28" fmla="*/ 4 w 180"/>
                    <a:gd name="T29" fmla="*/ 138 h 165"/>
                    <a:gd name="T30" fmla="*/ 11 w 180"/>
                    <a:gd name="T31" fmla="*/ 148 h 165"/>
                    <a:gd name="T32" fmla="*/ 17 w 180"/>
                    <a:gd name="T33" fmla="*/ 157 h 165"/>
                    <a:gd name="T34" fmla="*/ 25 w 180"/>
                    <a:gd name="T35" fmla="*/ 165 h 165"/>
                    <a:gd name="T36" fmla="*/ 26 w 180"/>
                    <a:gd name="T37" fmla="*/ 163 h 165"/>
                    <a:gd name="T38" fmla="*/ 28 w 180"/>
                    <a:gd name="T39" fmla="*/ 163 h 165"/>
                    <a:gd name="T40" fmla="*/ 28 w 180"/>
                    <a:gd name="T41" fmla="*/ 163 h 165"/>
                    <a:gd name="T42" fmla="*/ 28 w 180"/>
                    <a:gd name="T43" fmla="*/ 161 h 165"/>
                    <a:gd name="T44" fmla="*/ 21 w 180"/>
                    <a:gd name="T45" fmla="*/ 154 h 165"/>
                    <a:gd name="T46" fmla="*/ 13 w 180"/>
                    <a:gd name="T47" fmla="*/ 144 h 165"/>
                    <a:gd name="T48" fmla="*/ 6 w 180"/>
                    <a:gd name="T49" fmla="*/ 135 h 165"/>
                    <a:gd name="T50" fmla="*/ 2 w 180"/>
                    <a:gd name="T51" fmla="*/ 123 h 165"/>
                    <a:gd name="T52" fmla="*/ 0 w 180"/>
                    <a:gd name="T53" fmla="*/ 125 h 165"/>
                    <a:gd name="T54" fmla="*/ 0 w 180"/>
                    <a:gd name="T55" fmla="*/ 129 h 165"/>
                    <a:gd name="T56" fmla="*/ 91 w 180"/>
                    <a:gd name="T57" fmla="*/ 0 h 165"/>
                    <a:gd name="T58" fmla="*/ 91 w 180"/>
                    <a:gd name="T59" fmla="*/ 0 h 165"/>
                    <a:gd name="T60" fmla="*/ 93 w 180"/>
                    <a:gd name="T61" fmla="*/ 2 h 165"/>
                    <a:gd name="T62" fmla="*/ 91 w 180"/>
                    <a:gd name="T63" fmla="*/ 2 h 165"/>
                    <a:gd name="T64" fmla="*/ 91 w 180"/>
                    <a:gd name="T65" fmla="*/ 2 h 165"/>
                    <a:gd name="T66" fmla="*/ 91 w 180"/>
                    <a:gd name="T67" fmla="*/ 0 h 165"/>
                    <a:gd name="T68" fmla="*/ 91 w 180"/>
                    <a:gd name="T69" fmla="*/ 0 h 1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
                    <a:gd name="T106" fmla="*/ 0 h 165"/>
                    <a:gd name="T107" fmla="*/ 180 w 180"/>
                    <a:gd name="T108" fmla="*/ 165 h 1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 h="165">
                      <a:moveTo>
                        <a:pt x="180" y="76"/>
                      </a:moveTo>
                      <a:lnTo>
                        <a:pt x="178" y="68"/>
                      </a:lnTo>
                      <a:lnTo>
                        <a:pt x="176" y="61"/>
                      </a:lnTo>
                      <a:lnTo>
                        <a:pt x="174" y="61"/>
                      </a:lnTo>
                      <a:lnTo>
                        <a:pt x="172" y="61"/>
                      </a:lnTo>
                      <a:lnTo>
                        <a:pt x="171" y="59"/>
                      </a:lnTo>
                      <a:lnTo>
                        <a:pt x="174" y="70"/>
                      </a:lnTo>
                      <a:lnTo>
                        <a:pt x="176" y="80"/>
                      </a:lnTo>
                      <a:lnTo>
                        <a:pt x="178" y="78"/>
                      </a:lnTo>
                      <a:lnTo>
                        <a:pt x="180" y="76"/>
                      </a:lnTo>
                      <a:close/>
                      <a:moveTo>
                        <a:pt x="0" y="129"/>
                      </a:moveTo>
                      <a:lnTo>
                        <a:pt x="4" y="138"/>
                      </a:lnTo>
                      <a:lnTo>
                        <a:pt x="11" y="148"/>
                      </a:lnTo>
                      <a:lnTo>
                        <a:pt x="17" y="157"/>
                      </a:lnTo>
                      <a:lnTo>
                        <a:pt x="25" y="165"/>
                      </a:lnTo>
                      <a:lnTo>
                        <a:pt x="26" y="163"/>
                      </a:lnTo>
                      <a:lnTo>
                        <a:pt x="28" y="163"/>
                      </a:lnTo>
                      <a:lnTo>
                        <a:pt x="28" y="161"/>
                      </a:lnTo>
                      <a:lnTo>
                        <a:pt x="21" y="154"/>
                      </a:lnTo>
                      <a:lnTo>
                        <a:pt x="13" y="144"/>
                      </a:lnTo>
                      <a:lnTo>
                        <a:pt x="6" y="135"/>
                      </a:lnTo>
                      <a:lnTo>
                        <a:pt x="2" y="123"/>
                      </a:lnTo>
                      <a:lnTo>
                        <a:pt x="0" y="125"/>
                      </a:lnTo>
                      <a:lnTo>
                        <a:pt x="0" y="129"/>
                      </a:lnTo>
                      <a:close/>
                      <a:moveTo>
                        <a:pt x="91" y="0"/>
                      </a:moveTo>
                      <a:lnTo>
                        <a:pt x="91" y="0"/>
                      </a:lnTo>
                      <a:lnTo>
                        <a:pt x="93" y="2"/>
                      </a:lnTo>
                      <a:lnTo>
                        <a:pt x="91" y="2"/>
                      </a:lnTo>
                      <a:lnTo>
                        <a:pt x="91" y="0"/>
                      </a:lnTo>
                      <a:close/>
                    </a:path>
                  </a:pathLst>
                </a:custGeom>
                <a:solidFill>
                  <a:srgbClr val="B58EA2"/>
                </a:solidFill>
                <a:ln w="9525">
                  <a:noFill/>
                  <a:round/>
                  <a:headEnd/>
                  <a:tailEnd/>
                </a:ln>
              </p:spPr>
              <p:txBody>
                <a:bodyPr/>
                <a:lstStyle/>
                <a:p>
                  <a:endParaRPr lang="en-US"/>
                </a:p>
              </p:txBody>
            </p:sp>
            <p:sp>
              <p:nvSpPr>
                <p:cNvPr id="22820" name="Freeform 196"/>
                <p:cNvSpPr>
                  <a:spLocks noEditPoints="1"/>
                </p:cNvSpPr>
                <p:nvPr/>
              </p:nvSpPr>
              <p:spPr bwMode="auto">
                <a:xfrm>
                  <a:off x="1544" y="1421"/>
                  <a:ext cx="178" cy="163"/>
                </a:xfrm>
                <a:custGeom>
                  <a:avLst/>
                  <a:gdLst>
                    <a:gd name="T0" fmla="*/ 178 w 178"/>
                    <a:gd name="T1" fmla="*/ 78 h 163"/>
                    <a:gd name="T2" fmla="*/ 176 w 178"/>
                    <a:gd name="T3" fmla="*/ 68 h 163"/>
                    <a:gd name="T4" fmla="*/ 174 w 178"/>
                    <a:gd name="T5" fmla="*/ 61 h 163"/>
                    <a:gd name="T6" fmla="*/ 172 w 178"/>
                    <a:gd name="T7" fmla="*/ 59 h 163"/>
                    <a:gd name="T8" fmla="*/ 169 w 178"/>
                    <a:gd name="T9" fmla="*/ 59 h 163"/>
                    <a:gd name="T10" fmla="*/ 172 w 178"/>
                    <a:gd name="T11" fmla="*/ 70 h 163"/>
                    <a:gd name="T12" fmla="*/ 174 w 178"/>
                    <a:gd name="T13" fmla="*/ 83 h 163"/>
                    <a:gd name="T14" fmla="*/ 176 w 178"/>
                    <a:gd name="T15" fmla="*/ 80 h 163"/>
                    <a:gd name="T16" fmla="*/ 178 w 178"/>
                    <a:gd name="T17" fmla="*/ 78 h 163"/>
                    <a:gd name="T18" fmla="*/ 0 w 178"/>
                    <a:gd name="T19" fmla="*/ 125 h 163"/>
                    <a:gd name="T20" fmla="*/ 6 w 178"/>
                    <a:gd name="T21" fmla="*/ 137 h 163"/>
                    <a:gd name="T22" fmla="*/ 11 w 178"/>
                    <a:gd name="T23" fmla="*/ 146 h 163"/>
                    <a:gd name="T24" fmla="*/ 19 w 178"/>
                    <a:gd name="T25" fmla="*/ 156 h 163"/>
                    <a:gd name="T26" fmla="*/ 26 w 178"/>
                    <a:gd name="T27" fmla="*/ 163 h 163"/>
                    <a:gd name="T28" fmla="*/ 28 w 178"/>
                    <a:gd name="T29" fmla="*/ 163 h 163"/>
                    <a:gd name="T30" fmla="*/ 28 w 178"/>
                    <a:gd name="T31" fmla="*/ 163 h 163"/>
                    <a:gd name="T32" fmla="*/ 28 w 178"/>
                    <a:gd name="T33" fmla="*/ 161 h 163"/>
                    <a:gd name="T34" fmla="*/ 30 w 178"/>
                    <a:gd name="T35" fmla="*/ 161 h 163"/>
                    <a:gd name="T36" fmla="*/ 21 w 178"/>
                    <a:gd name="T37" fmla="*/ 152 h 163"/>
                    <a:gd name="T38" fmla="*/ 13 w 178"/>
                    <a:gd name="T39" fmla="*/ 142 h 163"/>
                    <a:gd name="T40" fmla="*/ 7 w 178"/>
                    <a:gd name="T41" fmla="*/ 131 h 163"/>
                    <a:gd name="T42" fmla="*/ 2 w 178"/>
                    <a:gd name="T43" fmla="*/ 119 h 163"/>
                    <a:gd name="T44" fmla="*/ 2 w 178"/>
                    <a:gd name="T45" fmla="*/ 121 h 163"/>
                    <a:gd name="T46" fmla="*/ 2 w 178"/>
                    <a:gd name="T47" fmla="*/ 121 h 163"/>
                    <a:gd name="T48" fmla="*/ 2 w 178"/>
                    <a:gd name="T49" fmla="*/ 123 h 163"/>
                    <a:gd name="T50" fmla="*/ 0 w 178"/>
                    <a:gd name="T51" fmla="*/ 125 h 163"/>
                    <a:gd name="T52" fmla="*/ 91 w 178"/>
                    <a:gd name="T53" fmla="*/ 0 h 163"/>
                    <a:gd name="T54" fmla="*/ 93 w 178"/>
                    <a:gd name="T55" fmla="*/ 2 h 163"/>
                    <a:gd name="T56" fmla="*/ 93 w 178"/>
                    <a:gd name="T57" fmla="*/ 4 h 163"/>
                    <a:gd name="T58" fmla="*/ 93 w 178"/>
                    <a:gd name="T59" fmla="*/ 4 h 163"/>
                    <a:gd name="T60" fmla="*/ 91 w 178"/>
                    <a:gd name="T61" fmla="*/ 4 h 163"/>
                    <a:gd name="T62" fmla="*/ 91 w 178"/>
                    <a:gd name="T63" fmla="*/ 2 h 163"/>
                    <a:gd name="T64" fmla="*/ 91 w 178"/>
                    <a:gd name="T65" fmla="*/ 0 h 1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8"/>
                    <a:gd name="T100" fmla="*/ 0 h 163"/>
                    <a:gd name="T101" fmla="*/ 178 w 178"/>
                    <a:gd name="T102" fmla="*/ 163 h 16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8" h="163">
                      <a:moveTo>
                        <a:pt x="178" y="78"/>
                      </a:moveTo>
                      <a:lnTo>
                        <a:pt x="176" y="68"/>
                      </a:lnTo>
                      <a:lnTo>
                        <a:pt x="174" y="61"/>
                      </a:lnTo>
                      <a:lnTo>
                        <a:pt x="172" y="59"/>
                      </a:lnTo>
                      <a:lnTo>
                        <a:pt x="169" y="59"/>
                      </a:lnTo>
                      <a:lnTo>
                        <a:pt x="172" y="70"/>
                      </a:lnTo>
                      <a:lnTo>
                        <a:pt x="174" y="83"/>
                      </a:lnTo>
                      <a:lnTo>
                        <a:pt x="176" y="80"/>
                      </a:lnTo>
                      <a:lnTo>
                        <a:pt x="178" y="78"/>
                      </a:lnTo>
                      <a:close/>
                      <a:moveTo>
                        <a:pt x="0" y="125"/>
                      </a:moveTo>
                      <a:lnTo>
                        <a:pt x="6" y="137"/>
                      </a:lnTo>
                      <a:lnTo>
                        <a:pt x="11" y="146"/>
                      </a:lnTo>
                      <a:lnTo>
                        <a:pt x="19" y="156"/>
                      </a:lnTo>
                      <a:lnTo>
                        <a:pt x="26" y="163"/>
                      </a:lnTo>
                      <a:lnTo>
                        <a:pt x="28" y="163"/>
                      </a:lnTo>
                      <a:lnTo>
                        <a:pt x="28" y="161"/>
                      </a:lnTo>
                      <a:lnTo>
                        <a:pt x="30" y="161"/>
                      </a:lnTo>
                      <a:lnTo>
                        <a:pt x="21" y="152"/>
                      </a:lnTo>
                      <a:lnTo>
                        <a:pt x="13" y="142"/>
                      </a:lnTo>
                      <a:lnTo>
                        <a:pt x="7" y="131"/>
                      </a:lnTo>
                      <a:lnTo>
                        <a:pt x="2" y="119"/>
                      </a:lnTo>
                      <a:lnTo>
                        <a:pt x="2" y="121"/>
                      </a:lnTo>
                      <a:lnTo>
                        <a:pt x="2" y="123"/>
                      </a:lnTo>
                      <a:lnTo>
                        <a:pt x="0" y="125"/>
                      </a:lnTo>
                      <a:close/>
                      <a:moveTo>
                        <a:pt x="91" y="0"/>
                      </a:moveTo>
                      <a:lnTo>
                        <a:pt x="93" y="2"/>
                      </a:lnTo>
                      <a:lnTo>
                        <a:pt x="93" y="4"/>
                      </a:lnTo>
                      <a:lnTo>
                        <a:pt x="91" y="4"/>
                      </a:lnTo>
                      <a:lnTo>
                        <a:pt x="91" y="2"/>
                      </a:lnTo>
                      <a:lnTo>
                        <a:pt x="91" y="0"/>
                      </a:lnTo>
                      <a:close/>
                    </a:path>
                  </a:pathLst>
                </a:custGeom>
                <a:solidFill>
                  <a:srgbClr val="B68EA2"/>
                </a:solidFill>
                <a:ln w="9525">
                  <a:noFill/>
                  <a:round/>
                  <a:headEnd/>
                  <a:tailEnd/>
                </a:ln>
              </p:spPr>
              <p:txBody>
                <a:bodyPr/>
                <a:lstStyle/>
                <a:p>
                  <a:endParaRPr lang="en-US"/>
                </a:p>
              </p:txBody>
            </p:sp>
            <p:sp>
              <p:nvSpPr>
                <p:cNvPr id="22821" name="Freeform 197"/>
                <p:cNvSpPr>
                  <a:spLocks noEditPoints="1"/>
                </p:cNvSpPr>
                <p:nvPr/>
              </p:nvSpPr>
              <p:spPr bwMode="auto">
                <a:xfrm>
                  <a:off x="1546" y="1423"/>
                  <a:ext cx="174" cy="159"/>
                </a:xfrm>
                <a:custGeom>
                  <a:avLst/>
                  <a:gdLst>
                    <a:gd name="T0" fmla="*/ 174 w 174"/>
                    <a:gd name="T1" fmla="*/ 78 h 159"/>
                    <a:gd name="T2" fmla="*/ 172 w 174"/>
                    <a:gd name="T3" fmla="*/ 68 h 159"/>
                    <a:gd name="T4" fmla="*/ 169 w 174"/>
                    <a:gd name="T5" fmla="*/ 57 h 159"/>
                    <a:gd name="T6" fmla="*/ 167 w 174"/>
                    <a:gd name="T7" fmla="*/ 57 h 159"/>
                    <a:gd name="T8" fmla="*/ 165 w 174"/>
                    <a:gd name="T9" fmla="*/ 55 h 159"/>
                    <a:gd name="T10" fmla="*/ 169 w 174"/>
                    <a:gd name="T11" fmla="*/ 68 h 159"/>
                    <a:gd name="T12" fmla="*/ 172 w 174"/>
                    <a:gd name="T13" fmla="*/ 83 h 159"/>
                    <a:gd name="T14" fmla="*/ 172 w 174"/>
                    <a:gd name="T15" fmla="*/ 81 h 159"/>
                    <a:gd name="T16" fmla="*/ 174 w 174"/>
                    <a:gd name="T17" fmla="*/ 78 h 159"/>
                    <a:gd name="T18" fmla="*/ 91 w 174"/>
                    <a:gd name="T19" fmla="*/ 0 h 159"/>
                    <a:gd name="T20" fmla="*/ 89 w 174"/>
                    <a:gd name="T21" fmla="*/ 0 h 159"/>
                    <a:gd name="T22" fmla="*/ 89 w 174"/>
                    <a:gd name="T23" fmla="*/ 0 h 159"/>
                    <a:gd name="T24" fmla="*/ 89 w 174"/>
                    <a:gd name="T25" fmla="*/ 2 h 159"/>
                    <a:gd name="T26" fmla="*/ 87 w 174"/>
                    <a:gd name="T27" fmla="*/ 4 h 159"/>
                    <a:gd name="T28" fmla="*/ 91 w 174"/>
                    <a:gd name="T29" fmla="*/ 4 h 159"/>
                    <a:gd name="T30" fmla="*/ 93 w 174"/>
                    <a:gd name="T31" fmla="*/ 4 h 159"/>
                    <a:gd name="T32" fmla="*/ 93 w 174"/>
                    <a:gd name="T33" fmla="*/ 2 h 159"/>
                    <a:gd name="T34" fmla="*/ 91 w 174"/>
                    <a:gd name="T35" fmla="*/ 0 h 159"/>
                    <a:gd name="T36" fmla="*/ 0 w 174"/>
                    <a:gd name="T37" fmla="*/ 121 h 159"/>
                    <a:gd name="T38" fmla="*/ 4 w 174"/>
                    <a:gd name="T39" fmla="*/ 133 h 159"/>
                    <a:gd name="T40" fmla="*/ 11 w 174"/>
                    <a:gd name="T41" fmla="*/ 142 h 159"/>
                    <a:gd name="T42" fmla="*/ 19 w 174"/>
                    <a:gd name="T43" fmla="*/ 152 h 159"/>
                    <a:gd name="T44" fmla="*/ 26 w 174"/>
                    <a:gd name="T45" fmla="*/ 159 h 159"/>
                    <a:gd name="T46" fmla="*/ 28 w 174"/>
                    <a:gd name="T47" fmla="*/ 159 h 159"/>
                    <a:gd name="T48" fmla="*/ 30 w 174"/>
                    <a:gd name="T49" fmla="*/ 157 h 159"/>
                    <a:gd name="T50" fmla="*/ 21 w 174"/>
                    <a:gd name="T51" fmla="*/ 150 h 159"/>
                    <a:gd name="T52" fmla="*/ 13 w 174"/>
                    <a:gd name="T53" fmla="*/ 138 h 159"/>
                    <a:gd name="T54" fmla="*/ 5 w 174"/>
                    <a:gd name="T55" fmla="*/ 127 h 159"/>
                    <a:gd name="T56" fmla="*/ 2 w 174"/>
                    <a:gd name="T57" fmla="*/ 116 h 159"/>
                    <a:gd name="T58" fmla="*/ 0 w 174"/>
                    <a:gd name="T59" fmla="*/ 117 h 159"/>
                    <a:gd name="T60" fmla="*/ 0 w 174"/>
                    <a:gd name="T61" fmla="*/ 119 h 159"/>
                    <a:gd name="T62" fmla="*/ 0 w 174"/>
                    <a:gd name="T63" fmla="*/ 119 h 159"/>
                    <a:gd name="T64" fmla="*/ 0 w 174"/>
                    <a:gd name="T65" fmla="*/ 121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4"/>
                    <a:gd name="T100" fmla="*/ 0 h 159"/>
                    <a:gd name="T101" fmla="*/ 174 w 174"/>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4" h="159">
                      <a:moveTo>
                        <a:pt x="174" y="78"/>
                      </a:moveTo>
                      <a:lnTo>
                        <a:pt x="172" y="68"/>
                      </a:lnTo>
                      <a:lnTo>
                        <a:pt x="169" y="57"/>
                      </a:lnTo>
                      <a:lnTo>
                        <a:pt x="167" y="57"/>
                      </a:lnTo>
                      <a:lnTo>
                        <a:pt x="165" y="55"/>
                      </a:lnTo>
                      <a:lnTo>
                        <a:pt x="169" y="68"/>
                      </a:lnTo>
                      <a:lnTo>
                        <a:pt x="172" y="83"/>
                      </a:lnTo>
                      <a:lnTo>
                        <a:pt x="172" y="81"/>
                      </a:lnTo>
                      <a:lnTo>
                        <a:pt x="174" y="78"/>
                      </a:lnTo>
                      <a:close/>
                      <a:moveTo>
                        <a:pt x="91" y="0"/>
                      </a:moveTo>
                      <a:lnTo>
                        <a:pt x="89" y="0"/>
                      </a:lnTo>
                      <a:lnTo>
                        <a:pt x="89" y="2"/>
                      </a:lnTo>
                      <a:lnTo>
                        <a:pt x="87" y="4"/>
                      </a:lnTo>
                      <a:lnTo>
                        <a:pt x="91" y="4"/>
                      </a:lnTo>
                      <a:lnTo>
                        <a:pt x="93" y="4"/>
                      </a:lnTo>
                      <a:lnTo>
                        <a:pt x="93" y="2"/>
                      </a:lnTo>
                      <a:lnTo>
                        <a:pt x="91" y="0"/>
                      </a:lnTo>
                      <a:close/>
                      <a:moveTo>
                        <a:pt x="0" y="121"/>
                      </a:moveTo>
                      <a:lnTo>
                        <a:pt x="4" y="133"/>
                      </a:lnTo>
                      <a:lnTo>
                        <a:pt x="11" y="142"/>
                      </a:lnTo>
                      <a:lnTo>
                        <a:pt x="19" y="152"/>
                      </a:lnTo>
                      <a:lnTo>
                        <a:pt x="26" y="159"/>
                      </a:lnTo>
                      <a:lnTo>
                        <a:pt x="28" y="159"/>
                      </a:lnTo>
                      <a:lnTo>
                        <a:pt x="30" y="157"/>
                      </a:lnTo>
                      <a:lnTo>
                        <a:pt x="21" y="150"/>
                      </a:lnTo>
                      <a:lnTo>
                        <a:pt x="13" y="138"/>
                      </a:lnTo>
                      <a:lnTo>
                        <a:pt x="5" y="127"/>
                      </a:lnTo>
                      <a:lnTo>
                        <a:pt x="2" y="116"/>
                      </a:lnTo>
                      <a:lnTo>
                        <a:pt x="0" y="117"/>
                      </a:lnTo>
                      <a:lnTo>
                        <a:pt x="0" y="119"/>
                      </a:lnTo>
                      <a:lnTo>
                        <a:pt x="0" y="121"/>
                      </a:lnTo>
                      <a:close/>
                    </a:path>
                  </a:pathLst>
                </a:custGeom>
                <a:solidFill>
                  <a:srgbClr val="B78FA1"/>
                </a:solidFill>
                <a:ln w="9525">
                  <a:noFill/>
                  <a:round/>
                  <a:headEnd/>
                  <a:tailEnd/>
                </a:ln>
              </p:spPr>
              <p:txBody>
                <a:bodyPr/>
                <a:lstStyle/>
                <a:p>
                  <a:endParaRPr lang="en-US"/>
                </a:p>
              </p:txBody>
            </p:sp>
            <p:sp>
              <p:nvSpPr>
                <p:cNvPr id="22822" name="Freeform 198"/>
                <p:cNvSpPr>
                  <a:spLocks noEditPoints="1"/>
                </p:cNvSpPr>
                <p:nvPr/>
              </p:nvSpPr>
              <p:spPr bwMode="auto">
                <a:xfrm>
                  <a:off x="1546" y="1425"/>
                  <a:ext cx="172" cy="157"/>
                </a:xfrm>
                <a:custGeom>
                  <a:avLst/>
                  <a:gdLst>
                    <a:gd name="T0" fmla="*/ 172 w 172"/>
                    <a:gd name="T1" fmla="*/ 79 h 157"/>
                    <a:gd name="T2" fmla="*/ 170 w 172"/>
                    <a:gd name="T3" fmla="*/ 66 h 157"/>
                    <a:gd name="T4" fmla="*/ 167 w 172"/>
                    <a:gd name="T5" fmla="*/ 55 h 157"/>
                    <a:gd name="T6" fmla="*/ 165 w 172"/>
                    <a:gd name="T7" fmla="*/ 53 h 157"/>
                    <a:gd name="T8" fmla="*/ 161 w 172"/>
                    <a:gd name="T9" fmla="*/ 51 h 157"/>
                    <a:gd name="T10" fmla="*/ 167 w 172"/>
                    <a:gd name="T11" fmla="*/ 66 h 157"/>
                    <a:gd name="T12" fmla="*/ 170 w 172"/>
                    <a:gd name="T13" fmla="*/ 85 h 157"/>
                    <a:gd name="T14" fmla="*/ 172 w 172"/>
                    <a:gd name="T15" fmla="*/ 81 h 157"/>
                    <a:gd name="T16" fmla="*/ 172 w 172"/>
                    <a:gd name="T17" fmla="*/ 79 h 157"/>
                    <a:gd name="T18" fmla="*/ 91 w 172"/>
                    <a:gd name="T19" fmla="*/ 0 h 157"/>
                    <a:gd name="T20" fmla="*/ 91 w 172"/>
                    <a:gd name="T21" fmla="*/ 0 h 157"/>
                    <a:gd name="T22" fmla="*/ 89 w 172"/>
                    <a:gd name="T23" fmla="*/ 0 h 157"/>
                    <a:gd name="T24" fmla="*/ 87 w 172"/>
                    <a:gd name="T25" fmla="*/ 2 h 157"/>
                    <a:gd name="T26" fmla="*/ 87 w 172"/>
                    <a:gd name="T27" fmla="*/ 4 h 157"/>
                    <a:gd name="T28" fmla="*/ 91 w 172"/>
                    <a:gd name="T29" fmla="*/ 4 h 157"/>
                    <a:gd name="T30" fmla="*/ 97 w 172"/>
                    <a:gd name="T31" fmla="*/ 4 h 157"/>
                    <a:gd name="T32" fmla="*/ 97 w 172"/>
                    <a:gd name="T33" fmla="*/ 4 h 157"/>
                    <a:gd name="T34" fmla="*/ 97 w 172"/>
                    <a:gd name="T35" fmla="*/ 4 h 157"/>
                    <a:gd name="T36" fmla="*/ 95 w 172"/>
                    <a:gd name="T37" fmla="*/ 4 h 157"/>
                    <a:gd name="T38" fmla="*/ 95 w 172"/>
                    <a:gd name="T39" fmla="*/ 4 h 157"/>
                    <a:gd name="T40" fmla="*/ 93 w 172"/>
                    <a:gd name="T41" fmla="*/ 2 h 157"/>
                    <a:gd name="T42" fmla="*/ 91 w 172"/>
                    <a:gd name="T43" fmla="*/ 0 h 157"/>
                    <a:gd name="T44" fmla="*/ 0 w 172"/>
                    <a:gd name="T45" fmla="*/ 115 h 157"/>
                    <a:gd name="T46" fmla="*/ 5 w 172"/>
                    <a:gd name="T47" fmla="*/ 127 h 157"/>
                    <a:gd name="T48" fmla="*/ 11 w 172"/>
                    <a:gd name="T49" fmla="*/ 138 h 157"/>
                    <a:gd name="T50" fmla="*/ 19 w 172"/>
                    <a:gd name="T51" fmla="*/ 148 h 157"/>
                    <a:gd name="T52" fmla="*/ 28 w 172"/>
                    <a:gd name="T53" fmla="*/ 157 h 157"/>
                    <a:gd name="T54" fmla="*/ 30 w 172"/>
                    <a:gd name="T55" fmla="*/ 155 h 157"/>
                    <a:gd name="T56" fmla="*/ 32 w 172"/>
                    <a:gd name="T57" fmla="*/ 155 h 157"/>
                    <a:gd name="T58" fmla="*/ 23 w 172"/>
                    <a:gd name="T59" fmla="*/ 146 h 157"/>
                    <a:gd name="T60" fmla="*/ 13 w 172"/>
                    <a:gd name="T61" fmla="*/ 134 h 157"/>
                    <a:gd name="T62" fmla="*/ 7 w 172"/>
                    <a:gd name="T63" fmla="*/ 123 h 157"/>
                    <a:gd name="T64" fmla="*/ 2 w 172"/>
                    <a:gd name="T65" fmla="*/ 110 h 157"/>
                    <a:gd name="T66" fmla="*/ 2 w 172"/>
                    <a:gd name="T67" fmla="*/ 114 h 157"/>
                    <a:gd name="T68" fmla="*/ 0 w 172"/>
                    <a:gd name="T69" fmla="*/ 115 h 1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
                    <a:gd name="T106" fmla="*/ 0 h 157"/>
                    <a:gd name="T107" fmla="*/ 172 w 172"/>
                    <a:gd name="T108" fmla="*/ 157 h 15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 h="157">
                      <a:moveTo>
                        <a:pt x="172" y="79"/>
                      </a:moveTo>
                      <a:lnTo>
                        <a:pt x="170" y="66"/>
                      </a:lnTo>
                      <a:lnTo>
                        <a:pt x="167" y="55"/>
                      </a:lnTo>
                      <a:lnTo>
                        <a:pt x="165" y="53"/>
                      </a:lnTo>
                      <a:lnTo>
                        <a:pt x="161" y="51"/>
                      </a:lnTo>
                      <a:lnTo>
                        <a:pt x="167" y="66"/>
                      </a:lnTo>
                      <a:lnTo>
                        <a:pt x="170" y="85"/>
                      </a:lnTo>
                      <a:lnTo>
                        <a:pt x="172" y="81"/>
                      </a:lnTo>
                      <a:lnTo>
                        <a:pt x="172" y="79"/>
                      </a:lnTo>
                      <a:close/>
                      <a:moveTo>
                        <a:pt x="91" y="0"/>
                      </a:moveTo>
                      <a:lnTo>
                        <a:pt x="91" y="0"/>
                      </a:lnTo>
                      <a:lnTo>
                        <a:pt x="89" y="0"/>
                      </a:lnTo>
                      <a:lnTo>
                        <a:pt x="87" y="2"/>
                      </a:lnTo>
                      <a:lnTo>
                        <a:pt x="87" y="4"/>
                      </a:lnTo>
                      <a:lnTo>
                        <a:pt x="91" y="4"/>
                      </a:lnTo>
                      <a:lnTo>
                        <a:pt x="97" y="4"/>
                      </a:lnTo>
                      <a:lnTo>
                        <a:pt x="95" y="4"/>
                      </a:lnTo>
                      <a:lnTo>
                        <a:pt x="93" y="2"/>
                      </a:lnTo>
                      <a:lnTo>
                        <a:pt x="91" y="0"/>
                      </a:lnTo>
                      <a:close/>
                      <a:moveTo>
                        <a:pt x="0" y="115"/>
                      </a:moveTo>
                      <a:lnTo>
                        <a:pt x="5" y="127"/>
                      </a:lnTo>
                      <a:lnTo>
                        <a:pt x="11" y="138"/>
                      </a:lnTo>
                      <a:lnTo>
                        <a:pt x="19" y="148"/>
                      </a:lnTo>
                      <a:lnTo>
                        <a:pt x="28" y="157"/>
                      </a:lnTo>
                      <a:lnTo>
                        <a:pt x="30" y="155"/>
                      </a:lnTo>
                      <a:lnTo>
                        <a:pt x="32" y="155"/>
                      </a:lnTo>
                      <a:lnTo>
                        <a:pt x="23" y="146"/>
                      </a:lnTo>
                      <a:lnTo>
                        <a:pt x="13" y="134"/>
                      </a:lnTo>
                      <a:lnTo>
                        <a:pt x="7" y="123"/>
                      </a:lnTo>
                      <a:lnTo>
                        <a:pt x="2" y="110"/>
                      </a:lnTo>
                      <a:lnTo>
                        <a:pt x="2" y="114"/>
                      </a:lnTo>
                      <a:lnTo>
                        <a:pt x="0" y="115"/>
                      </a:lnTo>
                      <a:close/>
                    </a:path>
                  </a:pathLst>
                </a:custGeom>
                <a:solidFill>
                  <a:srgbClr val="B88FA2"/>
                </a:solidFill>
                <a:ln w="9525">
                  <a:noFill/>
                  <a:round/>
                  <a:headEnd/>
                  <a:tailEnd/>
                </a:ln>
              </p:spPr>
              <p:txBody>
                <a:bodyPr/>
                <a:lstStyle/>
                <a:p>
                  <a:endParaRPr lang="en-US"/>
                </a:p>
              </p:txBody>
            </p:sp>
            <p:sp>
              <p:nvSpPr>
                <p:cNvPr id="22823" name="Freeform 199"/>
                <p:cNvSpPr>
                  <a:spLocks noEditPoints="1"/>
                </p:cNvSpPr>
                <p:nvPr/>
              </p:nvSpPr>
              <p:spPr bwMode="auto">
                <a:xfrm>
                  <a:off x="1548" y="1427"/>
                  <a:ext cx="170" cy="153"/>
                </a:xfrm>
                <a:custGeom>
                  <a:avLst/>
                  <a:gdLst>
                    <a:gd name="T0" fmla="*/ 170 w 170"/>
                    <a:gd name="T1" fmla="*/ 79 h 153"/>
                    <a:gd name="T2" fmla="*/ 167 w 170"/>
                    <a:gd name="T3" fmla="*/ 64 h 153"/>
                    <a:gd name="T4" fmla="*/ 163 w 170"/>
                    <a:gd name="T5" fmla="*/ 51 h 153"/>
                    <a:gd name="T6" fmla="*/ 159 w 170"/>
                    <a:gd name="T7" fmla="*/ 49 h 153"/>
                    <a:gd name="T8" fmla="*/ 157 w 170"/>
                    <a:gd name="T9" fmla="*/ 47 h 153"/>
                    <a:gd name="T10" fmla="*/ 161 w 170"/>
                    <a:gd name="T11" fmla="*/ 57 h 153"/>
                    <a:gd name="T12" fmla="*/ 163 w 170"/>
                    <a:gd name="T13" fmla="*/ 66 h 153"/>
                    <a:gd name="T14" fmla="*/ 165 w 170"/>
                    <a:gd name="T15" fmla="*/ 76 h 153"/>
                    <a:gd name="T16" fmla="*/ 167 w 170"/>
                    <a:gd name="T17" fmla="*/ 85 h 153"/>
                    <a:gd name="T18" fmla="*/ 168 w 170"/>
                    <a:gd name="T19" fmla="*/ 81 h 153"/>
                    <a:gd name="T20" fmla="*/ 170 w 170"/>
                    <a:gd name="T21" fmla="*/ 79 h 153"/>
                    <a:gd name="T22" fmla="*/ 91 w 170"/>
                    <a:gd name="T23" fmla="*/ 0 h 153"/>
                    <a:gd name="T24" fmla="*/ 89 w 170"/>
                    <a:gd name="T25" fmla="*/ 0 h 153"/>
                    <a:gd name="T26" fmla="*/ 85 w 170"/>
                    <a:gd name="T27" fmla="*/ 0 h 153"/>
                    <a:gd name="T28" fmla="*/ 85 w 170"/>
                    <a:gd name="T29" fmla="*/ 2 h 153"/>
                    <a:gd name="T30" fmla="*/ 85 w 170"/>
                    <a:gd name="T31" fmla="*/ 4 h 153"/>
                    <a:gd name="T32" fmla="*/ 91 w 170"/>
                    <a:gd name="T33" fmla="*/ 4 h 153"/>
                    <a:gd name="T34" fmla="*/ 96 w 170"/>
                    <a:gd name="T35" fmla="*/ 4 h 153"/>
                    <a:gd name="T36" fmla="*/ 95 w 170"/>
                    <a:gd name="T37" fmla="*/ 2 h 153"/>
                    <a:gd name="T38" fmla="*/ 95 w 170"/>
                    <a:gd name="T39" fmla="*/ 2 h 153"/>
                    <a:gd name="T40" fmla="*/ 93 w 170"/>
                    <a:gd name="T41" fmla="*/ 2 h 153"/>
                    <a:gd name="T42" fmla="*/ 93 w 170"/>
                    <a:gd name="T43" fmla="*/ 2 h 153"/>
                    <a:gd name="T44" fmla="*/ 93 w 170"/>
                    <a:gd name="T45" fmla="*/ 0 h 153"/>
                    <a:gd name="T46" fmla="*/ 91 w 170"/>
                    <a:gd name="T47" fmla="*/ 0 h 153"/>
                    <a:gd name="T48" fmla="*/ 0 w 170"/>
                    <a:gd name="T49" fmla="*/ 112 h 153"/>
                    <a:gd name="T50" fmla="*/ 3 w 170"/>
                    <a:gd name="T51" fmla="*/ 123 h 153"/>
                    <a:gd name="T52" fmla="*/ 11 w 170"/>
                    <a:gd name="T53" fmla="*/ 134 h 153"/>
                    <a:gd name="T54" fmla="*/ 19 w 170"/>
                    <a:gd name="T55" fmla="*/ 146 h 153"/>
                    <a:gd name="T56" fmla="*/ 28 w 170"/>
                    <a:gd name="T57" fmla="*/ 153 h 153"/>
                    <a:gd name="T58" fmla="*/ 30 w 170"/>
                    <a:gd name="T59" fmla="*/ 153 h 153"/>
                    <a:gd name="T60" fmla="*/ 32 w 170"/>
                    <a:gd name="T61" fmla="*/ 151 h 153"/>
                    <a:gd name="T62" fmla="*/ 21 w 170"/>
                    <a:gd name="T63" fmla="*/ 142 h 153"/>
                    <a:gd name="T64" fmla="*/ 13 w 170"/>
                    <a:gd name="T65" fmla="*/ 132 h 153"/>
                    <a:gd name="T66" fmla="*/ 5 w 170"/>
                    <a:gd name="T67" fmla="*/ 119 h 153"/>
                    <a:gd name="T68" fmla="*/ 2 w 170"/>
                    <a:gd name="T69" fmla="*/ 106 h 153"/>
                    <a:gd name="T70" fmla="*/ 0 w 170"/>
                    <a:gd name="T71" fmla="*/ 108 h 153"/>
                    <a:gd name="T72" fmla="*/ 0 w 170"/>
                    <a:gd name="T73" fmla="*/ 112 h 1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0"/>
                    <a:gd name="T112" fmla="*/ 0 h 153"/>
                    <a:gd name="T113" fmla="*/ 170 w 170"/>
                    <a:gd name="T114" fmla="*/ 153 h 1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0" h="153">
                      <a:moveTo>
                        <a:pt x="170" y="79"/>
                      </a:moveTo>
                      <a:lnTo>
                        <a:pt x="167" y="64"/>
                      </a:lnTo>
                      <a:lnTo>
                        <a:pt x="163" y="51"/>
                      </a:lnTo>
                      <a:lnTo>
                        <a:pt x="159" y="49"/>
                      </a:lnTo>
                      <a:lnTo>
                        <a:pt x="157" y="47"/>
                      </a:lnTo>
                      <a:lnTo>
                        <a:pt x="161" y="57"/>
                      </a:lnTo>
                      <a:lnTo>
                        <a:pt x="163" y="66"/>
                      </a:lnTo>
                      <a:lnTo>
                        <a:pt x="165" y="76"/>
                      </a:lnTo>
                      <a:lnTo>
                        <a:pt x="167" y="85"/>
                      </a:lnTo>
                      <a:lnTo>
                        <a:pt x="168" y="81"/>
                      </a:lnTo>
                      <a:lnTo>
                        <a:pt x="170" y="79"/>
                      </a:lnTo>
                      <a:close/>
                      <a:moveTo>
                        <a:pt x="91" y="0"/>
                      </a:moveTo>
                      <a:lnTo>
                        <a:pt x="89" y="0"/>
                      </a:lnTo>
                      <a:lnTo>
                        <a:pt x="85" y="0"/>
                      </a:lnTo>
                      <a:lnTo>
                        <a:pt x="85" y="2"/>
                      </a:lnTo>
                      <a:lnTo>
                        <a:pt x="85" y="4"/>
                      </a:lnTo>
                      <a:lnTo>
                        <a:pt x="91" y="4"/>
                      </a:lnTo>
                      <a:lnTo>
                        <a:pt x="96" y="4"/>
                      </a:lnTo>
                      <a:lnTo>
                        <a:pt x="95" y="2"/>
                      </a:lnTo>
                      <a:lnTo>
                        <a:pt x="93" y="2"/>
                      </a:lnTo>
                      <a:lnTo>
                        <a:pt x="93" y="0"/>
                      </a:lnTo>
                      <a:lnTo>
                        <a:pt x="91" y="0"/>
                      </a:lnTo>
                      <a:close/>
                      <a:moveTo>
                        <a:pt x="0" y="112"/>
                      </a:moveTo>
                      <a:lnTo>
                        <a:pt x="3" y="123"/>
                      </a:lnTo>
                      <a:lnTo>
                        <a:pt x="11" y="134"/>
                      </a:lnTo>
                      <a:lnTo>
                        <a:pt x="19" y="146"/>
                      </a:lnTo>
                      <a:lnTo>
                        <a:pt x="28" y="153"/>
                      </a:lnTo>
                      <a:lnTo>
                        <a:pt x="30" y="153"/>
                      </a:lnTo>
                      <a:lnTo>
                        <a:pt x="32" y="151"/>
                      </a:lnTo>
                      <a:lnTo>
                        <a:pt x="21" y="142"/>
                      </a:lnTo>
                      <a:lnTo>
                        <a:pt x="13" y="132"/>
                      </a:lnTo>
                      <a:lnTo>
                        <a:pt x="5" y="119"/>
                      </a:lnTo>
                      <a:lnTo>
                        <a:pt x="2" y="106"/>
                      </a:lnTo>
                      <a:lnTo>
                        <a:pt x="0" y="108"/>
                      </a:lnTo>
                      <a:lnTo>
                        <a:pt x="0" y="112"/>
                      </a:lnTo>
                      <a:close/>
                    </a:path>
                  </a:pathLst>
                </a:custGeom>
                <a:solidFill>
                  <a:srgbClr val="B98FA1"/>
                </a:solidFill>
                <a:ln w="9525">
                  <a:noFill/>
                  <a:round/>
                  <a:headEnd/>
                  <a:tailEnd/>
                </a:ln>
              </p:spPr>
              <p:txBody>
                <a:bodyPr/>
                <a:lstStyle/>
                <a:p>
                  <a:endParaRPr lang="en-US"/>
                </a:p>
              </p:txBody>
            </p:sp>
            <p:sp>
              <p:nvSpPr>
                <p:cNvPr id="22824" name="Freeform 200"/>
                <p:cNvSpPr>
                  <a:spLocks noEditPoints="1"/>
                </p:cNvSpPr>
                <p:nvPr/>
              </p:nvSpPr>
              <p:spPr bwMode="auto">
                <a:xfrm>
                  <a:off x="1548" y="1429"/>
                  <a:ext cx="168" cy="151"/>
                </a:xfrm>
                <a:custGeom>
                  <a:avLst/>
                  <a:gdLst>
                    <a:gd name="T0" fmla="*/ 168 w 168"/>
                    <a:gd name="T1" fmla="*/ 81 h 151"/>
                    <a:gd name="T2" fmla="*/ 165 w 168"/>
                    <a:gd name="T3" fmla="*/ 62 h 151"/>
                    <a:gd name="T4" fmla="*/ 159 w 168"/>
                    <a:gd name="T5" fmla="*/ 47 h 151"/>
                    <a:gd name="T6" fmla="*/ 157 w 168"/>
                    <a:gd name="T7" fmla="*/ 45 h 151"/>
                    <a:gd name="T8" fmla="*/ 153 w 168"/>
                    <a:gd name="T9" fmla="*/ 43 h 151"/>
                    <a:gd name="T10" fmla="*/ 157 w 168"/>
                    <a:gd name="T11" fmla="*/ 53 h 151"/>
                    <a:gd name="T12" fmla="*/ 161 w 168"/>
                    <a:gd name="T13" fmla="*/ 62 h 151"/>
                    <a:gd name="T14" fmla="*/ 163 w 168"/>
                    <a:gd name="T15" fmla="*/ 74 h 151"/>
                    <a:gd name="T16" fmla="*/ 165 w 168"/>
                    <a:gd name="T17" fmla="*/ 85 h 151"/>
                    <a:gd name="T18" fmla="*/ 165 w 168"/>
                    <a:gd name="T19" fmla="*/ 85 h 151"/>
                    <a:gd name="T20" fmla="*/ 165 w 168"/>
                    <a:gd name="T21" fmla="*/ 85 h 151"/>
                    <a:gd name="T22" fmla="*/ 167 w 168"/>
                    <a:gd name="T23" fmla="*/ 83 h 151"/>
                    <a:gd name="T24" fmla="*/ 168 w 168"/>
                    <a:gd name="T25" fmla="*/ 81 h 151"/>
                    <a:gd name="T26" fmla="*/ 95 w 168"/>
                    <a:gd name="T27" fmla="*/ 0 h 151"/>
                    <a:gd name="T28" fmla="*/ 89 w 168"/>
                    <a:gd name="T29" fmla="*/ 0 h 151"/>
                    <a:gd name="T30" fmla="*/ 85 w 168"/>
                    <a:gd name="T31" fmla="*/ 0 h 151"/>
                    <a:gd name="T32" fmla="*/ 85 w 168"/>
                    <a:gd name="T33" fmla="*/ 2 h 151"/>
                    <a:gd name="T34" fmla="*/ 85 w 168"/>
                    <a:gd name="T35" fmla="*/ 3 h 151"/>
                    <a:gd name="T36" fmla="*/ 93 w 168"/>
                    <a:gd name="T37" fmla="*/ 3 h 151"/>
                    <a:gd name="T38" fmla="*/ 100 w 168"/>
                    <a:gd name="T39" fmla="*/ 5 h 151"/>
                    <a:gd name="T40" fmla="*/ 96 w 168"/>
                    <a:gd name="T41" fmla="*/ 2 h 151"/>
                    <a:gd name="T42" fmla="*/ 95 w 168"/>
                    <a:gd name="T43" fmla="*/ 0 h 151"/>
                    <a:gd name="T44" fmla="*/ 0 w 168"/>
                    <a:gd name="T45" fmla="*/ 106 h 151"/>
                    <a:gd name="T46" fmla="*/ 5 w 168"/>
                    <a:gd name="T47" fmla="*/ 119 h 151"/>
                    <a:gd name="T48" fmla="*/ 11 w 168"/>
                    <a:gd name="T49" fmla="*/ 130 h 151"/>
                    <a:gd name="T50" fmla="*/ 21 w 168"/>
                    <a:gd name="T51" fmla="*/ 142 h 151"/>
                    <a:gd name="T52" fmla="*/ 30 w 168"/>
                    <a:gd name="T53" fmla="*/ 151 h 151"/>
                    <a:gd name="T54" fmla="*/ 32 w 168"/>
                    <a:gd name="T55" fmla="*/ 149 h 151"/>
                    <a:gd name="T56" fmla="*/ 32 w 168"/>
                    <a:gd name="T57" fmla="*/ 149 h 151"/>
                    <a:gd name="T58" fmla="*/ 32 w 168"/>
                    <a:gd name="T59" fmla="*/ 149 h 151"/>
                    <a:gd name="T60" fmla="*/ 34 w 168"/>
                    <a:gd name="T61" fmla="*/ 149 h 151"/>
                    <a:gd name="T62" fmla="*/ 22 w 168"/>
                    <a:gd name="T63" fmla="*/ 140 h 151"/>
                    <a:gd name="T64" fmla="*/ 13 w 168"/>
                    <a:gd name="T65" fmla="*/ 129 h 151"/>
                    <a:gd name="T66" fmla="*/ 7 w 168"/>
                    <a:gd name="T67" fmla="*/ 115 h 151"/>
                    <a:gd name="T68" fmla="*/ 3 w 168"/>
                    <a:gd name="T69" fmla="*/ 100 h 151"/>
                    <a:gd name="T70" fmla="*/ 2 w 168"/>
                    <a:gd name="T71" fmla="*/ 104 h 151"/>
                    <a:gd name="T72" fmla="*/ 0 w 168"/>
                    <a:gd name="T73" fmla="*/ 106 h 1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8"/>
                    <a:gd name="T112" fmla="*/ 0 h 151"/>
                    <a:gd name="T113" fmla="*/ 168 w 168"/>
                    <a:gd name="T114" fmla="*/ 151 h 1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8" h="151">
                      <a:moveTo>
                        <a:pt x="168" y="81"/>
                      </a:moveTo>
                      <a:lnTo>
                        <a:pt x="165" y="62"/>
                      </a:lnTo>
                      <a:lnTo>
                        <a:pt x="159" y="47"/>
                      </a:lnTo>
                      <a:lnTo>
                        <a:pt x="157" y="45"/>
                      </a:lnTo>
                      <a:lnTo>
                        <a:pt x="153" y="43"/>
                      </a:lnTo>
                      <a:lnTo>
                        <a:pt x="157" y="53"/>
                      </a:lnTo>
                      <a:lnTo>
                        <a:pt x="161" y="62"/>
                      </a:lnTo>
                      <a:lnTo>
                        <a:pt x="163" y="74"/>
                      </a:lnTo>
                      <a:lnTo>
                        <a:pt x="165" y="85"/>
                      </a:lnTo>
                      <a:lnTo>
                        <a:pt x="167" y="83"/>
                      </a:lnTo>
                      <a:lnTo>
                        <a:pt x="168" y="81"/>
                      </a:lnTo>
                      <a:close/>
                      <a:moveTo>
                        <a:pt x="95" y="0"/>
                      </a:moveTo>
                      <a:lnTo>
                        <a:pt x="89" y="0"/>
                      </a:lnTo>
                      <a:lnTo>
                        <a:pt x="85" y="0"/>
                      </a:lnTo>
                      <a:lnTo>
                        <a:pt x="85" y="2"/>
                      </a:lnTo>
                      <a:lnTo>
                        <a:pt x="85" y="3"/>
                      </a:lnTo>
                      <a:lnTo>
                        <a:pt x="93" y="3"/>
                      </a:lnTo>
                      <a:lnTo>
                        <a:pt x="100" y="5"/>
                      </a:lnTo>
                      <a:lnTo>
                        <a:pt x="96" y="2"/>
                      </a:lnTo>
                      <a:lnTo>
                        <a:pt x="95" y="0"/>
                      </a:lnTo>
                      <a:close/>
                      <a:moveTo>
                        <a:pt x="0" y="106"/>
                      </a:moveTo>
                      <a:lnTo>
                        <a:pt x="5" y="119"/>
                      </a:lnTo>
                      <a:lnTo>
                        <a:pt x="11" y="130"/>
                      </a:lnTo>
                      <a:lnTo>
                        <a:pt x="21" y="142"/>
                      </a:lnTo>
                      <a:lnTo>
                        <a:pt x="30" y="151"/>
                      </a:lnTo>
                      <a:lnTo>
                        <a:pt x="32" y="149"/>
                      </a:lnTo>
                      <a:lnTo>
                        <a:pt x="34" y="149"/>
                      </a:lnTo>
                      <a:lnTo>
                        <a:pt x="22" y="140"/>
                      </a:lnTo>
                      <a:lnTo>
                        <a:pt x="13" y="129"/>
                      </a:lnTo>
                      <a:lnTo>
                        <a:pt x="7" y="115"/>
                      </a:lnTo>
                      <a:lnTo>
                        <a:pt x="3" y="100"/>
                      </a:lnTo>
                      <a:lnTo>
                        <a:pt x="2" y="104"/>
                      </a:lnTo>
                      <a:lnTo>
                        <a:pt x="0" y="106"/>
                      </a:lnTo>
                      <a:close/>
                    </a:path>
                  </a:pathLst>
                </a:custGeom>
                <a:solidFill>
                  <a:srgbClr val="BA8FA1"/>
                </a:solidFill>
                <a:ln w="9525">
                  <a:noFill/>
                  <a:round/>
                  <a:headEnd/>
                  <a:tailEnd/>
                </a:ln>
              </p:spPr>
              <p:txBody>
                <a:bodyPr/>
                <a:lstStyle/>
                <a:p>
                  <a:endParaRPr lang="en-US"/>
                </a:p>
              </p:txBody>
            </p:sp>
            <p:sp>
              <p:nvSpPr>
                <p:cNvPr id="22825" name="Freeform 201"/>
                <p:cNvSpPr>
                  <a:spLocks noEditPoints="1"/>
                </p:cNvSpPr>
                <p:nvPr/>
              </p:nvSpPr>
              <p:spPr bwMode="auto">
                <a:xfrm>
                  <a:off x="1550" y="1431"/>
                  <a:ext cx="165" cy="147"/>
                </a:xfrm>
                <a:custGeom>
                  <a:avLst/>
                  <a:gdLst>
                    <a:gd name="T0" fmla="*/ 165 w 165"/>
                    <a:gd name="T1" fmla="*/ 81 h 147"/>
                    <a:gd name="T2" fmla="*/ 163 w 165"/>
                    <a:gd name="T3" fmla="*/ 72 h 147"/>
                    <a:gd name="T4" fmla="*/ 161 w 165"/>
                    <a:gd name="T5" fmla="*/ 62 h 147"/>
                    <a:gd name="T6" fmla="*/ 159 w 165"/>
                    <a:gd name="T7" fmla="*/ 53 h 147"/>
                    <a:gd name="T8" fmla="*/ 155 w 165"/>
                    <a:gd name="T9" fmla="*/ 43 h 147"/>
                    <a:gd name="T10" fmla="*/ 151 w 165"/>
                    <a:gd name="T11" fmla="*/ 41 h 147"/>
                    <a:gd name="T12" fmla="*/ 148 w 165"/>
                    <a:gd name="T13" fmla="*/ 39 h 147"/>
                    <a:gd name="T14" fmla="*/ 153 w 165"/>
                    <a:gd name="T15" fmla="*/ 49 h 147"/>
                    <a:gd name="T16" fmla="*/ 157 w 165"/>
                    <a:gd name="T17" fmla="*/ 58 h 147"/>
                    <a:gd name="T18" fmla="*/ 159 w 165"/>
                    <a:gd name="T19" fmla="*/ 70 h 147"/>
                    <a:gd name="T20" fmla="*/ 161 w 165"/>
                    <a:gd name="T21" fmla="*/ 83 h 147"/>
                    <a:gd name="T22" fmla="*/ 161 w 165"/>
                    <a:gd name="T23" fmla="*/ 83 h 147"/>
                    <a:gd name="T24" fmla="*/ 161 w 165"/>
                    <a:gd name="T25" fmla="*/ 85 h 147"/>
                    <a:gd name="T26" fmla="*/ 163 w 165"/>
                    <a:gd name="T27" fmla="*/ 83 h 147"/>
                    <a:gd name="T28" fmla="*/ 165 w 165"/>
                    <a:gd name="T29" fmla="*/ 81 h 147"/>
                    <a:gd name="T30" fmla="*/ 94 w 165"/>
                    <a:gd name="T31" fmla="*/ 0 h 147"/>
                    <a:gd name="T32" fmla="*/ 89 w 165"/>
                    <a:gd name="T33" fmla="*/ 0 h 147"/>
                    <a:gd name="T34" fmla="*/ 83 w 165"/>
                    <a:gd name="T35" fmla="*/ 0 h 147"/>
                    <a:gd name="T36" fmla="*/ 83 w 165"/>
                    <a:gd name="T37" fmla="*/ 0 h 147"/>
                    <a:gd name="T38" fmla="*/ 81 w 165"/>
                    <a:gd name="T39" fmla="*/ 1 h 147"/>
                    <a:gd name="T40" fmla="*/ 81 w 165"/>
                    <a:gd name="T41" fmla="*/ 1 h 147"/>
                    <a:gd name="T42" fmla="*/ 81 w 165"/>
                    <a:gd name="T43" fmla="*/ 3 h 147"/>
                    <a:gd name="T44" fmla="*/ 93 w 165"/>
                    <a:gd name="T45" fmla="*/ 3 h 147"/>
                    <a:gd name="T46" fmla="*/ 102 w 165"/>
                    <a:gd name="T47" fmla="*/ 5 h 147"/>
                    <a:gd name="T48" fmla="*/ 98 w 165"/>
                    <a:gd name="T49" fmla="*/ 3 h 147"/>
                    <a:gd name="T50" fmla="*/ 94 w 165"/>
                    <a:gd name="T51" fmla="*/ 0 h 147"/>
                    <a:gd name="T52" fmla="*/ 0 w 165"/>
                    <a:gd name="T53" fmla="*/ 102 h 147"/>
                    <a:gd name="T54" fmla="*/ 3 w 165"/>
                    <a:gd name="T55" fmla="*/ 115 h 147"/>
                    <a:gd name="T56" fmla="*/ 11 w 165"/>
                    <a:gd name="T57" fmla="*/ 128 h 147"/>
                    <a:gd name="T58" fmla="*/ 19 w 165"/>
                    <a:gd name="T59" fmla="*/ 138 h 147"/>
                    <a:gd name="T60" fmla="*/ 30 w 165"/>
                    <a:gd name="T61" fmla="*/ 147 h 147"/>
                    <a:gd name="T62" fmla="*/ 30 w 165"/>
                    <a:gd name="T63" fmla="*/ 147 h 147"/>
                    <a:gd name="T64" fmla="*/ 30 w 165"/>
                    <a:gd name="T65" fmla="*/ 147 h 147"/>
                    <a:gd name="T66" fmla="*/ 32 w 165"/>
                    <a:gd name="T67" fmla="*/ 147 h 147"/>
                    <a:gd name="T68" fmla="*/ 34 w 165"/>
                    <a:gd name="T69" fmla="*/ 146 h 147"/>
                    <a:gd name="T70" fmla="*/ 22 w 165"/>
                    <a:gd name="T71" fmla="*/ 136 h 147"/>
                    <a:gd name="T72" fmla="*/ 13 w 165"/>
                    <a:gd name="T73" fmla="*/ 125 h 147"/>
                    <a:gd name="T74" fmla="*/ 7 w 165"/>
                    <a:gd name="T75" fmla="*/ 111 h 147"/>
                    <a:gd name="T76" fmla="*/ 1 w 165"/>
                    <a:gd name="T77" fmla="*/ 96 h 147"/>
                    <a:gd name="T78" fmla="*/ 1 w 165"/>
                    <a:gd name="T79" fmla="*/ 98 h 147"/>
                    <a:gd name="T80" fmla="*/ 0 w 165"/>
                    <a:gd name="T81" fmla="*/ 102 h 1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5"/>
                    <a:gd name="T124" fmla="*/ 0 h 147"/>
                    <a:gd name="T125" fmla="*/ 165 w 165"/>
                    <a:gd name="T126" fmla="*/ 147 h 1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5" h="147">
                      <a:moveTo>
                        <a:pt x="165" y="81"/>
                      </a:moveTo>
                      <a:lnTo>
                        <a:pt x="163" y="72"/>
                      </a:lnTo>
                      <a:lnTo>
                        <a:pt x="161" y="62"/>
                      </a:lnTo>
                      <a:lnTo>
                        <a:pt x="159" y="53"/>
                      </a:lnTo>
                      <a:lnTo>
                        <a:pt x="155" y="43"/>
                      </a:lnTo>
                      <a:lnTo>
                        <a:pt x="151" y="41"/>
                      </a:lnTo>
                      <a:lnTo>
                        <a:pt x="148" y="39"/>
                      </a:lnTo>
                      <a:lnTo>
                        <a:pt x="153" y="49"/>
                      </a:lnTo>
                      <a:lnTo>
                        <a:pt x="157" y="58"/>
                      </a:lnTo>
                      <a:lnTo>
                        <a:pt x="159" y="70"/>
                      </a:lnTo>
                      <a:lnTo>
                        <a:pt x="161" y="83"/>
                      </a:lnTo>
                      <a:lnTo>
                        <a:pt x="161" y="85"/>
                      </a:lnTo>
                      <a:lnTo>
                        <a:pt x="163" y="83"/>
                      </a:lnTo>
                      <a:lnTo>
                        <a:pt x="165" y="81"/>
                      </a:lnTo>
                      <a:close/>
                      <a:moveTo>
                        <a:pt x="94" y="0"/>
                      </a:moveTo>
                      <a:lnTo>
                        <a:pt x="89" y="0"/>
                      </a:lnTo>
                      <a:lnTo>
                        <a:pt x="83" y="0"/>
                      </a:lnTo>
                      <a:lnTo>
                        <a:pt x="81" y="1"/>
                      </a:lnTo>
                      <a:lnTo>
                        <a:pt x="81" y="3"/>
                      </a:lnTo>
                      <a:lnTo>
                        <a:pt x="93" y="3"/>
                      </a:lnTo>
                      <a:lnTo>
                        <a:pt x="102" y="5"/>
                      </a:lnTo>
                      <a:lnTo>
                        <a:pt x="98" y="3"/>
                      </a:lnTo>
                      <a:lnTo>
                        <a:pt x="94" y="0"/>
                      </a:lnTo>
                      <a:close/>
                      <a:moveTo>
                        <a:pt x="0" y="102"/>
                      </a:moveTo>
                      <a:lnTo>
                        <a:pt x="3" y="115"/>
                      </a:lnTo>
                      <a:lnTo>
                        <a:pt x="11" y="128"/>
                      </a:lnTo>
                      <a:lnTo>
                        <a:pt x="19" y="138"/>
                      </a:lnTo>
                      <a:lnTo>
                        <a:pt x="30" y="147"/>
                      </a:lnTo>
                      <a:lnTo>
                        <a:pt x="32" y="147"/>
                      </a:lnTo>
                      <a:lnTo>
                        <a:pt x="34" y="146"/>
                      </a:lnTo>
                      <a:lnTo>
                        <a:pt x="22" y="136"/>
                      </a:lnTo>
                      <a:lnTo>
                        <a:pt x="13" y="125"/>
                      </a:lnTo>
                      <a:lnTo>
                        <a:pt x="7" y="111"/>
                      </a:lnTo>
                      <a:lnTo>
                        <a:pt x="1" y="96"/>
                      </a:lnTo>
                      <a:lnTo>
                        <a:pt x="1" y="98"/>
                      </a:lnTo>
                      <a:lnTo>
                        <a:pt x="0" y="102"/>
                      </a:lnTo>
                      <a:close/>
                    </a:path>
                  </a:pathLst>
                </a:custGeom>
                <a:solidFill>
                  <a:srgbClr val="BB8FA1"/>
                </a:solidFill>
                <a:ln w="9525">
                  <a:noFill/>
                  <a:round/>
                  <a:headEnd/>
                  <a:tailEnd/>
                </a:ln>
              </p:spPr>
              <p:txBody>
                <a:bodyPr/>
                <a:lstStyle/>
                <a:p>
                  <a:endParaRPr lang="en-US"/>
                </a:p>
              </p:txBody>
            </p:sp>
            <p:sp>
              <p:nvSpPr>
                <p:cNvPr id="22826" name="Freeform 202"/>
                <p:cNvSpPr>
                  <a:spLocks noEditPoints="1"/>
                </p:cNvSpPr>
                <p:nvPr/>
              </p:nvSpPr>
              <p:spPr bwMode="auto">
                <a:xfrm>
                  <a:off x="1551" y="1432"/>
                  <a:ext cx="162" cy="146"/>
                </a:xfrm>
                <a:custGeom>
                  <a:avLst/>
                  <a:gdLst>
                    <a:gd name="T0" fmla="*/ 162 w 162"/>
                    <a:gd name="T1" fmla="*/ 82 h 146"/>
                    <a:gd name="T2" fmla="*/ 160 w 162"/>
                    <a:gd name="T3" fmla="*/ 71 h 146"/>
                    <a:gd name="T4" fmla="*/ 158 w 162"/>
                    <a:gd name="T5" fmla="*/ 59 h 146"/>
                    <a:gd name="T6" fmla="*/ 154 w 162"/>
                    <a:gd name="T7" fmla="*/ 50 h 146"/>
                    <a:gd name="T8" fmla="*/ 150 w 162"/>
                    <a:gd name="T9" fmla="*/ 40 h 146"/>
                    <a:gd name="T10" fmla="*/ 148 w 162"/>
                    <a:gd name="T11" fmla="*/ 38 h 146"/>
                    <a:gd name="T12" fmla="*/ 147 w 162"/>
                    <a:gd name="T13" fmla="*/ 36 h 146"/>
                    <a:gd name="T14" fmla="*/ 145 w 162"/>
                    <a:gd name="T15" fmla="*/ 36 h 146"/>
                    <a:gd name="T16" fmla="*/ 143 w 162"/>
                    <a:gd name="T17" fmla="*/ 35 h 146"/>
                    <a:gd name="T18" fmla="*/ 148 w 162"/>
                    <a:gd name="T19" fmla="*/ 44 h 146"/>
                    <a:gd name="T20" fmla="*/ 154 w 162"/>
                    <a:gd name="T21" fmla="*/ 55 h 146"/>
                    <a:gd name="T22" fmla="*/ 156 w 162"/>
                    <a:gd name="T23" fmla="*/ 69 h 146"/>
                    <a:gd name="T24" fmla="*/ 158 w 162"/>
                    <a:gd name="T25" fmla="*/ 82 h 146"/>
                    <a:gd name="T26" fmla="*/ 158 w 162"/>
                    <a:gd name="T27" fmla="*/ 84 h 146"/>
                    <a:gd name="T28" fmla="*/ 158 w 162"/>
                    <a:gd name="T29" fmla="*/ 86 h 146"/>
                    <a:gd name="T30" fmla="*/ 158 w 162"/>
                    <a:gd name="T31" fmla="*/ 86 h 146"/>
                    <a:gd name="T32" fmla="*/ 158 w 162"/>
                    <a:gd name="T33" fmla="*/ 86 h 146"/>
                    <a:gd name="T34" fmla="*/ 160 w 162"/>
                    <a:gd name="T35" fmla="*/ 84 h 146"/>
                    <a:gd name="T36" fmla="*/ 162 w 162"/>
                    <a:gd name="T37" fmla="*/ 82 h 146"/>
                    <a:gd name="T38" fmla="*/ 162 w 162"/>
                    <a:gd name="T39" fmla="*/ 82 h 146"/>
                    <a:gd name="T40" fmla="*/ 162 w 162"/>
                    <a:gd name="T41" fmla="*/ 82 h 146"/>
                    <a:gd name="T42" fmla="*/ 97 w 162"/>
                    <a:gd name="T43" fmla="*/ 2 h 146"/>
                    <a:gd name="T44" fmla="*/ 90 w 162"/>
                    <a:gd name="T45" fmla="*/ 0 h 146"/>
                    <a:gd name="T46" fmla="*/ 82 w 162"/>
                    <a:gd name="T47" fmla="*/ 0 h 146"/>
                    <a:gd name="T48" fmla="*/ 80 w 162"/>
                    <a:gd name="T49" fmla="*/ 0 h 146"/>
                    <a:gd name="T50" fmla="*/ 80 w 162"/>
                    <a:gd name="T51" fmla="*/ 0 h 146"/>
                    <a:gd name="T52" fmla="*/ 80 w 162"/>
                    <a:gd name="T53" fmla="*/ 2 h 146"/>
                    <a:gd name="T54" fmla="*/ 80 w 162"/>
                    <a:gd name="T55" fmla="*/ 4 h 146"/>
                    <a:gd name="T56" fmla="*/ 80 w 162"/>
                    <a:gd name="T57" fmla="*/ 4 h 146"/>
                    <a:gd name="T58" fmla="*/ 80 w 162"/>
                    <a:gd name="T59" fmla="*/ 4 h 146"/>
                    <a:gd name="T60" fmla="*/ 93 w 162"/>
                    <a:gd name="T61" fmla="*/ 4 h 146"/>
                    <a:gd name="T62" fmla="*/ 105 w 162"/>
                    <a:gd name="T63" fmla="*/ 8 h 146"/>
                    <a:gd name="T64" fmla="*/ 101 w 162"/>
                    <a:gd name="T65" fmla="*/ 4 h 146"/>
                    <a:gd name="T66" fmla="*/ 97 w 162"/>
                    <a:gd name="T67" fmla="*/ 2 h 146"/>
                    <a:gd name="T68" fmla="*/ 0 w 162"/>
                    <a:gd name="T69" fmla="*/ 97 h 146"/>
                    <a:gd name="T70" fmla="*/ 4 w 162"/>
                    <a:gd name="T71" fmla="*/ 112 h 146"/>
                    <a:gd name="T72" fmla="*/ 10 w 162"/>
                    <a:gd name="T73" fmla="*/ 126 h 146"/>
                    <a:gd name="T74" fmla="*/ 19 w 162"/>
                    <a:gd name="T75" fmla="*/ 137 h 146"/>
                    <a:gd name="T76" fmla="*/ 31 w 162"/>
                    <a:gd name="T77" fmla="*/ 146 h 146"/>
                    <a:gd name="T78" fmla="*/ 31 w 162"/>
                    <a:gd name="T79" fmla="*/ 145 h 146"/>
                    <a:gd name="T80" fmla="*/ 33 w 162"/>
                    <a:gd name="T81" fmla="*/ 145 h 146"/>
                    <a:gd name="T82" fmla="*/ 21 w 162"/>
                    <a:gd name="T83" fmla="*/ 133 h 146"/>
                    <a:gd name="T84" fmla="*/ 14 w 162"/>
                    <a:gd name="T85" fmla="*/ 122 h 146"/>
                    <a:gd name="T86" fmla="*/ 6 w 162"/>
                    <a:gd name="T87" fmla="*/ 107 h 146"/>
                    <a:gd name="T88" fmla="*/ 2 w 162"/>
                    <a:gd name="T89" fmla="*/ 91 h 146"/>
                    <a:gd name="T90" fmla="*/ 0 w 162"/>
                    <a:gd name="T91" fmla="*/ 95 h 146"/>
                    <a:gd name="T92" fmla="*/ 0 w 162"/>
                    <a:gd name="T93" fmla="*/ 97 h 1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2"/>
                    <a:gd name="T142" fmla="*/ 0 h 146"/>
                    <a:gd name="T143" fmla="*/ 162 w 162"/>
                    <a:gd name="T144" fmla="*/ 146 h 1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2" h="146">
                      <a:moveTo>
                        <a:pt x="162" y="82"/>
                      </a:moveTo>
                      <a:lnTo>
                        <a:pt x="160" y="71"/>
                      </a:lnTo>
                      <a:lnTo>
                        <a:pt x="158" y="59"/>
                      </a:lnTo>
                      <a:lnTo>
                        <a:pt x="154" y="50"/>
                      </a:lnTo>
                      <a:lnTo>
                        <a:pt x="150" y="40"/>
                      </a:lnTo>
                      <a:lnTo>
                        <a:pt x="148" y="38"/>
                      </a:lnTo>
                      <a:lnTo>
                        <a:pt x="147" y="36"/>
                      </a:lnTo>
                      <a:lnTo>
                        <a:pt x="145" y="36"/>
                      </a:lnTo>
                      <a:lnTo>
                        <a:pt x="143" y="35"/>
                      </a:lnTo>
                      <a:lnTo>
                        <a:pt x="148" y="44"/>
                      </a:lnTo>
                      <a:lnTo>
                        <a:pt x="154" y="55"/>
                      </a:lnTo>
                      <a:lnTo>
                        <a:pt x="156" y="69"/>
                      </a:lnTo>
                      <a:lnTo>
                        <a:pt x="158" y="82"/>
                      </a:lnTo>
                      <a:lnTo>
                        <a:pt x="158" y="84"/>
                      </a:lnTo>
                      <a:lnTo>
                        <a:pt x="158" y="86"/>
                      </a:lnTo>
                      <a:lnTo>
                        <a:pt x="160" y="84"/>
                      </a:lnTo>
                      <a:lnTo>
                        <a:pt x="162" y="82"/>
                      </a:lnTo>
                      <a:close/>
                      <a:moveTo>
                        <a:pt x="97" y="2"/>
                      </a:moveTo>
                      <a:lnTo>
                        <a:pt x="90" y="0"/>
                      </a:lnTo>
                      <a:lnTo>
                        <a:pt x="82" y="0"/>
                      </a:lnTo>
                      <a:lnTo>
                        <a:pt x="80" y="0"/>
                      </a:lnTo>
                      <a:lnTo>
                        <a:pt x="80" y="2"/>
                      </a:lnTo>
                      <a:lnTo>
                        <a:pt x="80" y="4"/>
                      </a:lnTo>
                      <a:lnTo>
                        <a:pt x="93" y="4"/>
                      </a:lnTo>
                      <a:lnTo>
                        <a:pt x="105" y="8"/>
                      </a:lnTo>
                      <a:lnTo>
                        <a:pt x="101" y="4"/>
                      </a:lnTo>
                      <a:lnTo>
                        <a:pt x="97" y="2"/>
                      </a:lnTo>
                      <a:close/>
                      <a:moveTo>
                        <a:pt x="0" y="97"/>
                      </a:moveTo>
                      <a:lnTo>
                        <a:pt x="4" y="112"/>
                      </a:lnTo>
                      <a:lnTo>
                        <a:pt x="10" y="126"/>
                      </a:lnTo>
                      <a:lnTo>
                        <a:pt x="19" y="137"/>
                      </a:lnTo>
                      <a:lnTo>
                        <a:pt x="31" y="146"/>
                      </a:lnTo>
                      <a:lnTo>
                        <a:pt x="31" y="145"/>
                      </a:lnTo>
                      <a:lnTo>
                        <a:pt x="33" y="145"/>
                      </a:lnTo>
                      <a:lnTo>
                        <a:pt x="21" y="133"/>
                      </a:lnTo>
                      <a:lnTo>
                        <a:pt x="14" y="122"/>
                      </a:lnTo>
                      <a:lnTo>
                        <a:pt x="6" y="107"/>
                      </a:lnTo>
                      <a:lnTo>
                        <a:pt x="2" y="91"/>
                      </a:lnTo>
                      <a:lnTo>
                        <a:pt x="0" y="95"/>
                      </a:lnTo>
                      <a:lnTo>
                        <a:pt x="0" y="97"/>
                      </a:lnTo>
                      <a:close/>
                    </a:path>
                  </a:pathLst>
                </a:custGeom>
                <a:solidFill>
                  <a:srgbClr val="BC90A1"/>
                </a:solidFill>
                <a:ln w="9525">
                  <a:noFill/>
                  <a:round/>
                  <a:headEnd/>
                  <a:tailEnd/>
                </a:ln>
              </p:spPr>
              <p:txBody>
                <a:bodyPr/>
                <a:lstStyle/>
                <a:p>
                  <a:endParaRPr lang="en-US"/>
                </a:p>
              </p:txBody>
            </p:sp>
            <p:sp>
              <p:nvSpPr>
                <p:cNvPr id="22827" name="Freeform 203"/>
                <p:cNvSpPr>
                  <a:spLocks noEditPoints="1"/>
                </p:cNvSpPr>
                <p:nvPr/>
              </p:nvSpPr>
              <p:spPr bwMode="auto">
                <a:xfrm>
                  <a:off x="1551" y="1434"/>
                  <a:ext cx="160" cy="143"/>
                </a:xfrm>
                <a:custGeom>
                  <a:avLst/>
                  <a:gdLst>
                    <a:gd name="T0" fmla="*/ 160 w 160"/>
                    <a:gd name="T1" fmla="*/ 80 h 143"/>
                    <a:gd name="T2" fmla="*/ 158 w 160"/>
                    <a:gd name="T3" fmla="*/ 67 h 143"/>
                    <a:gd name="T4" fmla="*/ 156 w 160"/>
                    <a:gd name="T5" fmla="*/ 55 h 143"/>
                    <a:gd name="T6" fmla="*/ 152 w 160"/>
                    <a:gd name="T7" fmla="*/ 46 h 143"/>
                    <a:gd name="T8" fmla="*/ 147 w 160"/>
                    <a:gd name="T9" fmla="*/ 36 h 143"/>
                    <a:gd name="T10" fmla="*/ 147 w 160"/>
                    <a:gd name="T11" fmla="*/ 34 h 143"/>
                    <a:gd name="T12" fmla="*/ 147 w 160"/>
                    <a:gd name="T13" fmla="*/ 34 h 143"/>
                    <a:gd name="T14" fmla="*/ 141 w 160"/>
                    <a:gd name="T15" fmla="*/ 33 h 143"/>
                    <a:gd name="T16" fmla="*/ 137 w 160"/>
                    <a:gd name="T17" fmla="*/ 29 h 143"/>
                    <a:gd name="T18" fmla="*/ 145 w 160"/>
                    <a:gd name="T19" fmla="*/ 40 h 143"/>
                    <a:gd name="T20" fmla="*/ 150 w 160"/>
                    <a:gd name="T21" fmla="*/ 52 h 143"/>
                    <a:gd name="T22" fmla="*/ 154 w 160"/>
                    <a:gd name="T23" fmla="*/ 65 h 143"/>
                    <a:gd name="T24" fmla="*/ 156 w 160"/>
                    <a:gd name="T25" fmla="*/ 80 h 143"/>
                    <a:gd name="T26" fmla="*/ 156 w 160"/>
                    <a:gd name="T27" fmla="*/ 82 h 143"/>
                    <a:gd name="T28" fmla="*/ 156 w 160"/>
                    <a:gd name="T29" fmla="*/ 86 h 143"/>
                    <a:gd name="T30" fmla="*/ 156 w 160"/>
                    <a:gd name="T31" fmla="*/ 86 h 143"/>
                    <a:gd name="T32" fmla="*/ 158 w 160"/>
                    <a:gd name="T33" fmla="*/ 84 h 143"/>
                    <a:gd name="T34" fmla="*/ 158 w 160"/>
                    <a:gd name="T35" fmla="*/ 84 h 143"/>
                    <a:gd name="T36" fmla="*/ 160 w 160"/>
                    <a:gd name="T37" fmla="*/ 82 h 143"/>
                    <a:gd name="T38" fmla="*/ 160 w 160"/>
                    <a:gd name="T39" fmla="*/ 80 h 143"/>
                    <a:gd name="T40" fmla="*/ 160 w 160"/>
                    <a:gd name="T41" fmla="*/ 80 h 143"/>
                    <a:gd name="T42" fmla="*/ 101 w 160"/>
                    <a:gd name="T43" fmla="*/ 2 h 143"/>
                    <a:gd name="T44" fmla="*/ 92 w 160"/>
                    <a:gd name="T45" fmla="*/ 0 h 143"/>
                    <a:gd name="T46" fmla="*/ 80 w 160"/>
                    <a:gd name="T47" fmla="*/ 0 h 143"/>
                    <a:gd name="T48" fmla="*/ 80 w 160"/>
                    <a:gd name="T49" fmla="*/ 2 h 143"/>
                    <a:gd name="T50" fmla="*/ 78 w 160"/>
                    <a:gd name="T51" fmla="*/ 4 h 143"/>
                    <a:gd name="T52" fmla="*/ 78 w 160"/>
                    <a:gd name="T53" fmla="*/ 4 h 143"/>
                    <a:gd name="T54" fmla="*/ 80 w 160"/>
                    <a:gd name="T55" fmla="*/ 4 h 143"/>
                    <a:gd name="T56" fmla="*/ 95 w 160"/>
                    <a:gd name="T57" fmla="*/ 4 h 143"/>
                    <a:gd name="T58" fmla="*/ 110 w 160"/>
                    <a:gd name="T59" fmla="*/ 10 h 143"/>
                    <a:gd name="T60" fmla="*/ 107 w 160"/>
                    <a:gd name="T61" fmla="*/ 6 h 143"/>
                    <a:gd name="T62" fmla="*/ 101 w 160"/>
                    <a:gd name="T63" fmla="*/ 2 h 143"/>
                    <a:gd name="T64" fmla="*/ 0 w 160"/>
                    <a:gd name="T65" fmla="*/ 93 h 143"/>
                    <a:gd name="T66" fmla="*/ 6 w 160"/>
                    <a:gd name="T67" fmla="*/ 108 h 143"/>
                    <a:gd name="T68" fmla="*/ 12 w 160"/>
                    <a:gd name="T69" fmla="*/ 122 h 143"/>
                    <a:gd name="T70" fmla="*/ 21 w 160"/>
                    <a:gd name="T71" fmla="*/ 133 h 143"/>
                    <a:gd name="T72" fmla="*/ 33 w 160"/>
                    <a:gd name="T73" fmla="*/ 143 h 143"/>
                    <a:gd name="T74" fmla="*/ 33 w 160"/>
                    <a:gd name="T75" fmla="*/ 143 h 143"/>
                    <a:gd name="T76" fmla="*/ 35 w 160"/>
                    <a:gd name="T77" fmla="*/ 141 h 143"/>
                    <a:gd name="T78" fmla="*/ 23 w 160"/>
                    <a:gd name="T79" fmla="*/ 129 h 143"/>
                    <a:gd name="T80" fmla="*/ 14 w 160"/>
                    <a:gd name="T81" fmla="*/ 118 h 143"/>
                    <a:gd name="T82" fmla="*/ 8 w 160"/>
                    <a:gd name="T83" fmla="*/ 103 h 143"/>
                    <a:gd name="T84" fmla="*/ 4 w 160"/>
                    <a:gd name="T85" fmla="*/ 86 h 143"/>
                    <a:gd name="T86" fmla="*/ 4 w 160"/>
                    <a:gd name="T87" fmla="*/ 86 h 143"/>
                    <a:gd name="T88" fmla="*/ 4 w 160"/>
                    <a:gd name="T89" fmla="*/ 88 h 143"/>
                    <a:gd name="T90" fmla="*/ 2 w 160"/>
                    <a:gd name="T91" fmla="*/ 89 h 143"/>
                    <a:gd name="T92" fmla="*/ 0 w 160"/>
                    <a:gd name="T93" fmla="*/ 93 h 1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0"/>
                    <a:gd name="T142" fmla="*/ 0 h 143"/>
                    <a:gd name="T143" fmla="*/ 160 w 160"/>
                    <a:gd name="T144" fmla="*/ 143 h 1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0" h="143">
                      <a:moveTo>
                        <a:pt x="160" y="80"/>
                      </a:moveTo>
                      <a:lnTo>
                        <a:pt x="158" y="67"/>
                      </a:lnTo>
                      <a:lnTo>
                        <a:pt x="156" y="55"/>
                      </a:lnTo>
                      <a:lnTo>
                        <a:pt x="152" y="46"/>
                      </a:lnTo>
                      <a:lnTo>
                        <a:pt x="147" y="36"/>
                      </a:lnTo>
                      <a:lnTo>
                        <a:pt x="147" y="34"/>
                      </a:lnTo>
                      <a:lnTo>
                        <a:pt x="141" y="33"/>
                      </a:lnTo>
                      <a:lnTo>
                        <a:pt x="137" y="29"/>
                      </a:lnTo>
                      <a:lnTo>
                        <a:pt x="145" y="40"/>
                      </a:lnTo>
                      <a:lnTo>
                        <a:pt x="150" y="52"/>
                      </a:lnTo>
                      <a:lnTo>
                        <a:pt x="154" y="65"/>
                      </a:lnTo>
                      <a:lnTo>
                        <a:pt x="156" y="80"/>
                      </a:lnTo>
                      <a:lnTo>
                        <a:pt x="156" y="82"/>
                      </a:lnTo>
                      <a:lnTo>
                        <a:pt x="156" y="86"/>
                      </a:lnTo>
                      <a:lnTo>
                        <a:pt x="158" y="84"/>
                      </a:lnTo>
                      <a:lnTo>
                        <a:pt x="160" y="82"/>
                      </a:lnTo>
                      <a:lnTo>
                        <a:pt x="160" y="80"/>
                      </a:lnTo>
                      <a:close/>
                      <a:moveTo>
                        <a:pt x="101" y="2"/>
                      </a:moveTo>
                      <a:lnTo>
                        <a:pt x="92" y="0"/>
                      </a:lnTo>
                      <a:lnTo>
                        <a:pt x="80" y="0"/>
                      </a:lnTo>
                      <a:lnTo>
                        <a:pt x="80" y="2"/>
                      </a:lnTo>
                      <a:lnTo>
                        <a:pt x="78" y="4"/>
                      </a:lnTo>
                      <a:lnTo>
                        <a:pt x="80" y="4"/>
                      </a:lnTo>
                      <a:lnTo>
                        <a:pt x="95" y="4"/>
                      </a:lnTo>
                      <a:lnTo>
                        <a:pt x="110" y="10"/>
                      </a:lnTo>
                      <a:lnTo>
                        <a:pt x="107" y="6"/>
                      </a:lnTo>
                      <a:lnTo>
                        <a:pt x="101" y="2"/>
                      </a:lnTo>
                      <a:close/>
                      <a:moveTo>
                        <a:pt x="0" y="93"/>
                      </a:moveTo>
                      <a:lnTo>
                        <a:pt x="6" y="108"/>
                      </a:lnTo>
                      <a:lnTo>
                        <a:pt x="12" y="122"/>
                      </a:lnTo>
                      <a:lnTo>
                        <a:pt x="21" y="133"/>
                      </a:lnTo>
                      <a:lnTo>
                        <a:pt x="33" y="143"/>
                      </a:lnTo>
                      <a:lnTo>
                        <a:pt x="35" y="141"/>
                      </a:lnTo>
                      <a:lnTo>
                        <a:pt x="23" y="129"/>
                      </a:lnTo>
                      <a:lnTo>
                        <a:pt x="14" y="118"/>
                      </a:lnTo>
                      <a:lnTo>
                        <a:pt x="8" y="103"/>
                      </a:lnTo>
                      <a:lnTo>
                        <a:pt x="4" y="86"/>
                      </a:lnTo>
                      <a:lnTo>
                        <a:pt x="4" y="88"/>
                      </a:lnTo>
                      <a:lnTo>
                        <a:pt x="2" y="89"/>
                      </a:lnTo>
                      <a:lnTo>
                        <a:pt x="0" y="93"/>
                      </a:lnTo>
                      <a:close/>
                    </a:path>
                  </a:pathLst>
                </a:custGeom>
                <a:solidFill>
                  <a:srgbClr val="BD90A0"/>
                </a:solidFill>
                <a:ln w="9525">
                  <a:noFill/>
                  <a:round/>
                  <a:headEnd/>
                  <a:tailEnd/>
                </a:ln>
              </p:spPr>
              <p:txBody>
                <a:bodyPr/>
                <a:lstStyle/>
                <a:p>
                  <a:endParaRPr lang="en-US"/>
                </a:p>
              </p:txBody>
            </p:sp>
            <p:sp>
              <p:nvSpPr>
                <p:cNvPr id="22828" name="Freeform 204"/>
                <p:cNvSpPr>
                  <a:spLocks noEditPoints="1"/>
                </p:cNvSpPr>
                <p:nvPr/>
              </p:nvSpPr>
              <p:spPr bwMode="auto">
                <a:xfrm>
                  <a:off x="1553" y="1436"/>
                  <a:ext cx="156" cy="141"/>
                </a:xfrm>
                <a:custGeom>
                  <a:avLst/>
                  <a:gdLst>
                    <a:gd name="T0" fmla="*/ 156 w 156"/>
                    <a:gd name="T1" fmla="*/ 78 h 141"/>
                    <a:gd name="T2" fmla="*/ 154 w 156"/>
                    <a:gd name="T3" fmla="*/ 65 h 141"/>
                    <a:gd name="T4" fmla="*/ 152 w 156"/>
                    <a:gd name="T5" fmla="*/ 51 h 141"/>
                    <a:gd name="T6" fmla="*/ 146 w 156"/>
                    <a:gd name="T7" fmla="*/ 40 h 141"/>
                    <a:gd name="T8" fmla="*/ 141 w 156"/>
                    <a:gd name="T9" fmla="*/ 31 h 141"/>
                    <a:gd name="T10" fmla="*/ 122 w 156"/>
                    <a:gd name="T11" fmla="*/ 17 h 141"/>
                    <a:gd name="T12" fmla="*/ 103 w 156"/>
                    <a:gd name="T13" fmla="*/ 4 h 141"/>
                    <a:gd name="T14" fmla="*/ 91 w 156"/>
                    <a:gd name="T15" fmla="*/ 0 h 141"/>
                    <a:gd name="T16" fmla="*/ 78 w 156"/>
                    <a:gd name="T17" fmla="*/ 0 h 141"/>
                    <a:gd name="T18" fmla="*/ 78 w 156"/>
                    <a:gd name="T19" fmla="*/ 0 h 141"/>
                    <a:gd name="T20" fmla="*/ 78 w 156"/>
                    <a:gd name="T21" fmla="*/ 0 h 141"/>
                    <a:gd name="T22" fmla="*/ 76 w 156"/>
                    <a:gd name="T23" fmla="*/ 0 h 141"/>
                    <a:gd name="T24" fmla="*/ 76 w 156"/>
                    <a:gd name="T25" fmla="*/ 2 h 141"/>
                    <a:gd name="T26" fmla="*/ 76 w 156"/>
                    <a:gd name="T27" fmla="*/ 2 h 141"/>
                    <a:gd name="T28" fmla="*/ 76 w 156"/>
                    <a:gd name="T29" fmla="*/ 4 h 141"/>
                    <a:gd name="T30" fmla="*/ 76 w 156"/>
                    <a:gd name="T31" fmla="*/ 4 h 141"/>
                    <a:gd name="T32" fmla="*/ 78 w 156"/>
                    <a:gd name="T33" fmla="*/ 4 h 141"/>
                    <a:gd name="T34" fmla="*/ 93 w 156"/>
                    <a:gd name="T35" fmla="*/ 4 h 141"/>
                    <a:gd name="T36" fmla="*/ 107 w 156"/>
                    <a:gd name="T37" fmla="*/ 10 h 141"/>
                    <a:gd name="T38" fmla="*/ 120 w 156"/>
                    <a:gd name="T39" fmla="*/ 15 h 141"/>
                    <a:gd name="T40" fmla="*/ 129 w 156"/>
                    <a:gd name="T41" fmla="*/ 25 h 141"/>
                    <a:gd name="T42" fmla="*/ 139 w 156"/>
                    <a:gd name="T43" fmla="*/ 36 h 141"/>
                    <a:gd name="T44" fmla="*/ 146 w 156"/>
                    <a:gd name="T45" fmla="*/ 48 h 141"/>
                    <a:gd name="T46" fmla="*/ 150 w 156"/>
                    <a:gd name="T47" fmla="*/ 63 h 141"/>
                    <a:gd name="T48" fmla="*/ 152 w 156"/>
                    <a:gd name="T49" fmla="*/ 78 h 141"/>
                    <a:gd name="T50" fmla="*/ 152 w 156"/>
                    <a:gd name="T51" fmla="*/ 82 h 141"/>
                    <a:gd name="T52" fmla="*/ 150 w 156"/>
                    <a:gd name="T53" fmla="*/ 86 h 141"/>
                    <a:gd name="T54" fmla="*/ 154 w 156"/>
                    <a:gd name="T55" fmla="*/ 84 h 141"/>
                    <a:gd name="T56" fmla="*/ 156 w 156"/>
                    <a:gd name="T57" fmla="*/ 82 h 141"/>
                    <a:gd name="T58" fmla="*/ 156 w 156"/>
                    <a:gd name="T59" fmla="*/ 80 h 141"/>
                    <a:gd name="T60" fmla="*/ 156 w 156"/>
                    <a:gd name="T61" fmla="*/ 78 h 141"/>
                    <a:gd name="T62" fmla="*/ 0 w 156"/>
                    <a:gd name="T63" fmla="*/ 87 h 141"/>
                    <a:gd name="T64" fmla="*/ 4 w 156"/>
                    <a:gd name="T65" fmla="*/ 103 h 141"/>
                    <a:gd name="T66" fmla="*/ 12 w 156"/>
                    <a:gd name="T67" fmla="*/ 118 h 141"/>
                    <a:gd name="T68" fmla="*/ 19 w 156"/>
                    <a:gd name="T69" fmla="*/ 129 h 141"/>
                    <a:gd name="T70" fmla="*/ 31 w 156"/>
                    <a:gd name="T71" fmla="*/ 141 h 141"/>
                    <a:gd name="T72" fmla="*/ 33 w 156"/>
                    <a:gd name="T73" fmla="*/ 139 h 141"/>
                    <a:gd name="T74" fmla="*/ 34 w 156"/>
                    <a:gd name="T75" fmla="*/ 137 h 141"/>
                    <a:gd name="T76" fmla="*/ 23 w 156"/>
                    <a:gd name="T77" fmla="*/ 127 h 141"/>
                    <a:gd name="T78" fmla="*/ 14 w 156"/>
                    <a:gd name="T79" fmla="*/ 112 h 141"/>
                    <a:gd name="T80" fmla="*/ 10 w 156"/>
                    <a:gd name="T81" fmla="*/ 104 h 141"/>
                    <a:gd name="T82" fmla="*/ 6 w 156"/>
                    <a:gd name="T83" fmla="*/ 97 h 141"/>
                    <a:gd name="T84" fmla="*/ 4 w 156"/>
                    <a:gd name="T85" fmla="*/ 89 h 141"/>
                    <a:gd name="T86" fmla="*/ 4 w 156"/>
                    <a:gd name="T87" fmla="*/ 80 h 141"/>
                    <a:gd name="T88" fmla="*/ 2 w 156"/>
                    <a:gd name="T89" fmla="*/ 82 h 141"/>
                    <a:gd name="T90" fmla="*/ 2 w 156"/>
                    <a:gd name="T91" fmla="*/ 86 h 141"/>
                    <a:gd name="T92" fmla="*/ 0 w 156"/>
                    <a:gd name="T93" fmla="*/ 86 h 141"/>
                    <a:gd name="T94" fmla="*/ 0 w 156"/>
                    <a:gd name="T95" fmla="*/ 87 h 141"/>
                    <a:gd name="T96" fmla="*/ 53 w 156"/>
                    <a:gd name="T97" fmla="*/ 8 h 141"/>
                    <a:gd name="T98" fmla="*/ 57 w 156"/>
                    <a:gd name="T99" fmla="*/ 6 h 141"/>
                    <a:gd name="T100" fmla="*/ 61 w 156"/>
                    <a:gd name="T101" fmla="*/ 4 h 141"/>
                    <a:gd name="T102" fmla="*/ 61 w 156"/>
                    <a:gd name="T103" fmla="*/ 4 h 141"/>
                    <a:gd name="T104" fmla="*/ 61 w 156"/>
                    <a:gd name="T105" fmla="*/ 4 h 141"/>
                    <a:gd name="T106" fmla="*/ 57 w 156"/>
                    <a:gd name="T107" fmla="*/ 6 h 141"/>
                    <a:gd name="T108" fmla="*/ 53 w 156"/>
                    <a:gd name="T109" fmla="*/ 8 h 1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56"/>
                    <a:gd name="T166" fmla="*/ 0 h 141"/>
                    <a:gd name="T167" fmla="*/ 156 w 156"/>
                    <a:gd name="T168" fmla="*/ 141 h 1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56" h="141">
                      <a:moveTo>
                        <a:pt x="156" y="78"/>
                      </a:moveTo>
                      <a:lnTo>
                        <a:pt x="154" y="65"/>
                      </a:lnTo>
                      <a:lnTo>
                        <a:pt x="152" y="51"/>
                      </a:lnTo>
                      <a:lnTo>
                        <a:pt x="146" y="40"/>
                      </a:lnTo>
                      <a:lnTo>
                        <a:pt x="141" y="31"/>
                      </a:lnTo>
                      <a:lnTo>
                        <a:pt x="122" y="17"/>
                      </a:lnTo>
                      <a:lnTo>
                        <a:pt x="103" y="4"/>
                      </a:lnTo>
                      <a:lnTo>
                        <a:pt x="91" y="0"/>
                      </a:lnTo>
                      <a:lnTo>
                        <a:pt x="78" y="0"/>
                      </a:lnTo>
                      <a:lnTo>
                        <a:pt x="76" y="0"/>
                      </a:lnTo>
                      <a:lnTo>
                        <a:pt x="76" y="2"/>
                      </a:lnTo>
                      <a:lnTo>
                        <a:pt x="76" y="4"/>
                      </a:lnTo>
                      <a:lnTo>
                        <a:pt x="78" y="4"/>
                      </a:lnTo>
                      <a:lnTo>
                        <a:pt x="93" y="4"/>
                      </a:lnTo>
                      <a:lnTo>
                        <a:pt x="107" y="10"/>
                      </a:lnTo>
                      <a:lnTo>
                        <a:pt x="120" y="15"/>
                      </a:lnTo>
                      <a:lnTo>
                        <a:pt x="129" y="25"/>
                      </a:lnTo>
                      <a:lnTo>
                        <a:pt x="139" y="36"/>
                      </a:lnTo>
                      <a:lnTo>
                        <a:pt x="146" y="48"/>
                      </a:lnTo>
                      <a:lnTo>
                        <a:pt x="150" y="63"/>
                      </a:lnTo>
                      <a:lnTo>
                        <a:pt x="152" y="78"/>
                      </a:lnTo>
                      <a:lnTo>
                        <a:pt x="152" y="82"/>
                      </a:lnTo>
                      <a:lnTo>
                        <a:pt x="150" y="86"/>
                      </a:lnTo>
                      <a:lnTo>
                        <a:pt x="154" y="84"/>
                      </a:lnTo>
                      <a:lnTo>
                        <a:pt x="156" y="82"/>
                      </a:lnTo>
                      <a:lnTo>
                        <a:pt x="156" y="80"/>
                      </a:lnTo>
                      <a:lnTo>
                        <a:pt x="156" y="78"/>
                      </a:lnTo>
                      <a:close/>
                      <a:moveTo>
                        <a:pt x="0" y="87"/>
                      </a:moveTo>
                      <a:lnTo>
                        <a:pt x="4" y="103"/>
                      </a:lnTo>
                      <a:lnTo>
                        <a:pt x="12" y="118"/>
                      </a:lnTo>
                      <a:lnTo>
                        <a:pt x="19" y="129"/>
                      </a:lnTo>
                      <a:lnTo>
                        <a:pt x="31" y="141"/>
                      </a:lnTo>
                      <a:lnTo>
                        <a:pt x="33" y="139"/>
                      </a:lnTo>
                      <a:lnTo>
                        <a:pt x="34" y="137"/>
                      </a:lnTo>
                      <a:lnTo>
                        <a:pt x="23" y="127"/>
                      </a:lnTo>
                      <a:lnTo>
                        <a:pt x="14" y="112"/>
                      </a:lnTo>
                      <a:lnTo>
                        <a:pt x="10" y="104"/>
                      </a:lnTo>
                      <a:lnTo>
                        <a:pt x="6" y="97"/>
                      </a:lnTo>
                      <a:lnTo>
                        <a:pt x="4" y="89"/>
                      </a:lnTo>
                      <a:lnTo>
                        <a:pt x="4" y="80"/>
                      </a:lnTo>
                      <a:lnTo>
                        <a:pt x="2" y="82"/>
                      </a:lnTo>
                      <a:lnTo>
                        <a:pt x="2" y="86"/>
                      </a:lnTo>
                      <a:lnTo>
                        <a:pt x="0" y="86"/>
                      </a:lnTo>
                      <a:lnTo>
                        <a:pt x="0" y="87"/>
                      </a:lnTo>
                      <a:close/>
                      <a:moveTo>
                        <a:pt x="53" y="8"/>
                      </a:moveTo>
                      <a:lnTo>
                        <a:pt x="57" y="6"/>
                      </a:lnTo>
                      <a:lnTo>
                        <a:pt x="61" y="4"/>
                      </a:lnTo>
                      <a:lnTo>
                        <a:pt x="57" y="6"/>
                      </a:lnTo>
                      <a:lnTo>
                        <a:pt x="53" y="8"/>
                      </a:lnTo>
                      <a:close/>
                    </a:path>
                  </a:pathLst>
                </a:custGeom>
                <a:solidFill>
                  <a:srgbClr val="BE90A0"/>
                </a:solidFill>
                <a:ln w="9525">
                  <a:noFill/>
                  <a:round/>
                  <a:headEnd/>
                  <a:tailEnd/>
                </a:ln>
              </p:spPr>
              <p:txBody>
                <a:bodyPr/>
                <a:lstStyle/>
                <a:p>
                  <a:endParaRPr lang="en-US"/>
                </a:p>
              </p:txBody>
            </p:sp>
            <p:sp>
              <p:nvSpPr>
                <p:cNvPr id="22829" name="Freeform 205"/>
                <p:cNvSpPr>
                  <a:spLocks noEditPoints="1"/>
                </p:cNvSpPr>
                <p:nvPr/>
              </p:nvSpPr>
              <p:spPr bwMode="auto">
                <a:xfrm>
                  <a:off x="1555" y="1438"/>
                  <a:ext cx="152" cy="137"/>
                </a:xfrm>
                <a:custGeom>
                  <a:avLst/>
                  <a:gdLst>
                    <a:gd name="T0" fmla="*/ 152 w 152"/>
                    <a:gd name="T1" fmla="*/ 76 h 137"/>
                    <a:gd name="T2" fmla="*/ 150 w 152"/>
                    <a:gd name="T3" fmla="*/ 61 h 137"/>
                    <a:gd name="T4" fmla="*/ 146 w 152"/>
                    <a:gd name="T5" fmla="*/ 48 h 137"/>
                    <a:gd name="T6" fmla="*/ 141 w 152"/>
                    <a:gd name="T7" fmla="*/ 36 h 137"/>
                    <a:gd name="T8" fmla="*/ 133 w 152"/>
                    <a:gd name="T9" fmla="*/ 25 h 137"/>
                    <a:gd name="T10" fmla="*/ 120 w 152"/>
                    <a:gd name="T11" fmla="*/ 15 h 137"/>
                    <a:gd name="T12" fmla="*/ 106 w 152"/>
                    <a:gd name="T13" fmla="*/ 6 h 137"/>
                    <a:gd name="T14" fmla="*/ 91 w 152"/>
                    <a:gd name="T15" fmla="*/ 0 h 137"/>
                    <a:gd name="T16" fmla="*/ 76 w 152"/>
                    <a:gd name="T17" fmla="*/ 0 h 137"/>
                    <a:gd name="T18" fmla="*/ 74 w 152"/>
                    <a:gd name="T19" fmla="*/ 0 h 137"/>
                    <a:gd name="T20" fmla="*/ 74 w 152"/>
                    <a:gd name="T21" fmla="*/ 0 h 137"/>
                    <a:gd name="T22" fmla="*/ 74 w 152"/>
                    <a:gd name="T23" fmla="*/ 0 h 137"/>
                    <a:gd name="T24" fmla="*/ 74 w 152"/>
                    <a:gd name="T25" fmla="*/ 0 h 137"/>
                    <a:gd name="T26" fmla="*/ 72 w 152"/>
                    <a:gd name="T27" fmla="*/ 2 h 137"/>
                    <a:gd name="T28" fmla="*/ 72 w 152"/>
                    <a:gd name="T29" fmla="*/ 4 h 137"/>
                    <a:gd name="T30" fmla="*/ 74 w 152"/>
                    <a:gd name="T31" fmla="*/ 4 h 137"/>
                    <a:gd name="T32" fmla="*/ 76 w 152"/>
                    <a:gd name="T33" fmla="*/ 4 h 137"/>
                    <a:gd name="T34" fmla="*/ 89 w 152"/>
                    <a:gd name="T35" fmla="*/ 4 h 137"/>
                    <a:gd name="T36" fmla="*/ 105 w 152"/>
                    <a:gd name="T37" fmla="*/ 10 h 137"/>
                    <a:gd name="T38" fmla="*/ 116 w 152"/>
                    <a:gd name="T39" fmla="*/ 15 h 137"/>
                    <a:gd name="T40" fmla="*/ 127 w 152"/>
                    <a:gd name="T41" fmla="*/ 25 h 137"/>
                    <a:gd name="T42" fmla="*/ 135 w 152"/>
                    <a:gd name="T43" fmla="*/ 34 h 137"/>
                    <a:gd name="T44" fmla="*/ 143 w 152"/>
                    <a:gd name="T45" fmla="*/ 48 h 137"/>
                    <a:gd name="T46" fmla="*/ 146 w 152"/>
                    <a:gd name="T47" fmla="*/ 61 h 137"/>
                    <a:gd name="T48" fmla="*/ 148 w 152"/>
                    <a:gd name="T49" fmla="*/ 76 h 137"/>
                    <a:gd name="T50" fmla="*/ 148 w 152"/>
                    <a:gd name="T51" fmla="*/ 80 h 137"/>
                    <a:gd name="T52" fmla="*/ 146 w 152"/>
                    <a:gd name="T53" fmla="*/ 85 h 137"/>
                    <a:gd name="T54" fmla="*/ 148 w 152"/>
                    <a:gd name="T55" fmla="*/ 84 h 137"/>
                    <a:gd name="T56" fmla="*/ 152 w 152"/>
                    <a:gd name="T57" fmla="*/ 82 h 137"/>
                    <a:gd name="T58" fmla="*/ 152 w 152"/>
                    <a:gd name="T59" fmla="*/ 78 h 137"/>
                    <a:gd name="T60" fmla="*/ 152 w 152"/>
                    <a:gd name="T61" fmla="*/ 76 h 137"/>
                    <a:gd name="T62" fmla="*/ 0 w 152"/>
                    <a:gd name="T63" fmla="*/ 82 h 137"/>
                    <a:gd name="T64" fmla="*/ 4 w 152"/>
                    <a:gd name="T65" fmla="*/ 99 h 137"/>
                    <a:gd name="T66" fmla="*/ 10 w 152"/>
                    <a:gd name="T67" fmla="*/ 114 h 137"/>
                    <a:gd name="T68" fmla="*/ 19 w 152"/>
                    <a:gd name="T69" fmla="*/ 125 h 137"/>
                    <a:gd name="T70" fmla="*/ 31 w 152"/>
                    <a:gd name="T71" fmla="*/ 137 h 137"/>
                    <a:gd name="T72" fmla="*/ 32 w 152"/>
                    <a:gd name="T73" fmla="*/ 135 h 137"/>
                    <a:gd name="T74" fmla="*/ 34 w 152"/>
                    <a:gd name="T75" fmla="*/ 135 h 137"/>
                    <a:gd name="T76" fmla="*/ 34 w 152"/>
                    <a:gd name="T77" fmla="*/ 135 h 137"/>
                    <a:gd name="T78" fmla="*/ 34 w 152"/>
                    <a:gd name="T79" fmla="*/ 135 h 137"/>
                    <a:gd name="T80" fmla="*/ 29 w 152"/>
                    <a:gd name="T81" fmla="*/ 129 h 137"/>
                    <a:gd name="T82" fmla="*/ 21 w 152"/>
                    <a:gd name="T83" fmla="*/ 123 h 137"/>
                    <a:gd name="T84" fmla="*/ 17 w 152"/>
                    <a:gd name="T85" fmla="*/ 116 h 137"/>
                    <a:gd name="T86" fmla="*/ 12 w 152"/>
                    <a:gd name="T87" fmla="*/ 108 h 137"/>
                    <a:gd name="T88" fmla="*/ 8 w 152"/>
                    <a:gd name="T89" fmla="*/ 101 h 137"/>
                    <a:gd name="T90" fmla="*/ 6 w 152"/>
                    <a:gd name="T91" fmla="*/ 93 h 137"/>
                    <a:gd name="T92" fmla="*/ 4 w 152"/>
                    <a:gd name="T93" fmla="*/ 84 h 137"/>
                    <a:gd name="T94" fmla="*/ 4 w 152"/>
                    <a:gd name="T95" fmla="*/ 76 h 137"/>
                    <a:gd name="T96" fmla="*/ 4 w 152"/>
                    <a:gd name="T97" fmla="*/ 74 h 137"/>
                    <a:gd name="T98" fmla="*/ 4 w 152"/>
                    <a:gd name="T99" fmla="*/ 74 h 137"/>
                    <a:gd name="T100" fmla="*/ 2 w 152"/>
                    <a:gd name="T101" fmla="*/ 78 h 137"/>
                    <a:gd name="T102" fmla="*/ 0 w 152"/>
                    <a:gd name="T103" fmla="*/ 82 h 137"/>
                    <a:gd name="T104" fmla="*/ 46 w 152"/>
                    <a:gd name="T105" fmla="*/ 10 h 137"/>
                    <a:gd name="T106" fmla="*/ 48 w 152"/>
                    <a:gd name="T107" fmla="*/ 8 h 137"/>
                    <a:gd name="T108" fmla="*/ 50 w 152"/>
                    <a:gd name="T109" fmla="*/ 6 h 137"/>
                    <a:gd name="T110" fmla="*/ 53 w 152"/>
                    <a:gd name="T111" fmla="*/ 4 h 137"/>
                    <a:gd name="T112" fmla="*/ 59 w 152"/>
                    <a:gd name="T113" fmla="*/ 2 h 137"/>
                    <a:gd name="T114" fmla="*/ 59 w 152"/>
                    <a:gd name="T115" fmla="*/ 4 h 137"/>
                    <a:gd name="T116" fmla="*/ 59 w 152"/>
                    <a:gd name="T117" fmla="*/ 6 h 137"/>
                    <a:gd name="T118" fmla="*/ 53 w 152"/>
                    <a:gd name="T119" fmla="*/ 8 h 137"/>
                    <a:gd name="T120" fmla="*/ 46 w 152"/>
                    <a:gd name="T121" fmla="*/ 10 h 1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2"/>
                    <a:gd name="T184" fmla="*/ 0 h 137"/>
                    <a:gd name="T185" fmla="*/ 152 w 152"/>
                    <a:gd name="T186" fmla="*/ 137 h 1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2" h="137">
                      <a:moveTo>
                        <a:pt x="152" y="76"/>
                      </a:moveTo>
                      <a:lnTo>
                        <a:pt x="150" y="61"/>
                      </a:lnTo>
                      <a:lnTo>
                        <a:pt x="146" y="48"/>
                      </a:lnTo>
                      <a:lnTo>
                        <a:pt x="141" y="36"/>
                      </a:lnTo>
                      <a:lnTo>
                        <a:pt x="133" y="25"/>
                      </a:lnTo>
                      <a:lnTo>
                        <a:pt x="120" y="15"/>
                      </a:lnTo>
                      <a:lnTo>
                        <a:pt x="106" y="6"/>
                      </a:lnTo>
                      <a:lnTo>
                        <a:pt x="91" y="0"/>
                      </a:lnTo>
                      <a:lnTo>
                        <a:pt x="76" y="0"/>
                      </a:lnTo>
                      <a:lnTo>
                        <a:pt x="74" y="0"/>
                      </a:lnTo>
                      <a:lnTo>
                        <a:pt x="72" y="2"/>
                      </a:lnTo>
                      <a:lnTo>
                        <a:pt x="72" y="4"/>
                      </a:lnTo>
                      <a:lnTo>
                        <a:pt x="74" y="4"/>
                      </a:lnTo>
                      <a:lnTo>
                        <a:pt x="76" y="4"/>
                      </a:lnTo>
                      <a:lnTo>
                        <a:pt x="89" y="4"/>
                      </a:lnTo>
                      <a:lnTo>
                        <a:pt x="105" y="10"/>
                      </a:lnTo>
                      <a:lnTo>
                        <a:pt x="116" y="15"/>
                      </a:lnTo>
                      <a:lnTo>
                        <a:pt x="127" y="25"/>
                      </a:lnTo>
                      <a:lnTo>
                        <a:pt x="135" y="34"/>
                      </a:lnTo>
                      <a:lnTo>
                        <a:pt x="143" y="48"/>
                      </a:lnTo>
                      <a:lnTo>
                        <a:pt x="146" y="61"/>
                      </a:lnTo>
                      <a:lnTo>
                        <a:pt x="148" y="76"/>
                      </a:lnTo>
                      <a:lnTo>
                        <a:pt x="148" y="80"/>
                      </a:lnTo>
                      <a:lnTo>
                        <a:pt x="146" y="85"/>
                      </a:lnTo>
                      <a:lnTo>
                        <a:pt x="148" y="84"/>
                      </a:lnTo>
                      <a:lnTo>
                        <a:pt x="152" y="82"/>
                      </a:lnTo>
                      <a:lnTo>
                        <a:pt x="152" y="78"/>
                      </a:lnTo>
                      <a:lnTo>
                        <a:pt x="152" y="76"/>
                      </a:lnTo>
                      <a:close/>
                      <a:moveTo>
                        <a:pt x="0" y="82"/>
                      </a:moveTo>
                      <a:lnTo>
                        <a:pt x="4" y="99"/>
                      </a:lnTo>
                      <a:lnTo>
                        <a:pt x="10" y="114"/>
                      </a:lnTo>
                      <a:lnTo>
                        <a:pt x="19" y="125"/>
                      </a:lnTo>
                      <a:lnTo>
                        <a:pt x="31" y="137"/>
                      </a:lnTo>
                      <a:lnTo>
                        <a:pt x="32" y="135"/>
                      </a:lnTo>
                      <a:lnTo>
                        <a:pt x="34" y="135"/>
                      </a:lnTo>
                      <a:lnTo>
                        <a:pt x="29" y="129"/>
                      </a:lnTo>
                      <a:lnTo>
                        <a:pt x="21" y="123"/>
                      </a:lnTo>
                      <a:lnTo>
                        <a:pt x="17" y="116"/>
                      </a:lnTo>
                      <a:lnTo>
                        <a:pt x="12" y="108"/>
                      </a:lnTo>
                      <a:lnTo>
                        <a:pt x="8" y="101"/>
                      </a:lnTo>
                      <a:lnTo>
                        <a:pt x="6" y="93"/>
                      </a:lnTo>
                      <a:lnTo>
                        <a:pt x="4" y="84"/>
                      </a:lnTo>
                      <a:lnTo>
                        <a:pt x="4" y="76"/>
                      </a:lnTo>
                      <a:lnTo>
                        <a:pt x="4" y="74"/>
                      </a:lnTo>
                      <a:lnTo>
                        <a:pt x="2" y="78"/>
                      </a:lnTo>
                      <a:lnTo>
                        <a:pt x="0" y="82"/>
                      </a:lnTo>
                      <a:close/>
                      <a:moveTo>
                        <a:pt x="46" y="10"/>
                      </a:moveTo>
                      <a:lnTo>
                        <a:pt x="48" y="8"/>
                      </a:lnTo>
                      <a:lnTo>
                        <a:pt x="50" y="6"/>
                      </a:lnTo>
                      <a:lnTo>
                        <a:pt x="53" y="4"/>
                      </a:lnTo>
                      <a:lnTo>
                        <a:pt x="59" y="2"/>
                      </a:lnTo>
                      <a:lnTo>
                        <a:pt x="59" y="4"/>
                      </a:lnTo>
                      <a:lnTo>
                        <a:pt x="59" y="6"/>
                      </a:lnTo>
                      <a:lnTo>
                        <a:pt x="53" y="8"/>
                      </a:lnTo>
                      <a:lnTo>
                        <a:pt x="46" y="10"/>
                      </a:lnTo>
                      <a:close/>
                    </a:path>
                  </a:pathLst>
                </a:custGeom>
                <a:solidFill>
                  <a:srgbClr val="BF90A0"/>
                </a:solidFill>
                <a:ln w="9525">
                  <a:noFill/>
                  <a:round/>
                  <a:headEnd/>
                  <a:tailEnd/>
                </a:ln>
              </p:spPr>
              <p:txBody>
                <a:bodyPr/>
                <a:lstStyle/>
                <a:p>
                  <a:endParaRPr lang="en-US"/>
                </a:p>
              </p:txBody>
            </p:sp>
          </p:grpSp>
          <p:grpSp>
            <p:nvGrpSpPr>
              <p:cNvPr id="21525" name="Group 206"/>
              <p:cNvGrpSpPr>
                <a:grpSpLocks/>
              </p:cNvGrpSpPr>
              <p:nvPr/>
            </p:nvGrpSpPr>
            <p:grpSpPr bwMode="auto">
              <a:xfrm>
                <a:off x="1470" y="1317"/>
                <a:ext cx="609" cy="442"/>
                <a:chOff x="1470" y="1317"/>
                <a:chExt cx="609" cy="442"/>
              </a:xfrm>
            </p:grpSpPr>
            <p:sp>
              <p:nvSpPr>
                <p:cNvPr id="22430" name="Freeform 207"/>
                <p:cNvSpPr>
                  <a:spLocks noEditPoints="1"/>
                </p:cNvSpPr>
                <p:nvPr/>
              </p:nvSpPr>
              <p:spPr bwMode="auto">
                <a:xfrm>
                  <a:off x="1557" y="1440"/>
                  <a:ext cx="148" cy="133"/>
                </a:xfrm>
                <a:custGeom>
                  <a:avLst/>
                  <a:gdLst>
                    <a:gd name="T0" fmla="*/ 146 w 148"/>
                    <a:gd name="T1" fmla="*/ 59 h 133"/>
                    <a:gd name="T2" fmla="*/ 135 w 148"/>
                    <a:gd name="T3" fmla="*/ 32 h 133"/>
                    <a:gd name="T4" fmla="*/ 116 w 148"/>
                    <a:gd name="T5" fmla="*/ 11 h 133"/>
                    <a:gd name="T6" fmla="*/ 89 w 148"/>
                    <a:gd name="T7" fmla="*/ 0 h 133"/>
                    <a:gd name="T8" fmla="*/ 72 w 148"/>
                    <a:gd name="T9" fmla="*/ 0 h 133"/>
                    <a:gd name="T10" fmla="*/ 70 w 148"/>
                    <a:gd name="T11" fmla="*/ 2 h 133"/>
                    <a:gd name="T12" fmla="*/ 70 w 148"/>
                    <a:gd name="T13" fmla="*/ 4 h 133"/>
                    <a:gd name="T14" fmla="*/ 87 w 148"/>
                    <a:gd name="T15" fmla="*/ 4 h 133"/>
                    <a:gd name="T16" fmla="*/ 112 w 148"/>
                    <a:gd name="T17" fmla="*/ 15 h 133"/>
                    <a:gd name="T18" fmla="*/ 131 w 148"/>
                    <a:gd name="T19" fmla="*/ 34 h 133"/>
                    <a:gd name="T20" fmla="*/ 142 w 148"/>
                    <a:gd name="T21" fmla="*/ 59 h 133"/>
                    <a:gd name="T22" fmla="*/ 144 w 148"/>
                    <a:gd name="T23" fmla="*/ 80 h 133"/>
                    <a:gd name="T24" fmla="*/ 144 w 148"/>
                    <a:gd name="T25" fmla="*/ 83 h 133"/>
                    <a:gd name="T26" fmla="*/ 148 w 148"/>
                    <a:gd name="T27" fmla="*/ 78 h 133"/>
                    <a:gd name="T28" fmla="*/ 57 w 148"/>
                    <a:gd name="T29" fmla="*/ 0 h 133"/>
                    <a:gd name="T30" fmla="*/ 49 w 148"/>
                    <a:gd name="T31" fmla="*/ 4 h 133"/>
                    <a:gd name="T32" fmla="*/ 48 w 148"/>
                    <a:gd name="T33" fmla="*/ 4 h 133"/>
                    <a:gd name="T34" fmla="*/ 44 w 148"/>
                    <a:gd name="T35" fmla="*/ 8 h 133"/>
                    <a:gd name="T36" fmla="*/ 40 w 148"/>
                    <a:gd name="T37" fmla="*/ 11 h 133"/>
                    <a:gd name="T38" fmla="*/ 55 w 148"/>
                    <a:gd name="T39" fmla="*/ 6 h 133"/>
                    <a:gd name="T40" fmla="*/ 57 w 148"/>
                    <a:gd name="T41" fmla="*/ 0 h 133"/>
                    <a:gd name="T42" fmla="*/ 0 w 148"/>
                    <a:gd name="T43" fmla="*/ 85 h 133"/>
                    <a:gd name="T44" fmla="*/ 6 w 148"/>
                    <a:gd name="T45" fmla="*/ 100 h 133"/>
                    <a:gd name="T46" fmla="*/ 19 w 148"/>
                    <a:gd name="T47" fmla="*/ 123 h 133"/>
                    <a:gd name="T48" fmla="*/ 32 w 148"/>
                    <a:gd name="T49" fmla="*/ 133 h 133"/>
                    <a:gd name="T50" fmla="*/ 32 w 148"/>
                    <a:gd name="T51" fmla="*/ 133 h 133"/>
                    <a:gd name="T52" fmla="*/ 27 w 148"/>
                    <a:gd name="T53" fmla="*/ 125 h 133"/>
                    <a:gd name="T54" fmla="*/ 17 w 148"/>
                    <a:gd name="T55" fmla="*/ 114 h 133"/>
                    <a:gd name="T56" fmla="*/ 8 w 148"/>
                    <a:gd name="T57" fmla="*/ 99 h 133"/>
                    <a:gd name="T58" fmla="*/ 4 w 148"/>
                    <a:gd name="T59" fmla="*/ 82 h 133"/>
                    <a:gd name="T60" fmla="*/ 4 w 148"/>
                    <a:gd name="T61" fmla="*/ 70 h 133"/>
                    <a:gd name="T62" fmla="*/ 2 w 148"/>
                    <a:gd name="T63" fmla="*/ 70 h 133"/>
                    <a:gd name="T64" fmla="*/ 0 w 148"/>
                    <a:gd name="T65" fmla="*/ 74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8"/>
                    <a:gd name="T100" fmla="*/ 0 h 133"/>
                    <a:gd name="T101" fmla="*/ 148 w 148"/>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8" h="133">
                      <a:moveTo>
                        <a:pt x="148" y="74"/>
                      </a:moveTo>
                      <a:lnTo>
                        <a:pt x="146" y="59"/>
                      </a:lnTo>
                      <a:lnTo>
                        <a:pt x="142" y="44"/>
                      </a:lnTo>
                      <a:lnTo>
                        <a:pt x="135" y="32"/>
                      </a:lnTo>
                      <a:lnTo>
                        <a:pt x="125" y="21"/>
                      </a:lnTo>
                      <a:lnTo>
                        <a:pt x="116" y="11"/>
                      </a:lnTo>
                      <a:lnTo>
                        <a:pt x="103" y="6"/>
                      </a:lnTo>
                      <a:lnTo>
                        <a:pt x="89" y="0"/>
                      </a:lnTo>
                      <a:lnTo>
                        <a:pt x="74" y="0"/>
                      </a:lnTo>
                      <a:lnTo>
                        <a:pt x="72" y="0"/>
                      </a:lnTo>
                      <a:lnTo>
                        <a:pt x="70" y="2"/>
                      </a:lnTo>
                      <a:lnTo>
                        <a:pt x="68" y="4"/>
                      </a:lnTo>
                      <a:lnTo>
                        <a:pt x="70" y="4"/>
                      </a:lnTo>
                      <a:lnTo>
                        <a:pt x="74" y="4"/>
                      </a:lnTo>
                      <a:lnTo>
                        <a:pt x="87" y="4"/>
                      </a:lnTo>
                      <a:lnTo>
                        <a:pt x="101" y="8"/>
                      </a:lnTo>
                      <a:lnTo>
                        <a:pt x="112" y="15"/>
                      </a:lnTo>
                      <a:lnTo>
                        <a:pt x="123" y="23"/>
                      </a:lnTo>
                      <a:lnTo>
                        <a:pt x="131" y="34"/>
                      </a:lnTo>
                      <a:lnTo>
                        <a:pt x="139" y="46"/>
                      </a:lnTo>
                      <a:lnTo>
                        <a:pt x="142" y="59"/>
                      </a:lnTo>
                      <a:lnTo>
                        <a:pt x="144" y="74"/>
                      </a:lnTo>
                      <a:lnTo>
                        <a:pt x="144" y="80"/>
                      </a:lnTo>
                      <a:lnTo>
                        <a:pt x="142" y="85"/>
                      </a:lnTo>
                      <a:lnTo>
                        <a:pt x="144" y="83"/>
                      </a:lnTo>
                      <a:lnTo>
                        <a:pt x="146" y="82"/>
                      </a:lnTo>
                      <a:lnTo>
                        <a:pt x="148" y="78"/>
                      </a:lnTo>
                      <a:lnTo>
                        <a:pt x="148" y="74"/>
                      </a:lnTo>
                      <a:close/>
                      <a:moveTo>
                        <a:pt x="57" y="0"/>
                      </a:moveTo>
                      <a:lnTo>
                        <a:pt x="53" y="2"/>
                      </a:lnTo>
                      <a:lnTo>
                        <a:pt x="49" y="4"/>
                      </a:lnTo>
                      <a:lnTo>
                        <a:pt x="48" y="4"/>
                      </a:lnTo>
                      <a:lnTo>
                        <a:pt x="46" y="6"/>
                      </a:lnTo>
                      <a:lnTo>
                        <a:pt x="44" y="8"/>
                      </a:lnTo>
                      <a:lnTo>
                        <a:pt x="42" y="9"/>
                      </a:lnTo>
                      <a:lnTo>
                        <a:pt x="40" y="11"/>
                      </a:lnTo>
                      <a:lnTo>
                        <a:pt x="48" y="8"/>
                      </a:lnTo>
                      <a:lnTo>
                        <a:pt x="55" y="6"/>
                      </a:lnTo>
                      <a:lnTo>
                        <a:pt x="57" y="4"/>
                      </a:lnTo>
                      <a:lnTo>
                        <a:pt x="57" y="0"/>
                      </a:lnTo>
                      <a:close/>
                      <a:moveTo>
                        <a:pt x="0" y="76"/>
                      </a:moveTo>
                      <a:lnTo>
                        <a:pt x="0" y="85"/>
                      </a:lnTo>
                      <a:lnTo>
                        <a:pt x="2" y="93"/>
                      </a:lnTo>
                      <a:lnTo>
                        <a:pt x="6" y="100"/>
                      </a:lnTo>
                      <a:lnTo>
                        <a:pt x="10" y="108"/>
                      </a:lnTo>
                      <a:lnTo>
                        <a:pt x="19" y="123"/>
                      </a:lnTo>
                      <a:lnTo>
                        <a:pt x="30" y="133"/>
                      </a:lnTo>
                      <a:lnTo>
                        <a:pt x="32" y="133"/>
                      </a:lnTo>
                      <a:lnTo>
                        <a:pt x="34" y="131"/>
                      </a:lnTo>
                      <a:lnTo>
                        <a:pt x="27" y="125"/>
                      </a:lnTo>
                      <a:lnTo>
                        <a:pt x="21" y="119"/>
                      </a:lnTo>
                      <a:lnTo>
                        <a:pt x="17" y="114"/>
                      </a:lnTo>
                      <a:lnTo>
                        <a:pt x="12" y="106"/>
                      </a:lnTo>
                      <a:lnTo>
                        <a:pt x="8" y="99"/>
                      </a:lnTo>
                      <a:lnTo>
                        <a:pt x="6" y="91"/>
                      </a:lnTo>
                      <a:lnTo>
                        <a:pt x="4" y="82"/>
                      </a:lnTo>
                      <a:lnTo>
                        <a:pt x="4" y="74"/>
                      </a:lnTo>
                      <a:lnTo>
                        <a:pt x="4" y="70"/>
                      </a:lnTo>
                      <a:lnTo>
                        <a:pt x="4" y="66"/>
                      </a:lnTo>
                      <a:lnTo>
                        <a:pt x="2" y="70"/>
                      </a:lnTo>
                      <a:lnTo>
                        <a:pt x="2" y="72"/>
                      </a:lnTo>
                      <a:lnTo>
                        <a:pt x="0" y="74"/>
                      </a:lnTo>
                      <a:lnTo>
                        <a:pt x="0" y="76"/>
                      </a:lnTo>
                      <a:close/>
                    </a:path>
                  </a:pathLst>
                </a:custGeom>
                <a:solidFill>
                  <a:srgbClr val="C090A0"/>
                </a:solidFill>
                <a:ln w="9525">
                  <a:noFill/>
                  <a:round/>
                  <a:headEnd/>
                  <a:tailEnd/>
                </a:ln>
              </p:spPr>
              <p:txBody>
                <a:bodyPr/>
                <a:lstStyle/>
                <a:p>
                  <a:endParaRPr lang="en-US"/>
                </a:p>
              </p:txBody>
            </p:sp>
            <p:sp>
              <p:nvSpPr>
                <p:cNvPr id="22431" name="Freeform 208"/>
                <p:cNvSpPr>
                  <a:spLocks noEditPoints="1"/>
                </p:cNvSpPr>
                <p:nvPr/>
              </p:nvSpPr>
              <p:spPr bwMode="auto">
                <a:xfrm>
                  <a:off x="1559" y="1442"/>
                  <a:ext cx="144" cy="131"/>
                </a:xfrm>
                <a:custGeom>
                  <a:avLst/>
                  <a:gdLst>
                    <a:gd name="T0" fmla="*/ 142 w 144"/>
                    <a:gd name="T1" fmla="*/ 57 h 131"/>
                    <a:gd name="T2" fmla="*/ 131 w 144"/>
                    <a:gd name="T3" fmla="*/ 30 h 131"/>
                    <a:gd name="T4" fmla="*/ 112 w 144"/>
                    <a:gd name="T5" fmla="*/ 11 h 131"/>
                    <a:gd name="T6" fmla="*/ 85 w 144"/>
                    <a:gd name="T7" fmla="*/ 0 h 131"/>
                    <a:gd name="T8" fmla="*/ 70 w 144"/>
                    <a:gd name="T9" fmla="*/ 0 h 131"/>
                    <a:gd name="T10" fmla="*/ 66 w 144"/>
                    <a:gd name="T11" fmla="*/ 2 h 131"/>
                    <a:gd name="T12" fmla="*/ 68 w 144"/>
                    <a:gd name="T13" fmla="*/ 4 h 131"/>
                    <a:gd name="T14" fmla="*/ 85 w 144"/>
                    <a:gd name="T15" fmla="*/ 4 h 131"/>
                    <a:gd name="T16" fmla="*/ 110 w 144"/>
                    <a:gd name="T17" fmla="*/ 15 h 131"/>
                    <a:gd name="T18" fmla="*/ 129 w 144"/>
                    <a:gd name="T19" fmla="*/ 32 h 131"/>
                    <a:gd name="T20" fmla="*/ 139 w 144"/>
                    <a:gd name="T21" fmla="*/ 57 h 131"/>
                    <a:gd name="T22" fmla="*/ 140 w 144"/>
                    <a:gd name="T23" fmla="*/ 78 h 131"/>
                    <a:gd name="T24" fmla="*/ 139 w 144"/>
                    <a:gd name="T25" fmla="*/ 83 h 131"/>
                    <a:gd name="T26" fmla="*/ 140 w 144"/>
                    <a:gd name="T27" fmla="*/ 83 h 131"/>
                    <a:gd name="T28" fmla="*/ 144 w 144"/>
                    <a:gd name="T29" fmla="*/ 76 h 131"/>
                    <a:gd name="T30" fmla="*/ 55 w 144"/>
                    <a:gd name="T31" fmla="*/ 2 h 131"/>
                    <a:gd name="T32" fmla="*/ 42 w 144"/>
                    <a:gd name="T33" fmla="*/ 6 h 131"/>
                    <a:gd name="T34" fmla="*/ 42 w 144"/>
                    <a:gd name="T35" fmla="*/ 6 h 131"/>
                    <a:gd name="T36" fmla="*/ 34 w 144"/>
                    <a:gd name="T37" fmla="*/ 13 h 131"/>
                    <a:gd name="T38" fmla="*/ 51 w 144"/>
                    <a:gd name="T39" fmla="*/ 6 h 131"/>
                    <a:gd name="T40" fmla="*/ 51 w 144"/>
                    <a:gd name="T41" fmla="*/ 6 h 131"/>
                    <a:gd name="T42" fmla="*/ 55 w 144"/>
                    <a:gd name="T43" fmla="*/ 2 h 131"/>
                    <a:gd name="T44" fmla="*/ 0 w 144"/>
                    <a:gd name="T45" fmla="*/ 70 h 131"/>
                    <a:gd name="T46" fmla="*/ 0 w 144"/>
                    <a:gd name="T47" fmla="*/ 80 h 131"/>
                    <a:gd name="T48" fmla="*/ 4 w 144"/>
                    <a:gd name="T49" fmla="*/ 97 h 131"/>
                    <a:gd name="T50" fmla="*/ 13 w 144"/>
                    <a:gd name="T51" fmla="*/ 112 h 131"/>
                    <a:gd name="T52" fmla="*/ 25 w 144"/>
                    <a:gd name="T53" fmla="*/ 125 h 131"/>
                    <a:gd name="T54" fmla="*/ 32 w 144"/>
                    <a:gd name="T55" fmla="*/ 129 h 131"/>
                    <a:gd name="T56" fmla="*/ 27 w 144"/>
                    <a:gd name="T57" fmla="*/ 123 h 131"/>
                    <a:gd name="T58" fmla="*/ 17 w 144"/>
                    <a:gd name="T59" fmla="*/ 112 h 131"/>
                    <a:gd name="T60" fmla="*/ 8 w 144"/>
                    <a:gd name="T61" fmla="*/ 97 h 131"/>
                    <a:gd name="T62" fmla="*/ 4 w 144"/>
                    <a:gd name="T63" fmla="*/ 80 h 131"/>
                    <a:gd name="T64" fmla="*/ 4 w 144"/>
                    <a:gd name="T65" fmla="*/ 66 h 131"/>
                    <a:gd name="T66" fmla="*/ 2 w 144"/>
                    <a:gd name="T67" fmla="*/ 64 h 131"/>
                    <a:gd name="T68" fmla="*/ 0 w 144"/>
                    <a:gd name="T69" fmla="*/ 70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4"/>
                    <a:gd name="T106" fmla="*/ 0 h 131"/>
                    <a:gd name="T107" fmla="*/ 144 w 144"/>
                    <a:gd name="T108" fmla="*/ 131 h 1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4" h="131">
                      <a:moveTo>
                        <a:pt x="144" y="72"/>
                      </a:moveTo>
                      <a:lnTo>
                        <a:pt x="142" y="57"/>
                      </a:lnTo>
                      <a:lnTo>
                        <a:pt x="139" y="44"/>
                      </a:lnTo>
                      <a:lnTo>
                        <a:pt x="131" y="30"/>
                      </a:lnTo>
                      <a:lnTo>
                        <a:pt x="123" y="21"/>
                      </a:lnTo>
                      <a:lnTo>
                        <a:pt x="112" y="11"/>
                      </a:lnTo>
                      <a:lnTo>
                        <a:pt x="101" y="6"/>
                      </a:lnTo>
                      <a:lnTo>
                        <a:pt x="85" y="0"/>
                      </a:lnTo>
                      <a:lnTo>
                        <a:pt x="72" y="0"/>
                      </a:lnTo>
                      <a:lnTo>
                        <a:pt x="70" y="0"/>
                      </a:lnTo>
                      <a:lnTo>
                        <a:pt x="68" y="0"/>
                      </a:lnTo>
                      <a:lnTo>
                        <a:pt x="66" y="2"/>
                      </a:lnTo>
                      <a:lnTo>
                        <a:pt x="65" y="4"/>
                      </a:lnTo>
                      <a:lnTo>
                        <a:pt x="68" y="4"/>
                      </a:lnTo>
                      <a:lnTo>
                        <a:pt x="72" y="4"/>
                      </a:lnTo>
                      <a:lnTo>
                        <a:pt x="85" y="4"/>
                      </a:lnTo>
                      <a:lnTo>
                        <a:pt x="99" y="7"/>
                      </a:lnTo>
                      <a:lnTo>
                        <a:pt x="110" y="15"/>
                      </a:lnTo>
                      <a:lnTo>
                        <a:pt x="120" y="23"/>
                      </a:lnTo>
                      <a:lnTo>
                        <a:pt x="129" y="32"/>
                      </a:lnTo>
                      <a:lnTo>
                        <a:pt x="135" y="45"/>
                      </a:lnTo>
                      <a:lnTo>
                        <a:pt x="139" y="57"/>
                      </a:lnTo>
                      <a:lnTo>
                        <a:pt x="140" y="72"/>
                      </a:lnTo>
                      <a:lnTo>
                        <a:pt x="140" y="78"/>
                      </a:lnTo>
                      <a:lnTo>
                        <a:pt x="139" y="83"/>
                      </a:lnTo>
                      <a:lnTo>
                        <a:pt x="140" y="83"/>
                      </a:lnTo>
                      <a:lnTo>
                        <a:pt x="142" y="81"/>
                      </a:lnTo>
                      <a:lnTo>
                        <a:pt x="144" y="76"/>
                      </a:lnTo>
                      <a:lnTo>
                        <a:pt x="144" y="72"/>
                      </a:lnTo>
                      <a:close/>
                      <a:moveTo>
                        <a:pt x="55" y="2"/>
                      </a:moveTo>
                      <a:lnTo>
                        <a:pt x="49" y="4"/>
                      </a:lnTo>
                      <a:lnTo>
                        <a:pt x="42" y="6"/>
                      </a:lnTo>
                      <a:lnTo>
                        <a:pt x="38" y="9"/>
                      </a:lnTo>
                      <a:lnTo>
                        <a:pt x="34" y="13"/>
                      </a:lnTo>
                      <a:lnTo>
                        <a:pt x="42" y="9"/>
                      </a:lnTo>
                      <a:lnTo>
                        <a:pt x="51" y="6"/>
                      </a:lnTo>
                      <a:lnTo>
                        <a:pt x="53" y="4"/>
                      </a:lnTo>
                      <a:lnTo>
                        <a:pt x="55" y="2"/>
                      </a:lnTo>
                      <a:close/>
                      <a:moveTo>
                        <a:pt x="0" y="70"/>
                      </a:moveTo>
                      <a:lnTo>
                        <a:pt x="0" y="70"/>
                      </a:lnTo>
                      <a:lnTo>
                        <a:pt x="0" y="72"/>
                      </a:lnTo>
                      <a:lnTo>
                        <a:pt x="0" y="80"/>
                      </a:lnTo>
                      <a:lnTo>
                        <a:pt x="2" y="89"/>
                      </a:lnTo>
                      <a:lnTo>
                        <a:pt x="4" y="97"/>
                      </a:lnTo>
                      <a:lnTo>
                        <a:pt x="8" y="104"/>
                      </a:lnTo>
                      <a:lnTo>
                        <a:pt x="13" y="112"/>
                      </a:lnTo>
                      <a:lnTo>
                        <a:pt x="17" y="119"/>
                      </a:lnTo>
                      <a:lnTo>
                        <a:pt x="25" y="125"/>
                      </a:lnTo>
                      <a:lnTo>
                        <a:pt x="30" y="131"/>
                      </a:lnTo>
                      <a:lnTo>
                        <a:pt x="32" y="129"/>
                      </a:lnTo>
                      <a:lnTo>
                        <a:pt x="34" y="129"/>
                      </a:lnTo>
                      <a:lnTo>
                        <a:pt x="27" y="123"/>
                      </a:lnTo>
                      <a:lnTo>
                        <a:pt x="21" y="117"/>
                      </a:lnTo>
                      <a:lnTo>
                        <a:pt x="17" y="112"/>
                      </a:lnTo>
                      <a:lnTo>
                        <a:pt x="11" y="104"/>
                      </a:lnTo>
                      <a:lnTo>
                        <a:pt x="8" y="97"/>
                      </a:lnTo>
                      <a:lnTo>
                        <a:pt x="6" y="89"/>
                      </a:lnTo>
                      <a:lnTo>
                        <a:pt x="4" y="80"/>
                      </a:lnTo>
                      <a:lnTo>
                        <a:pt x="4" y="72"/>
                      </a:lnTo>
                      <a:lnTo>
                        <a:pt x="4" y="66"/>
                      </a:lnTo>
                      <a:lnTo>
                        <a:pt x="4" y="61"/>
                      </a:lnTo>
                      <a:lnTo>
                        <a:pt x="2" y="64"/>
                      </a:lnTo>
                      <a:lnTo>
                        <a:pt x="0" y="70"/>
                      </a:lnTo>
                      <a:close/>
                    </a:path>
                  </a:pathLst>
                </a:custGeom>
                <a:solidFill>
                  <a:srgbClr val="C1919F"/>
                </a:solidFill>
                <a:ln w="9525">
                  <a:noFill/>
                  <a:round/>
                  <a:headEnd/>
                  <a:tailEnd/>
                </a:ln>
              </p:spPr>
              <p:txBody>
                <a:bodyPr/>
                <a:lstStyle/>
                <a:p>
                  <a:endParaRPr lang="en-US"/>
                </a:p>
              </p:txBody>
            </p:sp>
            <p:sp>
              <p:nvSpPr>
                <p:cNvPr id="22432" name="Freeform 209"/>
                <p:cNvSpPr>
                  <a:spLocks noEditPoints="1"/>
                </p:cNvSpPr>
                <p:nvPr/>
              </p:nvSpPr>
              <p:spPr bwMode="auto">
                <a:xfrm>
                  <a:off x="1561" y="1444"/>
                  <a:ext cx="140" cy="127"/>
                </a:xfrm>
                <a:custGeom>
                  <a:avLst/>
                  <a:gdLst>
                    <a:gd name="T0" fmla="*/ 138 w 140"/>
                    <a:gd name="T1" fmla="*/ 55 h 127"/>
                    <a:gd name="T2" fmla="*/ 127 w 140"/>
                    <a:gd name="T3" fmla="*/ 30 h 127"/>
                    <a:gd name="T4" fmla="*/ 108 w 140"/>
                    <a:gd name="T5" fmla="*/ 11 h 127"/>
                    <a:gd name="T6" fmla="*/ 83 w 140"/>
                    <a:gd name="T7" fmla="*/ 0 h 127"/>
                    <a:gd name="T8" fmla="*/ 66 w 140"/>
                    <a:gd name="T9" fmla="*/ 0 h 127"/>
                    <a:gd name="T10" fmla="*/ 63 w 140"/>
                    <a:gd name="T11" fmla="*/ 2 h 127"/>
                    <a:gd name="T12" fmla="*/ 66 w 140"/>
                    <a:gd name="T13" fmla="*/ 4 h 127"/>
                    <a:gd name="T14" fmla="*/ 83 w 140"/>
                    <a:gd name="T15" fmla="*/ 4 h 127"/>
                    <a:gd name="T16" fmla="*/ 106 w 140"/>
                    <a:gd name="T17" fmla="*/ 15 h 127"/>
                    <a:gd name="T18" fmla="*/ 125 w 140"/>
                    <a:gd name="T19" fmla="*/ 32 h 127"/>
                    <a:gd name="T20" fmla="*/ 135 w 140"/>
                    <a:gd name="T21" fmla="*/ 55 h 127"/>
                    <a:gd name="T22" fmla="*/ 137 w 140"/>
                    <a:gd name="T23" fmla="*/ 76 h 127"/>
                    <a:gd name="T24" fmla="*/ 137 w 140"/>
                    <a:gd name="T25" fmla="*/ 81 h 127"/>
                    <a:gd name="T26" fmla="*/ 138 w 140"/>
                    <a:gd name="T27" fmla="*/ 81 h 127"/>
                    <a:gd name="T28" fmla="*/ 140 w 140"/>
                    <a:gd name="T29" fmla="*/ 76 h 127"/>
                    <a:gd name="T30" fmla="*/ 51 w 140"/>
                    <a:gd name="T31" fmla="*/ 2 h 127"/>
                    <a:gd name="T32" fmla="*/ 36 w 140"/>
                    <a:gd name="T33" fmla="*/ 7 h 127"/>
                    <a:gd name="T34" fmla="*/ 28 w 140"/>
                    <a:gd name="T35" fmla="*/ 17 h 127"/>
                    <a:gd name="T36" fmla="*/ 47 w 140"/>
                    <a:gd name="T37" fmla="*/ 5 h 127"/>
                    <a:gd name="T38" fmla="*/ 49 w 140"/>
                    <a:gd name="T39" fmla="*/ 4 h 127"/>
                    <a:gd name="T40" fmla="*/ 51 w 140"/>
                    <a:gd name="T41" fmla="*/ 2 h 127"/>
                    <a:gd name="T42" fmla="*/ 0 w 140"/>
                    <a:gd name="T43" fmla="*/ 66 h 127"/>
                    <a:gd name="T44" fmla="*/ 0 w 140"/>
                    <a:gd name="T45" fmla="*/ 78 h 127"/>
                    <a:gd name="T46" fmla="*/ 4 w 140"/>
                    <a:gd name="T47" fmla="*/ 95 h 127"/>
                    <a:gd name="T48" fmla="*/ 13 w 140"/>
                    <a:gd name="T49" fmla="*/ 110 h 127"/>
                    <a:gd name="T50" fmla="*/ 23 w 140"/>
                    <a:gd name="T51" fmla="*/ 121 h 127"/>
                    <a:gd name="T52" fmla="*/ 32 w 140"/>
                    <a:gd name="T53" fmla="*/ 127 h 127"/>
                    <a:gd name="T54" fmla="*/ 26 w 140"/>
                    <a:gd name="T55" fmla="*/ 119 h 127"/>
                    <a:gd name="T56" fmla="*/ 15 w 140"/>
                    <a:gd name="T57" fmla="*/ 108 h 127"/>
                    <a:gd name="T58" fmla="*/ 8 w 140"/>
                    <a:gd name="T59" fmla="*/ 95 h 127"/>
                    <a:gd name="T60" fmla="*/ 4 w 140"/>
                    <a:gd name="T61" fmla="*/ 78 h 127"/>
                    <a:gd name="T62" fmla="*/ 4 w 140"/>
                    <a:gd name="T63" fmla="*/ 60 h 127"/>
                    <a:gd name="T64" fmla="*/ 6 w 140"/>
                    <a:gd name="T65" fmla="*/ 55 h 127"/>
                    <a:gd name="T66" fmla="*/ 2 w 140"/>
                    <a:gd name="T67" fmla="*/ 59 h 1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0"/>
                    <a:gd name="T103" fmla="*/ 0 h 127"/>
                    <a:gd name="T104" fmla="*/ 140 w 140"/>
                    <a:gd name="T105" fmla="*/ 127 h 1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0" h="127">
                      <a:moveTo>
                        <a:pt x="140" y="70"/>
                      </a:moveTo>
                      <a:lnTo>
                        <a:pt x="138" y="55"/>
                      </a:lnTo>
                      <a:lnTo>
                        <a:pt x="135" y="42"/>
                      </a:lnTo>
                      <a:lnTo>
                        <a:pt x="127" y="30"/>
                      </a:lnTo>
                      <a:lnTo>
                        <a:pt x="119" y="19"/>
                      </a:lnTo>
                      <a:lnTo>
                        <a:pt x="108" y="11"/>
                      </a:lnTo>
                      <a:lnTo>
                        <a:pt x="97" y="4"/>
                      </a:lnTo>
                      <a:lnTo>
                        <a:pt x="83" y="0"/>
                      </a:lnTo>
                      <a:lnTo>
                        <a:pt x="70" y="0"/>
                      </a:lnTo>
                      <a:lnTo>
                        <a:pt x="66" y="0"/>
                      </a:lnTo>
                      <a:lnTo>
                        <a:pt x="64" y="0"/>
                      </a:lnTo>
                      <a:lnTo>
                        <a:pt x="63" y="2"/>
                      </a:lnTo>
                      <a:lnTo>
                        <a:pt x="61" y="4"/>
                      </a:lnTo>
                      <a:lnTo>
                        <a:pt x="66" y="4"/>
                      </a:lnTo>
                      <a:lnTo>
                        <a:pt x="70" y="4"/>
                      </a:lnTo>
                      <a:lnTo>
                        <a:pt x="83" y="4"/>
                      </a:lnTo>
                      <a:lnTo>
                        <a:pt x="95" y="7"/>
                      </a:lnTo>
                      <a:lnTo>
                        <a:pt x="106" y="15"/>
                      </a:lnTo>
                      <a:lnTo>
                        <a:pt x="116" y="23"/>
                      </a:lnTo>
                      <a:lnTo>
                        <a:pt x="125" y="32"/>
                      </a:lnTo>
                      <a:lnTo>
                        <a:pt x="131" y="43"/>
                      </a:lnTo>
                      <a:lnTo>
                        <a:pt x="135" y="55"/>
                      </a:lnTo>
                      <a:lnTo>
                        <a:pt x="137" y="70"/>
                      </a:lnTo>
                      <a:lnTo>
                        <a:pt x="137" y="76"/>
                      </a:lnTo>
                      <a:lnTo>
                        <a:pt x="135" y="83"/>
                      </a:lnTo>
                      <a:lnTo>
                        <a:pt x="137" y="81"/>
                      </a:lnTo>
                      <a:lnTo>
                        <a:pt x="138" y="81"/>
                      </a:lnTo>
                      <a:lnTo>
                        <a:pt x="140" y="76"/>
                      </a:lnTo>
                      <a:lnTo>
                        <a:pt x="140" y="70"/>
                      </a:lnTo>
                      <a:close/>
                      <a:moveTo>
                        <a:pt x="51" y="2"/>
                      </a:moveTo>
                      <a:lnTo>
                        <a:pt x="44" y="4"/>
                      </a:lnTo>
                      <a:lnTo>
                        <a:pt x="36" y="7"/>
                      </a:lnTo>
                      <a:lnTo>
                        <a:pt x="32" y="13"/>
                      </a:lnTo>
                      <a:lnTo>
                        <a:pt x="28" y="17"/>
                      </a:lnTo>
                      <a:lnTo>
                        <a:pt x="38" y="11"/>
                      </a:lnTo>
                      <a:lnTo>
                        <a:pt x="47" y="5"/>
                      </a:lnTo>
                      <a:lnTo>
                        <a:pt x="49" y="5"/>
                      </a:lnTo>
                      <a:lnTo>
                        <a:pt x="49" y="4"/>
                      </a:lnTo>
                      <a:lnTo>
                        <a:pt x="51" y="2"/>
                      </a:lnTo>
                      <a:close/>
                      <a:moveTo>
                        <a:pt x="0" y="62"/>
                      </a:moveTo>
                      <a:lnTo>
                        <a:pt x="0" y="66"/>
                      </a:lnTo>
                      <a:lnTo>
                        <a:pt x="0" y="70"/>
                      </a:lnTo>
                      <a:lnTo>
                        <a:pt x="0" y="78"/>
                      </a:lnTo>
                      <a:lnTo>
                        <a:pt x="2" y="87"/>
                      </a:lnTo>
                      <a:lnTo>
                        <a:pt x="4" y="95"/>
                      </a:lnTo>
                      <a:lnTo>
                        <a:pt x="8" y="102"/>
                      </a:lnTo>
                      <a:lnTo>
                        <a:pt x="13" y="110"/>
                      </a:lnTo>
                      <a:lnTo>
                        <a:pt x="17" y="115"/>
                      </a:lnTo>
                      <a:lnTo>
                        <a:pt x="23" y="121"/>
                      </a:lnTo>
                      <a:lnTo>
                        <a:pt x="30" y="127"/>
                      </a:lnTo>
                      <a:lnTo>
                        <a:pt x="32" y="127"/>
                      </a:lnTo>
                      <a:lnTo>
                        <a:pt x="34" y="125"/>
                      </a:lnTo>
                      <a:lnTo>
                        <a:pt x="26" y="119"/>
                      </a:lnTo>
                      <a:lnTo>
                        <a:pt x="21" y="114"/>
                      </a:lnTo>
                      <a:lnTo>
                        <a:pt x="15" y="108"/>
                      </a:lnTo>
                      <a:lnTo>
                        <a:pt x="11" y="102"/>
                      </a:lnTo>
                      <a:lnTo>
                        <a:pt x="8" y="95"/>
                      </a:lnTo>
                      <a:lnTo>
                        <a:pt x="6" y="85"/>
                      </a:lnTo>
                      <a:lnTo>
                        <a:pt x="4" y="78"/>
                      </a:lnTo>
                      <a:lnTo>
                        <a:pt x="4" y="70"/>
                      </a:lnTo>
                      <a:lnTo>
                        <a:pt x="4" y="60"/>
                      </a:lnTo>
                      <a:lnTo>
                        <a:pt x="6" y="53"/>
                      </a:lnTo>
                      <a:lnTo>
                        <a:pt x="6" y="55"/>
                      </a:lnTo>
                      <a:lnTo>
                        <a:pt x="4" y="55"/>
                      </a:lnTo>
                      <a:lnTo>
                        <a:pt x="2" y="59"/>
                      </a:lnTo>
                      <a:lnTo>
                        <a:pt x="0" y="62"/>
                      </a:lnTo>
                      <a:close/>
                    </a:path>
                  </a:pathLst>
                </a:custGeom>
                <a:solidFill>
                  <a:srgbClr val="C1919F"/>
                </a:solidFill>
                <a:ln w="9525">
                  <a:noFill/>
                  <a:round/>
                  <a:headEnd/>
                  <a:tailEnd/>
                </a:ln>
              </p:spPr>
              <p:txBody>
                <a:bodyPr/>
                <a:lstStyle/>
                <a:p>
                  <a:endParaRPr lang="en-US"/>
                </a:p>
              </p:txBody>
            </p:sp>
            <p:sp>
              <p:nvSpPr>
                <p:cNvPr id="22433" name="Freeform 210"/>
                <p:cNvSpPr>
                  <a:spLocks noEditPoints="1"/>
                </p:cNvSpPr>
                <p:nvPr/>
              </p:nvSpPr>
              <p:spPr bwMode="auto">
                <a:xfrm>
                  <a:off x="1563" y="1446"/>
                  <a:ext cx="136" cy="125"/>
                </a:xfrm>
                <a:custGeom>
                  <a:avLst/>
                  <a:gdLst>
                    <a:gd name="T0" fmla="*/ 135 w 136"/>
                    <a:gd name="T1" fmla="*/ 53 h 125"/>
                    <a:gd name="T2" fmla="*/ 125 w 136"/>
                    <a:gd name="T3" fmla="*/ 28 h 125"/>
                    <a:gd name="T4" fmla="*/ 106 w 136"/>
                    <a:gd name="T5" fmla="*/ 11 h 125"/>
                    <a:gd name="T6" fmla="*/ 81 w 136"/>
                    <a:gd name="T7" fmla="*/ 0 h 125"/>
                    <a:gd name="T8" fmla="*/ 64 w 136"/>
                    <a:gd name="T9" fmla="*/ 0 h 125"/>
                    <a:gd name="T10" fmla="*/ 59 w 136"/>
                    <a:gd name="T11" fmla="*/ 2 h 125"/>
                    <a:gd name="T12" fmla="*/ 62 w 136"/>
                    <a:gd name="T13" fmla="*/ 3 h 125"/>
                    <a:gd name="T14" fmla="*/ 81 w 136"/>
                    <a:gd name="T15" fmla="*/ 3 h 125"/>
                    <a:gd name="T16" fmla="*/ 104 w 136"/>
                    <a:gd name="T17" fmla="*/ 13 h 125"/>
                    <a:gd name="T18" fmla="*/ 121 w 136"/>
                    <a:gd name="T19" fmla="*/ 32 h 125"/>
                    <a:gd name="T20" fmla="*/ 131 w 136"/>
                    <a:gd name="T21" fmla="*/ 55 h 125"/>
                    <a:gd name="T22" fmla="*/ 133 w 136"/>
                    <a:gd name="T23" fmla="*/ 74 h 125"/>
                    <a:gd name="T24" fmla="*/ 133 w 136"/>
                    <a:gd name="T25" fmla="*/ 81 h 125"/>
                    <a:gd name="T26" fmla="*/ 136 w 136"/>
                    <a:gd name="T27" fmla="*/ 74 h 125"/>
                    <a:gd name="T28" fmla="*/ 47 w 136"/>
                    <a:gd name="T29" fmla="*/ 2 h 125"/>
                    <a:gd name="T30" fmla="*/ 30 w 136"/>
                    <a:gd name="T31" fmla="*/ 9 h 125"/>
                    <a:gd name="T32" fmla="*/ 17 w 136"/>
                    <a:gd name="T33" fmla="*/ 26 h 125"/>
                    <a:gd name="T34" fmla="*/ 17 w 136"/>
                    <a:gd name="T35" fmla="*/ 28 h 125"/>
                    <a:gd name="T36" fmla="*/ 28 w 136"/>
                    <a:gd name="T37" fmla="*/ 15 h 125"/>
                    <a:gd name="T38" fmla="*/ 43 w 136"/>
                    <a:gd name="T39" fmla="*/ 7 h 125"/>
                    <a:gd name="T40" fmla="*/ 47 w 136"/>
                    <a:gd name="T41" fmla="*/ 2 h 125"/>
                    <a:gd name="T42" fmla="*/ 0 w 136"/>
                    <a:gd name="T43" fmla="*/ 62 h 125"/>
                    <a:gd name="T44" fmla="*/ 0 w 136"/>
                    <a:gd name="T45" fmla="*/ 76 h 125"/>
                    <a:gd name="T46" fmla="*/ 4 w 136"/>
                    <a:gd name="T47" fmla="*/ 93 h 125"/>
                    <a:gd name="T48" fmla="*/ 13 w 136"/>
                    <a:gd name="T49" fmla="*/ 108 h 125"/>
                    <a:gd name="T50" fmla="*/ 23 w 136"/>
                    <a:gd name="T51" fmla="*/ 119 h 125"/>
                    <a:gd name="T52" fmla="*/ 32 w 136"/>
                    <a:gd name="T53" fmla="*/ 123 h 125"/>
                    <a:gd name="T54" fmla="*/ 26 w 136"/>
                    <a:gd name="T55" fmla="*/ 117 h 125"/>
                    <a:gd name="T56" fmla="*/ 15 w 136"/>
                    <a:gd name="T57" fmla="*/ 106 h 125"/>
                    <a:gd name="T58" fmla="*/ 7 w 136"/>
                    <a:gd name="T59" fmla="*/ 91 h 125"/>
                    <a:gd name="T60" fmla="*/ 4 w 136"/>
                    <a:gd name="T61" fmla="*/ 76 h 125"/>
                    <a:gd name="T62" fmla="*/ 4 w 136"/>
                    <a:gd name="T63" fmla="*/ 55 h 125"/>
                    <a:gd name="T64" fmla="*/ 6 w 136"/>
                    <a:gd name="T65" fmla="*/ 47 h 125"/>
                    <a:gd name="T66" fmla="*/ 2 w 136"/>
                    <a:gd name="T67" fmla="*/ 55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6"/>
                    <a:gd name="T103" fmla="*/ 0 h 125"/>
                    <a:gd name="T104" fmla="*/ 136 w 136"/>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6" h="125">
                      <a:moveTo>
                        <a:pt x="136" y="68"/>
                      </a:moveTo>
                      <a:lnTo>
                        <a:pt x="135" y="53"/>
                      </a:lnTo>
                      <a:lnTo>
                        <a:pt x="131" y="41"/>
                      </a:lnTo>
                      <a:lnTo>
                        <a:pt x="125" y="28"/>
                      </a:lnTo>
                      <a:lnTo>
                        <a:pt x="116" y="19"/>
                      </a:lnTo>
                      <a:lnTo>
                        <a:pt x="106" y="11"/>
                      </a:lnTo>
                      <a:lnTo>
                        <a:pt x="95" y="3"/>
                      </a:lnTo>
                      <a:lnTo>
                        <a:pt x="81" y="0"/>
                      </a:lnTo>
                      <a:lnTo>
                        <a:pt x="68" y="0"/>
                      </a:lnTo>
                      <a:lnTo>
                        <a:pt x="64" y="0"/>
                      </a:lnTo>
                      <a:lnTo>
                        <a:pt x="61" y="0"/>
                      </a:lnTo>
                      <a:lnTo>
                        <a:pt x="59" y="2"/>
                      </a:lnTo>
                      <a:lnTo>
                        <a:pt x="59" y="3"/>
                      </a:lnTo>
                      <a:lnTo>
                        <a:pt x="62" y="3"/>
                      </a:lnTo>
                      <a:lnTo>
                        <a:pt x="68" y="3"/>
                      </a:lnTo>
                      <a:lnTo>
                        <a:pt x="81" y="3"/>
                      </a:lnTo>
                      <a:lnTo>
                        <a:pt x="93" y="7"/>
                      </a:lnTo>
                      <a:lnTo>
                        <a:pt x="104" y="13"/>
                      </a:lnTo>
                      <a:lnTo>
                        <a:pt x="114" y="21"/>
                      </a:lnTo>
                      <a:lnTo>
                        <a:pt x="121" y="32"/>
                      </a:lnTo>
                      <a:lnTo>
                        <a:pt x="127" y="41"/>
                      </a:lnTo>
                      <a:lnTo>
                        <a:pt x="131" y="55"/>
                      </a:lnTo>
                      <a:lnTo>
                        <a:pt x="133" y="68"/>
                      </a:lnTo>
                      <a:lnTo>
                        <a:pt x="133" y="74"/>
                      </a:lnTo>
                      <a:lnTo>
                        <a:pt x="131" y="81"/>
                      </a:lnTo>
                      <a:lnTo>
                        <a:pt x="133" y="81"/>
                      </a:lnTo>
                      <a:lnTo>
                        <a:pt x="135" y="79"/>
                      </a:lnTo>
                      <a:lnTo>
                        <a:pt x="136" y="74"/>
                      </a:lnTo>
                      <a:lnTo>
                        <a:pt x="136" y="68"/>
                      </a:lnTo>
                      <a:close/>
                      <a:moveTo>
                        <a:pt x="47" y="2"/>
                      </a:moveTo>
                      <a:lnTo>
                        <a:pt x="38" y="5"/>
                      </a:lnTo>
                      <a:lnTo>
                        <a:pt x="30" y="9"/>
                      </a:lnTo>
                      <a:lnTo>
                        <a:pt x="23" y="19"/>
                      </a:lnTo>
                      <a:lnTo>
                        <a:pt x="17" y="26"/>
                      </a:lnTo>
                      <a:lnTo>
                        <a:pt x="17" y="28"/>
                      </a:lnTo>
                      <a:lnTo>
                        <a:pt x="23" y="21"/>
                      </a:lnTo>
                      <a:lnTo>
                        <a:pt x="28" y="15"/>
                      </a:lnTo>
                      <a:lnTo>
                        <a:pt x="36" y="11"/>
                      </a:lnTo>
                      <a:lnTo>
                        <a:pt x="43" y="7"/>
                      </a:lnTo>
                      <a:lnTo>
                        <a:pt x="45" y="5"/>
                      </a:lnTo>
                      <a:lnTo>
                        <a:pt x="47" y="2"/>
                      </a:lnTo>
                      <a:close/>
                      <a:moveTo>
                        <a:pt x="0" y="57"/>
                      </a:moveTo>
                      <a:lnTo>
                        <a:pt x="0" y="62"/>
                      </a:lnTo>
                      <a:lnTo>
                        <a:pt x="0" y="68"/>
                      </a:lnTo>
                      <a:lnTo>
                        <a:pt x="0" y="76"/>
                      </a:lnTo>
                      <a:lnTo>
                        <a:pt x="2" y="85"/>
                      </a:lnTo>
                      <a:lnTo>
                        <a:pt x="4" y="93"/>
                      </a:lnTo>
                      <a:lnTo>
                        <a:pt x="7" y="100"/>
                      </a:lnTo>
                      <a:lnTo>
                        <a:pt x="13" y="108"/>
                      </a:lnTo>
                      <a:lnTo>
                        <a:pt x="17" y="113"/>
                      </a:lnTo>
                      <a:lnTo>
                        <a:pt x="23" y="119"/>
                      </a:lnTo>
                      <a:lnTo>
                        <a:pt x="30" y="125"/>
                      </a:lnTo>
                      <a:lnTo>
                        <a:pt x="32" y="123"/>
                      </a:lnTo>
                      <a:lnTo>
                        <a:pt x="34" y="121"/>
                      </a:lnTo>
                      <a:lnTo>
                        <a:pt x="26" y="117"/>
                      </a:lnTo>
                      <a:lnTo>
                        <a:pt x="21" y="112"/>
                      </a:lnTo>
                      <a:lnTo>
                        <a:pt x="15" y="106"/>
                      </a:lnTo>
                      <a:lnTo>
                        <a:pt x="11" y="98"/>
                      </a:lnTo>
                      <a:lnTo>
                        <a:pt x="7" y="91"/>
                      </a:lnTo>
                      <a:lnTo>
                        <a:pt x="6" y="83"/>
                      </a:lnTo>
                      <a:lnTo>
                        <a:pt x="4" y="76"/>
                      </a:lnTo>
                      <a:lnTo>
                        <a:pt x="4" y="68"/>
                      </a:lnTo>
                      <a:lnTo>
                        <a:pt x="4" y="55"/>
                      </a:lnTo>
                      <a:lnTo>
                        <a:pt x="9" y="41"/>
                      </a:lnTo>
                      <a:lnTo>
                        <a:pt x="6" y="47"/>
                      </a:lnTo>
                      <a:lnTo>
                        <a:pt x="2" y="53"/>
                      </a:lnTo>
                      <a:lnTo>
                        <a:pt x="2" y="55"/>
                      </a:lnTo>
                      <a:lnTo>
                        <a:pt x="0" y="57"/>
                      </a:lnTo>
                      <a:close/>
                    </a:path>
                  </a:pathLst>
                </a:custGeom>
                <a:solidFill>
                  <a:srgbClr val="C2919E"/>
                </a:solidFill>
                <a:ln w="9525">
                  <a:noFill/>
                  <a:round/>
                  <a:headEnd/>
                  <a:tailEnd/>
                </a:ln>
              </p:spPr>
              <p:txBody>
                <a:bodyPr/>
                <a:lstStyle/>
                <a:p>
                  <a:endParaRPr lang="en-US"/>
                </a:p>
              </p:txBody>
            </p:sp>
            <p:sp>
              <p:nvSpPr>
                <p:cNvPr id="22434" name="Freeform 211"/>
                <p:cNvSpPr>
                  <a:spLocks noEditPoints="1"/>
                </p:cNvSpPr>
                <p:nvPr/>
              </p:nvSpPr>
              <p:spPr bwMode="auto">
                <a:xfrm>
                  <a:off x="1565" y="1448"/>
                  <a:ext cx="133" cy="121"/>
                </a:xfrm>
                <a:custGeom>
                  <a:avLst/>
                  <a:gdLst>
                    <a:gd name="T0" fmla="*/ 131 w 133"/>
                    <a:gd name="T1" fmla="*/ 51 h 121"/>
                    <a:gd name="T2" fmla="*/ 121 w 133"/>
                    <a:gd name="T3" fmla="*/ 28 h 121"/>
                    <a:gd name="T4" fmla="*/ 102 w 133"/>
                    <a:gd name="T5" fmla="*/ 11 h 121"/>
                    <a:gd name="T6" fmla="*/ 79 w 133"/>
                    <a:gd name="T7" fmla="*/ 0 h 121"/>
                    <a:gd name="T8" fmla="*/ 62 w 133"/>
                    <a:gd name="T9" fmla="*/ 0 h 121"/>
                    <a:gd name="T10" fmla="*/ 57 w 133"/>
                    <a:gd name="T11" fmla="*/ 1 h 121"/>
                    <a:gd name="T12" fmla="*/ 60 w 133"/>
                    <a:gd name="T13" fmla="*/ 3 h 121"/>
                    <a:gd name="T14" fmla="*/ 78 w 133"/>
                    <a:gd name="T15" fmla="*/ 3 h 121"/>
                    <a:gd name="T16" fmla="*/ 100 w 133"/>
                    <a:gd name="T17" fmla="*/ 13 h 121"/>
                    <a:gd name="T18" fmla="*/ 117 w 133"/>
                    <a:gd name="T19" fmla="*/ 30 h 121"/>
                    <a:gd name="T20" fmla="*/ 127 w 133"/>
                    <a:gd name="T21" fmla="*/ 53 h 121"/>
                    <a:gd name="T22" fmla="*/ 127 w 133"/>
                    <a:gd name="T23" fmla="*/ 72 h 121"/>
                    <a:gd name="T24" fmla="*/ 129 w 133"/>
                    <a:gd name="T25" fmla="*/ 79 h 121"/>
                    <a:gd name="T26" fmla="*/ 133 w 133"/>
                    <a:gd name="T27" fmla="*/ 72 h 121"/>
                    <a:gd name="T28" fmla="*/ 43 w 133"/>
                    <a:gd name="T29" fmla="*/ 1 h 121"/>
                    <a:gd name="T30" fmla="*/ 24 w 133"/>
                    <a:gd name="T31" fmla="*/ 13 h 121"/>
                    <a:gd name="T32" fmla="*/ 15 w 133"/>
                    <a:gd name="T33" fmla="*/ 24 h 121"/>
                    <a:gd name="T34" fmla="*/ 2 w 133"/>
                    <a:gd name="T35" fmla="*/ 49 h 121"/>
                    <a:gd name="T36" fmla="*/ 0 w 133"/>
                    <a:gd name="T37" fmla="*/ 66 h 121"/>
                    <a:gd name="T38" fmla="*/ 2 w 133"/>
                    <a:gd name="T39" fmla="*/ 81 h 121"/>
                    <a:gd name="T40" fmla="*/ 7 w 133"/>
                    <a:gd name="T41" fmla="*/ 98 h 121"/>
                    <a:gd name="T42" fmla="*/ 17 w 133"/>
                    <a:gd name="T43" fmla="*/ 110 h 121"/>
                    <a:gd name="T44" fmla="*/ 30 w 133"/>
                    <a:gd name="T45" fmla="*/ 121 h 121"/>
                    <a:gd name="T46" fmla="*/ 34 w 133"/>
                    <a:gd name="T47" fmla="*/ 119 h 121"/>
                    <a:gd name="T48" fmla="*/ 21 w 133"/>
                    <a:gd name="T49" fmla="*/ 110 h 121"/>
                    <a:gd name="T50" fmla="*/ 11 w 133"/>
                    <a:gd name="T51" fmla="*/ 96 h 121"/>
                    <a:gd name="T52" fmla="*/ 5 w 133"/>
                    <a:gd name="T53" fmla="*/ 81 h 121"/>
                    <a:gd name="T54" fmla="*/ 4 w 133"/>
                    <a:gd name="T55" fmla="*/ 66 h 121"/>
                    <a:gd name="T56" fmla="*/ 5 w 133"/>
                    <a:gd name="T57" fmla="*/ 47 h 121"/>
                    <a:gd name="T58" fmla="*/ 13 w 133"/>
                    <a:gd name="T59" fmla="*/ 30 h 121"/>
                    <a:gd name="T60" fmla="*/ 24 w 133"/>
                    <a:gd name="T61" fmla="*/ 19 h 121"/>
                    <a:gd name="T62" fmla="*/ 40 w 133"/>
                    <a:gd name="T63" fmla="*/ 9 h 121"/>
                    <a:gd name="T64" fmla="*/ 43 w 133"/>
                    <a:gd name="T65" fmla="*/ 1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121"/>
                    <a:gd name="T101" fmla="*/ 133 w 13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121">
                      <a:moveTo>
                        <a:pt x="133" y="66"/>
                      </a:moveTo>
                      <a:lnTo>
                        <a:pt x="131" y="51"/>
                      </a:lnTo>
                      <a:lnTo>
                        <a:pt x="127" y="39"/>
                      </a:lnTo>
                      <a:lnTo>
                        <a:pt x="121" y="28"/>
                      </a:lnTo>
                      <a:lnTo>
                        <a:pt x="112" y="19"/>
                      </a:lnTo>
                      <a:lnTo>
                        <a:pt x="102" y="11"/>
                      </a:lnTo>
                      <a:lnTo>
                        <a:pt x="91" y="3"/>
                      </a:lnTo>
                      <a:lnTo>
                        <a:pt x="79" y="0"/>
                      </a:lnTo>
                      <a:lnTo>
                        <a:pt x="66" y="0"/>
                      </a:lnTo>
                      <a:lnTo>
                        <a:pt x="62" y="0"/>
                      </a:lnTo>
                      <a:lnTo>
                        <a:pt x="57" y="0"/>
                      </a:lnTo>
                      <a:lnTo>
                        <a:pt x="57" y="1"/>
                      </a:lnTo>
                      <a:lnTo>
                        <a:pt x="55" y="3"/>
                      </a:lnTo>
                      <a:lnTo>
                        <a:pt x="60" y="3"/>
                      </a:lnTo>
                      <a:lnTo>
                        <a:pt x="66" y="3"/>
                      </a:lnTo>
                      <a:lnTo>
                        <a:pt x="78" y="3"/>
                      </a:lnTo>
                      <a:lnTo>
                        <a:pt x="91" y="7"/>
                      </a:lnTo>
                      <a:lnTo>
                        <a:pt x="100" y="13"/>
                      </a:lnTo>
                      <a:lnTo>
                        <a:pt x="110" y="20"/>
                      </a:lnTo>
                      <a:lnTo>
                        <a:pt x="117" y="30"/>
                      </a:lnTo>
                      <a:lnTo>
                        <a:pt x="123" y="41"/>
                      </a:lnTo>
                      <a:lnTo>
                        <a:pt x="127" y="53"/>
                      </a:lnTo>
                      <a:lnTo>
                        <a:pt x="129" y="66"/>
                      </a:lnTo>
                      <a:lnTo>
                        <a:pt x="127" y="72"/>
                      </a:lnTo>
                      <a:lnTo>
                        <a:pt x="127" y="79"/>
                      </a:lnTo>
                      <a:lnTo>
                        <a:pt x="129" y="79"/>
                      </a:lnTo>
                      <a:lnTo>
                        <a:pt x="131" y="79"/>
                      </a:lnTo>
                      <a:lnTo>
                        <a:pt x="133" y="72"/>
                      </a:lnTo>
                      <a:lnTo>
                        <a:pt x="133" y="66"/>
                      </a:lnTo>
                      <a:close/>
                      <a:moveTo>
                        <a:pt x="43" y="1"/>
                      </a:moveTo>
                      <a:lnTo>
                        <a:pt x="34" y="7"/>
                      </a:lnTo>
                      <a:lnTo>
                        <a:pt x="24" y="13"/>
                      </a:lnTo>
                      <a:lnTo>
                        <a:pt x="19" y="20"/>
                      </a:lnTo>
                      <a:lnTo>
                        <a:pt x="15" y="24"/>
                      </a:lnTo>
                      <a:lnTo>
                        <a:pt x="7" y="38"/>
                      </a:lnTo>
                      <a:lnTo>
                        <a:pt x="2" y="49"/>
                      </a:lnTo>
                      <a:lnTo>
                        <a:pt x="0" y="56"/>
                      </a:lnTo>
                      <a:lnTo>
                        <a:pt x="0" y="66"/>
                      </a:lnTo>
                      <a:lnTo>
                        <a:pt x="0" y="74"/>
                      </a:lnTo>
                      <a:lnTo>
                        <a:pt x="2" y="81"/>
                      </a:lnTo>
                      <a:lnTo>
                        <a:pt x="4" y="91"/>
                      </a:lnTo>
                      <a:lnTo>
                        <a:pt x="7" y="98"/>
                      </a:lnTo>
                      <a:lnTo>
                        <a:pt x="11" y="104"/>
                      </a:lnTo>
                      <a:lnTo>
                        <a:pt x="17" y="110"/>
                      </a:lnTo>
                      <a:lnTo>
                        <a:pt x="22" y="115"/>
                      </a:lnTo>
                      <a:lnTo>
                        <a:pt x="30" y="121"/>
                      </a:lnTo>
                      <a:lnTo>
                        <a:pt x="32" y="119"/>
                      </a:lnTo>
                      <a:lnTo>
                        <a:pt x="34" y="119"/>
                      </a:lnTo>
                      <a:lnTo>
                        <a:pt x="26" y="113"/>
                      </a:lnTo>
                      <a:lnTo>
                        <a:pt x="21" y="110"/>
                      </a:lnTo>
                      <a:lnTo>
                        <a:pt x="15" y="102"/>
                      </a:lnTo>
                      <a:lnTo>
                        <a:pt x="11" y="96"/>
                      </a:lnTo>
                      <a:lnTo>
                        <a:pt x="7" y="89"/>
                      </a:lnTo>
                      <a:lnTo>
                        <a:pt x="5" y="81"/>
                      </a:lnTo>
                      <a:lnTo>
                        <a:pt x="4" y="74"/>
                      </a:lnTo>
                      <a:lnTo>
                        <a:pt x="4" y="66"/>
                      </a:lnTo>
                      <a:lnTo>
                        <a:pt x="4" y="56"/>
                      </a:lnTo>
                      <a:lnTo>
                        <a:pt x="5" y="47"/>
                      </a:lnTo>
                      <a:lnTo>
                        <a:pt x="9" y="39"/>
                      </a:lnTo>
                      <a:lnTo>
                        <a:pt x="13" y="30"/>
                      </a:lnTo>
                      <a:lnTo>
                        <a:pt x="19" y="24"/>
                      </a:lnTo>
                      <a:lnTo>
                        <a:pt x="24" y="19"/>
                      </a:lnTo>
                      <a:lnTo>
                        <a:pt x="32" y="13"/>
                      </a:lnTo>
                      <a:lnTo>
                        <a:pt x="40" y="9"/>
                      </a:lnTo>
                      <a:lnTo>
                        <a:pt x="41" y="5"/>
                      </a:lnTo>
                      <a:lnTo>
                        <a:pt x="43" y="1"/>
                      </a:lnTo>
                      <a:close/>
                    </a:path>
                  </a:pathLst>
                </a:custGeom>
                <a:solidFill>
                  <a:srgbClr val="C3919E"/>
                </a:solidFill>
                <a:ln w="9525">
                  <a:noFill/>
                  <a:round/>
                  <a:headEnd/>
                  <a:tailEnd/>
                </a:ln>
              </p:spPr>
              <p:txBody>
                <a:bodyPr/>
                <a:lstStyle/>
                <a:p>
                  <a:endParaRPr lang="en-US"/>
                </a:p>
              </p:txBody>
            </p:sp>
            <p:sp>
              <p:nvSpPr>
                <p:cNvPr id="22435" name="Freeform 212"/>
                <p:cNvSpPr>
                  <a:spLocks noEditPoints="1"/>
                </p:cNvSpPr>
                <p:nvPr/>
              </p:nvSpPr>
              <p:spPr bwMode="auto">
                <a:xfrm>
                  <a:off x="1567" y="1449"/>
                  <a:ext cx="129" cy="118"/>
                </a:xfrm>
                <a:custGeom>
                  <a:avLst/>
                  <a:gdLst>
                    <a:gd name="T0" fmla="*/ 127 w 129"/>
                    <a:gd name="T1" fmla="*/ 52 h 118"/>
                    <a:gd name="T2" fmla="*/ 117 w 129"/>
                    <a:gd name="T3" fmla="*/ 29 h 118"/>
                    <a:gd name="T4" fmla="*/ 100 w 129"/>
                    <a:gd name="T5" fmla="*/ 10 h 118"/>
                    <a:gd name="T6" fmla="*/ 77 w 129"/>
                    <a:gd name="T7" fmla="*/ 0 h 118"/>
                    <a:gd name="T8" fmla="*/ 58 w 129"/>
                    <a:gd name="T9" fmla="*/ 0 h 118"/>
                    <a:gd name="T10" fmla="*/ 53 w 129"/>
                    <a:gd name="T11" fmla="*/ 2 h 118"/>
                    <a:gd name="T12" fmla="*/ 57 w 129"/>
                    <a:gd name="T13" fmla="*/ 4 h 118"/>
                    <a:gd name="T14" fmla="*/ 76 w 129"/>
                    <a:gd name="T15" fmla="*/ 4 h 118"/>
                    <a:gd name="T16" fmla="*/ 98 w 129"/>
                    <a:gd name="T17" fmla="*/ 14 h 118"/>
                    <a:gd name="T18" fmla="*/ 113 w 129"/>
                    <a:gd name="T19" fmla="*/ 31 h 118"/>
                    <a:gd name="T20" fmla="*/ 123 w 129"/>
                    <a:gd name="T21" fmla="*/ 52 h 118"/>
                    <a:gd name="T22" fmla="*/ 123 w 129"/>
                    <a:gd name="T23" fmla="*/ 71 h 118"/>
                    <a:gd name="T24" fmla="*/ 125 w 129"/>
                    <a:gd name="T25" fmla="*/ 78 h 118"/>
                    <a:gd name="T26" fmla="*/ 129 w 129"/>
                    <a:gd name="T27" fmla="*/ 71 h 118"/>
                    <a:gd name="T28" fmla="*/ 39 w 129"/>
                    <a:gd name="T29" fmla="*/ 4 h 118"/>
                    <a:gd name="T30" fmla="*/ 24 w 129"/>
                    <a:gd name="T31" fmla="*/ 12 h 118"/>
                    <a:gd name="T32" fmla="*/ 13 w 129"/>
                    <a:gd name="T33" fmla="*/ 25 h 118"/>
                    <a:gd name="T34" fmla="*/ 5 w 129"/>
                    <a:gd name="T35" fmla="*/ 38 h 118"/>
                    <a:gd name="T36" fmla="*/ 0 w 129"/>
                    <a:gd name="T37" fmla="*/ 65 h 118"/>
                    <a:gd name="T38" fmla="*/ 2 w 129"/>
                    <a:gd name="T39" fmla="*/ 80 h 118"/>
                    <a:gd name="T40" fmla="*/ 7 w 129"/>
                    <a:gd name="T41" fmla="*/ 95 h 118"/>
                    <a:gd name="T42" fmla="*/ 17 w 129"/>
                    <a:gd name="T43" fmla="*/ 109 h 118"/>
                    <a:gd name="T44" fmla="*/ 30 w 129"/>
                    <a:gd name="T45" fmla="*/ 118 h 118"/>
                    <a:gd name="T46" fmla="*/ 32 w 129"/>
                    <a:gd name="T47" fmla="*/ 116 h 118"/>
                    <a:gd name="T48" fmla="*/ 20 w 129"/>
                    <a:gd name="T49" fmla="*/ 107 h 118"/>
                    <a:gd name="T50" fmla="*/ 11 w 129"/>
                    <a:gd name="T51" fmla="*/ 95 h 118"/>
                    <a:gd name="T52" fmla="*/ 5 w 129"/>
                    <a:gd name="T53" fmla="*/ 80 h 118"/>
                    <a:gd name="T54" fmla="*/ 3 w 129"/>
                    <a:gd name="T55" fmla="*/ 65 h 118"/>
                    <a:gd name="T56" fmla="*/ 5 w 129"/>
                    <a:gd name="T57" fmla="*/ 48 h 118"/>
                    <a:gd name="T58" fmla="*/ 11 w 129"/>
                    <a:gd name="T59" fmla="*/ 33 h 118"/>
                    <a:gd name="T60" fmla="*/ 22 w 129"/>
                    <a:gd name="T61" fmla="*/ 19 h 118"/>
                    <a:gd name="T62" fmla="*/ 34 w 129"/>
                    <a:gd name="T63" fmla="*/ 10 h 118"/>
                    <a:gd name="T64" fmla="*/ 39 w 129"/>
                    <a:gd name="T65" fmla="*/ 4 h 1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9"/>
                    <a:gd name="T100" fmla="*/ 0 h 118"/>
                    <a:gd name="T101" fmla="*/ 129 w 129"/>
                    <a:gd name="T102" fmla="*/ 118 h 1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9" h="118">
                      <a:moveTo>
                        <a:pt x="129" y="65"/>
                      </a:moveTo>
                      <a:lnTo>
                        <a:pt x="127" y="52"/>
                      </a:lnTo>
                      <a:lnTo>
                        <a:pt x="123" y="38"/>
                      </a:lnTo>
                      <a:lnTo>
                        <a:pt x="117" y="29"/>
                      </a:lnTo>
                      <a:lnTo>
                        <a:pt x="110" y="18"/>
                      </a:lnTo>
                      <a:lnTo>
                        <a:pt x="100" y="10"/>
                      </a:lnTo>
                      <a:lnTo>
                        <a:pt x="89" y="4"/>
                      </a:lnTo>
                      <a:lnTo>
                        <a:pt x="77" y="0"/>
                      </a:lnTo>
                      <a:lnTo>
                        <a:pt x="64" y="0"/>
                      </a:lnTo>
                      <a:lnTo>
                        <a:pt x="58" y="0"/>
                      </a:lnTo>
                      <a:lnTo>
                        <a:pt x="55" y="0"/>
                      </a:lnTo>
                      <a:lnTo>
                        <a:pt x="53" y="2"/>
                      </a:lnTo>
                      <a:lnTo>
                        <a:pt x="51" y="4"/>
                      </a:lnTo>
                      <a:lnTo>
                        <a:pt x="57" y="4"/>
                      </a:lnTo>
                      <a:lnTo>
                        <a:pt x="64" y="4"/>
                      </a:lnTo>
                      <a:lnTo>
                        <a:pt x="76" y="4"/>
                      </a:lnTo>
                      <a:lnTo>
                        <a:pt x="87" y="8"/>
                      </a:lnTo>
                      <a:lnTo>
                        <a:pt x="98" y="14"/>
                      </a:lnTo>
                      <a:lnTo>
                        <a:pt x="106" y="21"/>
                      </a:lnTo>
                      <a:lnTo>
                        <a:pt x="113" y="31"/>
                      </a:lnTo>
                      <a:lnTo>
                        <a:pt x="119" y="40"/>
                      </a:lnTo>
                      <a:lnTo>
                        <a:pt x="123" y="52"/>
                      </a:lnTo>
                      <a:lnTo>
                        <a:pt x="125" y="65"/>
                      </a:lnTo>
                      <a:lnTo>
                        <a:pt x="123" y="71"/>
                      </a:lnTo>
                      <a:lnTo>
                        <a:pt x="123" y="78"/>
                      </a:lnTo>
                      <a:lnTo>
                        <a:pt x="125" y="78"/>
                      </a:lnTo>
                      <a:lnTo>
                        <a:pt x="127" y="78"/>
                      </a:lnTo>
                      <a:lnTo>
                        <a:pt x="129" y="71"/>
                      </a:lnTo>
                      <a:lnTo>
                        <a:pt x="129" y="65"/>
                      </a:lnTo>
                      <a:close/>
                      <a:moveTo>
                        <a:pt x="39" y="4"/>
                      </a:moveTo>
                      <a:lnTo>
                        <a:pt x="32" y="8"/>
                      </a:lnTo>
                      <a:lnTo>
                        <a:pt x="24" y="12"/>
                      </a:lnTo>
                      <a:lnTo>
                        <a:pt x="19" y="18"/>
                      </a:lnTo>
                      <a:lnTo>
                        <a:pt x="13" y="25"/>
                      </a:lnTo>
                      <a:lnTo>
                        <a:pt x="9" y="31"/>
                      </a:lnTo>
                      <a:lnTo>
                        <a:pt x="5" y="38"/>
                      </a:lnTo>
                      <a:lnTo>
                        <a:pt x="0" y="52"/>
                      </a:lnTo>
                      <a:lnTo>
                        <a:pt x="0" y="65"/>
                      </a:lnTo>
                      <a:lnTo>
                        <a:pt x="0" y="73"/>
                      </a:lnTo>
                      <a:lnTo>
                        <a:pt x="2" y="80"/>
                      </a:lnTo>
                      <a:lnTo>
                        <a:pt x="3" y="88"/>
                      </a:lnTo>
                      <a:lnTo>
                        <a:pt x="7" y="95"/>
                      </a:lnTo>
                      <a:lnTo>
                        <a:pt x="11" y="103"/>
                      </a:lnTo>
                      <a:lnTo>
                        <a:pt x="17" y="109"/>
                      </a:lnTo>
                      <a:lnTo>
                        <a:pt x="22" y="114"/>
                      </a:lnTo>
                      <a:lnTo>
                        <a:pt x="30" y="118"/>
                      </a:lnTo>
                      <a:lnTo>
                        <a:pt x="32" y="118"/>
                      </a:lnTo>
                      <a:lnTo>
                        <a:pt x="32" y="116"/>
                      </a:lnTo>
                      <a:lnTo>
                        <a:pt x="26" y="112"/>
                      </a:lnTo>
                      <a:lnTo>
                        <a:pt x="20" y="107"/>
                      </a:lnTo>
                      <a:lnTo>
                        <a:pt x="15" y="101"/>
                      </a:lnTo>
                      <a:lnTo>
                        <a:pt x="11" y="95"/>
                      </a:lnTo>
                      <a:lnTo>
                        <a:pt x="7" y="88"/>
                      </a:lnTo>
                      <a:lnTo>
                        <a:pt x="5" y="80"/>
                      </a:lnTo>
                      <a:lnTo>
                        <a:pt x="3" y="73"/>
                      </a:lnTo>
                      <a:lnTo>
                        <a:pt x="3" y="65"/>
                      </a:lnTo>
                      <a:lnTo>
                        <a:pt x="3" y="55"/>
                      </a:lnTo>
                      <a:lnTo>
                        <a:pt x="5" y="48"/>
                      </a:lnTo>
                      <a:lnTo>
                        <a:pt x="7" y="40"/>
                      </a:lnTo>
                      <a:lnTo>
                        <a:pt x="11" y="33"/>
                      </a:lnTo>
                      <a:lnTo>
                        <a:pt x="17" y="27"/>
                      </a:lnTo>
                      <a:lnTo>
                        <a:pt x="22" y="19"/>
                      </a:lnTo>
                      <a:lnTo>
                        <a:pt x="28" y="16"/>
                      </a:lnTo>
                      <a:lnTo>
                        <a:pt x="34" y="10"/>
                      </a:lnTo>
                      <a:lnTo>
                        <a:pt x="38" y="8"/>
                      </a:lnTo>
                      <a:lnTo>
                        <a:pt x="39" y="4"/>
                      </a:lnTo>
                      <a:close/>
                    </a:path>
                  </a:pathLst>
                </a:custGeom>
                <a:solidFill>
                  <a:srgbClr val="C4929E"/>
                </a:solidFill>
                <a:ln w="9525">
                  <a:noFill/>
                  <a:round/>
                  <a:headEnd/>
                  <a:tailEnd/>
                </a:ln>
              </p:spPr>
              <p:txBody>
                <a:bodyPr/>
                <a:lstStyle/>
                <a:p>
                  <a:endParaRPr lang="en-US"/>
                </a:p>
              </p:txBody>
            </p:sp>
            <p:sp>
              <p:nvSpPr>
                <p:cNvPr id="22436" name="Freeform 213"/>
                <p:cNvSpPr>
                  <a:spLocks noEditPoints="1"/>
                </p:cNvSpPr>
                <p:nvPr/>
              </p:nvSpPr>
              <p:spPr bwMode="auto">
                <a:xfrm>
                  <a:off x="1569" y="1451"/>
                  <a:ext cx="125" cy="116"/>
                </a:xfrm>
                <a:custGeom>
                  <a:avLst/>
                  <a:gdLst>
                    <a:gd name="T0" fmla="*/ 123 w 125"/>
                    <a:gd name="T1" fmla="*/ 50 h 116"/>
                    <a:gd name="T2" fmla="*/ 113 w 125"/>
                    <a:gd name="T3" fmla="*/ 27 h 116"/>
                    <a:gd name="T4" fmla="*/ 96 w 125"/>
                    <a:gd name="T5" fmla="*/ 10 h 116"/>
                    <a:gd name="T6" fmla="*/ 74 w 125"/>
                    <a:gd name="T7" fmla="*/ 0 h 116"/>
                    <a:gd name="T8" fmla="*/ 56 w 125"/>
                    <a:gd name="T9" fmla="*/ 0 h 116"/>
                    <a:gd name="T10" fmla="*/ 49 w 125"/>
                    <a:gd name="T11" fmla="*/ 2 h 116"/>
                    <a:gd name="T12" fmla="*/ 55 w 125"/>
                    <a:gd name="T13" fmla="*/ 4 h 116"/>
                    <a:gd name="T14" fmla="*/ 74 w 125"/>
                    <a:gd name="T15" fmla="*/ 4 h 116"/>
                    <a:gd name="T16" fmla="*/ 94 w 125"/>
                    <a:gd name="T17" fmla="*/ 14 h 116"/>
                    <a:gd name="T18" fmla="*/ 110 w 125"/>
                    <a:gd name="T19" fmla="*/ 29 h 116"/>
                    <a:gd name="T20" fmla="*/ 119 w 125"/>
                    <a:gd name="T21" fmla="*/ 50 h 116"/>
                    <a:gd name="T22" fmla="*/ 119 w 125"/>
                    <a:gd name="T23" fmla="*/ 71 h 116"/>
                    <a:gd name="T24" fmla="*/ 121 w 125"/>
                    <a:gd name="T25" fmla="*/ 76 h 116"/>
                    <a:gd name="T26" fmla="*/ 123 w 125"/>
                    <a:gd name="T27" fmla="*/ 69 h 116"/>
                    <a:gd name="T28" fmla="*/ 36 w 125"/>
                    <a:gd name="T29" fmla="*/ 6 h 116"/>
                    <a:gd name="T30" fmla="*/ 20 w 125"/>
                    <a:gd name="T31" fmla="*/ 16 h 116"/>
                    <a:gd name="T32" fmla="*/ 9 w 125"/>
                    <a:gd name="T33" fmla="*/ 27 h 116"/>
                    <a:gd name="T34" fmla="*/ 1 w 125"/>
                    <a:gd name="T35" fmla="*/ 44 h 116"/>
                    <a:gd name="T36" fmla="*/ 0 w 125"/>
                    <a:gd name="T37" fmla="*/ 63 h 116"/>
                    <a:gd name="T38" fmla="*/ 1 w 125"/>
                    <a:gd name="T39" fmla="*/ 78 h 116"/>
                    <a:gd name="T40" fmla="*/ 7 w 125"/>
                    <a:gd name="T41" fmla="*/ 93 h 116"/>
                    <a:gd name="T42" fmla="*/ 17 w 125"/>
                    <a:gd name="T43" fmla="*/ 107 h 116"/>
                    <a:gd name="T44" fmla="*/ 30 w 125"/>
                    <a:gd name="T45" fmla="*/ 116 h 116"/>
                    <a:gd name="T46" fmla="*/ 32 w 125"/>
                    <a:gd name="T47" fmla="*/ 112 h 116"/>
                    <a:gd name="T48" fmla="*/ 20 w 125"/>
                    <a:gd name="T49" fmla="*/ 105 h 116"/>
                    <a:gd name="T50" fmla="*/ 11 w 125"/>
                    <a:gd name="T51" fmla="*/ 91 h 116"/>
                    <a:gd name="T52" fmla="*/ 5 w 125"/>
                    <a:gd name="T53" fmla="*/ 78 h 116"/>
                    <a:gd name="T54" fmla="*/ 3 w 125"/>
                    <a:gd name="T55" fmla="*/ 63 h 116"/>
                    <a:gd name="T56" fmla="*/ 11 w 125"/>
                    <a:gd name="T57" fmla="*/ 35 h 116"/>
                    <a:gd name="T58" fmla="*/ 28 w 125"/>
                    <a:gd name="T59" fmla="*/ 14 h 116"/>
                    <a:gd name="T60" fmla="*/ 30 w 125"/>
                    <a:gd name="T61" fmla="*/ 14 h 116"/>
                    <a:gd name="T62" fmla="*/ 36 w 125"/>
                    <a:gd name="T63" fmla="*/ 6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5"/>
                    <a:gd name="T97" fmla="*/ 0 h 116"/>
                    <a:gd name="T98" fmla="*/ 125 w 125"/>
                    <a:gd name="T99" fmla="*/ 116 h 1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5" h="116">
                      <a:moveTo>
                        <a:pt x="125" y="63"/>
                      </a:moveTo>
                      <a:lnTo>
                        <a:pt x="123" y="50"/>
                      </a:lnTo>
                      <a:lnTo>
                        <a:pt x="119" y="38"/>
                      </a:lnTo>
                      <a:lnTo>
                        <a:pt x="113" y="27"/>
                      </a:lnTo>
                      <a:lnTo>
                        <a:pt x="106" y="17"/>
                      </a:lnTo>
                      <a:lnTo>
                        <a:pt x="96" y="10"/>
                      </a:lnTo>
                      <a:lnTo>
                        <a:pt x="87" y="4"/>
                      </a:lnTo>
                      <a:lnTo>
                        <a:pt x="74" y="0"/>
                      </a:lnTo>
                      <a:lnTo>
                        <a:pt x="62" y="0"/>
                      </a:lnTo>
                      <a:lnTo>
                        <a:pt x="56" y="0"/>
                      </a:lnTo>
                      <a:lnTo>
                        <a:pt x="51" y="0"/>
                      </a:lnTo>
                      <a:lnTo>
                        <a:pt x="49" y="2"/>
                      </a:lnTo>
                      <a:lnTo>
                        <a:pt x="47" y="4"/>
                      </a:lnTo>
                      <a:lnTo>
                        <a:pt x="55" y="4"/>
                      </a:lnTo>
                      <a:lnTo>
                        <a:pt x="62" y="4"/>
                      </a:lnTo>
                      <a:lnTo>
                        <a:pt x="74" y="4"/>
                      </a:lnTo>
                      <a:lnTo>
                        <a:pt x="85" y="8"/>
                      </a:lnTo>
                      <a:lnTo>
                        <a:pt x="94" y="14"/>
                      </a:lnTo>
                      <a:lnTo>
                        <a:pt x="104" y="21"/>
                      </a:lnTo>
                      <a:lnTo>
                        <a:pt x="110" y="29"/>
                      </a:lnTo>
                      <a:lnTo>
                        <a:pt x="115" y="38"/>
                      </a:lnTo>
                      <a:lnTo>
                        <a:pt x="119" y="50"/>
                      </a:lnTo>
                      <a:lnTo>
                        <a:pt x="121" y="63"/>
                      </a:lnTo>
                      <a:lnTo>
                        <a:pt x="119" y="71"/>
                      </a:lnTo>
                      <a:lnTo>
                        <a:pt x="119" y="78"/>
                      </a:lnTo>
                      <a:lnTo>
                        <a:pt x="121" y="76"/>
                      </a:lnTo>
                      <a:lnTo>
                        <a:pt x="123" y="76"/>
                      </a:lnTo>
                      <a:lnTo>
                        <a:pt x="123" y="69"/>
                      </a:lnTo>
                      <a:lnTo>
                        <a:pt x="125" y="63"/>
                      </a:lnTo>
                      <a:close/>
                      <a:moveTo>
                        <a:pt x="36" y="6"/>
                      </a:moveTo>
                      <a:lnTo>
                        <a:pt x="28" y="10"/>
                      </a:lnTo>
                      <a:lnTo>
                        <a:pt x="20" y="16"/>
                      </a:lnTo>
                      <a:lnTo>
                        <a:pt x="15" y="21"/>
                      </a:lnTo>
                      <a:lnTo>
                        <a:pt x="9" y="27"/>
                      </a:lnTo>
                      <a:lnTo>
                        <a:pt x="5" y="36"/>
                      </a:lnTo>
                      <a:lnTo>
                        <a:pt x="1" y="44"/>
                      </a:lnTo>
                      <a:lnTo>
                        <a:pt x="0" y="53"/>
                      </a:lnTo>
                      <a:lnTo>
                        <a:pt x="0" y="63"/>
                      </a:lnTo>
                      <a:lnTo>
                        <a:pt x="0" y="71"/>
                      </a:lnTo>
                      <a:lnTo>
                        <a:pt x="1" y="78"/>
                      </a:lnTo>
                      <a:lnTo>
                        <a:pt x="3" y="86"/>
                      </a:lnTo>
                      <a:lnTo>
                        <a:pt x="7" y="93"/>
                      </a:lnTo>
                      <a:lnTo>
                        <a:pt x="11" y="99"/>
                      </a:lnTo>
                      <a:lnTo>
                        <a:pt x="17" y="107"/>
                      </a:lnTo>
                      <a:lnTo>
                        <a:pt x="22" y="110"/>
                      </a:lnTo>
                      <a:lnTo>
                        <a:pt x="30" y="116"/>
                      </a:lnTo>
                      <a:lnTo>
                        <a:pt x="30" y="114"/>
                      </a:lnTo>
                      <a:lnTo>
                        <a:pt x="32" y="112"/>
                      </a:lnTo>
                      <a:lnTo>
                        <a:pt x="26" y="108"/>
                      </a:lnTo>
                      <a:lnTo>
                        <a:pt x="20" y="105"/>
                      </a:lnTo>
                      <a:lnTo>
                        <a:pt x="15" y="99"/>
                      </a:lnTo>
                      <a:lnTo>
                        <a:pt x="11" y="91"/>
                      </a:lnTo>
                      <a:lnTo>
                        <a:pt x="7" y="86"/>
                      </a:lnTo>
                      <a:lnTo>
                        <a:pt x="5" y="78"/>
                      </a:lnTo>
                      <a:lnTo>
                        <a:pt x="3" y="71"/>
                      </a:lnTo>
                      <a:lnTo>
                        <a:pt x="3" y="63"/>
                      </a:lnTo>
                      <a:lnTo>
                        <a:pt x="5" y="48"/>
                      </a:lnTo>
                      <a:lnTo>
                        <a:pt x="11" y="35"/>
                      </a:lnTo>
                      <a:lnTo>
                        <a:pt x="18" y="23"/>
                      </a:lnTo>
                      <a:lnTo>
                        <a:pt x="28" y="14"/>
                      </a:lnTo>
                      <a:lnTo>
                        <a:pt x="30" y="14"/>
                      </a:lnTo>
                      <a:lnTo>
                        <a:pt x="32" y="10"/>
                      </a:lnTo>
                      <a:lnTo>
                        <a:pt x="36" y="6"/>
                      </a:lnTo>
                      <a:close/>
                    </a:path>
                  </a:pathLst>
                </a:custGeom>
                <a:solidFill>
                  <a:srgbClr val="C5929E"/>
                </a:solidFill>
                <a:ln w="9525">
                  <a:noFill/>
                  <a:round/>
                  <a:headEnd/>
                  <a:tailEnd/>
                </a:ln>
              </p:spPr>
              <p:txBody>
                <a:bodyPr/>
                <a:lstStyle/>
                <a:p>
                  <a:endParaRPr lang="en-US"/>
                </a:p>
              </p:txBody>
            </p:sp>
            <p:sp>
              <p:nvSpPr>
                <p:cNvPr id="22437" name="Freeform 214"/>
                <p:cNvSpPr>
                  <a:spLocks noEditPoints="1"/>
                </p:cNvSpPr>
                <p:nvPr/>
              </p:nvSpPr>
              <p:spPr bwMode="auto">
                <a:xfrm>
                  <a:off x="1570" y="1453"/>
                  <a:ext cx="122" cy="112"/>
                </a:xfrm>
                <a:custGeom>
                  <a:avLst/>
                  <a:gdLst>
                    <a:gd name="T0" fmla="*/ 120 w 122"/>
                    <a:gd name="T1" fmla="*/ 48 h 112"/>
                    <a:gd name="T2" fmla="*/ 110 w 122"/>
                    <a:gd name="T3" fmla="*/ 27 h 112"/>
                    <a:gd name="T4" fmla="*/ 95 w 122"/>
                    <a:gd name="T5" fmla="*/ 10 h 112"/>
                    <a:gd name="T6" fmla="*/ 73 w 122"/>
                    <a:gd name="T7" fmla="*/ 0 h 112"/>
                    <a:gd name="T8" fmla="*/ 54 w 122"/>
                    <a:gd name="T9" fmla="*/ 0 h 112"/>
                    <a:gd name="T10" fmla="*/ 46 w 122"/>
                    <a:gd name="T11" fmla="*/ 4 h 112"/>
                    <a:gd name="T12" fmla="*/ 52 w 122"/>
                    <a:gd name="T13" fmla="*/ 4 h 112"/>
                    <a:gd name="T14" fmla="*/ 73 w 122"/>
                    <a:gd name="T15" fmla="*/ 4 h 112"/>
                    <a:gd name="T16" fmla="*/ 91 w 122"/>
                    <a:gd name="T17" fmla="*/ 14 h 112"/>
                    <a:gd name="T18" fmla="*/ 109 w 122"/>
                    <a:gd name="T19" fmla="*/ 29 h 112"/>
                    <a:gd name="T20" fmla="*/ 116 w 122"/>
                    <a:gd name="T21" fmla="*/ 48 h 112"/>
                    <a:gd name="T22" fmla="*/ 116 w 122"/>
                    <a:gd name="T23" fmla="*/ 69 h 112"/>
                    <a:gd name="T24" fmla="*/ 116 w 122"/>
                    <a:gd name="T25" fmla="*/ 76 h 112"/>
                    <a:gd name="T26" fmla="*/ 118 w 122"/>
                    <a:gd name="T27" fmla="*/ 76 h 112"/>
                    <a:gd name="T28" fmla="*/ 120 w 122"/>
                    <a:gd name="T29" fmla="*/ 67 h 112"/>
                    <a:gd name="T30" fmla="*/ 31 w 122"/>
                    <a:gd name="T31" fmla="*/ 6 h 112"/>
                    <a:gd name="T32" fmla="*/ 19 w 122"/>
                    <a:gd name="T33" fmla="*/ 15 h 112"/>
                    <a:gd name="T34" fmla="*/ 8 w 122"/>
                    <a:gd name="T35" fmla="*/ 29 h 112"/>
                    <a:gd name="T36" fmla="*/ 2 w 122"/>
                    <a:gd name="T37" fmla="*/ 44 h 112"/>
                    <a:gd name="T38" fmla="*/ 0 w 122"/>
                    <a:gd name="T39" fmla="*/ 61 h 112"/>
                    <a:gd name="T40" fmla="*/ 2 w 122"/>
                    <a:gd name="T41" fmla="*/ 76 h 112"/>
                    <a:gd name="T42" fmla="*/ 8 w 122"/>
                    <a:gd name="T43" fmla="*/ 91 h 112"/>
                    <a:gd name="T44" fmla="*/ 17 w 122"/>
                    <a:gd name="T45" fmla="*/ 103 h 112"/>
                    <a:gd name="T46" fmla="*/ 29 w 122"/>
                    <a:gd name="T47" fmla="*/ 112 h 112"/>
                    <a:gd name="T48" fmla="*/ 33 w 122"/>
                    <a:gd name="T49" fmla="*/ 110 h 112"/>
                    <a:gd name="T50" fmla="*/ 33 w 122"/>
                    <a:gd name="T51" fmla="*/ 110 h 112"/>
                    <a:gd name="T52" fmla="*/ 21 w 122"/>
                    <a:gd name="T53" fmla="*/ 101 h 112"/>
                    <a:gd name="T54" fmla="*/ 12 w 122"/>
                    <a:gd name="T55" fmla="*/ 89 h 112"/>
                    <a:gd name="T56" fmla="*/ 6 w 122"/>
                    <a:gd name="T57" fmla="*/ 76 h 112"/>
                    <a:gd name="T58" fmla="*/ 4 w 122"/>
                    <a:gd name="T59" fmla="*/ 61 h 112"/>
                    <a:gd name="T60" fmla="*/ 10 w 122"/>
                    <a:gd name="T61" fmla="*/ 36 h 112"/>
                    <a:gd name="T62" fmla="*/ 23 w 122"/>
                    <a:gd name="T63" fmla="*/ 17 h 112"/>
                    <a:gd name="T64" fmla="*/ 29 w 122"/>
                    <a:gd name="T65" fmla="*/ 12 h 112"/>
                    <a:gd name="T66" fmla="*/ 31 w 122"/>
                    <a:gd name="T67" fmla="*/ 6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2"/>
                    <a:gd name="T103" fmla="*/ 0 h 112"/>
                    <a:gd name="T104" fmla="*/ 122 w 122"/>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2" h="112">
                      <a:moveTo>
                        <a:pt x="122" y="61"/>
                      </a:moveTo>
                      <a:lnTo>
                        <a:pt x="120" y="48"/>
                      </a:lnTo>
                      <a:lnTo>
                        <a:pt x="116" y="36"/>
                      </a:lnTo>
                      <a:lnTo>
                        <a:pt x="110" y="27"/>
                      </a:lnTo>
                      <a:lnTo>
                        <a:pt x="103" y="17"/>
                      </a:lnTo>
                      <a:lnTo>
                        <a:pt x="95" y="10"/>
                      </a:lnTo>
                      <a:lnTo>
                        <a:pt x="84" y="4"/>
                      </a:lnTo>
                      <a:lnTo>
                        <a:pt x="73" y="0"/>
                      </a:lnTo>
                      <a:lnTo>
                        <a:pt x="61" y="0"/>
                      </a:lnTo>
                      <a:lnTo>
                        <a:pt x="54" y="0"/>
                      </a:lnTo>
                      <a:lnTo>
                        <a:pt x="48" y="0"/>
                      </a:lnTo>
                      <a:lnTo>
                        <a:pt x="46" y="4"/>
                      </a:lnTo>
                      <a:lnTo>
                        <a:pt x="44" y="6"/>
                      </a:lnTo>
                      <a:lnTo>
                        <a:pt x="52" y="4"/>
                      </a:lnTo>
                      <a:lnTo>
                        <a:pt x="61" y="4"/>
                      </a:lnTo>
                      <a:lnTo>
                        <a:pt x="73" y="4"/>
                      </a:lnTo>
                      <a:lnTo>
                        <a:pt x="82" y="8"/>
                      </a:lnTo>
                      <a:lnTo>
                        <a:pt x="91" y="14"/>
                      </a:lnTo>
                      <a:lnTo>
                        <a:pt x="101" y="19"/>
                      </a:lnTo>
                      <a:lnTo>
                        <a:pt x="109" y="29"/>
                      </a:lnTo>
                      <a:lnTo>
                        <a:pt x="112" y="38"/>
                      </a:lnTo>
                      <a:lnTo>
                        <a:pt x="116" y="48"/>
                      </a:lnTo>
                      <a:lnTo>
                        <a:pt x="118" y="61"/>
                      </a:lnTo>
                      <a:lnTo>
                        <a:pt x="116" y="69"/>
                      </a:lnTo>
                      <a:lnTo>
                        <a:pt x="116" y="76"/>
                      </a:lnTo>
                      <a:lnTo>
                        <a:pt x="118" y="76"/>
                      </a:lnTo>
                      <a:lnTo>
                        <a:pt x="120" y="74"/>
                      </a:lnTo>
                      <a:lnTo>
                        <a:pt x="120" y="67"/>
                      </a:lnTo>
                      <a:lnTo>
                        <a:pt x="122" y="61"/>
                      </a:lnTo>
                      <a:close/>
                      <a:moveTo>
                        <a:pt x="31" y="6"/>
                      </a:moveTo>
                      <a:lnTo>
                        <a:pt x="25" y="12"/>
                      </a:lnTo>
                      <a:lnTo>
                        <a:pt x="19" y="15"/>
                      </a:lnTo>
                      <a:lnTo>
                        <a:pt x="14" y="23"/>
                      </a:lnTo>
                      <a:lnTo>
                        <a:pt x="8" y="29"/>
                      </a:lnTo>
                      <a:lnTo>
                        <a:pt x="4" y="36"/>
                      </a:lnTo>
                      <a:lnTo>
                        <a:pt x="2" y="44"/>
                      </a:lnTo>
                      <a:lnTo>
                        <a:pt x="0" y="51"/>
                      </a:lnTo>
                      <a:lnTo>
                        <a:pt x="0" y="61"/>
                      </a:lnTo>
                      <a:lnTo>
                        <a:pt x="0" y="69"/>
                      </a:lnTo>
                      <a:lnTo>
                        <a:pt x="2" y="76"/>
                      </a:lnTo>
                      <a:lnTo>
                        <a:pt x="4" y="84"/>
                      </a:lnTo>
                      <a:lnTo>
                        <a:pt x="8" y="91"/>
                      </a:lnTo>
                      <a:lnTo>
                        <a:pt x="12" y="97"/>
                      </a:lnTo>
                      <a:lnTo>
                        <a:pt x="17" y="103"/>
                      </a:lnTo>
                      <a:lnTo>
                        <a:pt x="23" y="108"/>
                      </a:lnTo>
                      <a:lnTo>
                        <a:pt x="29" y="112"/>
                      </a:lnTo>
                      <a:lnTo>
                        <a:pt x="31" y="110"/>
                      </a:lnTo>
                      <a:lnTo>
                        <a:pt x="33" y="110"/>
                      </a:lnTo>
                      <a:lnTo>
                        <a:pt x="27" y="106"/>
                      </a:lnTo>
                      <a:lnTo>
                        <a:pt x="21" y="101"/>
                      </a:lnTo>
                      <a:lnTo>
                        <a:pt x="16" y="95"/>
                      </a:lnTo>
                      <a:lnTo>
                        <a:pt x="12" y="89"/>
                      </a:lnTo>
                      <a:lnTo>
                        <a:pt x="8" y="82"/>
                      </a:lnTo>
                      <a:lnTo>
                        <a:pt x="6" y="76"/>
                      </a:lnTo>
                      <a:lnTo>
                        <a:pt x="4" y="69"/>
                      </a:lnTo>
                      <a:lnTo>
                        <a:pt x="4" y="61"/>
                      </a:lnTo>
                      <a:lnTo>
                        <a:pt x="6" y="48"/>
                      </a:lnTo>
                      <a:lnTo>
                        <a:pt x="10" y="36"/>
                      </a:lnTo>
                      <a:lnTo>
                        <a:pt x="16" y="25"/>
                      </a:lnTo>
                      <a:lnTo>
                        <a:pt x="23" y="17"/>
                      </a:lnTo>
                      <a:lnTo>
                        <a:pt x="25" y="14"/>
                      </a:lnTo>
                      <a:lnTo>
                        <a:pt x="29" y="12"/>
                      </a:lnTo>
                      <a:lnTo>
                        <a:pt x="31" y="8"/>
                      </a:lnTo>
                      <a:lnTo>
                        <a:pt x="31" y="6"/>
                      </a:lnTo>
                      <a:close/>
                    </a:path>
                  </a:pathLst>
                </a:custGeom>
                <a:solidFill>
                  <a:srgbClr val="C6929D"/>
                </a:solidFill>
                <a:ln w="9525">
                  <a:noFill/>
                  <a:round/>
                  <a:headEnd/>
                  <a:tailEnd/>
                </a:ln>
              </p:spPr>
              <p:txBody>
                <a:bodyPr/>
                <a:lstStyle/>
                <a:p>
                  <a:endParaRPr lang="en-US"/>
                </a:p>
              </p:txBody>
            </p:sp>
            <p:sp>
              <p:nvSpPr>
                <p:cNvPr id="22438" name="Freeform 215"/>
                <p:cNvSpPr>
                  <a:spLocks noEditPoints="1"/>
                </p:cNvSpPr>
                <p:nvPr/>
              </p:nvSpPr>
              <p:spPr bwMode="auto">
                <a:xfrm>
                  <a:off x="1572" y="1455"/>
                  <a:ext cx="118" cy="108"/>
                </a:xfrm>
                <a:custGeom>
                  <a:avLst/>
                  <a:gdLst>
                    <a:gd name="T0" fmla="*/ 116 w 118"/>
                    <a:gd name="T1" fmla="*/ 46 h 108"/>
                    <a:gd name="T2" fmla="*/ 107 w 118"/>
                    <a:gd name="T3" fmla="*/ 25 h 108"/>
                    <a:gd name="T4" fmla="*/ 91 w 118"/>
                    <a:gd name="T5" fmla="*/ 10 h 108"/>
                    <a:gd name="T6" fmla="*/ 71 w 118"/>
                    <a:gd name="T7" fmla="*/ 0 h 108"/>
                    <a:gd name="T8" fmla="*/ 52 w 118"/>
                    <a:gd name="T9" fmla="*/ 0 h 108"/>
                    <a:gd name="T10" fmla="*/ 42 w 118"/>
                    <a:gd name="T11" fmla="*/ 4 h 108"/>
                    <a:gd name="T12" fmla="*/ 50 w 118"/>
                    <a:gd name="T13" fmla="*/ 4 h 108"/>
                    <a:gd name="T14" fmla="*/ 71 w 118"/>
                    <a:gd name="T15" fmla="*/ 4 h 108"/>
                    <a:gd name="T16" fmla="*/ 89 w 118"/>
                    <a:gd name="T17" fmla="*/ 12 h 108"/>
                    <a:gd name="T18" fmla="*/ 105 w 118"/>
                    <a:gd name="T19" fmla="*/ 27 h 108"/>
                    <a:gd name="T20" fmla="*/ 112 w 118"/>
                    <a:gd name="T21" fmla="*/ 48 h 108"/>
                    <a:gd name="T22" fmla="*/ 112 w 118"/>
                    <a:gd name="T23" fmla="*/ 67 h 108"/>
                    <a:gd name="T24" fmla="*/ 112 w 118"/>
                    <a:gd name="T25" fmla="*/ 74 h 108"/>
                    <a:gd name="T26" fmla="*/ 114 w 118"/>
                    <a:gd name="T27" fmla="*/ 74 h 108"/>
                    <a:gd name="T28" fmla="*/ 116 w 118"/>
                    <a:gd name="T29" fmla="*/ 67 h 108"/>
                    <a:gd name="T30" fmla="*/ 25 w 118"/>
                    <a:gd name="T31" fmla="*/ 10 h 108"/>
                    <a:gd name="T32" fmla="*/ 8 w 118"/>
                    <a:gd name="T33" fmla="*/ 31 h 108"/>
                    <a:gd name="T34" fmla="*/ 0 w 118"/>
                    <a:gd name="T35" fmla="*/ 59 h 108"/>
                    <a:gd name="T36" fmla="*/ 2 w 118"/>
                    <a:gd name="T37" fmla="*/ 74 h 108"/>
                    <a:gd name="T38" fmla="*/ 8 w 118"/>
                    <a:gd name="T39" fmla="*/ 87 h 108"/>
                    <a:gd name="T40" fmla="*/ 17 w 118"/>
                    <a:gd name="T41" fmla="*/ 101 h 108"/>
                    <a:gd name="T42" fmla="*/ 29 w 118"/>
                    <a:gd name="T43" fmla="*/ 108 h 108"/>
                    <a:gd name="T44" fmla="*/ 31 w 118"/>
                    <a:gd name="T45" fmla="*/ 108 h 108"/>
                    <a:gd name="T46" fmla="*/ 33 w 118"/>
                    <a:gd name="T47" fmla="*/ 106 h 108"/>
                    <a:gd name="T48" fmla="*/ 21 w 118"/>
                    <a:gd name="T49" fmla="*/ 99 h 108"/>
                    <a:gd name="T50" fmla="*/ 12 w 118"/>
                    <a:gd name="T51" fmla="*/ 87 h 108"/>
                    <a:gd name="T52" fmla="*/ 6 w 118"/>
                    <a:gd name="T53" fmla="*/ 74 h 108"/>
                    <a:gd name="T54" fmla="*/ 4 w 118"/>
                    <a:gd name="T55" fmla="*/ 59 h 108"/>
                    <a:gd name="T56" fmla="*/ 8 w 118"/>
                    <a:gd name="T57" fmla="*/ 38 h 108"/>
                    <a:gd name="T58" fmla="*/ 17 w 118"/>
                    <a:gd name="T59" fmla="*/ 23 h 108"/>
                    <a:gd name="T60" fmla="*/ 17 w 118"/>
                    <a:gd name="T61" fmla="*/ 21 h 108"/>
                    <a:gd name="T62" fmla="*/ 25 w 118"/>
                    <a:gd name="T63" fmla="*/ 10 h 1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8"/>
                    <a:gd name="T97" fmla="*/ 0 h 108"/>
                    <a:gd name="T98" fmla="*/ 118 w 118"/>
                    <a:gd name="T99" fmla="*/ 108 h 10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8" h="108">
                      <a:moveTo>
                        <a:pt x="118" y="59"/>
                      </a:moveTo>
                      <a:lnTo>
                        <a:pt x="116" y="46"/>
                      </a:lnTo>
                      <a:lnTo>
                        <a:pt x="112" y="34"/>
                      </a:lnTo>
                      <a:lnTo>
                        <a:pt x="107" y="25"/>
                      </a:lnTo>
                      <a:lnTo>
                        <a:pt x="101" y="17"/>
                      </a:lnTo>
                      <a:lnTo>
                        <a:pt x="91" y="10"/>
                      </a:lnTo>
                      <a:lnTo>
                        <a:pt x="82" y="4"/>
                      </a:lnTo>
                      <a:lnTo>
                        <a:pt x="71" y="0"/>
                      </a:lnTo>
                      <a:lnTo>
                        <a:pt x="59" y="0"/>
                      </a:lnTo>
                      <a:lnTo>
                        <a:pt x="52" y="0"/>
                      </a:lnTo>
                      <a:lnTo>
                        <a:pt x="44" y="0"/>
                      </a:lnTo>
                      <a:lnTo>
                        <a:pt x="42" y="4"/>
                      </a:lnTo>
                      <a:lnTo>
                        <a:pt x="40" y="6"/>
                      </a:lnTo>
                      <a:lnTo>
                        <a:pt x="50" y="4"/>
                      </a:lnTo>
                      <a:lnTo>
                        <a:pt x="59" y="4"/>
                      </a:lnTo>
                      <a:lnTo>
                        <a:pt x="71" y="4"/>
                      </a:lnTo>
                      <a:lnTo>
                        <a:pt x="80" y="8"/>
                      </a:lnTo>
                      <a:lnTo>
                        <a:pt x="89" y="12"/>
                      </a:lnTo>
                      <a:lnTo>
                        <a:pt x="97" y="19"/>
                      </a:lnTo>
                      <a:lnTo>
                        <a:pt x="105" y="27"/>
                      </a:lnTo>
                      <a:lnTo>
                        <a:pt x="108" y="36"/>
                      </a:lnTo>
                      <a:lnTo>
                        <a:pt x="112" y="48"/>
                      </a:lnTo>
                      <a:lnTo>
                        <a:pt x="114" y="59"/>
                      </a:lnTo>
                      <a:lnTo>
                        <a:pt x="112" y="67"/>
                      </a:lnTo>
                      <a:lnTo>
                        <a:pt x="110" y="74"/>
                      </a:lnTo>
                      <a:lnTo>
                        <a:pt x="112" y="74"/>
                      </a:lnTo>
                      <a:lnTo>
                        <a:pt x="114" y="74"/>
                      </a:lnTo>
                      <a:lnTo>
                        <a:pt x="116" y="74"/>
                      </a:lnTo>
                      <a:lnTo>
                        <a:pt x="116" y="67"/>
                      </a:lnTo>
                      <a:lnTo>
                        <a:pt x="118" y="59"/>
                      </a:lnTo>
                      <a:close/>
                      <a:moveTo>
                        <a:pt x="25" y="10"/>
                      </a:moveTo>
                      <a:lnTo>
                        <a:pt x="15" y="19"/>
                      </a:lnTo>
                      <a:lnTo>
                        <a:pt x="8" y="31"/>
                      </a:lnTo>
                      <a:lnTo>
                        <a:pt x="2" y="44"/>
                      </a:lnTo>
                      <a:lnTo>
                        <a:pt x="0" y="59"/>
                      </a:lnTo>
                      <a:lnTo>
                        <a:pt x="0" y="67"/>
                      </a:lnTo>
                      <a:lnTo>
                        <a:pt x="2" y="74"/>
                      </a:lnTo>
                      <a:lnTo>
                        <a:pt x="4" y="82"/>
                      </a:lnTo>
                      <a:lnTo>
                        <a:pt x="8" y="87"/>
                      </a:lnTo>
                      <a:lnTo>
                        <a:pt x="12" y="95"/>
                      </a:lnTo>
                      <a:lnTo>
                        <a:pt x="17" y="101"/>
                      </a:lnTo>
                      <a:lnTo>
                        <a:pt x="23" y="104"/>
                      </a:lnTo>
                      <a:lnTo>
                        <a:pt x="29" y="108"/>
                      </a:lnTo>
                      <a:lnTo>
                        <a:pt x="31" y="108"/>
                      </a:lnTo>
                      <a:lnTo>
                        <a:pt x="31" y="106"/>
                      </a:lnTo>
                      <a:lnTo>
                        <a:pt x="33" y="106"/>
                      </a:lnTo>
                      <a:lnTo>
                        <a:pt x="27" y="103"/>
                      </a:lnTo>
                      <a:lnTo>
                        <a:pt x="21" y="99"/>
                      </a:lnTo>
                      <a:lnTo>
                        <a:pt x="15" y="93"/>
                      </a:lnTo>
                      <a:lnTo>
                        <a:pt x="12" y="87"/>
                      </a:lnTo>
                      <a:lnTo>
                        <a:pt x="8" y="80"/>
                      </a:lnTo>
                      <a:lnTo>
                        <a:pt x="6" y="74"/>
                      </a:lnTo>
                      <a:lnTo>
                        <a:pt x="4" y="67"/>
                      </a:lnTo>
                      <a:lnTo>
                        <a:pt x="4" y="59"/>
                      </a:lnTo>
                      <a:lnTo>
                        <a:pt x="4" y="48"/>
                      </a:lnTo>
                      <a:lnTo>
                        <a:pt x="8" y="38"/>
                      </a:lnTo>
                      <a:lnTo>
                        <a:pt x="12" y="31"/>
                      </a:lnTo>
                      <a:lnTo>
                        <a:pt x="17" y="23"/>
                      </a:lnTo>
                      <a:lnTo>
                        <a:pt x="17" y="21"/>
                      </a:lnTo>
                      <a:lnTo>
                        <a:pt x="21" y="13"/>
                      </a:lnTo>
                      <a:lnTo>
                        <a:pt x="25" y="10"/>
                      </a:lnTo>
                      <a:close/>
                    </a:path>
                  </a:pathLst>
                </a:custGeom>
                <a:solidFill>
                  <a:srgbClr val="C7929D"/>
                </a:solidFill>
                <a:ln w="9525">
                  <a:noFill/>
                  <a:round/>
                  <a:headEnd/>
                  <a:tailEnd/>
                </a:ln>
              </p:spPr>
              <p:txBody>
                <a:bodyPr/>
                <a:lstStyle/>
                <a:p>
                  <a:endParaRPr lang="en-US"/>
                </a:p>
              </p:txBody>
            </p:sp>
            <p:sp>
              <p:nvSpPr>
                <p:cNvPr id="22439" name="Freeform 216"/>
                <p:cNvSpPr>
                  <a:spLocks noEditPoints="1"/>
                </p:cNvSpPr>
                <p:nvPr/>
              </p:nvSpPr>
              <p:spPr bwMode="auto">
                <a:xfrm>
                  <a:off x="1574" y="1457"/>
                  <a:ext cx="114" cy="106"/>
                </a:xfrm>
                <a:custGeom>
                  <a:avLst/>
                  <a:gdLst>
                    <a:gd name="T0" fmla="*/ 112 w 114"/>
                    <a:gd name="T1" fmla="*/ 44 h 106"/>
                    <a:gd name="T2" fmla="*/ 105 w 114"/>
                    <a:gd name="T3" fmla="*/ 25 h 106"/>
                    <a:gd name="T4" fmla="*/ 87 w 114"/>
                    <a:gd name="T5" fmla="*/ 10 h 106"/>
                    <a:gd name="T6" fmla="*/ 69 w 114"/>
                    <a:gd name="T7" fmla="*/ 0 h 106"/>
                    <a:gd name="T8" fmla="*/ 48 w 114"/>
                    <a:gd name="T9" fmla="*/ 0 h 106"/>
                    <a:gd name="T10" fmla="*/ 38 w 114"/>
                    <a:gd name="T11" fmla="*/ 4 h 106"/>
                    <a:gd name="T12" fmla="*/ 46 w 114"/>
                    <a:gd name="T13" fmla="*/ 4 h 106"/>
                    <a:gd name="T14" fmla="*/ 67 w 114"/>
                    <a:gd name="T15" fmla="*/ 4 h 106"/>
                    <a:gd name="T16" fmla="*/ 86 w 114"/>
                    <a:gd name="T17" fmla="*/ 11 h 106"/>
                    <a:gd name="T18" fmla="*/ 101 w 114"/>
                    <a:gd name="T19" fmla="*/ 27 h 106"/>
                    <a:gd name="T20" fmla="*/ 108 w 114"/>
                    <a:gd name="T21" fmla="*/ 46 h 106"/>
                    <a:gd name="T22" fmla="*/ 108 w 114"/>
                    <a:gd name="T23" fmla="*/ 65 h 106"/>
                    <a:gd name="T24" fmla="*/ 108 w 114"/>
                    <a:gd name="T25" fmla="*/ 72 h 106"/>
                    <a:gd name="T26" fmla="*/ 112 w 114"/>
                    <a:gd name="T27" fmla="*/ 65 h 106"/>
                    <a:gd name="T28" fmla="*/ 19 w 114"/>
                    <a:gd name="T29" fmla="*/ 13 h 106"/>
                    <a:gd name="T30" fmla="*/ 6 w 114"/>
                    <a:gd name="T31" fmla="*/ 32 h 106"/>
                    <a:gd name="T32" fmla="*/ 0 w 114"/>
                    <a:gd name="T33" fmla="*/ 57 h 106"/>
                    <a:gd name="T34" fmla="*/ 2 w 114"/>
                    <a:gd name="T35" fmla="*/ 72 h 106"/>
                    <a:gd name="T36" fmla="*/ 8 w 114"/>
                    <a:gd name="T37" fmla="*/ 85 h 106"/>
                    <a:gd name="T38" fmla="*/ 17 w 114"/>
                    <a:gd name="T39" fmla="*/ 97 h 106"/>
                    <a:gd name="T40" fmla="*/ 29 w 114"/>
                    <a:gd name="T41" fmla="*/ 106 h 106"/>
                    <a:gd name="T42" fmla="*/ 32 w 114"/>
                    <a:gd name="T43" fmla="*/ 104 h 106"/>
                    <a:gd name="T44" fmla="*/ 32 w 114"/>
                    <a:gd name="T45" fmla="*/ 104 h 106"/>
                    <a:gd name="T46" fmla="*/ 21 w 114"/>
                    <a:gd name="T47" fmla="*/ 95 h 106"/>
                    <a:gd name="T48" fmla="*/ 12 w 114"/>
                    <a:gd name="T49" fmla="*/ 85 h 106"/>
                    <a:gd name="T50" fmla="*/ 6 w 114"/>
                    <a:gd name="T51" fmla="*/ 70 h 106"/>
                    <a:gd name="T52" fmla="*/ 4 w 114"/>
                    <a:gd name="T53" fmla="*/ 57 h 106"/>
                    <a:gd name="T54" fmla="*/ 6 w 114"/>
                    <a:gd name="T55" fmla="*/ 38 h 106"/>
                    <a:gd name="T56" fmla="*/ 15 w 114"/>
                    <a:gd name="T57" fmla="*/ 23 h 106"/>
                    <a:gd name="T58" fmla="*/ 13 w 114"/>
                    <a:gd name="T59" fmla="*/ 23 h 106"/>
                    <a:gd name="T60" fmla="*/ 15 w 114"/>
                    <a:gd name="T61" fmla="*/ 19 h 106"/>
                    <a:gd name="T62" fmla="*/ 19 w 114"/>
                    <a:gd name="T63" fmla="*/ 13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4"/>
                    <a:gd name="T97" fmla="*/ 0 h 106"/>
                    <a:gd name="T98" fmla="*/ 114 w 114"/>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4" h="106">
                      <a:moveTo>
                        <a:pt x="114" y="57"/>
                      </a:moveTo>
                      <a:lnTo>
                        <a:pt x="112" y="44"/>
                      </a:lnTo>
                      <a:lnTo>
                        <a:pt x="108" y="34"/>
                      </a:lnTo>
                      <a:lnTo>
                        <a:pt x="105" y="25"/>
                      </a:lnTo>
                      <a:lnTo>
                        <a:pt x="97" y="15"/>
                      </a:lnTo>
                      <a:lnTo>
                        <a:pt x="87" y="10"/>
                      </a:lnTo>
                      <a:lnTo>
                        <a:pt x="78" y="4"/>
                      </a:lnTo>
                      <a:lnTo>
                        <a:pt x="69" y="0"/>
                      </a:lnTo>
                      <a:lnTo>
                        <a:pt x="57" y="0"/>
                      </a:lnTo>
                      <a:lnTo>
                        <a:pt x="48" y="0"/>
                      </a:lnTo>
                      <a:lnTo>
                        <a:pt x="40" y="2"/>
                      </a:lnTo>
                      <a:lnTo>
                        <a:pt x="38" y="4"/>
                      </a:lnTo>
                      <a:lnTo>
                        <a:pt x="36" y="8"/>
                      </a:lnTo>
                      <a:lnTo>
                        <a:pt x="46" y="4"/>
                      </a:lnTo>
                      <a:lnTo>
                        <a:pt x="57" y="4"/>
                      </a:lnTo>
                      <a:lnTo>
                        <a:pt x="67" y="4"/>
                      </a:lnTo>
                      <a:lnTo>
                        <a:pt x="78" y="8"/>
                      </a:lnTo>
                      <a:lnTo>
                        <a:pt x="86" y="11"/>
                      </a:lnTo>
                      <a:lnTo>
                        <a:pt x="95" y="19"/>
                      </a:lnTo>
                      <a:lnTo>
                        <a:pt x="101" y="27"/>
                      </a:lnTo>
                      <a:lnTo>
                        <a:pt x="106" y="36"/>
                      </a:lnTo>
                      <a:lnTo>
                        <a:pt x="108" y="46"/>
                      </a:lnTo>
                      <a:lnTo>
                        <a:pt x="110" y="57"/>
                      </a:lnTo>
                      <a:lnTo>
                        <a:pt x="108" y="65"/>
                      </a:lnTo>
                      <a:lnTo>
                        <a:pt x="106" y="72"/>
                      </a:lnTo>
                      <a:lnTo>
                        <a:pt x="108" y="72"/>
                      </a:lnTo>
                      <a:lnTo>
                        <a:pt x="112" y="72"/>
                      </a:lnTo>
                      <a:lnTo>
                        <a:pt x="112" y="65"/>
                      </a:lnTo>
                      <a:lnTo>
                        <a:pt x="114" y="57"/>
                      </a:lnTo>
                      <a:close/>
                      <a:moveTo>
                        <a:pt x="19" y="13"/>
                      </a:moveTo>
                      <a:lnTo>
                        <a:pt x="12" y="21"/>
                      </a:lnTo>
                      <a:lnTo>
                        <a:pt x="6" y="32"/>
                      </a:lnTo>
                      <a:lnTo>
                        <a:pt x="2" y="44"/>
                      </a:lnTo>
                      <a:lnTo>
                        <a:pt x="0" y="57"/>
                      </a:lnTo>
                      <a:lnTo>
                        <a:pt x="0" y="65"/>
                      </a:lnTo>
                      <a:lnTo>
                        <a:pt x="2" y="72"/>
                      </a:lnTo>
                      <a:lnTo>
                        <a:pt x="4" y="78"/>
                      </a:lnTo>
                      <a:lnTo>
                        <a:pt x="8" y="85"/>
                      </a:lnTo>
                      <a:lnTo>
                        <a:pt x="12" y="91"/>
                      </a:lnTo>
                      <a:lnTo>
                        <a:pt x="17" y="97"/>
                      </a:lnTo>
                      <a:lnTo>
                        <a:pt x="23" y="102"/>
                      </a:lnTo>
                      <a:lnTo>
                        <a:pt x="29" y="106"/>
                      </a:lnTo>
                      <a:lnTo>
                        <a:pt x="31" y="104"/>
                      </a:lnTo>
                      <a:lnTo>
                        <a:pt x="32" y="104"/>
                      </a:lnTo>
                      <a:lnTo>
                        <a:pt x="27" y="101"/>
                      </a:lnTo>
                      <a:lnTo>
                        <a:pt x="21" y="95"/>
                      </a:lnTo>
                      <a:lnTo>
                        <a:pt x="15" y="91"/>
                      </a:lnTo>
                      <a:lnTo>
                        <a:pt x="12" y="85"/>
                      </a:lnTo>
                      <a:lnTo>
                        <a:pt x="8" y="78"/>
                      </a:lnTo>
                      <a:lnTo>
                        <a:pt x="6" y="70"/>
                      </a:lnTo>
                      <a:lnTo>
                        <a:pt x="4" y="65"/>
                      </a:lnTo>
                      <a:lnTo>
                        <a:pt x="4" y="57"/>
                      </a:lnTo>
                      <a:lnTo>
                        <a:pt x="4" y="47"/>
                      </a:lnTo>
                      <a:lnTo>
                        <a:pt x="6" y="38"/>
                      </a:lnTo>
                      <a:lnTo>
                        <a:pt x="10" y="30"/>
                      </a:lnTo>
                      <a:lnTo>
                        <a:pt x="15" y="23"/>
                      </a:lnTo>
                      <a:lnTo>
                        <a:pt x="13" y="23"/>
                      </a:lnTo>
                      <a:lnTo>
                        <a:pt x="15" y="21"/>
                      </a:lnTo>
                      <a:lnTo>
                        <a:pt x="15" y="19"/>
                      </a:lnTo>
                      <a:lnTo>
                        <a:pt x="17" y="15"/>
                      </a:lnTo>
                      <a:lnTo>
                        <a:pt x="19" y="13"/>
                      </a:lnTo>
                      <a:close/>
                    </a:path>
                  </a:pathLst>
                </a:custGeom>
                <a:solidFill>
                  <a:srgbClr val="C8939D"/>
                </a:solidFill>
                <a:ln w="9525">
                  <a:noFill/>
                  <a:round/>
                  <a:headEnd/>
                  <a:tailEnd/>
                </a:ln>
              </p:spPr>
              <p:txBody>
                <a:bodyPr/>
                <a:lstStyle/>
                <a:p>
                  <a:endParaRPr lang="en-US"/>
                </a:p>
              </p:txBody>
            </p:sp>
            <p:sp>
              <p:nvSpPr>
                <p:cNvPr id="22440" name="Freeform 217"/>
                <p:cNvSpPr>
                  <a:spLocks noEditPoints="1"/>
                </p:cNvSpPr>
                <p:nvPr/>
              </p:nvSpPr>
              <p:spPr bwMode="auto">
                <a:xfrm>
                  <a:off x="1576" y="1459"/>
                  <a:ext cx="110" cy="102"/>
                </a:xfrm>
                <a:custGeom>
                  <a:avLst/>
                  <a:gdLst>
                    <a:gd name="T0" fmla="*/ 108 w 110"/>
                    <a:gd name="T1" fmla="*/ 44 h 102"/>
                    <a:gd name="T2" fmla="*/ 101 w 110"/>
                    <a:gd name="T3" fmla="*/ 23 h 102"/>
                    <a:gd name="T4" fmla="*/ 85 w 110"/>
                    <a:gd name="T5" fmla="*/ 8 h 102"/>
                    <a:gd name="T6" fmla="*/ 67 w 110"/>
                    <a:gd name="T7" fmla="*/ 0 h 102"/>
                    <a:gd name="T8" fmla="*/ 46 w 110"/>
                    <a:gd name="T9" fmla="*/ 0 h 102"/>
                    <a:gd name="T10" fmla="*/ 34 w 110"/>
                    <a:gd name="T11" fmla="*/ 6 h 102"/>
                    <a:gd name="T12" fmla="*/ 30 w 110"/>
                    <a:gd name="T13" fmla="*/ 8 h 102"/>
                    <a:gd name="T14" fmla="*/ 42 w 110"/>
                    <a:gd name="T15" fmla="*/ 4 h 102"/>
                    <a:gd name="T16" fmla="*/ 65 w 110"/>
                    <a:gd name="T17" fmla="*/ 4 h 102"/>
                    <a:gd name="T18" fmla="*/ 84 w 110"/>
                    <a:gd name="T19" fmla="*/ 11 h 102"/>
                    <a:gd name="T20" fmla="*/ 97 w 110"/>
                    <a:gd name="T21" fmla="*/ 25 h 102"/>
                    <a:gd name="T22" fmla="*/ 104 w 110"/>
                    <a:gd name="T23" fmla="*/ 44 h 102"/>
                    <a:gd name="T24" fmla="*/ 104 w 110"/>
                    <a:gd name="T25" fmla="*/ 63 h 102"/>
                    <a:gd name="T26" fmla="*/ 104 w 110"/>
                    <a:gd name="T27" fmla="*/ 70 h 102"/>
                    <a:gd name="T28" fmla="*/ 108 w 110"/>
                    <a:gd name="T29" fmla="*/ 63 h 102"/>
                    <a:gd name="T30" fmla="*/ 13 w 110"/>
                    <a:gd name="T31" fmla="*/ 19 h 102"/>
                    <a:gd name="T32" fmla="*/ 4 w 110"/>
                    <a:gd name="T33" fmla="*/ 34 h 102"/>
                    <a:gd name="T34" fmla="*/ 0 w 110"/>
                    <a:gd name="T35" fmla="*/ 55 h 102"/>
                    <a:gd name="T36" fmla="*/ 2 w 110"/>
                    <a:gd name="T37" fmla="*/ 70 h 102"/>
                    <a:gd name="T38" fmla="*/ 8 w 110"/>
                    <a:gd name="T39" fmla="*/ 83 h 102"/>
                    <a:gd name="T40" fmla="*/ 17 w 110"/>
                    <a:gd name="T41" fmla="*/ 95 h 102"/>
                    <a:gd name="T42" fmla="*/ 29 w 110"/>
                    <a:gd name="T43" fmla="*/ 102 h 102"/>
                    <a:gd name="T44" fmla="*/ 30 w 110"/>
                    <a:gd name="T45" fmla="*/ 102 h 102"/>
                    <a:gd name="T46" fmla="*/ 32 w 110"/>
                    <a:gd name="T47" fmla="*/ 100 h 102"/>
                    <a:gd name="T48" fmla="*/ 21 w 110"/>
                    <a:gd name="T49" fmla="*/ 93 h 102"/>
                    <a:gd name="T50" fmla="*/ 11 w 110"/>
                    <a:gd name="T51" fmla="*/ 81 h 102"/>
                    <a:gd name="T52" fmla="*/ 6 w 110"/>
                    <a:gd name="T53" fmla="*/ 68 h 102"/>
                    <a:gd name="T54" fmla="*/ 4 w 110"/>
                    <a:gd name="T55" fmla="*/ 55 h 102"/>
                    <a:gd name="T56" fmla="*/ 8 w 110"/>
                    <a:gd name="T57" fmla="*/ 34 h 102"/>
                    <a:gd name="T58" fmla="*/ 17 w 110"/>
                    <a:gd name="T59" fmla="*/ 19 h 102"/>
                    <a:gd name="T60" fmla="*/ 11 w 110"/>
                    <a:gd name="T61" fmla="*/ 21 h 102"/>
                    <a:gd name="T62" fmla="*/ 13 w 110"/>
                    <a:gd name="T63" fmla="*/ 19 h 1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102"/>
                    <a:gd name="T98" fmla="*/ 110 w 110"/>
                    <a:gd name="T99" fmla="*/ 102 h 10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102">
                      <a:moveTo>
                        <a:pt x="110" y="55"/>
                      </a:moveTo>
                      <a:lnTo>
                        <a:pt x="108" y="44"/>
                      </a:lnTo>
                      <a:lnTo>
                        <a:pt x="104" y="32"/>
                      </a:lnTo>
                      <a:lnTo>
                        <a:pt x="101" y="23"/>
                      </a:lnTo>
                      <a:lnTo>
                        <a:pt x="93" y="15"/>
                      </a:lnTo>
                      <a:lnTo>
                        <a:pt x="85" y="8"/>
                      </a:lnTo>
                      <a:lnTo>
                        <a:pt x="76" y="4"/>
                      </a:lnTo>
                      <a:lnTo>
                        <a:pt x="67" y="0"/>
                      </a:lnTo>
                      <a:lnTo>
                        <a:pt x="55" y="0"/>
                      </a:lnTo>
                      <a:lnTo>
                        <a:pt x="46" y="0"/>
                      </a:lnTo>
                      <a:lnTo>
                        <a:pt x="36" y="2"/>
                      </a:lnTo>
                      <a:lnTo>
                        <a:pt x="34" y="6"/>
                      </a:lnTo>
                      <a:lnTo>
                        <a:pt x="32" y="8"/>
                      </a:lnTo>
                      <a:lnTo>
                        <a:pt x="30" y="8"/>
                      </a:lnTo>
                      <a:lnTo>
                        <a:pt x="30" y="9"/>
                      </a:lnTo>
                      <a:lnTo>
                        <a:pt x="42" y="4"/>
                      </a:lnTo>
                      <a:lnTo>
                        <a:pt x="55" y="4"/>
                      </a:lnTo>
                      <a:lnTo>
                        <a:pt x="65" y="4"/>
                      </a:lnTo>
                      <a:lnTo>
                        <a:pt x="74" y="8"/>
                      </a:lnTo>
                      <a:lnTo>
                        <a:pt x="84" y="11"/>
                      </a:lnTo>
                      <a:lnTo>
                        <a:pt x="91" y="17"/>
                      </a:lnTo>
                      <a:lnTo>
                        <a:pt x="97" y="25"/>
                      </a:lnTo>
                      <a:lnTo>
                        <a:pt x="103" y="34"/>
                      </a:lnTo>
                      <a:lnTo>
                        <a:pt x="104" y="44"/>
                      </a:lnTo>
                      <a:lnTo>
                        <a:pt x="106" y="55"/>
                      </a:lnTo>
                      <a:lnTo>
                        <a:pt x="104" y="63"/>
                      </a:lnTo>
                      <a:lnTo>
                        <a:pt x="103" y="72"/>
                      </a:lnTo>
                      <a:lnTo>
                        <a:pt x="104" y="70"/>
                      </a:lnTo>
                      <a:lnTo>
                        <a:pt x="106" y="70"/>
                      </a:lnTo>
                      <a:lnTo>
                        <a:pt x="108" y="63"/>
                      </a:lnTo>
                      <a:lnTo>
                        <a:pt x="110" y="55"/>
                      </a:lnTo>
                      <a:close/>
                      <a:moveTo>
                        <a:pt x="13" y="19"/>
                      </a:moveTo>
                      <a:lnTo>
                        <a:pt x="8" y="27"/>
                      </a:lnTo>
                      <a:lnTo>
                        <a:pt x="4" y="34"/>
                      </a:lnTo>
                      <a:lnTo>
                        <a:pt x="0" y="44"/>
                      </a:lnTo>
                      <a:lnTo>
                        <a:pt x="0" y="55"/>
                      </a:lnTo>
                      <a:lnTo>
                        <a:pt x="0" y="63"/>
                      </a:lnTo>
                      <a:lnTo>
                        <a:pt x="2" y="70"/>
                      </a:lnTo>
                      <a:lnTo>
                        <a:pt x="4" y="76"/>
                      </a:lnTo>
                      <a:lnTo>
                        <a:pt x="8" y="83"/>
                      </a:lnTo>
                      <a:lnTo>
                        <a:pt x="11" y="89"/>
                      </a:lnTo>
                      <a:lnTo>
                        <a:pt x="17" y="95"/>
                      </a:lnTo>
                      <a:lnTo>
                        <a:pt x="23" y="99"/>
                      </a:lnTo>
                      <a:lnTo>
                        <a:pt x="29" y="102"/>
                      </a:lnTo>
                      <a:lnTo>
                        <a:pt x="30" y="102"/>
                      </a:lnTo>
                      <a:lnTo>
                        <a:pt x="32" y="100"/>
                      </a:lnTo>
                      <a:lnTo>
                        <a:pt x="27" y="97"/>
                      </a:lnTo>
                      <a:lnTo>
                        <a:pt x="21" y="93"/>
                      </a:lnTo>
                      <a:lnTo>
                        <a:pt x="15" y="87"/>
                      </a:lnTo>
                      <a:lnTo>
                        <a:pt x="11" y="81"/>
                      </a:lnTo>
                      <a:lnTo>
                        <a:pt x="8" y="76"/>
                      </a:lnTo>
                      <a:lnTo>
                        <a:pt x="6" y="68"/>
                      </a:lnTo>
                      <a:lnTo>
                        <a:pt x="4" y="63"/>
                      </a:lnTo>
                      <a:lnTo>
                        <a:pt x="4" y="55"/>
                      </a:lnTo>
                      <a:lnTo>
                        <a:pt x="4" y="44"/>
                      </a:lnTo>
                      <a:lnTo>
                        <a:pt x="8" y="34"/>
                      </a:lnTo>
                      <a:lnTo>
                        <a:pt x="11" y="27"/>
                      </a:lnTo>
                      <a:lnTo>
                        <a:pt x="17" y="19"/>
                      </a:lnTo>
                      <a:lnTo>
                        <a:pt x="15" y="21"/>
                      </a:lnTo>
                      <a:lnTo>
                        <a:pt x="11" y="21"/>
                      </a:lnTo>
                      <a:lnTo>
                        <a:pt x="11" y="19"/>
                      </a:lnTo>
                      <a:lnTo>
                        <a:pt x="13" y="19"/>
                      </a:lnTo>
                      <a:close/>
                    </a:path>
                  </a:pathLst>
                </a:custGeom>
                <a:solidFill>
                  <a:srgbClr val="C9939D"/>
                </a:solidFill>
                <a:ln w="9525">
                  <a:noFill/>
                  <a:round/>
                  <a:headEnd/>
                  <a:tailEnd/>
                </a:ln>
              </p:spPr>
              <p:txBody>
                <a:bodyPr/>
                <a:lstStyle/>
                <a:p>
                  <a:endParaRPr lang="en-US"/>
                </a:p>
              </p:txBody>
            </p:sp>
            <p:sp>
              <p:nvSpPr>
                <p:cNvPr id="22441" name="Freeform 218"/>
                <p:cNvSpPr>
                  <a:spLocks/>
                </p:cNvSpPr>
                <p:nvPr/>
              </p:nvSpPr>
              <p:spPr bwMode="auto">
                <a:xfrm>
                  <a:off x="1578" y="1461"/>
                  <a:ext cx="106" cy="100"/>
                </a:xfrm>
                <a:custGeom>
                  <a:avLst/>
                  <a:gdLst>
                    <a:gd name="T0" fmla="*/ 106 w 106"/>
                    <a:gd name="T1" fmla="*/ 53 h 100"/>
                    <a:gd name="T2" fmla="*/ 104 w 106"/>
                    <a:gd name="T3" fmla="*/ 42 h 100"/>
                    <a:gd name="T4" fmla="*/ 102 w 106"/>
                    <a:gd name="T5" fmla="*/ 32 h 100"/>
                    <a:gd name="T6" fmla="*/ 97 w 106"/>
                    <a:gd name="T7" fmla="*/ 23 h 100"/>
                    <a:gd name="T8" fmla="*/ 91 w 106"/>
                    <a:gd name="T9" fmla="*/ 15 h 100"/>
                    <a:gd name="T10" fmla="*/ 82 w 106"/>
                    <a:gd name="T11" fmla="*/ 7 h 100"/>
                    <a:gd name="T12" fmla="*/ 74 w 106"/>
                    <a:gd name="T13" fmla="*/ 4 h 100"/>
                    <a:gd name="T14" fmla="*/ 63 w 106"/>
                    <a:gd name="T15" fmla="*/ 0 h 100"/>
                    <a:gd name="T16" fmla="*/ 53 w 106"/>
                    <a:gd name="T17" fmla="*/ 0 h 100"/>
                    <a:gd name="T18" fmla="*/ 42 w 106"/>
                    <a:gd name="T19" fmla="*/ 0 h 100"/>
                    <a:gd name="T20" fmla="*/ 32 w 106"/>
                    <a:gd name="T21" fmla="*/ 4 h 100"/>
                    <a:gd name="T22" fmla="*/ 30 w 106"/>
                    <a:gd name="T23" fmla="*/ 6 h 100"/>
                    <a:gd name="T24" fmla="*/ 30 w 106"/>
                    <a:gd name="T25" fmla="*/ 6 h 100"/>
                    <a:gd name="T26" fmla="*/ 25 w 106"/>
                    <a:gd name="T27" fmla="*/ 11 h 100"/>
                    <a:gd name="T28" fmla="*/ 19 w 106"/>
                    <a:gd name="T29" fmla="*/ 15 h 100"/>
                    <a:gd name="T30" fmla="*/ 15 w 106"/>
                    <a:gd name="T31" fmla="*/ 17 h 100"/>
                    <a:gd name="T32" fmla="*/ 11 w 106"/>
                    <a:gd name="T33" fmla="*/ 19 h 100"/>
                    <a:gd name="T34" fmla="*/ 6 w 106"/>
                    <a:gd name="T35" fmla="*/ 26 h 100"/>
                    <a:gd name="T36" fmla="*/ 2 w 106"/>
                    <a:gd name="T37" fmla="*/ 34 h 100"/>
                    <a:gd name="T38" fmla="*/ 0 w 106"/>
                    <a:gd name="T39" fmla="*/ 43 h 100"/>
                    <a:gd name="T40" fmla="*/ 0 w 106"/>
                    <a:gd name="T41" fmla="*/ 53 h 100"/>
                    <a:gd name="T42" fmla="*/ 0 w 106"/>
                    <a:gd name="T43" fmla="*/ 61 h 100"/>
                    <a:gd name="T44" fmla="*/ 2 w 106"/>
                    <a:gd name="T45" fmla="*/ 66 h 100"/>
                    <a:gd name="T46" fmla="*/ 4 w 106"/>
                    <a:gd name="T47" fmla="*/ 74 h 100"/>
                    <a:gd name="T48" fmla="*/ 8 w 106"/>
                    <a:gd name="T49" fmla="*/ 81 h 100"/>
                    <a:gd name="T50" fmla="*/ 11 w 106"/>
                    <a:gd name="T51" fmla="*/ 87 h 100"/>
                    <a:gd name="T52" fmla="*/ 17 w 106"/>
                    <a:gd name="T53" fmla="*/ 91 h 100"/>
                    <a:gd name="T54" fmla="*/ 23 w 106"/>
                    <a:gd name="T55" fmla="*/ 97 h 100"/>
                    <a:gd name="T56" fmla="*/ 28 w 106"/>
                    <a:gd name="T57" fmla="*/ 100 h 100"/>
                    <a:gd name="T58" fmla="*/ 30 w 106"/>
                    <a:gd name="T59" fmla="*/ 98 h 100"/>
                    <a:gd name="T60" fmla="*/ 32 w 106"/>
                    <a:gd name="T61" fmla="*/ 97 h 100"/>
                    <a:gd name="T62" fmla="*/ 27 w 106"/>
                    <a:gd name="T63" fmla="*/ 95 h 100"/>
                    <a:gd name="T64" fmla="*/ 21 w 106"/>
                    <a:gd name="T65" fmla="*/ 89 h 100"/>
                    <a:gd name="T66" fmla="*/ 15 w 106"/>
                    <a:gd name="T67" fmla="*/ 85 h 100"/>
                    <a:gd name="T68" fmla="*/ 11 w 106"/>
                    <a:gd name="T69" fmla="*/ 79 h 100"/>
                    <a:gd name="T70" fmla="*/ 8 w 106"/>
                    <a:gd name="T71" fmla="*/ 74 h 100"/>
                    <a:gd name="T72" fmla="*/ 6 w 106"/>
                    <a:gd name="T73" fmla="*/ 66 h 100"/>
                    <a:gd name="T74" fmla="*/ 4 w 106"/>
                    <a:gd name="T75" fmla="*/ 59 h 100"/>
                    <a:gd name="T76" fmla="*/ 4 w 106"/>
                    <a:gd name="T77" fmla="*/ 53 h 100"/>
                    <a:gd name="T78" fmla="*/ 4 w 106"/>
                    <a:gd name="T79" fmla="*/ 42 h 100"/>
                    <a:gd name="T80" fmla="*/ 8 w 106"/>
                    <a:gd name="T81" fmla="*/ 32 h 100"/>
                    <a:gd name="T82" fmla="*/ 11 w 106"/>
                    <a:gd name="T83" fmla="*/ 25 h 100"/>
                    <a:gd name="T84" fmla="*/ 17 w 106"/>
                    <a:gd name="T85" fmla="*/ 17 h 100"/>
                    <a:gd name="T86" fmla="*/ 25 w 106"/>
                    <a:gd name="T87" fmla="*/ 11 h 100"/>
                    <a:gd name="T88" fmla="*/ 34 w 106"/>
                    <a:gd name="T89" fmla="*/ 7 h 100"/>
                    <a:gd name="T90" fmla="*/ 44 w 106"/>
                    <a:gd name="T91" fmla="*/ 4 h 100"/>
                    <a:gd name="T92" fmla="*/ 53 w 106"/>
                    <a:gd name="T93" fmla="*/ 4 h 100"/>
                    <a:gd name="T94" fmla="*/ 63 w 106"/>
                    <a:gd name="T95" fmla="*/ 4 h 100"/>
                    <a:gd name="T96" fmla="*/ 72 w 106"/>
                    <a:gd name="T97" fmla="*/ 7 h 100"/>
                    <a:gd name="T98" fmla="*/ 80 w 106"/>
                    <a:gd name="T99" fmla="*/ 11 h 100"/>
                    <a:gd name="T100" fmla="*/ 87 w 106"/>
                    <a:gd name="T101" fmla="*/ 17 h 100"/>
                    <a:gd name="T102" fmla="*/ 93 w 106"/>
                    <a:gd name="T103" fmla="*/ 25 h 100"/>
                    <a:gd name="T104" fmla="*/ 99 w 106"/>
                    <a:gd name="T105" fmla="*/ 32 h 100"/>
                    <a:gd name="T106" fmla="*/ 101 w 106"/>
                    <a:gd name="T107" fmla="*/ 42 h 100"/>
                    <a:gd name="T108" fmla="*/ 102 w 106"/>
                    <a:gd name="T109" fmla="*/ 53 h 100"/>
                    <a:gd name="T110" fmla="*/ 101 w 106"/>
                    <a:gd name="T111" fmla="*/ 62 h 100"/>
                    <a:gd name="T112" fmla="*/ 99 w 106"/>
                    <a:gd name="T113" fmla="*/ 70 h 100"/>
                    <a:gd name="T114" fmla="*/ 101 w 106"/>
                    <a:gd name="T115" fmla="*/ 70 h 100"/>
                    <a:gd name="T116" fmla="*/ 102 w 106"/>
                    <a:gd name="T117" fmla="*/ 68 h 100"/>
                    <a:gd name="T118" fmla="*/ 104 w 106"/>
                    <a:gd name="T119" fmla="*/ 61 h 100"/>
                    <a:gd name="T120" fmla="*/ 106 w 106"/>
                    <a:gd name="T121" fmla="*/ 53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6"/>
                    <a:gd name="T184" fmla="*/ 0 h 100"/>
                    <a:gd name="T185" fmla="*/ 106 w 106"/>
                    <a:gd name="T186" fmla="*/ 100 h 1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6" h="100">
                      <a:moveTo>
                        <a:pt x="106" y="53"/>
                      </a:moveTo>
                      <a:lnTo>
                        <a:pt x="104" y="42"/>
                      </a:lnTo>
                      <a:lnTo>
                        <a:pt x="102" y="32"/>
                      </a:lnTo>
                      <a:lnTo>
                        <a:pt x="97" y="23"/>
                      </a:lnTo>
                      <a:lnTo>
                        <a:pt x="91" y="15"/>
                      </a:lnTo>
                      <a:lnTo>
                        <a:pt x="82" y="7"/>
                      </a:lnTo>
                      <a:lnTo>
                        <a:pt x="74" y="4"/>
                      </a:lnTo>
                      <a:lnTo>
                        <a:pt x="63" y="0"/>
                      </a:lnTo>
                      <a:lnTo>
                        <a:pt x="53" y="0"/>
                      </a:lnTo>
                      <a:lnTo>
                        <a:pt x="42" y="0"/>
                      </a:lnTo>
                      <a:lnTo>
                        <a:pt x="32" y="4"/>
                      </a:lnTo>
                      <a:lnTo>
                        <a:pt x="30" y="6"/>
                      </a:lnTo>
                      <a:lnTo>
                        <a:pt x="25" y="11"/>
                      </a:lnTo>
                      <a:lnTo>
                        <a:pt x="19" y="15"/>
                      </a:lnTo>
                      <a:lnTo>
                        <a:pt x="15" y="17"/>
                      </a:lnTo>
                      <a:lnTo>
                        <a:pt x="11" y="19"/>
                      </a:lnTo>
                      <a:lnTo>
                        <a:pt x="6" y="26"/>
                      </a:lnTo>
                      <a:lnTo>
                        <a:pt x="2" y="34"/>
                      </a:lnTo>
                      <a:lnTo>
                        <a:pt x="0" y="43"/>
                      </a:lnTo>
                      <a:lnTo>
                        <a:pt x="0" y="53"/>
                      </a:lnTo>
                      <a:lnTo>
                        <a:pt x="0" y="61"/>
                      </a:lnTo>
                      <a:lnTo>
                        <a:pt x="2" y="66"/>
                      </a:lnTo>
                      <a:lnTo>
                        <a:pt x="4" y="74"/>
                      </a:lnTo>
                      <a:lnTo>
                        <a:pt x="8" y="81"/>
                      </a:lnTo>
                      <a:lnTo>
                        <a:pt x="11" y="87"/>
                      </a:lnTo>
                      <a:lnTo>
                        <a:pt x="17" y="91"/>
                      </a:lnTo>
                      <a:lnTo>
                        <a:pt x="23" y="97"/>
                      </a:lnTo>
                      <a:lnTo>
                        <a:pt x="28" y="100"/>
                      </a:lnTo>
                      <a:lnTo>
                        <a:pt x="30" y="98"/>
                      </a:lnTo>
                      <a:lnTo>
                        <a:pt x="32" y="97"/>
                      </a:lnTo>
                      <a:lnTo>
                        <a:pt x="27" y="95"/>
                      </a:lnTo>
                      <a:lnTo>
                        <a:pt x="21" y="89"/>
                      </a:lnTo>
                      <a:lnTo>
                        <a:pt x="15" y="85"/>
                      </a:lnTo>
                      <a:lnTo>
                        <a:pt x="11" y="79"/>
                      </a:lnTo>
                      <a:lnTo>
                        <a:pt x="8" y="74"/>
                      </a:lnTo>
                      <a:lnTo>
                        <a:pt x="6" y="66"/>
                      </a:lnTo>
                      <a:lnTo>
                        <a:pt x="4" y="59"/>
                      </a:lnTo>
                      <a:lnTo>
                        <a:pt x="4" y="53"/>
                      </a:lnTo>
                      <a:lnTo>
                        <a:pt x="4" y="42"/>
                      </a:lnTo>
                      <a:lnTo>
                        <a:pt x="8" y="32"/>
                      </a:lnTo>
                      <a:lnTo>
                        <a:pt x="11" y="25"/>
                      </a:lnTo>
                      <a:lnTo>
                        <a:pt x="17" y="17"/>
                      </a:lnTo>
                      <a:lnTo>
                        <a:pt x="25" y="11"/>
                      </a:lnTo>
                      <a:lnTo>
                        <a:pt x="34" y="7"/>
                      </a:lnTo>
                      <a:lnTo>
                        <a:pt x="44" y="4"/>
                      </a:lnTo>
                      <a:lnTo>
                        <a:pt x="53" y="4"/>
                      </a:lnTo>
                      <a:lnTo>
                        <a:pt x="63" y="4"/>
                      </a:lnTo>
                      <a:lnTo>
                        <a:pt x="72" y="7"/>
                      </a:lnTo>
                      <a:lnTo>
                        <a:pt x="80" y="11"/>
                      </a:lnTo>
                      <a:lnTo>
                        <a:pt x="87" y="17"/>
                      </a:lnTo>
                      <a:lnTo>
                        <a:pt x="93" y="25"/>
                      </a:lnTo>
                      <a:lnTo>
                        <a:pt x="99" y="32"/>
                      </a:lnTo>
                      <a:lnTo>
                        <a:pt x="101" y="42"/>
                      </a:lnTo>
                      <a:lnTo>
                        <a:pt x="102" y="53"/>
                      </a:lnTo>
                      <a:lnTo>
                        <a:pt x="101" y="62"/>
                      </a:lnTo>
                      <a:lnTo>
                        <a:pt x="99" y="70"/>
                      </a:lnTo>
                      <a:lnTo>
                        <a:pt x="101" y="70"/>
                      </a:lnTo>
                      <a:lnTo>
                        <a:pt x="102" y="68"/>
                      </a:lnTo>
                      <a:lnTo>
                        <a:pt x="104" y="61"/>
                      </a:lnTo>
                      <a:lnTo>
                        <a:pt x="106" y="53"/>
                      </a:lnTo>
                      <a:close/>
                    </a:path>
                  </a:pathLst>
                </a:custGeom>
                <a:solidFill>
                  <a:srgbClr val="CA939C"/>
                </a:solidFill>
                <a:ln w="9525">
                  <a:noFill/>
                  <a:round/>
                  <a:headEnd/>
                  <a:tailEnd/>
                </a:ln>
              </p:spPr>
              <p:txBody>
                <a:bodyPr/>
                <a:lstStyle/>
                <a:p>
                  <a:endParaRPr lang="en-US"/>
                </a:p>
              </p:txBody>
            </p:sp>
            <p:sp>
              <p:nvSpPr>
                <p:cNvPr id="22442" name="Freeform 219"/>
                <p:cNvSpPr>
                  <a:spLocks/>
                </p:cNvSpPr>
                <p:nvPr/>
              </p:nvSpPr>
              <p:spPr bwMode="auto">
                <a:xfrm>
                  <a:off x="1580" y="1463"/>
                  <a:ext cx="102" cy="96"/>
                </a:xfrm>
                <a:custGeom>
                  <a:avLst/>
                  <a:gdLst>
                    <a:gd name="T0" fmla="*/ 102 w 102"/>
                    <a:gd name="T1" fmla="*/ 51 h 96"/>
                    <a:gd name="T2" fmla="*/ 100 w 102"/>
                    <a:gd name="T3" fmla="*/ 40 h 96"/>
                    <a:gd name="T4" fmla="*/ 99 w 102"/>
                    <a:gd name="T5" fmla="*/ 30 h 96"/>
                    <a:gd name="T6" fmla="*/ 93 w 102"/>
                    <a:gd name="T7" fmla="*/ 21 h 96"/>
                    <a:gd name="T8" fmla="*/ 87 w 102"/>
                    <a:gd name="T9" fmla="*/ 13 h 96"/>
                    <a:gd name="T10" fmla="*/ 80 w 102"/>
                    <a:gd name="T11" fmla="*/ 7 h 96"/>
                    <a:gd name="T12" fmla="*/ 70 w 102"/>
                    <a:gd name="T13" fmla="*/ 4 h 96"/>
                    <a:gd name="T14" fmla="*/ 61 w 102"/>
                    <a:gd name="T15" fmla="*/ 0 h 96"/>
                    <a:gd name="T16" fmla="*/ 51 w 102"/>
                    <a:gd name="T17" fmla="*/ 0 h 96"/>
                    <a:gd name="T18" fmla="*/ 38 w 102"/>
                    <a:gd name="T19" fmla="*/ 0 h 96"/>
                    <a:gd name="T20" fmla="*/ 26 w 102"/>
                    <a:gd name="T21" fmla="*/ 5 h 96"/>
                    <a:gd name="T22" fmla="*/ 23 w 102"/>
                    <a:gd name="T23" fmla="*/ 9 h 96"/>
                    <a:gd name="T24" fmla="*/ 17 w 102"/>
                    <a:gd name="T25" fmla="*/ 13 h 96"/>
                    <a:gd name="T26" fmla="*/ 15 w 102"/>
                    <a:gd name="T27" fmla="*/ 15 h 96"/>
                    <a:gd name="T28" fmla="*/ 13 w 102"/>
                    <a:gd name="T29" fmla="*/ 15 h 96"/>
                    <a:gd name="T30" fmla="*/ 7 w 102"/>
                    <a:gd name="T31" fmla="*/ 23 h 96"/>
                    <a:gd name="T32" fmla="*/ 4 w 102"/>
                    <a:gd name="T33" fmla="*/ 30 h 96"/>
                    <a:gd name="T34" fmla="*/ 0 w 102"/>
                    <a:gd name="T35" fmla="*/ 40 h 96"/>
                    <a:gd name="T36" fmla="*/ 0 w 102"/>
                    <a:gd name="T37" fmla="*/ 51 h 96"/>
                    <a:gd name="T38" fmla="*/ 0 w 102"/>
                    <a:gd name="T39" fmla="*/ 59 h 96"/>
                    <a:gd name="T40" fmla="*/ 2 w 102"/>
                    <a:gd name="T41" fmla="*/ 64 h 96"/>
                    <a:gd name="T42" fmla="*/ 4 w 102"/>
                    <a:gd name="T43" fmla="*/ 72 h 96"/>
                    <a:gd name="T44" fmla="*/ 7 w 102"/>
                    <a:gd name="T45" fmla="*/ 77 h 96"/>
                    <a:gd name="T46" fmla="*/ 11 w 102"/>
                    <a:gd name="T47" fmla="*/ 83 h 96"/>
                    <a:gd name="T48" fmla="*/ 17 w 102"/>
                    <a:gd name="T49" fmla="*/ 89 h 96"/>
                    <a:gd name="T50" fmla="*/ 23 w 102"/>
                    <a:gd name="T51" fmla="*/ 93 h 96"/>
                    <a:gd name="T52" fmla="*/ 28 w 102"/>
                    <a:gd name="T53" fmla="*/ 96 h 96"/>
                    <a:gd name="T54" fmla="*/ 30 w 102"/>
                    <a:gd name="T55" fmla="*/ 95 h 96"/>
                    <a:gd name="T56" fmla="*/ 32 w 102"/>
                    <a:gd name="T57" fmla="*/ 95 h 96"/>
                    <a:gd name="T58" fmla="*/ 26 w 102"/>
                    <a:gd name="T59" fmla="*/ 91 h 96"/>
                    <a:gd name="T60" fmla="*/ 21 w 102"/>
                    <a:gd name="T61" fmla="*/ 87 h 96"/>
                    <a:gd name="T62" fmla="*/ 15 w 102"/>
                    <a:gd name="T63" fmla="*/ 81 h 96"/>
                    <a:gd name="T64" fmla="*/ 11 w 102"/>
                    <a:gd name="T65" fmla="*/ 77 h 96"/>
                    <a:gd name="T66" fmla="*/ 7 w 102"/>
                    <a:gd name="T67" fmla="*/ 70 h 96"/>
                    <a:gd name="T68" fmla="*/ 6 w 102"/>
                    <a:gd name="T69" fmla="*/ 64 h 96"/>
                    <a:gd name="T70" fmla="*/ 4 w 102"/>
                    <a:gd name="T71" fmla="*/ 57 h 96"/>
                    <a:gd name="T72" fmla="*/ 4 w 102"/>
                    <a:gd name="T73" fmla="*/ 51 h 96"/>
                    <a:gd name="T74" fmla="*/ 4 w 102"/>
                    <a:gd name="T75" fmla="*/ 40 h 96"/>
                    <a:gd name="T76" fmla="*/ 7 w 102"/>
                    <a:gd name="T77" fmla="*/ 32 h 96"/>
                    <a:gd name="T78" fmla="*/ 11 w 102"/>
                    <a:gd name="T79" fmla="*/ 24 h 96"/>
                    <a:gd name="T80" fmla="*/ 17 w 102"/>
                    <a:gd name="T81" fmla="*/ 17 h 96"/>
                    <a:gd name="T82" fmla="*/ 25 w 102"/>
                    <a:gd name="T83" fmla="*/ 11 h 96"/>
                    <a:gd name="T84" fmla="*/ 32 w 102"/>
                    <a:gd name="T85" fmla="*/ 5 h 96"/>
                    <a:gd name="T86" fmla="*/ 42 w 102"/>
                    <a:gd name="T87" fmla="*/ 4 h 96"/>
                    <a:gd name="T88" fmla="*/ 51 w 102"/>
                    <a:gd name="T89" fmla="*/ 4 h 96"/>
                    <a:gd name="T90" fmla="*/ 61 w 102"/>
                    <a:gd name="T91" fmla="*/ 4 h 96"/>
                    <a:gd name="T92" fmla="*/ 68 w 102"/>
                    <a:gd name="T93" fmla="*/ 5 h 96"/>
                    <a:gd name="T94" fmla="*/ 78 w 102"/>
                    <a:gd name="T95" fmla="*/ 11 h 96"/>
                    <a:gd name="T96" fmla="*/ 83 w 102"/>
                    <a:gd name="T97" fmla="*/ 17 h 96"/>
                    <a:gd name="T98" fmla="*/ 89 w 102"/>
                    <a:gd name="T99" fmla="*/ 24 h 96"/>
                    <a:gd name="T100" fmla="*/ 95 w 102"/>
                    <a:gd name="T101" fmla="*/ 32 h 96"/>
                    <a:gd name="T102" fmla="*/ 97 w 102"/>
                    <a:gd name="T103" fmla="*/ 40 h 96"/>
                    <a:gd name="T104" fmla="*/ 99 w 102"/>
                    <a:gd name="T105" fmla="*/ 51 h 96"/>
                    <a:gd name="T106" fmla="*/ 97 w 102"/>
                    <a:gd name="T107" fmla="*/ 60 h 96"/>
                    <a:gd name="T108" fmla="*/ 95 w 102"/>
                    <a:gd name="T109" fmla="*/ 70 h 96"/>
                    <a:gd name="T110" fmla="*/ 97 w 102"/>
                    <a:gd name="T111" fmla="*/ 68 h 96"/>
                    <a:gd name="T112" fmla="*/ 99 w 102"/>
                    <a:gd name="T113" fmla="*/ 68 h 96"/>
                    <a:gd name="T114" fmla="*/ 100 w 102"/>
                    <a:gd name="T115" fmla="*/ 59 h 96"/>
                    <a:gd name="T116" fmla="*/ 102 w 102"/>
                    <a:gd name="T117" fmla="*/ 51 h 9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2"/>
                    <a:gd name="T178" fmla="*/ 0 h 96"/>
                    <a:gd name="T179" fmla="*/ 102 w 102"/>
                    <a:gd name="T180" fmla="*/ 96 h 9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2" h="96">
                      <a:moveTo>
                        <a:pt x="102" y="51"/>
                      </a:moveTo>
                      <a:lnTo>
                        <a:pt x="100" y="40"/>
                      </a:lnTo>
                      <a:lnTo>
                        <a:pt x="99" y="30"/>
                      </a:lnTo>
                      <a:lnTo>
                        <a:pt x="93" y="21"/>
                      </a:lnTo>
                      <a:lnTo>
                        <a:pt x="87" y="13"/>
                      </a:lnTo>
                      <a:lnTo>
                        <a:pt x="80" y="7"/>
                      </a:lnTo>
                      <a:lnTo>
                        <a:pt x="70" y="4"/>
                      </a:lnTo>
                      <a:lnTo>
                        <a:pt x="61" y="0"/>
                      </a:lnTo>
                      <a:lnTo>
                        <a:pt x="51" y="0"/>
                      </a:lnTo>
                      <a:lnTo>
                        <a:pt x="38" y="0"/>
                      </a:lnTo>
                      <a:lnTo>
                        <a:pt x="26" y="5"/>
                      </a:lnTo>
                      <a:lnTo>
                        <a:pt x="23" y="9"/>
                      </a:lnTo>
                      <a:lnTo>
                        <a:pt x="17" y="13"/>
                      </a:lnTo>
                      <a:lnTo>
                        <a:pt x="15" y="15"/>
                      </a:lnTo>
                      <a:lnTo>
                        <a:pt x="13" y="15"/>
                      </a:lnTo>
                      <a:lnTo>
                        <a:pt x="7" y="23"/>
                      </a:lnTo>
                      <a:lnTo>
                        <a:pt x="4" y="30"/>
                      </a:lnTo>
                      <a:lnTo>
                        <a:pt x="0" y="40"/>
                      </a:lnTo>
                      <a:lnTo>
                        <a:pt x="0" y="51"/>
                      </a:lnTo>
                      <a:lnTo>
                        <a:pt x="0" y="59"/>
                      </a:lnTo>
                      <a:lnTo>
                        <a:pt x="2" y="64"/>
                      </a:lnTo>
                      <a:lnTo>
                        <a:pt x="4" y="72"/>
                      </a:lnTo>
                      <a:lnTo>
                        <a:pt x="7" y="77"/>
                      </a:lnTo>
                      <a:lnTo>
                        <a:pt x="11" y="83"/>
                      </a:lnTo>
                      <a:lnTo>
                        <a:pt x="17" y="89"/>
                      </a:lnTo>
                      <a:lnTo>
                        <a:pt x="23" y="93"/>
                      </a:lnTo>
                      <a:lnTo>
                        <a:pt x="28" y="96"/>
                      </a:lnTo>
                      <a:lnTo>
                        <a:pt x="30" y="95"/>
                      </a:lnTo>
                      <a:lnTo>
                        <a:pt x="32" y="95"/>
                      </a:lnTo>
                      <a:lnTo>
                        <a:pt x="26" y="91"/>
                      </a:lnTo>
                      <a:lnTo>
                        <a:pt x="21" y="87"/>
                      </a:lnTo>
                      <a:lnTo>
                        <a:pt x="15" y="81"/>
                      </a:lnTo>
                      <a:lnTo>
                        <a:pt x="11" y="77"/>
                      </a:lnTo>
                      <a:lnTo>
                        <a:pt x="7" y="70"/>
                      </a:lnTo>
                      <a:lnTo>
                        <a:pt x="6" y="64"/>
                      </a:lnTo>
                      <a:lnTo>
                        <a:pt x="4" y="57"/>
                      </a:lnTo>
                      <a:lnTo>
                        <a:pt x="4" y="51"/>
                      </a:lnTo>
                      <a:lnTo>
                        <a:pt x="4" y="40"/>
                      </a:lnTo>
                      <a:lnTo>
                        <a:pt x="7" y="32"/>
                      </a:lnTo>
                      <a:lnTo>
                        <a:pt x="11" y="24"/>
                      </a:lnTo>
                      <a:lnTo>
                        <a:pt x="17" y="17"/>
                      </a:lnTo>
                      <a:lnTo>
                        <a:pt x="25" y="11"/>
                      </a:lnTo>
                      <a:lnTo>
                        <a:pt x="32" y="5"/>
                      </a:lnTo>
                      <a:lnTo>
                        <a:pt x="42" y="4"/>
                      </a:lnTo>
                      <a:lnTo>
                        <a:pt x="51" y="4"/>
                      </a:lnTo>
                      <a:lnTo>
                        <a:pt x="61" y="4"/>
                      </a:lnTo>
                      <a:lnTo>
                        <a:pt x="68" y="5"/>
                      </a:lnTo>
                      <a:lnTo>
                        <a:pt x="78" y="11"/>
                      </a:lnTo>
                      <a:lnTo>
                        <a:pt x="83" y="17"/>
                      </a:lnTo>
                      <a:lnTo>
                        <a:pt x="89" y="24"/>
                      </a:lnTo>
                      <a:lnTo>
                        <a:pt x="95" y="32"/>
                      </a:lnTo>
                      <a:lnTo>
                        <a:pt x="97" y="40"/>
                      </a:lnTo>
                      <a:lnTo>
                        <a:pt x="99" y="51"/>
                      </a:lnTo>
                      <a:lnTo>
                        <a:pt x="97" y="60"/>
                      </a:lnTo>
                      <a:lnTo>
                        <a:pt x="95" y="70"/>
                      </a:lnTo>
                      <a:lnTo>
                        <a:pt x="97" y="68"/>
                      </a:lnTo>
                      <a:lnTo>
                        <a:pt x="99" y="68"/>
                      </a:lnTo>
                      <a:lnTo>
                        <a:pt x="100" y="59"/>
                      </a:lnTo>
                      <a:lnTo>
                        <a:pt x="102" y="51"/>
                      </a:lnTo>
                      <a:close/>
                    </a:path>
                  </a:pathLst>
                </a:custGeom>
                <a:solidFill>
                  <a:srgbClr val="CB939C"/>
                </a:solidFill>
                <a:ln w="9525">
                  <a:noFill/>
                  <a:round/>
                  <a:headEnd/>
                  <a:tailEnd/>
                </a:ln>
              </p:spPr>
              <p:txBody>
                <a:bodyPr/>
                <a:lstStyle/>
                <a:p>
                  <a:endParaRPr lang="en-US"/>
                </a:p>
              </p:txBody>
            </p:sp>
            <p:sp>
              <p:nvSpPr>
                <p:cNvPr id="22443" name="Freeform 220"/>
                <p:cNvSpPr>
                  <a:spLocks/>
                </p:cNvSpPr>
                <p:nvPr/>
              </p:nvSpPr>
              <p:spPr bwMode="auto">
                <a:xfrm>
                  <a:off x="1582" y="1465"/>
                  <a:ext cx="98" cy="93"/>
                </a:xfrm>
                <a:custGeom>
                  <a:avLst/>
                  <a:gdLst>
                    <a:gd name="T0" fmla="*/ 98 w 98"/>
                    <a:gd name="T1" fmla="*/ 49 h 93"/>
                    <a:gd name="T2" fmla="*/ 97 w 98"/>
                    <a:gd name="T3" fmla="*/ 38 h 93"/>
                    <a:gd name="T4" fmla="*/ 95 w 98"/>
                    <a:gd name="T5" fmla="*/ 28 h 93"/>
                    <a:gd name="T6" fmla="*/ 89 w 98"/>
                    <a:gd name="T7" fmla="*/ 21 h 93"/>
                    <a:gd name="T8" fmla="*/ 83 w 98"/>
                    <a:gd name="T9" fmla="*/ 13 h 93"/>
                    <a:gd name="T10" fmla="*/ 76 w 98"/>
                    <a:gd name="T11" fmla="*/ 7 h 93"/>
                    <a:gd name="T12" fmla="*/ 68 w 98"/>
                    <a:gd name="T13" fmla="*/ 3 h 93"/>
                    <a:gd name="T14" fmla="*/ 59 w 98"/>
                    <a:gd name="T15" fmla="*/ 0 h 93"/>
                    <a:gd name="T16" fmla="*/ 49 w 98"/>
                    <a:gd name="T17" fmla="*/ 0 h 93"/>
                    <a:gd name="T18" fmla="*/ 40 w 98"/>
                    <a:gd name="T19" fmla="*/ 0 h 93"/>
                    <a:gd name="T20" fmla="*/ 30 w 98"/>
                    <a:gd name="T21" fmla="*/ 3 h 93"/>
                    <a:gd name="T22" fmla="*/ 21 w 98"/>
                    <a:gd name="T23" fmla="*/ 7 h 93"/>
                    <a:gd name="T24" fmla="*/ 13 w 98"/>
                    <a:gd name="T25" fmla="*/ 13 h 93"/>
                    <a:gd name="T26" fmla="*/ 7 w 98"/>
                    <a:gd name="T27" fmla="*/ 21 h 93"/>
                    <a:gd name="T28" fmla="*/ 4 w 98"/>
                    <a:gd name="T29" fmla="*/ 28 h 93"/>
                    <a:gd name="T30" fmla="*/ 0 w 98"/>
                    <a:gd name="T31" fmla="*/ 38 h 93"/>
                    <a:gd name="T32" fmla="*/ 0 w 98"/>
                    <a:gd name="T33" fmla="*/ 49 h 93"/>
                    <a:gd name="T34" fmla="*/ 0 w 98"/>
                    <a:gd name="T35" fmla="*/ 55 h 93"/>
                    <a:gd name="T36" fmla="*/ 2 w 98"/>
                    <a:gd name="T37" fmla="*/ 62 h 93"/>
                    <a:gd name="T38" fmla="*/ 4 w 98"/>
                    <a:gd name="T39" fmla="*/ 70 h 93"/>
                    <a:gd name="T40" fmla="*/ 7 w 98"/>
                    <a:gd name="T41" fmla="*/ 75 h 93"/>
                    <a:gd name="T42" fmla="*/ 11 w 98"/>
                    <a:gd name="T43" fmla="*/ 81 h 93"/>
                    <a:gd name="T44" fmla="*/ 17 w 98"/>
                    <a:gd name="T45" fmla="*/ 85 h 93"/>
                    <a:gd name="T46" fmla="*/ 23 w 98"/>
                    <a:gd name="T47" fmla="*/ 91 h 93"/>
                    <a:gd name="T48" fmla="*/ 28 w 98"/>
                    <a:gd name="T49" fmla="*/ 93 h 93"/>
                    <a:gd name="T50" fmla="*/ 30 w 98"/>
                    <a:gd name="T51" fmla="*/ 93 h 93"/>
                    <a:gd name="T52" fmla="*/ 32 w 98"/>
                    <a:gd name="T53" fmla="*/ 91 h 93"/>
                    <a:gd name="T54" fmla="*/ 26 w 98"/>
                    <a:gd name="T55" fmla="*/ 89 h 93"/>
                    <a:gd name="T56" fmla="*/ 21 w 98"/>
                    <a:gd name="T57" fmla="*/ 85 h 93"/>
                    <a:gd name="T58" fmla="*/ 15 w 98"/>
                    <a:gd name="T59" fmla="*/ 79 h 93"/>
                    <a:gd name="T60" fmla="*/ 11 w 98"/>
                    <a:gd name="T61" fmla="*/ 74 h 93"/>
                    <a:gd name="T62" fmla="*/ 7 w 98"/>
                    <a:gd name="T63" fmla="*/ 68 h 93"/>
                    <a:gd name="T64" fmla="*/ 5 w 98"/>
                    <a:gd name="T65" fmla="*/ 62 h 93"/>
                    <a:gd name="T66" fmla="*/ 4 w 98"/>
                    <a:gd name="T67" fmla="*/ 55 h 93"/>
                    <a:gd name="T68" fmla="*/ 4 w 98"/>
                    <a:gd name="T69" fmla="*/ 49 h 93"/>
                    <a:gd name="T70" fmla="*/ 4 w 98"/>
                    <a:gd name="T71" fmla="*/ 39 h 93"/>
                    <a:gd name="T72" fmla="*/ 7 w 98"/>
                    <a:gd name="T73" fmla="*/ 30 h 93"/>
                    <a:gd name="T74" fmla="*/ 11 w 98"/>
                    <a:gd name="T75" fmla="*/ 22 h 93"/>
                    <a:gd name="T76" fmla="*/ 17 w 98"/>
                    <a:gd name="T77" fmla="*/ 17 h 93"/>
                    <a:gd name="T78" fmla="*/ 23 w 98"/>
                    <a:gd name="T79" fmla="*/ 11 h 93"/>
                    <a:gd name="T80" fmla="*/ 30 w 98"/>
                    <a:gd name="T81" fmla="*/ 5 h 93"/>
                    <a:gd name="T82" fmla="*/ 40 w 98"/>
                    <a:gd name="T83" fmla="*/ 3 h 93"/>
                    <a:gd name="T84" fmla="*/ 49 w 98"/>
                    <a:gd name="T85" fmla="*/ 3 h 93"/>
                    <a:gd name="T86" fmla="*/ 59 w 98"/>
                    <a:gd name="T87" fmla="*/ 3 h 93"/>
                    <a:gd name="T88" fmla="*/ 66 w 98"/>
                    <a:gd name="T89" fmla="*/ 5 h 93"/>
                    <a:gd name="T90" fmla="*/ 74 w 98"/>
                    <a:gd name="T91" fmla="*/ 11 h 93"/>
                    <a:gd name="T92" fmla="*/ 81 w 98"/>
                    <a:gd name="T93" fmla="*/ 17 h 93"/>
                    <a:gd name="T94" fmla="*/ 87 w 98"/>
                    <a:gd name="T95" fmla="*/ 22 h 93"/>
                    <a:gd name="T96" fmla="*/ 91 w 98"/>
                    <a:gd name="T97" fmla="*/ 30 h 93"/>
                    <a:gd name="T98" fmla="*/ 93 w 98"/>
                    <a:gd name="T99" fmla="*/ 39 h 93"/>
                    <a:gd name="T100" fmla="*/ 95 w 98"/>
                    <a:gd name="T101" fmla="*/ 49 h 93"/>
                    <a:gd name="T102" fmla="*/ 93 w 98"/>
                    <a:gd name="T103" fmla="*/ 58 h 93"/>
                    <a:gd name="T104" fmla="*/ 89 w 98"/>
                    <a:gd name="T105" fmla="*/ 68 h 93"/>
                    <a:gd name="T106" fmla="*/ 93 w 98"/>
                    <a:gd name="T107" fmla="*/ 68 h 93"/>
                    <a:gd name="T108" fmla="*/ 95 w 98"/>
                    <a:gd name="T109" fmla="*/ 66 h 93"/>
                    <a:gd name="T110" fmla="*/ 97 w 98"/>
                    <a:gd name="T111" fmla="*/ 58 h 93"/>
                    <a:gd name="T112" fmla="*/ 98 w 98"/>
                    <a:gd name="T113" fmla="*/ 49 h 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8"/>
                    <a:gd name="T172" fmla="*/ 0 h 93"/>
                    <a:gd name="T173" fmla="*/ 98 w 98"/>
                    <a:gd name="T174" fmla="*/ 93 h 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8" h="93">
                      <a:moveTo>
                        <a:pt x="98" y="49"/>
                      </a:moveTo>
                      <a:lnTo>
                        <a:pt x="97" y="38"/>
                      </a:lnTo>
                      <a:lnTo>
                        <a:pt x="95" y="28"/>
                      </a:lnTo>
                      <a:lnTo>
                        <a:pt x="89" y="21"/>
                      </a:lnTo>
                      <a:lnTo>
                        <a:pt x="83" y="13"/>
                      </a:lnTo>
                      <a:lnTo>
                        <a:pt x="76" y="7"/>
                      </a:lnTo>
                      <a:lnTo>
                        <a:pt x="68" y="3"/>
                      </a:lnTo>
                      <a:lnTo>
                        <a:pt x="59" y="0"/>
                      </a:lnTo>
                      <a:lnTo>
                        <a:pt x="49" y="0"/>
                      </a:lnTo>
                      <a:lnTo>
                        <a:pt x="40" y="0"/>
                      </a:lnTo>
                      <a:lnTo>
                        <a:pt x="30" y="3"/>
                      </a:lnTo>
                      <a:lnTo>
                        <a:pt x="21" y="7"/>
                      </a:lnTo>
                      <a:lnTo>
                        <a:pt x="13" y="13"/>
                      </a:lnTo>
                      <a:lnTo>
                        <a:pt x="7" y="21"/>
                      </a:lnTo>
                      <a:lnTo>
                        <a:pt x="4" y="28"/>
                      </a:lnTo>
                      <a:lnTo>
                        <a:pt x="0" y="38"/>
                      </a:lnTo>
                      <a:lnTo>
                        <a:pt x="0" y="49"/>
                      </a:lnTo>
                      <a:lnTo>
                        <a:pt x="0" y="55"/>
                      </a:lnTo>
                      <a:lnTo>
                        <a:pt x="2" y="62"/>
                      </a:lnTo>
                      <a:lnTo>
                        <a:pt x="4" y="70"/>
                      </a:lnTo>
                      <a:lnTo>
                        <a:pt x="7" y="75"/>
                      </a:lnTo>
                      <a:lnTo>
                        <a:pt x="11" y="81"/>
                      </a:lnTo>
                      <a:lnTo>
                        <a:pt x="17" y="85"/>
                      </a:lnTo>
                      <a:lnTo>
                        <a:pt x="23" y="91"/>
                      </a:lnTo>
                      <a:lnTo>
                        <a:pt x="28" y="93"/>
                      </a:lnTo>
                      <a:lnTo>
                        <a:pt x="30" y="93"/>
                      </a:lnTo>
                      <a:lnTo>
                        <a:pt x="32" y="91"/>
                      </a:lnTo>
                      <a:lnTo>
                        <a:pt x="26" y="89"/>
                      </a:lnTo>
                      <a:lnTo>
                        <a:pt x="21" y="85"/>
                      </a:lnTo>
                      <a:lnTo>
                        <a:pt x="15" y="79"/>
                      </a:lnTo>
                      <a:lnTo>
                        <a:pt x="11" y="74"/>
                      </a:lnTo>
                      <a:lnTo>
                        <a:pt x="7" y="68"/>
                      </a:lnTo>
                      <a:lnTo>
                        <a:pt x="5" y="62"/>
                      </a:lnTo>
                      <a:lnTo>
                        <a:pt x="4" y="55"/>
                      </a:lnTo>
                      <a:lnTo>
                        <a:pt x="4" y="49"/>
                      </a:lnTo>
                      <a:lnTo>
                        <a:pt x="4" y="39"/>
                      </a:lnTo>
                      <a:lnTo>
                        <a:pt x="7" y="30"/>
                      </a:lnTo>
                      <a:lnTo>
                        <a:pt x="11" y="22"/>
                      </a:lnTo>
                      <a:lnTo>
                        <a:pt x="17" y="17"/>
                      </a:lnTo>
                      <a:lnTo>
                        <a:pt x="23" y="11"/>
                      </a:lnTo>
                      <a:lnTo>
                        <a:pt x="30" y="5"/>
                      </a:lnTo>
                      <a:lnTo>
                        <a:pt x="40" y="3"/>
                      </a:lnTo>
                      <a:lnTo>
                        <a:pt x="49" y="3"/>
                      </a:lnTo>
                      <a:lnTo>
                        <a:pt x="59" y="3"/>
                      </a:lnTo>
                      <a:lnTo>
                        <a:pt x="66" y="5"/>
                      </a:lnTo>
                      <a:lnTo>
                        <a:pt x="74" y="11"/>
                      </a:lnTo>
                      <a:lnTo>
                        <a:pt x="81" y="17"/>
                      </a:lnTo>
                      <a:lnTo>
                        <a:pt x="87" y="22"/>
                      </a:lnTo>
                      <a:lnTo>
                        <a:pt x="91" y="30"/>
                      </a:lnTo>
                      <a:lnTo>
                        <a:pt x="93" y="39"/>
                      </a:lnTo>
                      <a:lnTo>
                        <a:pt x="95" y="49"/>
                      </a:lnTo>
                      <a:lnTo>
                        <a:pt x="93" y="58"/>
                      </a:lnTo>
                      <a:lnTo>
                        <a:pt x="89" y="68"/>
                      </a:lnTo>
                      <a:lnTo>
                        <a:pt x="93" y="68"/>
                      </a:lnTo>
                      <a:lnTo>
                        <a:pt x="95" y="66"/>
                      </a:lnTo>
                      <a:lnTo>
                        <a:pt x="97" y="58"/>
                      </a:lnTo>
                      <a:lnTo>
                        <a:pt x="98" y="49"/>
                      </a:lnTo>
                      <a:close/>
                    </a:path>
                  </a:pathLst>
                </a:custGeom>
                <a:solidFill>
                  <a:srgbClr val="CC939C"/>
                </a:solidFill>
                <a:ln w="9525">
                  <a:noFill/>
                  <a:round/>
                  <a:headEnd/>
                  <a:tailEnd/>
                </a:ln>
              </p:spPr>
              <p:txBody>
                <a:bodyPr/>
                <a:lstStyle/>
                <a:p>
                  <a:endParaRPr lang="en-US"/>
                </a:p>
              </p:txBody>
            </p:sp>
            <p:sp>
              <p:nvSpPr>
                <p:cNvPr id="22444" name="Freeform 221"/>
                <p:cNvSpPr>
                  <a:spLocks/>
                </p:cNvSpPr>
                <p:nvPr/>
              </p:nvSpPr>
              <p:spPr bwMode="auto">
                <a:xfrm>
                  <a:off x="1584" y="1467"/>
                  <a:ext cx="95" cy="91"/>
                </a:xfrm>
                <a:custGeom>
                  <a:avLst/>
                  <a:gdLst>
                    <a:gd name="T0" fmla="*/ 95 w 95"/>
                    <a:gd name="T1" fmla="*/ 47 h 91"/>
                    <a:gd name="T2" fmla="*/ 93 w 95"/>
                    <a:gd name="T3" fmla="*/ 36 h 91"/>
                    <a:gd name="T4" fmla="*/ 91 w 95"/>
                    <a:gd name="T5" fmla="*/ 28 h 91"/>
                    <a:gd name="T6" fmla="*/ 85 w 95"/>
                    <a:gd name="T7" fmla="*/ 20 h 91"/>
                    <a:gd name="T8" fmla="*/ 79 w 95"/>
                    <a:gd name="T9" fmla="*/ 13 h 91"/>
                    <a:gd name="T10" fmla="*/ 74 w 95"/>
                    <a:gd name="T11" fmla="*/ 7 h 91"/>
                    <a:gd name="T12" fmla="*/ 64 w 95"/>
                    <a:gd name="T13" fmla="*/ 1 h 91"/>
                    <a:gd name="T14" fmla="*/ 57 w 95"/>
                    <a:gd name="T15" fmla="*/ 0 h 91"/>
                    <a:gd name="T16" fmla="*/ 47 w 95"/>
                    <a:gd name="T17" fmla="*/ 0 h 91"/>
                    <a:gd name="T18" fmla="*/ 38 w 95"/>
                    <a:gd name="T19" fmla="*/ 0 h 91"/>
                    <a:gd name="T20" fmla="*/ 28 w 95"/>
                    <a:gd name="T21" fmla="*/ 1 h 91"/>
                    <a:gd name="T22" fmla="*/ 21 w 95"/>
                    <a:gd name="T23" fmla="*/ 7 h 91"/>
                    <a:gd name="T24" fmla="*/ 13 w 95"/>
                    <a:gd name="T25" fmla="*/ 13 h 91"/>
                    <a:gd name="T26" fmla="*/ 7 w 95"/>
                    <a:gd name="T27" fmla="*/ 20 h 91"/>
                    <a:gd name="T28" fmla="*/ 3 w 95"/>
                    <a:gd name="T29" fmla="*/ 28 h 91"/>
                    <a:gd name="T30" fmla="*/ 0 w 95"/>
                    <a:gd name="T31" fmla="*/ 36 h 91"/>
                    <a:gd name="T32" fmla="*/ 0 w 95"/>
                    <a:gd name="T33" fmla="*/ 47 h 91"/>
                    <a:gd name="T34" fmla="*/ 0 w 95"/>
                    <a:gd name="T35" fmla="*/ 53 h 91"/>
                    <a:gd name="T36" fmla="*/ 2 w 95"/>
                    <a:gd name="T37" fmla="*/ 60 h 91"/>
                    <a:gd name="T38" fmla="*/ 3 w 95"/>
                    <a:gd name="T39" fmla="*/ 66 h 91"/>
                    <a:gd name="T40" fmla="*/ 7 w 95"/>
                    <a:gd name="T41" fmla="*/ 73 h 91"/>
                    <a:gd name="T42" fmla="*/ 11 w 95"/>
                    <a:gd name="T43" fmla="*/ 77 h 91"/>
                    <a:gd name="T44" fmla="*/ 17 w 95"/>
                    <a:gd name="T45" fmla="*/ 83 h 91"/>
                    <a:gd name="T46" fmla="*/ 22 w 95"/>
                    <a:gd name="T47" fmla="*/ 87 h 91"/>
                    <a:gd name="T48" fmla="*/ 28 w 95"/>
                    <a:gd name="T49" fmla="*/ 91 h 91"/>
                    <a:gd name="T50" fmla="*/ 30 w 95"/>
                    <a:gd name="T51" fmla="*/ 89 h 91"/>
                    <a:gd name="T52" fmla="*/ 32 w 95"/>
                    <a:gd name="T53" fmla="*/ 89 h 91"/>
                    <a:gd name="T54" fmla="*/ 34 w 95"/>
                    <a:gd name="T55" fmla="*/ 89 h 91"/>
                    <a:gd name="T56" fmla="*/ 34 w 95"/>
                    <a:gd name="T57" fmla="*/ 89 h 91"/>
                    <a:gd name="T58" fmla="*/ 28 w 95"/>
                    <a:gd name="T59" fmla="*/ 85 h 91"/>
                    <a:gd name="T60" fmla="*/ 21 w 95"/>
                    <a:gd name="T61" fmla="*/ 81 h 91"/>
                    <a:gd name="T62" fmla="*/ 17 w 95"/>
                    <a:gd name="T63" fmla="*/ 77 h 91"/>
                    <a:gd name="T64" fmla="*/ 11 w 95"/>
                    <a:gd name="T65" fmla="*/ 72 h 91"/>
                    <a:gd name="T66" fmla="*/ 7 w 95"/>
                    <a:gd name="T67" fmla="*/ 66 h 91"/>
                    <a:gd name="T68" fmla="*/ 5 w 95"/>
                    <a:gd name="T69" fmla="*/ 60 h 91"/>
                    <a:gd name="T70" fmla="*/ 3 w 95"/>
                    <a:gd name="T71" fmla="*/ 53 h 91"/>
                    <a:gd name="T72" fmla="*/ 3 w 95"/>
                    <a:gd name="T73" fmla="*/ 47 h 91"/>
                    <a:gd name="T74" fmla="*/ 3 w 95"/>
                    <a:gd name="T75" fmla="*/ 37 h 91"/>
                    <a:gd name="T76" fmla="*/ 7 w 95"/>
                    <a:gd name="T77" fmla="*/ 30 h 91"/>
                    <a:gd name="T78" fmla="*/ 11 w 95"/>
                    <a:gd name="T79" fmla="*/ 22 h 91"/>
                    <a:gd name="T80" fmla="*/ 15 w 95"/>
                    <a:gd name="T81" fmla="*/ 15 h 91"/>
                    <a:gd name="T82" fmla="*/ 22 w 95"/>
                    <a:gd name="T83" fmla="*/ 9 h 91"/>
                    <a:gd name="T84" fmla="*/ 30 w 95"/>
                    <a:gd name="T85" fmla="*/ 5 h 91"/>
                    <a:gd name="T86" fmla="*/ 38 w 95"/>
                    <a:gd name="T87" fmla="*/ 3 h 91"/>
                    <a:gd name="T88" fmla="*/ 47 w 95"/>
                    <a:gd name="T89" fmla="*/ 3 h 91"/>
                    <a:gd name="T90" fmla="*/ 55 w 95"/>
                    <a:gd name="T91" fmla="*/ 3 h 91"/>
                    <a:gd name="T92" fmla="*/ 64 w 95"/>
                    <a:gd name="T93" fmla="*/ 5 h 91"/>
                    <a:gd name="T94" fmla="*/ 72 w 95"/>
                    <a:gd name="T95" fmla="*/ 9 h 91"/>
                    <a:gd name="T96" fmla="*/ 77 w 95"/>
                    <a:gd name="T97" fmla="*/ 15 h 91"/>
                    <a:gd name="T98" fmla="*/ 83 w 95"/>
                    <a:gd name="T99" fmla="*/ 22 h 91"/>
                    <a:gd name="T100" fmla="*/ 87 w 95"/>
                    <a:gd name="T101" fmla="*/ 30 h 91"/>
                    <a:gd name="T102" fmla="*/ 89 w 95"/>
                    <a:gd name="T103" fmla="*/ 37 h 91"/>
                    <a:gd name="T104" fmla="*/ 91 w 95"/>
                    <a:gd name="T105" fmla="*/ 47 h 91"/>
                    <a:gd name="T106" fmla="*/ 89 w 95"/>
                    <a:gd name="T107" fmla="*/ 56 h 91"/>
                    <a:gd name="T108" fmla="*/ 85 w 95"/>
                    <a:gd name="T109" fmla="*/ 68 h 91"/>
                    <a:gd name="T110" fmla="*/ 87 w 95"/>
                    <a:gd name="T111" fmla="*/ 66 h 91"/>
                    <a:gd name="T112" fmla="*/ 91 w 95"/>
                    <a:gd name="T113" fmla="*/ 66 h 91"/>
                    <a:gd name="T114" fmla="*/ 93 w 95"/>
                    <a:gd name="T115" fmla="*/ 56 h 91"/>
                    <a:gd name="T116" fmla="*/ 95 w 95"/>
                    <a:gd name="T117" fmla="*/ 47 h 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
                    <a:gd name="T178" fmla="*/ 0 h 91"/>
                    <a:gd name="T179" fmla="*/ 95 w 95"/>
                    <a:gd name="T180" fmla="*/ 91 h 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 h="91">
                      <a:moveTo>
                        <a:pt x="95" y="47"/>
                      </a:moveTo>
                      <a:lnTo>
                        <a:pt x="93" y="36"/>
                      </a:lnTo>
                      <a:lnTo>
                        <a:pt x="91" y="28"/>
                      </a:lnTo>
                      <a:lnTo>
                        <a:pt x="85" y="20"/>
                      </a:lnTo>
                      <a:lnTo>
                        <a:pt x="79" y="13"/>
                      </a:lnTo>
                      <a:lnTo>
                        <a:pt x="74" y="7"/>
                      </a:lnTo>
                      <a:lnTo>
                        <a:pt x="64" y="1"/>
                      </a:lnTo>
                      <a:lnTo>
                        <a:pt x="57" y="0"/>
                      </a:lnTo>
                      <a:lnTo>
                        <a:pt x="47" y="0"/>
                      </a:lnTo>
                      <a:lnTo>
                        <a:pt x="38" y="0"/>
                      </a:lnTo>
                      <a:lnTo>
                        <a:pt x="28" y="1"/>
                      </a:lnTo>
                      <a:lnTo>
                        <a:pt x="21" y="7"/>
                      </a:lnTo>
                      <a:lnTo>
                        <a:pt x="13" y="13"/>
                      </a:lnTo>
                      <a:lnTo>
                        <a:pt x="7" y="20"/>
                      </a:lnTo>
                      <a:lnTo>
                        <a:pt x="3" y="28"/>
                      </a:lnTo>
                      <a:lnTo>
                        <a:pt x="0" y="36"/>
                      </a:lnTo>
                      <a:lnTo>
                        <a:pt x="0" y="47"/>
                      </a:lnTo>
                      <a:lnTo>
                        <a:pt x="0" y="53"/>
                      </a:lnTo>
                      <a:lnTo>
                        <a:pt x="2" y="60"/>
                      </a:lnTo>
                      <a:lnTo>
                        <a:pt x="3" y="66"/>
                      </a:lnTo>
                      <a:lnTo>
                        <a:pt x="7" y="73"/>
                      </a:lnTo>
                      <a:lnTo>
                        <a:pt x="11" y="77"/>
                      </a:lnTo>
                      <a:lnTo>
                        <a:pt x="17" y="83"/>
                      </a:lnTo>
                      <a:lnTo>
                        <a:pt x="22" y="87"/>
                      </a:lnTo>
                      <a:lnTo>
                        <a:pt x="28" y="91"/>
                      </a:lnTo>
                      <a:lnTo>
                        <a:pt x="30" y="89"/>
                      </a:lnTo>
                      <a:lnTo>
                        <a:pt x="32" y="89"/>
                      </a:lnTo>
                      <a:lnTo>
                        <a:pt x="34" y="89"/>
                      </a:lnTo>
                      <a:lnTo>
                        <a:pt x="28" y="85"/>
                      </a:lnTo>
                      <a:lnTo>
                        <a:pt x="21" y="81"/>
                      </a:lnTo>
                      <a:lnTo>
                        <a:pt x="17" y="77"/>
                      </a:lnTo>
                      <a:lnTo>
                        <a:pt x="11" y="72"/>
                      </a:lnTo>
                      <a:lnTo>
                        <a:pt x="7" y="66"/>
                      </a:lnTo>
                      <a:lnTo>
                        <a:pt x="5" y="60"/>
                      </a:lnTo>
                      <a:lnTo>
                        <a:pt x="3" y="53"/>
                      </a:lnTo>
                      <a:lnTo>
                        <a:pt x="3" y="47"/>
                      </a:lnTo>
                      <a:lnTo>
                        <a:pt x="3" y="37"/>
                      </a:lnTo>
                      <a:lnTo>
                        <a:pt x="7" y="30"/>
                      </a:lnTo>
                      <a:lnTo>
                        <a:pt x="11" y="22"/>
                      </a:lnTo>
                      <a:lnTo>
                        <a:pt x="15" y="15"/>
                      </a:lnTo>
                      <a:lnTo>
                        <a:pt x="22" y="9"/>
                      </a:lnTo>
                      <a:lnTo>
                        <a:pt x="30" y="5"/>
                      </a:lnTo>
                      <a:lnTo>
                        <a:pt x="38" y="3"/>
                      </a:lnTo>
                      <a:lnTo>
                        <a:pt x="47" y="3"/>
                      </a:lnTo>
                      <a:lnTo>
                        <a:pt x="55" y="3"/>
                      </a:lnTo>
                      <a:lnTo>
                        <a:pt x="64" y="5"/>
                      </a:lnTo>
                      <a:lnTo>
                        <a:pt x="72" y="9"/>
                      </a:lnTo>
                      <a:lnTo>
                        <a:pt x="77" y="15"/>
                      </a:lnTo>
                      <a:lnTo>
                        <a:pt x="83" y="22"/>
                      </a:lnTo>
                      <a:lnTo>
                        <a:pt x="87" y="30"/>
                      </a:lnTo>
                      <a:lnTo>
                        <a:pt x="89" y="37"/>
                      </a:lnTo>
                      <a:lnTo>
                        <a:pt x="91" y="47"/>
                      </a:lnTo>
                      <a:lnTo>
                        <a:pt x="89" y="56"/>
                      </a:lnTo>
                      <a:lnTo>
                        <a:pt x="85" y="68"/>
                      </a:lnTo>
                      <a:lnTo>
                        <a:pt x="87" y="66"/>
                      </a:lnTo>
                      <a:lnTo>
                        <a:pt x="91" y="66"/>
                      </a:lnTo>
                      <a:lnTo>
                        <a:pt x="93" y="56"/>
                      </a:lnTo>
                      <a:lnTo>
                        <a:pt x="95" y="47"/>
                      </a:lnTo>
                      <a:close/>
                    </a:path>
                  </a:pathLst>
                </a:custGeom>
                <a:solidFill>
                  <a:srgbClr val="CD949C"/>
                </a:solidFill>
                <a:ln w="9525">
                  <a:noFill/>
                  <a:round/>
                  <a:headEnd/>
                  <a:tailEnd/>
                </a:ln>
              </p:spPr>
              <p:txBody>
                <a:bodyPr/>
                <a:lstStyle/>
                <a:p>
                  <a:endParaRPr lang="en-US"/>
                </a:p>
              </p:txBody>
            </p:sp>
            <p:sp>
              <p:nvSpPr>
                <p:cNvPr id="22445" name="Freeform 222"/>
                <p:cNvSpPr>
                  <a:spLocks/>
                </p:cNvSpPr>
                <p:nvPr/>
              </p:nvSpPr>
              <p:spPr bwMode="auto">
                <a:xfrm>
                  <a:off x="1586" y="1468"/>
                  <a:ext cx="91" cy="88"/>
                </a:xfrm>
                <a:custGeom>
                  <a:avLst/>
                  <a:gdLst>
                    <a:gd name="T0" fmla="*/ 91 w 91"/>
                    <a:gd name="T1" fmla="*/ 46 h 88"/>
                    <a:gd name="T2" fmla="*/ 89 w 91"/>
                    <a:gd name="T3" fmla="*/ 36 h 88"/>
                    <a:gd name="T4" fmla="*/ 87 w 91"/>
                    <a:gd name="T5" fmla="*/ 27 h 88"/>
                    <a:gd name="T6" fmla="*/ 83 w 91"/>
                    <a:gd name="T7" fmla="*/ 19 h 88"/>
                    <a:gd name="T8" fmla="*/ 77 w 91"/>
                    <a:gd name="T9" fmla="*/ 14 h 88"/>
                    <a:gd name="T10" fmla="*/ 70 w 91"/>
                    <a:gd name="T11" fmla="*/ 8 h 88"/>
                    <a:gd name="T12" fmla="*/ 62 w 91"/>
                    <a:gd name="T13" fmla="*/ 2 h 88"/>
                    <a:gd name="T14" fmla="*/ 55 w 91"/>
                    <a:gd name="T15" fmla="*/ 0 h 88"/>
                    <a:gd name="T16" fmla="*/ 45 w 91"/>
                    <a:gd name="T17" fmla="*/ 0 h 88"/>
                    <a:gd name="T18" fmla="*/ 36 w 91"/>
                    <a:gd name="T19" fmla="*/ 0 h 88"/>
                    <a:gd name="T20" fmla="*/ 26 w 91"/>
                    <a:gd name="T21" fmla="*/ 2 h 88"/>
                    <a:gd name="T22" fmla="*/ 19 w 91"/>
                    <a:gd name="T23" fmla="*/ 8 h 88"/>
                    <a:gd name="T24" fmla="*/ 13 w 91"/>
                    <a:gd name="T25" fmla="*/ 14 h 88"/>
                    <a:gd name="T26" fmla="*/ 7 w 91"/>
                    <a:gd name="T27" fmla="*/ 19 h 88"/>
                    <a:gd name="T28" fmla="*/ 3 w 91"/>
                    <a:gd name="T29" fmla="*/ 27 h 88"/>
                    <a:gd name="T30" fmla="*/ 0 w 91"/>
                    <a:gd name="T31" fmla="*/ 36 h 88"/>
                    <a:gd name="T32" fmla="*/ 0 w 91"/>
                    <a:gd name="T33" fmla="*/ 46 h 88"/>
                    <a:gd name="T34" fmla="*/ 0 w 91"/>
                    <a:gd name="T35" fmla="*/ 52 h 88"/>
                    <a:gd name="T36" fmla="*/ 1 w 91"/>
                    <a:gd name="T37" fmla="*/ 59 h 88"/>
                    <a:gd name="T38" fmla="*/ 3 w 91"/>
                    <a:gd name="T39" fmla="*/ 65 h 88"/>
                    <a:gd name="T40" fmla="*/ 7 w 91"/>
                    <a:gd name="T41" fmla="*/ 71 h 88"/>
                    <a:gd name="T42" fmla="*/ 11 w 91"/>
                    <a:gd name="T43" fmla="*/ 76 h 88"/>
                    <a:gd name="T44" fmla="*/ 17 w 91"/>
                    <a:gd name="T45" fmla="*/ 82 h 88"/>
                    <a:gd name="T46" fmla="*/ 22 w 91"/>
                    <a:gd name="T47" fmla="*/ 86 h 88"/>
                    <a:gd name="T48" fmla="*/ 28 w 91"/>
                    <a:gd name="T49" fmla="*/ 88 h 88"/>
                    <a:gd name="T50" fmla="*/ 30 w 91"/>
                    <a:gd name="T51" fmla="*/ 88 h 88"/>
                    <a:gd name="T52" fmla="*/ 30 w 91"/>
                    <a:gd name="T53" fmla="*/ 88 h 88"/>
                    <a:gd name="T54" fmla="*/ 32 w 91"/>
                    <a:gd name="T55" fmla="*/ 88 h 88"/>
                    <a:gd name="T56" fmla="*/ 34 w 91"/>
                    <a:gd name="T57" fmla="*/ 86 h 88"/>
                    <a:gd name="T58" fmla="*/ 34 w 91"/>
                    <a:gd name="T59" fmla="*/ 86 h 88"/>
                    <a:gd name="T60" fmla="*/ 34 w 91"/>
                    <a:gd name="T61" fmla="*/ 86 h 88"/>
                    <a:gd name="T62" fmla="*/ 28 w 91"/>
                    <a:gd name="T63" fmla="*/ 84 h 88"/>
                    <a:gd name="T64" fmla="*/ 22 w 91"/>
                    <a:gd name="T65" fmla="*/ 80 h 88"/>
                    <a:gd name="T66" fmla="*/ 17 w 91"/>
                    <a:gd name="T67" fmla="*/ 76 h 88"/>
                    <a:gd name="T68" fmla="*/ 11 w 91"/>
                    <a:gd name="T69" fmla="*/ 71 h 88"/>
                    <a:gd name="T70" fmla="*/ 7 w 91"/>
                    <a:gd name="T71" fmla="*/ 65 h 88"/>
                    <a:gd name="T72" fmla="*/ 5 w 91"/>
                    <a:gd name="T73" fmla="*/ 59 h 88"/>
                    <a:gd name="T74" fmla="*/ 3 w 91"/>
                    <a:gd name="T75" fmla="*/ 52 h 88"/>
                    <a:gd name="T76" fmla="*/ 3 w 91"/>
                    <a:gd name="T77" fmla="*/ 46 h 88"/>
                    <a:gd name="T78" fmla="*/ 3 w 91"/>
                    <a:gd name="T79" fmla="*/ 36 h 88"/>
                    <a:gd name="T80" fmla="*/ 5 w 91"/>
                    <a:gd name="T81" fmla="*/ 29 h 88"/>
                    <a:gd name="T82" fmla="*/ 11 w 91"/>
                    <a:gd name="T83" fmla="*/ 21 h 88"/>
                    <a:gd name="T84" fmla="*/ 15 w 91"/>
                    <a:gd name="T85" fmla="*/ 16 h 88"/>
                    <a:gd name="T86" fmla="*/ 20 w 91"/>
                    <a:gd name="T87" fmla="*/ 10 h 88"/>
                    <a:gd name="T88" fmla="*/ 28 w 91"/>
                    <a:gd name="T89" fmla="*/ 6 h 88"/>
                    <a:gd name="T90" fmla="*/ 36 w 91"/>
                    <a:gd name="T91" fmla="*/ 4 h 88"/>
                    <a:gd name="T92" fmla="*/ 45 w 91"/>
                    <a:gd name="T93" fmla="*/ 4 h 88"/>
                    <a:gd name="T94" fmla="*/ 53 w 91"/>
                    <a:gd name="T95" fmla="*/ 4 h 88"/>
                    <a:gd name="T96" fmla="*/ 60 w 91"/>
                    <a:gd name="T97" fmla="*/ 6 h 88"/>
                    <a:gd name="T98" fmla="*/ 68 w 91"/>
                    <a:gd name="T99" fmla="*/ 10 h 88"/>
                    <a:gd name="T100" fmla="*/ 74 w 91"/>
                    <a:gd name="T101" fmla="*/ 16 h 88"/>
                    <a:gd name="T102" fmla="*/ 79 w 91"/>
                    <a:gd name="T103" fmla="*/ 21 h 88"/>
                    <a:gd name="T104" fmla="*/ 83 w 91"/>
                    <a:gd name="T105" fmla="*/ 29 h 88"/>
                    <a:gd name="T106" fmla="*/ 85 w 91"/>
                    <a:gd name="T107" fmla="*/ 36 h 88"/>
                    <a:gd name="T108" fmla="*/ 87 w 91"/>
                    <a:gd name="T109" fmla="*/ 46 h 88"/>
                    <a:gd name="T110" fmla="*/ 85 w 91"/>
                    <a:gd name="T111" fmla="*/ 57 h 88"/>
                    <a:gd name="T112" fmla="*/ 79 w 91"/>
                    <a:gd name="T113" fmla="*/ 69 h 88"/>
                    <a:gd name="T114" fmla="*/ 83 w 91"/>
                    <a:gd name="T115" fmla="*/ 67 h 88"/>
                    <a:gd name="T116" fmla="*/ 85 w 91"/>
                    <a:gd name="T117" fmla="*/ 65 h 88"/>
                    <a:gd name="T118" fmla="*/ 89 w 91"/>
                    <a:gd name="T119" fmla="*/ 55 h 88"/>
                    <a:gd name="T120" fmla="*/ 91 w 91"/>
                    <a:gd name="T121" fmla="*/ 46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
                    <a:gd name="T184" fmla="*/ 0 h 88"/>
                    <a:gd name="T185" fmla="*/ 91 w 91"/>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 h="88">
                      <a:moveTo>
                        <a:pt x="91" y="46"/>
                      </a:moveTo>
                      <a:lnTo>
                        <a:pt x="89" y="36"/>
                      </a:lnTo>
                      <a:lnTo>
                        <a:pt x="87" y="27"/>
                      </a:lnTo>
                      <a:lnTo>
                        <a:pt x="83" y="19"/>
                      </a:lnTo>
                      <a:lnTo>
                        <a:pt x="77" y="14"/>
                      </a:lnTo>
                      <a:lnTo>
                        <a:pt x="70" y="8"/>
                      </a:lnTo>
                      <a:lnTo>
                        <a:pt x="62" y="2"/>
                      </a:lnTo>
                      <a:lnTo>
                        <a:pt x="55" y="0"/>
                      </a:lnTo>
                      <a:lnTo>
                        <a:pt x="45" y="0"/>
                      </a:lnTo>
                      <a:lnTo>
                        <a:pt x="36" y="0"/>
                      </a:lnTo>
                      <a:lnTo>
                        <a:pt x="26" y="2"/>
                      </a:lnTo>
                      <a:lnTo>
                        <a:pt x="19" y="8"/>
                      </a:lnTo>
                      <a:lnTo>
                        <a:pt x="13" y="14"/>
                      </a:lnTo>
                      <a:lnTo>
                        <a:pt x="7" y="19"/>
                      </a:lnTo>
                      <a:lnTo>
                        <a:pt x="3" y="27"/>
                      </a:lnTo>
                      <a:lnTo>
                        <a:pt x="0" y="36"/>
                      </a:lnTo>
                      <a:lnTo>
                        <a:pt x="0" y="46"/>
                      </a:lnTo>
                      <a:lnTo>
                        <a:pt x="0" y="52"/>
                      </a:lnTo>
                      <a:lnTo>
                        <a:pt x="1" y="59"/>
                      </a:lnTo>
                      <a:lnTo>
                        <a:pt x="3" y="65"/>
                      </a:lnTo>
                      <a:lnTo>
                        <a:pt x="7" y="71"/>
                      </a:lnTo>
                      <a:lnTo>
                        <a:pt x="11" y="76"/>
                      </a:lnTo>
                      <a:lnTo>
                        <a:pt x="17" y="82"/>
                      </a:lnTo>
                      <a:lnTo>
                        <a:pt x="22" y="86"/>
                      </a:lnTo>
                      <a:lnTo>
                        <a:pt x="28" y="88"/>
                      </a:lnTo>
                      <a:lnTo>
                        <a:pt x="30" y="88"/>
                      </a:lnTo>
                      <a:lnTo>
                        <a:pt x="32" y="88"/>
                      </a:lnTo>
                      <a:lnTo>
                        <a:pt x="34" y="86"/>
                      </a:lnTo>
                      <a:lnTo>
                        <a:pt x="28" y="84"/>
                      </a:lnTo>
                      <a:lnTo>
                        <a:pt x="22" y="80"/>
                      </a:lnTo>
                      <a:lnTo>
                        <a:pt x="17" y="76"/>
                      </a:lnTo>
                      <a:lnTo>
                        <a:pt x="11" y="71"/>
                      </a:lnTo>
                      <a:lnTo>
                        <a:pt x="7" y="65"/>
                      </a:lnTo>
                      <a:lnTo>
                        <a:pt x="5" y="59"/>
                      </a:lnTo>
                      <a:lnTo>
                        <a:pt x="3" y="52"/>
                      </a:lnTo>
                      <a:lnTo>
                        <a:pt x="3" y="46"/>
                      </a:lnTo>
                      <a:lnTo>
                        <a:pt x="3" y="36"/>
                      </a:lnTo>
                      <a:lnTo>
                        <a:pt x="5" y="29"/>
                      </a:lnTo>
                      <a:lnTo>
                        <a:pt x="11" y="21"/>
                      </a:lnTo>
                      <a:lnTo>
                        <a:pt x="15" y="16"/>
                      </a:lnTo>
                      <a:lnTo>
                        <a:pt x="20" y="10"/>
                      </a:lnTo>
                      <a:lnTo>
                        <a:pt x="28" y="6"/>
                      </a:lnTo>
                      <a:lnTo>
                        <a:pt x="36" y="4"/>
                      </a:lnTo>
                      <a:lnTo>
                        <a:pt x="45" y="4"/>
                      </a:lnTo>
                      <a:lnTo>
                        <a:pt x="53" y="4"/>
                      </a:lnTo>
                      <a:lnTo>
                        <a:pt x="60" y="6"/>
                      </a:lnTo>
                      <a:lnTo>
                        <a:pt x="68" y="10"/>
                      </a:lnTo>
                      <a:lnTo>
                        <a:pt x="74" y="16"/>
                      </a:lnTo>
                      <a:lnTo>
                        <a:pt x="79" y="21"/>
                      </a:lnTo>
                      <a:lnTo>
                        <a:pt x="83" y="29"/>
                      </a:lnTo>
                      <a:lnTo>
                        <a:pt x="85" y="36"/>
                      </a:lnTo>
                      <a:lnTo>
                        <a:pt x="87" y="46"/>
                      </a:lnTo>
                      <a:lnTo>
                        <a:pt x="85" y="57"/>
                      </a:lnTo>
                      <a:lnTo>
                        <a:pt x="79" y="69"/>
                      </a:lnTo>
                      <a:lnTo>
                        <a:pt x="83" y="67"/>
                      </a:lnTo>
                      <a:lnTo>
                        <a:pt x="85" y="65"/>
                      </a:lnTo>
                      <a:lnTo>
                        <a:pt x="89" y="55"/>
                      </a:lnTo>
                      <a:lnTo>
                        <a:pt x="91" y="46"/>
                      </a:lnTo>
                      <a:close/>
                    </a:path>
                  </a:pathLst>
                </a:custGeom>
                <a:solidFill>
                  <a:srgbClr val="CE949B"/>
                </a:solidFill>
                <a:ln w="9525">
                  <a:noFill/>
                  <a:round/>
                  <a:headEnd/>
                  <a:tailEnd/>
                </a:ln>
              </p:spPr>
              <p:txBody>
                <a:bodyPr/>
                <a:lstStyle/>
                <a:p>
                  <a:endParaRPr lang="en-US"/>
                </a:p>
              </p:txBody>
            </p:sp>
            <p:sp>
              <p:nvSpPr>
                <p:cNvPr id="22446" name="Freeform 223"/>
                <p:cNvSpPr>
                  <a:spLocks/>
                </p:cNvSpPr>
                <p:nvPr/>
              </p:nvSpPr>
              <p:spPr bwMode="auto">
                <a:xfrm>
                  <a:off x="1587" y="1470"/>
                  <a:ext cx="88" cy="86"/>
                </a:xfrm>
                <a:custGeom>
                  <a:avLst/>
                  <a:gdLst>
                    <a:gd name="T0" fmla="*/ 86 w 88"/>
                    <a:gd name="T1" fmla="*/ 34 h 86"/>
                    <a:gd name="T2" fmla="*/ 80 w 88"/>
                    <a:gd name="T3" fmla="*/ 19 h 86"/>
                    <a:gd name="T4" fmla="*/ 69 w 88"/>
                    <a:gd name="T5" fmla="*/ 6 h 86"/>
                    <a:gd name="T6" fmla="*/ 52 w 88"/>
                    <a:gd name="T7" fmla="*/ 0 h 86"/>
                    <a:gd name="T8" fmla="*/ 35 w 88"/>
                    <a:gd name="T9" fmla="*/ 0 h 86"/>
                    <a:gd name="T10" fmla="*/ 19 w 88"/>
                    <a:gd name="T11" fmla="*/ 6 h 86"/>
                    <a:gd name="T12" fmla="*/ 8 w 88"/>
                    <a:gd name="T13" fmla="*/ 19 h 86"/>
                    <a:gd name="T14" fmla="*/ 0 w 88"/>
                    <a:gd name="T15" fmla="*/ 34 h 86"/>
                    <a:gd name="T16" fmla="*/ 0 w 88"/>
                    <a:gd name="T17" fmla="*/ 50 h 86"/>
                    <a:gd name="T18" fmla="*/ 4 w 88"/>
                    <a:gd name="T19" fmla="*/ 63 h 86"/>
                    <a:gd name="T20" fmla="*/ 14 w 88"/>
                    <a:gd name="T21" fmla="*/ 74 h 86"/>
                    <a:gd name="T22" fmla="*/ 25 w 88"/>
                    <a:gd name="T23" fmla="*/ 82 h 86"/>
                    <a:gd name="T24" fmla="*/ 31 w 88"/>
                    <a:gd name="T25" fmla="*/ 84 h 86"/>
                    <a:gd name="T26" fmla="*/ 33 w 88"/>
                    <a:gd name="T27" fmla="*/ 84 h 86"/>
                    <a:gd name="T28" fmla="*/ 35 w 88"/>
                    <a:gd name="T29" fmla="*/ 82 h 86"/>
                    <a:gd name="T30" fmla="*/ 35 w 88"/>
                    <a:gd name="T31" fmla="*/ 82 h 86"/>
                    <a:gd name="T32" fmla="*/ 29 w 88"/>
                    <a:gd name="T33" fmla="*/ 80 h 86"/>
                    <a:gd name="T34" fmla="*/ 18 w 88"/>
                    <a:gd name="T35" fmla="*/ 72 h 86"/>
                    <a:gd name="T36" fmla="*/ 10 w 88"/>
                    <a:gd name="T37" fmla="*/ 63 h 86"/>
                    <a:gd name="T38" fmla="*/ 4 w 88"/>
                    <a:gd name="T39" fmla="*/ 50 h 86"/>
                    <a:gd name="T40" fmla="*/ 4 w 88"/>
                    <a:gd name="T41" fmla="*/ 34 h 86"/>
                    <a:gd name="T42" fmla="*/ 10 w 88"/>
                    <a:gd name="T43" fmla="*/ 21 h 86"/>
                    <a:gd name="T44" fmla="*/ 21 w 88"/>
                    <a:gd name="T45" fmla="*/ 10 h 86"/>
                    <a:gd name="T46" fmla="*/ 37 w 88"/>
                    <a:gd name="T47" fmla="*/ 4 h 86"/>
                    <a:gd name="T48" fmla="*/ 52 w 88"/>
                    <a:gd name="T49" fmla="*/ 4 h 86"/>
                    <a:gd name="T50" fmla="*/ 65 w 88"/>
                    <a:gd name="T51" fmla="*/ 10 h 86"/>
                    <a:gd name="T52" fmla="*/ 76 w 88"/>
                    <a:gd name="T53" fmla="*/ 21 h 86"/>
                    <a:gd name="T54" fmla="*/ 82 w 88"/>
                    <a:gd name="T55" fmla="*/ 34 h 86"/>
                    <a:gd name="T56" fmla="*/ 82 w 88"/>
                    <a:gd name="T57" fmla="*/ 50 h 86"/>
                    <a:gd name="T58" fmla="*/ 78 w 88"/>
                    <a:gd name="T59" fmla="*/ 63 h 86"/>
                    <a:gd name="T60" fmla="*/ 74 w 88"/>
                    <a:gd name="T61" fmla="*/ 67 h 86"/>
                    <a:gd name="T62" fmla="*/ 82 w 88"/>
                    <a:gd name="T63" fmla="*/ 65 h 86"/>
                    <a:gd name="T64" fmla="*/ 88 w 88"/>
                    <a:gd name="T65" fmla="*/ 44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86"/>
                    <a:gd name="T101" fmla="*/ 88 w 88"/>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86">
                      <a:moveTo>
                        <a:pt x="88" y="44"/>
                      </a:moveTo>
                      <a:lnTo>
                        <a:pt x="86" y="34"/>
                      </a:lnTo>
                      <a:lnTo>
                        <a:pt x="84" y="27"/>
                      </a:lnTo>
                      <a:lnTo>
                        <a:pt x="80" y="19"/>
                      </a:lnTo>
                      <a:lnTo>
                        <a:pt x="74" y="12"/>
                      </a:lnTo>
                      <a:lnTo>
                        <a:pt x="69" y="6"/>
                      </a:lnTo>
                      <a:lnTo>
                        <a:pt x="61" y="2"/>
                      </a:lnTo>
                      <a:lnTo>
                        <a:pt x="52" y="0"/>
                      </a:lnTo>
                      <a:lnTo>
                        <a:pt x="44" y="0"/>
                      </a:lnTo>
                      <a:lnTo>
                        <a:pt x="35" y="0"/>
                      </a:lnTo>
                      <a:lnTo>
                        <a:pt x="27" y="2"/>
                      </a:lnTo>
                      <a:lnTo>
                        <a:pt x="19" y="6"/>
                      </a:lnTo>
                      <a:lnTo>
                        <a:pt x="12" y="12"/>
                      </a:lnTo>
                      <a:lnTo>
                        <a:pt x="8" y="19"/>
                      </a:lnTo>
                      <a:lnTo>
                        <a:pt x="4" y="27"/>
                      </a:lnTo>
                      <a:lnTo>
                        <a:pt x="0" y="34"/>
                      </a:lnTo>
                      <a:lnTo>
                        <a:pt x="0" y="44"/>
                      </a:lnTo>
                      <a:lnTo>
                        <a:pt x="0" y="50"/>
                      </a:lnTo>
                      <a:lnTo>
                        <a:pt x="2" y="57"/>
                      </a:lnTo>
                      <a:lnTo>
                        <a:pt x="4" y="63"/>
                      </a:lnTo>
                      <a:lnTo>
                        <a:pt x="8" y="69"/>
                      </a:lnTo>
                      <a:lnTo>
                        <a:pt x="14" y="74"/>
                      </a:lnTo>
                      <a:lnTo>
                        <a:pt x="18" y="78"/>
                      </a:lnTo>
                      <a:lnTo>
                        <a:pt x="25" y="82"/>
                      </a:lnTo>
                      <a:lnTo>
                        <a:pt x="31" y="86"/>
                      </a:lnTo>
                      <a:lnTo>
                        <a:pt x="31" y="84"/>
                      </a:lnTo>
                      <a:lnTo>
                        <a:pt x="33" y="84"/>
                      </a:lnTo>
                      <a:lnTo>
                        <a:pt x="35" y="82"/>
                      </a:lnTo>
                      <a:lnTo>
                        <a:pt x="29" y="80"/>
                      </a:lnTo>
                      <a:lnTo>
                        <a:pt x="23" y="76"/>
                      </a:lnTo>
                      <a:lnTo>
                        <a:pt x="18" y="72"/>
                      </a:lnTo>
                      <a:lnTo>
                        <a:pt x="14" y="69"/>
                      </a:lnTo>
                      <a:lnTo>
                        <a:pt x="10" y="63"/>
                      </a:lnTo>
                      <a:lnTo>
                        <a:pt x="6" y="57"/>
                      </a:lnTo>
                      <a:lnTo>
                        <a:pt x="4" y="50"/>
                      </a:lnTo>
                      <a:lnTo>
                        <a:pt x="4" y="44"/>
                      </a:lnTo>
                      <a:lnTo>
                        <a:pt x="4" y="34"/>
                      </a:lnTo>
                      <a:lnTo>
                        <a:pt x="6" y="27"/>
                      </a:lnTo>
                      <a:lnTo>
                        <a:pt x="10" y="21"/>
                      </a:lnTo>
                      <a:lnTo>
                        <a:pt x="16" y="16"/>
                      </a:lnTo>
                      <a:lnTo>
                        <a:pt x="21" y="10"/>
                      </a:lnTo>
                      <a:lnTo>
                        <a:pt x="29" y="6"/>
                      </a:lnTo>
                      <a:lnTo>
                        <a:pt x="37" y="4"/>
                      </a:lnTo>
                      <a:lnTo>
                        <a:pt x="44" y="4"/>
                      </a:lnTo>
                      <a:lnTo>
                        <a:pt x="52" y="4"/>
                      </a:lnTo>
                      <a:lnTo>
                        <a:pt x="59" y="6"/>
                      </a:lnTo>
                      <a:lnTo>
                        <a:pt x="65" y="10"/>
                      </a:lnTo>
                      <a:lnTo>
                        <a:pt x="73" y="16"/>
                      </a:lnTo>
                      <a:lnTo>
                        <a:pt x="76" y="21"/>
                      </a:lnTo>
                      <a:lnTo>
                        <a:pt x="80" y="27"/>
                      </a:lnTo>
                      <a:lnTo>
                        <a:pt x="82" y="34"/>
                      </a:lnTo>
                      <a:lnTo>
                        <a:pt x="84" y="44"/>
                      </a:lnTo>
                      <a:lnTo>
                        <a:pt x="82" y="50"/>
                      </a:lnTo>
                      <a:lnTo>
                        <a:pt x="82" y="55"/>
                      </a:lnTo>
                      <a:lnTo>
                        <a:pt x="78" y="63"/>
                      </a:lnTo>
                      <a:lnTo>
                        <a:pt x="74" y="67"/>
                      </a:lnTo>
                      <a:lnTo>
                        <a:pt x="78" y="67"/>
                      </a:lnTo>
                      <a:lnTo>
                        <a:pt x="82" y="65"/>
                      </a:lnTo>
                      <a:lnTo>
                        <a:pt x="86" y="53"/>
                      </a:lnTo>
                      <a:lnTo>
                        <a:pt x="88" y="44"/>
                      </a:lnTo>
                      <a:close/>
                    </a:path>
                  </a:pathLst>
                </a:custGeom>
                <a:solidFill>
                  <a:srgbClr val="CF949B"/>
                </a:solidFill>
                <a:ln w="9525">
                  <a:noFill/>
                  <a:round/>
                  <a:headEnd/>
                  <a:tailEnd/>
                </a:ln>
              </p:spPr>
              <p:txBody>
                <a:bodyPr/>
                <a:lstStyle/>
                <a:p>
                  <a:endParaRPr lang="en-US"/>
                </a:p>
              </p:txBody>
            </p:sp>
            <p:sp>
              <p:nvSpPr>
                <p:cNvPr id="22447" name="Freeform 224"/>
                <p:cNvSpPr>
                  <a:spLocks/>
                </p:cNvSpPr>
                <p:nvPr/>
              </p:nvSpPr>
              <p:spPr bwMode="auto">
                <a:xfrm>
                  <a:off x="1589" y="1472"/>
                  <a:ext cx="84" cy="82"/>
                </a:xfrm>
                <a:custGeom>
                  <a:avLst/>
                  <a:gdLst>
                    <a:gd name="T0" fmla="*/ 82 w 84"/>
                    <a:gd name="T1" fmla="*/ 32 h 82"/>
                    <a:gd name="T2" fmla="*/ 76 w 84"/>
                    <a:gd name="T3" fmla="*/ 17 h 82"/>
                    <a:gd name="T4" fmla="*/ 65 w 84"/>
                    <a:gd name="T5" fmla="*/ 6 h 82"/>
                    <a:gd name="T6" fmla="*/ 50 w 84"/>
                    <a:gd name="T7" fmla="*/ 0 h 82"/>
                    <a:gd name="T8" fmla="*/ 33 w 84"/>
                    <a:gd name="T9" fmla="*/ 0 h 82"/>
                    <a:gd name="T10" fmla="*/ 17 w 84"/>
                    <a:gd name="T11" fmla="*/ 6 h 82"/>
                    <a:gd name="T12" fmla="*/ 8 w 84"/>
                    <a:gd name="T13" fmla="*/ 17 h 82"/>
                    <a:gd name="T14" fmla="*/ 0 w 84"/>
                    <a:gd name="T15" fmla="*/ 32 h 82"/>
                    <a:gd name="T16" fmla="*/ 0 w 84"/>
                    <a:gd name="T17" fmla="*/ 48 h 82"/>
                    <a:gd name="T18" fmla="*/ 4 w 84"/>
                    <a:gd name="T19" fmla="*/ 61 h 82"/>
                    <a:gd name="T20" fmla="*/ 14 w 84"/>
                    <a:gd name="T21" fmla="*/ 72 h 82"/>
                    <a:gd name="T22" fmla="*/ 25 w 84"/>
                    <a:gd name="T23" fmla="*/ 80 h 82"/>
                    <a:gd name="T24" fmla="*/ 31 w 84"/>
                    <a:gd name="T25" fmla="*/ 82 h 82"/>
                    <a:gd name="T26" fmla="*/ 33 w 84"/>
                    <a:gd name="T27" fmla="*/ 80 h 82"/>
                    <a:gd name="T28" fmla="*/ 35 w 84"/>
                    <a:gd name="T29" fmla="*/ 80 h 82"/>
                    <a:gd name="T30" fmla="*/ 29 w 84"/>
                    <a:gd name="T31" fmla="*/ 78 h 82"/>
                    <a:gd name="T32" fmla="*/ 17 w 84"/>
                    <a:gd name="T33" fmla="*/ 70 h 82"/>
                    <a:gd name="T34" fmla="*/ 10 w 84"/>
                    <a:gd name="T35" fmla="*/ 61 h 82"/>
                    <a:gd name="T36" fmla="*/ 4 w 84"/>
                    <a:gd name="T37" fmla="*/ 48 h 82"/>
                    <a:gd name="T38" fmla="*/ 4 w 84"/>
                    <a:gd name="T39" fmla="*/ 32 h 82"/>
                    <a:gd name="T40" fmla="*/ 10 w 84"/>
                    <a:gd name="T41" fmla="*/ 19 h 82"/>
                    <a:gd name="T42" fmla="*/ 21 w 84"/>
                    <a:gd name="T43" fmla="*/ 10 h 82"/>
                    <a:gd name="T44" fmla="*/ 35 w 84"/>
                    <a:gd name="T45" fmla="*/ 4 h 82"/>
                    <a:gd name="T46" fmla="*/ 50 w 84"/>
                    <a:gd name="T47" fmla="*/ 4 h 82"/>
                    <a:gd name="T48" fmla="*/ 63 w 84"/>
                    <a:gd name="T49" fmla="*/ 10 h 82"/>
                    <a:gd name="T50" fmla="*/ 72 w 84"/>
                    <a:gd name="T51" fmla="*/ 19 h 82"/>
                    <a:gd name="T52" fmla="*/ 78 w 84"/>
                    <a:gd name="T53" fmla="*/ 32 h 82"/>
                    <a:gd name="T54" fmla="*/ 78 w 84"/>
                    <a:gd name="T55" fmla="*/ 48 h 82"/>
                    <a:gd name="T56" fmla="*/ 74 w 84"/>
                    <a:gd name="T57" fmla="*/ 61 h 82"/>
                    <a:gd name="T58" fmla="*/ 71 w 84"/>
                    <a:gd name="T59" fmla="*/ 67 h 82"/>
                    <a:gd name="T60" fmla="*/ 74 w 84"/>
                    <a:gd name="T61" fmla="*/ 65 h 82"/>
                    <a:gd name="T62" fmla="*/ 82 w 84"/>
                    <a:gd name="T63" fmla="*/ 53 h 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
                    <a:gd name="T97" fmla="*/ 0 h 82"/>
                    <a:gd name="T98" fmla="*/ 84 w 84"/>
                    <a:gd name="T99" fmla="*/ 82 h 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 h="82">
                      <a:moveTo>
                        <a:pt x="84" y="42"/>
                      </a:moveTo>
                      <a:lnTo>
                        <a:pt x="82" y="32"/>
                      </a:lnTo>
                      <a:lnTo>
                        <a:pt x="80" y="25"/>
                      </a:lnTo>
                      <a:lnTo>
                        <a:pt x="76" y="17"/>
                      </a:lnTo>
                      <a:lnTo>
                        <a:pt x="71" y="12"/>
                      </a:lnTo>
                      <a:lnTo>
                        <a:pt x="65" y="6"/>
                      </a:lnTo>
                      <a:lnTo>
                        <a:pt x="57" y="2"/>
                      </a:lnTo>
                      <a:lnTo>
                        <a:pt x="50" y="0"/>
                      </a:lnTo>
                      <a:lnTo>
                        <a:pt x="42" y="0"/>
                      </a:lnTo>
                      <a:lnTo>
                        <a:pt x="33" y="0"/>
                      </a:lnTo>
                      <a:lnTo>
                        <a:pt x="25" y="2"/>
                      </a:lnTo>
                      <a:lnTo>
                        <a:pt x="17" y="6"/>
                      </a:lnTo>
                      <a:lnTo>
                        <a:pt x="12" y="12"/>
                      </a:lnTo>
                      <a:lnTo>
                        <a:pt x="8" y="17"/>
                      </a:lnTo>
                      <a:lnTo>
                        <a:pt x="2" y="25"/>
                      </a:lnTo>
                      <a:lnTo>
                        <a:pt x="0" y="32"/>
                      </a:lnTo>
                      <a:lnTo>
                        <a:pt x="0" y="42"/>
                      </a:lnTo>
                      <a:lnTo>
                        <a:pt x="0" y="48"/>
                      </a:lnTo>
                      <a:lnTo>
                        <a:pt x="2" y="55"/>
                      </a:lnTo>
                      <a:lnTo>
                        <a:pt x="4" y="61"/>
                      </a:lnTo>
                      <a:lnTo>
                        <a:pt x="8" y="67"/>
                      </a:lnTo>
                      <a:lnTo>
                        <a:pt x="14" y="72"/>
                      </a:lnTo>
                      <a:lnTo>
                        <a:pt x="19" y="76"/>
                      </a:lnTo>
                      <a:lnTo>
                        <a:pt x="25" y="80"/>
                      </a:lnTo>
                      <a:lnTo>
                        <a:pt x="31" y="82"/>
                      </a:lnTo>
                      <a:lnTo>
                        <a:pt x="33" y="80"/>
                      </a:lnTo>
                      <a:lnTo>
                        <a:pt x="35" y="80"/>
                      </a:lnTo>
                      <a:lnTo>
                        <a:pt x="36" y="78"/>
                      </a:lnTo>
                      <a:lnTo>
                        <a:pt x="29" y="78"/>
                      </a:lnTo>
                      <a:lnTo>
                        <a:pt x="23" y="74"/>
                      </a:lnTo>
                      <a:lnTo>
                        <a:pt x="17" y="70"/>
                      </a:lnTo>
                      <a:lnTo>
                        <a:pt x="14" y="67"/>
                      </a:lnTo>
                      <a:lnTo>
                        <a:pt x="10" y="61"/>
                      </a:lnTo>
                      <a:lnTo>
                        <a:pt x="6" y="55"/>
                      </a:lnTo>
                      <a:lnTo>
                        <a:pt x="4" y="48"/>
                      </a:lnTo>
                      <a:lnTo>
                        <a:pt x="4" y="42"/>
                      </a:lnTo>
                      <a:lnTo>
                        <a:pt x="4" y="32"/>
                      </a:lnTo>
                      <a:lnTo>
                        <a:pt x="6" y="27"/>
                      </a:lnTo>
                      <a:lnTo>
                        <a:pt x="10" y="19"/>
                      </a:lnTo>
                      <a:lnTo>
                        <a:pt x="16" y="14"/>
                      </a:lnTo>
                      <a:lnTo>
                        <a:pt x="21" y="10"/>
                      </a:lnTo>
                      <a:lnTo>
                        <a:pt x="27" y="6"/>
                      </a:lnTo>
                      <a:lnTo>
                        <a:pt x="35" y="4"/>
                      </a:lnTo>
                      <a:lnTo>
                        <a:pt x="42" y="4"/>
                      </a:lnTo>
                      <a:lnTo>
                        <a:pt x="50" y="4"/>
                      </a:lnTo>
                      <a:lnTo>
                        <a:pt x="57" y="6"/>
                      </a:lnTo>
                      <a:lnTo>
                        <a:pt x="63" y="10"/>
                      </a:lnTo>
                      <a:lnTo>
                        <a:pt x="69" y="14"/>
                      </a:lnTo>
                      <a:lnTo>
                        <a:pt x="72" y="19"/>
                      </a:lnTo>
                      <a:lnTo>
                        <a:pt x="76" y="27"/>
                      </a:lnTo>
                      <a:lnTo>
                        <a:pt x="78" y="32"/>
                      </a:lnTo>
                      <a:lnTo>
                        <a:pt x="80" y="42"/>
                      </a:lnTo>
                      <a:lnTo>
                        <a:pt x="78" y="48"/>
                      </a:lnTo>
                      <a:lnTo>
                        <a:pt x="76" y="55"/>
                      </a:lnTo>
                      <a:lnTo>
                        <a:pt x="74" y="61"/>
                      </a:lnTo>
                      <a:lnTo>
                        <a:pt x="71" y="67"/>
                      </a:lnTo>
                      <a:lnTo>
                        <a:pt x="72" y="65"/>
                      </a:lnTo>
                      <a:lnTo>
                        <a:pt x="74" y="65"/>
                      </a:lnTo>
                      <a:lnTo>
                        <a:pt x="76" y="65"/>
                      </a:lnTo>
                      <a:lnTo>
                        <a:pt x="82" y="53"/>
                      </a:lnTo>
                      <a:lnTo>
                        <a:pt x="84" y="42"/>
                      </a:lnTo>
                      <a:close/>
                    </a:path>
                  </a:pathLst>
                </a:custGeom>
                <a:solidFill>
                  <a:srgbClr val="D1959B"/>
                </a:solidFill>
                <a:ln w="9525">
                  <a:noFill/>
                  <a:round/>
                  <a:headEnd/>
                  <a:tailEnd/>
                </a:ln>
              </p:spPr>
              <p:txBody>
                <a:bodyPr/>
                <a:lstStyle/>
                <a:p>
                  <a:endParaRPr lang="en-US"/>
                </a:p>
              </p:txBody>
            </p:sp>
            <p:sp>
              <p:nvSpPr>
                <p:cNvPr id="22448" name="Freeform 225"/>
                <p:cNvSpPr>
                  <a:spLocks/>
                </p:cNvSpPr>
                <p:nvPr/>
              </p:nvSpPr>
              <p:spPr bwMode="auto">
                <a:xfrm>
                  <a:off x="1591" y="1474"/>
                  <a:ext cx="80" cy="78"/>
                </a:xfrm>
                <a:custGeom>
                  <a:avLst/>
                  <a:gdLst>
                    <a:gd name="T0" fmla="*/ 80 w 80"/>
                    <a:gd name="T1" fmla="*/ 40 h 78"/>
                    <a:gd name="T2" fmla="*/ 78 w 80"/>
                    <a:gd name="T3" fmla="*/ 30 h 78"/>
                    <a:gd name="T4" fmla="*/ 76 w 80"/>
                    <a:gd name="T5" fmla="*/ 23 h 78"/>
                    <a:gd name="T6" fmla="*/ 72 w 80"/>
                    <a:gd name="T7" fmla="*/ 17 h 78"/>
                    <a:gd name="T8" fmla="*/ 69 w 80"/>
                    <a:gd name="T9" fmla="*/ 12 h 78"/>
                    <a:gd name="T10" fmla="*/ 61 w 80"/>
                    <a:gd name="T11" fmla="*/ 6 h 78"/>
                    <a:gd name="T12" fmla="*/ 55 w 80"/>
                    <a:gd name="T13" fmla="*/ 2 h 78"/>
                    <a:gd name="T14" fmla="*/ 48 w 80"/>
                    <a:gd name="T15" fmla="*/ 0 h 78"/>
                    <a:gd name="T16" fmla="*/ 40 w 80"/>
                    <a:gd name="T17" fmla="*/ 0 h 78"/>
                    <a:gd name="T18" fmla="*/ 33 w 80"/>
                    <a:gd name="T19" fmla="*/ 0 h 78"/>
                    <a:gd name="T20" fmla="*/ 25 w 80"/>
                    <a:gd name="T21" fmla="*/ 2 h 78"/>
                    <a:gd name="T22" fmla="*/ 17 w 80"/>
                    <a:gd name="T23" fmla="*/ 6 h 78"/>
                    <a:gd name="T24" fmla="*/ 12 w 80"/>
                    <a:gd name="T25" fmla="*/ 12 h 78"/>
                    <a:gd name="T26" fmla="*/ 6 w 80"/>
                    <a:gd name="T27" fmla="*/ 17 h 78"/>
                    <a:gd name="T28" fmla="*/ 2 w 80"/>
                    <a:gd name="T29" fmla="*/ 23 h 78"/>
                    <a:gd name="T30" fmla="*/ 0 w 80"/>
                    <a:gd name="T31" fmla="*/ 30 h 78"/>
                    <a:gd name="T32" fmla="*/ 0 w 80"/>
                    <a:gd name="T33" fmla="*/ 40 h 78"/>
                    <a:gd name="T34" fmla="*/ 0 w 80"/>
                    <a:gd name="T35" fmla="*/ 46 h 78"/>
                    <a:gd name="T36" fmla="*/ 2 w 80"/>
                    <a:gd name="T37" fmla="*/ 53 h 78"/>
                    <a:gd name="T38" fmla="*/ 6 w 80"/>
                    <a:gd name="T39" fmla="*/ 59 h 78"/>
                    <a:gd name="T40" fmla="*/ 10 w 80"/>
                    <a:gd name="T41" fmla="*/ 65 h 78"/>
                    <a:gd name="T42" fmla="*/ 14 w 80"/>
                    <a:gd name="T43" fmla="*/ 68 h 78"/>
                    <a:gd name="T44" fmla="*/ 19 w 80"/>
                    <a:gd name="T45" fmla="*/ 72 h 78"/>
                    <a:gd name="T46" fmla="*/ 25 w 80"/>
                    <a:gd name="T47" fmla="*/ 76 h 78"/>
                    <a:gd name="T48" fmla="*/ 31 w 80"/>
                    <a:gd name="T49" fmla="*/ 78 h 78"/>
                    <a:gd name="T50" fmla="*/ 34 w 80"/>
                    <a:gd name="T51" fmla="*/ 76 h 78"/>
                    <a:gd name="T52" fmla="*/ 38 w 80"/>
                    <a:gd name="T53" fmla="*/ 76 h 78"/>
                    <a:gd name="T54" fmla="*/ 38 w 80"/>
                    <a:gd name="T55" fmla="*/ 76 h 78"/>
                    <a:gd name="T56" fmla="*/ 38 w 80"/>
                    <a:gd name="T57" fmla="*/ 76 h 78"/>
                    <a:gd name="T58" fmla="*/ 33 w 80"/>
                    <a:gd name="T59" fmla="*/ 74 h 78"/>
                    <a:gd name="T60" fmla="*/ 25 w 80"/>
                    <a:gd name="T61" fmla="*/ 72 h 78"/>
                    <a:gd name="T62" fmla="*/ 19 w 80"/>
                    <a:gd name="T63" fmla="*/ 68 h 78"/>
                    <a:gd name="T64" fmla="*/ 14 w 80"/>
                    <a:gd name="T65" fmla="*/ 65 h 78"/>
                    <a:gd name="T66" fmla="*/ 10 w 80"/>
                    <a:gd name="T67" fmla="*/ 59 h 78"/>
                    <a:gd name="T68" fmla="*/ 6 w 80"/>
                    <a:gd name="T69" fmla="*/ 53 h 78"/>
                    <a:gd name="T70" fmla="*/ 4 w 80"/>
                    <a:gd name="T71" fmla="*/ 46 h 78"/>
                    <a:gd name="T72" fmla="*/ 4 w 80"/>
                    <a:gd name="T73" fmla="*/ 40 h 78"/>
                    <a:gd name="T74" fmla="*/ 4 w 80"/>
                    <a:gd name="T75" fmla="*/ 32 h 78"/>
                    <a:gd name="T76" fmla="*/ 6 w 80"/>
                    <a:gd name="T77" fmla="*/ 25 h 78"/>
                    <a:gd name="T78" fmla="*/ 10 w 80"/>
                    <a:gd name="T79" fmla="*/ 19 h 78"/>
                    <a:gd name="T80" fmla="*/ 14 w 80"/>
                    <a:gd name="T81" fmla="*/ 13 h 78"/>
                    <a:gd name="T82" fmla="*/ 19 w 80"/>
                    <a:gd name="T83" fmla="*/ 10 h 78"/>
                    <a:gd name="T84" fmla="*/ 25 w 80"/>
                    <a:gd name="T85" fmla="*/ 6 h 78"/>
                    <a:gd name="T86" fmla="*/ 33 w 80"/>
                    <a:gd name="T87" fmla="*/ 4 h 78"/>
                    <a:gd name="T88" fmla="*/ 40 w 80"/>
                    <a:gd name="T89" fmla="*/ 4 h 78"/>
                    <a:gd name="T90" fmla="*/ 48 w 80"/>
                    <a:gd name="T91" fmla="*/ 4 h 78"/>
                    <a:gd name="T92" fmla="*/ 53 w 80"/>
                    <a:gd name="T93" fmla="*/ 6 h 78"/>
                    <a:gd name="T94" fmla="*/ 59 w 80"/>
                    <a:gd name="T95" fmla="*/ 10 h 78"/>
                    <a:gd name="T96" fmla="*/ 65 w 80"/>
                    <a:gd name="T97" fmla="*/ 13 h 78"/>
                    <a:gd name="T98" fmla="*/ 69 w 80"/>
                    <a:gd name="T99" fmla="*/ 19 h 78"/>
                    <a:gd name="T100" fmla="*/ 72 w 80"/>
                    <a:gd name="T101" fmla="*/ 25 h 78"/>
                    <a:gd name="T102" fmla="*/ 74 w 80"/>
                    <a:gd name="T103" fmla="*/ 32 h 78"/>
                    <a:gd name="T104" fmla="*/ 76 w 80"/>
                    <a:gd name="T105" fmla="*/ 40 h 78"/>
                    <a:gd name="T106" fmla="*/ 74 w 80"/>
                    <a:gd name="T107" fmla="*/ 48 h 78"/>
                    <a:gd name="T108" fmla="*/ 72 w 80"/>
                    <a:gd name="T109" fmla="*/ 53 h 78"/>
                    <a:gd name="T110" fmla="*/ 69 w 80"/>
                    <a:gd name="T111" fmla="*/ 61 h 78"/>
                    <a:gd name="T112" fmla="*/ 63 w 80"/>
                    <a:gd name="T113" fmla="*/ 66 h 78"/>
                    <a:gd name="T114" fmla="*/ 67 w 80"/>
                    <a:gd name="T115" fmla="*/ 65 h 78"/>
                    <a:gd name="T116" fmla="*/ 70 w 80"/>
                    <a:gd name="T117" fmla="*/ 63 h 78"/>
                    <a:gd name="T118" fmla="*/ 74 w 80"/>
                    <a:gd name="T119" fmla="*/ 59 h 78"/>
                    <a:gd name="T120" fmla="*/ 78 w 80"/>
                    <a:gd name="T121" fmla="*/ 51 h 78"/>
                    <a:gd name="T122" fmla="*/ 78 w 80"/>
                    <a:gd name="T123" fmla="*/ 46 h 78"/>
                    <a:gd name="T124" fmla="*/ 80 w 80"/>
                    <a:gd name="T125" fmla="*/ 40 h 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0"/>
                    <a:gd name="T190" fmla="*/ 0 h 78"/>
                    <a:gd name="T191" fmla="*/ 80 w 80"/>
                    <a:gd name="T192" fmla="*/ 78 h 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0" h="78">
                      <a:moveTo>
                        <a:pt x="80" y="40"/>
                      </a:moveTo>
                      <a:lnTo>
                        <a:pt x="78" y="30"/>
                      </a:lnTo>
                      <a:lnTo>
                        <a:pt x="76" y="23"/>
                      </a:lnTo>
                      <a:lnTo>
                        <a:pt x="72" y="17"/>
                      </a:lnTo>
                      <a:lnTo>
                        <a:pt x="69" y="12"/>
                      </a:lnTo>
                      <a:lnTo>
                        <a:pt x="61" y="6"/>
                      </a:lnTo>
                      <a:lnTo>
                        <a:pt x="55" y="2"/>
                      </a:lnTo>
                      <a:lnTo>
                        <a:pt x="48" y="0"/>
                      </a:lnTo>
                      <a:lnTo>
                        <a:pt x="40" y="0"/>
                      </a:lnTo>
                      <a:lnTo>
                        <a:pt x="33" y="0"/>
                      </a:lnTo>
                      <a:lnTo>
                        <a:pt x="25" y="2"/>
                      </a:lnTo>
                      <a:lnTo>
                        <a:pt x="17" y="6"/>
                      </a:lnTo>
                      <a:lnTo>
                        <a:pt x="12" y="12"/>
                      </a:lnTo>
                      <a:lnTo>
                        <a:pt x="6" y="17"/>
                      </a:lnTo>
                      <a:lnTo>
                        <a:pt x="2" y="23"/>
                      </a:lnTo>
                      <a:lnTo>
                        <a:pt x="0" y="30"/>
                      </a:lnTo>
                      <a:lnTo>
                        <a:pt x="0" y="40"/>
                      </a:lnTo>
                      <a:lnTo>
                        <a:pt x="0" y="46"/>
                      </a:lnTo>
                      <a:lnTo>
                        <a:pt x="2" y="53"/>
                      </a:lnTo>
                      <a:lnTo>
                        <a:pt x="6" y="59"/>
                      </a:lnTo>
                      <a:lnTo>
                        <a:pt x="10" y="65"/>
                      </a:lnTo>
                      <a:lnTo>
                        <a:pt x="14" y="68"/>
                      </a:lnTo>
                      <a:lnTo>
                        <a:pt x="19" y="72"/>
                      </a:lnTo>
                      <a:lnTo>
                        <a:pt x="25" y="76"/>
                      </a:lnTo>
                      <a:lnTo>
                        <a:pt x="31" y="78"/>
                      </a:lnTo>
                      <a:lnTo>
                        <a:pt x="34" y="76"/>
                      </a:lnTo>
                      <a:lnTo>
                        <a:pt x="38" y="76"/>
                      </a:lnTo>
                      <a:lnTo>
                        <a:pt x="33" y="74"/>
                      </a:lnTo>
                      <a:lnTo>
                        <a:pt x="25" y="72"/>
                      </a:lnTo>
                      <a:lnTo>
                        <a:pt x="19" y="68"/>
                      </a:lnTo>
                      <a:lnTo>
                        <a:pt x="14" y="65"/>
                      </a:lnTo>
                      <a:lnTo>
                        <a:pt x="10" y="59"/>
                      </a:lnTo>
                      <a:lnTo>
                        <a:pt x="6" y="53"/>
                      </a:lnTo>
                      <a:lnTo>
                        <a:pt x="4" y="46"/>
                      </a:lnTo>
                      <a:lnTo>
                        <a:pt x="4" y="40"/>
                      </a:lnTo>
                      <a:lnTo>
                        <a:pt x="4" y="32"/>
                      </a:lnTo>
                      <a:lnTo>
                        <a:pt x="6" y="25"/>
                      </a:lnTo>
                      <a:lnTo>
                        <a:pt x="10" y="19"/>
                      </a:lnTo>
                      <a:lnTo>
                        <a:pt x="14" y="13"/>
                      </a:lnTo>
                      <a:lnTo>
                        <a:pt x="19" y="10"/>
                      </a:lnTo>
                      <a:lnTo>
                        <a:pt x="25" y="6"/>
                      </a:lnTo>
                      <a:lnTo>
                        <a:pt x="33" y="4"/>
                      </a:lnTo>
                      <a:lnTo>
                        <a:pt x="40" y="4"/>
                      </a:lnTo>
                      <a:lnTo>
                        <a:pt x="48" y="4"/>
                      </a:lnTo>
                      <a:lnTo>
                        <a:pt x="53" y="6"/>
                      </a:lnTo>
                      <a:lnTo>
                        <a:pt x="59" y="10"/>
                      </a:lnTo>
                      <a:lnTo>
                        <a:pt x="65" y="13"/>
                      </a:lnTo>
                      <a:lnTo>
                        <a:pt x="69" y="19"/>
                      </a:lnTo>
                      <a:lnTo>
                        <a:pt x="72" y="25"/>
                      </a:lnTo>
                      <a:lnTo>
                        <a:pt x="74" y="32"/>
                      </a:lnTo>
                      <a:lnTo>
                        <a:pt x="76" y="40"/>
                      </a:lnTo>
                      <a:lnTo>
                        <a:pt x="74" y="48"/>
                      </a:lnTo>
                      <a:lnTo>
                        <a:pt x="72" y="53"/>
                      </a:lnTo>
                      <a:lnTo>
                        <a:pt x="69" y="61"/>
                      </a:lnTo>
                      <a:lnTo>
                        <a:pt x="63" y="66"/>
                      </a:lnTo>
                      <a:lnTo>
                        <a:pt x="67" y="65"/>
                      </a:lnTo>
                      <a:lnTo>
                        <a:pt x="70" y="63"/>
                      </a:lnTo>
                      <a:lnTo>
                        <a:pt x="74" y="59"/>
                      </a:lnTo>
                      <a:lnTo>
                        <a:pt x="78" y="51"/>
                      </a:lnTo>
                      <a:lnTo>
                        <a:pt x="78" y="46"/>
                      </a:lnTo>
                      <a:lnTo>
                        <a:pt x="80" y="40"/>
                      </a:lnTo>
                      <a:close/>
                    </a:path>
                  </a:pathLst>
                </a:custGeom>
                <a:solidFill>
                  <a:srgbClr val="D2959B"/>
                </a:solidFill>
                <a:ln w="9525">
                  <a:noFill/>
                  <a:round/>
                  <a:headEnd/>
                  <a:tailEnd/>
                </a:ln>
              </p:spPr>
              <p:txBody>
                <a:bodyPr/>
                <a:lstStyle/>
                <a:p>
                  <a:endParaRPr lang="en-US"/>
                </a:p>
              </p:txBody>
            </p:sp>
            <p:sp>
              <p:nvSpPr>
                <p:cNvPr id="22449" name="Freeform 226"/>
                <p:cNvSpPr>
                  <a:spLocks/>
                </p:cNvSpPr>
                <p:nvPr/>
              </p:nvSpPr>
              <p:spPr bwMode="auto">
                <a:xfrm>
                  <a:off x="1593" y="1476"/>
                  <a:ext cx="76" cy="74"/>
                </a:xfrm>
                <a:custGeom>
                  <a:avLst/>
                  <a:gdLst>
                    <a:gd name="T0" fmla="*/ 74 w 76"/>
                    <a:gd name="T1" fmla="*/ 28 h 74"/>
                    <a:gd name="T2" fmla="*/ 68 w 76"/>
                    <a:gd name="T3" fmla="*/ 15 h 74"/>
                    <a:gd name="T4" fmla="*/ 59 w 76"/>
                    <a:gd name="T5" fmla="*/ 6 h 74"/>
                    <a:gd name="T6" fmla="*/ 46 w 76"/>
                    <a:gd name="T7" fmla="*/ 0 h 74"/>
                    <a:gd name="T8" fmla="*/ 31 w 76"/>
                    <a:gd name="T9" fmla="*/ 0 h 74"/>
                    <a:gd name="T10" fmla="*/ 17 w 76"/>
                    <a:gd name="T11" fmla="*/ 6 h 74"/>
                    <a:gd name="T12" fmla="*/ 6 w 76"/>
                    <a:gd name="T13" fmla="*/ 15 h 74"/>
                    <a:gd name="T14" fmla="*/ 0 w 76"/>
                    <a:gd name="T15" fmla="*/ 28 h 74"/>
                    <a:gd name="T16" fmla="*/ 0 w 76"/>
                    <a:gd name="T17" fmla="*/ 44 h 74"/>
                    <a:gd name="T18" fmla="*/ 6 w 76"/>
                    <a:gd name="T19" fmla="*/ 57 h 74"/>
                    <a:gd name="T20" fmla="*/ 13 w 76"/>
                    <a:gd name="T21" fmla="*/ 66 h 74"/>
                    <a:gd name="T22" fmla="*/ 25 w 76"/>
                    <a:gd name="T23" fmla="*/ 74 h 74"/>
                    <a:gd name="T24" fmla="*/ 34 w 76"/>
                    <a:gd name="T25" fmla="*/ 74 h 74"/>
                    <a:gd name="T26" fmla="*/ 38 w 76"/>
                    <a:gd name="T27" fmla="*/ 72 h 74"/>
                    <a:gd name="T28" fmla="*/ 40 w 76"/>
                    <a:gd name="T29" fmla="*/ 72 h 74"/>
                    <a:gd name="T30" fmla="*/ 40 w 76"/>
                    <a:gd name="T31" fmla="*/ 70 h 74"/>
                    <a:gd name="T32" fmla="*/ 31 w 76"/>
                    <a:gd name="T33" fmla="*/ 70 h 74"/>
                    <a:gd name="T34" fmla="*/ 19 w 76"/>
                    <a:gd name="T35" fmla="*/ 64 h 74"/>
                    <a:gd name="T36" fmla="*/ 10 w 76"/>
                    <a:gd name="T37" fmla="*/ 57 h 74"/>
                    <a:gd name="T38" fmla="*/ 4 w 76"/>
                    <a:gd name="T39" fmla="*/ 44 h 74"/>
                    <a:gd name="T40" fmla="*/ 4 w 76"/>
                    <a:gd name="T41" fmla="*/ 30 h 74"/>
                    <a:gd name="T42" fmla="*/ 10 w 76"/>
                    <a:gd name="T43" fmla="*/ 17 h 74"/>
                    <a:gd name="T44" fmla="*/ 19 w 76"/>
                    <a:gd name="T45" fmla="*/ 10 h 74"/>
                    <a:gd name="T46" fmla="*/ 31 w 76"/>
                    <a:gd name="T47" fmla="*/ 4 h 74"/>
                    <a:gd name="T48" fmla="*/ 44 w 76"/>
                    <a:gd name="T49" fmla="*/ 4 h 74"/>
                    <a:gd name="T50" fmla="*/ 57 w 76"/>
                    <a:gd name="T51" fmla="*/ 10 h 74"/>
                    <a:gd name="T52" fmla="*/ 67 w 76"/>
                    <a:gd name="T53" fmla="*/ 17 h 74"/>
                    <a:gd name="T54" fmla="*/ 70 w 76"/>
                    <a:gd name="T55" fmla="*/ 30 h 74"/>
                    <a:gd name="T56" fmla="*/ 70 w 76"/>
                    <a:gd name="T57" fmla="*/ 46 h 74"/>
                    <a:gd name="T58" fmla="*/ 63 w 76"/>
                    <a:gd name="T59" fmla="*/ 61 h 74"/>
                    <a:gd name="T60" fmla="*/ 61 w 76"/>
                    <a:gd name="T61" fmla="*/ 64 h 74"/>
                    <a:gd name="T62" fmla="*/ 70 w 76"/>
                    <a:gd name="T63" fmla="*/ 57 h 74"/>
                    <a:gd name="T64" fmla="*/ 74 w 76"/>
                    <a:gd name="T65" fmla="*/ 44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74"/>
                    <a:gd name="T101" fmla="*/ 76 w 76"/>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74">
                      <a:moveTo>
                        <a:pt x="76" y="38"/>
                      </a:moveTo>
                      <a:lnTo>
                        <a:pt x="74" y="28"/>
                      </a:lnTo>
                      <a:lnTo>
                        <a:pt x="72" y="23"/>
                      </a:lnTo>
                      <a:lnTo>
                        <a:pt x="68" y="15"/>
                      </a:lnTo>
                      <a:lnTo>
                        <a:pt x="65" y="10"/>
                      </a:lnTo>
                      <a:lnTo>
                        <a:pt x="59" y="6"/>
                      </a:lnTo>
                      <a:lnTo>
                        <a:pt x="53" y="2"/>
                      </a:lnTo>
                      <a:lnTo>
                        <a:pt x="46" y="0"/>
                      </a:lnTo>
                      <a:lnTo>
                        <a:pt x="38" y="0"/>
                      </a:lnTo>
                      <a:lnTo>
                        <a:pt x="31" y="0"/>
                      </a:lnTo>
                      <a:lnTo>
                        <a:pt x="23" y="2"/>
                      </a:lnTo>
                      <a:lnTo>
                        <a:pt x="17" y="6"/>
                      </a:lnTo>
                      <a:lnTo>
                        <a:pt x="12" y="10"/>
                      </a:lnTo>
                      <a:lnTo>
                        <a:pt x="6" y="15"/>
                      </a:lnTo>
                      <a:lnTo>
                        <a:pt x="2" y="23"/>
                      </a:lnTo>
                      <a:lnTo>
                        <a:pt x="0" y="28"/>
                      </a:lnTo>
                      <a:lnTo>
                        <a:pt x="0" y="38"/>
                      </a:lnTo>
                      <a:lnTo>
                        <a:pt x="0" y="44"/>
                      </a:lnTo>
                      <a:lnTo>
                        <a:pt x="2" y="51"/>
                      </a:lnTo>
                      <a:lnTo>
                        <a:pt x="6" y="57"/>
                      </a:lnTo>
                      <a:lnTo>
                        <a:pt x="10" y="63"/>
                      </a:lnTo>
                      <a:lnTo>
                        <a:pt x="13" y="66"/>
                      </a:lnTo>
                      <a:lnTo>
                        <a:pt x="19" y="70"/>
                      </a:lnTo>
                      <a:lnTo>
                        <a:pt x="25" y="74"/>
                      </a:lnTo>
                      <a:lnTo>
                        <a:pt x="32" y="74"/>
                      </a:lnTo>
                      <a:lnTo>
                        <a:pt x="34" y="74"/>
                      </a:lnTo>
                      <a:lnTo>
                        <a:pt x="36" y="74"/>
                      </a:lnTo>
                      <a:lnTo>
                        <a:pt x="38" y="72"/>
                      </a:lnTo>
                      <a:lnTo>
                        <a:pt x="40" y="72"/>
                      </a:lnTo>
                      <a:lnTo>
                        <a:pt x="42" y="70"/>
                      </a:lnTo>
                      <a:lnTo>
                        <a:pt x="40" y="70"/>
                      </a:lnTo>
                      <a:lnTo>
                        <a:pt x="38" y="72"/>
                      </a:lnTo>
                      <a:lnTo>
                        <a:pt x="31" y="70"/>
                      </a:lnTo>
                      <a:lnTo>
                        <a:pt x="25" y="68"/>
                      </a:lnTo>
                      <a:lnTo>
                        <a:pt x="19" y="64"/>
                      </a:lnTo>
                      <a:lnTo>
                        <a:pt x="13" y="61"/>
                      </a:lnTo>
                      <a:lnTo>
                        <a:pt x="10" y="57"/>
                      </a:lnTo>
                      <a:lnTo>
                        <a:pt x="6" y="51"/>
                      </a:lnTo>
                      <a:lnTo>
                        <a:pt x="4" y="44"/>
                      </a:lnTo>
                      <a:lnTo>
                        <a:pt x="4" y="38"/>
                      </a:lnTo>
                      <a:lnTo>
                        <a:pt x="4" y="30"/>
                      </a:lnTo>
                      <a:lnTo>
                        <a:pt x="6" y="25"/>
                      </a:lnTo>
                      <a:lnTo>
                        <a:pt x="10" y="17"/>
                      </a:lnTo>
                      <a:lnTo>
                        <a:pt x="13" y="13"/>
                      </a:lnTo>
                      <a:lnTo>
                        <a:pt x="19" y="10"/>
                      </a:lnTo>
                      <a:lnTo>
                        <a:pt x="25" y="6"/>
                      </a:lnTo>
                      <a:lnTo>
                        <a:pt x="31" y="4"/>
                      </a:lnTo>
                      <a:lnTo>
                        <a:pt x="38" y="4"/>
                      </a:lnTo>
                      <a:lnTo>
                        <a:pt x="44" y="4"/>
                      </a:lnTo>
                      <a:lnTo>
                        <a:pt x="51" y="6"/>
                      </a:lnTo>
                      <a:lnTo>
                        <a:pt x="57" y="10"/>
                      </a:lnTo>
                      <a:lnTo>
                        <a:pt x="61" y="13"/>
                      </a:lnTo>
                      <a:lnTo>
                        <a:pt x="67" y="17"/>
                      </a:lnTo>
                      <a:lnTo>
                        <a:pt x="68" y="25"/>
                      </a:lnTo>
                      <a:lnTo>
                        <a:pt x="70" y="30"/>
                      </a:lnTo>
                      <a:lnTo>
                        <a:pt x="72" y="38"/>
                      </a:lnTo>
                      <a:lnTo>
                        <a:pt x="70" y="46"/>
                      </a:lnTo>
                      <a:lnTo>
                        <a:pt x="67" y="53"/>
                      </a:lnTo>
                      <a:lnTo>
                        <a:pt x="63" y="61"/>
                      </a:lnTo>
                      <a:lnTo>
                        <a:pt x="55" y="66"/>
                      </a:lnTo>
                      <a:lnTo>
                        <a:pt x="61" y="64"/>
                      </a:lnTo>
                      <a:lnTo>
                        <a:pt x="67" y="63"/>
                      </a:lnTo>
                      <a:lnTo>
                        <a:pt x="70" y="57"/>
                      </a:lnTo>
                      <a:lnTo>
                        <a:pt x="72" y="51"/>
                      </a:lnTo>
                      <a:lnTo>
                        <a:pt x="74" y="44"/>
                      </a:lnTo>
                      <a:lnTo>
                        <a:pt x="76" y="38"/>
                      </a:lnTo>
                      <a:close/>
                    </a:path>
                  </a:pathLst>
                </a:custGeom>
                <a:solidFill>
                  <a:srgbClr val="D3959A"/>
                </a:solidFill>
                <a:ln w="9525">
                  <a:noFill/>
                  <a:round/>
                  <a:headEnd/>
                  <a:tailEnd/>
                </a:ln>
              </p:spPr>
              <p:txBody>
                <a:bodyPr/>
                <a:lstStyle/>
                <a:p>
                  <a:endParaRPr lang="en-US"/>
                </a:p>
              </p:txBody>
            </p:sp>
            <p:sp>
              <p:nvSpPr>
                <p:cNvPr id="22450" name="Freeform 227"/>
                <p:cNvSpPr>
                  <a:spLocks noEditPoints="1"/>
                </p:cNvSpPr>
                <p:nvPr/>
              </p:nvSpPr>
              <p:spPr bwMode="auto">
                <a:xfrm>
                  <a:off x="1595" y="1478"/>
                  <a:ext cx="72" cy="72"/>
                </a:xfrm>
                <a:custGeom>
                  <a:avLst/>
                  <a:gdLst>
                    <a:gd name="T0" fmla="*/ 70 w 72"/>
                    <a:gd name="T1" fmla="*/ 28 h 72"/>
                    <a:gd name="T2" fmla="*/ 65 w 72"/>
                    <a:gd name="T3" fmla="*/ 15 h 72"/>
                    <a:gd name="T4" fmla="*/ 55 w 72"/>
                    <a:gd name="T5" fmla="*/ 6 h 72"/>
                    <a:gd name="T6" fmla="*/ 44 w 72"/>
                    <a:gd name="T7" fmla="*/ 0 h 72"/>
                    <a:gd name="T8" fmla="*/ 29 w 72"/>
                    <a:gd name="T9" fmla="*/ 0 h 72"/>
                    <a:gd name="T10" fmla="*/ 15 w 72"/>
                    <a:gd name="T11" fmla="*/ 6 h 72"/>
                    <a:gd name="T12" fmla="*/ 6 w 72"/>
                    <a:gd name="T13" fmla="*/ 15 h 72"/>
                    <a:gd name="T14" fmla="*/ 0 w 72"/>
                    <a:gd name="T15" fmla="*/ 28 h 72"/>
                    <a:gd name="T16" fmla="*/ 0 w 72"/>
                    <a:gd name="T17" fmla="*/ 42 h 72"/>
                    <a:gd name="T18" fmla="*/ 6 w 72"/>
                    <a:gd name="T19" fmla="*/ 55 h 72"/>
                    <a:gd name="T20" fmla="*/ 15 w 72"/>
                    <a:gd name="T21" fmla="*/ 64 h 72"/>
                    <a:gd name="T22" fmla="*/ 29 w 72"/>
                    <a:gd name="T23" fmla="*/ 70 h 72"/>
                    <a:gd name="T24" fmla="*/ 36 w 72"/>
                    <a:gd name="T25" fmla="*/ 70 h 72"/>
                    <a:gd name="T26" fmla="*/ 40 w 72"/>
                    <a:gd name="T27" fmla="*/ 68 h 72"/>
                    <a:gd name="T28" fmla="*/ 51 w 72"/>
                    <a:gd name="T29" fmla="*/ 64 h 72"/>
                    <a:gd name="T30" fmla="*/ 65 w 72"/>
                    <a:gd name="T31" fmla="*/ 57 h 72"/>
                    <a:gd name="T32" fmla="*/ 70 w 72"/>
                    <a:gd name="T33" fmla="*/ 44 h 72"/>
                    <a:gd name="T34" fmla="*/ 68 w 72"/>
                    <a:gd name="T35" fmla="*/ 36 h 72"/>
                    <a:gd name="T36" fmla="*/ 65 w 72"/>
                    <a:gd name="T37" fmla="*/ 47 h 72"/>
                    <a:gd name="T38" fmla="*/ 59 w 72"/>
                    <a:gd name="T39" fmla="*/ 59 h 72"/>
                    <a:gd name="T40" fmla="*/ 48 w 72"/>
                    <a:gd name="T41" fmla="*/ 64 h 72"/>
                    <a:gd name="T42" fmla="*/ 36 w 72"/>
                    <a:gd name="T43" fmla="*/ 68 h 72"/>
                    <a:gd name="T44" fmla="*/ 23 w 72"/>
                    <a:gd name="T45" fmla="*/ 64 h 72"/>
                    <a:gd name="T46" fmla="*/ 13 w 72"/>
                    <a:gd name="T47" fmla="*/ 59 h 72"/>
                    <a:gd name="T48" fmla="*/ 6 w 72"/>
                    <a:gd name="T49" fmla="*/ 47 h 72"/>
                    <a:gd name="T50" fmla="*/ 4 w 72"/>
                    <a:gd name="T51" fmla="*/ 36 h 72"/>
                    <a:gd name="T52" fmla="*/ 6 w 72"/>
                    <a:gd name="T53" fmla="*/ 23 h 72"/>
                    <a:gd name="T54" fmla="*/ 13 w 72"/>
                    <a:gd name="T55" fmla="*/ 13 h 72"/>
                    <a:gd name="T56" fmla="*/ 23 w 72"/>
                    <a:gd name="T57" fmla="*/ 6 h 72"/>
                    <a:gd name="T58" fmla="*/ 36 w 72"/>
                    <a:gd name="T59" fmla="*/ 4 h 72"/>
                    <a:gd name="T60" fmla="*/ 48 w 72"/>
                    <a:gd name="T61" fmla="*/ 6 h 72"/>
                    <a:gd name="T62" fmla="*/ 59 w 72"/>
                    <a:gd name="T63" fmla="*/ 13 h 72"/>
                    <a:gd name="T64" fmla="*/ 65 w 72"/>
                    <a:gd name="T65" fmla="*/ 23 h 72"/>
                    <a:gd name="T66" fmla="*/ 68 w 72"/>
                    <a:gd name="T67" fmla="*/ 36 h 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72"/>
                    <a:gd name="T104" fmla="*/ 72 w 72"/>
                    <a:gd name="T105" fmla="*/ 72 h 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72">
                      <a:moveTo>
                        <a:pt x="72" y="36"/>
                      </a:moveTo>
                      <a:lnTo>
                        <a:pt x="70" y="28"/>
                      </a:lnTo>
                      <a:lnTo>
                        <a:pt x="68" y="21"/>
                      </a:lnTo>
                      <a:lnTo>
                        <a:pt x="65" y="15"/>
                      </a:lnTo>
                      <a:lnTo>
                        <a:pt x="61" y="9"/>
                      </a:lnTo>
                      <a:lnTo>
                        <a:pt x="55" y="6"/>
                      </a:lnTo>
                      <a:lnTo>
                        <a:pt x="49" y="2"/>
                      </a:lnTo>
                      <a:lnTo>
                        <a:pt x="44" y="0"/>
                      </a:lnTo>
                      <a:lnTo>
                        <a:pt x="36" y="0"/>
                      </a:lnTo>
                      <a:lnTo>
                        <a:pt x="29" y="0"/>
                      </a:lnTo>
                      <a:lnTo>
                        <a:pt x="21" y="2"/>
                      </a:lnTo>
                      <a:lnTo>
                        <a:pt x="15" y="6"/>
                      </a:lnTo>
                      <a:lnTo>
                        <a:pt x="10" y="9"/>
                      </a:lnTo>
                      <a:lnTo>
                        <a:pt x="6" y="15"/>
                      </a:lnTo>
                      <a:lnTo>
                        <a:pt x="2" y="21"/>
                      </a:lnTo>
                      <a:lnTo>
                        <a:pt x="0" y="28"/>
                      </a:lnTo>
                      <a:lnTo>
                        <a:pt x="0" y="36"/>
                      </a:lnTo>
                      <a:lnTo>
                        <a:pt x="0" y="42"/>
                      </a:lnTo>
                      <a:lnTo>
                        <a:pt x="2" y="49"/>
                      </a:lnTo>
                      <a:lnTo>
                        <a:pt x="6" y="55"/>
                      </a:lnTo>
                      <a:lnTo>
                        <a:pt x="10" y="61"/>
                      </a:lnTo>
                      <a:lnTo>
                        <a:pt x="15" y="64"/>
                      </a:lnTo>
                      <a:lnTo>
                        <a:pt x="21" y="68"/>
                      </a:lnTo>
                      <a:lnTo>
                        <a:pt x="29" y="70"/>
                      </a:lnTo>
                      <a:lnTo>
                        <a:pt x="34" y="72"/>
                      </a:lnTo>
                      <a:lnTo>
                        <a:pt x="36" y="70"/>
                      </a:lnTo>
                      <a:lnTo>
                        <a:pt x="38" y="70"/>
                      </a:lnTo>
                      <a:lnTo>
                        <a:pt x="40" y="68"/>
                      </a:lnTo>
                      <a:lnTo>
                        <a:pt x="42" y="68"/>
                      </a:lnTo>
                      <a:lnTo>
                        <a:pt x="51" y="64"/>
                      </a:lnTo>
                      <a:lnTo>
                        <a:pt x="59" y="62"/>
                      </a:lnTo>
                      <a:lnTo>
                        <a:pt x="65" y="57"/>
                      </a:lnTo>
                      <a:lnTo>
                        <a:pt x="68" y="49"/>
                      </a:lnTo>
                      <a:lnTo>
                        <a:pt x="70" y="44"/>
                      </a:lnTo>
                      <a:lnTo>
                        <a:pt x="72" y="36"/>
                      </a:lnTo>
                      <a:close/>
                      <a:moveTo>
                        <a:pt x="68" y="36"/>
                      </a:moveTo>
                      <a:lnTo>
                        <a:pt x="66" y="42"/>
                      </a:lnTo>
                      <a:lnTo>
                        <a:pt x="65" y="47"/>
                      </a:lnTo>
                      <a:lnTo>
                        <a:pt x="63" y="53"/>
                      </a:lnTo>
                      <a:lnTo>
                        <a:pt x="59" y="59"/>
                      </a:lnTo>
                      <a:lnTo>
                        <a:pt x="53" y="62"/>
                      </a:lnTo>
                      <a:lnTo>
                        <a:pt x="48" y="64"/>
                      </a:lnTo>
                      <a:lnTo>
                        <a:pt x="42" y="66"/>
                      </a:lnTo>
                      <a:lnTo>
                        <a:pt x="36" y="68"/>
                      </a:lnTo>
                      <a:lnTo>
                        <a:pt x="29" y="66"/>
                      </a:lnTo>
                      <a:lnTo>
                        <a:pt x="23" y="64"/>
                      </a:lnTo>
                      <a:lnTo>
                        <a:pt x="17" y="62"/>
                      </a:lnTo>
                      <a:lnTo>
                        <a:pt x="13" y="59"/>
                      </a:lnTo>
                      <a:lnTo>
                        <a:pt x="10" y="53"/>
                      </a:lnTo>
                      <a:lnTo>
                        <a:pt x="6" y="47"/>
                      </a:lnTo>
                      <a:lnTo>
                        <a:pt x="4" y="42"/>
                      </a:lnTo>
                      <a:lnTo>
                        <a:pt x="4" y="36"/>
                      </a:lnTo>
                      <a:lnTo>
                        <a:pt x="4" y="28"/>
                      </a:lnTo>
                      <a:lnTo>
                        <a:pt x="6" y="23"/>
                      </a:lnTo>
                      <a:lnTo>
                        <a:pt x="10" y="17"/>
                      </a:lnTo>
                      <a:lnTo>
                        <a:pt x="13" y="13"/>
                      </a:lnTo>
                      <a:lnTo>
                        <a:pt x="17" y="8"/>
                      </a:lnTo>
                      <a:lnTo>
                        <a:pt x="23" y="6"/>
                      </a:lnTo>
                      <a:lnTo>
                        <a:pt x="29" y="4"/>
                      </a:lnTo>
                      <a:lnTo>
                        <a:pt x="36" y="4"/>
                      </a:lnTo>
                      <a:lnTo>
                        <a:pt x="42" y="4"/>
                      </a:lnTo>
                      <a:lnTo>
                        <a:pt x="48" y="6"/>
                      </a:lnTo>
                      <a:lnTo>
                        <a:pt x="53" y="8"/>
                      </a:lnTo>
                      <a:lnTo>
                        <a:pt x="59" y="13"/>
                      </a:lnTo>
                      <a:lnTo>
                        <a:pt x="63" y="17"/>
                      </a:lnTo>
                      <a:lnTo>
                        <a:pt x="65" y="23"/>
                      </a:lnTo>
                      <a:lnTo>
                        <a:pt x="66" y="28"/>
                      </a:lnTo>
                      <a:lnTo>
                        <a:pt x="68" y="36"/>
                      </a:lnTo>
                      <a:close/>
                    </a:path>
                  </a:pathLst>
                </a:custGeom>
                <a:solidFill>
                  <a:srgbClr val="D4959A"/>
                </a:solidFill>
                <a:ln w="9525">
                  <a:noFill/>
                  <a:round/>
                  <a:headEnd/>
                  <a:tailEnd/>
                </a:ln>
              </p:spPr>
              <p:txBody>
                <a:bodyPr/>
                <a:lstStyle/>
                <a:p>
                  <a:endParaRPr lang="en-US"/>
                </a:p>
              </p:txBody>
            </p:sp>
            <p:sp>
              <p:nvSpPr>
                <p:cNvPr id="22451" name="Freeform 228"/>
                <p:cNvSpPr>
                  <a:spLocks noEditPoints="1"/>
                </p:cNvSpPr>
                <p:nvPr/>
              </p:nvSpPr>
              <p:spPr bwMode="auto">
                <a:xfrm>
                  <a:off x="1597" y="1480"/>
                  <a:ext cx="68" cy="68"/>
                </a:xfrm>
                <a:custGeom>
                  <a:avLst/>
                  <a:gdLst>
                    <a:gd name="T0" fmla="*/ 66 w 68"/>
                    <a:gd name="T1" fmla="*/ 26 h 68"/>
                    <a:gd name="T2" fmla="*/ 63 w 68"/>
                    <a:gd name="T3" fmla="*/ 13 h 68"/>
                    <a:gd name="T4" fmla="*/ 53 w 68"/>
                    <a:gd name="T5" fmla="*/ 6 h 68"/>
                    <a:gd name="T6" fmla="*/ 40 w 68"/>
                    <a:gd name="T7" fmla="*/ 0 h 68"/>
                    <a:gd name="T8" fmla="*/ 27 w 68"/>
                    <a:gd name="T9" fmla="*/ 0 h 68"/>
                    <a:gd name="T10" fmla="*/ 15 w 68"/>
                    <a:gd name="T11" fmla="*/ 6 h 68"/>
                    <a:gd name="T12" fmla="*/ 6 w 68"/>
                    <a:gd name="T13" fmla="*/ 13 h 68"/>
                    <a:gd name="T14" fmla="*/ 0 w 68"/>
                    <a:gd name="T15" fmla="*/ 26 h 68"/>
                    <a:gd name="T16" fmla="*/ 0 w 68"/>
                    <a:gd name="T17" fmla="*/ 40 h 68"/>
                    <a:gd name="T18" fmla="*/ 6 w 68"/>
                    <a:gd name="T19" fmla="*/ 53 h 68"/>
                    <a:gd name="T20" fmla="*/ 15 w 68"/>
                    <a:gd name="T21" fmla="*/ 60 h 68"/>
                    <a:gd name="T22" fmla="*/ 27 w 68"/>
                    <a:gd name="T23" fmla="*/ 66 h 68"/>
                    <a:gd name="T24" fmla="*/ 36 w 68"/>
                    <a:gd name="T25" fmla="*/ 66 h 68"/>
                    <a:gd name="T26" fmla="*/ 38 w 68"/>
                    <a:gd name="T27" fmla="*/ 66 h 68"/>
                    <a:gd name="T28" fmla="*/ 46 w 68"/>
                    <a:gd name="T29" fmla="*/ 64 h 68"/>
                    <a:gd name="T30" fmla="*/ 59 w 68"/>
                    <a:gd name="T31" fmla="*/ 57 h 68"/>
                    <a:gd name="T32" fmla="*/ 66 w 68"/>
                    <a:gd name="T33" fmla="*/ 42 h 68"/>
                    <a:gd name="T34" fmla="*/ 64 w 68"/>
                    <a:gd name="T35" fmla="*/ 34 h 68"/>
                    <a:gd name="T36" fmla="*/ 61 w 68"/>
                    <a:gd name="T37" fmla="*/ 45 h 68"/>
                    <a:gd name="T38" fmla="*/ 55 w 68"/>
                    <a:gd name="T39" fmla="*/ 55 h 68"/>
                    <a:gd name="T40" fmla="*/ 46 w 68"/>
                    <a:gd name="T41" fmla="*/ 60 h 68"/>
                    <a:gd name="T42" fmla="*/ 34 w 68"/>
                    <a:gd name="T43" fmla="*/ 64 h 68"/>
                    <a:gd name="T44" fmla="*/ 23 w 68"/>
                    <a:gd name="T45" fmla="*/ 60 h 68"/>
                    <a:gd name="T46" fmla="*/ 11 w 68"/>
                    <a:gd name="T47" fmla="*/ 55 h 68"/>
                    <a:gd name="T48" fmla="*/ 6 w 68"/>
                    <a:gd name="T49" fmla="*/ 45 h 68"/>
                    <a:gd name="T50" fmla="*/ 4 w 68"/>
                    <a:gd name="T51" fmla="*/ 34 h 68"/>
                    <a:gd name="T52" fmla="*/ 6 w 68"/>
                    <a:gd name="T53" fmla="*/ 21 h 68"/>
                    <a:gd name="T54" fmla="*/ 11 w 68"/>
                    <a:gd name="T55" fmla="*/ 11 h 68"/>
                    <a:gd name="T56" fmla="*/ 23 w 68"/>
                    <a:gd name="T57" fmla="*/ 6 h 68"/>
                    <a:gd name="T58" fmla="*/ 34 w 68"/>
                    <a:gd name="T59" fmla="*/ 4 h 68"/>
                    <a:gd name="T60" fmla="*/ 46 w 68"/>
                    <a:gd name="T61" fmla="*/ 6 h 68"/>
                    <a:gd name="T62" fmla="*/ 55 w 68"/>
                    <a:gd name="T63" fmla="*/ 11 h 68"/>
                    <a:gd name="T64" fmla="*/ 61 w 68"/>
                    <a:gd name="T65" fmla="*/ 21 h 68"/>
                    <a:gd name="T66" fmla="*/ 64 w 68"/>
                    <a:gd name="T67" fmla="*/ 34 h 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8"/>
                    <a:gd name="T103" fmla="*/ 0 h 68"/>
                    <a:gd name="T104" fmla="*/ 68 w 68"/>
                    <a:gd name="T105" fmla="*/ 68 h 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8" h="68">
                      <a:moveTo>
                        <a:pt x="68" y="34"/>
                      </a:moveTo>
                      <a:lnTo>
                        <a:pt x="66" y="26"/>
                      </a:lnTo>
                      <a:lnTo>
                        <a:pt x="64" y="21"/>
                      </a:lnTo>
                      <a:lnTo>
                        <a:pt x="63" y="13"/>
                      </a:lnTo>
                      <a:lnTo>
                        <a:pt x="57" y="9"/>
                      </a:lnTo>
                      <a:lnTo>
                        <a:pt x="53" y="6"/>
                      </a:lnTo>
                      <a:lnTo>
                        <a:pt x="47" y="2"/>
                      </a:lnTo>
                      <a:lnTo>
                        <a:pt x="40" y="0"/>
                      </a:lnTo>
                      <a:lnTo>
                        <a:pt x="34" y="0"/>
                      </a:lnTo>
                      <a:lnTo>
                        <a:pt x="27" y="0"/>
                      </a:lnTo>
                      <a:lnTo>
                        <a:pt x="21" y="2"/>
                      </a:lnTo>
                      <a:lnTo>
                        <a:pt x="15" y="6"/>
                      </a:lnTo>
                      <a:lnTo>
                        <a:pt x="9" y="9"/>
                      </a:lnTo>
                      <a:lnTo>
                        <a:pt x="6" y="13"/>
                      </a:lnTo>
                      <a:lnTo>
                        <a:pt x="2" y="21"/>
                      </a:lnTo>
                      <a:lnTo>
                        <a:pt x="0" y="26"/>
                      </a:lnTo>
                      <a:lnTo>
                        <a:pt x="0" y="34"/>
                      </a:lnTo>
                      <a:lnTo>
                        <a:pt x="0" y="40"/>
                      </a:lnTo>
                      <a:lnTo>
                        <a:pt x="2" y="47"/>
                      </a:lnTo>
                      <a:lnTo>
                        <a:pt x="6" y="53"/>
                      </a:lnTo>
                      <a:lnTo>
                        <a:pt x="9" y="57"/>
                      </a:lnTo>
                      <a:lnTo>
                        <a:pt x="15" y="60"/>
                      </a:lnTo>
                      <a:lnTo>
                        <a:pt x="21" y="64"/>
                      </a:lnTo>
                      <a:lnTo>
                        <a:pt x="27" y="66"/>
                      </a:lnTo>
                      <a:lnTo>
                        <a:pt x="34" y="68"/>
                      </a:lnTo>
                      <a:lnTo>
                        <a:pt x="36" y="66"/>
                      </a:lnTo>
                      <a:lnTo>
                        <a:pt x="38" y="66"/>
                      </a:lnTo>
                      <a:lnTo>
                        <a:pt x="40" y="66"/>
                      </a:lnTo>
                      <a:lnTo>
                        <a:pt x="46" y="64"/>
                      </a:lnTo>
                      <a:lnTo>
                        <a:pt x="51" y="62"/>
                      </a:lnTo>
                      <a:lnTo>
                        <a:pt x="59" y="57"/>
                      </a:lnTo>
                      <a:lnTo>
                        <a:pt x="63" y="49"/>
                      </a:lnTo>
                      <a:lnTo>
                        <a:pt x="66" y="42"/>
                      </a:lnTo>
                      <a:lnTo>
                        <a:pt x="68" y="34"/>
                      </a:lnTo>
                      <a:close/>
                      <a:moveTo>
                        <a:pt x="64" y="34"/>
                      </a:moveTo>
                      <a:lnTo>
                        <a:pt x="63" y="40"/>
                      </a:lnTo>
                      <a:lnTo>
                        <a:pt x="61" y="45"/>
                      </a:lnTo>
                      <a:lnTo>
                        <a:pt x="59" y="49"/>
                      </a:lnTo>
                      <a:lnTo>
                        <a:pt x="55" y="55"/>
                      </a:lnTo>
                      <a:lnTo>
                        <a:pt x="51" y="59"/>
                      </a:lnTo>
                      <a:lnTo>
                        <a:pt x="46" y="60"/>
                      </a:lnTo>
                      <a:lnTo>
                        <a:pt x="40" y="62"/>
                      </a:lnTo>
                      <a:lnTo>
                        <a:pt x="34" y="64"/>
                      </a:lnTo>
                      <a:lnTo>
                        <a:pt x="28" y="62"/>
                      </a:lnTo>
                      <a:lnTo>
                        <a:pt x="23" y="60"/>
                      </a:lnTo>
                      <a:lnTo>
                        <a:pt x="17" y="59"/>
                      </a:lnTo>
                      <a:lnTo>
                        <a:pt x="11" y="55"/>
                      </a:lnTo>
                      <a:lnTo>
                        <a:pt x="8" y="49"/>
                      </a:lnTo>
                      <a:lnTo>
                        <a:pt x="6" y="45"/>
                      </a:lnTo>
                      <a:lnTo>
                        <a:pt x="4" y="40"/>
                      </a:lnTo>
                      <a:lnTo>
                        <a:pt x="4" y="34"/>
                      </a:lnTo>
                      <a:lnTo>
                        <a:pt x="4" y="26"/>
                      </a:lnTo>
                      <a:lnTo>
                        <a:pt x="6" y="21"/>
                      </a:lnTo>
                      <a:lnTo>
                        <a:pt x="8" y="17"/>
                      </a:lnTo>
                      <a:lnTo>
                        <a:pt x="11" y="11"/>
                      </a:lnTo>
                      <a:lnTo>
                        <a:pt x="17" y="7"/>
                      </a:lnTo>
                      <a:lnTo>
                        <a:pt x="23" y="6"/>
                      </a:lnTo>
                      <a:lnTo>
                        <a:pt x="28" y="4"/>
                      </a:lnTo>
                      <a:lnTo>
                        <a:pt x="34" y="4"/>
                      </a:lnTo>
                      <a:lnTo>
                        <a:pt x="40" y="4"/>
                      </a:lnTo>
                      <a:lnTo>
                        <a:pt x="46" y="6"/>
                      </a:lnTo>
                      <a:lnTo>
                        <a:pt x="51" y="7"/>
                      </a:lnTo>
                      <a:lnTo>
                        <a:pt x="55" y="11"/>
                      </a:lnTo>
                      <a:lnTo>
                        <a:pt x="59" y="17"/>
                      </a:lnTo>
                      <a:lnTo>
                        <a:pt x="61" y="21"/>
                      </a:lnTo>
                      <a:lnTo>
                        <a:pt x="63" y="26"/>
                      </a:lnTo>
                      <a:lnTo>
                        <a:pt x="64" y="34"/>
                      </a:lnTo>
                      <a:close/>
                    </a:path>
                  </a:pathLst>
                </a:custGeom>
                <a:solidFill>
                  <a:srgbClr val="D5959A"/>
                </a:solidFill>
                <a:ln w="9525">
                  <a:noFill/>
                  <a:round/>
                  <a:headEnd/>
                  <a:tailEnd/>
                </a:ln>
              </p:spPr>
              <p:txBody>
                <a:bodyPr/>
                <a:lstStyle/>
                <a:p>
                  <a:endParaRPr lang="en-US"/>
                </a:p>
              </p:txBody>
            </p:sp>
            <p:sp>
              <p:nvSpPr>
                <p:cNvPr id="22452" name="Freeform 229"/>
                <p:cNvSpPr>
                  <a:spLocks noEditPoints="1"/>
                </p:cNvSpPr>
                <p:nvPr/>
              </p:nvSpPr>
              <p:spPr bwMode="auto">
                <a:xfrm>
                  <a:off x="1599" y="1482"/>
                  <a:ext cx="64" cy="64"/>
                </a:xfrm>
                <a:custGeom>
                  <a:avLst/>
                  <a:gdLst>
                    <a:gd name="T0" fmla="*/ 62 w 64"/>
                    <a:gd name="T1" fmla="*/ 24 h 64"/>
                    <a:gd name="T2" fmla="*/ 59 w 64"/>
                    <a:gd name="T3" fmla="*/ 13 h 64"/>
                    <a:gd name="T4" fmla="*/ 49 w 64"/>
                    <a:gd name="T5" fmla="*/ 4 h 64"/>
                    <a:gd name="T6" fmla="*/ 38 w 64"/>
                    <a:gd name="T7" fmla="*/ 0 h 64"/>
                    <a:gd name="T8" fmla="*/ 25 w 64"/>
                    <a:gd name="T9" fmla="*/ 0 h 64"/>
                    <a:gd name="T10" fmla="*/ 13 w 64"/>
                    <a:gd name="T11" fmla="*/ 4 h 64"/>
                    <a:gd name="T12" fmla="*/ 6 w 64"/>
                    <a:gd name="T13" fmla="*/ 13 h 64"/>
                    <a:gd name="T14" fmla="*/ 0 w 64"/>
                    <a:gd name="T15" fmla="*/ 24 h 64"/>
                    <a:gd name="T16" fmla="*/ 0 w 64"/>
                    <a:gd name="T17" fmla="*/ 38 h 64"/>
                    <a:gd name="T18" fmla="*/ 6 w 64"/>
                    <a:gd name="T19" fmla="*/ 49 h 64"/>
                    <a:gd name="T20" fmla="*/ 13 w 64"/>
                    <a:gd name="T21" fmla="*/ 58 h 64"/>
                    <a:gd name="T22" fmla="*/ 25 w 64"/>
                    <a:gd name="T23" fmla="*/ 62 h 64"/>
                    <a:gd name="T24" fmla="*/ 38 w 64"/>
                    <a:gd name="T25" fmla="*/ 62 h 64"/>
                    <a:gd name="T26" fmla="*/ 49 w 64"/>
                    <a:gd name="T27" fmla="*/ 58 h 64"/>
                    <a:gd name="T28" fmla="*/ 59 w 64"/>
                    <a:gd name="T29" fmla="*/ 49 h 64"/>
                    <a:gd name="T30" fmla="*/ 62 w 64"/>
                    <a:gd name="T31" fmla="*/ 38 h 64"/>
                    <a:gd name="T32" fmla="*/ 61 w 64"/>
                    <a:gd name="T33" fmla="*/ 32 h 64"/>
                    <a:gd name="T34" fmla="*/ 59 w 64"/>
                    <a:gd name="T35" fmla="*/ 41 h 64"/>
                    <a:gd name="T36" fmla="*/ 51 w 64"/>
                    <a:gd name="T37" fmla="*/ 51 h 64"/>
                    <a:gd name="T38" fmla="*/ 44 w 64"/>
                    <a:gd name="T39" fmla="*/ 57 h 64"/>
                    <a:gd name="T40" fmla="*/ 32 w 64"/>
                    <a:gd name="T41" fmla="*/ 60 h 64"/>
                    <a:gd name="T42" fmla="*/ 21 w 64"/>
                    <a:gd name="T43" fmla="*/ 57 h 64"/>
                    <a:gd name="T44" fmla="*/ 11 w 64"/>
                    <a:gd name="T45" fmla="*/ 51 h 64"/>
                    <a:gd name="T46" fmla="*/ 6 w 64"/>
                    <a:gd name="T47" fmla="*/ 41 h 64"/>
                    <a:gd name="T48" fmla="*/ 4 w 64"/>
                    <a:gd name="T49" fmla="*/ 32 h 64"/>
                    <a:gd name="T50" fmla="*/ 6 w 64"/>
                    <a:gd name="T51" fmla="*/ 21 h 64"/>
                    <a:gd name="T52" fmla="*/ 11 w 64"/>
                    <a:gd name="T53" fmla="*/ 11 h 64"/>
                    <a:gd name="T54" fmla="*/ 21 w 64"/>
                    <a:gd name="T55" fmla="*/ 5 h 64"/>
                    <a:gd name="T56" fmla="*/ 32 w 64"/>
                    <a:gd name="T57" fmla="*/ 4 h 64"/>
                    <a:gd name="T58" fmla="*/ 44 w 64"/>
                    <a:gd name="T59" fmla="*/ 5 h 64"/>
                    <a:gd name="T60" fmla="*/ 51 w 64"/>
                    <a:gd name="T61" fmla="*/ 11 h 64"/>
                    <a:gd name="T62" fmla="*/ 59 w 64"/>
                    <a:gd name="T63" fmla="*/ 21 h 64"/>
                    <a:gd name="T64" fmla="*/ 61 w 64"/>
                    <a:gd name="T65" fmla="*/ 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64"/>
                    <a:gd name="T101" fmla="*/ 64 w 64"/>
                    <a:gd name="T102" fmla="*/ 64 h 6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64">
                      <a:moveTo>
                        <a:pt x="64" y="32"/>
                      </a:moveTo>
                      <a:lnTo>
                        <a:pt x="62" y="24"/>
                      </a:lnTo>
                      <a:lnTo>
                        <a:pt x="61" y="19"/>
                      </a:lnTo>
                      <a:lnTo>
                        <a:pt x="59" y="13"/>
                      </a:lnTo>
                      <a:lnTo>
                        <a:pt x="55" y="9"/>
                      </a:lnTo>
                      <a:lnTo>
                        <a:pt x="49" y="4"/>
                      </a:lnTo>
                      <a:lnTo>
                        <a:pt x="44" y="2"/>
                      </a:lnTo>
                      <a:lnTo>
                        <a:pt x="38" y="0"/>
                      </a:lnTo>
                      <a:lnTo>
                        <a:pt x="32" y="0"/>
                      </a:lnTo>
                      <a:lnTo>
                        <a:pt x="25" y="0"/>
                      </a:lnTo>
                      <a:lnTo>
                        <a:pt x="19" y="2"/>
                      </a:lnTo>
                      <a:lnTo>
                        <a:pt x="13" y="4"/>
                      </a:lnTo>
                      <a:lnTo>
                        <a:pt x="9" y="9"/>
                      </a:lnTo>
                      <a:lnTo>
                        <a:pt x="6" y="13"/>
                      </a:lnTo>
                      <a:lnTo>
                        <a:pt x="2" y="19"/>
                      </a:lnTo>
                      <a:lnTo>
                        <a:pt x="0" y="24"/>
                      </a:lnTo>
                      <a:lnTo>
                        <a:pt x="0" y="32"/>
                      </a:lnTo>
                      <a:lnTo>
                        <a:pt x="0" y="38"/>
                      </a:lnTo>
                      <a:lnTo>
                        <a:pt x="2" y="43"/>
                      </a:lnTo>
                      <a:lnTo>
                        <a:pt x="6" y="49"/>
                      </a:lnTo>
                      <a:lnTo>
                        <a:pt x="9" y="55"/>
                      </a:lnTo>
                      <a:lnTo>
                        <a:pt x="13" y="58"/>
                      </a:lnTo>
                      <a:lnTo>
                        <a:pt x="19" y="60"/>
                      </a:lnTo>
                      <a:lnTo>
                        <a:pt x="25" y="62"/>
                      </a:lnTo>
                      <a:lnTo>
                        <a:pt x="32" y="64"/>
                      </a:lnTo>
                      <a:lnTo>
                        <a:pt x="38" y="62"/>
                      </a:lnTo>
                      <a:lnTo>
                        <a:pt x="44" y="60"/>
                      </a:lnTo>
                      <a:lnTo>
                        <a:pt x="49" y="58"/>
                      </a:lnTo>
                      <a:lnTo>
                        <a:pt x="55" y="55"/>
                      </a:lnTo>
                      <a:lnTo>
                        <a:pt x="59" y="49"/>
                      </a:lnTo>
                      <a:lnTo>
                        <a:pt x="61" y="43"/>
                      </a:lnTo>
                      <a:lnTo>
                        <a:pt x="62" y="38"/>
                      </a:lnTo>
                      <a:lnTo>
                        <a:pt x="64" y="32"/>
                      </a:lnTo>
                      <a:close/>
                      <a:moveTo>
                        <a:pt x="61" y="32"/>
                      </a:moveTo>
                      <a:lnTo>
                        <a:pt x="59" y="38"/>
                      </a:lnTo>
                      <a:lnTo>
                        <a:pt x="59" y="41"/>
                      </a:lnTo>
                      <a:lnTo>
                        <a:pt x="55" y="47"/>
                      </a:lnTo>
                      <a:lnTo>
                        <a:pt x="51" y="51"/>
                      </a:lnTo>
                      <a:lnTo>
                        <a:pt x="47" y="55"/>
                      </a:lnTo>
                      <a:lnTo>
                        <a:pt x="44" y="57"/>
                      </a:lnTo>
                      <a:lnTo>
                        <a:pt x="38" y="58"/>
                      </a:lnTo>
                      <a:lnTo>
                        <a:pt x="32" y="60"/>
                      </a:lnTo>
                      <a:lnTo>
                        <a:pt x="26" y="58"/>
                      </a:lnTo>
                      <a:lnTo>
                        <a:pt x="21" y="57"/>
                      </a:lnTo>
                      <a:lnTo>
                        <a:pt x="15" y="55"/>
                      </a:lnTo>
                      <a:lnTo>
                        <a:pt x="11" y="51"/>
                      </a:lnTo>
                      <a:lnTo>
                        <a:pt x="7" y="47"/>
                      </a:lnTo>
                      <a:lnTo>
                        <a:pt x="6" y="41"/>
                      </a:lnTo>
                      <a:lnTo>
                        <a:pt x="4" y="38"/>
                      </a:lnTo>
                      <a:lnTo>
                        <a:pt x="4" y="32"/>
                      </a:lnTo>
                      <a:lnTo>
                        <a:pt x="4" y="26"/>
                      </a:lnTo>
                      <a:lnTo>
                        <a:pt x="6" y="21"/>
                      </a:lnTo>
                      <a:lnTo>
                        <a:pt x="7" y="15"/>
                      </a:lnTo>
                      <a:lnTo>
                        <a:pt x="11" y="11"/>
                      </a:lnTo>
                      <a:lnTo>
                        <a:pt x="15" y="7"/>
                      </a:lnTo>
                      <a:lnTo>
                        <a:pt x="21" y="5"/>
                      </a:lnTo>
                      <a:lnTo>
                        <a:pt x="26" y="4"/>
                      </a:lnTo>
                      <a:lnTo>
                        <a:pt x="32" y="4"/>
                      </a:lnTo>
                      <a:lnTo>
                        <a:pt x="38" y="4"/>
                      </a:lnTo>
                      <a:lnTo>
                        <a:pt x="44" y="5"/>
                      </a:lnTo>
                      <a:lnTo>
                        <a:pt x="47" y="7"/>
                      </a:lnTo>
                      <a:lnTo>
                        <a:pt x="51" y="11"/>
                      </a:lnTo>
                      <a:lnTo>
                        <a:pt x="55" y="15"/>
                      </a:lnTo>
                      <a:lnTo>
                        <a:pt x="59" y="21"/>
                      </a:lnTo>
                      <a:lnTo>
                        <a:pt x="59" y="26"/>
                      </a:lnTo>
                      <a:lnTo>
                        <a:pt x="61" y="32"/>
                      </a:lnTo>
                      <a:close/>
                    </a:path>
                  </a:pathLst>
                </a:custGeom>
                <a:solidFill>
                  <a:srgbClr val="D6969A"/>
                </a:solidFill>
                <a:ln w="9525">
                  <a:noFill/>
                  <a:round/>
                  <a:headEnd/>
                  <a:tailEnd/>
                </a:ln>
              </p:spPr>
              <p:txBody>
                <a:bodyPr/>
                <a:lstStyle/>
                <a:p>
                  <a:endParaRPr lang="en-US"/>
                </a:p>
              </p:txBody>
            </p:sp>
            <p:sp>
              <p:nvSpPr>
                <p:cNvPr id="22453" name="Freeform 230"/>
                <p:cNvSpPr>
                  <a:spLocks noEditPoints="1"/>
                </p:cNvSpPr>
                <p:nvPr/>
              </p:nvSpPr>
              <p:spPr bwMode="auto">
                <a:xfrm>
                  <a:off x="1601" y="1484"/>
                  <a:ext cx="60" cy="60"/>
                </a:xfrm>
                <a:custGeom>
                  <a:avLst/>
                  <a:gdLst>
                    <a:gd name="T0" fmla="*/ 59 w 60"/>
                    <a:gd name="T1" fmla="*/ 22 h 60"/>
                    <a:gd name="T2" fmla="*/ 55 w 60"/>
                    <a:gd name="T3" fmla="*/ 13 h 60"/>
                    <a:gd name="T4" fmla="*/ 47 w 60"/>
                    <a:gd name="T5" fmla="*/ 3 h 60"/>
                    <a:gd name="T6" fmla="*/ 36 w 60"/>
                    <a:gd name="T7" fmla="*/ 0 h 60"/>
                    <a:gd name="T8" fmla="*/ 24 w 60"/>
                    <a:gd name="T9" fmla="*/ 0 h 60"/>
                    <a:gd name="T10" fmla="*/ 13 w 60"/>
                    <a:gd name="T11" fmla="*/ 3 h 60"/>
                    <a:gd name="T12" fmla="*/ 4 w 60"/>
                    <a:gd name="T13" fmla="*/ 13 h 60"/>
                    <a:gd name="T14" fmla="*/ 0 w 60"/>
                    <a:gd name="T15" fmla="*/ 22 h 60"/>
                    <a:gd name="T16" fmla="*/ 0 w 60"/>
                    <a:gd name="T17" fmla="*/ 36 h 60"/>
                    <a:gd name="T18" fmla="*/ 4 w 60"/>
                    <a:gd name="T19" fmla="*/ 45 h 60"/>
                    <a:gd name="T20" fmla="*/ 13 w 60"/>
                    <a:gd name="T21" fmla="*/ 55 h 60"/>
                    <a:gd name="T22" fmla="*/ 24 w 60"/>
                    <a:gd name="T23" fmla="*/ 58 h 60"/>
                    <a:gd name="T24" fmla="*/ 36 w 60"/>
                    <a:gd name="T25" fmla="*/ 58 h 60"/>
                    <a:gd name="T26" fmla="*/ 47 w 60"/>
                    <a:gd name="T27" fmla="*/ 55 h 60"/>
                    <a:gd name="T28" fmla="*/ 55 w 60"/>
                    <a:gd name="T29" fmla="*/ 45 h 60"/>
                    <a:gd name="T30" fmla="*/ 59 w 60"/>
                    <a:gd name="T31" fmla="*/ 36 h 60"/>
                    <a:gd name="T32" fmla="*/ 57 w 60"/>
                    <a:gd name="T33" fmla="*/ 30 h 60"/>
                    <a:gd name="T34" fmla="*/ 55 w 60"/>
                    <a:gd name="T35" fmla="*/ 39 h 60"/>
                    <a:gd name="T36" fmla="*/ 49 w 60"/>
                    <a:gd name="T37" fmla="*/ 47 h 60"/>
                    <a:gd name="T38" fmla="*/ 40 w 60"/>
                    <a:gd name="T39" fmla="*/ 53 h 60"/>
                    <a:gd name="T40" fmla="*/ 30 w 60"/>
                    <a:gd name="T41" fmla="*/ 56 h 60"/>
                    <a:gd name="T42" fmla="*/ 19 w 60"/>
                    <a:gd name="T43" fmla="*/ 53 h 60"/>
                    <a:gd name="T44" fmla="*/ 11 w 60"/>
                    <a:gd name="T45" fmla="*/ 47 h 60"/>
                    <a:gd name="T46" fmla="*/ 5 w 60"/>
                    <a:gd name="T47" fmla="*/ 39 h 60"/>
                    <a:gd name="T48" fmla="*/ 4 w 60"/>
                    <a:gd name="T49" fmla="*/ 30 h 60"/>
                    <a:gd name="T50" fmla="*/ 5 w 60"/>
                    <a:gd name="T51" fmla="*/ 19 h 60"/>
                    <a:gd name="T52" fmla="*/ 11 w 60"/>
                    <a:gd name="T53" fmla="*/ 11 h 60"/>
                    <a:gd name="T54" fmla="*/ 19 w 60"/>
                    <a:gd name="T55" fmla="*/ 5 h 60"/>
                    <a:gd name="T56" fmla="*/ 30 w 60"/>
                    <a:gd name="T57" fmla="*/ 3 h 60"/>
                    <a:gd name="T58" fmla="*/ 40 w 60"/>
                    <a:gd name="T59" fmla="*/ 5 h 60"/>
                    <a:gd name="T60" fmla="*/ 49 w 60"/>
                    <a:gd name="T61" fmla="*/ 11 h 60"/>
                    <a:gd name="T62" fmla="*/ 55 w 60"/>
                    <a:gd name="T63" fmla="*/ 19 h 60"/>
                    <a:gd name="T64" fmla="*/ 57 w 60"/>
                    <a:gd name="T65" fmla="*/ 30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60"/>
                    <a:gd name="T101" fmla="*/ 60 w 60"/>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60">
                      <a:moveTo>
                        <a:pt x="60" y="30"/>
                      </a:moveTo>
                      <a:lnTo>
                        <a:pt x="59" y="22"/>
                      </a:lnTo>
                      <a:lnTo>
                        <a:pt x="57" y="17"/>
                      </a:lnTo>
                      <a:lnTo>
                        <a:pt x="55" y="13"/>
                      </a:lnTo>
                      <a:lnTo>
                        <a:pt x="51" y="7"/>
                      </a:lnTo>
                      <a:lnTo>
                        <a:pt x="47" y="3"/>
                      </a:lnTo>
                      <a:lnTo>
                        <a:pt x="42" y="2"/>
                      </a:lnTo>
                      <a:lnTo>
                        <a:pt x="36" y="0"/>
                      </a:lnTo>
                      <a:lnTo>
                        <a:pt x="30" y="0"/>
                      </a:lnTo>
                      <a:lnTo>
                        <a:pt x="24" y="0"/>
                      </a:lnTo>
                      <a:lnTo>
                        <a:pt x="19" y="2"/>
                      </a:lnTo>
                      <a:lnTo>
                        <a:pt x="13" y="3"/>
                      </a:lnTo>
                      <a:lnTo>
                        <a:pt x="7" y="7"/>
                      </a:lnTo>
                      <a:lnTo>
                        <a:pt x="4" y="13"/>
                      </a:lnTo>
                      <a:lnTo>
                        <a:pt x="2" y="17"/>
                      </a:lnTo>
                      <a:lnTo>
                        <a:pt x="0" y="22"/>
                      </a:lnTo>
                      <a:lnTo>
                        <a:pt x="0" y="30"/>
                      </a:lnTo>
                      <a:lnTo>
                        <a:pt x="0" y="36"/>
                      </a:lnTo>
                      <a:lnTo>
                        <a:pt x="2" y="41"/>
                      </a:lnTo>
                      <a:lnTo>
                        <a:pt x="4" y="45"/>
                      </a:lnTo>
                      <a:lnTo>
                        <a:pt x="7" y="51"/>
                      </a:lnTo>
                      <a:lnTo>
                        <a:pt x="13" y="55"/>
                      </a:lnTo>
                      <a:lnTo>
                        <a:pt x="19" y="56"/>
                      </a:lnTo>
                      <a:lnTo>
                        <a:pt x="24" y="58"/>
                      </a:lnTo>
                      <a:lnTo>
                        <a:pt x="30" y="60"/>
                      </a:lnTo>
                      <a:lnTo>
                        <a:pt x="36" y="58"/>
                      </a:lnTo>
                      <a:lnTo>
                        <a:pt x="42" y="56"/>
                      </a:lnTo>
                      <a:lnTo>
                        <a:pt x="47" y="55"/>
                      </a:lnTo>
                      <a:lnTo>
                        <a:pt x="51" y="51"/>
                      </a:lnTo>
                      <a:lnTo>
                        <a:pt x="55" y="45"/>
                      </a:lnTo>
                      <a:lnTo>
                        <a:pt x="57" y="41"/>
                      </a:lnTo>
                      <a:lnTo>
                        <a:pt x="59" y="36"/>
                      </a:lnTo>
                      <a:lnTo>
                        <a:pt x="60" y="30"/>
                      </a:lnTo>
                      <a:close/>
                      <a:moveTo>
                        <a:pt x="57" y="30"/>
                      </a:moveTo>
                      <a:lnTo>
                        <a:pt x="55" y="34"/>
                      </a:lnTo>
                      <a:lnTo>
                        <a:pt x="55" y="39"/>
                      </a:lnTo>
                      <a:lnTo>
                        <a:pt x="51" y="43"/>
                      </a:lnTo>
                      <a:lnTo>
                        <a:pt x="49" y="47"/>
                      </a:lnTo>
                      <a:lnTo>
                        <a:pt x="45" y="51"/>
                      </a:lnTo>
                      <a:lnTo>
                        <a:pt x="40" y="53"/>
                      </a:lnTo>
                      <a:lnTo>
                        <a:pt x="36" y="55"/>
                      </a:lnTo>
                      <a:lnTo>
                        <a:pt x="30" y="56"/>
                      </a:lnTo>
                      <a:lnTo>
                        <a:pt x="24" y="55"/>
                      </a:lnTo>
                      <a:lnTo>
                        <a:pt x="19" y="53"/>
                      </a:lnTo>
                      <a:lnTo>
                        <a:pt x="15" y="51"/>
                      </a:lnTo>
                      <a:lnTo>
                        <a:pt x="11" y="47"/>
                      </a:lnTo>
                      <a:lnTo>
                        <a:pt x="7" y="43"/>
                      </a:lnTo>
                      <a:lnTo>
                        <a:pt x="5" y="39"/>
                      </a:lnTo>
                      <a:lnTo>
                        <a:pt x="4" y="34"/>
                      </a:lnTo>
                      <a:lnTo>
                        <a:pt x="4" y="30"/>
                      </a:lnTo>
                      <a:lnTo>
                        <a:pt x="4" y="24"/>
                      </a:lnTo>
                      <a:lnTo>
                        <a:pt x="5" y="19"/>
                      </a:lnTo>
                      <a:lnTo>
                        <a:pt x="7" y="15"/>
                      </a:lnTo>
                      <a:lnTo>
                        <a:pt x="11" y="11"/>
                      </a:lnTo>
                      <a:lnTo>
                        <a:pt x="15" y="7"/>
                      </a:lnTo>
                      <a:lnTo>
                        <a:pt x="19" y="5"/>
                      </a:lnTo>
                      <a:lnTo>
                        <a:pt x="24" y="3"/>
                      </a:lnTo>
                      <a:lnTo>
                        <a:pt x="30" y="3"/>
                      </a:lnTo>
                      <a:lnTo>
                        <a:pt x="36" y="3"/>
                      </a:lnTo>
                      <a:lnTo>
                        <a:pt x="40" y="5"/>
                      </a:lnTo>
                      <a:lnTo>
                        <a:pt x="45" y="7"/>
                      </a:lnTo>
                      <a:lnTo>
                        <a:pt x="49" y="11"/>
                      </a:lnTo>
                      <a:lnTo>
                        <a:pt x="51" y="15"/>
                      </a:lnTo>
                      <a:lnTo>
                        <a:pt x="55" y="19"/>
                      </a:lnTo>
                      <a:lnTo>
                        <a:pt x="55" y="24"/>
                      </a:lnTo>
                      <a:lnTo>
                        <a:pt x="57" y="30"/>
                      </a:lnTo>
                      <a:close/>
                    </a:path>
                  </a:pathLst>
                </a:custGeom>
                <a:solidFill>
                  <a:srgbClr val="D79699"/>
                </a:solidFill>
                <a:ln w="9525">
                  <a:noFill/>
                  <a:round/>
                  <a:headEnd/>
                  <a:tailEnd/>
                </a:ln>
              </p:spPr>
              <p:txBody>
                <a:bodyPr/>
                <a:lstStyle/>
                <a:p>
                  <a:endParaRPr lang="en-US"/>
                </a:p>
              </p:txBody>
            </p:sp>
            <p:sp>
              <p:nvSpPr>
                <p:cNvPr id="22454" name="Freeform 231"/>
                <p:cNvSpPr>
                  <a:spLocks noEditPoints="1"/>
                </p:cNvSpPr>
                <p:nvPr/>
              </p:nvSpPr>
              <p:spPr bwMode="auto">
                <a:xfrm>
                  <a:off x="1603" y="1486"/>
                  <a:ext cx="57" cy="56"/>
                </a:xfrm>
                <a:custGeom>
                  <a:avLst/>
                  <a:gdLst>
                    <a:gd name="T0" fmla="*/ 57 w 57"/>
                    <a:gd name="T1" fmla="*/ 28 h 56"/>
                    <a:gd name="T2" fmla="*/ 55 w 57"/>
                    <a:gd name="T3" fmla="*/ 22 h 56"/>
                    <a:gd name="T4" fmla="*/ 55 w 57"/>
                    <a:gd name="T5" fmla="*/ 17 h 56"/>
                    <a:gd name="T6" fmla="*/ 51 w 57"/>
                    <a:gd name="T7" fmla="*/ 11 h 56"/>
                    <a:gd name="T8" fmla="*/ 47 w 57"/>
                    <a:gd name="T9" fmla="*/ 7 h 56"/>
                    <a:gd name="T10" fmla="*/ 43 w 57"/>
                    <a:gd name="T11" fmla="*/ 3 h 56"/>
                    <a:gd name="T12" fmla="*/ 40 w 57"/>
                    <a:gd name="T13" fmla="*/ 1 h 56"/>
                    <a:gd name="T14" fmla="*/ 34 w 57"/>
                    <a:gd name="T15" fmla="*/ 0 h 56"/>
                    <a:gd name="T16" fmla="*/ 28 w 57"/>
                    <a:gd name="T17" fmla="*/ 0 h 56"/>
                    <a:gd name="T18" fmla="*/ 22 w 57"/>
                    <a:gd name="T19" fmla="*/ 0 h 56"/>
                    <a:gd name="T20" fmla="*/ 17 w 57"/>
                    <a:gd name="T21" fmla="*/ 1 h 56"/>
                    <a:gd name="T22" fmla="*/ 11 w 57"/>
                    <a:gd name="T23" fmla="*/ 3 h 56"/>
                    <a:gd name="T24" fmla="*/ 7 w 57"/>
                    <a:gd name="T25" fmla="*/ 7 h 56"/>
                    <a:gd name="T26" fmla="*/ 3 w 57"/>
                    <a:gd name="T27" fmla="*/ 11 h 56"/>
                    <a:gd name="T28" fmla="*/ 2 w 57"/>
                    <a:gd name="T29" fmla="*/ 17 h 56"/>
                    <a:gd name="T30" fmla="*/ 0 w 57"/>
                    <a:gd name="T31" fmla="*/ 22 h 56"/>
                    <a:gd name="T32" fmla="*/ 0 w 57"/>
                    <a:gd name="T33" fmla="*/ 28 h 56"/>
                    <a:gd name="T34" fmla="*/ 0 w 57"/>
                    <a:gd name="T35" fmla="*/ 34 h 56"/>
                    <a:gd name="T36" fmla="*/ 2 w 57"/>
                    <a:gd name="T37" fmla="*/ 37 h 56"/>
                    <a:gd name="T38" fmla="*/ 3 w 57"/>
                    <a:gd name="T39" fmla="*/ 43 h 56"/>
                    <a:gd name="T40" fmla="*/ 7 w 57"/>
                    <a:gd name="T41" fmla="*/ 47 h 56"/>
                    <a:gd name="T42" fmla="*/ 11 w 57"/>
                    <a:gd name="T43" fmla="*/ 51 h 56"/>
                    <a:gd name="T44" fmla="*/ 17 w 57"/>
                    <a:gd name="T45" fmla="*/ 53 h 56"/>
                    <a:gd name="T46" fmla="*/ 22 w 57"/>
                    <a:gd name="T47" fmla="*/ 54 h 56"/>
                    <a:gd name="T48" fmla="*/ 28 w 57"/>
                    <a:gd name="T49" fmla="*/ 56 h 56"/>
                    <a:gd name="T50" fmla="*/ 34 w 57"/>
                    <a:gd name="T51" fmla="*/ 54 h 56"/>
                    <a:gd name="T52" fmla="*/ 40 w 57"/>
                    <a:gd name="T53" fmla="*/ 53 h 56"/>
                    <a:gd name="T54" fmla="*/ 43 w 57"/>
                    <a:gd name="T55" fmla="*/ 51 h 56"/>
                    <a:gd name="T56" fmla="*/ 47 w 57"/>
                    <a:gd name="T57" fmla="*/ 47 h 56"/>
                    <a:gd name="T58" fmla="*/ 51 w 57"/>
                    <a:gd name="T59" fmla="*/ 43 h 56"/>
                    <a:gd name="T60" fmla="*/ 55 w 57"/>
                    <a:gd name="T61" fmla="*/ 37 h 56"/>
                    <a:gd name="T62" fmla="*/ 55 w 57"/>
                    <a:gd name="T63" fmla="*/ 34 h 56"/>
                    <a:gd name="T64" fmla="*/ 57 w 57"/>
                    <a:gd name="T65" fmla="*/ 28 h 56"/>
                    <a:gd name="T66" fmla="*/ 53 w 57"/>
                    <a:gd name="T67" fmla="*/ 28 h 56"/>
                    <a:gd name="T68" fmla="*/ 51 w 57"/>
                    <a:gd name="T69" fmla="*/ 37 h 56"/>
                    <a:gd name="T70" fmla="*/ 45 w 57"/>
                    <a:gd name="T71" fmla="*/ 45 h 56"/>
                    <a:gd name="T72" fmla="*/ 38 w 57"/>
                    <a:gd name="T73" fmla="*/ 49 h 56"/>
                    <a:gd name="T74" fmla="*/ 28 w 57"/>
                    <a:gd name="T75" fmla="*/ 53 h 56"/>
                    <a:gd name="T76" fmla="*/ 19 w 57"/>
                    <a:gd name="T77" fmla="*/ 49 h 56"/>
                    <a:gd name="T78" fmla="*/ 11 w 57"/>
                    <a:gd name="T79" fmla="*/ 45 h 56"/>
                    <a:gd name="T80" fmla="*/ 5 w 57"/>
                    <a:gd name="T81" fmla="*/ 37 h 56"/>
                    <a:gd name="T82" fmla="*/ 3 w 57"/>
                    <a:gd name="T83" fmla="*/ 28 h 56"/>
                    <a:gd name="T84" fmla="*/ 5 w 57"/>
                    <a:gd name="T85" fmla="*/ 17 h 56"/>
                    <a:gd name="T86" fmla="*/ 11 w 57"/>
                    <a:gd name="T87" fmla="*/ 9 h 56"/>
                    <a:gd name="T88" fmla="*/ 19 w 57"/>
                    <a:gd name="T89" fmla="*/ 5 h 56"/>
                    <a:gd name="T90" fmla="*/ 28 w 57"/>
                    <a:gd name="T91" fmla="*/ 3 h 56"/>
                    <a:gd name="T92" fmla="*/ 38 w 57"/>
                    <a:gd name="T93" fmla="*/ 5 h 56"/>
                    <a:gd name="T94" fmla="*/ 45 w 57"/>
                    <a:gd name="T95" fmla="*/ 9 h 56"/>
                    <a:gd name="T96" fmla="*/ 51 w 57"/>
                    <a:gd name="T97" fmla="*/ 17 h 56"/>
                    <a:gd name="T98" fmla="*/ 53 w 57"/>
                    <a:gd name="T99" fmla="*/ 28 h 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56"/>
                    <a:gd name="T152" fmla="*/ 57 w 57"/>
                    <a:gd name="T153" fmla="*/ 56 h 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56">
                      <a:moveTo>
                        <a:pt x="57" y="28"/>
                      </a:moveTo>
                      <a:lnTo>
                        <a:pt x="55" y="22"/>
                      </a:lnTo>
                      <a:lnTo>
                        <a:pt x="55" y="17"/>
                      </a:lnTo>
                      <a:lnTo>
                        <a:pt x="51" y="11"/>
                      </a:lnTo>
                      <a:lnTo>
                        <a:pt x="47" y="7"/>
                      </a:lnTo>
                      <a:lnTo>
                        <a:pt x="43" y="3"/>
                      </a:lnTo>
                      <a:lnTo>
                        <a:pt x="40" y="1"/>
                      </a:lnTo>
                      <a:lnTo>
                        <a:pt x="34" y="0"/>
                      </a:lnTo>
                      <a:lnTo>
                        <a:pt x="28" y="0"/>
                      </a:lnTo>
                      <a:lnTo>
                        <a:pt x="22" y="0"/>
                      </a:lnTo>
                      <a:lnTo>
                        <a:pt x="17" y="1"/>
                      </a:lnTo>
                      <a:lnTo>
                        <a:pt x="11" y="3"/>
                      </a:lnTo>
                      <a:lnTo>
                        <a:pt x="7" y="7"/>
                      </a:lnTo>
                      <a:lnTo>
                        <a:pt x="3" y="11"/>
                      </a:lnTo>
                      <a:lnTo>
                        <a:pt x="2" y="17"/>
                      </a:lnTo>
                      <a:lnTo>
                        <a:pt x="0" y="22"/>
                      </a:lnTo>
                      <a:lnTo>
                        <a:pt x="0" y="28"/>
                      </a:lnTo>
                      <a:lnTo>
                        <a:pt x="0" y="34"/>
                      </a:lnTo>
                      <a:lnTo>
                        <a:pt x="2" y="37"/>
                      </a:lnTo>
                      <a:lnTo>
                        <a:pt x="3" y="43"/>
                      </a:lnTo>
                      <a:lnTo>
                        <a:pt x="7" y="47"/>
                      </a:lnTo>
                      <a:lnTo>
                        <a:pt x="11" y="51"/>
                      </a:lnTo>
                      <a:lnTo>
                        <a:pt x="17" y="53"/>
                      </a:lnTo>
                      <a:lnTo>
                        <a:pt x="22" y="54"/>
                      </a:lnTo>
                      <a:lnTo>
                        <a:pt x="28" y="56"/>
                      </a:lnTo>
                      <a:lnTo>
                        <a:pt x="34" y="54"/>
                      </a:lnTo>
                      <a:lnTo>
                        <a:pt x="40" y="53"/>
                      </a:lnTo>
                      <a:lnTo>
                        <a:pt x="43" y="51"/>
                      </a:lnTo>
                      <a:lnTo>
                        <a:pt x="47" y="47"/>
                      </a:lnTo>
                      <a:lnTo>
                        <a:pt x="51" y="43"/>
                      </a:lnTo>
                      <a:lnTo>
                        <a:pt x="55" y="37"/>
                      </a:lnTo>
                      <a:lnTo>
                        <a:pt x="55" y="34"/>
                      </a:lnTo>
                      <a:lnTo>
                        <a:pt x="57" y="28"/>
                      </a:lnTo>
                      <a:close/>
                      <a:moveTo>
                        <a:pt x="53" y="28"/>
                      </a:moveTo>
                      <a:lnTo>
                        <a:pt x="51" y="37"/>
                      </a:lnTo>
                      <a:lnTo>
                        <a:pt x="45" y="45"/>
                      </a:lnTo>
                      <a:lnTo>
                        <a:pt x="38" y="49"/>
                      </a:lnTo>
                      <a:lnTo>
                        <a:pt x="28" y="53"/>
                      </a:lnTo>
                      <a:lnTo>
                        <a:pt x="19" y="49"/>
                      </a:lnTo>
                      <a:lnTo>
                        <a:pt x="11" y="45"/>
                      </a:lnTo>
                      <a:lnTo>
                        <a:pt x="5" y="37"/>
                      </a:lnTo>
                      <a:lnTo>
                        <a:pt x="3" y="28"/>
                      </a:lnTo>
                      <a:lnTo>
                        <a:pt x="5" y="17"/>
                      </a:lnTo>
                      <a:lnTo>
                        <a:pt x="11" y="9"/>
                      </a:lnTo>
                      <a:lnTo>
                        <a:pt x="19" y="5"/>
                      </a:lnTo>
                      <a:lnTo>
                        <a:pt x="28" y="3"/>
                      </a:lnTo>
                      <a:lnTo>
                        <a:pt x="38" y="5"/>
                      </a:lnTo>
                      <a:lnTo>
                        <a:pt x="45" y="9"/>
                      </a:lnTo>
                      <a:lnTo>
                        <a:pt x="51" y="17"/>
                      </a:lnTo>
                      <a:lnTo>
                        <a:pt x="53" y="28"/>
                      </a:lnTo>
                      <a:close/>
                    </a:path>
                  </a:pathLst>
                </a:custGeom>
                <a:solidFill>
                  <a:srgbClr val="D8969A"/>
                </a:solidFill>
                <a:ln w="9525">
                  <a:noFill/>
                  <a:round/>
                  <a:headEnd/>
                  <a:tailEnd/>
                </a:ln>
              </p:spPr>
              <p:txBody>
                <a:bodyPr/>
                <a:lstStyle/>
                <a:p>
                  <a:endParaRPr lang="en-US"/>
                </a:p>
              </p:txBody>
            </p:sp>
            <p:sp>
              <p:nvSpPr>
                <p:cNvPr id="22455" name="Freeform 232"/>
                <p:cNvSpPr>
                  <a:spLocks noEditPoints="1"/>
                </p:cNvSpPr>
                <p:nvPr/>
              </p:nvSpPr>
              <p:spPr bwMode="auto">
                <a:xfrm>
                  <a:off x="1605" y="1487"/>
                  <a:ext cx="53" cy="53"/>
                </a:xfrm>
                <a:custGeom>
                  <a:avLst/>
                  <a:gdLst>
                    <a:gd name="T0" fmla="*/ 53 w 53"/>
                    <a:gd name="T1" fmla="*/ 27 h 53"/>
                    <a:gd name="T2" fmla="*/ 51 w 53"/>
                    <a:gd name="T3" fmla="*/ 21 h 53"/>
                    <a:gd name="T4" fmla="*/ 51 w 53"/>
                    <a:gd name="T5" fmla="*/ 16 h 53"/>
                    <a:gd name="T6" fmla="*/ 47 w 53"/>
                    <a:gd name="T7" fmla="*/ 12 h 53"/>
                    <a:gd name="T8" fmla="*/ 45 w 53"/>
                    <a:gd name="T9" fmla="*/ 8 h 53"/>
                    <a:gd name="T10" fmla="*/ 41 w 53"/>
                    <a:gd name="T11" fmla="*/ 4 h 53"/>
                    <a:gd name="T12" fmla="*/ 36 w 53"/>
                    <a:gd name="T13" fmla="*/ 2 h 53"/>
                    <a:gd name="T14" fmla="*/ 32 w 53"/>
                    <a:gd name="T15" fmla="*/ 0 h 53"/>
                    <a:gd name="T16" fmla="*/ 26 w 53"/>
                    <a:gd name="T17" fmla="*/ 0 h 53"/>
                    <a:gd name="T18" fmla="*/ 20 w 53"/>
                    <a:gd name="T19" fmla="*/ 0 h 53"/>
                    <a:gd name="T20" fmla="*/ 15 w 53"/>
                    <a:gd name="T21" fmla="*/ 2 h 53"/>
                    <a:gd name="T22" fmla="*/ 11 w 53"/>
                    <a:gd name="T23" fmla="*/ 4 h 53"/>
                    <a:gd name="T24" fmla="*/ 7 w 53"/>
                    <a:gd name="T25" fmla="*/ 8 h 53"/>
                    <a:gd name="T26" fmla="*/ 3 w 53"/>
                    <a:gd name="T27" fmla="*/ 12 h 53"/>
                    <a:gd name="T28" fmla="*/ 1 w 53"/>
                    <a:gd name="T29" fmla="*/ 16 h 53"/>
                    <a:gd name="T30" fmla="*/ 0 w 53"/>
                    <a:gd name="T31" fmla="*/ 21 h 53"/>
                    <a:gd name="T32" fmla="*/ 0 w 53"/>
                    <a:gd name="T33" fmla="*/ 27 h 53"/>
                    <a:gd name="T34" fmla="*/ 0 w 53"/>
                    <a:gd name="T35" fmla="*/ 31 h 53"/>
                    <a:gd name="T36" fmla="*/ 1 w 53"/>
                    <a:gd name="T37" fmla="*/ 36 h 53"/>
                    <a:gd name="T38" fmla="*/ 3 w 53"/>
                    <a:gd name="T39" fmla="*/ 40 h 53"/>
                    <a:gd name="T40" fmla="*/ 7 w 53"/>
                    <a:gd name="T41" fmla="*/ 44 h 53"/>
                    <a:gd name="T42" fmla="*/ 11 w 53"/>
                    <a:gd name="T43" fmla="*/ 48 h 53"/>
                    <a:gd name="T44" fmla="*/ 15 w 53"/>
                    <a:gd name="T45" fmla="*/ 50 h 53"/>
                    <a:gd name="T46" fmla="*/ 20 w 53"/>
                    <a:gd name="T47" fmla="*/ 52 h 53"/>
                    <a:gd name="T48" fmla="*/ 26 w 53"/>
                    <a:gd name="T49" fmla="*/ 53 h 53"/>
                    <a:gd name="T50" fmla="*/ 32 w 53"/>
                    <a:gd name="T51" fmla="*/ 52 h 53"/>
                    <a:gd name="T52" fmla="*/ 36 w 53"/>
                    <a:gd name="T53" fmla="*/ 50 h 53"/>
                    <a:gd name="T54" fmla="*/ 41 w 53"/>
                    <a:gd name="T55" fmla="*/ 48 h 53"/>
                    <a:gd name="T56" fmla="*/ 45 w 53"/>
                    <a:gd name="T57" fmla="*/ 44 h 53"/>
                    <a:gd name="T58" fmla="*/ 47 w 53"/>
                    <a:gd name="T59" fmla="*/ 40 h 53"/>
                    <a:gd name="T60" fmla="*/ 51 w 53"/>
                    <a:gd name="T61" fmla="*/ 36 h 53"/>
                    <a:gd name="T62" fmla="*/ 51 w 53"/>
                    <a:gd name="T63" fmla="*/ 31 h 53"/>
                    <a:gd name="T64" fmla="*/ 53 w 53"/>
                    <a:gd name="T65" fmla="*/ 27 h 53"/>
                    <a:gd name="T66" fmla="*/ 49 w 53"/>
                    <a:gd name="T67" fmla="*/ 27 h 53"/>
                    <a:gd name="T68" fmla="*/ 47 w 53"/>
                    <a:gd name="T69" fmla="*/ 35 h 53"/>
                    <a:gd name="T70" fmla="*/ 41 w 53"/>
                    <a:gd name="T71" fmla="*/ 42 h 53"/>
                    <a:gd name="T72" fmla="*/ 34 w 53"/>
                    <a:gd name="T73" fmla="*/ 48 h 53"/>
                    <a:gd name="T74" fmla="*/ 26 w 53"/>
                    <a:gd name="T75" fmla="*/ 50 h 53"/>
                    <a:gd name="T76" fmla="*/ 17 w 53"/>
                    <a:gd name="T77" fmla="*/ 48 h 53"/>
                    <a:gd name="T78" fmla="*/ 9 w 53"/>
                    <a:gd name="T79" fmla="*/ 42 h 53"/>
                    <a:gd name="T80" fmla="*/ 5 w 53"/>
                    <a:gd name="T81" fmla="*/ 35 h 53"/>
                    <a:gd name="T82" fmla="*/ 3 w 53"/>
                    <a:gd name="T83" fmla="*/ 27 h 53"/>
                    <a:gd name="T84" fmla="*/ 5 w 53"/>
                    <a:gd name="T85" fmla="*/ 17 h 53"/>
                    <a:gd name="T86" fmla="*/ 9 w 53"/>
                    <a:gd name="T87" fmla="*/ 10 h 53"/>
                    <a:gd name="T88" fmla="*/ 17 w 53"/>
                    <a:gd name="T89" fmla="*/ 4 h 53"/>
                    <a:gd name="T90" fmla="*/ 26 w 53"/>
                    <a:gd name="T91" fmla="*/ 4 h 53"/>
                    <a:gd name="T92" fmla="*/ 34 w 53"/>
                    <a:gd name="T93" fmla="*/ 4 h 53"/>
                    <a:gd name="T94" fmla="*/ 41 w 53"/>
                    <a:gd name="T95" fmla="*/ 10 h 53"/>
                    <a:gd name="T96" fmla="*/ 47 w 53"/>
                    <a:gd name="T97" fmla="*/ 17 h 53"/>
                    <a:gd name="T98" fmla="*/ 49 w 53"/>
                    <a:gd name="T99" fmla="*/ 2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
                    <a:gd name="T151" fmla="*/ 0 h 53"/>
                    <a:gd name="T152" fmla="*/ 53 w 53"/>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 h="53">
                      <a:moveTo>
                        <a:pt x="53" y="27"/>
                      </a:moveTo>
                      <a:lnTo>
                        <a:pt x="51" y="21"/>
                      </a:lnTo>
                      <a:lnTo>
                        <a:pt x="51" y="16"/>
                      </a:lnTo>
                      <a:lnTo>
                        <a:pt x="47" y="12"/>
                      </a:lnTo>
                      <a:lnTo>
                        <a:pt x="45" y="8"/>
                      </a:lnTo>
                      <a:lnTo>
                        <a:pt x="41" y="4"/>
                      </a:lnTo>
                      <a:lnTo>
                        <a:pt x="36" y="2"/>
                      </a:lnTo>
                      <a:lnTo>
                        <a:pt x="32" y="0"/>
                      </a:lnTo>
                      <a:lnTo>
                        <a:pt x="26" y="0"/>
                      </a:lnTo>
                      <a:lnTo>
                        <a:pt x="20" y="0"/>
                      </a:lnTo>
                      <a:lnTo>
                        <a:pt x="15" y="2"/>
                      </a:lnTo>
                      <a:lnTo>
                        <a:pt x="11" y="4"/>
                      </a:lnTo>
                      <a:lnTo>
                        <a:pt x="7" y="8"/>
                      </a:lnTo>
                      <a:lnTo>
                        <a:pt x="3" y="12"/>
                      </a:lnTo>
                      <a:lnTo>
                        <a:pt x="1" y="16"/>
                      </a:lnTo>
                      <a:lnTo>
                        <a:pt x="0" y="21"/>
                      </a:lnTo>
                      <a:lnTo>
                        <a:pt x="0" y="27"/>
                      </a:lnTo>
                      <a:lnTo>
                        <a:pt x="0" y="31"/>
                      </a:lnTo>
                      <a:lnTo>
                        <a:pt x="1" y="36"/>
                      </a:lnTo>
                      <a:lnTo>
                        <a:pt x="3" y="40"/>
                      </a:lnTo>
                      <a:lnTo>
                        <a:pt x="7" y="44"/>
                      </a:lnTo>
                      <a:lnTo>
                        <a:pt x="11" y="48"/>
                      </a:lnTo>
                      <a:lnTo>
                        <a:pt x="15" y="50"/>
                      </a:lnTo>
                      <a:lnTo>
                        <a:pt x="20" y="52"/>
                      </a:lnTo>
                      <a:lnTo>
                        <a:pt x="26" y="53"/>
                      </a:lnTo>
                      <a:lnTo>
                        <a:pt x="32" y="52"/>
                      </a:lnTo>
                      <a:lnTo>
                        <a:pt x="36" y="50"/>
                      </a:lnTo>
                      <a:lnTo>
                        <a:pt x="41" y="48"/>
                      </a:lnTo>
                      <a:lnTo>
                        <a:pt x="45" y="44"/>
                      </a:lnTo>
                      <a:lnTo>
                        <a:pt x="47" y="40"/>
                      </a:lnTo>
                      <a:lnTo>
                        <a:pt x="51" y="36"/>
                      </a:lnTo>
                      <a:lnTo>
                        <a:pt x="51" y="31"/>
                      </a:lnTo>
                      <a:lnTo>
                        <a:pt x="53" y="27"/>
                      </a:lnTo>
                      <a:close/>
                      <a:moveTo>
                        <a:pt x="49" y="27"/>
                      </a:moveTo>
                      <a:lnTo>
                        <a:pt x="47" y="35"/>
                      </a:lnTo>
                      <a:lnTo>
                        <a:pt x="41" y="42"/>
                      </a:lnTo>
                      <a:lnTo>
                        <a:pt x="34" y="48"/>
                      </a:lnTo>
                      <a:lnTo>
                        <a:pt x="26" y="50"/>
                      </a:lnTo>
                      <a:lnTo>
                        <a:pt x="17" y="48"/>
                      </a:lnTo>
                      <a:lnTo>
                        <a:pt x="9" y="42"/>
                      </a:lnTo>
                      <a:lnTo>
                        <a:pt x="5" y="35"/>
                      </a:lnTo>
                      <a:lnTo>
                        <a:pt x="3" y="27"/>
                      </a:lnTo>
                      <a:lnTo>
                        <a:pt x="5" y="17"/>
                      </a:lnTo>
                      <a:lnTo>
                        <a:pt x="9" y="10"/>
                      </a:lnTo>
                      <a:lnTo>
                        <a:pt x="17" y="4"/>
                      </a:lnTo>
                      <a:lnTo>
                        <a:pt x="26" y="4"/>
                      </a:lnTo>
                      <a:lnTo>
                        <a:pt x="34" y="4"/>
                      </a:lnTo>
                      <a:lnTo>
                        <a:pt x="41" y="10"/>
                      </a:lnTo>
                      <a:lnTo>
                        <a:pt x="47" y="17"/>
                      </a:lnTo>
                      <a:lnTo>
                        <a:pt x="49" y="27"/>
                      </a:lnTo>
                      <a:close/>
                    </a:path>
                  </a:pathLst>
                </a:custGeom>
                <a:solidFill>
                  <a:srgbClr val="D99699"/>
                </a:solidFill>
                <a:ln w="9525">
                  <a:noFill/>
                  <a:round/>
                  <a:headEnd/>
                  <a:tailEnd/>
                </a:ln>
              </p:spPr>
              <p:txBody>
                <a:bodyPr/>
                <a:lstStyle/>
                <a:p>
                  <a:endParaRPr lang="en-US"/>
                </a:p>
              </p:txBody>
            </p:sp>
            <p:sp>
              <p:nvSpPr>
                <p:cNvPr id="22456" name="Freeform 233"/>
                <p:cNvSpPr>
                  <a:spLocks noEditPoints="1"/>
                </p:cNvSpPr>
                <p:nvPr/>
              </p:nvSpPr>
              <p:spPr bwMode="auto">
                <a:xfrm>
                  <a:off x="1606" y="1489"/>
                  <a:ext cx="50" cy="50"/>
                </a:xfrm>
                <a:custGeom>
                  <a:avLst/>
                  <a:gdLst>
                    <a:gd name="T0" fmla="*/ 50 w 50"/>
                    <a:gd name="T1" fmla="*/ 25 h 50"/>
                    <a:gd name="T2" fmla="*/ 48 w 50"/>
                    <a:gd name="T3" fmla="*/ 14 h 50"/>
                    <a:gd name="T4" fmla="*/ 42 w 50"/>
                    <a:gd name="T5" fmla="*/ 6 h 50"/>
                    <a:gd name="T6" fmla="*/ 35 w 50"/>
                    <a:gd name="T7" fmla="*/ 2 h 50"/>
                    <a:gd name="T8" fmla="*/ 25 w 50"/>
                    <a:gd name="T9" fmla="*/ 0 h 50"/>
                    <a:gd name="T10" fmla="*/ 16 w 50"/>
                    <a:gd name="T11" fmla="*/ 2 h 50"/>
                    <a:gd name="T12" fmla="*/ 8 w 50"/>
                    <a:gd name="T13" fmla="*/ 6 h 50"/>
                    <a:gd name="T14" fmla="*/ 2 w 50"/>
                    <a:gd name="T15" fmla="*/ 14 h 50"/>
                    <a:gd name="T16" fmla="*/ 0 w 50"/>
                    <a:gd name="T17" fmla="*/ 25 h 50"/>
                    <a:gd name="T18" fmla="*/ 2 w 50"/>
                    <a:gd name="T19" fmla="*/ 34 h 50"/>
                    <a:gd name="T20" fmla="*/ 8 w 50"/>
                    <a:gd name="T21" fmla="*/ 42 h 50"/>
                    <a:gd name="T22" fmla="*/ 16 w 50"/>
                    <a:gd name="T23" fmla="*/ 46 h 50"/>
                    <a:gd name="T24" fmla="*/ 25 w 50"/>
                    <a:gd name="T25" fmla="*/ 50 h 50"/>
                    <a:gd name="T26" fmla="*/ 35 w 50"/>
                    <a:gd name="T27" fmla="*/ 46 h 50"/>
                    <a:gd name="T28" fmla="*/ 42 w 50"/>
                    <a:gd name="T29" fmla="*/ 42 h 50"/>
                    <a:gd name="T30" fmla="*/ 48 w 50"/>
                    <a:gd name="T31" fmla="*/ 34 h 50"/>
                    <a:gd name="T32" fmla="*/ 50 w 50"/>
                    <a:gd name="T33" fmla="*/ 25 h 50"/>
                    <a:gd name="T34" fmla="*/ 46 w 50"/>
                    <a:gd name="T35" fmla="*/ 25 h 50"/>
                    <a:gd name="T36" fmla="*/ 44 w 50"/>
                    <a:gd name="T37" fmla="*/ 33 h 50"/>
                    <a:gd name="T38" fmla="*/ 40 w 50"/>
                    <a:gd name="T39" fmla="*/ 38 h 50"/>
                    <a:gd name="T40" fmla="*/ 33 w 50"/>
                    <a:gd name="T41" fmla="*/ 44 h 50"/>
                    <a:gd name="T42" fmla="*/ 25 w 50"/>
                    <a:gd name="T43" fmla="*/ 46 h 50"/>
                    <a:gd name="T44" fmla="*/ 16 w 50"/>
                    <a:gd name="T45" fmla="*/ 44 h 50"/>
                    <a:gd name="T46" fmla="*/ 10 w 50"/>
                    <a:gd name="T47" fmla="*/ 38 h 50"/>
                    <a:gd name="T48" fmla="*/ 6 w 50"/>
                    <a:gd name="T49" fmla="*/ 33 h 50"/>
                    <a:gd name="T50" fmla="*/ 4 w 50"/>
                    <a:gd name="T51" fmla="*/ 25 h 50"/>
                    <a:gd name="T52" fmla="*/ 6 w 50"/>
                    <a:gd name="T53" fmla="*/ 15 h 50"/>
                    <a:gd name="T54" fmla="*/ 10 w 50"/>
                    <a:gd name="T55" fmla="*/ 10 h 50"/>
                    <a:gd name="T56" fmla="*/ 16 w 50"/>
                    <a:gd name="T57" fmla="*/ 4 h 50"/>
                    <a:gd name="T58" fmla="*/ 25 w 50"/>
                    <a:gd name="T59" fmla="*/ 4 h 50"/>
                    <a:gd name="T60" fmla="*/ 33 w 50"/>
                    <a:gd name="T61" fmla="*/ 4 h 50"/>
                    <a:gd name="T62" fmla="*/ 40 w 50"/>
                    <a:gd name="T63" fmla="*/ 10 h 50"/>
                    <a:gd name="T64" fmla="*/ 44 w 50"/>
                    <a:gd name="T65" fmla="*/ 15 h 50"/>
                    <a:gd name="T66" fmla="*/ 46 w 50"/>
                    <a:gd name="T67" fmla="*/ 25 h 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
                    <a:gd name="T103" fmla="*/ 0 h 50"/>
                    <a:gd name="T104" fmla="*/ 50 w 50"/>
                    <a:gd name="T105" fmla="*/ 50 h 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 h="50">
                      <a:moveTo>
                        <a:pt x="50" y="25"/>
                      </a:moveTo>
                      <a:lnTo>
                        <a:pt x="48" y="14"/>
                      </a:lnTo>
                      <a:lnTo>
                        <a:pt x="42" y="6"/>
                      </a:lnTo>
                      <a:lnTo>
                        <a:pt x="35" y="2"/>
                      </a:lnTo>
                      <a:lnTo>
                        <a:pt x="25" y="0"/>
                      </a:lnTo>
                      <a:lnTo>
                        <a:pt x="16" y="2"/>
                      </a:lnTo>
                      <a:lnTo>
                        <a:pt x="8" y="6"/>
                      </a:lnTo>
                      <a:lnTo>
                        <a:pt x="2" y="14"/>
                      </a:lnTo>
                      <a:lnTo>
                        <a:pt x="0" y="25"/>
                      </a:lnTo>
                      <a:lnTo>
                        <a:pt x="2" y="34"/>
                      </a:lnTo>
                      <a:lnTo>
                        <a:pt x="8" y="42"/>
                      </a:lnTo>
                      <a:lnTo>
                        <a:pt x="16" y="46"/>
                      </a:lnTo>
                      <a:lnTo>
                        <a:pt x="25" y="50"/>
                      </a:lnTo>
                      <a:lnTo>
                        <a:pt x="35" y="46"/>
                      </a:lnTo>
                      <a:lnTo>
                        <a:pt x="42" y="42"/>
                      </a:lnTo>
                      <a:lnTo>
                        <a:pt x="48" y="34"/>
                      </a:lnTo>
                      <a:lnTo>
                        <a:pt x="50" y="25"/>
                      </a:lnTo>
                      <a:close/>
                      <a:moveTo>
                        <a:pt x="46" y="25"/>
                      </a:moveTo>
                      <a:lnTo>
                        <a:pt x="44" y="33"/>
                      </a:lnTo>
                      <a:lnTo>
                        <a:pt x="40" y="38"/>
                      </a:lnTo>
                      <a:lnTo>
                        <a:pt x="33" y="44"/>
                      </a:lnTo>
                      <a:lnTo>
                        <a:pt x="25" y="46"/>
                      </a:lnTo>
                      <a:lnTo>
                        <a:pt x="16" y="44"/>
                      </a:lnTo>
                      <a:lnTo>
                        <a:pt x="10" y="38"/>
                      </a:lnTo>
                      <a:lnTo>
                        <a:pt x="6" y="33"/>
                      </a:lnTo>
                      <a:lnTo>
                        <a:pt x="4" y="25"/>
                      </a:lnTo>
                      <a:lnTo>
                        <a:pt x="6" y="15"/>
                      </a:lnTo>
                      <a:lnTo>
                        <a:pt x="10" y="10"/>
                      </a:lnTo>
                      <a:lnTo>
                        <a:pt x="16" y="4"/>
                      </a:lnTo>
                      <a:lnTo>
                        <a:pt x="25" y="4"/>
                      </a:lnTo>
                      <a:lnTo>
                        <a:pt x="33" y="4"/>
                      </a:lnTo>
                      <a:lnTo>
                        <a:pt x="40" y="10"/>
                      </a:lnTo>
                      <a:lnTo>
                        <a:pt x="44" y="15"/>
                      </a:lnTo>
                      <a:lnTo>
                        <a:pt x="46" y="25"/>
                      </a:lnTo>
                      <a:close/>
                    </a:path>
                  </a:pathLst>
                </a:custGeom>
                <a:solidFill>
                  <a:srgbClr val="DA9799"/>
                </a:solidFill>
                <a:ln w="9525">
                  <a:noFill/>
                  <a:round/>
                  <a:headEnd/>
                  <a:tailEnd/>
                </a:ln>
              </p:spPr>
              <p:txBody>
                <a:bodyPr/>
                <a:lstStyle/>
                <a:p>
                  <a:endParaRPr lang="en-US"/>
                </a:p>
              </p:txBody>
            </p:sp>
            <p:sp>
              <p:nvSpPr>
                <p:cNvPr id="22457" name="Freeform 234"/>
                <p:cNvSpPr>
                  <a:spLocks noEditPoints="1"/>
                </p:cNvSpPr>
                <p:nvPr/>
              </p:nvSpPr>
              <p:spPr bwMode="auto">
                <a:xfrm>
                  <a:off x="1608" y="1491"/>
                  <a:ext cx="46" cy="46"/>
                </a:xfrm>
                <a:custGeom>
                  <a:avLst/>
                  <a:gdLst>
                    <a:gd name="T0" fmla="*/ 46 w 46"/>
                    <a:gd name="T1" fmla="*/ 23 h 46"/>
                    <a:gd name="T2" fmla="*/ 44 w 46"/>
                    <a:gd name="T3" fmla="*/ 13 h 46"/>
                    <a:gd name="T4" fmla="*/ 38 w 46"/>
                    <a:gd name="T5" fmla="*/ 6 h 46"/>
                    <a:gd name="T6" fmla="*/ 31 w 46"/>
                    <a:gd name="T7" fmla="*/ 0 h 46"/>
                    <a:gd name="T8" fmla="*/ 23 w 46"/>
                    <a:gd name="T9" fmla="*/ 0 h 46"/>
                    <a:gd name="T10" fmla="*/ 14 w 46"/>
                    <a:gd name="T11" fmla="*/ 0 h 46"/>
                    <a:gd name="T12" fmla="*/ 6 w 46"/>
                    <a:gd name="T13" fmla="*/ 6 h 46"/>
                    <a:gd name="T14" fmla="*/ 2 w 46"/>
                    <a:gd name="T15" fmla="*/ 13 h 46"/>
                    <a:gd name="T16" fmla="*/ 0 w 46"/>
                    <a:gd name="T17" fmla="*/ 23 h 46"/>
                    <a:gd name="T18" fmla="*/ 2 w 46"/>
                    <a:gd name="T19" fmla="*/ 31 h 46"/>
                    <a:gd name="T20" fmla="*/ 6 w 46"/>
                    <a:gd name="T21" fmla="*/ 38 h 46"/>
                    <a:gd name="T22" fmla="*/ 14 w 46"/>
                    <a:gd name="T23" fmla="*/ 44 h 46"/>
                    <a:gd name="T24" fmla="*/ 23 w 46"/>
                    <a:gd name="T25" fmla="*/ 46 h 46"/>
                    <a:gd name="T26" fmla="*/ 31 w 46"/>
                    <a:gd name="T27" fmla="*/ 44 h 46"/>
                    <a:gd name="T28" fmla="*/ 38 w 46"/>
                    <a:gd name="T29" fmla="*/ 38 h 46"/>
                    <a:gd name="T30" fmla="*/ 44 w 46"/>
                    <a:gd name="T31" fmla="*/ 31 h 46"/>
                    <a:gd name="T32" fmla="*/ 46 w 46"/>
                    <a:gd name="T33" fmla="*/ 23 h 46"/>
                    <a:gd name="T34" fmla="*/ 42 w 46"/>
                    <a:gd name="T35" fmla="*/ 23 h 46"/>
                    <a:gd name="T36" fmla="*/ 40 w 46"/>
                    <a:gd name="T37" fmla="*/ 29 h 46"/>
                    <a:gd name="T38" fmla="*/ 36 w 46"/>
                    <a:gd name="T39" fmla="*/ 36 h 46"/>
                    <a:gd name="T40" fmla="*/ 31 w 46"/>
                    <a:gd name="T41" fmla="*/ 40 h 46"/>
                    <a:gd name="T42" fmla="*/ 23 w 46"/>
                    <a:gd name="T43" fmla="*/ 42 h 46"/>
                    <a:gd name="T44" fmla="*/ 16 w 46"/>
                    <a:gd name="T45" fmla="*/ 40 h 46"/>
                    <a:gd name="T46" fmla="*/ 10 w 46"/>
                    <a:gd name="T47" fmla="*/ 36 h 46"/>
                    <a:gd name="T48" fmla="*/ 6 w 46"/>
                    <a:gd name="T49" fmla="*/ 29 h 46"/>
                    <a:gd name="T50" fmla="*/ 4 w 46"/>
                    <a:gd name="T51" fmla="*/ 23 h 46"/>
                    <a:gd name="T52" fmla="*/ 6 w 46"/>
                    <a:gd name="T53" fmla="*/ 15 h 46"/>
                    <a:gd name="T54" fmla="*/ 10 w 46"/>
                    <a:gd name="T55" fmla="*/ 8 h 46"/>
                    <a:gd name="T56" fmla="*/ 16 w 46"/>
                    <a:gd name="T57" fmla="*/ 4 h 46"/>
                    <a:gd name="T58" fmla="*/ 23 w 46"/>
                    <a:gd name="T59" fmla="*/ 4 h 46"/>
                    <a:gd name="T60" fmla="*/ 31 w 46"/>
                    <a:gd name="T61" fmla="*/ 4 h 46"/>
                    <a:gd name="T62" fmla="*/ 36 w 46"/>
                    <a:gd name="T63" fmla="*/ 8 h 46"/>
                    <a:gd name="T64" fmla="*/ 40 w 46"/>
                    <a:gd name="T65" fmla="*/ 15 h 46"/>
                    <a:gd name="T66" fmla="*/ 42 w 46"/>
                    <a:gd name="T67" fmla="*/ 23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
                    <a:gd name="T103" fmla="*/ 0 h 46"/>
                    <a:gd name="T104" fmla="*/ 46 w 46"/>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 h="46">
                      <a:moveTo>
                        <a:pt x="46" y="23"/>
                      </a:moveTo>
                      <a:lnTo>
                        <a:pt x="44" y="13"/>
                      </a:lnTo>
                      <a:lnTo>
                        <a:pt x="38" y="6"/>
                      </a:lnTo>
                      <a:lnTo>
                        <a:pt x="31" y="0"/>
                      </a:lnTo>
                      <a:lnTo>
                        <a:pt x="23" y="0"/>
                      </a:lnTo>
                      <a:lnTo>
                        <a:pt x="14" y="0"/>
                      </a:lnTo>
                      <a:lnTo>
                        <a:pt x="6" y="6"/>
                      </a:lnTo>
                      <a:lnTo>
                        <a:pt x="2" y="13"/>
                      </a:lnTo>
                      <a:lnTo>
                        <a:pt x="0" y="23"/>
                      </a:lnTo>
                      <a:lnTo>
                        <a:pt x="2" y="31"/>
                      </a:lnTo>
                      <a:lnTo>
                        <a:pt x="6" y="38"/>
                      </a:lnTo>
                      <a:lnTo>
                        <a:pt x="14" y="44"/>
                      </a:lnTo>
                      <a:lnTo>
                        <a:pt x="23" y="46"/>
                      </a:lnTo>
                      <a:lnTo>
                        <a:pt x="31" y="44"/>
                      </a:lnTo>
                      <a:lnTo>
                        <a:pt x="38" y="38"/>
                      </a:lnTo>
                      <a:lnTo>
                        <a:pt x="44" y="31"/>
                      </a:lnTo>
                      <a:lnTo>
                        <a:pt x="46" y="23"/>
                      </a:lnTo>
                      <a:close/>
                      <a:moveTo>
                        <a:pt x="42" y="23"/>
                      </a:moveTo>
                      <a:lnTo>
                        <a:pt x="40" y="29"/>
                      </a:lnTo>
                      <a:lnTo>
                        <a:pt x="36" y="36"/>
                      </a:lnTo>
                      <a:lnTo>
                        <a:pt x="31" y="40"/>
                      </a:lnTo>
                      <a:lnTo>
                        <a:pt x="23" y="42"/>
                      </a:lnTo>
                      <a:lnTo>
                        <a:pt x="16" y="40"/>
                      </a:lnTo>
                      <a:lnTo>
                        <a:pt x="10" y="36"/>
                      </a:lnTo>
                      <a:lnTo>
                        <a:pt x="6" y="29"/>
                      </a:lnTo>
                      <a:lnTo>
                        <a:pt x="4" y="23"/>
                      </a:lnTo>
                      <a:lnTo>
                        <a:pt x="6" y="15"/>
                      </a:lnTo>
                      <a:lnTo>
                        <a:pt x="10" y="8"/>
                      </a:lnTo>
                      <a:lnTo>
                        <a:pt x="16" y="4"/>
                      </a:lnTo>
                      <a:lnTo>
                        <a:pt x="23" y="4"/>
                      </a:lnTo>
                      <a:lnTo>
                        <a:pt x="31" y="4"/>
                      </a:lnTo>
                      <a:lnTo>
                        <a:pt x="36" y="8"/>
                      </a:lnTo>
                      <a:lnTo>
                        <a:pt x="40" y="15"/>
                      </a:lnTo>
                      <a:lnTo>
                        <a:pt x="42" y="23"/>
                      </a:lnTo>
                      <a:close/>
                    </a:path>
                  </a:pathLst>
                </a:custGeom>
                <a:solidFill>
                  <a:srgbClr val="DC9799"/>
                </a:solidFill>
                <a:ln w="9525">
                  <a:noFill/>
                  <a:round/>
                  <a:headEnd/>
                  <a:tailEnd/>
                </a:ln>
              </p:spPr>
              <p:txBody>
                <a:bodyPr/>
                <a:lstStyle/>
                <a:p>
                  <a:endParaRPr lang="en-US"/>
                </a:p>
              </p:txBody>
            </p:sp>
            <p:sp>
              <p:nvSpPr>
                <p:cNvPr id="22458" name="Freeform 235"/>
                <p:cNvSpPr>
                  <a:spLocks noEditPoints="1"/>
                </p:cNvSpPr>
                <p:nvPr/>
              </p:nvSpPr>
              <p:spPr bwMode="auto">
                <a:xfrm>
                  <a:off x="1610" y="1493"/>
                  <a:ext cx="42" cy="42"/>
                </a:xfrm>
                <a:custGeom>
                  <a:avLst/>
                  <a:gdLst>
                    <a:gd name="T0" fmla="*/ 42 w 42"/>
                    <a:gd name="T1" fmla="*/ 21 h 42"/>
                    <a:gd name="T2" fmla="*/ 40 w 42"/>
                    <a:gd name="T3" fmla="*/ 11 h 42"/>
                    <a:gd name="T4" fmla="*/ 36 w 42"/>
                    <a:gd name="T5" fmla="*/ 6 h 42"/>
                    <a:gd name="T6" fmla="*/ 29 w 42"/>
                    <a:gd name="T7" fmla="*/ 0 h 42"/>
                    <a:gd name="T8" fmla="*/ 21 w 42"/>
                    <a:gd name="T9" fmla="*/ 0 h 42"/>
                    <a:gd name="T10" fmla="*/ 12 w 42"/>
                    <a:gd name="T11" fmla="*/ 0 h 42"/>
                    <a:gd name="T12" fmla="*/ 6 w 42"/>
                    <a:gd name="T13" fmla="*/ 6 h 42"/>
                    <a:gd name="T14" fmla="*/ 2 w 42"/>
                    <a:gd name="T15" fmla="*/ 11 h 42"/>
                    <a:gd name="T16" fmla="*/ 0 w 42"/>
                    <a:gd name="T17" fmla="*/ 21 h 42"/>
                    <a:gd name="T18" fmla="*/ 2 w 42"/>
                    <a:gd name="T19" fmla="*/ 29 h 42"/>
                    <a:gd name="T20" fmla="*/ 6 w 42"/>
                    <a:gd name="T21" fmla="*/ 34 h 42"/>
                    <a:gd name="T22" fmla="*/ 12 w 42"/>
                    <a:gd name="T23" fmla="*/ 40 h 42"/>
                    <a:gd name="T24" fmla="*/ 21 w 42"/>
                    <a:gd name="T25" fmla="*/ 42 h 42"/>
                    <a:gd name="T26" fmla="*/ 29 w 42"/>
                    <a:gd name="T27" fmla="*/ 40 h 42"/>
                    <a:gd name="T28" fmla="*/ 36 w 42"/>
                    <a:gd name="T29" fmla="*/ 34 h 42"/>
                    <a:gd name="T30" fmla="*/ 40 w 42"/>
                    <a:gd name="T31" fmla="*/ 29 h 42"/>
                    <a:gd name="T32" fmla="*/ 42 w 42"/>
                    <a:gd name="T33" fmla="*/ 21 h 42"/>
                    <a:gd name="T34" fmla="*/ 38 w 42"/>
                    <a:gd name="T35" fmla="*/ 21 h 42"/>
                    <a:gd name="T36" fmla="*/ 36 w 42"/>
                    <a:gd name="T37" fmla="*/ 27 h 42"/>
                    <a:gd name="T38" fmla="*/ 33 w 42"/>
                    <a:gd name="T39" fmla="*/ 32 h 42"/>
                    <a:gd name="T40" fmla="*/ 27 w 42"/>
                    <a:gd name="T41" fmla="*/ 36 h 42"/>
                    <a:gd name="T42" fmla="*/ 21 w 42"/>
                    <a:gd name="T43" fmla="*/ 38 h 42"/>
                    <a:gd name="T44" fmla="*/ 14 w 42"/>
                    <a:gd name="T45" fmla="*/ 36 h 42"/>
                    <a:gd name="T46" fmla="*/ 8 w 42"/>
                    <a:gd name="T47" fmla="*/ 32 h 42"/>
                    <a:gd name="T48" fmla="*/ 4 w 42"/>
                    <a:gd name="T49" fmla="*/ 27 h 42"/>
                    <a:gd name="T50" fmla="*/ 4 w 42"/>
                    <a:gd name="T51" fmla="*/ 21 h 42"/>
                    <a:gd name="T52" fmla="*/ 4 w 42"/>
                    <a:gd name="T53" fmla="*/ 13 h 42"/>
                    <a:gd name="T54" fmla="*/ 8 w 42"/>
                    <a:gd name="T55" fmla="*/ 8 h 42"/>
                    <a:gd name="T56" fmla="*/ 14 w 42"/>
                    <a:gd name="T57" fmla="*/ 4 h 42"/>
                    <a:gd name="T58" fmla="*/ 21 w 42"/>
                    <a:gd name="T59" fmla="*/ 4 h 42"/>
                    <a:gd name="T60" fmla="*/ 27 w 42"/>
                    <a:gd name="T61" fmla="*/ 4 h 42"/>
                    <a:gd name="T62" fmla="*/ 33 w 42"/>
                    <a:gd name="T63" fmla="*/ 8 h 42"/>
                    <a:gd name="T64" fmla="*/ 36 w 42"/>
                    <a:gd name="T65" fmla="*/ 13 h 42"/>
                    <a:gd name="T66" fmla="*/ 38 w 42"/>
                    <a:gd name="T67" fmla="*/ 21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42"/>
                    <a:gd name="T104" fmla="*/ 42 w 42"/>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42">
                      <a:moveTo>
                        <a:pt x="42" y="21"/>
                      </a:moveTo>
                      <a:lnTo>
                        <a:pt x="40" y="11"/>
                      </a:lnTo>
                      <a:lnTo>
                        <a:pt x="36" y="6"/>
                      </a:lnTo>
                      <a:lnTo>
                        <a:pt x="29" y="0"/>
                      </a:lnTo>
                      <a:lnTo>
                        <a:pt x="21" y="0"/>
                      </a:lnTo>
                      <a:lnTo>
                        <a:pt x="12" y="0"/>
                      </a:lnTo>
                      <a:lnTo>
                        <a:pt x="6" y="6"/>
                      </a:lnTo>
                      <a:lnTo>
                        <a:pt x="2" y="11"/>
                      </a:lnTo>
                      <a:lnTo>
                        <a:pt x="0" y="21"/>
                      </a:lnTo>
                      <a:lnTo>
                        <a:pt x="2" y="29"/>
                      </a:lnTo>
                      <a:lnTo>
                        <a:pt x="6" y="34"/>
                      </a:lnTo>
                      <a:lnTo>
                        <a:pt x="12" y="40"/>
                      </a:lnTo>
                      <a:lnTo>
                        <a:pt x="21" y="42"/>
                      </a:lnTo>
                      <a:lnTo>
                        <a:pt x="29" y="40"/>
                      </a:lnTo>
                      <a:lnTo>
                        <a:pt x="36" y="34"/>
                      </a:lnTo>
                      <a:lnTo>
                        <a:pt x="40" y="29"/>
                      </a:lnTo>
                      <a:lnTo>
                        <a:pt x="42" y="21"/>
                      </a:lnTo>
                      <a:close/>
                      <a:moveTo>
                        <a:pt x="38" y="21"/>
                      </a:moveTo>
                      <a:lnTo>
                        <a:pt x="36" y="27"/>
                      </a:lnTo>
                      <a:lnTo>
                        <a:pt x="33" y="32"/>
                      </a:lnTo>
                      <a:lnTo>
                        <a:pt x="27" y="36"/>
                      </a:lnTo>
                      <a:lnTo>
                        <a:pt x="21" y="38"/>
                      </a:lnTo>
                      <a:lnTo>
                        <a:pt x="14" y="36"/>
                      </a:lnTo>
                      <a:lnTo>
                        <a:pt x="8" y="32"/>
                      </a:lnTo>
                      <a:lnTo>
                        <a:pt x="4" y="27"/>
                      </a:lnTo>
                      <a:lnTo>
                        <a:pt x="4" y="21"/>
                      </a:lnTo>
                      <a:lnTo>
                        <a:pt x="4" y="13"/>
                      </a:lnTo>
                      <a:lnTo>
                        <a:pt x="8" y="8"/>
                      </a:lnTo>
                      <a:lnTo>
                        <a:pt x="14" y="4"/>
                      </a:lnTo>
                      <a:lnTo>
                        <a:pt x="21" y="4"/>
                      </a:lnTo>
                      <a:lnTo>
                        <a:pt x="27" y="4"/>
                      </a:lnTo>
                      <a:lnTo>
                        <a:pt x="33" y="8"/>
                      </a:lnTo>
                      <a:lnTo>
                        <a:pt x="36" y="13"/>
                      </a:lnTo>
                      <a:lnTo>
                        <a:pt x="38" y="21"/>
                      </a:lnTo>
                      <a:close/>
                    </a:path>
                  </a:pathLst>
                </a:custGeom>
                <a:solidFill>
                  <a:srgbClr val="DD9799"/>
                </a:solidFill>
                <a:ln w="9525">
                  <a:noFill/>
                  <a:round/>
                  <a:headEnd/>
                  <a:tailEnd/>
                </a:ln>
              </p:spPr>
              <p:txBody>
                <a:bodyPr/>
                <a:lstStyle/>
                <a:p>
                  <a:endParaRPr lang="en-US"/>
                </a:p>
              </p:txBody>
            </p:sp>
            <p:sp>
              <p:nvSpPr>
                <p:cNvPr id="22459" name="Freeform 236"/>
                <p:cNvSpPr>
                  <a:spLocks noEditPoints="1"/>
                </p:cNvSpPr>
                <p:nvPr/>
              </p:nvSpPr>
              <p:spPr bwMode="auto">
                <a:xfrm>
                  <a:off x="1612" y="1495"/>
                  <a:ext cx="38" cy="38"/>
                </a:xfrm>
                <a:custGeom>
                  <a:avLst/>
                  <a:gdLst>
                    <a:gd name="T0" fmla="*/ 38 w 38"/>
                    <a:gd name="T1" fmla="*/ 19 h 38"/>
                    <a:gd name="T2" fmla="*/ 36 w 38"/>
                    <a:gd name="T3" fmla="*/ 11 h 38"/>
                    <a:gd name="T4" fmla="*/ 32 w 38"/>
                    <a:gd name="T5" fmla="*/ 4 h 38"/>
                    <a:gd name="T6" fmla="*/ 27 w 38"/>
                    <a:gd name="T7" fmla="*/ 0 h 38"/>
                    <a:gd name="T8" fmla="*/ 19 w 38"/>
                    <a:gd name="T9" fmla="*/ 0 h 38"/>
                    <a:gd name="T10" fmla="*/ 12 w 38"/>
                    <a:gd name="T11" fmla="*/ 0 h 38"/>
                    <a:gd name="T12" fmla="*/ 6 w 38"/>
                    <a:gd name="T13" fmla="*/ 4 h 38"/>
                    <a:gd name="T14" fmla="*/ 2 w 38"/>
                    <a:gd name="T15" fmla="*/ 11 h 38"/>
                    <a:gd name="T16" fmla="*/ 0 w 38"/>
                    <a:gd name="T17" fmla="*/ 19 h 38"/>
                    <a:gd name="T18" fmla="*/ 2 w 38"/>
                    <a:gd name="T19" fmla="*/ 25 h 38"/>
                    <a:gd name="T20" fmla="*/ 6 w 38"/>
                    <a:gd name="T21" fmla="*/ 32 h 38"/>
                    <a:gd name="T22" fmla="*/ 12 w 38"/>
                    <a:gd name="T23" fmla="*/ 36 h 38"/>
                    <a:gd name="T24" fmla="*/ 19 w 38"/>
                    <a:gd name="T25" fmla="*/ 38 h 38"/>
                    <a:gd name="T26" fmla="*/ 27 w 38"/>
                    <a:gd name="T27" fmla="*/ 36 h 38"/>
                    <a:gd name="T28" fmla="*/ 32 w 38"/>
                    <a:gd name="T29" fmla="*/ 32 h 38"/>
                    <a:gd name="T30" fmla="*/ 36 w 38"/>
                    <a:gd name="T31" fmla="*/ 25 h 38"/>
                    <a:gd name="T32" fmla="*/ 38 w 38"/>
                    <a:gd name="T33" fmla="*/ 19 h 38"/>
                    <a:gd name="T34" fmla="*/ 34 w 38"/>
                    <a:gd name="T35" fmla="*/ 19 h 38"/>
                    <a:gd name="T36" fmla="*/ 32 w 38"/>
                    <a:gd name="T37" fmla="*/ 25 h 38"/>
                    <a:gd name="T38" fmla="*/ 29 w 38"/>
                    <a:gd name="T39" fmla="*/ 28 h 38"/>
                    <a:gd name="T40" fmla="*/ 25 w 38"/>
                    <a:gd name="T41" fmla="*/ 32 h 38"/>
                    <a:gd name="T42" fmla="*/ 19 w 38"/>
                    <a:gd name="T43" fmla="*/ 34 h 38"/>
                    <a:gd name="T44" fmla="*/ 13 w 38"/>
                    <a:gd name="T45" fmla="*/ 32 h 38"/>
                    <a:gd name="T46" fmla="*/ 8 w 38"/>
                    <a:gd name="T47" fmla="*/ 28 h 38"/>
                    <a:gd name="T48" fmla="*/ 4 w 38"/>
                    <a:gd name="T49" fmla="*/ 25 h 38"/>
                    <a:gd name="T50" fmla="*/ 4 w 38"/>
                    <a:gd name="T51" fmla="*/ 19 h 38"/>
                    <a:gd name="T52" fmla="*/ 4 w 38"/>
                    <a:gd name="T53" fmla="*/ 11 h 38"/>
                    <a:gd name="T54" fmla="*/ 8 w 38"/>
                    <a:gd name="T55" fmla="*/ 8 h 38"/>
                    <a:gd name="T56" fmla="*/ 13 w 38"/>
                    <a:gd name="T57" fmla="*/ 4 h 38"/>
                    <a:gd name="T58" fmla="*/ 19 w 38"/>
                    <a:gd name="T59" fmla="*/ 4 h 38"/>
                    <a:gd name="T60" fmla="*/ 25 w 38"/>
                    <a:gd name="T61" fmla="*/ 4 h 38"/>
                    <a:gd name="T62" fmla="*/ 29 w 38"/>
                    <a:gd name="T63" fmla="*/ 8 h 38"/>
                    <a:gd name="T64" fmla="*/ 32 w 38"/>
                    <a:gd name="T65" fmla="*/ 11 h 38"/>
                    <a:gd name="T66" fmla="*/ 34 w 38"/>
                    <a:gd name="T67" fmla="*/ 19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8"/>
                    <a:gd name="T104" fmla="*/ 38 w 38"/>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8">
                      <a:moveTo>
                        <a:pt x="38" y="19"/>
                      </a:moveTo>
                      <a:lnTo>
                        <a:pt x="36" y="11"/>
                      </a:lnTo>
                      <a:lnTo>
                        <a:pt x="32" y="4"/>
                      </a:lnTo>
                      <a:lnTo>
                        <a:pt x="27" y="0"/>
                      </a:lnTo>
                      <a:lnTo>
                        <a:pt x="19" y="0"/>
                      </a:lnTo>
                      <a:lnTo>
                        <a:pt x="12" y="0"/>
                      </a:lnTo>
                      <a:lnTo>
                        <a:pt x="6" y="4"/>
                      </a:lnTo>
                      <a:lnTo>
                        <a:pt x="2" y="11"/>
                      </a:lnTo>
                      <a:lnTo>
                        <a:pt x="0" y="19"/>
                      </a:lnTo>
                      <a:lnTo>
                        <a:pt x="2" y="25"/>
                      </a:lnTo>
                      <a:lnTo>
                        <a:pt x="6" y="32"/>
                      </a:lnTo>
                      <a:lnTo>
                        <a:pt x="12" y="36"/>
                      </a:lnTo>
                      <a:lnTo>
                        <a:pt x="19" y="38"/>
                      </a:lnTo>
                      <a:lnTo>
                        <a:pt x="27" y="36"/>
                      </a:lnTo>
                      <a:lnTo>
                        <a:pt x="32" y="32"/>
                      </a:lnTo>
                      <a:lnTo>
                        <a:pt x="36" y="25"/>
                      </a:lnTo>
                      <a:lnTo>
                        <a:pt x="38" y="19"/>
                      </a:lnTo>
                      <a:close/>
                      <a:moveTo>
                        <a:pt x="34" y="19"/>
                      </a:moveTo>
                      <a:lnTo>
                        <a:pt x="32" y="25"/>
                      </a:lnTo>
                      <a:lnTo>
                        <a:pt x="29" y="28"/>
                      </a:lnTo>
                      <a:lnTo>
                        <a:pt x="25" y="32"/>
                      </a:lnTo>
                      <a:lnTo>
                        <a:pt x="19" y="34"/>
                      </a:lnTo>
                      <a:lnTo>
                        <a:pt x="13" y="32"/>
                      </a:lnTo>
                      <a:lnTo>
                        <a:pt x="8" y="28"/>
                      </a:lnTo>
                      <a:lnTo>
                        <a:pt x="4" y="25"/>
                      </a:lnTo>
                      <a:lnTo>
                        <a:pt x="4" y="19"/>
                      </a:lnTo>
                      <a:lnTo>
                        <a:pt x="4" y="11"/>
                      </a:lnTo>
                      <a:lnTo>
                        <a:pt x="8" y="8"/>
                      </a:lnTo>
                      <a:lnTo>
                        <a:pt x="13" y="4"/>
                      </a:lnTo>
                      <a:lnTo>
                        <a:pt x="19" y="4"/>
                      </a:lnTo>
                      <a:lnTo>
                        <a:pt x="25" y="4"/>
                      </a:lnTo>
                      <a:lnTo>
                        <a:pt x="29" y="8"/>
                      </a:lnTo>
                      <a:lnTo>
                        <a:pt x="32" y="11"/>
                      </a:lnTo>
                      <a:lnTo>
                        <a:pt x="34" y="19"/>
                      </a:lnTo>
                      <a:close/>
                    </a:path>
                  </a:pathLst>
                </a:custGeom>
                <a:solidFill>
                  <a:srgbClr val="DE9798"/>
                </a:solidFill>
                <a:ln w="9525">
                  <a:noFill/>
                  <a:round/>
                  <a:headEnd/>
                  <a:tailEnd/>
                </a:ln>
              </p:spPr>
              <p:txBody>
                <a:bodyPr/>
                <a:lstStyle/>
                <a:p>
                  <a:endParaRPr lang="en-US"/>
                </a:p>
              </p:txBody>
            </p:sp>
            <p:sp>
              <p:nvSpPr>
                <p:cNvPr id="22460" name="Freeform 237"/>
                <p:cNvSpPr>
                  <a:spLocks noEditPoints="1"/>
                </p:cNvSpPr>
                <p:nvPr/>
              </p:nvSpPr>
              <p:spPr bwMode="auto">
                <a:xfrm>
                  <a:off x="1614" y="1497"/>
                  <a:ext cx="34" cy="34"/>
                </a:xfrm>
                <a:custGeom>
                  <a:avLst/>
                  <a:gdLst>
                    <a:gd name="T0" fmla="*/ 34 w 34"/>
                    <a:gd name="T1" fmla="*/ 17 h 34"/>
                    <a:gd name="T2" fmla="*/ 32 w 34"/>
                    <a:gd name="T3" fmla="*/ 9 h 34"/>
                    <a:gd name="T4" fmla="*/ 29 w 34"/>
                    <a:gd name="T5" fmla="*/ 4 h 34"/>
                    <a:gd name="T6" fmla="*/ 23 w 34"/>
                    <a:gd name="T7" fmla="*/ 0 h 34"/>
                    <a:gd name="T8" fmla="*/ 17 w 34"/>
                    <a:gd name="T9" fmla="*/ 0 h 34"/>
                    <a:gd name="T10" fmla="*/ 10 w 34"/>
                    <a:gd name="T11" fmla="*/ 0 h 34"/>
                    <a:gd name="T12" fmla="*/ 4 w 34"/>
                    <a:gd name="T13" fmla="*/ 4 h 34"/>
                    <a:gd name="T14" fmla="*/ 0 w 34"/>
                    <a:gd name="T15" fmla="*/ 9 h 34"/>
                    <a:gd name="T16" fmla="*/ 0 w 34"/>
                    <a:gd name="T17" fmla="*/ 17 h 34"/>
                    <a:gd name="T18" fmla="*/ 0 w 34"/>
                    <a:gd name="T19" fmla="*/ 23 h 34"/>
                    <a:gd name="T20" fmla="*/ 4 w 34"/>
                    <a:gd name="T21" fmla="*/ 28 h 34"/>
                    <a:gd name="T22" fmla="*/ 10 w 34"/>
                    <a:gd name="T23" fmla="*/ 32 h 34"/>
                    <a:gd name="T24" fmla="*/ 17 w 34"/>
                    <a:gd name="T25" fmla="*/ 34 h 34"/>
                    <a:gd name="T26" fmla="*/ 23 w 34"/>
                    <a:gd name="T27" fmla="*/ 32 h 34"/>
                    <a:gd name="T28" fmla="*/ 29 w 34"/>
                    <a:gd name="T29" fmla="*/ 28 h 34"/>
                    <a:gd name="T30" fmla="*/ 32 w 34"/>
                    <a:gd name="T31" fmla="*/ 23 h 34"/>
                    <a:gd name="T32" fmla="*/ 34 w 34"/>
                    <a:gd name="T33" fmla="*/ 17 h 34"/>
                    <a:gd name="T34" fmla="*/ 30 w 34"/>
                    <a:gd name="T35" fmla="*/ 17 h 34"/>
                    <a:gd name="T36" fmla="*/ 29 w 34"/>
                    <a:gd name="T37" fmla="*/ 21 h 34"/>
                    <a:gd name="T38" fmla="*/ 27 w 34"/>
                    <a:gd name="T39" fmla="*/ 25 h 34"/>
                    <a:gd name="T40" fmla="*/ 21 w 34"/>
                    <a:gd name="T41" fmla="*/ 28 h 34"/>
                    <a:gd name="T42" fmla="*/ 17 w 34"/>
                    <a:gd name="T43" fmla="*/ 30 h 34"/>
                    <a:gd name="T44" fmla="*/ 11 w 34"/>
                    <a:gd name="T45" fmla="*/ 28 h 34"/>
                    <a:gd name="T46" fmla="*/ 8 w 34"/>
                    <a:gd name="T47" fmla="*/ 25 h 34"/>
                    <a:gd name="T48" fmla="*/ 4 w 34"/>
                    <a:gd name="T49" fmla="*/ 21 h 34"/>
                    <a:gd name="T50" fmla="*/ 4 w 34"/>
                    <a:gd name="T51" fmla="*/ 17 h 34"/>
                    <a:gd name="T52" fmla="*/ 4 w 34"/>
                    <a:gd name="T53" fmla="*/ 11 h 34"/>
                    <a:gd name="T54" fmla="*/ 8 w 34"/>
                    <a:gd name="T55" fmla="*/ 7 h 34"/>
                    <a:gd name="T56" fmla="*/ 11 w 34"/>
                    <a:gd name="T57" fmla="*/ 4 h 34"/>
                    <a:gd name="T58" fmla="*/ 17 w 34"/>
                    <a:gd name="T59" fmla="*/ 4 h 34"/>
                    <a:gd name="T60" fmla="*/ 21 w 34"/>
                    <a:gd name="T61" fmla="*/ 4 h 34"/>
                    <a:gd name="T62" fmla="*/ 27 w 34"/>
                    <a:gd name="T63" fmla="*/ 7 h 34"/>
                    <a:gd name="T64" fmla="*/ 29 w 34"/>
                    <a:gd name="T65" fmla="*/ 11 h 34"/>
                    <a:gd name="T66" fmla="*/ 30 w 34"/>
                    <a:gd name="T67" fmla="*/ 17 h 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34"/>
                    <a:gd name="T104" fmla="*/ 34 w 34"/>
                    <a:gd name="T105" fmla="*/ 34 h 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34">
                      <a:moveTo>
                        <a:pt x="34" y="17"/>
                      </a:moveTo>
                      <a:lnTo>
                        <a:pt x="32" y="9"/>
                      </a:lnTo>
                      <a:lnTo>
                        <a:pt x="29" y="4"/>
                      </a:lnTo>
                      <a:lnTo>
                        <a:pt x="23" y="0"/>
                      </a:lnTo>
                      <a:lnTo>
                        <a:pt x="17" y="0"/>
                      </a:lnTo>
                      <a:lnTo>
                        <a:pt x="10" y="0"/>
                      </a:lnTo>
                      <a:lnTo>
                        <a:pt x="4" y="4"/>
                      </a:lnTo>
                      <a:lnTo>
                        <a:pt x="0" y="9"/>
                      </a:lnTo>
                      <a:lnTo>
                        <a:pt x="0" y="17"/>
                      </a:lnTo>
                      <a:lnTo>
                        <a:pt x="0" y="23"/>
                      </a:lnTo>
                      <a:lnTo>
                        <a:pt x="4" y="28"/>
                      </a:lnTo>
                      <a:lnTo>
                        <a:pt x="10" y="32"/>
                      </a:lnTo>
                      <a:lnTo>
                        <a:pt x="17" y="34"/>
                      </a:lnTo>
                      <a:lnTo>
                        <a:pt x="23" y="32"/>
                      </a:lnTo>
                      <a:lnTo>
                        <a:pt x="29" y="28"/>
                      </a:lnTo>
                      <a:lnTo>
                        <a:pt x="32" y="23"/>
                      </a:lnTo>
                      <a:lnTo>
                        <a:pt x="34" y="17"/>
                      </a:lnTo>
                      <a:close/>
                      <a:moveTo>
                        <a:pt x="30" y="17"/>
                      </a:moveTo>
                      <a:lnTo>
                        <a:pt x="29" y="21"/>
                      </a:lnTo>
                      <a:lnTo>
                        <a:pt x="27" y="25"/>
                      </a:lnTo>
                      <a:lnTo>
                        <a:pt x="21" y="28"/>
                      </a:lnTo>
                      <a:lnTo>
                        <a:pt x="17" y="30"/>
                      </a:lnTo>
                      <a:lnTo>
                        <a:pt x="11" y="28"/>
                      </a:lnTo>
                      <a:lnTo>
                        <a:pt x="8" y="25"/>
                      </a:lnTo>
                      <a:lnTo>
                        <a:pt x="4" y="21"/>
                      </a:lnTo>
                      <a:lnTo>
                        <a:pt x="4" y="17"/>
                      </a:lnTo>
                      <a:lnTo>
                        <a:pt x="4" y="11"/>
                      </a:lnTo>
                      <a:lnTo>
                        <a:pt x="8" y="7"/>
                      </a:lnTo>
                      <a:lnTo>
                        <a:pt x="11" y="4"/>
                      </a:lnTo>
                      <a:lnTo>
                        <a:pt x="17" y="4"/>
                      </a:lnTo>
                      <a:lnTo>
                        <a:pt x="21" y="4"/>
                      </a:lnTo>
                      <a:lnTo>
                        <a:pt x="27" y="7"/>
                      </a:lnTo>
                      <a:lnTo>
                        <a:pt x="29" y="11"/>
                      </a:lnTo>
                      <a:lnTo>
                        <a:pt x="30" y="17"/>
                      </a:lnTo>
                      <a:close/>
                    </a:path>
                  </a:pathLst>
                </a:custGeom>
                <a:solidFill>
                  <a:srgbClr val="DF9898"/>
                </a:solidFill>
                <a:ln w="9525">
                  <a:noFill/>
                  <a:round/>
                  <a:headEnd/>
                  <a:tailEnd/>
                </a:ln>
              </p:spPr>
              <p:txBody>
                <a:bodyPr/>
                <a:lstStyle/>
                <a:p>
                  <a:endParaRPr lang="en-US"/>
                </a:p>
              </p:txBody>
            </p:sp>
            <p:sp>
              <p:nvSpPr>
                <p:cNvPr id="22461" name="Freeform 238"/>
                <p:cNvSpPr>
                  <a:spLocks noEditPoints="1"/>
                </p:cNvSpPr>
                <p:nvPr/>
              </p:nvSpPr>
              <p:spPr bwMode="auto">
                <a:xfrm>
                  <a:off x="1616" y="1499"/>
                  <a:ext cx="30" cy="30"/>
                </a:xfrm>
                <a:custGeom>
                  <a:avLst/>
                  <a:gdLst>
                    <a:gd name="T0" fmla="*/ 30 w 30"/>
                    <a:gd name="T1" fmla="*/ 15 h 30"/>
                    <a:gd name="T2" fmla="*/ 28 w 30"/>
                    <a:gd name="T3" fmla="*/ 7 h 30"/>
                    <a:gd name="T4" fmla="*/ 25 w 30"/>
                    <a:gd name="T5" fmla="*/ 4 h 30"/>
                    <a:gd name="T6" fmla="*/ 21 w 30"/>
                    <a:gd name="T7" fmla="*/ 0 h 30"/>
                    <a:gd name="T8" fmla="*/ 15 w 30"/>
                    <a:gd name="T9" fmla="*/ 0 h 30"/>
                    <a:gd name="T10" fmla="*/ 9 w 30"/>
                    <a:gd name="T11" fmla="*/ 0 h 30"/>
                    <a:gd name="T12" fmla="*/ 4 w 30"/>
                    <a:gd name="T13" fmla="*/ 4 h 30"/>
                    <a:gd name="T14" fmla="*/ 0 w 30"/>
                    <a:gd name="T15" fmla="*/ 7 h 30"/>
                    <a:gd name="T16" fmla="*/ 0 w 30"/>
                    <a:gd name="T17" fmla="*/ 15 h 30"/>
                    <a:gd name="T18" fmla="*/ 0 w 30"/>
                    <a:gd name="T19" fmla="*/ 21 h 30"/>
                    <a:gd name="T20" fmla="*/ 4 w 30"/>
                    <a:gd name="T21" fmla="*/ 24 h 30"/>
                    <a:gd name="T22" fmla="*/ 9 w 30"/>
                    <a:gd name="T23" fmla="*/ 28 h 30"/>
                    <a:gd name="T24" fmla="*/ 15 w 30"/>
                    <a:gd name="T25" fmla="*/ 30 h 30"/>
                    <a:gd name="T26" fmla="*/ 21 w 30"/>
                    <a:gd name="T27" fmla="*/ 28 h 30"/>
                    <a:gd name="T28" fmla="*/ 25 w 30"/>
                    <a:gd name="T29" fmla="*/ 24 h 30"/>
                    <a:gd name="T30" fmla="*/ 28 w 30"/>
                    <a:gd name="T31" fmla="*/ 21 h 30"/>
                    <a:gd name="T32" fmla="*/ 30 w 30"/>
                    <a:gd name="T33" fmla="*/ 15 h 30"/>
                    <a:gd name="T34" fmla="*/ 27 w 30"/>
                    <a:gd name="T35" fmla="*/ 15 h 30"/>
                    <a:gd name="T36" fmla="*/ 25 w 30"/>
                    <a:gd name="T37" fmla="*/ 19 h 30"/>
                    <a:gd name="T38" fmla="*/ 23 w 30"/>
                    <a:gd name="T39" fmla="*/ 23 h 30"/>
                    <a:gd name="T40" fmla="*/ 19 w 30"/>
                    <a:gd name="T41" fmla="*/ 24 h 30"/>
                    <a:gd name="T42" fmla="*/ 15 w 30"/>
                    <a:gd name="T43" fmla="*/ 26 h 30"/>
                    <a:gd name="T44" fmla="*/ 9 w 30"/>
                    <a:gd name="T45" fmla="*/ 24 h 30"/>
                    <a:gd name="T46" fmla="*/ 8 w 30"/>
                    <a:gd name="T47" fmla="*/ 23 h 30"/>
                    <a:gd name="T48" fmla="*/ 4 w 30"/>
                    <a:gd name="T49" fmla="*/ 19 h 30"/>
                    <a:gd name="T50" fmla="*/ 4 w 30"/>
                    <a:gd name="T51" fmla="*/ 15 h 30"/>
                    <a:gd name="T52" fmla="*/ 4 w 30"/>
                    <a:gd name="T53" fmla="*/ 9 h 30"/>
                    <a:gd name="T54" fmla="*/ 8 w 30"/>
                    <a:gd name="T55" fmla="*/ 5 h 30"/>
                    <a:gd name="T56" fmla="*/ 9 w 30"/>
                    <a:gd name="T57" fmla="*/ 4 h 30"/>
                    <a:gd name="T58" fmla="*/ 15 w 30"/>
                    <a:gd name="T59" fmla="*/ 4 h 30"/>
                    <a:gd name="T60" fmla="*/ 19 w 30"/>
                    <a:gd name="T61" fmla="*/ 4 h 30"/>
                    <a:gd name="T62" fmla="*/ 23 w 30"/>
                    <a:gd name="T63" fmla="*/ 5 h 30"/>
                    <a:gd name="T64" fmla="*/ 25 w 30"/>
                    <a:gd name="T65" fmla="*/ 9 h 30"/>
                    <a:gd name="T66" fmla="*/ 27 w 30"/>
                    <a:gd name="T67" fmla="*/ 15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30"/>
                    <a:gd name="T104" fmla="*/ 30 w 30"/>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30">
                      <a:moveTo>
                        <a:pt x="30" y="15"/>
                      </a:moveTo>
                      <a:lnTo>
                        <a:pt x="28" y="7"/>
                      </a:lnTo>
                      <a:lnTo>
                        <a:pt x="25" y="4"/>
                      </a:lnTo>
                      <a:lnTo>
                        <a:pt x="21" y="0"/>
                      </a:lnTo>
                      <a:lnTo>
                        <a:pt x="15" y="0"/>
                      </a:lnTo>
                      <a:lnTo>
                        <a:pt x="9" y="0"/>
                      </a:lnTo>
                      <a:lnTo>
                        <a:pt x="4" y="4"/>
                      </a:lnTo>
                      <a:lnTo>
                        <a:pt x="0" y="7"/>
                      </a:lnTo>
                      <a:lnTo>
                        <a:pt x="0" y="15"/>
                      </a:lnTo>
                      <a:lnTo>
                        <a:pt x="0" y="21"/>
                      </a:lnTo>
                      <a:lnTo>
                        <a:pt x="4" y="24"/>
                      </a:lnTo>
                      <a:lnTo>
                        <a:pt x="9" y="28"/>
                      </a:lnTo>
                      <a:lnTo>
                        <a:pt x="15" y="30"/>
                      </a:lnTo>
                      <a:lnTo>
                        <a:pt x="21" y="28"/>
                      </a:lnTo>
                      <a:lnTo>
                        <a:pt x="25" y="24"/>
                      </a:lnTo>
                      <a:lnTo>
                        <a:pt x="28" y="21"/>
                      </a:lnTo>
                      <a:lnTo>
                        <a:pt x="30" y="15"/>
                      </a:lnTo>
                      <a:close/>
                      <a:moveTo>
                        <a:pt x="27" y="15"/>
                      </a:moveTo>
                      <a:lnTo>
                        <a:pt x="25" y="19"/>
                      </a:lnTo>
                      <a:lnTo>
                        <a:pt x="23" y="23"/>
                      </a:lnTo>
                      <a:lnTo>
                        <a:pt x="19" y="24"/>
                      </a:lnTo>
                      <a:lnTo>
                        <a:pt x="15" y="26"/>
                      </a:lnTo>
                      <a:lnTo>
                        <a:pt x="9" y="24"/>
                      </a:lnTo>
                      <a:lnTo>
                        <a:pt x="8" y="23"/>
                      </a:lnTo>
                      <a:lnTo>
                        <a:pt x="4" y="19"/>
                      </a:lnTo>
                      <a:lnTo>
                        <a:pt x="4" y="15"/>
                      </a:lnTo>
                      <a:lnTo>
                        <a:pt x="4" y="9"/>
                      </a:lnTo>
                      <a:lnTo>
                        <a:pt x="8" y="5"/>
                      </a:lnTo>
                      <a:lnTo>
                        <a:pt x="9" y="4"/>
                      </a:lnTo>
                      <a:lnTo>
                        <a:pt x="15" y="4"/>
                      </a:lnTo>
                      <a:lnTo>
                        <a:pt x="19" y="4"/>
                      </a:lnTo>
                      <a:lnTo>
                        <a:pt x="23" y="5"/>
                      </a:lnTo>
                      <a:lnTo>
                        <a:pt x="25" y="9"/>
                      </a:lnTo>
                      <a:lnTo>
                        <a:pt x="27" y="15"/>
                      </a:lnTo>
                      <a:close/>
                    </a:path>
                  </a:pathLst>
                </a:custGeom>
                <a:solidFill>
                  <a:srgbClr val="E09898"/>
                </a:solidFill>
                <a:ln w="9525">
                  <a:noFill/>
                  <a:round/>
                  <a:headEnd/>
                  <a:tailEnd/>
                </a:ln>
              </p:spPr>
              <p:txBody>
                <a:bodyPr/>
                <a:lstStyle/>
                <a:p>
                  <a:endParaRPr lang="en-US"/>
                </a:p>
              </p:txBody>
            </p:sp>
            <p:sp>
              <p:nvSpPr>
                <p:cNvPr id="22462" name="Freeform 239"/>
                <p:cNvSpPr>
                  <a:spLocks noEditPoints="1"/>
                </p:cNvSpPr>
                <p:nvPr/>
              </p:nvSpPr>
              <p:spPr bwMode="auto">
                <a:xfrm>
                  <a:off x="1618" y="1501"/>
                  <a:ext cx="26" cy="26"/>
                </a:xfrm>
                <a:custGeom>
                  <a:avLst/>
                  <a:gdLst>
                    <a:gd name="T0" fmla="*/ 26 w 26"/>
                    <a:gd name="T1" fmla="*/ 13 h 26"/>
                    <a:gd name="T2" fmla="*/ 25 w 26"/>
                    <a:gd name="T3" fmla="*/ 7 h 26"/>
                    <a:gd name="T4" fmla="*/ 23 w 26"/>
                    <a:gd name="T5" fmla="*/ 3 h 26"/>
                    <a:gd name="T6" fmla="*/ 17 w 26"/>
                    <a:gd name="T7" fmla="*/ 0 h 26"/>
                    <a:gd name="T8" fmla="*/ 13 w 26"/>
                    <a:gd name="T9" fmla="*/ 0 h 26"/>
                    <a:gd name="T10" fmla="*/ 7 w 26"/>
                    <a:gd name="T11" fmla="*/ 0 h 26"/>
                    <a:gd name="T12" fmla="*/ 4 w 26"/>
                    <a:gd name="T13" fmla="*/ 3 h 26"/>
                    <a:gd name="T14" fmla="*/ 0 w 26"/>
                    <a:gd name="T15" fmla="*/ 7 h 26"/>
                    <a:gd name="T16" fmla="*/ 0 w 26"/>
                    <a:gd name="T17" fmla="*/ 13 h 26"/>
                    <a:gd name="T18" fmla="*/ 0 w 26"/>
                    <a:gd name="T19" fmla="*/ 17 h 26"/>
                    <a:gd name="T20" fmla="*/ 4 w 26"/>
                    <a:gd name="T21" fmla="*/ 21 h 26"/>
                    <a:gd name="T22" fmla="*/ 7 w 26"/>
                    <a:gd name="T23" fmla="*/ 24 h 26"/>
                    <a:gd name="T24" fmla="*/ 13 w 26"/>
                    <a:gd name="T25" fmla="*/ 26 h 26"/>
                    <a:gd name="T26" fmla="*/ 17 w 26"/>
                    <a:gd name="T27" fmla="*/ 24 h 26"/>
                    <a:gd name="T28" fmla="*/ 23 w 26"/>
                    <a:gd name="T29" fmla="*/ 21 h 26"/>
                    <a:gd name="T30" fmla="*/ 25 w 26"/>
                    <a:gd name="T31" fmla="*/ 17 h 26"/>
                    <a:gd name="T32" fmla="*/ 26 w 26"/>
                    <a:gd name="T33" fmla="*/ 13 h 26"/>
                    <a:gd name="T34" fmla="*/ 23 w 26"/>
                    <a:gd name="T35" fmla="*/ 13 h 26"/>
                    <a:gd name="T36" fmla="*/ 21 w 26"/>
                    <a:gd name="T37" fmla="*/ 15 h 26"/>
                    <a:gd name="T38" fmla="*/ 19 w 26"/>
                    <a:gd name="T39" fmla="*/ 19 h 26"/>
                    <a:gd name="T40" fmla="*/ 17 w 26"/>
                    <a:gd name="T41" fmla="*/ 21 h 26"/>
                    <a:gd name="T42" fmla="*/ 13 w 26"/>
                    <a:gd name="T43" fmla="*/ 22 h 26"/>
                    <a:gd name="T44" fmla="*/ 9 w 26"/>
                    <a:gd name="T45" fmla="*/ 21 h 26"/>
                    <a:gd name="T46" fmla="*/ 6 w 26"/>
                    <a:gd name="T47" fmla="*/ 19 h 26"/>
                    <a:gd name="T48" fmla="*/ 4 w 26"/>
                    <a:gd name="T49" fmla="*/ 15 h 26"/>
                    <a:gd name="T50" fmla="*/ 4 w 26"/>
                    <a:gd name="T51" fmla="*/ 13 h 26"/>
                    <a:gd name="T52" fmla="*/ 4 w 26"/>
                    <a:gd name="T53" fmla="*/ 9 h 26"/>
                    <a:gd name="T54" fmla="*/ 6 w 26"/>
                    <a:gd name="T55" fmla="*/ 5 h 26"/>
                    <a:gd name="T56" fmla="*/ 9 w 26"/>
                    <a:gd name="T57" fmla="*/ 3 h 26"/>
                    <a:gd name="T58" fmla="*/ 13 w 26"/>
                    <a:gd name="T59" fmla="*/ 3 h 26"/>
                    <a:gd name="T60" fmla="*/ 17 w 26"/>
                    <a:gd name="T61" fmla="*/ 3 h 26"/>
                    <a:gd name="T62" fmla="*/ 19 w 26"/>
                    <a:gd name="T63" fmla="*/ 5 h 26"/>
                    <a:gd name="T64" fmla="*/ 21 w 26"/>
                    <a:gd name="T65" fmla="*/ 9 h 26"/>
                    <a:gd name="T66" fmla="*/ 23 w 26"/>
                    <a:gd name="T67" fmla="*/ 13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26"/>
                    <a:gd name="T104" fmla="*/ 26 w 26"/>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26">
                      <a:moveTo>
                        <a:pt x="26" y="13"/>
                      </a:moveTo>
                      <a:lnTo>
                        <a:pt x="25" y="7"/>
                      </a:lnTo>
                      <a:lnTo>
                        <a:pt x="23" y="3"/>
                      </a:lnTo>
                      <a:lnTo>
                        <a:pt x="17" y="0"/>
                      </a:lnTo>
                      <a:lnTo>
                        <a:pt x="13" y="0"/>
                      </a:lnTo>
                      <a:lnTo>
                        <a:pt x="7" y="0"/>
                      </a:lnTo>
                      <a:lnTo>
                        <a:pt x="4" y="3"/>
                      </a:lnTo>
                      <a:lnTo>
                        <a:pt x="0" y="7"/>
                      </a:lnTo>
                      <a:lnTo>
                        <a:pt x="0" y="13"/>
                      </a:lnTo>
                      <a:lnTo>
                        <a:pt x="0" y="17"/>
                      </a:lnTo>
                      <a:lnTo>
                        <a:pt x="4" y="21"/>
                      </a:lnTo>
                      <a:lnTo>
                        <a:pt x="7" y="24"/>
                      </a:lnTo>
                      <a:lnTo>
                        <a:pt x="13" y="26"/>
                      </a:lnTo>
                      <a:lnTo>
                        <a:pt x="17" y="24"/>
                      </a:lnTo>
                      <a:lnTo>
                        <a:pt x="23" y="21"/>
                      </a:lnTo>
                      <a:lnTo>
                        <a:pt x="25" y="17"/>
                      </a:lnTo>
                      <a:lnTo>
                        <a:pt x="26" y="13"/>
                      </a:lnTo>
                      <a:close/>
                      <a:moveTo>
                        <a:pt x="23" y="13"/>
                      </a:moveTo>
                      <a:lnTo>
                        <a:pt x="21" y="15"/>
                      </a:lnTo>
                      <a:lnTo>
                        <a:pt x="19" y="19"/>
                      </a:lnTo>
                      <a:lnTo>
                        <a:pt x="17" y="21"/>
                      </a:lnTo>
                      <a:lnTo>
                        <a:pt x="13" y="22"/>
                      </a:lnTo>
                      <a:lnTo>
                        <a:pt x="9" y="21"/>
                      </a:lnTo>
                      <a:lnTo>
                        <a:pt x="6" y="19"/>
                      </a:lnTo>
                      <a:lnTo>
                        <a:pt x="4" y="15"/>
                      </a:lnTo>
                      <a:lnTo>
                        <a:pt x="4" y="13"/>
                      </a:lnTo>
                      <a:lnTo>
                        <a:pt x="4" y="9"/>
                      </a:lnTo>
                      <a:lnTo>
                        <a:pt x="6" y="5"/>
                      </a:lnTo>
                      <a:lnTo>
                        <a:pt x="9" y="3"/>
                      </a:lnTo>
                      <a:lnTo>
                        <a:pt x="13" y="3"/>
                      </a:lnTo>
                      <a:lnTo>
                        <a:pt x="17" y="3"/>
                      </a:lnTo>
                      <a:lnTo>
                        <a:pt x="19" y="5"/>
                      </a:lnTo>
                      <a:lnTo>
                        <a:pt x="21" y="9"/>
                      </a:lnTo>
                      <a:lnTo>
                        <a:pt x="23" y="13"/>
                      </a:lnTo>
                      <a:close/>
                    </a:path>
                  </a:pathLst>
                </a:custGeom>
                <a:solidFill>
                  <a:srgbClr val="E19898"/>
                </a:solidFill>
                <a:ln w="9525">
                  <a:noFill/>
                  <a:round/>
                  <a:headEnd/>
                  <a:tailEnd/>
                </a:ln>
              </p:spPr>
              <p:txBody>
                <a:bodyPr/>
                <a:lstStyle/>
                <a:p>
                  <a:endParaRPr lang="en-US"/>
                </a:p>
              </p:txBody>
            </p:sp>
            <p:sp>
              <p:nvSpPr>
                <p:cNvPr id="22463" name="Freeform 240"/>
                <p:cNvSpPr>
                  <a:spLocks noEditPoints="1"/>
                </p:cNvSpPr>
                <p:nvPr/>
              </p:nvSpPr>
              <p:spPr bwMode="auto">
                <a:xfrm>
                  <a:off x="1620" y="1503"/>
                  <a:ext cx="23" cy="22"/>
                </a:xfrm>
                <a:custGeom>
                  <a:avLst/>
                  <a:gdLst>
                    <a:gd name="T0" fmla="*/ 23 w 23"/>
                    <a:gd name="T1" fmla="*/ 11 h 22"/>
                    <a:gd name="T2" fmla="*/ 21 w 23"/>
                    <a:gd name="T3" fmla="*/ 5 h 22"/>
                    <a:gd name="T4" fmla="*/ 19 w 23"/>
                    <a:gd name="T5" fmla="*/ 1 h 22"/>
                    <a:gd name="T6" fmla="*/ 15 w 23"/>
                    <a:gd name="T7" fmla="*/ 0 h 22"/>
                    <a:gd name="T8" fmla="*/ 11 w 23"/>
                    <a:gd name="T9" fmla="*/ 0 h 22"/>
                    <a:gd name="T10" fmla="*/ 5 w 23"/>
                    <a:gd name="T11" fmla="*/ 0 h 22"/>
                    <a:gd name="T12" fmla="*/ 4 w 23"/>
                    <a:gd name="T13" fmla="*/ 1 h 22"/>
                    <a:gd name="T14" fmla="*/ 0 w 23"/>
                    <a:gd name="T15" fmla="*/ 5 h 22"/>
                    <a:gd name="T16" fmla="*/ 0 w 23"/>
                    <a:gd name="T17" fmla="*/ 11 h 22"/>
                    <a:gd name="T18" fmla="*/ 0 w 23"/>
                    <a:gd name="T19" fmla="*/ 15 h 22"/>
                    <a:gd name="T20" fmla="*/ 4 w 23"/>
                    <a:gd name="T21" fmla="*/ 19 h 22"/>
                    <a:gd name="T22" fmla="*/ 5 w 23"/>
                    <a:gd name="T23" fmla="*/ 20 h 22"/>
                    <a:gd name="T24" fmla="*/ 11 w 23"/>
                    <a:gd name="T25" fmla="*/ 22 h 22"/>
                    <a:gd name="T26" fmla="*/ 15 w 23"/>
                    <a:gd name="T27" fmla="*/ 20 h 22"/>
                    <a:gd name="T28" fmla="*/ 19 w 23"/>
                    <a:gd name="T29" fmla="*/ 19 h 22"/>
                    <a:gd name="T30" fmla="*/ 21 w 23"/>
                    <a:gd name="T31" fmla="*/ 15 h 22"/>
                    <a:gd name="T32" fmla="*/ 23 w 23"/>
                    <a:gd name="T33" fmla="*/ 11 h 22"/>
                    <a:gd name="T34" fmla="*/ 19 w 23"/>
                    <a:gd name="T35" fmla="*/ 11 h 22"/>
                    <a:gd name="T36" fmla="*/ 17 w 23"/>
                    <a:gd name="T37" fmla="*/ 13 h 22"/>
                    <a:gd name="T38" fmla="*/ 17 w 23"/>
                    <a:gd name="T39" fmla="*/ 15 h 22"/>
                    <a:gd name="T40" fmla="*/ 13 w 23"/>
                    <a:gd name="T41" fmla="*/ 17 h 22"/>
                    <a:gd name="T42" fmla="*/ 11 w 23"/>
                    <a:gd name="T43" fmla="*/ 19 h 22"/>
                    <a:gd name="T44" fmla="*/ 7 w 23"/>
                    <a:gd name="T45" fmla="*/ 17 h 22"/>
                    <a:gd name="T46" fmla="*/ 5 w 23"/>
                    <a:gd name="T47" fmla="*/ 15 h 22"/>
                    <a:gd name="T48" fmla="*/ 4 w 23"/>
                    <a:gd name="T49" fmla="*/ 13 h 22"/>
                    <a:gd name="T50" fmla="*/ 4 w 23"/>
                    <a:gd name="T51" fmla="*/ 11 h 22"/>
                    <a:gd name="T52" fmla="*/ 4 w 23"/>
                    <a:gd name="T53" fmla="*/ 7 h 22"/>
                    <a:gd name="T54" fmla="*/ 5 w 23"/>
                    <a:gd name="T55" fmla="*/ 5 h 22"/>
                    <a:gd name="T56" fmla="*/ 7 w 23"/>
                    <a:gd name="T57" fmla="*/ 3 h 22"/>
                    <a:gd name="T58" fmla="*/ 11 w 23"/>
                    <a:gd name="T59" fmla="*/ 3 h 22"/>
                    <a:gd name="T60" fmla="*/ 13 w 23"/>
                    <a:gd name="T61" fmla="*/ 3 h 22"/>
                    <a:gd name="T62" fmla="*/ 17 w 23"/>
                    <a:gd name="T63" fmla="*/ 5 h 22"/>
                    <a:gd name="T64" fmla="*/ 17 w 23"/>
                    <a:gd name="T65" fmla="*/ 7 h 22"/>
                    <a:gd name="T66" fmla="*/ 19 w 23"/>
                    <a:gd name="T67" fmla="*/ 11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22"/>
                    <a:gd name="T104" fmla="*/ 23 w 23"/>
                    <a:gd name="T105" fmla="*/ 22 h 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22">
                      <a:moveTo>
                        <a:pt x="23" y="11"/>
                      </a:moveTo>
                      <a:lnTo>
                        <a:pt x="21" y="5"/>
                      </a:lnTo>
                      <a:lnTo>
                        <a:pt x="19" y="1"/>
                      </a:lnTo>
                      <a:lnTo>
                        <a:pt x="15" y="0"/>
                      </a:lnTo>
                      <a:lnTo>
                        <a:pt x="11" y="0"/>
                      </a:lnTo>
                      <a:lnTo>
                        <a:pt x="5" y="0"/>
                      </a:lnTo>
                      <a:lnTo>
                        <a:pt x="4" y="1"/>
                      </a:lnTo>
                      <a:lnTo>
                        <a:pt x="0" y="5"/>
                      </a:lnTo>
                      <a:lnTo>
                        <a:pt x="0" y="11"/>
                      </a:lnTo>
                      <a:lnTo>
                        <a:pt x="0" y="15"/>
                      </a:lnTo>
                      <a:lnTo>
                        <a:pt x="4" y="19"/>
                      </a:lnTo>
                      <a:lnTo>
                        <a:pt x="5" y="20"/>
                      </a:lnTo>
                      <a:lnTo>
                        <a:pt x="11" y="22"/>
                      </a:lnTo>
                      <a:lnTo>
                        <a:pt x="15" y="20"/>
                      </a:lnTo>
                      <a:lnTo>
                        <a:pt x="19" y="19"/>
                      </a:lnTo>
                      <a:lnTo>
                        <a:pt x="21" y="15"/>
                      </a:lnTo>
                      <a:lnTo>
                        <a:pt x="23" y="11"/>
                      </a:lnTo>
                      <a:close/>
                      <a:moveTo>
                        <a:pt x="19" y="11"/>
                      </a:moveTo>
                      <a:lnTo>
                        <a:pt x="17" y="13"/>
                      </a:lnTo>
                      <a:lnTo>
                        <a:pt x="17" y="15"/>
                      </a:lnTo>
                      <a:lnTo>
                        <a:pt x="13" y="17"/>
                      </a:lnTo>
                      <a:lnTo>
                        <a:pt x="11" y="19"/>
                      </a:lnTo>
                      <a:lnTo>
                        <a:pt x="7" y="17"/>
                      </a:lnTo>
                      <a:lnTo>
                        <a:pt x="5" y="15"/>
                      </a:lnTo>
                      <a:lnTo>
                        <a:pt x="4" y="13"/>
                      </a:lnTo>
                      <a:lnTo>
                        <a:pt x="4" y="11"/>
                      </a:lnTo>
                      <a:lnTo>
                        <a:pt x="4" y="7"/>
                      </a:lnTo>
                      <a:lnTo>
                        <a:pt x="5" y="5"/>
                      </a:lnTo>
                      <a:lnTo>
                        <a:pt x="7" y="3"/>
                      </a:lnTo>
                      <a:lnTo>
                        <a:pt x="11" y="3"/>
                      </a:lnTo>
                      <a:lnTo>
                        <a:pt x="13" y="3"/>
                      </a:lnTo>
                      <a:lnTo>
                        <a:pt x="17" y="5"/>
                      </a:lnTo>
                      <a:lnTo>
                        <a:pt x="17" y="7"/>
                      </a:lnTo>
                      <a:lnTo>
                        <a:pt x="19" y="11"/>
                      </a:lnTo>
                      <a:close/>
                    </a:path>
                  </a:pathLst>
                </a:custGeom>
                <a:solidFill>
                  <a:srgbClr val="E29897"/>
                </a:solidFill>
                <a:ln w="9525">
                  <a:noFill/>
                  <a:round/>
                  <a:headEnd/>
                  <a:tailEnd/>
                </a:ln>
              </p:spPr>
              <p:txBody>
                <a:bodyPr/>
                <a:lstStyle/>
                <a:p>
                  <a:endParaRPr lang="en-US"/>
                </a:p>
              </p:txBody>
            </p:sp>
            <p:sp>
              <p:nvSpPr>
                <p:cNvPr id="22464" name="Freeform 241"/>
                <p:cNvSpPr>
                  <a:spLocks noEditPoints="1"/>
                </p:cNvSpPr>
                <p:nvPr/>
              </p:nvSpPr>
              <p:spPr bwMode="auto">
                <a:xfrm>
                  <a:off x="1622" y="1504"/>
                  <a:ext cx="19" cy="19"/>
                </a:xfrm>
                <a:custGeom>
                  <a:avLst/>
                  <a:gdLst>
                    <a:gd name="T0" fmla="*/ 19 w 19"/>
                    <a:gd name="T1" fmla="*/ 10 h 19"/>
                    <a:gd name="T2" fmla="*/ 17 w 19"/>
                    <a:gd name="T3" fmla="*/ 6 h 19"/>
                    <a:gd name="T4" fmla="*/ 15 w 19"/>
                    <a:gd name="T5" fmla="*/ 2 h 19"/>
                    <a:gd name="T6" fmla="*/ 13 w 19"/>
                    <a:gd name="T7" fmla="*/ 0 h 19"/>
                    <a:gd name="T8" fmla="*/ 9 w 19"/>
                    <a:gd name="T9" fmla="*/ 0 h 19"/>
                    <a:gd name="T10" fmla="*/ 5 w 19"/>
                    <a:gd name="T11" fmla="*/ 0 h 19"/>
                    <a:gd name="T12" fmla="*/ 2 w 19"/>
                    <a:gd name="T13" fmla="*/ 2 h 19"/>
                    <a:gd name="T14" fmla="*/ 0 w 19"/>
                    <a:gd name="T15" fmla="*/ 6 h 19"/>
                    <a:gd name="T16" fmla="*/ 0 w 19"/>
                    <a:gd name="T17" fmla="*/ 10 h 19"/>
                    <a:gd name="T18" fmla="*/ 0 w 19"/>
                    <a:gd name="T19" fmla="*/ 12 h 19"/>
                    <a:gd name="T20" fmla="*/ 2 w 19"/>
                    <a:gd name="T21" fmla="*/ 16 h 19"/>
                    <a:gd name="T22" fmla="*/ 5 w 19"/>
                    <a:gd name="T23" fmla="*/ 18 h 19"/>
                    <a:gd name="T24" fmla="*/ 9 w 19"/>
                    <a:gd name="T25" fmla="*/ 19 h 19"/>
                    <a:gd name="T26" fmla="*/ 13 w 19"/>
                    <a:gd name="T27" fmla="*/ 18 h 19"/>
                    <a:gd name="T28" fmla="*/ 15 w 19"/>
                    <a:gd name="T29" fmla="*/ 16 h 19"/>
                    <a:gd name="T30" fmla="*/ 17 w 19"/>
                    <a:gd name="T31" fmla="*/ 12 h 19"/>
                    <a:gd name="T32" fmla="*/ 19 w 19"/>
                    <a:gd name="T33" fmla="*/ 10 h 19"/>
                    <a:gd name="T34" fmla="*/ 15 w 19"/>
                    <a:gd name="T35" fmla="*/ 10 h 19"/>
                    <a:gd name="T36" fmla="*/ 13 w 19"/>
                    <a:gd name="T37" fmla="*/ 14 h 19"/>
                    <a:gd name="T38" fmla="*/ 9 w 19"/>
                    <a:gd name="T39" fmla="*/ 16 h 19"/>
                    <a:gd name="T40" fmla="*/ 5 w 19"/>
                    <a:gd name="T41" fmla="*/ 14 h 19"/>
                    <a:gd name="T42" fmla="*/ 3 w 19"/>
                    <a:gd name="T43" fmla="*/ 10 h 19"/>
                    <a:gd name="T44" fmla="*/ 5 w 19"/>
                    <a:gd name="T45" fmla="*/ 4 h 19"/>
                    <a:gd name="T46" fmla="*/ 9 w 19"/>
                    <a:gd name="T47" fmla="*/ 4 h 19"/>
                    <a:gd name="T48" fmla="*/ 13 w 19"/>
                    <a:gd name="T49" fmla="*/ 4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9"/>
                    <a:gd name="T80" fmla="*/ 19 w 19"/>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9">
                      <a:moveTo>
                        <a:pt x="19" y="10"/>
                      </a:moveTo>
                      <a:lnTo>
                        <a:pt x="17" y="6"/>
                      </a:lnTo>
                      <a:lnTo>
                        <a:pt x="15" y="2"/>
                      </a:lnTo>
                      <a:lnTo>
                        <a:pt x="13" y="0"/>
                      </a:lnTo>
                      <a:lnTo>
                        <a:pt x="9" y="0"/>
                      </a:lnTo>
                      <a:lnTo>
                        <a:pt x="5" y="0"/>
                      </a:lnTo>
                      <a:lnTo>
                        <a:pt x="2" y="2"/>
                      </a:lnTo>
                      <a:lnTo>
                        <a:pt x="0" y="6"/>
                      </a:lnTo>
                      <a:lnTo>
                        <a:pt x="0" y="10"/>
                      </a:lnTo>
                      <a:lnTo>
                        <a:pt x="0" y="12"/>
                      </a:lnTo>
                      <a:lnTo>
                        <a:pt x="2" y="16"/>
                      </a:lnTo>
                      <a:lnTo>
                        <a:pt x="5" y="18"/>
                      </a:lnTo>
                      <a:lnTo>
                        <a:pt x="9" y="19"/>
                      </a:lnTo>
                      <a:lnTo>
                        <a:pt x="13" y="18"/>
                      </a:lnTo>
                      <a:lnTo>
                        <a:pt x="15" y="16"/>
                      </a:lnTo>
                      <a:lnTo>
                        <a:pt x="17" y="12"/>
                      </a:lnTo>
                      <a:lnTo>
                        <a:pt x="19" y="10"/>
                      </a:lnTo>
                      <a:close/>
                      <a:moveTo>
                        <a:pt x="15" y="10"/>
                      </a:moveTo>
                      <a:lnTo>
                        <a:pt x="13" y="14"/>
                      </a:lnTo>
                      <a:lnTo>
                        <a:pt x="9" y="16"/>
                      </a:lnTo>
                      <a:lnTo>
                        <a:pt x="5" y="14"/>
                      </a:lnTo>
                      <a:lnTo>
                        <a:pt x="3" y="10"/>
                      </a:lnTo>
                      <a:lnTo>
                        <a:pt x="5" y="4"/>
                      </a:lnTo>
                      <a:lnTo>
                        <a:pt x="9" y="4"/>
                      </a:lnTo>
                      <a:lnTo>
                        <a:pt x="13" y="4"/>
                      </a:lnTo>
                      <a:lnTo>
                        <a:pt x="15" y="10"/>
                      </a:lnTo>
                      <a:close/>
                    </a:path>
                  </a:pathLst>
                </a:custGeom>
                <a:solidFill>
                  <a:srgbClr val="E49897"/>
                </a:solidFill>
                <a:ln w="9525">
                  <a:noFill/>
                  <a:round/>
                  <a:headEnd/>
                  <a:tailEnd/>
                </a:ln>
              </p:spPr>
              <p:txBody>
                <a:bodyPr/>
                <a:lstStyle/>
                <a:p>
                  <a:endParaRPr lang="en-US"/>
                </a:p>
              </p:txBody>
            </p:sp>
            <p:sp>
              <p:nvSpPr>
                <p:cNvPr id="22465" name="Freeform 242"/>
                <p:cNvSpPr>
                  <a:spLocks noEditPoints="1"/>
                </p:cNvSpPr>
                <p:nvPr/>
              </p:nvSpPr>
              <p:spPr bwMode="auto">
                <a:xfrm>
                  <a:off x="1624" y="1506"/>
                  <a:ext cx="15" cy="16"/>
                </a:xfrm>
                <a:custGeom>
                  <a:avLst/>
                  <a:gdLst>
                    <a:gd name="T0" fmla="*/ 15 w 15"/>
                    <a:gd name="T1" fmla="*/ 8 h 16"/>
                    <a:gd name="T2" fmla="*/ 13 w 15"/>
                    <a:gd name="T3" fmla="*/ 4 h 16"/>
                    <a:gd name="T4" fmla="*/ 13 w 15"/>
                    <a:gd name="T5" fmla="*/ 2 h 16"/>
                    <a:gd name="T6" fmla="*/ 9 w 15"/>
                    <a:gd name="T7" fmla="*/ 0 h 16"/>
                    <a:gd name="T8" fmla="*/ 7 w 15"/>
                    <a:gd name="T9" fmla="*/ 0 h 16"/>
                    <a:gd name="T10" fmla="*/ 3 w 15"/>
                    <a:gd name="T11" fmla="*/ 0 h 16"/>
                    <a:gd name="T12" fmla="*/ 1 w 15"/>
                    <a:gd name="T13" fmla="*/ 2 h 16"/>
                    <a:gd name="T14" fmla="*/ 0 w 15"/>
                    <a:gd name="T15" fmla="*/ 4 h 16"/>
                    <a:gd name="T16" fmla="*/ 0 w 15"/>
                    <a:gd name="T17" fmla="*/ 8 h 16"/>
                    <a:gd name="T18" fmla="*/ 0 w 15"/>
                    <a:gd name="T19" fmla="*/ 10 h 16"/>
                    <a:gd name="T20" fmla="*/ 1 w 15"/>
                    <a:gd name="T21" fmla="*/ 12 h 16"/>
                    <a:gd name="T22" fmla="*/ 3 w 15"/>
                    <a:gd name="T23" fmla="*/ 14 h 16"/>
                    <a:gd name="T24" fmla="*/ 7 w 15"/>
                    <a:gd name="T25" fmla="*/ 16 h 16"/>
                    <a:gd name="T26" fmla="*/ 9 w 15"/>
                    <a:gd name="T27" fmla="*/ 14 h 16"/>
                    <a:gd name="T28" fmla="*/ 13 w 15"/>
                    <a:gd name="T29" fmla="*/ 12 h 16"/>
                    <a:gd name="T30" fmla="*/ 13 w 15"/>
                    <a:gd name="T31" fmla="*/ 10 h 16"/>
                    <a:gd name="T32" fmla="*/ 15 w 15"/>
                    <a:gd name="T33" fmla="*/ 8 h 16"/>
                    <a:gd name="T34" fmla="*/ 11 w 15"/>
                    <a:gd name="T35" fmla="*/ 8 h 16"/>
                    <a:gd name="T36" fmla="*/ 9 w 15"/>
                    <a:gd name="T37" fmla="*/ 10 h 16"/>
                    <a:gd name="T38" fmla="*/ 7 w 15"/>
                    <a:gd name="T39" fmla="*/ 12 h 16"/>
                    <a:gd name="T40" fmla="*/ 3 w 15"/>
                    <a:gd name="T41" fmla="*/ 10 h 16"/>
                    <a:gd name="T42" fmla="*/ 3 w 15"/>
                    <a:gd name="T43" fmla="*/ 8 h 16"/>
                    <a:gd name="T44" fmla="*/ 3 w 15"/>
                    <a:gd name="T45" fmla="*/ 4 h 16"/>
                    <a:gd name="T46" fmla="*/ 7 w 15"/>
                    <a:gd name="T47" fmla="*/ 4 h 16"/>
                    <a:gd name="T48" fmla="*/ 9 w 15"/>
                    <a:gd name="T49" fmla="*/ 4 h 16"/>
                    <a:gd name="T50" fmla="*/ 11 w 15"/>
                    <a:gd name="T51" fmla="*/ 8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
                    <a:gd name="T79" fmla="*/ 0 h 16"/>
                    <a:gd name="T80" fmla="*/ 15 w 15"/>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 h="16">
                      <a:moveTo>
                        <a:pt x="15" y="8"/>
                      </a:moveTo>
                      <a:lnTo>
                        <a:pt x="13" y="4"/>
                      </a:lnTo>
                      <a:lnTo>
                        <a:pt x="13" y="2"/>
                      </a:lnTo>
                      <a:lnTo>
                        <a:pt x="9" y="0"/>
                      </a:lnTo>
                      <a:lnTo>
                        <a:pt x="7" y="0"/>
                      </a:lnTo>
                      <a:lnTo>
                        <a:pt x="3" y="0"/>
                      </a:lnTo>
                      <a:lnTo>
                        <a:pt x="1" y="2"/>
                      </a:lnTo>
                      <a:lnTo>
                        <a:pt x="0" y="4"/>
                      </a:lnTo>
                      <a:lnTo>
                        <a:pt x="0" y="8"/>
                      </a:lnTo>
                      <a:lnTo>
                        <a:pt x="0" y="10"/>
                      </a:lnTo>
                      <a:lnTo>
                        <a:pt x="1" y="12"/>
                      </a:lnTo>
                      <a:lnTo>
                        <a:pt x="3" y="14"/>
                      </a:lnTo>
                      <a:lnTo>
                        <a:pt x="7" y="16"/>
                      </a:lnTo>
                      <a:lnTo>
                        <a:pt x="9" y="14"/>
                      </a:lnTo>
                      <a:lnTo>
                        <a:pt x="13" y="12"/>
                      </a:lnTo>
                      <a:lnTo>
                        <a:pt x="13" y="10"/>
                      </a:lnTo>
                      <a:lnTo>
                        <a:pt x="15" y="8"/>
                      </a:lnTo>
                      <a:close/>
                      <a:moveTo>
                        <a:pt x="11" y="8"/>
                      </a:moveTo>
                      <a:lnTo>
                        <a:pt x="9" y="10"/>
                      </a:lnTo>
                      <a:lnTo>
                        <a:pt x="7" y="12"/>
                      </a:lnTo>
                      <a:lnTo>
                        <a:pt x="3" y="10"/>
                      </a:lnTo>
                      <a:lnTo>
                        <a:pt x="3" y="8"/>
                      </a:lnTo>
                      <a:lnTo>
                        <a:pt x="3" y="4"/>
                      </a:lnTo>
                      <a:lnTo>
                        <a:pt x="7" y="4"/>
                      </a:lnTo>
                      <a:lnTo>
                        <a:pt x="9" y="4"/>
                      </a:lnTo>
                      <a:lnTo>
                        <a:pt x="11" y="8"/>
                      </a:lnTo>
                      <a:close/>
                    </a:path>
                  </a:pathLst>
                </a:custGeom>
                <a:solidFill>
                  <a:srgbClr val="E59996"/>
                </a:solidFill>
                <a:ln w="9525">
                  <a:noFill/>
                  <a:round/>
                  <a:headEnd/>
                  <a:tailEnd/>
                </a:ln>
              </p:spPr>
              <p:txBody>
                <a:bodyPr/>
                <a:lstStyle/>
                <a:p>
                  <a:endParaRPr lang="en-US"/>
                </a:p>
              </p:txBody>
            </p:sp>
            <p:sp>
              <p:nvSpPr>
                <p:cNvPr id="22466" name="Freeform 243"/>
                <p:cNvSpPr>
                  <a:spLocks/>
                </p:cNvSpPr>
                <p:nvPr/>
              </p:nvSpPr>
              <p:spPr bwMode="auto">
                <a:xfrm>
                  <a:off x="1625" y="1508"/>
                  <a:ext cx="12" cy="12"/>
                </a:xfrm>
                <a:custGeom>
                  <a:avLst/>
                  <a:gdLst>
                    <a:gd name="T0" fmla="*/ 12 w 12"/>
                    <a:gd name="T1" fmla="*/ 6 h 12"/>
                    <a:gd name="T2" fmla="*/ 10 w 12"/>
                    <a:gd name="T3" fmla="*/ 0 h 12"/>
                    <a:gd name="T4" fmla="*/ 6 w 12"/>
                    <a:gd name="T5" fmla="*/ 0 h 12"/>
                    <a:gd name="T6" fmla="*/ 2 w 12"/>
                    <a:gd name="T7" fmla="*/ 0 h 12"/>
                    <a:gd name="T8" fmla="*/ 0 w 12"/>
                    <a:gd name="T9" fmla="*/ 6 h 12"/>
                    <a:gd name="T10" fmla="*/ 2 w 12"/>
                    <a:gd name="T11" fmla="*/ 10 h 12"/>
                    <a:gd name="T12" fmla="*/ 6 w 12"/>
                    <a:gd name="T13" fmla="*/ 12 h 12"/>
                    <a:gd name="T14" fmla="*/ 10 w 12"/>
                    <a:gd name="T15" fmla="*/ 10 h 12"/>
                    <a:gd name="T16" fmla="*/ 12 w 12"/>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12" y="6"/>
                      </a:moveTo>
                      <a:lnTo>
                        <a:pt x="10" y="0"/>
                      </a:lnTo>
                      <a:lnTo>
                        <a:pt x="6" y="0"/>
                      </a:lnTo>
                      <a:lnTo>
                        <a:pt x="2" y="0"/>
                      </a:lnTo>
                      <a:lnTo>
                        <a:pt x="0" y="6"/>
                      </a:lnTo>
                      <a:lnTo>
                        <a:pt x="2" y="10"/>
                      </a:lnTo>
                      <a:lnTo>
                        <a:pt x="6" y="12"/>
                      </a:lnTo>
                      <a:lnTo>
                        <a:pt x="10" y="10"/>
                      </a:lnTo>
                      <a:lnTo>
                        <a:pt x="12" y="6"/>
                      </a:lnTo>
                      <a:close/>
                    </a:path>
                  </a:pathLst>
                </a:custGeom>
                <a:solidFill>
                  <a:srgbClr val="E69997"/>
                </a:solidFill>
                <a:ln w="9525">
                  <a:noFill/>
                  <a:round/>
                  <a:headEnd/>
                  <a:tailEnd/>
                </a:ln>
              </p:spPr>
              <p:txBody>
                <a:bodyPr/>
                <a:lstStyle/>
                <a:p>
                  <a:endParaRPr lang="en-US"/>
                </a:p>
              </p:txBody>
            </p:sp>
            <p:sp>
              <p:nvSpPr>
                <p:cNvPr id="22467" name="Freeform 244"/>
                <p:cNvSpPr>
                  <a:spLocks/>
                </p:cNvSpPr>
                <p:nvPr/>
              </p:nvSpPr>
              <p:spPr bwMode="auto">
                <a:xfrm>
                  <a:off x="1627" y="1510"/>
                  <a:ext cx="8" cy="8"/>
                </a:xfrm>
                <a:custGeom>
                  <a:avLst/>
                  <a:gdLst>
                    <a:gd name="T0" fmla="*/ 8 w 8"/>
                    <a:gd name="T1" fmla="*/ 4 h 8"/>
                    <a:gd name="T2" fmla="*/ 6 w 8"/>
                    <a:gd name="T3" fmla="*/ 0 h 8"/>
                    <a:gd name="T4" fmla="*/ 4 w 8"/>
                    <a:gd name="T5" fmla="*/ 0 h 8"/>
                    <a:gd name="T6" fmla="*/ 0 w 8"/>
                    <a:gd name="T7" fmla="*/ 0 h 8"/>
                    <a:gd name="T8" fmla="*/ 0 w 8"/>
                    <a:gd name="T9" fmla="*/ 4 h 8"/>
                    <a:gd name="T10" fmla="*/ 0 w 8"/>
                    <a:gd name="T11" fmla="*/ 6 h 8"/>
                    <a:gd name="T12" fmla="*/ 4 w 8"/>
                    <a:gd name="T13" fmla="*/ 8 h 8"/>
                    <a:gd name="T14" fmla="*/ 6 w 8"/>
                    <a:gd name="T15" fmla="*/ 6 h 8"/>
                    <a:gd name="T16" fmla="*/ 8 w 8"/>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8" y="4"/>
                      </a:moveTo>
                      <a:lnTo>
                        <a:pt x="6" y="0"/>
                      </a:lnTo>
                      <a:lnTo>
                        <a:pt x="4" y="0"/>
                      </a:lnTo>
                      <a:lnTo>
                        <a:pt x="0" y="0"/>
                      </a:lnTo>
                      <a:lnTo>
                        <a:pt x="0" y="4"/>
                      </a:lnTo>
                      <a:lnTo>
                        <a:pt x="0" y="6"/>
                      </a:lnTo>
                      <a:lnTo>
                        <a:pt x="4" y="8"/>
                      </a:lnTo>
                      <a:lnTo>
                        <a:pt x="6" y="6"/>
                      </a:lnTo>
                      <a:lnTo>
                        <a:pt x="8" y="4"/>
                      </a:lnTo>
                      <a:close/>
                    </a:path>
                  </a:pathLst>
                </a:custGeom>
                <a:solidFill>
                  <a:srgbClr val="E79996"/>
                </a:solidFill>
                <a:ln w="9525">
                  <a:noFill/>
                  <a:round/>
                  <a:headEnd/>
                  <a:tailEnd/>
                </a:ln>
              </p:spPr>
              <p:txBody>
                <a:bodyPr/>
                <a:lstStyle/>
                <a:p>
                  <a:endParaRPr lang="en-US"/>
                </a:p>
              </p:txBody>
            </p:sp>
            <p:sp>
              <p:nvSpPr>
                <p:cNvPr id="22468" name="Freeform 245"/>
                <p:cNvSpPr>
                  <a:spLocks/>
                </p:cNvSpPr>
                <p:nvPr/>
              </p:nvSpPr>
              <p:spPr bwMode="auto">
                <a:xfrm>
                  <a:off x="1629" y="1512"/>
                  <a:ext cx="4" cy="4"/>
                </a:xfrm>
                <a:custGeom>
                  <a:avLst/>
                  <a:gdLst>
                    <a:gd name="T0" fmla="*/ 4 w 4"/>
                    <a:gd name="T1" fmla="*/ 2 h 4"/>
                    <a:gd name="T2" fmla="*/ 2 w 4"/>
                    <a:gd name="T3" fmla="*/ 0 h 4"/>
                    <a:gd name="T4" fmla="*/ 2 w 4"/>
                    <a:gd name="T5" fmla="*/ 0 h 4"/>
                    <a:gd name="T6" fmla="*/ 0 w 4"/>
                    <a:gd name="T7" fmla="*/ 0 h 4"/>
                    <a:gd name="T8" fmla="*/ 0 w 4"/>
                    <a:gd name="T9" fmla="*/ 2 h 4"/>
                    <a:gd name="T10" fmla="*/ 0 w 4"/>
                    <a:gd name="T11" fmla="*/ 2 h 4"/>
                    <a:gd name="T12" fmla="*/ 2 w 4"/>
                    <a:gd name="T13" fmla="*/ 4 h 4"/>
                    <a:gd name="T14" fmla="*/ 2 w 4"/>
                    <a:gd name="T15" fmla="*/ 2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4" y="2"/>
                      </a:moveTo>
                      <a:lnTo>
                        <a:pt x="2" y="0"/>
                      </a:lnTo>
                      <a:lnTo>
                        <a:pt x="0" y="0"/>
                      </a:lnTo>
                      <a:lnTo>
                        <a:pt x="0" y="2"/>
                      </a:lnTo>
                      <a:lnTo>
                        <a:pt x="2" y="4"/>
                      </a:lnTo>
                      <a:lnTo>
                        <a:pt x="2" y="2"/>
                      </a:lnTo>
                      <a:lnTo>
                        <a:pt x="4" y="2"/>
                      </a:lnTo>
                      <a:close/>
                    </a:path>
                  </a:pathLst>
                </a:custGeom>
                <a:solidFill>
                  <a:srgbClr val="E99A95"/>
                </a:solidFill>
                <a:ln w="9525">
                  <a:noFill/>
                  <a:round/>
                  <a:headEnd/>
                  <a:tailEnd/>
                </a:ln>
              </p:spPr>
              <p:txBody>
                <a:bodyPr/>
                <a:lstStyle/>
                <a:p>
                  <a:endParaRPr lang="en-US"/>
                </a:p>
              </p:txBody>
            </p:sp>
            <p:sp>
              <p:nvSpPr>
                <p:cNvPr id="22469" name="Freeform 246"/>
                <p:cNvSpPr>
                  <a:spLocks/>
                </p:cNvSpPr>
                <p:nvPr/>
              </p:nvSpPr>
              <p:spPr bwMode="auto">
                <a:xfrm>
                  <a:off x="1550" y="1484"/>
                  <a:ext cx="464" cy="199"/>
                </a:xfrm>
                <a:custGeom>
                  <a:avLst/>
                  <a:gdLst>
                    <a:gd name="T0" fmla="*/ 3 w 464"/>
                    <a:gd name="T1" fmla="*/ 125 h 199"/>
                    <a:gd name="T2" fmla="*/ 17 w 464"/>
                    <a:gd name="T3" fmla="*/ 119 h 199"/>
                    <a:gd name="T4" fmla="*/ 41 w 464"/>
                    <a:gd name="T5" fmla="*/ 111 h 199"/>
                    <a:gd name="T6" fmla="*/ 85 w 464"/>
                    <a:gd name="T7" fmla="*/ 106 h 199"/>
                    <a:gd name="T8" fmla="*/ 125 w 464"/>
                    <a:gd name="T9" fmla="*/ 108 h 199"/>
                    <a:gd name="T10" fmla="*/ 153 w 464"/>
                    <a:gd name="T11" fmla="*/ 115 h 199"/>
                    <a:gd name="T12" fmla="*/ 161 w 464"/>
                    <a:gd name="T13" fmla="*/ 123 h 199"/>
                    <a:gd name="T14" fmla="*/ 161 w 464"/>
                    <a:gd name="T15" fmla="*/ 136 h 199"/>
                    <a:gd name="T16" fmla="*/ 151 w 464"/>
                    <a:gd name="T17" fmla="*/ 153 h 199"/>
                    <a:gd name="T18" fmla="*/ 130 w 464"/>
                    <a:gd name="T19" fmla="*/ 178 h 199"/>
                    <a:gd name="T20" fmla="*/ 115 w 464"/>
                    <a:gd name="T21" fmla="*/ 195 h 199"/>
                    <a:gd name="T22" fmla="*/ 129 w 464"/>
                    <a:gd name="T23" fmla="*/ 197 h 199"/>
                    <a:gd name="T24" fmla="*/ 176 w 464"/>
                    <a:gd name="T25" fmla="*/ 187 h 199"/>
                    <a:gd name="T26" fmla="*/ 231 w 464"/>
                    <a:gd name="T27" fmla="*/ 172 h 199"/>
                    <a:gd name="T28" fmla="*/ 269 w 464"/>
                    <a:gd name="T29" fmla="*/ 165 h 199"/>
                    <a:gd name="T30" fmla="*/ 301 w 464"/>
                    <a:gd name="T31" fmla="*/ 159 h 199"/>
                    <a:gd name="T32" fmla="*/ 335 w 464"/>
                    <a:gd name="T33" fmla="*/ 155 h 199"/>
                    <a:gd name="T34" fmla="*/ 369 w 464"/>
                    <a:gd name="T35" fmla="*/ 151 h 199"/>
                    <a:gd name="T36" fmla="*/ 407 w 464"/>
                    <a:gd name="T37" fmla="*/ 151 h 199"/>
                    <a:gd name="T38" fmla="*/ 443 w 464"/>
                    <a:gd name="T39" fmla="*/ 153 h 199"/>
                    <a:gd name="T40" fmla="*/ 459 w 464"/>
                    <a:gd name="T41" fmla="*/ 151 h 199"/>
                    <a:gd name="T42" fmla="*/ 447 w 464"/>
                    <a:gd name="T43" fmla="*/ 142 h 199"/>
                    <a:gd name="T44" fmla="*/ 428 w 464"/>
                    <a:gd name="T45" fmla="*/ 127 h 199"/>
                    <a:gd name="T46" fmla="*/ 400 w 464"/>
                    <a:gd name="T47" fmla="*/ 110 h 199"/>
                    <a:gd name="T48" fmla="*/ 356 w 464"/>
                    <a:gd name="T49" fmla="*/ 87 h 199"/>
                    <a:gd name="T50" fmla="*/ 316 w 464"/>
                    <a:gd name="T51" fmla="*/ 70 h 199"/>
                    <a:gd name="T52" fmla="*/ 290 w 464"/>
                    <a:gd name="T53" fmla="*/ 58 h 199"/>
                    <a:gd name="T54" fmla="*/ 267 w 464"/>
                    <a:gd name="T55" fmla="*/ 49 h 199"/>
                    <a:gd name="T56" fmla="*/ 250 w 464"/>
                    <a:gd name="T57" fmla="*/ 34 h 199"/>
                    <a:gd name="T58" fmla="*/ 244 w 464"/>
                    <a:gd name="T59" fmla="*/ 20 h 199"/>
                    <a:gd name="T60" fmla="*/ 242 w 464"/>
                    <a:gd name="T61" fmla="*/ 9 h 199"/>
                    <a:gd name="T62" fmla="*/ 240 w 464"/>
                    <a:gd name="T63" fmla="*/ 5 h 199"/>
                    <a:gd name="T64" fmla="*/ 229 w 464"/>
                    <a:gd name="T65" fmla="*/ 7 h 199"/>
                    <a:gd name="T66" fmla="*/ 214 w 464"/>
                    <a:gd name="T67" fmla="*/ 7 h 199"/>
                    <a:gd name="T68" fmla="*/ 201 w 464"/>
                    <a:gd name="T69" fmla="*/ 7 h 199"/>
                    <a:gd name="T70" fmla="*/ 189 w 464"/>
                    <a:gd name="T71" fmla="*/ 2 h 199"/>
                    <a:gd name="T72" fmla="*/ 180 w 464"/>
                    <a:gd name="T73" fmla="*/ 2 h 199"/>
                    <a:gd name="T74" fmla="*/ 178 w 464"/>
                    <a:gd name="T75" fmla="*/ 5 h 199"/>
                    <a:gd name="T76" fmla="*/ 176 w 464"/>
                    <a:gd name="T77" fmla="*/ 9 h 199"/>
                    <a:gd name="T78" fmla="*/ 168 w 464"/>
                    <a:gd name="T79" fmla="*/ 22 h 199"/>
                    <a:gd name="T80" fmla="*/ 157 w 464"/>
                    <a:gd name="T81" fmla="*/ 36 h 199"/>
                    <a:gd name="T82" fmla="*/ 142 w 464"/>
                    <a:gd name="T83" fmla="*/ 43 h 199"/>
                    <a:gd name="T84" fmla="*/ 113 w 464"/>
                    <a:gd name="T85" fmla="*/ 53 h 199"/>
                    <a:gd name="T86" fmla="*/ 77 w 464"/>
                    <a:gd name="T87" fmla="*/ 66 h 199"/>
                    <a:gd name="T88" fmla="*/ 58 w 464"/>
                    <a:gd name="T89" fmla="*/ 75 h 199"/>
                    <a:gd name="T90" fmla="*/ 47 w 464"/>
                    <a:gd name="T91" fmla="*/ 83 h 199"/>
                    <a:gd name="T92" fmla="*/ 30 w 464"/>
                    <a:gd name="T93" fmla="*/ 94 h 199"/>
                    <a:gd name="T94" fmla="*/ 17 w 464"/>
                    <a:gd name="T95" fmla="*/ 104 h 199"/>
                    <a:gd name="T96" fmla="*/ 5 w 464"/>
                    <a:gd name="T97" fmla="*/ 117 h 1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4"/>
                    <a:gd name="T148" fmla="*/ 0 h 199"/>
                    <a:gd name="T149" fmla="*/ 464 w 464"/>
                    <a:gd name="T150" fmla="*/ 199 h 1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4" h="199">
                      <a:moveTo>
                        <a:pt x="0" y="123"/>
                      </a:moveTo>
                      <a:lnTo>
                        <a:pt x="3" y="125"/>
                      </a:lnTo>
                      <a:lnTo>
                        <a:pt x="9" y="125"/>
                      </a:lnTo>
                      <a:lnTo>
                        <a:pt x="17" y="119"/>
                      </a:lnTo>
                      <a:lnTo>
                        <a:pt x="26" y="115"/>
                      </a:lnTo>
                      <a:lnTo>
                        <a:pt x="41" y="111"/>
                      </a:lnTo>
                      <a:lnTo>
                        <a:pt x="60" y="108"/>
                      </a:lnTo>
                      <a:lnTo>
                        <a:pt x="85" y="106"/>
                      </a:lnTo>
                      <a:lnTo>
                        <a:pt x="106" y="106"/>
                      </a:lnTo>
                      <a:lnTo>
                        <a:pt x="125" y="108"/>
                      </a:lnTo>
                      <a:lnTo>
                        <a:pt x="148" y="113"/>
                      </a:lnTo>
                      <a:lnTo>
                        <a:pt x="153" y="115"/>
                      </a:lnTo>
                      <a:lnTo>
                        <a:pt x="157" y="119"/>
                      </a:lnTo>
                      <a:lnTo>
                        <a:pt x="161" y="123"/>
                      </a:lnTo>
                      <a:lnTo>
                        <a:pt x="161" y="129"/>
                      </a:lnTo>
                      <a:lnTo>
                        <a:pt x="161" y="136"/>
                      </a:lnTo>
                      <a:lnTo>
                        <a:pt x="155" y="146"/>
                      </a:lnTo>
                      <a:lnTo>
                        <a:pt x="151" y="153"/>
                      </a:lnTo>
                      <a:lnTo>
                        <a:pt x="142" y="166"/>
                      </a:lnTo>
                      <a:lnTo>
                        <a:pt x="130" y="178"/>
                      </a:lnTo>
                      <a:lnTo>
                        <a:pt x="123" y="185"/>
                      </a:lnTo>
                      <a:lnTo>
                        <a:pt x="115" y="195"/>
                      </a:lnTo>
                      <a:lnTo>
                        <a:pt x="110" y="199"/>
                      </a:lnTo>
                      <a:lnTo>
                        <a:pt x="129" y="197"/>
                      </a:lnTo>
                      <a:lnTo>
                        <a:pt x="149" y="193"/>
                      </a:lnTo>
                      <a:lnTo>
                        <a:pt x="176" y="187"/>
                      </a:lnTo>
                      <a:lnTo>
                        <a:pt x="204" y="180"/>
                      </a:lnTo>
                      <a:lnTo>
                        <a:pt x="231" y="172"/>
                      </a:lnTo>
                      <a:lnTo>
                        <a:pt x="254" y="168"/>
                      </a:lnTo>
                      <a:lnTo>
                        <a:pt x="269" y="165"/>
                      </a:lnTo>
                      <a:lnTo>
                        <a:pt x="286" y="161"/>
                      </a:lnTo>
                      <a:lnTo>
                        <a:pt x="301" y="159"/>
                      </a:lnTo>
                      <a:lnTo>
                        <a:pt x="318" y="157"/>
                      </a:lnTo>
                      <a:lnTo>
                        <a:pt x="335" y="155"/>
                      </a:lnTo>
                      <a:lnTo>
                        <a:pt x="352" y="153"/>
                      </a:lnTo>
                      <a:lnTo>
                        <a:pt x="369" y="151"/>
                      </a:lnTo>
                      <a:lnTo>
                        <a:pt x="388" y="151"/>
                      </a:lnTo>
                      <a:lnTo>
                        <a:pt x="407" y="151"/>
                      </a:lnTo>
                      <a:lnTo>
                        <a:pt x="424" y="151"/>
                      </a:lnTo>
                      <a:lnTo>
                        <a:pt x="443" y="153"/>
                      </a:lnTo>
                      <a:lnTo>
                        <a:pt x="464" y="155"/>
                      </a:lnTo>
                      <a:lnTo>
                        <a:pt x="459" y="151"/>
                      </a:lnTo>
                      <a:lnTo>
                        <a:pt x="455" y="148"/>
                      </a:lnTo>
                      <a:lnTo>
                        <a:pt x="447" y="142"/>
                      </a:lnTo>
                      <a:lnTo>
                        <a:pt x="434" y="130"/>
                      </a:lnTo>
                      <a:lnTo>
                        <a:pt x="428" y="127"/>
                      </a:lnTo>
                      <a:lnTo>
                        <a:pt x="424" y="125"/>
                      </a:lnTo>
                      <a:lnTo>
                        <a:pt x="400" y="110"/>
                      </a:lnTo>
                      <a:lnTo>
                        <a:pt x="377" y="96"/>
                      </a:lnTo>
                      <a:lnTo>
                        <a:pt x="356" y="87"/>
                      </a:lnTo>
                      <a:lnTo>
                        <a:pt x="333" y="77"/>
                      </a:lnTo>
                      <a:lnTo>
                        <a:pt x="316" y="70"/>
                      </a:lnTo>
                      <a:lnTo>
                        <a:pt x="297" y="62"/>
                      </a:lnTo>
                      <a:lnTo>
                        <a:pt x="290" y="58"/>
                      </a:lnTo>
                      <a:lnTo>
                        <a:pt x="284" y="55"/>
                      </a:lnTo>
                      <a:lnTo>
                        <a:pt x="267" y="49"/>
                      </a:lnTo>
                      <a:lnTo>
                        <a:pt x="256" y="39"/>
                      </a:lnTo>
                      <a:lnTo>
                        <a:pt x="250" y="34"/>
                      </a:lnTo>
                      <a:lnTo>
                        <a:pt x="244" y="28"/>
                      </a:lnTo>
                      <a:lnTo>
                        <a:pt x="244" y="20"/>
                      </a:lnTo>
                      <a:lnTo>
                        <a:pt x="242" y="15"/>
                      </a:lnTo>
                      <a:lnTo>
                        <a:pt x="242" y="9"/>
                      </a:lnTo>
                      <a:lnTo>
                        <a:pt x="242" y="5"/>
                      </a:lnTo>
                      <a:lnTo>
                        <a:pt x="240" y="5"/>
                      </a:lnTo>
                      <a:lnTo>
                        <a:pt x="239" y="5"/>
                      </a:lnTo>
                      <a:lnTo>
                        <a:pt x="229" y="7"/>
                      </a:lnTo>
                      <a:lnTo>
                        <a:pt x="220" y="7"/>
                      </a:lnTo>
                      <a:lnTo>
                        <a:pt x="214" y="7"/>
                      </a:lnTo>
                      <a:lnTo>
                        <a:pt x="206" y="7"/>
                      </a:lnTo>
                      <a:lnTo>
                        <a:pt x="201" y="7"/>
                      </a:lnTo>
                      <a:lnTo>
                        <a:pt x="195" y="3"/>
                      </a:lnTo>
                      <a:lnTo>
                        <a:pt x="189" y="2"/>
                      </a:lnTo>
                      <a:lnTo>
                        <a:pt x="184" y="0"/>
                      </a:lnTo>
                      <a:lnTo>
                        <a:pt x="180" y="2"/>
                      </a:lnTo>
                      <a:lnTo>
                        <a:pt x="178" y="3"/>
                      </a:lnTo>
                      <a:lnTo>
                        <a:pt x="178" y="5"/>
                      </a:lnTo>
                      <a:lnTo>
                        <a:pt x="178" y="7"/>
                      </a:lnTo>
                      <a:lnTo>
                        <a:pt x="176" y="9"/>
                      </a:lnTo>
                      <a:lnTo>
                        <a:pt x="174" y="13"/>
                      </a:lnTo>
                      <a:lnTo>
                        <a:pt x="168" y="22"/>
                      </a:lnTo>
                      <a:lnTo>
                        <a:pt x="161" y="32"/>
                      </a:lnTo>
                      <a:lnTo>
                        <a:pt x="157" y="36"/>
                      </a:lnTo>
                      <a:lnTo>
                        <a:pt x="153" y="39"/>
                      </a:lnTo>
                      <a:lnTo>
                        <a:pt x="142" y="43"/>
                      </a:lnTo>
                      <a:lnTo>
                        <a:pt x="130" y="47"/>
                      </a:lnTo>
                      <a:lnTo>
                        <a:pt x="113" y="53"/>
                      </a:lnTo>
                      <a:lnTo>
                        <a:pt x="96" y="58"/>
                      </a:lnTo>
                      <a:lnTo>
                        <a:pt x="77" y="66"/>
                      </a:lnTo>
                      <a:lnTo>
                        <a:pt x="60" y="74"/>
                      </a:lnTo>
                      <a:lnTo>
                        <a:pt x="58" y="75"/>
                      </a:lnTo>
                      <a:lnTo>
                        <a:pt x="53" y="79"/>
                      </a:lnTo>
                      <a:lnTo>
                        <a:pt x="47" y="83"/>
                      </a:lnTo>
                      <a:lnTo>
                        <a:pt x="39" y="87"/>
                      </a:lnTo>
                      <a:lnTo>
                        <a:pt x="30" y="94"/>
                      </a:lnTo>
                      <a:lnTo>
                        <a:pt x="20" y="100"/>
                      </a:lnTo>
                      <a:lnTo>
                        <a:pt x="17" y="104"/>
                      </a:lnTo>
                      <a:lnTo>
                        <a:pt x="15" y="110"/>
                      </a:lnTo>
                      <a:lnTo>
                        <a:pt x="5" y="117"/>
                      </a:lnTo>
                      <a:lnTo>
                        <a:pt x="0" y="123"/>
                      </a:lnTo>
                      <a:close/>
                    </a:path>
                  </a:pathLst>
                </a:custGeom>
                <a:solidFill>
                  <a:srgbClr val="54609C"/>
                </a:solidFill>
                <a:ln w="9525">
                  <a:noFill/>
                  <a:round/>
                  <a:headEnd/>
                  <a:tailEnd/>
                </a:ln>
              </p:spPr>
              <p:txBody>
                <a:bodyPr/>
                <a:lstStyle/>
                <a:p>
                  <a:endParaRPr lang="en-US"/>
                </a:p>
              </p:txBody>
            </p:sp>
            <p:sp>
              <p:nvSpPr>
                <p:cNvPr id="22470" name="Freeform 247"/>
                <p:cNvSpPr>
                  <a:spLocks/>
                </p:cNvSpPr>
                <p:nvPr/>
              </p:nvSpPr>
              <p:spPr bwMode="auto">
                <a:xfrm>
                  <a:off x="1550" y="1484"/>
                  <a:ext cx="263" cy="125"/>
                </a:xfrm>
                <a:custGeom>
                  <a:avLst/>
                  <a:gdLst>
                    <a:gd name="T0" fmla="*/ 250 w 263"/>
                    <a:gd name="T1" fmla="*/ 55 h 125"/>
                    <a:gd name="T2" fmla="*/ 221 w 263"/>
                    <a:gd name="T3" fmla="*/ 77 h 125"/>
                    <a:gd name="T4" fmla="*/ 210 w 263"/>
                    <a:gd name="T5" fmla="*/ 87 h 125"/>
                    <a:gd name="T6" fmla="*/ 223 w 263"/>
                    <a:gd name="T7" fmla="*/ 66 h 125"/>
                    <a:gd name="T8" fmla="*/ 233 w 263"/>
                    <a:gd name="T9" fmla="*/ 51 h 125"/>
                    <a:gd name="T10" fmla="*/ 231 w 263"/>
                    <a:gd name="T11" fmla="*/ 30 h 125"/>
                    <a:gd name="T12" fmla="*/ 221 w 263"/>
                    <a:gd name="T13" fmla="*/ 17 h 125"/>
                    <a:gd name="T14" fmla="*/ 214 w 263"/>
                    <a:gd name="T15" fmla="*/ 13 h 125"/>
                    <a:gd name="T16" fmla="*/ 206 w 263"/>
                    <a:gd name="T17" fmla="*/ 19 h 125"/>
                    <a:gd name="T18" fmla="*/ 204 w 263"/>
                    <a:gd name="T19" fmla="*/ 30 h 125"/>
                    <a:gd name="T20" fmla="*/ 201 w 263"/>
                    <a:gd name="T21" fmla="*/ 34 h 125"/>
                    <a:gd name="T22" fmla="*/ 172 w 263"/>
                    <a:gd name="T23" fmla="*/ 41 h 125"/>
                    <a:gd name="T24" fmla="*/ 134 w 263"/>
                    <a:gd name="T25" fmla="*/ 55 h 125"/>
                    <a:gd name="T26" fmla="*/ 98 w 263"/>
                    <a:gd name="T27" fmla="*/ 68 h 125"/>
                    <a:gd name="T28" fmla="*/ 64 w 263"/>
                    <a:gd name="T29" fmla="*/ 81 h 125"/>
                    <a:gd name="T30" fmla="*/ 43 w 263"/>
                    <a:gd name="T31" fmla="*/ 94 h 125"/>
                    <a:gd name="T32" fmla="*/ 32 w 263"/>
                    <a:gd name="T33" fmla="*/ 104 h 125"/>
                    <a:gd name="T34" fmla="*/ 34 w 263"/>
                    <a:gd name="T35" fmla="*/ 106 h 125"/>
                    <a:gd name="T36" fmla="*/ 37 w 263"/>
                    <a:gd name="T37" fmla="*/ 108 h 125"/>
                    <a:gd name="T38" fmla="*/ 32 w 263"/>
                    <a:gd name="T39" fmla="*/ 113 h 125"/>
                    <a:gd name="T40" fmla="*/ 11 w 263"/>
                    <a:gd name="T41" fmla="*/ 123 h 125"/>
                    <a:gd name="T42" fmla="*/ 3 w 263"/>
                    <a:gd name="T43" fmla="*/ 125 h 125"/>
                    <a:gd name="T44" fmla="*/ 0 w 263"/>
                    <a:gd name="T45" fmla="*/ 123 h 125"/>
                    <a:gd name="T46" fmla="*/ 5 w 263"/>
                    <a:gd name="T47" fmla="*/ 117 h 125"/>
                    <a:gd name="T48" fmla="*/ 13 w 263"/>
                    <a:gd name="T49" fmla="*/ 110 h 125"/>
                    <a:gd name="T50" fmla="*/ 19 w 263"/>
                    <a:gd name="T51" fmla="*/ 104 h 125"/>
                    <a:gd name="T52" fmla="*/ 28 w 263"/>
                    <a:gd name="T53" fmla="*/ 96 h 125"/>
                    <a:gd name="T54" fmla="*/ 45 w 263"/>
                    <a:gd name="T55" fmla="*/ 85 h 125"/>
                    <a:gd name="T56" fmla="*/ 58 w 263"/>
                    <a:gd name="T57" fmla="*/ 75 h 125"/>
                    <a:gd name="T58" fmla="*/ 68 w 263"/>
                    <a:gd name="T59" fmla="*/ 70 h 125"/>
                    <a:gd name="T60" fmla="*/ 93 w 263"/>
                    <a:gd name="T61" fmla="*/ 60 h 125"/>
                    <a:gd name="T62" fmla="*/ 130 w 263"/>
                    <a:gd name="T63" fmla="*/ 47 h 125"/>
                    <a:gd name="T64" fmla="*/ 155 w 263"/>
                    <a:gd name="T65" fmla="*/ 38 h 125"/>
                    <a:gd name="T66" fmla="*/ 161 w 263"/>
                    <a:gd name="T67" fmla="*/ 32 h 125"/>
                    <a:gd name="T68" fmla="*/ 166 w 263"/>
                    <a:gd name="T69" fmla="*/ 22 h 125"/>
                    <a:gd name="T70" fmla="*/ 174 w 263"/>
                    <a:gd name="T71" fmla="*/ 13 h 125"/>
                    <a:gd name="T72" fmla="*/ 178 w 263"/>
                    <a:gd name="T73" fmla="*/ 3 h 125"/>
                    <a:gd name="T74" fmla="*/ 180 w 263"/>
                    <a:gd name="T75" fmla="*/ 2 h 125"/>
                    <a:gd name="T76" fmla="*/ 187 w 263"/>
                    <a:gd name="T77" fmla="*/ 0 h 125"/>
                    <a:gd name="T78" fmla="*/ 199 w 263"/>
                    <a:gd name="T79" fmla="*/ 5 h 125"/>
                    <a:gd name="T80" fmla="*/ 206 w 263"/>
                    <a:gd name="T81" fmla="*/ 7 h 125"/>
                    <a:gd name="T82" fmla="*/ 220 w 263"/>
                    <a:gd name="T83" fmla="*/ 7 h 125"/>
                    <a:gd name="T84" fmla="*/ 231 w 263"/>
                    <a:gd name="T85" fmla="*/ 7 h 125"/>
                    <a:gd name="T86" fmla="*/ 239 w 263"/>
                    <a:gd name="T87" fmla="*/ 5 h 125"/>
                    <a:gd name="T88" fmla="*/ 244 w 263"/>
                    <a:gd name="T89" fmla="*/ 11 h 125"/>
                    <a:gd name="T90" fmla="*/ 242 w 263"/>
                    <a:gd name="T91" fmla="*/ 19 h 125"/>
                    <a:gd name="T92" fmla="*/ 244 w 263"/>
                    <a:gd name="T93" fmla="*/ 26 h 125"/>
                    <a:gd name="T94" fmla="*/ 248 w 263"/>
                    <a:gd name="T95" fmla="*/ 32 h 125"/>
                    <a:gd name="T96" fmla="*/ 256 w 263"/>
                    <a:gd name="T97" fmla="*/ 41 h 1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3"/>
                    <a:gd name="T148" fmla="*/ 0 h 125"/>
                    <a:gd name="T149" fmla="*/ 263 w 263"/>
                    <a:gd name="T150" fmla="*/ 125 h 1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3" h="125">
                      <a:moveTo>
                        <a:pt x="263" y="45"/>
                      </a:moveTo>
                      <a:lnTo>
                        <a:pt x="250" y="55"/>
                      </a:lnTo>
                      <a:lnTo>
                        <a:pt x="233" y="68"/>
                      </a:lnTo>
                      <a:lnTo>
                        <a:pt x="221" y="77"/>
                      </a:lnTo>
                      <a:lnTo>
                        <a:pt x="210" y="87"/>
                      </a:lnTo>
                      <a:lnTo>
                        <a:pt x="220" y="74"/>
                      </a:lnTo>
                      <a:lnTo>
                        <a:pt x="223" y="66"/>
                      </a:lnTo>
                      <a:lnTo>
                        <a:pt x="229" y="58"/>
                      </a:lnTo>
                      <a:lnTo>
                        <a:pt x="233" y="51"/>
                      </a:lnTo>
                      <a:lnTo>
                        <a:pt x="235" y="38"/>
                      </a:lnTo>
                      <a:lnTo>
                        <a:pt x="231" y="30"/>
                      </a:lnTo>
                      <a:lnTo>
                        <a:pt x="225" y="20"/>
                      </a:lnTo>
                      <a:lnTo>
                        <a:pt x="221" y="17"/>
                      </a:lnTo>
                      <a:lnTo>
                        <a:pt x="218" y="15"/>
                      </a:lnTo>
                      <a:lnTo>
                        <a:pt x="214" y="13"/>
                      </a:lnTo>
                      <a:lnTo>
                        <a:pt x="210" y="13"/>
                      </a:lnTo>
                      <a:lnTo>
                        <a:pt x="206" y="19"/>
                      </a:lnTo>
                      <a:lnTo>
                        <a:pt x="206" y="26"/>
                      </a:lnTo>
                      <a:lnTo>
                        <a:pt x="204" y="30"/>
                      </a:lnTo>
                      <a:lnTo>
                        <a:pt x="203" y="32"/>
                      </a:lnTo>
                      <a:lnTo>
                        <a:pt x="201" y="34"/>
                      </a:lnTo>
                      <a:lnTo>
                        <a:pt x="195" y="36"/>
                      </a:lnTo>
                      <a:lnTo>
                        <a:pt x="172" y="41"/>
                      </a:lnTo>
                      <a:lnTo>
                        <a:pt x="153" y="49"/>
                      </a:lnTo>
                      <a:lnTo>
                        <a:pt x="134" y="55"/>
                      </a:lnTo>
                      <a:lnTo>
                        <a:pt x="121" y="60"/>
                      </a:lnTo>
                      <a:lnTo>
                        <a:pt x="98" y="68"/>
                      </a:lnTo>
                      <a:lnTo>
                        <a:pt x="75" y="75"/>
                      </a:lnTo>
                      <a:lnTo>
                        <a:pt x="64" y="81"/>
                      </a:lnTo>
                      <a:lnTo>
                        <a:pt x="53" y="89"/>
                      </a:lnTo>
                      <a:lnTo>
                        <a:pt x="43" y="94"/>
                      </a:lnTo>
                      <a:lnTo>
                        <a:pt x="36" y="102"/>
                      </a:lnTo>
                      <a:lnTo>
                        <a:pt x="32" y="104"/>
                      </a:lnTo>
                      <a:lnTo>
                        <a:pt x="32" y="106"/>
                      </a:lnTo>
                      <a:lnTo>
                        <a:pt x="34" y="106"/>
                      </a:lnTo>
                      <a:lnTo>
                        <a:pt x="37" y="108"/>
                      </a:lnTo>
                      <a:lnTo>
                        <a:pt x="39" y="110"/>
                      </a:lnTo>
                      <a:lnTo>
                        <a:pt x="32" y="113"/>
                      </a:lnTo>
                      <a:lnTo>
                        <a:pt x="17" y="119"/>
                      </a:lnTo>
                      <a:lnTo>
                        <a:pt x="11" y="123"/>
                      </a:lnTo>
                      <a:lnTo>
                        <a:pt x="7" y="125"/>
                      </a:lnTo>
                      <a:lnTo>
                        <a:pt x="3" y="125"/>
                      </a:lnTo>
                      <a:lnTo>
                        <a:pt x="1" y="125"/>
                      </a:lnTo>
                      <a:lnTo>
                        <a:pt x="0" y="123"/>
                      </a:lnTo>
                      <a:lnTo>
                        <a:pt x="5" y="117"/>
                      </a:lnTo>
                      <a:lnTo>
                        <a:pt x="9" y="113"/>
                      </a:lnTo>
                      <a:lnTo>
                        <a:pt x="13" y="110"/>
                      </a:lnTo>
                      <a:lnTo>
                        <a:pt x="17" y="106"/>
                      </a:lnTo>
                      <a:lnTo>
                        <a:pt x="19" y="104"/>
                      </a:lnTo>
                      <a:lnTo>
                        <a:pt x="20" y="102"/>
                      </a:lnTo>
                      <a:lnTo>
                        <a:pt x="28" y="96"/>
                      </a:lnTo>
                      <a:lnTo>
                        <a:pt x="36" y="91"/>
                      </a:lnTo>
                      <a:lnTo>
                        <a:pt x="45" y="85"/>
                      </a:lnTo>
                      <a:lnTo>
                        <a:pt x="55" y="79"/>
                      </a:lnTo>
                      <a:lnTo>
                        <a:pt x="58" y="75"/>
                      </a:lnTo>
                      <a:lnTo>
                        <a:pt x="64" y="72"/>
                      </a:lnTo>
                      <a:lnTo>
                        <a:pt x="68" y="70"/>
                      </a:lnTo>
                      <a:lnTo>
                        <a:pt x="74" y="68"/>
                      </a:lnTo>
                      <a:lnTo>
                        <a:pt x="93" y="60"/>
                      </a:lnTo>
                      <a:lnTo>
                        <a:pt x="110" y="55"/>
                      </a:lnTo>
                      <a:lnTo>
                        <a:pt x="130" y="47"/>
                      </a:lnTo>
                      <a:lnTo>
                        <a:pt x="151" y="39"/>
                      </a:lnTo>
                      <a:lnTo>
                        <a:pt x="155" y="38"/>
                      </a:lnTo>
                      <a:lnTo>
                        <a:pt x="157" y="36"/>
                      </a:lnTo>
                      <a:lnTo>
                        <a:pt x="161" y="32"/>
                      </a:lnTo>
                      <a:lnTo>
                        <a:pt x="165" y="28"/>
                      </a:lnTo>
                      <a:lnTo>
                        <a:pt x="166" y="22"/>
                      </a:lnTo>
                      <a:lnTo>
                        <a:pt x="170" y="17"/>
                      </a:lnTo>
                      <a:lnTo>
                        <a:pt x="174" y="13"/>
                      </a:lnTo>
                      <a:lnTo>
                        <a:pt x="178" y="7"/>
                      </a:lnTo>
                      <a:lnTo>
                        <a:pt x="178" y="3"/>
                      </a:lnTo>
                      <a:lnTo>
                        <a:pt x="180" y="2"/>
                      </a:lnTo>
                      <a:lnTo>
                        <a:pt x="182" y="0"/>
                      </a:lnTo>
                      <a:lnTo>
                        <a:pt x="187" y="0"/>
                      </a:lnTo>
                      <a:lnTo>
                        <a:pt x="195" y="3"/>
                      </a:lnTo>
                      <a:lnTo>
                        <a:pt x="199" y="5"/>
                      </a:lnTo>
                      <a:lnTo>
                        <a:pt x="201" y="7"/>
                      </a:lnTo>
                      <a:lnTo>
                        <a:pt x="206" y="7"/>
                      </a:lnTo>
                      <a:lnTo>
                        <a:pt x="212" y="7"/>
                      </a:lnTo>
                      <a:lnTo>
                        <a:pt x="220" y="7"/>
                      </a:lnTo>
                      <a:lnTo>
                        <a:pt x="229" y="7"/>
                      </a:lnTo>
                      <a:lnTo>
                        <a:pt x="231" y="7"/>
                      </a:lnTo>
                      <a:lnTo>
                        <a:pt x="233" y="5"/>
                      </a:lnTo>
                      <a:lnTo>
                        <a:pt x="239" y="5"/>
                      </a:lnTo>
                      <a:lnTo>
                        <a:pt x="242" y="7"/>
                      </a:lnTo>
                      <a:lnTo>
                        <a:pt x="244" y="11"/>
                      </a:lnTo>
                      <a:lnTo>
                        <a:pt x="242" y="15"/>
                      </a:lnTo>
                      <a:lnTo>
                        <a:pt x="242" y="19"/>
                      </a:lnTo>
                      <a:lnTo>
                        <a:pt x="244" y="24"/>
                      </a:lnTo>
                      <a:lnTo>
                        <a:pt x="244" y="26"/>
                      </a:lnTo>
                      <a:lnTo>
                        <a:pt x="246" y="30"/>
                      </a:lnTo>
                      <a:lnTo>
                        <a:pt x="248" y="32"/>
                      </a:lnTo>
                      <a:lnTo>
                        <a:pt x="250" y="36"/>
                      </a:lnTo>
                      <a:lnTo>
                        <a:pt x="256" y="41"/>
                      </a:lnTo>
                      <a:lnTo>
                        <a:pt x="263" y="45"/>
                      </a:lnTo>
                      <a:close/>
                    </a:path>
                  </a:pathLst>
                </a:custGeom>
                <a:solidFill>
                  <a:srgbClr val="584457"/>
                </a:solidFill>
                <a:ln w="9525">
                  <a:noFill/>
                  <a:round/>
                  <a:headEnd/>
                  <a:tailEnd/>
                </a:ln>
              </p:spPr>
              <p:txBody>
                <a:bodyPr/>
                <a:lstStyle/>
                <a:p>
                  <a:endParaRPr lang="en-US"/>
                </a:p>
              </p:txBody>
            </p:sp>
            <p:sp>
              <p:nvSpPr>
                <p:cNvPr id="22471" name="Freeform 248"/>
                <p:cNvSpPr>
                  <a:spLocks noEditPoints="1"/>
                </p:cNvSpPr>
                <p:nvPr/>
              </p:nvSpPr>
              <p:spPr bwMode="auto">
                <a:xfrm>
                  <a:off x="1650" y="1696"/>
                  <a:ext cx="429" cy="11"/>
                </a:xfrm>
                <a:custGeom>
                  <a:avLst/>
                  <a:gdLst>
                    <a:gd name="T0" fmla="*/ 0 w 429"/>
                    <a:gd name="T1" fmla="*/ 2 h 11"/>
                    <a:gd name="T2" fmla="*/ 0 w 429"/>
                    <a:gd name="T3" fmla="*/ 4 h 11"/>
                    <a:gd name="T4" fmla="*/ 0 w 429"/>
                    <a:gd name="T5" fmla="*/ 4 h 11"/>
                    <a:gd name="T6" fmla="*/ 2 w 429"/>
                    <a:gd name="T7" fmla="*/ 8 h 11"/>
                    <a:gd name="T8" fmla="*/ 4 w 429"/>
                    <a:gd name="T9" fmla="*/ 11 h 11"/>
                    <a:gd name="T10" fmla="*/ 2 w 429"/>
                    <a:gd name="T11" fmla="*/ 6 h 11"/>
                    <a:gd name="T12" fmla="*/ 0 w 429"/>
                    <a:gd name="T13" fmla="*/ 2 h 11"/>
                    <a:gd name="T14" fmla="*/ 427 w 429"/>
                    <a:gd name="T15" fmla="*/ 2 h 11"/>
                    <a:gd name="T16" fmla="*/ 429 w 429"/>
                    <a:gd name="T17" fmla="*/ 2 h 11"/>
                    <a:gd name="T18" fmla="*/ 429 w 429"/>
                    <a:gd name="T19" fmla="*/ 2 h 11"/>
                    <a:gd name="T20" fmla="*/ 429 w 429"/>
                    <a:gd name="T21" fmla="*/ 2 h 11"/>
                    <a:gd name="T22" fmla="*/ 427 w 429"/>
                    <a:gd name="T23" fmla="*/ 0 h 11"/>
                    <a:gd name="T24" fmla="*/ 427 w 429"/>
                    <a:gd name="T25" fmla="*/ 2 h 11"/>
                    <a:gd name="T26" fmla="*/ 427 w 429"/>
                    <a:gd name="T27" fmla="*/ 2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9"/>
                    <a:gd name="T43" fmla="*/ 0 h 11"/>
                    <a:gd name="T44" fmla="*/ 429 w 429"/>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9" h="11">
                      <a:moveTo>
                        <a:pt x="0" y="2"/>
                      </a:moveTo>
                      <a:lnTo>
                        <a:pt x="0" y="4"/>
                      </a:lnTo>
                      <a:lnTo>
                        <a:pt x="2" y="8"/>
                      </a:lnTo>
                      <a:lnTo>
                        <a:pt x="4" y="11"/>
                      </a:lnTo>
                      <a:lnTo>
                        <a:pt x="2" y="6"/>
                      </a:lnTo>
                      <a:lnTo>
                        <a:pt x="0" y="2"/>
                      </a:lnTo>
                      <a:close/>
                      <a:moveTo>
                        <a:pt x="427" y="2"/>
                      </a:moveTo>
                      <a:lnTo>
                        <a:pt x="429" y="2"/>
                      </a:lnTo>
                      <a:lnTo>
                        <a:pt x="427" y="0"/>
                      </a:lnTo>
                      <a:lnTo>
                        <a:pt x="427" y="2"/>
                      </a:lnTo>
                      <a:close/>
                    </a:path>
                  </a:pathLst>
                </a:custGeom>
                <a:solidFill>
                  <a:srgbClr val="DD6A37"/>
                </a:solidFill>
                <a:ln w="9525">
                  <a:noFill/>
                  <a:round/>
                  <a:headEnd/>
                  <a:tailEnd/>
                </a:ln>
              </p:spPr>
              <p:txBody>
                <a:bodyPr/>
                <a:lstStyle/>
                <a:p>
                  <a:endParaRPr lang="en-US"/>
                </a:p>
              </p:txBody>
            </p:sp>
            <p:sp>
              <p:nvSpPr>
                <p:cNvPr id="22472" name="Freeform 249"/>
                <p:cNvSpPr>
                  <a:spLocks noEditPoints="1"/>
                </p:cNvSpPr>
                <p:nvPr/>
              </p:nvSpPr>
              <p:spPr bwMode="auto">
                <a:xfrm>
                  <a:off x="1650" y="1694"/>
                  <a:ext cx="429" cy="19"/>
                </a:xfrm>
                <a:custGeom>
                  <a:avLst/>
                  <a:gdLst>
                    <a:gd name="T0" fmla="*/ 2 w 429"/>
                    <a:gd name="T1" fmla="*/ 2 h 19"/>
                    <a:gd name="T2" fmla="*/ 0 w 429"/>
                    <a:gd name="T3" fmla="*/ 4 h 19"/>
                    <a:gd name="T4" fmla="*/ 0 w 429"/>
                    <a:gd name="T5" fmla="*/ 6 h 19"/>
                    <a:gd name="T6" fmla="*/ 4 w 429"/>
                    <a:gd name="T7" fmla="*/ 13 h 19"/>
                    <a:gd name="T8" fmla="*/ 8 w 429"/>
                    <a:gd name="T9" fmla="*/ 19 h 19"/>
                    <a:gd name="T10" fmla="*/ 4 w 429"/>
                    <a:gd name="T11" fmla="*/ 11 h 19"/>
                    <a:gd name="T12" fmla="*/ 2 w 429"/>
                    <a:gd name="T13" fmla="*/ 2 h 19"/>
                    <a:gd name="T14" fmla="*/ 425 w 429"/>
                    <a:gd name="T15" fmla="*/ 4 h 19"/>
                    <a:gd name="T16" fmla="*/ 427 w 429"/>
                    <a:gd name="T17" fmla="*/ 4 h 19"/>
                    <a:gd name="T18" fmla="*/ 429 w 429"/>
                    <a:gd name="T19" fmla="*/ 4 h 19"/>
                    <a:gd name="T20" fmla="*/ 427 w 429"/>
                    <a:gd name="T21" fmla="*/ 2 h 19"/>
                    <a:gd name="T22" fmla="*/ 427 w 429"/>
                    <a:gd name="T23" fmla="*/ 0 h 19"/>
                    <a:gd name="T24" fmla="*/ 427 w 429"/>
                    <a:gd name="T25" fmla="*/ 2 h 19"/>
                    <a:gd name="T26" fmla="*/ 425 w 429"/>
                    <a:gd name="T27" fmla="*/ 4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9"/>
                    <a:gd name="T43" fmla="*/ 0 h 19"/>
                    <a:gd name="T44" fmla="*/ 429 w 429"/>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9" h="19">
                      <a:moveTo>
                        <a:pt x="2" y="2"/>
                      </a:moveTo>
                      <a:lnTo>
                        <a:pt x="0" y="4"/>
                      </a:lnTo>
                      <a:lnTo>
                        <a:pt x="0" y="6"/>
                      </a:lnTo>
                      <a:lnTo>
                        <a:pt x="4" y="13"/>
                      </a:lnTo>
                      <a:lnTo>
                        <a:pt x="8" y="19"/>
                      </a:lnTo>
                      <a:lnTo>
                        <a:pt x="4" y="11"/>
                      </a:lnTo>
                      <a:lnTo>
                        <a:pt x="2" y="2"/>
                      </a:lnTo>
                      <a:close/>
                      <a:moveTo>
                        <a:pt x="425" y="4"/>
                      </a:moveTo>
                      <a:lnTo>
                        <a:pt x="427" y="4"/>
                      </a:lnTo>
                      <a:lnTo>
                        <a:pt x="429" y="4"/>
                      </a:lnTo>
                      <a:lnTo>
                        <a:pt x="427" y="2"/>
                      </a:lnTo>
                      <a:lnTo>
                        <a:pt x="427" y="0"/>
                      </a:lnTo>
                      <a:lnTo>
                        <a:pt x="427" y="2"/>
                      </a:lnTo>
                      <a:lnTo>
                        <a:pt x="425" y="4"/>
                      </a:lnTo>
                      <a:close/>
                    </a:path>
                  </a:pathLst>
                </a:custGeom>
                <a:solidFill>
                  <a:srgbClr val="DE6F37"/>
                </a:solidFill>
                <a:ln w="9525">
                  <a:noFill/>
                  <a:round/>
                  <a:headEnd/>
                  <a:tailEnd/>
                </a:ln>
              </p:spPr>
              <p:txBody>
                <a:bodyPr/>
                <a:lstStyle/>
                <a:p>
                  <a:endParaRPr lang="en-US"/>
                </a:p>
              </p:txBody>
            </p:sp>
            <p:sp>
              <p:nvSpPr>
                <p:cNvPr id="22473" name="Freeform 250"/>
                <p:cNvSpPr>
                  <a:spLocks noEditPoints="1"/>
                </p:cNvSpPr>
                <p:nvPr/>
              </p:nvSpPr>
              <p:spPr bwMode="auto">
                <a:xfrm>
                  <a:off x="1650" y="1692"/>
                  <a:ext cx="427" cy="29"/>
                </a:xfrm>
                <a:custGeom>
                  <a:avLst/>
                  <a:gdLst>
                    <a:gd name="T0" fmla="*/ 0 w 427"/>
                    <a:gd name="T1" fmla="*/ 6 h 29"/>
                    <a:gd name="T2" fmla="*/ 2 w 427"/>
                    <a:gd name="T3" fmla="*/ 10 h 29"/>
                    <a:gd name="T4" fmla="*/ 4 w 427"/>
                    <a:gd name="T5" fmla="*/ 15 h 29"/>
                    <a:gd name="T6" fmla="*/ 8 w 427"/>
                    <a:gd name="T7" fmla="*/ 21 h 29"/>
                    <a:gd name="T8" fmla="*/ 13 w 427"/>
                    <a:gd name="T9" fmla="*/ 29 h 29"/>
                    <a:gd name="T10" fmla="*/ 8 w 427"/>
                    <a:gd name="T11" fmla="*/ 15 h 29"/>
                    <a:gd name="T12" fmla="*/ 4 w 427"/>
                    <a:gd name="T13" fmla="*/ 0 h 29"/>
                    <a:gd name="T14" fmla="*/ 2 w 427"/>
                    <a:gd name="T15" fmla="*/ 4 h 29"/>
                    <a:gd name="T16" fmla="*/ 0 w 427"/>
                    <a:gd name="T17" fmla="*/ 6 h 29"/>
                    <a:gd name="T18" fmla="*/ 427 w 427"/>
                    <a:gd name="T19" fmla="*/ 6 h 29"/>
                    <a:gd name="T20" fmla="*/ 427 w 427"/>
                    <a:gd name="T21" fmla="*/ 6 h 29"/>
                    <a:gd name="T22" fmla="*/ 427 w 427"/>
                    <a:gd name="T23" fmla="*/ 4 h 29"/>
                    <a:gd name="T24" fmla="*/ 427 w 427"/>
                    <a:gd name="T25" fmla="*/ 2 h 29"/>
                    <a:gd name="T26" fmla="*/ 425 w 427"/>
                    <a:gd name="T27" fmla="*/ 0 h 29"/>
                    <a:gd name="T28" fmla="*/ 425 w 427"/>
                    <a:gd name="T29" fmla="*/ 2 h 29"/>
                    <a:gd name="T30" fmla="*/ 423 w 427"/>
                    <a:gd name="T31" fmla="*/ 4 h 29"/>
                    <a:gd name="T32" fmla="*/ 425 w 427"/>
                    <a:gd name="T33" fmla="*/ 6 h 29"/>
                    <a:gd name="T34" fmla="*/ 427 w 427"/>
                    <a:gd name="T35" fmla="*/ 6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7"/>
                    <a:gd name="T55" fmla="*/ 0 h 29"/>
                    <a:gd name="T56" fmla="*/ 427 w 427"/>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7" h="29">
                      <a:moveTo>
                        <a:pt x="0" y="6"/>
                      </a:moveTo>
                      <a:lnTo>
                        <a:pt x="2" y="10"/>
                      </a:lnTo>
                      <a:lnTo>
                        <a:pt x="4" y="15"/>
                      </a:lnTo>
                      <a:lnTo>
                        <a:pt x="8" y="21"/>
                      </a:lnTo>
                      <a:lnTo>
                        <a:pt x="13" y="29"/>
                      </a:lnTo>
                      <a:lnTo>
                        <a:pt x="8" y="15"/>
                      </a:lnTo>
                      <a:lnTo>
                        <a:pt x="4" y="0"/>
                      </a:lnTo>
                      <a:lnTo>
                        <a:pt x="2" y="4"/>
                      </a:lnTo>
                      <a:lnTo>
                        <a:pt x="0" y="6"/>
                      </a:lnTo>
                      <a:close/>
                      <a:moveTo>
                        <a:pt x="427" y="6"/>
                      </a:moveTo>
                      <a:lnTo>
                        <a:pt x="427" y="6"/>
                      </a:lnTo>
                      <a:lnTo>
                        <a:pt x="427" y="4"/>
                      </a:lnTo>
                      <a:lnTo>
                        <a:pt x="427" y="2"/>
                      </a:lnTo>
                      <a:lnTo>
                        <a:pt x="425" y="0"/>
                      </a:lnTo>
                      <a:lnTo>
                        <a:pt x="425" y="2"/>
                      </a:lnTo>
                      <a:lnTo>
                        <a:pt x="423" y="4"/>
                      </a:lnTo>
                      <a:lnTo>
                        <a:pt x="425" y="6"/>
                      </a:lnTo>
                      <a:lnTo>
                        <a:pt x="427" y="6"/>
                      </a:lnTo>
                      <a:close/>
                    </a:path>
                  </a:pathLst>
                </a:custGeom>
                <a:solidFill>
                  <a:srgbClr val="DF7337"/>
                </a:solidFill>
                <a:ln w="9525">
                  <a:noFill/>
                  <a:round/>
                  <a:headEnd/>
                  <a:tailEnd/>
                </a:ln>
              </p:spPr>
              <p:txBody>
                <a:bodyPr/>
                <a:lstStyle/>
                <a:p>
                  <a:endParaRPr lang="en-US"/>
                </a:p>
              </p:txBody>
            </p:sp>
            <p:sp>
              <p:nvSpPr>
                <p:cNvPr id="22474" name="Freeform 251"/>
                <p:cNvSpPr>
                  <a:spLocks noEditPoints="1"/>
                </p:cNvSpPr>
                <p:nvPr/>
              </p:nvSpPr>
              <p:spPr bwMode="auto">
                <a:xfrm>
                  <a:off x="1652" y="1690"/>
                  <a:ext cx="425" cy="36"/>
                </a:xfrm>
                <a:custGeom>
                  <a:avLst/>
                  <a:gdLst>
                    <a:gd name="T0" fmla="*/ 0 w 425"/>
                    <a:gd name="T1" fmla="*/ 6 h 36"/>
                    <a:gd name="T2" fmla="*/ 2 w 425"/>
                    <a:gd name="T3" fmla="*/ 15 h 36"/>
                    <a:gd name="T4" fmla="*/ 6 w 425"/>
                    <a:gd name="T5" fmla="*/ 23 h 36"/>
                    <a:gd name="T6" fmla="*/ 11 w 425"/>
                    <a:gd name="T7" fmla="*/ 31 h 36"/>
                    <a:gd name="T8" fmla="*/ 15 w 425"/>
                    <a:gd name="T9" fmla="*/ 36 h 36"/>
                    <a:gd name="T10" fmla="*/ 8 w 425"/>
                    <a:gd name="T11" fmla="*/ 19 h 36"/>
                    <a:gd name="T12" fmla="*/ 2 w 425"/>
                    <a:gd name="T13" fmla="*/ 0 h 36"/>
                    <a:gd name="T14" fmla="*/ 2 w 425"/>
                    <a:gd name="T15" fmla="*/ 2 h 36"/>
                    <a:gd name="T16" fmla="*/ 0 w 425"/>
                    <a:gd name="T17" fmla="*/ 6 h 36"/>
                    <a:gd name="T18" fmla="*/ 423 w 425"/>
                    <a:gd name="T19" fmla="*/ 8 h 36"/>
                    <a:gd name="T20" fmla="*/ 425 w 425"/>
                    <a:gd name="T21" fmla="*/ 6 h 36"/>
                    <a:gd name="T22" fmla="*/ 425 w 425"/>
                    <a:gd name="T23" fmla="*/ 4 h 36"/>
                    <a:gd name="T24" fmla="*/ 423 w 425"/>
                    <a:gd name="T25" fmla="*/ 2 h 36"/>
                    <a:gd name="T26" fmla="*/ 421 w 425"/>
                    <a:gd name="T27" fmla="*/ 0 h 36"/>
                    <a:gd name="T28" fmla="*/ 421 w 425"/>
                    <a:gd name="T29" fmla="*/ 2 h 36"/>
                    <a:gd name="T30" fmla="*/ 419 w 425"/>
                    <a:gd name="T31" fmla="*/ 6 h 36"/>
                    <a:gd name="T32" fmla="*/ 421 w 425"/>
                    <a:gd name="T33" fmla="*/ 6 h 36"/>
                    <a:gd name="T34" fmla="*/ 423 w 425"/>
                    <a:gd name="T35" fmla="*/ 8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5"/>
                    <a:gd name="T55" fmla="*/ 0 h 36"/>
                    <a:gd name="T56" fmla="*/ 425 w 425"/>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5" h="36">
                      <a:moveTo>
                        <a:pt x="0" y="6"/>
                      </a:moveTo>
                      <a:lnTo>
                        <a:pt x="2" y="15"/>
                      </a:lnTo>
                      <a:lnTo>
                        <a:pt x="6" y="23"/>
                      </a:lnTo>
                      <a:lnTo>
                        <a:pt x="11" y="31"/>
                      </a:lnTo>
                      <a:lnTo>
                        <a:pt x="15" y="36"/>
                      </a:lnTo>
                      <a:lnTo>
                        <a:pt x="8" y="19"/>
                      </a:lnTo>
                      <a:lnTo>
                        <a:pt x="2" y="0"/>
                      </a:lnTo>
                      <a:lnTo>
                        <a:pt x="2" y="2"/>
                      </a:lnTo>
                      <a:lnTo>
                        <a:pt x="0" y="6"/>
                      </a:lnTo>
                      <a:close/>
                      <a:moveTo>
                        <a:pt x="423" y="8"/>
                      </a:moveTo>
                      <a:lnTo>
                        <a:pt x="425" y="6"/>
                      </a:lnTo>
                      <a:lnTo>
                        <a:pt x="425" y="4"/>
                      </a:lnTo>
                      <a:lnTo>
                        <a:pt x="423" y="2"/>
                      </a:lnTo>
                      <a:lnTo>
                        <a:pt x="421" y="0"/>
                      </a:lnTo>
                      <a:lnTo>
                        <a:pt x="421" y="2"/>
                      </a:lnTo>
                      <a:lnTo>
                        <a:pt x="419" y="6"/>
                      </a:lnTo>
                      <a:lnTo>
                        <a:pt x="421" y="6"/>
                      </a:lnTo>
                      <a:lnTo>
                        <a:pt x="423" y="8"/>
                      </a:lnTo>
                      <a:close/>
                    </a:path>
                  </a:pathLst>
                </a:custGeom>
                <a:solidFill>
                  <a:srgbClr val="E07636"/>
                </a:solidFill>
                <a:ln w="9525">
                  <a:noFill/>
                  <a:round/>
                  <a:headEnd/>
                  <a:tailEnd/>
                </a:ln>
              </p:spPr>
              <p:txBody>
                <a:bodyPr/>
                <a:lstStyle/>
                <a:p>
                  <a:endParaRPr lang="en-US"/>
                </a:p>
              </p:txBody>
            </p:sp>
            <p:sp>
              <p:nvSpPr>
                <p:cNvPr id="22475" name="Freeform 252"/>
                <p:cNvSpPr>
                  <a:spLocks noEditPoints="1"/>
                </p:cNvSpPr>
                <p:nvPr/>
              </p:nvSpPr>
              <p:spPr bwMode="auto">
                <a:xfrm>
                  <a:off x="1654" y="1688"/>
                  <a:ext cx="421" cy="46"/>
                </a:xfrm>
                <a:custGeom>
                  <a:avLst/>
                  <a:gdLst>
                    <a:gd name="T0" fmla="*/ 0 w 421"/>
                    <a:gd name="T1" fmla="*/ 4 h 46"/>
                    <a:gd name="T2" fmla="*/ 4 w 421"/>
                    <a:gd name="T3" fmla="*/ 19 h 46"/>
                    <a:gd name="T4" fmla="*/ 9 w 421"/>
                    <a:gd name="T5" fmla="*/ 33 h 46"/>
                    <a:gd name="T6" fmla="*/ 13 w 421"/>
                    <a:gd name="T7" fmla="*/ 38 h 46"/>
                    <a:gd name="T8" fmla="*/ 19 w 421"/>
                    <a:gd name="T9" fmla="*/ 46 h 46"/>
                    <a:gd name="T10" fmla="*/ 9 w 421"/>
                    <a:gd name="T11" fmla="*/ 23 h 46"/>
                    <a:gd name="T12" fmla="*/ 2 w 421"/>
                    <a:gd name="T13" fmla="*/ 0 h 46"/>
                    <a:gd name="T14" fmla="*/ 0 w 421"/>
                    <a:gd name="T15" fmla="*/ 2 h 46"/>
                    <a:gd name="T16" fmla="*/ 0 w 421"/>
                    <a:gd name="T17" fmla="*/ 4 h 46"/>
                    <a:gd name="T18" fmla="*/ 419 w 421"/>
                    <a:gd name="T19" fmla="*/ 8 h 46"/>
                    <a:gd name="T20" fmla="*/ 421 w 421"/>
                    <a:gd name="T21" fmla="*/ 6 h 46"/>
                    <a:gd name="T22" fmla="*/ 421 w 421"/>
                    <a:gd name="T23" fmla="*/ 4 h 46"/>
                    <a:gd name="T24" fmla="*/ 419 w 421"/>
                    <a:gd name="T25" fmla="*/ 2 h 46"/>
                    <a:gd name="T26" fmla="*/ 417 w 421"/>
                    <a:gd name="T27" fmla="*/ 0 h 46"/>
                    <a:gd name="T28" fmla="*/ 417 w 421"/>
                    <a:gd name="T29" fmla="*/ 4 h 46"/>
                    <a:gd name="T30" fmla="*/ 415 w 421"/>
                    <a:gd name="T31" fmla="*/ 8 h 46"/>
                    <a:gd name="T32" fmla="*/ 417 w 421"/>
                    <a:gd name="T33" fmla="*/ 8 h 46"/>
                    <a:gd name="T34" fmla="*/ 419 w 421"/>
                    <a:gd name="T35" fmla="*/ 8 h 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1"/>
                    <a:gd name="T55" fmla="*/ 0 h 46"/>
                    <a:gd name="T56" fmla="*/ 421 w 421"/>
                    <a:gd name="T57" fmla="*/ 46 h 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1" h="46">
                      <a:moveTo>
                        <a:pt x="0" y="4"/>
                      </a:moveTo>
                      <a:lnTo>
                        <a:pt x="4" y="19"/>
                      </a:lnTo>
                      <a:lnTo>
                        <a:pt x="9" y="33"/>
                      </a:lnTo>
                      <a:lnTo>
                        <a:pt x="13" y="38"/>
                      </a:lnTo>
                      <a:lnTo>
                        <a:pt x="19" y="46"/>
                      </a:lnTo>
                      <a:lnTo>
                        <a:pt x="9" y="23"/>
                      </a:lnTo>
                      <a:lnTo>
                        <a:pt x="2" y="0"/>
                      </a:lnTo>
                      <a:lnTo>
                        <a:pt x="0" y="2"/>
                      </a:lnTo>
                      <a:lnTo>
                        <a:pt x="0" y="4"/>
                      </a:lnTo>
                      <a:close/>
                      <a:moveTo>
                        <a:pt x="419" y="8"/>
                      </a:moveTo>
                      <a:lnTo>
                        <a:pt x="421" y="6"/>
                      </a:lnTo>
                      <a:lnTo>
                        <a:pt x="421" y="4"/>
                      </a:lnTo>
                      <a:lnTo>
                        <a:pt x="419" y="2"/>
                      </a:lnTo>
                      <a:lnTo>
                        <a:pt x="417" y="0"/>
                      </a:lnTo>
                      <a:lnTo>
                        <a:pt x="417" y="4"/>
                      </a:lnTo>
                      <a:lnTo>
                        <a:pt x="415" y="8"/>
                      </a:lnTo>
                      <a:lnTo>
                        <a:pt x="417" y="8"/>
                      </a:lnTo>
                      <a:lnTo>
                        <a:pt x="419" y="8"/>
                      </a:lnTo>
                      <a:close/>
                    </a:path>
                  </a:pathLst>
                </a:custGeom>
                <a:solidFill>
                  <a:srgbClr val="E07A37"/>
                </a:solidFill>
                <a:ln w="9525">
                  <a:noFill/>
                  <a:round/>
                  <a:headEnd/>
                  <a:tailEnd/>
                </a:ln>
              </p:spPr>
              <p:txBody>
                <a:bodyPr/>
                <a:lstStyle/>
                <a:p>
                  <a:endParaRPr lang="en-US"/>
                </a:p>
              </p:txBody>
            </p:sp>
            <p:sp>
              <p:nvSpPr>
                <p:cNvPr id="22476" name="Freeform 253"/>
                <p:cNvSpPr>
                  <a:spLocks noEditPoints="1"/>
                </p:cNvSpPr>
                <p:nvPr/>
              </p:nvSpPr>
              <p:spPr bwMode="auto">
                <a:xfrm>
                  <a:off x="1654" y="1686"/>
                  <a:ext cx="419" cy="54"/>
                </a:xfrm>
                <a:custGeom>
                  <a:avLst/>
                  <a:gdLst>
                    <a:gd name="T0" fmla="*/ 0 w 419"/>
                    <a:gd name="T1" fmla="*/ 4 h 54"/>
                    <a:gd name="T2" fmla="*/ 6 w 419"/>
                    <a:gd name="T3" fmla="*/ 23 h 54"/>
                    <a:gd name="T4" fmla="*/ 13 w 419"/>
                    <a:gd name="T5" fmla="*/ 40 h 54"/>
                    <a:gd name="T6" fmla="*/ 19 w 419"/>
                    <a:gd name="T7" fmla="*/ 48 h 54"/>
                    <a:gd name="T8" fmla="*/ 25 w 419"/>
                    <a:gd name="T9" fmla="*/ 54 h 54"/>
                    <a:gd name="T10" fmla="*/ 17 w 419"/>
                    <a:gd name="T11" fmla="*/ 42 h 54"/>
                    <a:gd name="T12" fmla="*/ 11 w 419"/>
                    <a:gd name="T13" fmla="*/ 29 h 54"/>
                    <a:gd name="T14" fmla="*/ 7 w 419"/>
                    <a:gd name="T15" fmla="*/ 16 h 54"/>
                    <a:gd name="T16" fmla="*/ 4 w 419"/>
                    <a:gd name="T17" fmla="*/ 0 h 54"/>
                    <a:gd name="T18" fmla="*/ 2 w 419"/>
                    <a:gd name="T19" fmla="*/ 2 h 54"/>
                    <a:gd name="T20" fmla="*/ 0 w 419"/>
                    <a:gd name="T21" fmla="*/ 4 h 54"/>
                    <a:gd name="T22" fmla="*/ 417 w 419"/>
                    <a:gd name="T23" fmla="*/ 10 h 54"/>
                    <a:gd name="T24" fmla="*/ 419 w 419"/>
                    <a:gd name="T25" fmla="*/ 6 h 54"/>
                    <a:gd name="T26" fmla="*/ 419 w 419"/>
                    <a:gd name="T27" fmla="*/ 4 h 54"/>
                    <a:gd name="T28" fmla="*/ 417 w 419"/>
                    <a:gd name="T29" fmla="*/ 2 h 54"/>
                    <a:gd name="T30" fmla="*/ 417 w 419"/>
                    <a:gd name="T31" fmla="*/ 0 h 54"/>
                    <a:gd name="T32" fmla="*/ 415 w 419"/>
                    <a:gd name="T33" fmla="*/ 4 h 54"/>
                    <a:gd name="T34" fmla="*/ 413 w 419"/>
                    <a:gd name="T35" fmla="*/ 10 h 54"/>
                    <a:gd name="T36" fmla="*/ 415 w 419"/>
                    <a:gd name="T37" fmla="*/ 10 h 54"/>
                    <a:gd name="T38" fmla="*/ 417 w 419"/>
                    <a:gd name="T39" fmla="*/ 1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9"/>
                    <a:gd name="T61" fmla="*/ 0 h 54"/>
                    <a:gd name="T62" fmla="*/ 419 w 419"/>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9" h="54">
                      <a:moveTo>
                        <a:pt x="0" y="4"/>
                      </a:moveTo>
                      <a:lnTo>
                        <a:pt x="6" y="23"/>
                      </a:lnTo>
                      <a:lnTo>
                        <a:pt x="13" y="40"/>
                      </a:lnTo>
                      <a:lnTo>
                        <a:pt x="19" y="48"/>
                      </a:lnTo>
                      <a:lnTo>
                        <a:pt x="25" y="54"/>
                      </a:lnTo>
                      <a:lnTo>
                        <a:pt x="17" y="42"/>
                      </a:lnTo>
                      <a:lnTo>
                        <a:pt x="11" y="29"/>
                      </a:lnTo>
                      <a:lnTo>
                        <a:pt x="7" y="16"/>
                      </a:lnTo>
                      <a:lnTo>
                        <a:pt x="4" y="0"/>
                      </a:lnTo>
                      <a:lnTo>
                        <a:pt x="2" y="2"/>
                      </a:lnTo>
                      <a:lnTo>
                        <a:pt x="0" y="4"/>
                      </a:lnTo>
                      <a:close/>
                      <a:moveTo>
                        <a:pt x="417" y="10"/>
                      </a:moveTo>
                      <a:lnTo>
                        <a:pt x="419" y="6"/>
                      </a:lnTo>
                      <a:lnTo>
                        <a:pt x="419" y="4"/>
                      </a:lnTo>
                      <a:lnTo>
                        <a:pt x="417" y="2"/>
                      </a:lnTo>
                      <a:lnTo>
                        <a:pt x="417" y="0"/>
                      </a:lnTo>
                      <a:lnTo>
                        <a:pt x="415" y="4"/>
                      </a:lnTo>
                      <a:lnTo>
                        <a:pt x="413" y="10"/>
                      </a:lnTo>
                      <a:lnTo>
                        <a:pt x="415" y="10"/>
                      </a:lnTo>
                      <a:lnTo>
                        <a:pt x="417" y="10"/>
                      </a:lnTo>
                      <a:close/>
                    </a:path>
                  </a:pathLst>
                </a:custGeom>
                <a:solidFill>
                  <a:srgbClr val="E17E37"/>
                </a:solidFill>
                <a:ln w="9525">
                  <a:noFill/>
                  <a:round/>
                  <a:headEnd/>
                  <a:tailEnd/>
                </a:ln>
              </p:spPr>
              <p:txBody>
                <a:bodyPr/>
                <a:lstStyle/>
                <a:p>
                  <a:endParaRPr lang="en-US"/>
                </a:p>
              </p:txBody>
            </p:sp>
            <p:sp>
              <p:nvSpPr>
                <p:cNvPr id="22477" name="Freeform 254"/>
                <p:cNvSpPr>
                  <a:spLocks noEditPoints="1"/>
                </p:cNvSpPr>
                <p:nvPr/>
              </p:nvSpPr>
              <p:spPr bwMode="auto">
                <a:xfrm>
                  <a:off x="1656" y="1685"/>
                  <a:ext cx="415" cy="62"/>
                </a:xfrm>
                <a:custGeom>
                  <a:avLst/>
                  <a:gdLst>
                    <a:gd name="T0" fmla="*/ 0 w 415"/>
                    <a:gd name="T1" fmla="*/ 3 h 62"/>
                    <a:gd name="T2" fmla="*/ 7 w 415"/>
                    <a:gd name="T3" fmla="*/ 26 h 62"/>
                    <a:gd name="T4" fmla="*/ 17 w 415"/>
                    <a:gd name="T5" fmla="*/ 49 h 62"/>
                    <a:gd name="T6" fmla="*/ 23 w 415"/>
                    <a:gd name="T7" fmla="*/ 56 h 62"/>
                    <a:gd name="T8" fmla="*/ 28 w 415"/>
                    <a:gd name="T9" fmla="*/ 62 h 62"/>
                    <a:gd name="T10" fmla="*/ 21 w 415"/>
                    <a:gd name="T11" fmla="*/ 47 h 62"/>
                    <a:gd name="T12" fmla="*/ 13 w 415"/>
                    <a:gd name="T13" fmla="*/ 32 h 62"/>
                    <a:gd name="T14" fmla="*/ 7 w 415"/>
                    <a:gd name="T15" fmla="*/ 17 h 62"/>
                    <a:gd name="T16" fmla="*/ 4 w 415"/>
                    <a:gd name="T17" fmla="*/ 1 h 62"/>
                    <a:gd name="T18" fmla="*/ 2 w 415"/>
                    <a:gd name="T19" fmla="*/ 1 h 62"/>
                    <a:gd name="T20" fmla="*/ 0 w 415"/>
                    <a:gd name="T21" fmla="*/ 3 h 62"/>
                    <a:gd name="T22" fmla="*/ 413 w 415"/>
                    <a:gd name="T23" fmla="*/ 11 h 62"/>
                    <a:gd name="T24" fmla="*/ 415 w 415"/>
                    <a:gd name="T25" fmla="*/ 7 h 62"/>
                    <a:gd name="T26" fmla="*/ 415 w 415"/>
                    <a:gd name="T27" fmla="*/ 3 h 62"/>
                    <a:gd name="T28" fmla="*/ 415 w 415"/>
                    <a:gd name="T29" fmla="*/ 1 h 62"/>
                    <a:gd name="T30" fmla="*/ 413 w 415"/>
                    <a:gd name="T31" fmla="*/ 0 h 62"/>
                    <a:gd name="T32" fmla="*/ 411 w 415"/>
                    <a:gd name="T33" fmla="*/ 3 h 62"/>
                    <a:gd name="T34" fmla="*/ 411 w 415"/>
                    <a:gd name="T35" fmla="*/ 9 h 62"/>
                    <a:gd name="T36" fmla="*/ 411 w 415"/>
                    <a:gd name="T37" fmla="*/ 11 h 62"/>
                    <a:gd name="T38" fmla="*/ 413 w 415"/>
                    <a:gd name="T39" fmla="*/ 11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5"/>
                    <a:gd name="T61" fmla="*/ 0 h 62"/>
                    <a:gd name="T62" fmla="*/ 415 w 415"/>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5" h="62">
                      <a:moveTo>
                        <a:pt x="0" y="3"/>
                      </a:moveTo>
                      <a:lnTo>
                        <a:pt x="7" y="26"/>
                      </a:lnTo>
                      <a:lnTo>
                        <a:pt x="17" y="49"/>
                      </a:lnTo>
                      <a:lnTo>
                        <a:pt x="23" y="56"/>
                      </a:lnTo>
                      <a:lnTo>
                        <a:pt x="28" y="62"/>
                      </a:lnTo>
                      <a:lnTo>
                        <a:pt x="21" y="47"/>
                      </a:lnTo>
                      <a:lnTo>
                        <a:pt x="13" y="32"/>
                      </a:lnTo>
                      <a:lnTo>
                        <a:pt x="7" y="17"/>
                      </a:lnTo>
                      <a:lnTo>
                        <a:pt x="4" y="1"/>
                      </a:lnTo>
                      <a:lnTo>
                        <a:pt x="2" y="1"/>
                      </a:lnTo>
                      <a:lnTo>
                        <a:pt x="0" y="3"/>
                      </a:lnTo>
                      <a:close/>
                      <a:moveTo>
                        <a:pt x="413" y="11"/>
                      </a:moveTo>
                      <a:lnTo>
                        <a:pt x="415" y="7"/>
                      </a:lnTo>
                      <a:lnTo>
                        <a:pt x="415" y="3"/>
                      </a:lnTo>
                      <a:lnTo>
                        <a:pt x="415" y="1"/>
                      </a:lnTo>
                      <a:lnTo>
                        <a:pt x="413" y="0"/>
                      </a:lnTo>
                      <a:lnTo>
                        <a:pt x="411" y="3"/>
                      </a:lnTo>
                      <a:lnTo>
                        <a:pt x="411" y="9"/>
                      </a:lnTo>
                      <a:lnTo>
                        <a:pt x="411" y="11"/>
                      </a:lnTo>
                      <a:lnTo>
                        <a:pt x="413" y="11"/>
                      </a:lnTo>
                      <a:close/>
                    </a:path>
                  </a:pathLst>
                </a:custGeom>
                <a:solidFill>
                  <a:srgbClr val="E18137"/>
                </a:solidFill>
                <a:ln w="9525">
                  <a:noFill/>
                  <a:round/>
                  <a:headEnd/>
                  <a:tailEnd/>
                </a:ln>
              </p:spPr>
              <p:txBody>
                <a:bodyPr/>
                <a:lstStyle/>
                <a:p>
                  <a:endParaRPr lang="en-US"/>
                </a:p>
              </p:txBody>
            </p:sp>
            <p:sp>
              <p:nvSpPr>
                <p:cNvPr id="22478" name="Freeform 255"/>
                <p:cNvSpPr>
                  <a:spLocks noEditPoints="1"/>
                </p:cNvSpPr>
                <p:nvPr/>
              </p:nvSpPr>
              <p:spPr bwMode="auto">
                <a:xfrm>
                  <a:off x="1658" y="1681"/>
                  <a:ext cx="413" cy="74"/>
                </a:xfrm>
                <a:custGeom>
                  <a:avLst/>
                  <a:gdLst>
                    <a:gd name="T0" fmla="*/ 0 w 413"/>
                    <a:gd name="T1" fmla="*/ 5 h 74"/>
                    <a:gd name="T2" fmla="*/ 3 w 413"/>
                    <a:gd name="T3" fmla="*/ 21 h 74"/>
                    <a:gd name="T4" fmla="*/ 7 w 413"/>
                    <a:gd name="T5" fmla="*/ 34 h 74"/>
                    <a:gd name="T6" fmla="*/ 13 w 413"/>
                    <a:gd name="T7" fmla="*/ 47 h 74"/>
                    <a:gd name="T8" fmla="*/ 21 w 413"/>
                    <a:gd name="T9" fmla="*/ 59 h 74"/>
                    <a:gd name="T10" fmla="*/ 28 w 413"/>
                    <a:gd name="T11" fmla="*/ 66 h 74"/>
                    <a:gd name="T12" fmla="*/ 34 w 413"/>
                    <a:gd name="T13" fmla="*/ 74 h 74"/>
                    <a:gd name="T14" fmla="*/ 22 w 413"/>
                    <a:gd name="T15" fmla="*/ 57 h 74"/>
                    <a:gd name="T16" fmla="*/ 15 w 413"/>
                    <a:gd name="T17" fmla="*/ 40 h 74"/>
                    <a:gd name="T18" fmla="*/ 7 w 413"/>
                    <a:gd name="T19" fmla="*/ 23 h 74"/>
                    <a:gd name="T20" fmla="*/ 3 w 413"/>
                    <a:gd name="T21" fmla="*/ 4 h 74"/>
                    <a:gd name="T22" fmla="*/ 2 w 413"/>
                    <a:gd name="T23" fmla="*/ 5 h 74"/>
                    <a:gd name="T24" fmla="*/ 0 w 413"/>
                    <a:gd name="T25" fmla="*/ 5 h 74"/>
                    <a:gd name="T26" fmla="*/ 409 w 413"/>
                    <a:gd name="T27" fmla="*/ 15 h 74"/>
                    <a:gd name="T28" fmla="*/ 411 w 413"/>
                    <a:gd name="T29" fmla="*/ 9 h 74"/>
                    <a:gd name="T30" fmla="*/ 413 w 413"/>
                    <a:gd name="T31" fmla="*/ 5 h 74"/>
                    <a:gd name="T32" fmla="*/ 411 w 413"/>
                    <a:gd name="T33" fmla="*/ 4 h 74"/>
                    <a:gd name="T34" fmla="*/ 409 w 413"/>
                    <a:gd name="T35" fmla="*/ 0 h 74"/>
                    <a:gd name="T36" fmla="*/ 408 w 413"/>
                    <a:gd name="T37" fmla="*/ 7 h 74"/>
                    <a:gd name="T38" fmla="*/ 408 w 413"/>
                    <a:gd name="T39" fmla="*/ 13 h 74"/>
                    <a:gd name="T40" fmla="*/ 409 w 413"/>
                    <a:gd name="T41" fmla="*/ 13 h 74"/>
                    <a:gd name="T42" fmla="*/ 409 w 413"/>
                    <a:gd name="T43" fmla="*/ 15 h 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3"/>
                    <a:gd name="T67" fmla="*/ 0 h 74"/>
                    <a:gd name="T68" fmla="*/ 413 w 413"/>
                    <a:gd name="T69" fmla="*/ 74 h 7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3" h="74">
                      <a:moveTo>
                        <a:pt x="0" y="5"/>
                      </a:moveTo>
                      <a:lnTo>
                        <a:pt x="3" y="21"/>
                      </a:lnTo>
                      <a:lnTo>
                        <a:pt x="7" y="34"/>
                      </a:lnTo>
                      <a:lnTo>
                        <a:pt x="13" y="47"/>
                      </a:lnTo>
                      <a:lnTo>
                        <a:pt x="21" y="59"/>
                      </a:lnTo>
                      <a:lnTo>
                        <a:pt x="28" y="66"/>
                      </a:lnTo>
                      <a:lnTo>
                        <a:pt x="34" y="74"/>
                      </a:lnTo>
                      <a:lnTo>
                        <a:pt x="22" y="57"/>
                      </a:lnTo>
                      <a:lnTo>
                        <a:pt x="15" y="40"/>
                      </a:lnTo>
                      <a:lnTo>
                        <a:pt x="7" y="23"/>
                      </a:lnTo>
                      <a:lnTo>
                        <a:pt x="3" y="4"/>
                      </a:lnTo>
                      <a:lnTo>
                        <a:pt x="2" y="5"/>
                      </a:lnTo>
                      <a:lnTo>
                        <a:pt x="0" y="5"/>
                      </a:lnTo>
                      <a:close/>
                      <a:moveTo>
                        <a:pt x="409" y="15"/>
                      </a:moveTo>
                      <a:lnTo>
                        <a:pt x="411" y="9"/>
                      </a:lnTo>
                      <a:lnTo>
                        <a:pt x="413" y="5"/>
                      </a:lnTo>
                      <a:lnTo>
                        <a:pt x="411" y="4"/>
                      </a:lnTo>
                      <a:lnTo>
                        <a:pt x="409" y="0"/>
                      </a:lnTo>
                      <a:lnTo>
                        <a:pt x="408" y="7"/>
                      </a:lnTo>
                      <a:lnTo>
                        <a:pt x="408" y="13"/>
                      </a:lnTo>
                      <a:lnTo>
                        <a:pt x="409" y="13"/>
                      </a:lnTo>
                      <a:lnTo>
                        <a:pt x="409" y="15"/>
                      </a:lnTo>
                      <a:close/>
                    </a:path>
                  </a:pathLst>
                </a:custGeom>
                <a:solidFill>
                  <a:srgbClr val="E28637"/>
                </a:solidFill>
                <a:ln w="9525">
                  <a:noFill/>
                  <a:round/>
                  <a:headEnd/>
                  <a:tailEnd/>
                </a:ln>
              </p:spPr>
              <p:txBody>
                <a:bodyPr/>
                <a:lstStyle/>
                <a:p>
                  <a:endParaRPr lang="en-US"/>
                </a:p>
              </p:txBody>
            </p:sp>
            <p:sp>
              <p:nvSpPr>
                <p:cNvPr id="22479" name="Freeform 256"/>
                <p:cNvSpPr>
                  <a:spLocks noEditPoints="1"/>
                </p:cNvSpPr>
                <p:nvPr/>
              </p:nvSpPr>
              <p:spPr bwMode="auto">
                <a:xfrm>
                  <a:off x="1660" y="1679"/>
                  <a:ext cx="409" cy="80"/>
                </a:xfrm>
                <a:custGeom>
                  <a:avLst/>
                  <a:gdLst>
                    <a:gd name="T0" fmla="*/ 0 w 409"/>
                    <a:gd name="T1" fmla="*/ 7 h 80"/>
                    <a:gd name="T2" fmla="*/ 3 w 409"/>
                    <a:gd name="T3" fmla="*/ 23 h 80"/>
                    <a:gd name="T4" fmla="*/ 9 w 409"/>
                    <a:gd name="T5" fmla="*/ 38 h 80"/>
                    <a:gd name="T6" fmla="*/ 17 w 409"/>
                    <a:gd name="T7" fmla="*/ 53 h 80"/>
                    <a:gd name="T8" fmla="*/ 24 w 409"/>
                    <a:gd name="T9" fmla="*/ 68 h 80"/>
                    <a:gd name="T10" fmla="*/ 34 w 409"/>
                    <a:gd name="T11" fmla="*/ 78 h 80"/>
                    <a:gd name="T12" fmla="*/ 38 w 409"/>
                    <a:gd name="T13" fmla="*/ 80 h 80"/>
                    <a:gd name="T14" fmla="*/ 38 w 409"/>
                    <a:gd name="T15" fmla="*/ 80 h 80"/>
                    <a:gd name="T16" fmla="*/ 38 w 409"/>
                    <a:gd name="T17" fmla="*/ 80 h 80"/>
                    <a:gd name="T18" fmla="*/ 26 w 409"/>
                    <a:gd name="T19" fmla="*/ 62 h 80"/>
                    <a:gd name="T20" fmla="*/ 17 w 409"/>
                    <a:gd name="T21" fmla="*/ 45 h 80"/>
                    <a:gd name="T22" fmla="*/ 9 w 409"/>
                    <a:gd name="T23" fmla="*/ 25 h 80"/>
                    <a:gd name="T24" fmla="*/ 3 w 409"/>
                    <a:gd name="T25" fmla="*/ 6 h 80"/>
                    <a:gd name="T26" fmla="*/ 1 w 409"/>
                    <a:gd name="T27" fmla="*/ 6 h 80"/>
                    <a:gd name="T28" fmla="*/ 0 w 409"/>
                    <a:gd name="T29" fmla="*/ 7 h 80"/>
                    <a:gd name="T30" fmla="*/ 407 w 409"/>
                    <a:gd name="T31" fmla="*/ 15 h 80"/>
                    <a:gd name="T32" fmla="*/ 407 w 409"/>
                    <a:gd name="T33" fmla="*/ 9 h 80"/>
                    <a:gd name="T34" fmla="*/ 409 w 409"/>
                    <a:gd name="T35" fmla="*/ 6 h 80"/>
                    <a:gd name="T36" fmla="*/ 407 w 409"/>
                    <a:gd name="T37" fmla="*/ 2 h 80"/>
                    <a:gd name="T38" fmla="*/ 406 w 409"/>
                    <a:gd name="T39" fmla="*/ 0 h 80"/>
                    <a:gd name="T40" fmla="*/ 406 w 409"/>
                    <a:gd name="T41" fmla="*/ 7 h 80"/>
                    <a:gd name="T42" fmla="*/ 404 w 409"/>
                    <a:gd name="T43" fmla="*/ 15 h 80"/>
                    <a:gd name="T44" fmla="*/ 406 w 409"/>
                    <a:gd name="T45" fmla="*/ 15 h 80"/>
                    <a:gd name="T46" fmla="*/ 407 w 409"/>
                    <a:gd name="T47" fmla="*/ 15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9"/>
                    <a:gd name="T73" fmla="*/ 0 h 80"/>
                    <a:gd name="T74" fmla="*/ 409 w 409"/>
                    <a:gd name="T75" fmla="*/ 80 h 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9" h="80">
                      <a:moveTo>
                        <a:pt x="0" y="7"/>
                      </a:moveTo>
                      <a:lnTo>
                        <a:pt x="3" y="23"/>
                      </a:lnTo>
                      <a:lnTo>
                        <a:pt x="9" y="38"/>
                      </a:lnTo>
                      <a:lnTo>
                        <a:pt x="17" y="53"/>
                      </a:lnTo>
                      <a:lnTo>
                        <a:pt x="24" y="68"/>
                      </a:lnTo>
                      <a:lnTo>
                        <a:pt x="34" y="78"/>
                      </a:lnTo>
                      <a:lnTo>
                        <a:pt x="38" y="80"/>
                      </a:lnTo>
                      <a:lnTo>
                        <a:pt x="26" y="62"/>
                      </a:lnTo>
                      <a:lnTo>
                        <a:pt x="17" y="45"/>
                      </a:lnTo>
                      <a:lnTo>
                        <a:pt x="9" y="25"/>
                      </a:lnTo>
                      <a:lnTo>
                        <a:pt x="3" y="6"/>
                      </a:lnTo>
                      <a:lnTo>
                        <a:pt x="1" y="6"/>
                      </a:lnTo>
                      <a:lnTo>
                        <a:pt x="0" y="7"/>
                      </a:lnTo>
                      <a:close/>
                      <a:moveTo>
                        <a:pt x="407" y="15"/>
                      </a:moveTo>
                      <a:lnTo>
                        <a:pt x="407" y="9"/>
                      </a:lnTo>
                      <a:lnTo>
                        <a:pt x="409" y="6"/>
                      </a:lnTo>
                      <a:lnTo>
                        <a:pt x="407" y="2"/>
                      </a:lnTo>
                      <a:lnTo>
                        <a:pt x="406" y="0"/>
                      </a:lnTo>
                      <a:lnTo>
                        <a:pt x="406" y="7"/>
                      </a:lnTo>
                      <a:lnTo>
                        <a:pt x="404" y="15"/>
                      </a:lnTo>
                      <a:lnTo>
                        <a:pt x="406" y="15"/>
                      </a:lnTo>
                      <a:lnTo>
                        <a:pt x="407" y="15"/>
                      </a:lnTo>
                      <a:close/>
                    </a:path>
                  </a:pathLst>
                </a:custGeom>
                <a:solidFill>
                  <a:srgbClr val="E28936"/>
                </a:solidFill>
                <a:ln w="9525">
                  <a:noFill/>
                  <a:round/>
                  <a:headEnd/>
                  <a:tailEnd/>
                </a:ln>
              </p:spPr>
              <p:txBody>
                <a:bodyPr/>
                <a:lstStyle/>
                <a:p>
                  <a:endParaRPr lang="en-US"/>
                </a:p>
              </p:txBody>
            </p:sp>
            <p:sp>
              <p:nvSpPr>
                <p:cNvPr id="22480" name="Freeform 257"/>
                <p:cNvSpPr>
                  <a:spLocks noEditPoints="1"/>
                </p:cNvSpPr>
                <p:nvPr/>
              </p:nvSpPr>
              <p:spPr bwMode="auto">
                <a:xfrm>
                  <a:off x="1661" y="1677"/>
                  <a:ext cx="406" cy="82"/>
                </a:xfrm>
                <a:custGeom>
                  <a:avLst/>
                  <a:gdLst>
                    <a:gd name="T0" fmla="*/ 0 w 406"/>
                    <a:gd name="T1" fmla="*/ 8 h 82"/>
                    <a:gd name="T2" fmla="*/ 4 w 406"/>
                    <a:gd name="T3" fmla="*/ 27 h 82"/>
                    <a:gd name="T4" fmla="*/ 12 w 406"/>
                    <a:gd name="T5" fmla="*/ 44 h 82"/>
                    <a:gd name="T6" fmla="*/ 19 w 406"/>
                    <a:gd name="T7" fmla="*/ 61 h 82"/>
                    <a:gd name="T8" fmla="*/ 31 w 406"/>
                    <a:gd name="T9" fmla="*/ 78 h 82"/>
                    <a:gd name="T10" fmla="*/ 35 w 406"/>
                    <a:gd name="T11" fmla="*/ 82 h 82"/>
                    <a:gd name="T12" fmla="*/ 37 w 406"/>
                    <a:gd name="T13" fmla="*/ 82 h 82"/>
                    <a:gd name="T14" fmla="*/ 37 w 406"/>
                    <a:gd name="T15" fmla="*/ 82 h 82"/>
                    <a:gd name="T16" fmla="*/ 38 w 406"/>
                    <a:gd name="T17" fmla="*/ 82 h 82"/>
                    <a:gd name="T18" fmla="*/ 27 w 406"/>
                    <a:gd name="T19" fmla="*/ 64 h 82"/>
                    <a:gd name="T20" fmla="*/ 18 w 406"/>
                    <a:gd name="T21" fmla="*/ 46 h 82"/>
                    <a:gd name="T22" fmla="*/ 10 w 406"/>
                    <a:gd name="T23" fmla="*/ 27 h 82"/>
                    <a:gd name="T24" fmla="*/ 4 w 406"/>
                    <a:gd name="T25" fmla="*/ 6 h 82"/>
                    <a:gd name="T26" fmla="*/ 2 w 406"/>
                    <a:gd name="T27" fmla="*/ 8 h 82"/>
                    <a:gd name="T28" fmla="*/ 2 w 406"/>
                    <a:gd name="T29" fmla="*/ 8 h 82"/>
                    <a:gd name="T30" fmla="*/ 0 w 406"/>
                    <a:gd name="T31" fmla="*/ 8 h 82"/>
                    <a:gd name="T32" fmla="*/ 0 w 406"/>
                    <a:gd name="T33" fmla="*/ 8 h 82"/>
                    <a:gd name="T34" fmla="*/ 405 w 406"/>
                    <a:gd name="T35" fmla="*/ 17 h 82"/>
                    <a:gd name="T36" fmla="*/ 405 w 406"/>
                    <a:gd name="T37" fmla="*/ 11 h 82"/>
                    <a:gd name="T38" fmla="*/ 406 w 406"/>
                    <a:gd name="T39" fmla="*/ 4 h 82"/>
                    <a:gd name="T40" fmla="*/ 405 w 406"/>
                    <a:gd name="T41" fmla="*/ 2 h 82"/>
                    <a:gd name="T42" fmla="*/ 405 w 406"/>
                    <a:gd name="T43" fmla="*/ 0 h 82"/>
                    <a:gd name="T44" fmla="*/ 403 w 406"/>
                    <a:gd name="T45" fmla="*/ 8 h 82"/>
                    <a:gd name="T46" fmla="*/ 401 w 406"/>
                    <a:gd name="T47" fmla="*/ 15 h 82"/>
                    <a:gd name="T48" fmla="*/ 403 w 406"/>
                    <a:gd name="T49" fmla="*/ 17 h 82"/>
                    <a:gd name="T50" fmla="*/ 405 w 406"/>
                    <a:gd name="T51" fmla="*/ 17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6"/>
                    <a:gd name="T79" fmla="*/ 0 h 82"/>
                    <a:gd name="T80" fmla="*/ 406 w 406"/>
                    <a:gd name="T81" fmla="*/ 82 h 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6" h="82">
                      <a:moveTo>
                        <a:pt x="0" y="8"/>
                      </a:moveTo>
                      <a:lnTo>
                        <a:pt x="4" y="27"/>
                      </a:lnTo>
                      <a:lnTo>
                        <a:pt x="12" y="44"/>
                      </a:lnTo>
                      <a:lnTo>
                        <a:pt x="19" y="61"/>
                      </a:lnTo>
                      <a:lnTo>
                        <a:pt x="31" y="78"/>
                      </a:lnTo>
                      <a:lnTo>
                        <a:pt x="35" y="82"/>
                      </a:lnTo>
                      <a:lnTo>
                        <a:pt x="37" y="82"/>
                      </a:lnTo>
                      <a:lnTo>
                        <a:pt x="38" y="82"/>
                      </a:lnTo>
                      <a:lnTo>
                        <a:pt x="27" y="64"/>
                      </a:lnTo>
                      <a:lnTo>
                        <a:pt x="18" y="46"/>
                      </a:lnTo>
                      <a:lnTo>
                        <a:pt x="10" y="27"/>
                      </a:lnTo>
                      <a:lnTo>
                        <a:pt x="4" y="6"/>
                      </a:lnTo>
                      <a:lnTo>
                        <a:pt x="2" y="8"/>
                      </a:lnTo>
                      <a:lnTo>
                        <a:pt x="0" y="8"/>
                      </a:lnTo>
                      <a:close/>
                      <a:moveTo>
                        <a:pt x="405" y="17"/>
                      </a:moveTo>
                      <a:lnTo>
                        <a:pt x="405" y="11"/>
                      </a:lnTo>
                      <a:lnTo>
                        <a:pt x="406" y="4"/>
                      </a:lnTo>
                      <a:lnTo>
                        <a:pt x="405" y="2"/>
                      </a:lnTo>
                      <a:lnTo>
                        <a:pt x="405" y="0"/>
                      </a:lnTo>
                      <a:lnTo>
                        <a:pt x="403" y="8"/>
                      </a:lnTo>
                      <a:lnTo>
                        <a:pt x="401" y="15"/>
                      </a:lnTo>
                      <a:lnTo>
                        <a:pt x="403" y="17"/>
                      </a:lnTo>
                      <a:lnTo>
                        <a:pt x="405" y="17"/>
                      </a:lnTo>
                      <a:close/>
                    </a:path>
                  </a:pathLst>
                </a:custGeom>
                <a:solidFill>
                  <a:srgbClr val="E28A36"/>
                </a:solidFill>
                <a:ln w="9525">
                  <a:noFill/>
                  <a:round/>
                  <a:headEnd/>
                  <a:tailEnd/>
                </a:ln>
              </p:spPr>
              <p:txBody>
                <a:bodyPr/>
                <a:lstStyle/>
                <a:p>
                  <a:endParaRPr lang="en-US"/>
                </a:p>
              </p:txBody>
            </p:sp>
            <p:sp>
              <p:nvSpPr>
                <p:cNvPr id="22481" name="Freeform 258"/>
                <p:cNvSpPr>
                  <a:spLocks noEditPoints="1"/>
                </p:cNvSpPr>
                <p:nvPr/>
              </p:nvSpPr>
              <p:spPr bwMode="auto">
                <a:xfrm>
                  <a:off x="1663" y="1675"/>
                  <a:ext cx="403" cy="84"/>
                </a:xfrm>
                <a:custGeom>
                  <a:avLst/>
                  <a:gdLst>
                    <a:gd name="T0" fmla="*/ 0 w 403"/>
                    <a:gd name="T1" fmla="*/ 10 h 84"/>
                    <a:gd name="T2" fmla="*/ 6 w 403"/>
                    <a:gd name="T3" fmla="*/ 29 h 84"/>
                    <a:gd name="T4" fmla="*/ 14 w 403"/>
                    <a:gd name="T5" fmla="*/ 49 h 84"/>
                    <a:gd name="T6" fmla="*/ 23 w 403"/>
                    <a:gd name="T7" fmla="*/ 66 h 84"/>
                    <a:gd name="T8" fmla="*/ 35 w 403"/>
                    <a:gd name="T9" fmla="*/ 84 h 84"/>
                    <a:gd name="T10" fmla="*/ 36 w 403"/>
                    <a:gd name="T11" fmla="*/ 84 h 84"/>
                    <a:gd name="T12" fmla="*/ 38 w 403"/>
                    <a:gd name="T13" fmla="*/ 84 h 84"/>
                    <a:gd name="T14" fmla="*/ 27 w 403"/>
                    <a:gd name="T15" fmla="*/ 66 h 84"/>
                    <a:gd name="T16" fmla="*/ 17 w 403"/>
                    <a:gd name="T17" fmla="*/ 48 h 84"/>
                    <a:gd name="T18" fmla="*/ 10 w 403"/>
                    <a:gd name="T19" fmla="*/ 29 h 84"/>
                    <a:gd name="T20" fmla="*/ 4 w 403"/>
                    <a:gd name="T21" fmla="*/ 8 h 84"/>
                    <a:gd name="T22" fmla="*/ 2 w 403"/>
                    <a:gd name="T23" fmla="*/ 8 h 84"/>
                    <a:gd name="T24" fmla="*/ 0 w 403"/>
                    <a:gd name="T25" fmla="*/ 10 h 84"/>
                    <a:gd name="T26" fmla="*/ 0 w 403"/>
                    <a:gd name="T27" fmla="*/ 10 h 84"/>
                    <a:gd name="T28" fmla="*/ 0 w 403"/>
                    <a:gd name="T29" fmla="*/ 10 h 84"/>
                    <a:gd name="T30" fmla="*/ 401 w 403"/>
                    <a:gd name="T31" fmla="*/ 19 h 84"/>
                    <a:gd name="T32" fmla="*/ 403 w 403"/>
                    <a:gd name="T33" fmla="*/ 11 h 84"/>
                    <a:gd name="T34" fmla="*/ 403 w 403"/>
                    <a:gd name="T35" fmla="*/ 4 h 84"/>
                    <a:gd name="T36" fmla="*/ 403 w 403"/>
                    <a:gd name="T37" fmla="*/ 2 h 84"/>
                    <a:gd name="T38" fmla="*/ 401 w 403"/>
                    <a:gd name="T39" fmla="*/ 0 h 84"/>
                    <a:gd name="T40" fmla="*/ 399 w 403"/>
                    <a:gd name="T41" fmla="*/ 10 h 84"/>
                    <a:gd name="T42" fmla="*/ 397 w 403"/>
                    <a:gd name="T43" fmla="*/ 17 h 84"/>
                    <a:gd name="T44" fmla="*/ 399 w 403"/>
                    <a:gd name="T45" fmla="*/ 17 h 84"/>
                    <a:gd name="T46" fmla="*/ 401 w 403"/>
                    <a:gd name="T47" fmla="*/ 19 h 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3"/>
                    <a:gd name="T73" fmla="*/ 0 h 84"/>
                    <a:gd name="T74" fmla="*/ 403 w 403"/>
                    <a:gd name="T75" fmla="*/ 84 h 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3" h="84">
                      <a:moveTo>
                        <a:pt x="0" y="10"/>
                      </a:moveTo>
                      <a:lnTo>
                        <a:pt x="6" y="29"/>
                      </a:lnTo>
                      <a:lnTo>
                        <a:pt x="14" y="49"/>
                      </a:lnTo>
                      <a:lnTo>
                        <a:pt x="23" y="66"/>
                      </a:lnTo>
                      <a:lnTo>
                        <a:pt x="35" y="84"/>
                      </a:lnTo>
                      <a:lnTo>
                        <a:pt x="36" y="84"/>
                      </a:lnTo>
                      <a:lnTo>
                        <a:pt x="38" y="84"/>
                      </a:lnTo>
                      <a:lnTo>
                        <a:pt x="27" y="66"/>
                      </a:lnTo>
                      <a:lnTo>
                        <a:pt x="17" y="48"/>
                      </a:lnTo>
                      <a:lnTo>
                        <a:pt x="10" y="29"/>
                      </a:lnTo>
                      <a:lnTo>
                        <a:pt x="4" y="8"/>
                      </a:lnTo>
                      <a:lnTo>
                        <a:pt x="2" y="8"/>
                      </a:lnTo>
                      <a:lnTo>
                        <a:pt x="0" y="10"/>
                      </a:lnTo>
                      <a:close/>
                      <a:moveTo>
                        <a:pt x="401" y="19"/>
                      </a:moveTo>
                      <a:lnTo>
                        <a:pt x="403" y="11"/>
                      </a:lnTo>
                      <a:lnTo>
                        <a:pt x="403" y="4"/>
                      </a:lnTo>
                      <a:lnTo>
                        <a:pt x="403" y="2"/>
                      </a:lnTo>
                      <a:lnTo>
                        <a:pt x="401" y="0"/>
                      </a:lnTo>
                      <a:lnTo>
                        <a:pt x="399" y="10"/>
                      </a:lnTo>
                      <a:lnTo>
                        <a:pt x="397" y="17"/>
                      </a:lnTo>
                      <a:lnTo>
                        <a:pt x="399" y="17"/>
                      </a:lnTo>
                      <a:lnTo>
                        <a:pt x="401" y="19"/>
                      </a:lnTo>
                      <a:close/>
                    </a:path>
                  </a:pathLst>
                </a:custGeom>
                <a:solidFill>
                  <a:srgbClr val="E28B36"/>
                </a:solidFill>
                <a:ln w="9525">
                  <a:noFill/>
                  <a:round/>
                  <a:headEnd/>
                  <a:tailEnd/>
                </a:ln>
              </p:spPr>
              <p:txBody>
                <a:bodyPr/>
                <a:lstStyle/>
                <a:p>
                  <a:endParaRPr lang="en-US"/>
                </a:p>
              </p:txBody>
            </p:sp>
            <p:sp>
              <p:nvSpPr>
                <p:cNvPr id="22482" name="Freeform 259"/>
                <p:cNvSpPr>
                  <a:spLocks noEditPoints="1"/>
                </p:cNvSpPr>
                <p:nvPr/>
              </p:nvSpPr>
              <p:spPr bwMode="auto">
                <a:xfrm>
                  <a:off x="1665" y="1673"/>
                  <a:ext cx="401" cy="86"/>
                </a:xfrm>
                <a:custGeom>
                  <a:avLst/>
                  <a:gdLst>
                    <a:gd name="T0" fmla="*/ 0 w 401"/>
                    <a:gd name="T1" fmla="*/ 10 h 86"/>
                    <a:gd name="T2" fmla="*/ 6 w 401"/>
                    <a:gd name="T3" fmla="*/ 31 h 86"/>
                    <a:gd name="T4" fmla="*/ 14 w 401"/>
                    <a:gd name="T5" fmla="*/ 50 h 86"/>
                    <a:gd name="T6" fmla="*/ 23 w 401"/>
                    <a:gd name="T7" fmla="*/ 68 h 86"/>
                    <a:gd name="T8" fmla="*/ 34 w 401"/>
                    <a:gd name="T9" fmla="*/ 86 h 86"/>
                    <a:gd name="T10" fmla="*/ 36 w 401"/>
                    <a:gd name="T11" fmla="*/ 86 h 86"/>
                    <a:gd name="T12" fmla="*/ 38 w 401"/>
                    <a:gd name="T13" fmla="*/ 86 h 86"/>
                    <a:gd name="T14" fmla="*/ 27 w 401"/>
                    <a:gd name="T15" fmla="*/ 68 h 86"/>
                    <a:gd name="T16" fmla="*/ 17 w 401"/>
                    <a:gd name="T17" fmla="*/ 50 h 86"/>
                    <a:gd name="T18" fmla="*/ 10 w 401"/>
                    <a:gd name="T19" fmla="*/ 31 h 86"/>
                    <a:gd name="T20" fmla="*/ 4 w 401"/>
                    <a:gd name="T21" fmla="*/ 10 h 86"/>
                    <a:gd name="T22" fmla="*/ 2 w 401"/>
                    <a:gd name="T23" fmla="*/ 10 h 86"/>
                    <a:gd name="T24" fmla="*/ 0 w 401"/>
                    <a:gd name="T25" fmla="*/ 10 h 86"/>
                    <a:gd name="T26" fmla="*/ 397 w 401"/>
                    <a:gd name="T27" fmla="*/ 19 h 86"/>
                    <a:gd name="T28" fmla="*/ 399 w 401"/>
                    <a:gd name="T29" fmla="*/ 12 h 86"/>
                    <a:gd name="T30" fmla="*/ 401 w 401"/>
                    <a:gd name="T31" fmla="*/ 4 h 86"/>
                    <a:gd name="T32" fmla="*/ 399 w 401"/>
                    <a:gd name="T33" fmla="*/ 2 h 86"/>
                    <a:gd name="T34" fmla="*/ 397 w 401"/>
                    <a:gd name="T35" fmla="*/ 0 h 86"/>
                    <a:gd name="T36" fmla="*/ 395 w 401"/>
                    <a:gd name="T37" fmla="*/ 10 h 86"/>
                    <a:gd name="T38" fmla="*/ 393 w 401"/>
                    <a:gd name="T39" fmla="*/ 19 h 86"/>
                    <a:gd name="T40" fmla="*/ 395 w 401"/>
                    <a:gd name="T41" fmla="*/ 19 h 86"/>
                    <a:gd name="T42" fmla="*/ 397 w 401"/>
                    <a:gd name="T43" fmla="*/ 1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1"/>
                    <a:gd name="T67" fmla="*/ 0 h 86"/>
                    <a:gd name="T68" fmla="*/ 401 w 401"/>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1" h="86">
                      <a:moveTo>
                        <a:pt x="0" y="10"/>
                      </a:moveTo>
                      <a:lnTo>
                        <a:pt x="6" y="31"/>
                      </a:lnTo>
                      <a:lnTo>
                        <a:pt x="14" y="50"/>
                      </a:lnTo>
                      <a:lnTo>
                        <a:pt x="23" y="68"/>
                      </a:lnTo>
                      <a:lnTo>
                        <a:pt x="34" y="86"/>
                      </a:lnTo>
                      <a:lnTo>
                        <a:pt x="36" y="86"/>
                      </a:lnTo>
                      <a:lnTo>
                        <a:pt x="38" y="86"/>
                      </a:lnTo>
                      <a:lnTo>
                        <a:pt x="27" y="68"/>
                      </a:lnTo>
                      <a:lnTo>
                        <a:pt x="17" y="50"/>
                      </a:lnTo>
                      <a:lnTo>
                        <a:pt x="10" y="31"/>
                      </a:lnTo>
                      <a:lnTo>
                        <a:pt x="4" y="10"/>
                      </a:lnTo>
                      <a:lnTo>
                        <a:pt x="2" y="10"/>
                      </a:lnTo>
                      <a:lnTo>
                        <a:pt x="0" y="10"/>
                      </a:lnTo>
                      <a:close/>
                      <a:moveTo>
                        <a:pt x="397" y="19"/>
                      </a:moveTo>
                      <a:lnTo>
                        <a:pt x="399" y="12"/>
                      </a:lnTo>
                      <a:lnTo>
                        <a:pt x="401" y="4"/>
                      </a:lnTo>
                      <a:lnTo>
                        <a:pt x="399" y="2"/>
                      </a:lnTo>
                      <a:lnTo>
                        <a:pt x="397" y="0"/>
                      </a:lnTo>
                      <a:lnTo>
                        <a:pt x="395" y="10"/>
                      </a:lnTo>
                      <a:lnTo>
                        <a:pt x="393" y="19"/>
                      </a:lnTo>
                      <a:lnTo>
                        <a:pt x="395" y="19"/>
                      </a:lnTo>
                      <a:lnTo>
                        <a:pt x="397" y="19"/>
                      </a:lnTo>
                      <a:close/>
                    </a:path>
                  </a:pathLst>
                </a:custGeom>
                <a:solidFill>
                  <a:srgbClr val="E38B37"/>
                </a:solidFill>
                <a:ln w="9525">
                  <a:noFill/>
                  <a:round/>
                  <a:headEnd/>
                  <a:tailEnd/>
                </a:ln>
              </p:spPr>
              <p:txBody>
                <a:bodyPr/>
                <a:lstStyle/>
                <a:p>
                  <a:endParaRPr lang="en-US"/>
                </a:p>
              </p:txBody>
            </p:sp>
            <p:sp>
              <p:nvSpPr>
                <p:cNvPr id="22483" name="Freeform 260"/>
                <p:cNvSpPr>
                  <a:spLocks noEditPoints="1"/>
                </p:cNvSpPr>
                <p:nvPr/>
              </p:nvSpPr>
              <p:spPr bwMode="auto">
                <a:xfrm>
                  <a:off x="1667" y="1671"/>
                  <a:ext cx="397" cy="88"/>
                </a:xfrm>
                <a:custGeom>
                  <a:avLst/>
                  <a:gdLst>
                    <a:gd name="T0" fmla="*/ 0 w 397"/>
                    <a:gd name="T1" fmla="*/ 12 h 88"/>
                    <a:gd name="T2" fmla="*/ 6 w 397"/>
                    <a:gd name="T3" fmla="*/ 33 h 88"/>
                    <a:gd name="T4" fmla="*/ 13 w 397"/>
                    <a:gd name="T5" fmla="*/ 52 h 88"/>
                    <a:gd name="T6" fmla="*/ 23 w 397"/>
                    <a:gd name="T7" fmla="*/ 70 h 88"/>
                    <a:gd name="T8" fmla="*/ 34 w 397"/>
                    <a:gd name="T9" fmla="*/ 88 h 88"/>
                    <a:gd name="T10" fmla="*/ 36 w 397"/>
                    <a:gd name="T11" fmla="*/ 88 h 88"/>
                    <a:gd name="T12" fmla="*/ 38 w 397"/>
                    <a:gd name="T13" fmla="*/ 88 h 88"/>
                    <a:gd name="T14" fmla="*/ 27 w 397"/>
                    <a:gd name="T15" fmla="*/ 70 h 88"/>
                    <a:gd name="T16" fmla="*/ 17 w 397"/>
                    <a:gd name="T17" fmla="*/ 52 h 88"/>
                    <a:gd name="T18" fmla="*/ 10 w 397"/>
                    <a:gd name="T19" fmla="*/ 33 h 88"/>
                    <a:gd name="T20" fmla="*/ 4 w 397"/>
                    <a:gd name="T21" fmla="*/ 12 h 88"/>
                    <a:gd name="T22" fmla="*/ 2 w 397"/>
                    <a:gd name="T23" fmla="*/ 12 h 88"/>
                    <a:gd name="T24" fmla="*/ 0 w 397"/>
                    <a:gd name="T25" fmla="*/ 12 h 88"/>
                    <a:gd name="T26" fmla="*/ 393 w 397"/>
                    <a:gd name="T27" fmla="*/ 21 h 88"/>
                    <a:gd name="T28" fmla="*/ 395 w 397"/>
                    <a:gd name="T29" fmla="*/ 14 h 88"/>
                    <a:gd name="T30" fmla="*/ 397 w 397"/>
                    <a:gd name="T31" fmla="*/ 4 h 88"/>
                    <a:gd name="T32" fmla="*/ 395 w 397"/>
                    <a:gd name="T33" fmla="*/ 2 h 88"/>
                    <a:gd name="T34" fmla="*/ 393 w 397"/>
                    <a:gd name="T35" fmla="*/ 0 h 88"/>
                    <a:gd name="T36" fmla="*/ 391 w 397"/>
                    <a:gd name="T37" fmla="*/ 10 h 88"/>
                    <a:gd name="T38" fmla="*/ 389 w 397"/>
                    <a:gd name="T39" fmla="*/ 21 h 88"/>
                    <a:gd name="T40" fmla="*/ 391 w 397"/>
                    <a:gd name="T41" fmla="*/ 21 h 88"/>
                    <a:gd name="T42" fmla="*/ 393 w 397"/>
                    <a:gd name="T43" fmla="*/ 21 h 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7"/>
                    <a:gd name="T67" fmla="*/ 0 h 88"/>
                    <a:gd name="T68" fmla="*/ 397 w 397"/>
                    <a:gd name="T69" fmla="*/ 88 h 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7" h="88">
                      <a:moveTo>
                        <a:pt x="0" y="12"/>
                      </a:moveTo>
                      <a:lnTo>
                        <a:pt x="6" y="33"/>
                      </a:lnTo>
                      <a:lnTo>
                        <a:pt x="13" y="52"/>
                      </a:lnTo>
                      <a:lnTo>
                        <a:pt x="23" y="70"/>
                      </a:lnTo>
                      <a:lnTo>
                        <a:pt x="34" y="88"/>
                      </a:lnTo>
                      <a:lnTo>
                        <a:pt x="36" y="88"/>
                      </a:lnTo>
                      <a:lnTo>
                        <a:pt x="38" y="88"/>
                      </a:lnTo>
                      <a:lnTo>
                        <a:pt x="27" y="70"/>
                      </a:lnTo>
                      <a:lnTo>
                        <a:pt x="17" y="52"/>
                      </a:lnTo>
                      <a:lnTo>
                        <a:pt x="10" y="33"/>
                      </a:lnTo>
                      <a:lnTo>
                        <a:pt x="4" y="12"/>
                      </a:lnTo>
                      <a:lnTo>
                        <a:pt x="2" y="12"/>
                      </a:lnTo>
                      <a:lnTo>
                        <a:pt x="0" y="12"/>
                      </a:lnTo>
                      <a:close/>
                      <a:moveTo>
                        <a:pt x="393" y="21"/>
                      </a:moveTo>
                      <a:lnTo>
                        <a:pt x="395" y="14"/>
                      </a:lnTo>
                      <a:lnTo>
                        <a:pt x="397" y="4"/>
                      </a:lnTo>
                      <a:lnTo>
                        <a:pt x="395" y="2"/>
                      </a:lnTo>
                      <a:lnTo>
                        <a:pt x="393" y="0"/>
                      </a:lnTo>
                      <a:lnTo>
                        <a:pt x="391" y="10"/>
                      </a:lnTo>
                      <a:lnTo>
                        <a:pt x="389" y="21"/>
                      </a:lnTo>
                      <a:lnTo>
                        <a:pt x="391" y="21"/>
                      </a:lnTo>
                      <a:lnTo>
                        <a:pt x="393" y="21"/>
                      </a:lnTo>
                      <a:close/>
                    </a:path>
                  </a:pathLst>
                </a:custGeom>
                <a:solidFill>
                  <a:srgbClr val="E38C37"/>
                </a:solidFill>
                <a:ln w="9525">
                  <a:noFill/>
                  <a:round/>
                  <a:headEnd/>
                  <a:tailEnd/>
                </a:ln>
              </p:spPr>
              <p:txBody>
                <a:bodyPr/>
                <a:lstStyle/>
                <a:p>
                  <a:endParaRPr lang="en-US"/>
                </a:p>
              </p:txBody>
            </p:sp>
            <p:sp>
              <p:nvSpPr>
                <p:cNvPr id="22484" name="Freeform 261"/>
                <p:cNvSpPr>
                  <a:spLocks noEditPoints="1"/>
                </p:cNvSpPr>
                <p:nvPr/>
              </p:nvSpPr>
              <p:spPr bwMode="auto">
                <a:xfrm>
                  <a:off x="1669" y="1669"/>
                  <a:ext cx="393" cy="90"/>
                </a:xfrm>
                <a:custGeom>
                  <a:avLst/>
                  <a:gdLst>
                    <a:gd name="T0" fmla="*/ 0 w 393"/>
                    <a:gd name="T1" fmla="*/ 14 h 90"/>
                    <a:gd name="T2" fmla="*/ 6 w 393"/>
                    <a:gd name="T3" fmla="*/ 35 h 90"/>
                    <a:gd name="T4" fmla="*/ 13 w 393"/>
                    <a:gd name="T5" fmla="*/ 54 h 90"/>
                    <a:gd name="T6" fmla="*/ 23 w 393"/>
                    <a:gd name="T7" fmla="*/ 72 h 90"/>
                    <a:gd name="T8" fmla="*/ 34 w 393"/>
                    <a:gd name="T9" fmla="*/ 90 h 90"/>
                    <a:gd name="T10" fmla="*/ 36 w 393"/>
                    <a:gd name="T11" fmla="*/ 90 h 90"/>
                    <a:gd name="T12" fmla="*/ 38 w 393"/>
                    <a:gd name="T13" fmla="*/ 88 h 90"/>
                    <a:gd name="T14" fmla="*/ 27 w 393"/>
                    <a:gd name="T15" fmla="*/ 71 h 90"/>
                    <a:gd name="T16" fmla="*/ 17 w 393"/>
                    <a:gd name="T17" fmla="*/ 54 h 90"/>
                    <a:gd name="T18" fmla="*/ 10 w 393"/>
                    <a:gd name="T19" fmla="*/ 33 h 90"/>
                    <a:gd name="T20" fmla="*/ 4 w 393"/>
                    <a:gd name="T21" fmla="*/ 14 h 90"/>
                    <a:gd name="T22" fmla="*/ 2 w 393"/>
                    <a:gd name="T23" fmla="*/ 14 h 90"/>
                    <a:gd name="T24" fmla="*/ 0 w 393"/>
                    <a:gd name="T25" fmla="*/ 14 h 90"/>
                    <a:gd name="T26" fmla="*/ 389 w 393"/>
                    <a:gd name="T27" fmla="*/ 23 h 90"/>
                    <a:gd name="T28" fmla="*/ 391 w 393"/>
                    <a:gd name="T29" fmla="*/ 14 h 90"/>
                    <a:gd name="T30" fmla="*/ 393 w 393"/>
                    <a:gd name="T31" fmla="*/ 4 h 90"/>
                    <a:gd name="T32" fmla="*/ 391 w 393"/>
                    <a:gd name="T33" fmla="*/ 2 h 90"/>
                    <a:gd name="T34" fmla="*/ 389 w 393"/>
                    <a:gd name="T35" fmla="*/ 0 h 90"/>
                    <a:gd name="T36" fmla="*/ 387 w 393"/>
                    <a:gd name="T37" fmla="*/ 12 h 90"/>
                    <a:gd name="T38" fmla="*/ 385 w 393"/>
                    <a:gd name="T39" fmla="*/ 21 h 90"/>
                    <a:gd name="T40" fmla="*/ 387 w 393"/>
                    <a:gd name="T41" fmla="*/ 23 h 90"/>
                    <a:gd name="T42" fmla="*/ 389 w 393"/>
                    <a:gd name="T43" fmla="*/ 23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93"/>
                    <a:gd name="T67" fmla="*/ 0 h 90"/>
                    <a:gd name="T68" fmla="*/ 393 w 393"/>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93" h="90">
                      <a:moveTo>
                        <a:pt x="0" y="14"/>
                      </a:moveTo>
                      <a:lnTo>
                        <a:pt x="6" y="35"/>
                      </a:lnTo>
                      <a:lnTo>
                        <a:pt x="13" y="54"/>
                      </a:lnTo>
                      <a:lnTo>
                        <a:pt x="23" y="72"/>
                      </a:lnTo>
                      <a:lnTo>
                        <a:pt x="34" y="90"/>
                      </a:lnTo>
                      <a:lnTo>
                        <a:pt x="36" y="90"/>
                      </a:lnTo>
                      <a:lnTo>
                        <a:pt x="38" y="88"/>
                      </a:lnTo>
                      <a:lnTo>
                        <a:pt x="27" y="71"/>
                      </a:lnTo>
                      <a:lnTo>
                        <a:pt x="17" y="54"/>
                      </a:lnTo>
                      <a:lnTo>
                        <a:pt x="10" y="33"/>
                      </a:lnTo>
                      <a:lnTo>
                        <a:pt x="4" y="14"/>
                      </a:lnTo>
                      <a:lnTo>
                        <a:pt x="2" y="14"/>
                      </a:lnTo>
                      <a:lnTo>
                        <a:pt x="0" y="14"/>
                      </a:lnTo>
                      <a:close/>
                      <a:moveTo>
                        <a:pt x="389" y="23"/>
                      </a:moveTo>
                      <a:lnTo>
                        <a:pt x="391" y="14"/>
                      </a:lnTo>
                      <a:lnTo>
                        <a:pt x="393" y="4"/>
                      </a:lnTo>
                      <a:lnTo>
                        <a:pt x="391" y="2"/>
                      </a:lnTo>
                      <a:lnTo>
                        <a:pt x="389" y="0"/>
                      </a:lnTo>
                      <a:lnTo>
                        <a:pt x="387" y="12"/>
                      </a:lnTo>
                      <a:lnTo>
                        <a:pt x="385" y="21"/>
                      </a:lnTo>
                      <a:lnTo>
                        <a:pt x="387" y="23"/>
                      </a:lnTo>
                      <a:lnTo>
                        <a:pt x="389" y="23"/>
                      </a:lnTo>
                      <a:close/>
                    </a:path>
                  </a:pathLst>
                </a:custGeom>
                <a:solidFill>
                  <a:srgbClr val="E38C37"/>
                </a:solidFill>
                <a:ln w="9525">
                  <a:noFill/>
                  <a:round/>
                  <a:headEnd/>
                  <a:tailEnd/>
                </a:ln>
              </p:spPr>
              <p:txBody>
                <a:bodyPr/>
                <a:lstStyle/>
                <a:p>
                  <a:endParaRPr lang="en-US"/>
                </a:p>
              </p:txBody>
            </p:sp>
            <p:sp>
              <p:nvSpPr>
                <p:cNvPr id="22485" name="Freeform 262"/>
                <p:cNvSpPr>
                  <a:spLocks noEditPoints="1"/>
                </p:cNvSpPr>
                <p:nvPr/>
              </p:nvSpPr>
              <p:spPr bwMode="auto">
                <a:xfrm>
                  <a:off x="1671" y="1668"/>
                  <a:ext cx="389" cy="91"/>
                </a:xfrm>
                <a:custGeom>
                  <a:avLst/>
                  <a:gdLst>
                    <a:gd name="T0" fmla="*/ 0 w 389"/>
                    <a:gd name="T1" fmla="*/ 15 h 91"/>
                    <a:gd name="T2" fmla="*/ 6 w 389"/>
                    <a:gd name="T3" fmla="*/ 36 h 91"/>
                    <a:gd name="T4" fmla="*/ 13 w 389"/>
                    <a:gd name="T5" fmla="*/ 55 h 91"/>
                    <a:gd name="T6" fmla="*/ 23 w 389"/>
                    <a:gd name="T7" fmla="*/ 73 h 91"/>
                    <a:gd name="T8" fmla="*/ 34 w 389"/>
                    <a:gd name="T9" fmla="*/ 91 h 91"/>
                    <a:gd name="T10" fmla="*/ 36 w 389"/>
                    <a:gd name="T11" fmla="*/ 89 h 91"/>
                    <a:gd name="T12" fmla="*/ 38 w 389"/>
                    <a:gd name="T13" fmla="*/ 89 h 91"/>
                    <a:gd name="T14" fmla="*/ 27 w 389"/>
                    <a:gd name="T15" fmla="*/ 72 h 91"/>
                    <a:gd name="T16" fmla="*/ 17 w 389"/>
                    <a:gd name="T17" fmla="*/ 55 h 91"/>
                    <a:gd name="T18" fmla="*/ 9 w 389"/>
                    <a:gd name="T19" fmla="*/ 34 h 91"/>
                    <a:gd name="T20" fmla="*/ 4 w 389"/>
                    <a:gd name="T21" fmla="*/ 13 h 91"/>
                    <a:gd name="T22" fmla="*/ 2 w 389"/>
                    <a:gd name="T23" fmla="*/ 15 h 91"/>
                    <a:gd name="T24" fmla="*/ 0 w 389"/>
                    <a:gd name="T25" fmla="*/ 15 h 91"/>
                    <a:gd name="T26" fmla="*/ 385 w 389"/>
                    <a:gd name="T27" fmla="*/ 24 h 91"/>
                    <a:gd name="T28" fmla="*/ 387 w 389"/>
                    <a:gd name="T29" fmla="*/ 13 h 91"/>
                    <a:gd name="T30" fmla="*/ 389 w 389"/>
                    <a:gd name="T31" fmla="*/ 3 h 91"/>
                    <a:gd name="T32" fmla="*/ 387 w 389"/>
                    <a:gd name="T33" fmla="*/ 1 h 91"/>
                    <a:gd name="T34" fmla="*/ 385 w 389"/>
                    <a:gd name="T35" fmla="*/ 0 h 91"/>
                    <a:gd name="T36" fmla="*/ 383 w 389"/>
                    <a:gd name="T37" fmla="*/ 11 h 91"/>
                    <a:gd name="T38" fmla="*/ 381 w 389"/>
                    <a:gd name="T39" fmla="*/ 22 h 91"/>
                    <a:gd name="T40" fmla="*/ 383 w 389"/>
                    <a:gd name="T41" fmla="*/ 22 h 91"/>
                    <a:gd name="T42" fmla="*/ 385 w 389"/>
                    <a:gd name="T43" fmla="*/ 24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9"/>
                    <a:gd name="T67" fmla="*/ 0 h 91"/>
                    <a:gd name="T68" fmla="*/ 389 w 389"/>
                    <a:gd name="T69" fmla="*/ 91 h 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9" h="91">
                      <a:moveTo>
                        <a:pt x="0" y="15"/>
                      </a:moveTo>
                      <a:lnTo>
                        <a:pt x="6" y="36"/>
                      </a:lnTo>
                      <a:lnTo>
                        <a:pt x="13" y="55"/>
                      </a:lnTo>
                      <a:lnTo>
                        <a:pt x="23" y="73"/>
                      </a:lnTo>
                      <a:lnTo>
                        <a:pt x="34" y="91"/>
                      </a:lnTo>
                      <a:lnTo>
                        <a:pt x="36" y="89"/>
                      </a:lnTo>
                      <a:lnTo>
                        <a:pt x="38" y="89"/>
                      </a:lnTo>
                      <a:lnTo>
                        <a:pt x="27" y="72"/>
                      </a:lnTo>
                      <a:lnTo>
                        <a:pt x="17" y="55"/>
                      </a:lnTo>
                      <a:lnTo>
                        <a:pt x="9" y="34"/>
                      </a:lnTo>
                      <a:lnTo>
                        <a:pt x="4" y="13"/>
                      </a:lnTo>
                      <a:lnTo>
                        <a:pt x="2" y="15"/>
                      </a:lnTo>
                      <a:lnTo>
                        <a:pt x="0" y="15"/>
                      </a:lnTo>
                      <a:close/>
                      <a:moveTo>
                        <a:pt x="385" y="24"/>
                      </a:moveTo>
                      <a:lnTo>
                        <a:pt x="387" y="13"/>
                      </a:lnTo>
                      <a:lnTo>
                        <a:pt x="389" y="3"/>
                      </a:lnTo>
                      <a:lnTo>
                        <a:pt x="387" y="1"/>
                      </a:lnTo>
                      <a:lnTo>
                        <a:pt x="385" y="0"/>
                      </a:lnTo>
                      <a:lnTo>
                        <a:pt x="383" y="11"/>
                      </a:lnTo>
                      <a:lnTo>
                        <a:pt x="381" y="22"/>
                      </a:lnTo>
                      <a:lnTo>
                        <a:pt x="383" y="22"/>
                      </a:lnTo>
                      <a:lnTo>
                        <a:pt x="385" y="24"/>
                      </a:lnTo>
                      <a:close/>
                    </a:path>
                  </a:pathLst>
                </a:custGeom>
                <a:solidFill>
                  <a:srgbClr val="E38D37"/>
                </a:solidFill>
                <a:ln w="9525">
                  <a:noFill/>
                  <a:round/>
                  <a:headEnd/>
                  <a:tailEnd/>
                </a:ln>
              </p:spPr>
              <p:txBody>
                <a:bodyPr/>
                <a:lstStyle/>
                <a:p>
                  <a:endParaRPr lang="en-US"/>
                </a:p>
              </p:txBody>
            </p:sp>
            <p:sp>
              <p:nvSpPr>
                <p:cNvPr id="22486" name="Freeform 263"/>
                <p:cNvSpPr>
                  <a:spLocks noEditPoints="1"/>
                </p:cNvSpPr>
                <p:nvPr/>
              </p:nvSpPr>
              <p:spPr bwMode="auto">
                <a:xfrm>
                  <a:off x="1673" y="1666"/>
                  <a:ext cx="385" cy="91"/>
                </a:xfrm>
                <a:custGeom>
                  <a:avLst/>
                  <a:gdLst>
                    <a:gd name="T0" fmla="*/ 0 w 385"/>
                    <a:gd name="T1" fmla="*/ 17 h 91"/>
                    <a:gd name="T2" fmla="*/ 6 w 385"/>
                    <a:gd name="T3" fmla="*/ 36 h 91"/>
                    <a:gd name="T4" fmla="*/ 13 w 385"/>
                    <a:gd name="T5" fmla="*/ 57 h 91"/>
                    <a:gd name="T6" fmla="*/ 23 w 385"/>
                    <a:gd name="T7" fmla="*/ 74 h 91"/>
                    <a:gd name="T8" fmla="*/ 34 w 385"/>
                    <a:gd name="T9" fmla="*/ 91 h 91"/>
                    <a:gd name="T10" fmla="*/ 36 w 385"/>
                    <a:gd name="T11" fmla="*/ 91 h 91"/>
                    <a:gd name="T12" fmla="*/ 40 w 385"/>
                    <a:gd name="T13" fmla="*/ 91 h 91"/>
                    <a:gd name="T14" fmla="*/ 26 w 385"/>
                    <a:gd name="T15" fmla="*/ 74 h 91"/>
                    <a:gd name="T16" fmla="*/ 17 w 385"/>
                    <a:gd name="T17" fmla="*/ 55 h 91"/>
                    <a:gd name="T18" fmla="*/ 9 w 385"/>
                    <a:gd name="T19" fmla="*/ 36 h 91"/>
                    <a:gd name="T20" fmla="*/ 4 w 385"/>
                    <a:gd name="T21" fmla="*/ 15 h 91"/>
                    <a:gd name="T22" fmla="*/ 2 w 385"/>
                    <a:gd name="T23" fmla="*/ 15 h 91"/>
                    <a:gd name="T24" fmla="*/ 0 w 385"/>
                    <a:gd name="T25" fmla="*/ 17 h 91"/>
                    <a:gd name="T26" fmla="*/ 381 w 385"/>
                    <a:gd name="T27" fmla="*/ 24 h 91"/>
                    <a:gd name="T28" fmla="*/ 383 w 385"/>
                    <a:gd name="T29" fmla="*/ 15 h 91"/>
                    <a:gd name="T30" fmla="*/ 385 w 385"/>
                    <a:gd name="T31" fmla="*/ 3 h 91"/>
                    <a:gd name="T32" fmla="*/ 383 w 385"/>
                    <a:gd name="T33" fmla="*/ 2 h 91"/>
                    <a:gd name="T34" fmla="*/ 383 w 385"/>
                    <a:gd name="T35" fmla="*/ 0 h 91"/>
                    <a:gd name="T36" fmla="*/ 379 w 385"/>
                    <a:gd name="T37" fmla="*/ 13 h 91"/>
                    <a:gd name="T38" fmla="*/ 377 w 385"/>
                    <a:gd name="T39" fmla="*/ 24 h 91"/>
                    <a:gd name="T40" fmla="*/ 379 w 385"/>
                    <a:gd name="T41" fmla="*/ 24 h 91"/>
                    <a:gd name="T42" fmla="*/ 381 w 385"/>
                    <a:gd name="T43" fmla="*/ 24 h 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5"/>
                    <a:gd name="T67" fmla="*/ 0 h 91"/>
                    <a:gd name="T68" fmla="*/ 385 w 385"/>
                    <a:gd name="T69" fmla="*/ 91 h 9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5" h="91">
                      <a:moveTo>
                        <a:pt x="0" y="17"/>
                      </a:moveTo>
                      <a:lnTo>
                        <a:pt x="6" y="36"/>
                      </a:lnTo>
                      <a:lnTo>
                        <a:pt x="13" y="57"/>
                      </a:lnTo>
                      <a:lnTo>
                        <a:pt x="23" y="74"/>
                      </a:lnTo>
                      <a:lnTo>
                        <a:pt x="34" y="91"/>
                      </a:lnTo>
                      <a:lnTo>
                        <a:pt x="36" y="91"/>
                      </a:lnTo>
                      <a:lnTo>
                        <a:pt x="40" y="91"/>
                      </a:lnTo>
                      <a:lnTo>
                        <a:pt x="26" y="74"/>
                      </a:lnTo>
                      <a:lnTo>
                        <a:pt x="17" y="55"/>
                      </a:lnTo>
                      <a:lnTo>
                        <a:pt x="9" y="36"/>
                      </a:lnTo>
                      <a:lnTo>
                        <a:pt x="4" y="15"/>
                      </a:lnTo>
                      <a:lnTo>
                        <a:pt x="2" y="15"/>
                      </a:lnTo>
                      <a:lnTo>
                        <a:pt x="0" y="17"/>
                      </a:lnTo>
                      <a:close/>
                      <a:moveTo>
                        <a:pt x="381" y="24"/>
                      </a:moveTo>
                      <a:lnTo>
                        <a:pt x="383" y="15"/>
                      </a:lnTo>
                      <a:lnTo>
                        <a:pt x="385" y="3"/>
                      </a:lnTo>
                      <a:lnTo>
                        <a:pt x="383" y="2"/>
                      </a:lnTo>
                      <a:lnTo>
                        <a:pt x="383" y="0"/>
                      </a:lnTo>
                      <a:lnTo>
                        <a:pt x="379" y="13"/>
                      </a:lnTo>
                      <a:lnTo>
                        <a:pt x="377" y="24"/>
                      </a:lnTo>
                      <a:lnTo>
                        <a:pt x="379" y="24"/>
                      </a:lnTo>
                      <a:lnTo>
                        <a:pt x="381" y="24"/>
                      </a:lnTo>
                      <a:close/>
                    </a:path>
                  </a:pathLst>
                </a:custGeom>
                <a:solidFill>
                  <a:srgbClr val="E38E37"/>
                </a:solidFill>
                <a:ln w="9525">
                  <a:noFill/>
                  <a:round/>
                  <a:headEnd/>
                  <a:tailEnd/>
                </a:ln>
              </p:spPr>
              <p:txBody>
                <a:bodyPr/>
                <a:lstStyle/>
                <a:p>
                  <a:endParaRPr lang="en-US"/>
                </a:p>
              </p:txBody>
            </p:sp>
            <p:sp>
              <p:nvSpPr>
                <p:cNvPr id="22487" name="Freeform 264"/>
                <p:cNvSpPr>
                  <a:spLocks noEditPoints="1"/>
                </p:cNvSpPr>
                <p:nvPr/>
              </p:nvSpPr>
              <p:spPr bwMode="auto">
                <a:xfrm>
                  <a:off x="1675" y="1664"/>
                  <a:ext cx="381" cy="93"/>
                </a:xfrm>
                <a:custGeom>
                  <a:avLst/>
                  <a:gdLst>
                    <a:gd name="T0" fmla="*/ 0 w 381"/>
                    <a:gd name="T1" fmla="*/ 17 h 93"/>
                    <a:gd name="T2" fmla="*/ 5 w 381"/>
                    <a:gd name="T3" fmla="*/ 38 h 93"/>
                    <a:gd name="T4" fmla="*/ 13 w 381"/>
                    <a:gd name="T5" fmla="*/ 59 h 93"/>
                    <a:gd name="T6" fmla="*/ 23 w 381"/>
                    <a:gd name="T7" fmla="*/ 76 h 93"/>
                    <a:gd name="T8" fmla="*/ 34 w 381"/>
                    <a:gd name="T9" fmla="*/ 93 h 93"/>
                    <a:gd name="T10" fmla="*/ 38 w 381"/>
                    <a:gd name="T11" fmla="*/ 93 h 93"/>
                    <a:gd name="T12" fmla="*/ 40 w 381"/>
                    <a:gd name="T13" fmla="*/ 93 h 93"/>
                    <a:gd name="T14" fmla="*/ 26 w 381"/>
                    <a:gd name="T15" fmla="*/ 76 h 93"/>
                    <a:gd name="T16" fmla="*/ 17 w 381"/>
                    <a:gd name="T17" fmla="*/ 57 h 93"/>
                    <a:gd name="T18" fmla="*/ 9 w 381"/>
                    <a:gd name="T19" fmla="*/ 38 h 93"/>
                    <a:gd name="T20" fmla="*/ 4 w 381"/>
                    <a:gd name="T21" fmla="*/ 17 h 93"/>
                    <a:gd name="T22" fmla="*/ 2 w 381"/>
                    <a:gd name="T23" fmla="*/ 17 h 93"/>
                    <a:gd name="T24" fmla="*/ 0 w 381"/>
                    <a:gd name="T25" fmla="*/ 17 h 93"/>
                    <a:gd name="T26" fmla="*/ 377 w 381"/>
                    <a:gd name="T27" fmla="*/ 26 h 93"/>
                    <a:gd name="T28" fmla="*/ 379 w 381"/>
                    <a:gd name="T29" fmla="*/ 15 h 93"/>
                    <a:gd name="T30" fmla="*/ 381 w 381"/>
                    <a:gd name="T31" fmla="*/ 4 h 93"/>
                    <a:gd name="T32" fmla="*/ 381 w 381"/>
                    <a:gd name="T33" fmla="*/ 2 h 93"/>
                    <a:gd name="T34" fmla="*/ 379 w 381"/>
                    <a:gd name="T35" fmla="*/ 0 h 93"/>
                    <a:gd name="T36" fmla="*/ 377 w 381"/>
                    <a:gd name="T37" fmla="*/ 13 h 93"/>
                    <a:gd name="T38" fmla="*/ 373 w 381"/>
                    <a:gd name="T39" fmla="*/ 26 h 93"/>
                    <a:gd name="T40" fmla="*/ 375 w 381"/>
                    <a:gd name="T41" fmla="*/ 26 h 93"/>
                    <a:gd name="T42" fmla="*/ 377 w 381"/>
                    <a:gd name="T43" fmla="*/ 26 h 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1"/>
                    <a:gd name="T67" fmla="*/ 0 h 93"/>
                    <a:gd name="T68" fmla="*/ 381 w 381"/>
                    <a:gd name="T69" fmla="*/ 93 h 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1" h="93">
                      <a:moveTo>
                        <a:pt x="0" y="17"/>
                      </a:moveTo>
                      <a:lnTo>
                        <a:pt x="5" y="38"/>
                      </a:lnTo>
                      <a:lnTo>
                        <a:pt x="13" y="59"/>
                      </a:lnTo>
                      <a:lnTo>
                        <a:pt x="23" y="76"/>
                      </a:lnTo>
                      <a:lnTo>
                        <a:pt x="34" y="93"/>
                      </a:lnTo>
                      <a:lnTo>
                        <a:pt x="38" y="93"/>
                      </a:lnTo>
                      <a:lnTo>
                        <a:pt x="40" y="93"/>
                      </a:lnTo>
                      <a:lnTo>
                        <a:pt x="26" y="76"/>
                      </a:lnTo>
                      <a:lnTo>
                        <a:pt x="17" y="57"/>
                      </a:lnTo>
                      <a:lnTo>
                        <a:pt x="9" y="38"/>
                      </a:lnTo>
                      <a:lnTo>
                        <a:pt x="4" y="17"/>
                      </a:lnTo>
                      <a:lnTo>
                        <a:pt x="2" y="17"/>
                      </a:lnTo>
                      <a:lnTo>
                        <a:pt x="0" y="17"/>
                      </a:lnTo>
                      <a:close/>
                      <a:moveTo>
                        <a:pt x="377" y="26"/>
                      </a:moveTo>
                      <a:lnTo>
                        <a:pt x="379" y="15"/>
                      </a:lnTo>
                      <a:lnTo>
                        <a:pt x="381" y="4"/>
                      </a:lnTo>
                      <a:lnTo>
                        <a:pt x="381" y="2"/>
                      </a:lnTo>
                      <a:lnTo>
                        <a:pt x="379" y="0"/>
                      </a:lnTo>
                      <a:lnTo>
                        <a:pt x="377" y="13"/>
                      </a:lnTo>
                      <a:lnTo>
                        <a:pt x="373" y="26"/>
                      </a:lnTo>
                      <a:lnTo>
                        <a:pt x="375" y="26"/>
                      </a:lnTo>
                      <a:lnTo>
                        <a:pt x="377" y="26"/>
                      </a:lnTo>
                      <a:close/>
                    </a:path>
                  </a:pathLst>
                </a:custGeom>
                <a:solidFill>
                  <a:srgbClr val="E38F37"/>
                </a:solidFill>
                <a:ln w="9525">
                  <a:noFill/>
                  <a:round/>
                  <a:headEnd/>
                  <a:tailEnd/>
                </a:ln>
              </p:spPr>
              <p:txBody>
                <a:bodyPr/>
                <a:lstStyle/>
                <a:p>
                  <a:endParaRPr lang="en-US"/>
                </a:p>
              </p:txBody>
            </p:sp>
            <p:sp>
              <p:nvSpPr>
                <p:cNvPr id="22488" name="Freeform 265"/>
                <p:cNvSpPr>
                  <a:spLocks noEditPoints="1"/>
                </p:cNvSpPr>
                <p:nvPr/>
              </p:nvSpPr>
              <p:spPr bwMode="auto">
                <a:xfrm>
                  <a:off x="1677" y="1662"/>
                  <a:ext cx="379" cy="95"/>
                </a:xfrm>
                <a:custGeom>
                  <a:avLst/>
                  <a:gdLst>
                    <a:gd name="T0" fmla="*/ 0 w 379"/>
                    <a:gd name="T1" fmla="*/ 19 h 95"/>
                    <a:gd name="T2" fmla="*/ 5 w 379"/>
                    <a:gd name="T3" fmla="*/ 40 h 95"/>
                    <a:gd name="T4" fmla="*/ 13 w 379"/>
                    <a:gd name="T5" fmla="*/ 59 h 95"/>
                    <a:gd name="T6" fmla="*/ 22 w 379"/>
                    <a:gd name="T7" fmla="*/ 78 h 95"/>
                    <a:gd name="T8" fmla="*/ 36 w 379"/>
                    <a:gd name="T9" fmla="*/ 95 h 95"/>
                    <a:gd name="T10" fmla="*/ 38 w 379"/>
                    <a:gd name="T11" fmla="*/ 95 h 95"/>
                    <a:gd name="T12" fmla="*/ 39 w 379"/>
                    <a:gd name="T13" fmla="*/ 95 h 95"/>
                    <a:gd name="T14" fmla="*/ 26 w 379"/>
                    <a:gd name="T15" fmla="*/ 78 h 95"/>
                    <a:gd name="T16" fmla="*/ 17 w 379"/>
                    <a:gd name="T17" fmla="*/ 59 h 95"/>
                    <a:gd name="T18" fmla="*/ 9 w 379"/>
                    <a:gd name="T19" fmla="*/ 40 h 95"/>
                    <a:gd name="T20" fmla="*/ 2 w 379"/>
                    <a:gd name="T21" fmla="*/ 19 h 95"/>
                    <a:gd name="T22" fmla="*/ 0 w 379"/>
                    <a:gd name="T23" fmla="*/ 19 h 95"/>
                    <a:gd name="T24" fmla="*/ 0 w 379"/>
                    <a:gd name="T25" fmla="*/ 19 h 95"/>
                    <a:gd name="T26" fmla="*/ 373 w 379"/>
                    <a:gd name="T27" fmla="*/ 28 h 95"/>
                    <a:gd name="T28" fmla="*/ 375 w 379"/>
                    <a:gd name="T29" fmla="*/ 17 h 95"/>
                    <a:gd name="T30" fmla="*/ 379 w 379"/>
                    <a:gd name="T31" fmla="*/ 4 h 95"/>
                    <a:gd name="T32" fmla="*/ 377 w 379"/>
                    <a:gd name="T33" fmla="*/ 2 h 95"/>
                    <a:gd name="T34" fmla="*/ 375 w 379"/>
                    <a:gd name="T35" fmla="*/ 0 h 95"/>
                    <a:gd name="T36" fmla="*/ 373 w 379"/>
                    <a:gd name="T37" fmla="*/ 13 h 95"/>
                    <a:gd name="T38" fmla="*/ 370 w 379"/>
                    <a:gd name="T39" fmla="*/ 26 h 95"/>
                    <a:gd name="T40" fmla="*/ 371 w 379"/>
                    <a:gd name="T41" fmla="*/ 28 h 95"/>
                    <a:gd name="T42" fmla="*/ 373 w 379"/>
                    <a:gd name="T43" fmla="*/ 28 h 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9"/>
                    <a:gd name="T67" fmla="*/ 0 h 95"/>
                    <a:gd name="T68" fmla="*/ 379 w 379"/>
                    <a:gd name="T69" fmla="*/ 95 h 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9" h="95">
                      <a:moveTo>
                        <a:pt x="0" y="19"/>
                      </a:moveTo>
                      <a:lnTo>
                        <a:pt x="5" y="40"/>
                      </a:lnTo>
                      <a:lnTo>
                        <a:pt x="13" y="59"/>
                      </a:lnTo>
                      <a:lnTo>
                        <a:pt x="22" y="78"/>
                      </a:lnTo>
                      <a:lnTo>
                        <a:pt x="36" y="95"/>
                      </a:lnTo>
                      <a:lnTo>
                        <a:pt x="38" y="95"/>
                      </a:lnTo>
                      <a:lnTo>
                        <a:pt x="39" y="95"/>
                      </a:lnTo>
                      <a:lnTo>
                        <a:pt x="26" y="78"/>
                      </a:lnTo>
                      <a:lnTo>
                        <a:pt x="17" y="59"/>
                      </a:lnTo>
                      <a:lnTo>
                        <a:pt x="9" y="40"/>
                      </a:lnTo>
                      <a:lnTo>
                        <a:pt x="2" y="19"/>
                      </a:lnTo>
                      <a:lnTo>
                        <a:pt x="0" y="19"/>
                      </a:lnTo>
                      <a:close/>
                      <a:moveTo>
                        <a:pt x="373" y="28"/>
                      </a:moveTo>
                      <a:lnTo>
                        <a:pt x="375" y="17"/>
                      </a:lnTo>
                      <a:lnTo>
                        <a:pt x="379" y="4"/>
                      </a:lnTo>
                      <a:lnTo>
                        <a:pt x="377" y="2"/>
                      </a:lnTo>
                      <a:lnTo>
                        <a:pt x="375" y="0"/>
                      </a:lnTo>
                      <a:lnTo>
                        <a:pt x="373" y="13"/>
                      </a:lnTo>
                      <a:lnTo>
                        <a:pt x="370" y="26"/>
                      </a:lnTo>
                      <a:lnTo>
                        <a:pt x="371" y="28"/>
                      </a:lnTo>
                      <a:lnTo>
                        <a:pt x="373" y="28"/>
                      </a:lnTo>
                      <a:close/>
                    </a:path>
                  </a:pathLst>
                </a:custGeom>
                <a:solidFill>
                  <a:srgbClr val="E38F37"/>
                </a:solidFill>
                <a:ln w="9525">
                  <a:noFill/>
                  <a:round/>
                  <a:headEnd/>
                  <a:tailEnd/>
                </a:ln>
              </p:spPr>
              <p:txBody>
                <a:bodyPr/>
                <a:lstStyle/>
                <a:p>
                  <a:endParaRPr lang="en-US"/>
                </a:p>
              </p:txBody>
            </p:sp>
            <p:sp>
              <p:nvSpPr>
                <p:cNvPr id="22489" name="Freeform 266"/>
                <p:cNvSpPr>
                  <a:spLocks noEditPoints="1"/>
                </p:cNvSpPr>
                <p:nvPr/>
              </p:nvSpPr>
              <p:spPr bwMode="auto">
                <a:xfrm>
                  <a:off x="1679" y="1660"/>
                  <a:ext cx="375" cy="97"/>
                </a:xfrm>
                <a:custGeom>
                  <a:avLst/>
                  <a:gdLst>
                    <a:gd name="T0" fmla="*/ 0 w 375"/>
                    <a:gd name="T1" fmla="*/ 21 h 97"/>
                    <a:gd name="T2" fmla="*/ 5 w 375"/>
                    <a:gd name="T3" fmla="*/ 42 h 97"/>
                    <a:gd name="T4" fmla="*/ 13 w 375"/>
                    <a:gd name="T5" fmla="*/ 61 h 97"/>
                    <a:gd name="T6" fmla="*/ 22 w 375"/>
                    <a:gd name="T7" fmla="*/ 80 h 97"/>
                    <a:gd name="T8" fmla="*/ 36 w 375"/>
                    <a:gd name="T9" fmla="*/ 97 h 97"/>
                    <a:gd name="T10" fmla="*/ 37 w 375"/>
                    <a:gd name="T11" fmla="*/ 97 h 97"/>
                    <a:gd name="T12" fmla="*/ 39 w 375"/>
                    <a:gd name="T13" fmla="*/ 95 h 97"/>
                    <a:gd name="T14" fmla="*/ 26 w 375"/>
                    <a:gd name="T15" fmla="*/ 80 h 97"/>
                    <a:gd name="T16" fmla="*/ 17 w 375"/>
                    <a:gd name="T17" fmla="*/ 61 h 97"/>
                    <a:gd name="T18" fmla="*/ 9 w 375"/>
                    <a:gd name="T19" fmla="*/ 42 h 97"/>
                    <a:gd name="T20" fmla="*/ 1 w 375"/>
                    <a:gd name="T21" fmla="*/ 21 h 97"/>
                    <a:gd name="T22" fmla="*/ 0 w 375"/>
                    <a:gd name="T23" fmla="*/ 21 h 97"/>
                    <a:gd name="T24" fmla="*/ 0 w 375"/>
                    <a:gd name="T25" fmla="*/ 21 h 97"/>
                    <a:gd name="T26" fmla="*/ 369 w 375"/>
                    <a:gd name="T27" fmla="*/ 30 h 97"/>
                    <a:gd name="T28" fmla="*/ 373 w 375"/>
                    <a:gd name="T29" fmla="*/ 17 h 97"/>
                    <a:gd name="T30" fmla="*/ 375 w 375"/>
                    <a:gd name="T31" fmla="*/ 4 h 97"/>
                    <a:gd name="T32" fmla="*/ 373 w 375"/>
                    <a:gd name="T33" fmla="*/ 2 h 97"/>
                    <a:gd name="T34" fmla="*/ 371 w 375"/>
                    <a:gd name="T35" fmla="*/ 0 h 97"/>
                    <a:gd name="T36" fmla="*/ 369 w 375"/>
                    <a:gd name="T37" fmla="*/ 15 h 97"/>
                    <a:gd name="T38" fmla="*/ 366 w 375"/>
                    <a:gd name="T39" fmla="*/ 28 h 97"/>
                    <a:gd name="T40" fmla="*/ 368 w 375"/>
                    <a:gd name="T41" fmla="*/ 28 h 97"/>
                    <a:gd name="T42" fmla="*/ 369 w 375"/>
                    <a:gd name="T43" fmla="*/ 30 h 9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5"/>
                    <a:gd name="T67" fmla="*/ 0 h 97"/>
                    <a:gd name="T68" fmla="*/ 375 w 375"/>
                    <a:gd name="T69" fmla="*/ 97 h 9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5" h="97">
                      <a:moveTo>
                        <a:pt x="0" y="21"/>
                      </a:moveTo>
                      <a:lnTo>
                        <a:pt x="5" y="42"/>
                      </a:lnTo>
                      <a:lnTo>
                        <a:pt x="13" y="61"/>
                      </a:lnTo>
                      <a:lnTo>
                        <a:pt x="22" y="80"/>
                      </a:lnTo>
                      <a:lnTo>
                        <a:pt x="36" y="97"/>
                      </a:lnTo>
                      <a:lnTo>
                        <a:pt x="37" y="97"/>
                      </a:lnTo>
                      <a:lnTo>
                        <a:pt x="39" y="95"/>
                      </a:lnTo>
                      <a:lnTo>
                        <a:pt x="26" y="80"/>
                      </a:lnTo>
                      <a:lnTo>
                        <a:pt x="17" y="61"/>
                      </a:lnTo>
                      <a:lnTo>
                        <a:pt x="9" y="42"/>
                      </a:lnTo>
                      <a:lnTo>
                        <a:pt x="1" y="21"/>
                      </a:lnTo>
                      <a:lnTo>
                        <a:pt x="0" y="21"/>
                      </a:lnTo>
                      <a:close/>
                      <a:moveTo>
                        <a:pt x="369" y="30"/>
                      </a:moveTo>
                      <a:lnTo>
                        <a:pt x="373" y="17"/>
                      </a:lnTo>
                      <a:lnTo>
                        <a:pt x="375" y="4"/>
                      </a:lnTo>
                      <a:lnTo>
                        <a:pt x="373" y="2"/>
                      </a:lnTo>
                      <a:lnTo>
                        <a:pt x="371" y="0"/>
                      </a:lnTo>
                      <a:lnTo>
                        <a:pt x="369" y="15"/>
                      </a:lnTo>
                      <a:lnTo>
                        <a:pt x="366" y="28"/>
                      </a:lnTo>
                      <a:lnTo>
                        <a:pt x="368" y="28"/>
                      </a:lnTo>
                      <a:lnTo>
                        <a:pt x="369" y="30"/>
                      </a:lnTo>
                      <a:close/>
                    </a:path>
                  </a:pathLst>
                </a:custGeom>
                <a:solidFill>
                  <a:srgbClr val="E49037"/>
                </a:solidFill>
                <a:ln w="9525">
                  <a:noFill/>
                  <a:round/>
                  <a:headEnd/>
                  <a:tailEnd/>
                </a:ln>
              </p:spPr>
              <p:txBody>
                <a:bodyPr/>
                <a:lstStyle/>
                <a:p>
                  <a:endParaRPr lang="en-US"/>
                </a:p>
              </p:txBody>
            </p:sp>
            <p:sp>
              <p:nvSpPr>
                <p:cNvPr id="22490" name="Freeform 267"/>
                <p:cNvSpPr>
                  <a:spLocks noEditPoints="1"/>
                </p:cNvSpPr>
                <p:nvPr/>
              </p:nvSpPr>
              <p:spPr bwMode="auto">
                <a:xfrm>
                  <a:off x="1679" y="1658"/>
                  <a:ext cx="373" cy="99"/>
                </a:xfrm>
                <a:custGeom>
                  <a:avLst/>
                  <a:gdLst>
                    <a:gd name="T0" fmla="*/ 0 w 373"/>
                    <a:gd name="T1" fmla="*/ 23 h 99"/>
                    <a:gd name="T2" fmla="*/ 7 w 373"/>
                    <a:gd name="T3" fmla="*/ 44 h 99"/>
                    <a:gd name="T4" fmla="*/ 15 w 373"/>
                    <a:gd name="T5" fmla="*/ 63 h 99"/>
                    <a:gd name="T6" fmla="*/ 24 w 373"/>
                    <a:gd name="T7" fmla="*/ 82 h 99"/>
                    <a:gd name="T8" fmla="*/ 37 w 373"/>
                    <a:gd name="T9" fmla="*/ 99 h 99"/>
                    <a:gd name="T10" fmla="*/ 39 w 373"/>
                    <a:gd name="T11" fmla="*/ 97 h 99"/>
                    <a:gd name="T12" fmla="*/ 41 w 373"/>
                    <a:gd name="T13" fmla="*/ 97 h 99"/>
                    <a:gd name="T14" fmla="*/ 30 w 373"/>
                    <a:gd name="T15" fmla="*/ 80 h 99"/>
                    <a:gd name="T16" fmla="*/ 19 w 373"/>
                    <a:gd name="T17" fmla="*/ 63 h 99"/>
                    <a:gd name="T18" fmla="*/ 11 w 373"/>
                    <a:gd name="T19" fmla="*/ 42 h 99"/>
                    <a:gd name="T20" fmla="*/ 3 w 373"/>
                    <a:gd name="T21" fmla="*/ 23 h 99"/>
                    <a:gd name="T22" fmla="*/ 1 w 373"/>
                    <a:gd name="T23" fmla="*/ 23 h 99"/>
                    <a:gd name="T24" fmla="*/ 0 w 373"/>
                    <a:gd name="T25" fmla="*/ 23 h 99"/>
                    <a:gd name="T26" fmla="*/ 368 w 373"/>
                    <a:gd name="T27" fmla="*/ 30 h 99"/>
                    <a:gd name="T28" fmla="*/ 371 w 373"/>
                    <a:gd name="T29" fmla="*/ 17 h 99"/>
                    <a:gd name="T30" fmla="*/ 373 w 373"/>
                    <a:gd name="T31" fmla="*/ 4 h 99"/>
                    <a:gd name="T32" fmla="*/ 371 w 373"/>
                    <a:gd name="T33" fmla="*/ 2 h 99"/>
                    <a:gd name="T34" fmla="*/ 369 w 373"/>
                    <a:gd name="T35" fmla="*/ 0 h 99"/>
                    <a:gd name="T36" fmla="*/ 368 w 373"/>
                    <a:gd name="T37" fmla="*/ 15 h 99"/>
                    <a:gd name="T38" fmla="*/ 364 w 373"/>
                    <a:gd name="T39" fmla="*/ 30 h 99"/>
                    <a:gd name="T40" fmla="*/ 366 w 373"/>
                    <a:gd name="T41" fmla="*/ 30 h 99"/>
                    <a:gd name="T42" fmla="*/ 368 w 373"/>
                    <a:gd name="T43" fmla="*/ 30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3"/>
                    <a:gd name="T67" fmla="*/ 0 h 99"/>
                    <a:gd name="T68" fmla="*/ 373 w 373"/>
                    <a:gd name="T69" fmla="*/ 99 h 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3" h="99">
                      <a:moveTo>
                        <a:pt x="0" y="23"/>
                      </a:moveTo>
                      <a:lnTo>
                        <a:pt x="7" y="44"/>
                      </a:lnTo>
                      <a:lnTo>
                        <a:pt x="15" y="63"/>
                      </a:lnTo>
                      <a:lnTo>
                        <a:pt x="24" y="82"/>
                      </a:lnTo>
                      <a:lnTo>
                        <a:pt x="37" y="99"/>
                      </a:lnTo>
                      <a:lnTo>
                        <a:pt x="39" y="97"/>
                      </a:lnTo>
                      <a:lnTo>
                        <a:pt x="41" y="97"/>
                      </a:lnTo>
                      <a:lnTo>
                        <a:pt x="30" y="80"/>
                      </a:lnTo>
                      <a:lnTo>
                        <a:pt x="19" y="63"/>
                      </a:lnTo>
                      <a:lnTo>
                        <a:pt x="11" y="42"/>
                      </a:lnTo>
                      <a:lnTo>
                        <a:pt x="3" y="23"/>
                      </a:lnTo>
                      <a:lnTo>
                        <a:pt x="1" y="23"/>
                      </a:lnTo>
                      <a:lnTo>
                        <a:pt x="0" y="23"/>
                      </a:lnTo>
                      <a:close/>
                      <a:moveTo>
                        <a:pt x="368" y="30"/>
                      </a:moveTo>
                      <a:lnTo>
                        <a:pt x="371" y="17"/>
                      </a:lnTo>
                      <a:lnTo>
                        <a:pt x="373" y="4"/>
                      </a:lnTo>
                      <a:lnTo>
                        <a:pt x="371" y="2"/>
                      </a:lnTo>
                      <a:lnTo>
                        <a:pt x="369" y="0"/>
                      </a:lnTo>
                      <a:lnTo>
                        <a:pt x="368" y="15"/>
                      </a:lnTo>
                      <a:lnTo>
                        <a:pt x="364" y="30"/>
                      </a:lnTo>
                      <a:lnTo>
                        <a:pt x="366" y="30"/>
                      </a:lnTo>
                      <a:lnTo>
                        <a:pt x="368" y="30"/>
                      </a:lnTo>
                      <a:close/>
                    </a:path>
                  </a:pathLst>
                </a:custGeom>
                <a:solidFill>
                  <a:srgbClr val="E49137"/>
                </a:solidFill>
                <a:ln w="9525">
                  <a:noFill/>
                  <a:round/>
                  <a:headEnd/>
                  <a:tailEnd/>
                </a:ln>
              </p:spPr>
              <p:txBody>
                <a:bodyPr/>
                <a:lstStyle/>
                <a:p>
                  <a:endParaRPr lang="en-US"/>
                </a:p>
              </p:txBody>
            </p:sp>
            <p:sp>
              <p:nvSpPr>
                <p:cNvPr id="22491" name="Freeform 268"/>
                <p:cNvSpPr>
                  <a:spLocks noEditPoints="1"/>
                </p:cNvSpPr>
                <p:nvPr/>
              </p:nvSpPr>
              <p:spPr bwMode="auto">
                <a:xfrm>
                  <a:off x="1680" y="1656"/>
                  <a:ext cx="370" cy="99"/>
                </a:xfrm>
                <a:custGeom>
                  <a:avLst/>
                  <a:gdLst>
                    <a:gd name="T0" fmla="*/ 0 w 370"/>
                    <a:gd name="T1" fmla="*/ 25 h 99"/>
                    <a:gd name="T2" fmla="*/ 8 w 370"/>
                    <a:gd name="T3" fmla="*/ 46 h 99"/>
                    <a:gd name="T4" fmla="*/ 16 w 370"/>
                    <a:gd name="T5" fmla="*/ 65 h 99"/>
                    <a:gd name="T6" fmla="*/ 25 w 370"/>
                    <a:gd name="T7" fmla="*/ 84 h 99"/>
                    <a:gd name="T8" fmla="*/ 38 w 370"/>
                    <a:gd name="T9" fmla="*/ 99 h 99"/>
                    <a:gd name="T10" fmla="*/ 40 w 370"/>
                    <a:gd name="T11" fmla="*/ 99 h 99"/>
                    <a:gd name="T12" fmla="*/ 42 w 370"/>
                    <a:gd name="T13" fmla="*/ 99 h 99"/>
                    <a:gd name="T14" fmla="*/ 31 w 370"/>
                    <a:gd name="T15" fmla="*/ 82 h 99"/>
                    <a:gd name="T16" fmla="*/ 19 w 370"/>
                    <a:gd name="T17" fmla="*/ 63 h 99"/>
                    <a:gd name="T18" fmla="*/ 12 w 370"/>
                    <a:gd name="T19" fmla="*/ 44 h 99"/>
                    <a:gd name="T20" fmla="*/ 4 w 370"/>
                    <a:gd name="T21" fmla="*/ 23 h 99"/>
                    <a:gd name="T22" fmla="*/ 2 w 370"/>
                    <a:gd name="T23" fmla="*/ 25 h 99"/>
                    <a:gd name="T24" fmla="*/ 0 w 370"/>
                    <a:gd name="T25" fmla="*/ 25 h 99"/>
                    <a:gd name="T26" fmla="*/ 365 w 370"/>
                    <a:gd name="T27" fmla="*/ 32 h 99"/>
                    <a:gd name="T28" fmla="*/ 368 w 370"/>
                    <a:gd name="T29" fmla="*/ 19 h 99"/>
                    <a:gd name="T30" fmla="*/ 370 w 370"/>
                    <a:gd name="T31" fmla="*/ 4 h 99"/>
                    <a:gd name="T32" fmla="*/ 368 w 370"/>
                    <a:gd name="T33" fmla="*/ 2 h 99"/>
                    <a:gd name="T34" fmla="*/ 367 w 370"/>
                    <a:gd name="T35" fmla="*/ 0 h 99"/>
                    <a:gd name="T36" fmla="*/ 365 w 370"/>
                    <a:gd name="T37" fmla="*/ 17 h 99"/>
                    <a:gd name="T38" fmla="*/ 361 w 370"/>
                    <a:gd name="T39" fmla="*/ 32 h 99"/>
                    <a:gd name="T40" fmla="*/ 363 w 370"/>
                    <a:gd name="T41" fmla="*/ 32 h 99"/>
                    <a:gd name="T42" fmla="*/ 365 w 370"/>
                    <a:gd name="T43" fmla="*/ 32 h 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0"/>
                    <a:gd name="T67" fmla="*/ 0 h 99"/>
                    <a:gd name="T68" fmla="*/ 370 w 370"/>
                    <a:gd name="T69" fmla="*/ 99 h 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0" h="99">
                      <a:moveTo>
                        <a:pt x="0" y="25"/>
                      </a:moveTo>
                      <a:lnTo>
                        <a:pt x="8" y="46"/>
                      </a:lnTo>
                      <a:lnTo>
                        <a:pt x="16" y="65"/>
                      </a:lnTo>
                      <a:lnTo>
                        <a:pt x="25" y="84"/>
                      </a:lnTo>
                      <a:lnTo>
                        <a:pt x="38" y="99"/>
                      </a:lnTo>
                      <a:lnTo>
                        <a:pt x="40" y="99"/>
                      </a:lnTo>
                      <a:lnTo>
                        <a:pt x="42" y="99"/>
                      </a:lnTo>
                      <a:lnTo>
                        <a:pt x="31" y="82"/>
                      </a:lnTo>
                      <a:lnTo>
                        <a:pt x="19" y="63"/>
                      </a:lnTo>
                      <a:lnTo>
                        <a:pt x="12" y="44"/>
                      </a:lnTo>
                      <a:lnTo>
                        <a:pt x="4" y="23"/>
                      </a:lnTo>
                      <a:lnTo>
                        <a:pt x="2" y="25"/>
                      </a:lnTo>
                      <a:lnTo>
                        <a:pt x="0" y="25"/>
                      </a:lnTo>
                      <a:close/>
                      <a:moveTo>
                        <a:pt x="365" y="32"/>
                      </a:moveTo>
                      <a:lnTo>
                        <a:pt x="368" y="19"/>
                      </a:lnTo>
                      <a:lnTo>
                        <a:pt x="370" y="4"/>
                      </a:lnTo>
                      <a:lnTo>
                        <a:pt x="368" y="2"/>
                      </a:lnTo>
                      <a:lnTo>
                        <a:pt x="367" y="0"/>
                      </a:lnTo>
                      <a:lnTo>
                        <a:pt x="365" y="17"/>
                      </a:lnTo>
                      <a:lnTo>
                        <a:pt x="361" y="32"/>
                      </a:lnTo>
                      <a:lnTo>
                        <a:pt x="363" y="32"/>
                      </a:lnTo>
                      <a:lnTo>
                        <a:pt x="365" y="32"/>
                      </a:lnTo>
                      <a:close/>
                    </a:path>
                  </a:pathLst>
                </a:custGeom>
                <a:solidFill>
                  <a:srgbClr val="E49137"/>
                </a:solidFill>
                <a:ln w="9525">
                  <a:noFill/>
                  <a:round/>
                  <a:headEnd/>
                  <a:tailEnd/>
                </a:ln>
              </p:spPr>
              <p:txBody>
                <a:bodyPr/>
                <a:lstStyle/>
                <a:p>
                  <a:endParaRPr lang="en-US"/>
                </a:p>
              </p:txBody>
            </p:sp>
            <p:sp>
              <p:nvSpPr>
                <p:cNvPr id="22492" name="Freeform 269"/>
                <p:cNvSpPr>
                  <a:spLocks noEditPoints="1"/>
                </p:cNvSpPr>
                <p:nvPr/>
              </p:nvSpPr>
              <p:spPr bwMode="auto">
                <a:xfrm>
                  <a:off x="1682" y="1654"/>
                  <a:ext cx="366" cy="101"/>
                </a:xfrm>
                <a:custGeom>
                  <a:avLst/>
                  <a:gdLst>
                    <a:gd name="T0" fmla="*/ 0 w 366"/>
                    <a:gd name="T1" fmla="*/ 27 h 101"/>
                    <a:gd name="T2" fmla="*/ 8 w 366"/>
                    <a:gd name="T3" fmla="*/ 46 h 101"/>
                    <a:gd name="T4" fmla="*/ 16 w 366"/>
                    <a:gd name="T5" fmla="*/ 67 h 101"/>
                    <a:gd name="T6" fmla="*/ 27 w 366"/>
                    <a:gd name="T7" fmla="*/ 84 h 101"/>
                    <a:gd name="T8" fmla="*/ 38 w 366"/>
                    <a:gd name="T9" fmla="*/ 101 h 101"/>
                    <a:gd name="T10" fmla="*/ 40 w 366"/>
                    <a:gd name="T11" fmla="*/ 101 h 101"/>
                    <a:gd name="T12" fmla="*/ 42 w 366"/>
                    <a:gd name="T13" fmla="*/ 101 h 101"/>
                    <a:gd name="T14" fmla="*/ 31 w 366"/>
                    <a:gd name="T15" fmla="*/ 84 h 101"/>
                    <a:gd name="T16" fmla="*/ 19 w 366"/>
                    <a:gd name="T17" fmla="*/ 65 h 101"/>
                    <a:gd name="T18" fmla="*/ 12 w 366"/>
                    <a:gd name="T19" fmla="*/ 46 h 101"/>
                    <a:gd name="T20" fmla="*/ 4 w 366"/>
                    <a:gd name="T21" fmla="*/ 25 h 101"/>
                    <a:gd name="T22" fmla="*/ 2 w 366"/>
                    <a:gd name="T23" fmla="*/ 25 h 101"/>
                    <a:gd name="T24" fmla="*/ 0 w 366"/>
                    <a:gd name="T25" fmla="*/ 27 h 101"/>
                    <a:gd name="T26" fmla="*/ 361 w 366"/>
                    <a:gd name="T27" fmla="*/ 34 h 101"/>
                    <a:gd name="T28" fmla="*/ 365 w 366"/>
                    <a:gd name="T29" fmla="*/ 19 h 101"/>
                    <a:gd name="T30" fmla="*/ 366 w 366"/>
                    <a:gd name="T31" fmla="*/ 4 h 101"/>
                    <a:gd name="T32" fmla="*/ 365 w 366"/>
                    <a:gd name="T33" fmla="*/ 2 h 101"/>
                    <a:gd name="T34" fmla="*/ 363 w 366"/>
                    <a:gd name="T35" fmla="*/ 0 h 101"/>
                    <a:gd name="T36" fmla="*/ 361 w 366"/>
                    <a:gd name="T37" fmla="*/ 17 h 101"/>
                    <a:gd name="T38" fmla="*/ 357 w 366"/>
                    <a:gd name="T39" fmla="*/ 34 h 101"/>
                    <a:gd name="T40" fmla="*/ 359 w 366"/>
                    <a:gd name="T41" fmla="*/ 34 h 101"/>
                    <a:gd name="T42" fmla="*/ 361 w 366"/>
                    <a:gd name="T43" fmla="*/ 34 h 1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6"/>
                    <a:gd name="T67" fmla="*/ 0 h 101"/>
                    <a:gd name="T68" fmla="*/ 366 w 366"/>
                    <a:gd name="T69" fmla="*/ 101 h 1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6" h="101">
                      <a:moveTo>
                        <a:pt x="0" y="27"/>
                      </a:moveTo>
                      <a:lnTo>
                        <a:pt x="8" y="46"/>
                      </a:lnTo>
                      <a:lnTo>
                        <a:pt x="16" y="67"/>
                      </a:lnTo>
                      <a:lnTo>
                        <a:pt x="27" y="84"/>
                      </a:lnTo>
                      <a:lnTo>
                        <a:pt x="38" y="101"/>
                      </a:lnTo>
                      <a:lnTo>
                        <a:pt x="40" y="101"/>
                      </a:lnTo>
                      <a:lnTo>
                        <a:pt x="42" y="101"/>
                      </a:lnTo>
                      <a:lnTo>
                        <a:pt x="31" y="84"/>
                      </a:lnTo>
                      <a:lnTo>
                        <a:pt x="19" y="65"/>
                      </a:lnTo>
                      <a:lnTo>
                        <a:pt x="12" y="46"/>
                      </a:lnTo>
                      <a:lnTo>
                        <a:pt x="4" y="25"/>
                      </a:lnTo>
                      <a:lnTo>
                        <a:pt x="2" y="25"/>
                      </a:lnTo>
                      <a:lnTo>
                        <a:pt x="0" y="27"/>
                      </a:lnTo>
                      <a:close/>
                      <a:moveTo>
                        <a:pt x="361" y="34"/>
                      </a:moveTo>
                      <a:lnTo>
                        <a:pt x="365" y="19"/>
                      </a:lnTo>
                      <a:lnTo>
                        <a:pt x="366" y="4"/>
                      </a:lnTo>
                      <a:lnTo>
                        <a:pt x="365" y="2"/>
                      </a:lnTo>
                      <a:lnTo>
                        <a:pt x="363" y="0"/>
                      </a:lnTo>
                      <a:lnTo>
                        <a:pt x="361" y="17"/>
                      </a:lnTo>
                      <a:lnTo>
                        <a:pt x="357" y="34"/>
                      </a:lnTo>
                      <a:lnTo>
                        <a:pt x="359" y="34"/>
                      </a:lnTo>
                      <a:lnTo>
                        <a:pt x="361" y="34"/>
                      </a:lnTo>
                      <a:close/>
                    </a:path>
                  </a:pathLst>
                </a:custGeom>
                <a:solidFill>
                  <a:srgbClr val="E49237"/>
                </a:solidFill>
                <a:ln w="9525">
                  <a:noFill/>
                  <a:round/>
                  <a:headEnd/>
                  <a:tailEnd/>
                </a:ln>
              </p:spPr>
              <p:txBody>
                <a:bodyPr/>
                <a:lstStyle/>
                <a:p>
                  <a:endParaRPr lang="en-US"/>
                </a:p>
              </p:txBody>
            </p:sp>
            <p:sp>
              <p:nvSpPr>
                <p:cNvPr id="22493" name="Freeform 270"/>
                <p:cNvSpPr>
                  <a:spLocks noEditPoints="1"/>
                </p:cNvSpPr>
                <p:nvPr/>
              </p:nvSpPr>
              <p:spPr bwMode="auto">
                <a:xfrm>
                  <a:off x="1684" y="1652"/>
                  <a:ext cx="363" cy="103"/>
                </a:xfrm>
                <a:custGeom>
                  <a:avLst/>
                  <a:gdLst>
                    <a:gd name="T0" fmla="*/ 0 w 363"/>
                    <a:gd name="T1" fmla="*/ 27 h 103"/>
                    <a:gd name="T2" fmla="*/ 8 w 363"/>
                    <a:gd name="T3" fmla="*/ 48 h 103"/>
                    <a:gd name="T4" fmla="*/ 15 w 363"/>
                    <a:gd name="T5" fmla="*/ 67 h 103"/>
                    <a:gd name="T6" fmla="*/ 27 w 363"/>
                    <a:gd name="T7" fmla="*/ 86 h 103"/>
                    <a:gd name="T8" fmla="*/ 38 w 363"/>
                    <a:gd name="T9" fmla="*/ 103 h 103"/>
                    <a:gd name="T10" fmla="*/ 40 w 363"/>
                    <a:gd name="T11" fmla="*/ 103 h 103"/>
                    <a:gd name="T12" fmla="*/ 42 w 363"/>
                    <a:gd name="T13" fmla="*/ 101 h 103"/>
                    <a:gd name="T14" fmla="*/ 31 w 363"/>
                    <a:gd name="T15" fmla="*/ 86 h 103"/>
                    <a:gd name="T16" fmla="*/ 19 w 363"/>
                    <a:gd name="T17" fmla="*/ 67 h 103"/>
                    <a:gd name="T18" fmla="*/ 12 w 363"/>
                    <a:gd name="T19" fmla="*/ 48 h 103"/>
                    <a:gd name="T20" fmla="*/ 4 w 363"/>
                    <a:gd name="T21" fmla="*/ 27 h 103"/>
                    <a:gd name="T22" fmla="*/ 2 w 363"/>
                    <a:gd name="T23" fmla="*/ 27 h 103"/>
                    <a:gd name="T24" fmla="*/ 0 w 363"/>
                    <a:gd name="T25" fmla="*/ 27 h 103"/>
                    <a:gd name="T26" fmla="*/ 357 w 363"/>
                    <a:gd name="T27" fmla="*/ 36 h 103"/>
                    <a:gd name="T28" fmla="*/ 361 w 363"/>
                    <a:gd name="T29" fmla="*/ 21 h 103"/>
                    <a:gd name="T30" fmla="*/ 363 w 363"/>
                    <a:gd name="T31" fmla="*/ 4 h 103"/>
                    <a:gd name="T32" fmla="*/ 361 w 363"/>
                    <a:gd name="T33" fmla="*/ 2 h 103"/>
                    <a:gd name="T34" fmla="*/ 359 w 363"/>
                    <a:gd name="T35" fmla="*/ 0 h 103"/>
                    <a:gd name="T36" fmla="*/ 357 w 363"/>
                    <a:gd name="T37" fmla="*/ 19 h 103"/>
                    <a:gd name="T38" fmla="*/ 353 w 363"/>
                    <a:gd name="T39" fmla="*/ 36 h 103"/>
                    <a:gd name="T40" fmla="*/ 355 w 363"/>
                    <a:gd name="T41" fmla="*/ 36 h 103"/>
                    <a:gd name="T42" fmla="*/ 357 w 363"/>
                    <a:gd name="T43" fmla="*/ 36 h 1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3"/>
                    <a:gd name="T67" fmla="*/ 0 h 103"/>
                    <a:gd name="T68" fmla="*/ 363 w 363"/>
                    <a:gd name="T69" fmla="*/ 103 h 1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3" h="103">
                      <a:moveTo>
                        <a:pt x="0" y="27"/>
                      </a:moveTo>
                      <a:lnTo>
                        <a:pt x="8" y="48"/>
                      </a:lnTo>
                      <a:lnTo>
                        <a:pt x="15" y="67"/>
                      </a:lnTo>
                      <a:lnTo>
                        <a:pt x="27" y="86"/>
                      </a:lnTo>
                      <a:lnTo>
                        <a:pt x="38" y="103"/>
                      </a:lnTo>
                      <a:lnTo>
                        <a:pt x="40" y="103"/>
                      </a:lnTo>
                      <a:lnTo>
                        <a:pt x="42" y="101"/>
                      </a:lnTo>
                      <a:lnTo>
                        <a:pt x="31" y="86"/>
                      </a:lnTo>
                      <a:lnTo>
                        <a:pt x="19" y="67"/>
                      </a:lnTo>
                      <a:lnTo>
                        <a:pt x="12" y="48"/>
                      </a:lnTo>
                      <a:lnTo>
                        <a:pt x="4" y="27"/>
                      </a:lnTo>
                      <a:lnTo>
                        <a:pt x="2" y="27"/>
                      </a:lnTo>
                      <a:lnTo>
                        <a:pt x="0" y="27"/>
                      </a:lnTo>
                      <a:close/>
                      <a:moveTo>
                        <a:pt x="357" y="36"/>
                      </a:moveTo>
                      <a:lnTo>
                        <a:pt x="361" y="21"/>
                      </a:lnTo>
                      <a:lnTo>
                        <a:pt x="363" y="4"/>
                      </a:lnTo>
                      <a:lnTo>
                        <a:pt x="361" y="2"/>
                      </a:lnTo>
                      <a:lnTo>
                        <a:pt x="359" y="0"/>
                      </a:lnTo>
                      <a:lnTo>
                        <a:pt x="357" y="19"/>
                      </a:lnTo>
                      <a:lnTo>
                        <a:pt x="353" y="36"/>
                      </a:lnTo>
                      <a:lnTo>
                        <a:pt x="355" y="36"/>
                      </a:lnTo>
                      <a:lnTo>
                        <a:pt x="357" y="36"/>
                      </a:lnTo>
                      <a:close/>
                    </a:path>
                  </a:pathLst>
                </a:custGeom>
                <a:solidFill>
                  <a:srgbClr val="E49337"/>
                </a:solidFill>
                <a:ln w="9525">
                  <a:noFill/>
                  <a:round/>
                  <a:headEnd/>
                  <a:tailEnd/>
                </a:ln>
              </p:spPr>
              <p:txBody>
                <a:bodyPr/>
                <a:lstStyle/>
                <a:p>
                  <a:endParaRPr lang="en-US"/>
                </a:p>
              </p:txBody>
            </p:sp>
            <p:sp>
              <p:nvSpPr>
                <p:cNvPr id="22494" name="Freeform 271"/>
                <p:cNvSpPr>
                  <a:spLocks noEditPoints="1"/>
                </p:cNvSpPr>
                <p:nvPr/>
              </p:nvSpPr>
              <p:spPr bwMode="auto">
                <a:xfrm>
                  <a:off x="1686" y="1650"/>
                  <a:ext cx="359" cy="105"/>
                </a:xfrm>
                <a:custGeom>
                  <a:avLst/>
                  <a:gdLst>
                    <a:gd name="T0" fmla="*/ 0 w 359"/>
                    <a:gd name="T1" fmla="*/ 29 h 105"/>
                    <a:gd name="T2" fmla="*/ 8 w 359"/>
                    <a:gd name="T3" fmla="*/ 50 h 105"/>
                    <a:gd name="T4" fmla="*/ 15 w 359"/>
                    <a:gd name="T5" fmla="*/ 69 h 105"/>
                    <a:gd name="T6" fmla="*/ 27 w 359"/>
                    <a:gd name="T7" fmla="*/ 88 h 105"/>
                    <a:gd name="T8" fmla="*/ 38 w 359"/>
                    <a:gd name="T9" fmla="*/ 105 h 105"/>
                    <a:gd name="T10" fmla="*/ 40 w 359"/>
                    <a:gd name="T11" fmla="*/ 103 h 105"/>
                    <a:gd name="T12" fmla="*/ 42 w 359"/>
                    <a:gd name="T13" fmla="*/ 103 h 105"/>
                    <a:gd name="T14" fmla="*/ 30 w 359"/>
                    <a:gd name="T15" fmla="*/ 86 h 105"/>
                    <a:gd name="T16" fmla="*/ 19 w 359"/>
                    <a:gd name="T17" fmla="*/ 69 h 105"/>
                    <a:gd name="T18" fmla="*/ 12 w 359"/>
                    <a:gd name="T19" fmla="*/ 50 h 105"/>
                    <a:gd name="T20" fmla="*/ 4 w 359"/>
                    <a:gd name="T21" fmla="*/ 29 h 105"/>
                    <a:gd name="T22" fmla="*/ 2 w 359"/>
                    <a:gd name="T23" fmla="*/ 29 h 105"/>
                    <a:gd name="T24" fmla="*/ 0 w 359"/>
                    <a:gd name="T25" fmla="*/ 29 h 105"/>
                    <a:gd name="T26" fmla="*/ 353 w 359"/>
                    <a:gd name="T27" fmla="*/ 38 h 105"/>
                    <a:gd name="T28" fmla="*/ 357 w 359"/>
                    <a:gd name="T29" fmla="*/ 21 h 105"/>
                    <a:gd name="T30" fmla="*/ 359 w 359"/>
                    <a:gd name="T31" fmla="*/ 4 h 105"/>
                    <a:gd name="T32" fmla="*/ 357 w 359"/>
                    <a:gd name="T33" fmla="*/ 2 h 105"/>
                    <a:gd name="T34" fmla="*/ 355 w 359"/>
                    <a:gd name="T35" fmla="*/ 0 h 105"/>
                    <a:gd name="T36" fmla="*/ 353 w 359"/>
                    <a:gd name="T37" fmla="*/ 19 h 105"/>
                    <a:gd name="T38" fmla="*/ 349 w 359"/>
                    <a:gd name="T39" fmla="*/ 38 h 105"/>
                    <a:gd name="T40" fmla="*/ 349 w 359"/>
                    <a:gd name="T41" fmla="*/ 38 h 105"/>
                    <a:gd name="T42" fmla="*/ 349 w 359"/>
                    <a:gd name="T43" fmla="*/ 38 h 105"/>
                    <a:gd name="T44" fmla="*/ 351 w 359"/>
                    <a:gd name="T45" fmla="*/ 38 h 105"/>
                    <a:gd name="T46" fmla="*/ 353 w 359"/>
                    <a:gd name="T47" fmla="*/ 38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9"/>
                    <a:gd name="T73" fmla="*/ 0 h 105"/>
                    <a:gd name="T74" fmla="*/ 359 w 359"/>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9" h="105">
                      <a:moveTo>
                        <a:pt x="0" y="29"/>
                      </a:moveTo>
                      <a:lnTo>
                        <a:pt x="8" y="50"/>
                      </a:lnTo>
                      <a:lnTo>
                        <a:pt x="15" y="69"/>
                      </a:lnTo>
                      <a:lnTo>
                        <a:pt x="27" y="88"/>
                      </a:lnTo>
                      <a:lnTo>
                        <a:pt x="38" y="105"/>
                      </a:lnTo>
                      <a:lnTo>
                        <a:pt x="40" y="103"/>
                      </a:lnTo>
                      <a:lnTo>
                        <a:pt x="42" y="103"/>
                      </a:lnTo>
                      <a:lnTo>
                        <a:pt x="30" y="86"/>
                      </a:lnTo>
                      <a:lnTo>
                        <a:pt x="19" y="69"/>
                      </a:lnTo>
                      <a:lnTo>
                        <a:pt x="12" y="50"/>
                      </a:lnTo>
                      <a:lnTo>
                        <a:pt x="4" y="29"/>
                      </a:lnTo>
                      <a:lnTo>
                        <a:pt x="2" y="29"/>
                      </a:lnTo>
                      <a:lnTo>
                        <a:pt x="0" y="29"/>
                      </a:lnTo>
                      <a:close/>
                      <a:moveTo>
                        <a:pt x="353" y="38"/>
                      </a:moveTo>
                      <a:lnTo>
                        <a:pt x="357" y="21"/>
                      </a:lnTo>
                      <a:lnTo>
                        <a:pt x="359" y="4"/>
                      </a:lnTo>
                      <a:lnTo>
                        <a:pt x="357" y="2"/>
                      </a:lnTo>
                      <a:lnTo>
                        <a:pt x="355" y="0"/>
                      </a:lnTo>
                      <a:lnTo>
                        <a:pt x="353" y="19"/>
                      </a:lnTo>
                      <a:lnTo>
                        <a:pt x="349" y="38"/>
                      </a:lnTo>
                      <a:lnTo>
                        <a:pt x="351" y="38"/>
                      </a:lnTo>
                      <a:lnTo>
                        <a:pt x="353" y="38"/>
                      </a:lnTo>
                      <a:close/>
                    </a:path>
                  </a:pathLst>
                </a:custGeom>
                <a:solidFill>
                  <a:srgbClr val="E49437"/>
                </a:solidFill>
                <a:ln w="9525">
                  <a:noFill/>
                  <a:round/>
                  <a:headEnd/>
                  <a:tailEnd/>
                </a:ln>
              </p:spPr>
              <p:txBody>
                <a:bodyPr/>
                <a:lstStyle/>
                <a:p>
                  <a:endParaRPr lang="en-US"/>
                </a:p>
              </p:txBody>
            </p:sp>
            <p:sp>
              <p:nvSpPr>
                <p:cNvPr id="22495" name="Freeform 272"/>
                <p:cNvSpPr>
                  <a:spLocks noEditPoints="1"/>
                </p:cNvSpPr>
                <p:nvPr/>
              </p:nvSpPr>
              <p:spPr bwMode="auto">
                <a:xfrm>
                  <a:off x="1688" y="1649"/>
                  <a:ext cx="355" cy="104"/>
                </a:xfrm>
                <a:custGeom>
                  <a:avLst/>
                  <a:gdLst>
                    <a:gd name="T0" fmla="*/ 0 w 355"/>
                    <a:gd name="T1" fmla="*/ 30 h 104"/>
                    <a:gd name="T2" fmla="*/ 8 w 355"/>
                    <a:gd name="T3" fmla="*/ 51 h 104"/>
                    <a:gd name="T4" fmla="*/ 15 w 355"/>
                    <a:gd name="T5" fmla="*/ 70 h 104"/>
                    <a:gd name="T6" fmla="*/ 27 w 355"/>
                    <a:gd name="T7" fmla="*/ 89 h 104"/>
                    <a:gd name="T8" fmla="*/ 38 w 355"/>
                    <a:gd name="T9" fmla="*/ 104 h 104"/>
                    <a:gd name="T10" fmla="*/ 40 w 355"/>
                    <a:gd name="T11" fmla="*/ 104 h 104"/>
                    <a:gd name="T12" fmla="*/ 42 w 355"/>
                    <a:gd name="T13" fmla="*/ 104 h 104"/>
                    <a:gd name="T14" fmla="*/ 30 w 355"/>
                    <a:gd name="T15" fmla="*/ 87 h 104"/>
                    <a:gd name="T16" fmla="*/ 19 w 355"/>
                    <a:gd name="T17" fmla="*/ 70 h 104"/>
                    <a:gd name="T18" fmla="*/ 11 w 355"/>
                    <a:gd name="T19" fmla="*/ 49 h 104"/>
                    <a:gd name="T20" fmla="*/ 4 w 355"/>
                    <a:gd name="T21" fmla="*/ 30 h 104"/>
                    <a:gd name="T22" fmla="*/ 2 w 355"/>
                    <a:gd name="T23" fmla="*/ 30 h 104"/>
                    <a:gd name="T24" fmla="*/ 0 w 355"/>
                    <a:gd name="T25" fmla="*/ 30 h 104"/>
                    <a:gd name="T26" fmla="*/ 349 w 355"/>
                    <a:gd name="T27" fmla="*/ 39 h 104"/>
                    <a:gd name="T28" fmla="*/ 353 w 355"/>
                    <a:gd name="T29" fmla="*/ 22 h 104"/>
                    <a:gd name="T30" fmla="*/ 355 w 355"/>
                    <a:gd name="T31" fmla="*/ 3 h 104"/>
                    <a:gd name="T32" fmla="*/ 353 w 355"/>
                    <a:gd name="T33" fmla="*/ 1 h 104"/>
                    <a:gd name="T34" fmla="*/ 351 w 355"/>
                    <a:gd name="T35" fmla="*/ 0 h 104"/>
                    <a:gd name="T36" fmla="*/ 349 w 355"/>
                    <a:gd name="T37" fmla="*/ 20 h 104"/>
                    <a:gd name="T38" fmla="*/ 345 w 355"/>
                    <a:gd name="T39" fmla="*/ 37 h 104"/>
                    <a:gd name="T40" fmla="*/ 347 w 355"/>
                    <a:gd name="T41" fmla="*/ 37 h 104"/>
                    <a:gd name="T42" fmla="*/ 347 w 355"/>
                    <a:gd name="T43" fmla="*/ 39 h 104"/>
                    <a:gd name="T44" fmla="*/ 349 w 355"/>
                    <a:gd name="T45" fmla="*/ 39 h 104"/>
                    <a:gd name="T46" fmla="*/ 349 w 355"/>
                    <a:gd name="T47" fmla="*/ 39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5"/>
                    <a:gd name="T73" fmla="*/ 0 h 104"/>
                    <a:gd name="T74" fmla="*/ 355 w 355"/>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5" h="104">
                      <a:moveTo>
                        <a:pt x="0" y="30"/>
                      </a:moveTo>
                      <a:lnTo>
                        <a:pt x="8" y="51"/>
                      </a:lnTo>
                      <a:lnTo>
                        <a:pt x="15" y="70"/>
                      </a:lnTo>
                      <a:lnTo>
                        <a:pt x="27" y="89"/>
                      </a:lnTo>
                      <a:lnTo>
                        <a:pt x="38" y="104"/>
                      </a:lnTo>
                      <a:lnTo>
                        <a:pt x="40" y="104"/>
                      </a:lnTo>
                      <a:lnTo>
                        <a:pt x="42" y="104"/>
                      </a:lnTo>
                      <a:lnTo>
                        <a:pt x="30" y="87"/>
                      </a:lnTo>
                      <a:lnTo>
                        <a:pt x="19" y="70"/>
                      </a:lnTo>
                      <a:lnTo>
                        <a:pt x="11" y="49"/>
                      </a:lnTo>
                      <a:lnTo>
                        <a:pt x="4" y="30"/>
                      </a:lnTo>
                      <a:lnTo>
                        <a:pt x="2" y="30"/>
                      </a:lnTo>
                      <a:lnTo>
                        <a:pt x="0" y="30"/>
                      </a:lnTo>
                      <a:close/>
                      <a:moveTo>
                        <a:pt x="349" y="39"/>
                      </a:moveTo>
                      <a:lnTo>
                        <a:pt x="353" y="22"/>
                      </a:lnTo>
                      <a:lnTo>
                        <a:pt x="355" y="3"/>
                      </a:lnTo>
                      <a:lnTo>
                        <a:pt x="353" y="1"/>
                      </a:lnTo>
                      <a:lnTo>
                        <a:pt x="351" y="0"/>
                      </a:lnTo>
                      <a:lnTo>
                        <a:pt x="349" y="20"/>
                      </a:lnTo>
                      <a:lnTo>
                        <a:pt x="345" y="37"/>
                      </a:lnTo>
                      <a:lnTo>
                        <a:pt x="347" y="37"/>
                      </a:lnTo>
                      <a:lnTo>
                        <a:pt x="347" y="39"/>
                      </a:lnTo>
                      <a:lnTo>
                        <a:pt x="349" y="39"/>
                      </a:lnTo>
                      <a:close/>
                    </a:path>
                  </a:pathLst>
                </a:custGeom>
                <a:solidFill>
                  <a:srgbClr val="E49437"/>
                </a:solidFill>
                <a:ln w="9525">
                  <a:noFill/>
                  <a:round/>
                  <a:headEnd/>
                  <a:tailEnd/>
                </a:ln>
              </p:spPr>
              <p:txBody>
                <a:bodyPr/>
                <a:lstStyle/>
                <a:p>
                  <a:endParaRPr lang="en-US"/>
                </a:p>
              </p:txBody>
            </p:sp>
            <p:sp>
              <p:nvSpPr>
                <p:cNvPr id="22496" name="Freeform 273"/>
                <p:cNvSpPr>
                  <a:spLocks noEditPoints="1"/>
                </p:cNvSpPr>
                <p:nvPr/>
              </p:nvSpPr>
              <p:spPr bwMode="auto">
                <a:xfrm>
                  <a:off x="1690" y="1647"/>
                  <a:ext cx="351" cy="106"/>
                </a:xfrm>
                <a:custGeom>
                  <a:avLst/>
                  <a:gdLst>
                    <a:gd name="T0" fmla="*/ 0 w 351"/>
                    <a:gd name="T1" fmla="*/ 32 h 106"/>
                    <a:gd name="T2" fmla="*/ 8 w 351"/>
                    <a:gd name="T3" fmla="*/ 53 h 106"/>
                    <a:gd name="T4" fmla="*/ 15 w 351"/>
                    <a:gd name="T5" fmla="*/ 72 h 106"/>
                    <a:gd name="T6" fmla="*/ 26 w 351"/>
                    <a:gd name="T7" fmla="*/ 89 h 106"/>
                    <a:gd name="T8" fmla="*/ 38 w 351"/>
                    <a:gd name="T9" fmla="*/ 106 h 106"/>
                    <a:gd name="T10" fmla="*/ 40 w 351"/>
                    <a:gd name="T11" fmla="*/ 106 h 106"/>
                    <a:gd name="T12" fmla="*/ 44 w 351"/>
                    <a:gd name="T13" fmla="*/ 106 h 106"/>
                    <a:gd name="T14" fmla="*/ 30 w 351"/>
                    <a:gd name="T15" fmla="*/ 89 h 106"/>
                    <a:gd name="T16" fmla="*/ 19 w 351"/>
                    <a:gd name="T17" fmla="*/ 72 h 106"/>
                    <a:gd name="T18" fmla="*/ 11 w 351"/>
                    <a:gd name="T19" fmla="*/ 51 h 106"/>
                    <a:gd name="T20" fmla="*/ 4 w 351"/>
                    <a:gd name="T21" fmla="*/ 30 h 106"/>
                    <a:gd name="T22" fmla="*/ 2 w 351"/>
                    <a:gd name="T23" fmla="*/ 32 h 106"/>
                    <a:gd name="T24" fmla="*/ 0 w 351"/>
                    <a:gd name="T25" fmla="*/ 32 h 106"/>
                    <a:gd name="T26" fmla="*/ 345 w 351"/>
                    <a:gd name="T27" fmla="*/ 41 h 106"/>
                    <a:gd name="T28" fmla="*/ 349 w 351"/>
                    <a:gd name="T29" fmla="*/ 22 h 106"/>
                    <a:gd name="T30" fmla="*/ 351 w 351"/>
                    <a:gd name="T31" fmla="*/ 3 h 106"/>
                    <a:gd name="T32" fmla="*/ 349 w 351"/>
                    <a:gd name="T33" fmla="*/ 2 h 106"/>
                    <a:gd name="T34" fmla="*/ 349 w 351"/>
                    <a:gd name="T35" fmla="*/ 0 h 106"/>
                    <a:gd name="T36" fmla="*/ 345 w 351"/>
                    <a:gd name="T37" fmla="*/ 21 h 106"/>
                    <a:gd name="T38" fmla="*/ 341 w 351"/>
                    <a:gd name="T39" fmla="*/ 39 h 106"/>
                    <a:gd name="T40" fmla="*/ 343 w 351"/>
                    <a:gd name="T41" fmla="*/ 39 h 106"/>
                    <a:gd name="T42" fmla="*/ 345 w 351"/>
                    <a:gd name="T43" fmla="*/ 41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1"/>
                    <a:gd name="T67" fmla="*/ 0 h 106"/>
                    <a:gd name="T68" fmla="*/ 351 w 351"/>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1" h="106">
                      <a:moveTo>
                        <a:pt x="0" y="32"/>
                      </a:moveTo>
                      <a:lnTo>
                        <a:pt x="8" y="53"/>
                      </a:lnTo>
                      <a:lnTo>
                        <a:pt x="15" y="72"/>
                      </a:lnTo>
                      <a:lnTo>
                        <a:pt x="26" y="89"/>
                      </a:lnTo>
                      <a:lnTo>
                        <a:pt x="38" y="106"/>
                      </a:lnTo>
                      <a:lnTo>
                        <a:pt x="40" y="106"/>
                      </a:lnTo>
                      <a:lnTo>
                        <a:pt x="44" y="106"/>
                      </a:lnTo>
                      <a:lnTo>
                        <a:pt x="30" y="89"/>
                      </a:lnTo>
                      <a:lnTo>
                        <a:pt x="19" y="72"/>
                      </a:lnTo>
                      <a:lnTo>
                        <a:pt x="11" y="51"/>
                      </a:lnTo>
                      <a:lnTo>
                        <a:pt x="4" y="30"/>
                      </a:lnTo>
                      <a:lnTo>
                        <a:pt x="2" y="32"/>
                      </a:lnTo>
                      <a:lnTo>
                        <a:pt x="0" y="32"/>
                      </a:lnTo>
                      <a:close/>
                      <a:moveTo>
                        <a:pt x="345" y="41"/>
                      </a:moveTo>
                      <a:lnTo>
                        <a:pt x="349" y="22"/>
                      </a:lnTo>
                      <a:lnTo>
                        <a:pt x="351" y="3"/>
                      </a:lnTo>
                      <a:lnTo>
                        <a:pt x="349" y="2"/>
                      </a:lnTo>
                      <a:lnTo>
                        <a:pt x="349" y="0"/>
                      </a:lnTo>
                      <a:lnTo>
                        <a:pt x="345" y="21"/>
                      </a:lnTo>
                      <a:lnTo>
                        <a:pt x="341" y="39"/>
                      </a:lnTo>
                      <a:lnTo>
                        <a:pt x="343" y="39"/>
                      </a:lnTo>
                      <a:lnTo>
                        <a:pt x="345" y="41"/>
                      </a:lnTo>
                      <a:close/>
                    </a:path>
                  </a:pathLst>
                </a:custGeom>
                <a:solidFill>
                  <a:srgbClr val="E59537"/>
                </a:solidFill>
                <a:ln w="9525">
                  <a:noFill/>
                  <a:round/>
                  <a:headEnd/>
                  <a:tailEnd/>
                </a:ln>
              </p:spPr>
              <p:txBody>
                <a:bodyPr/>
                <a:lstStyle/>
                <a:p>
                  <a:endParaRPr lang="en-US"/>
                </a:p>
              </p:txBody>
            </p:sp>
            <p:sp>
              <p:nvSpPr>
                <p:cNvPr id="22497" name="Freeform 274"/>
                <p:cNvSpPr>
                  <a:spLocks noEditPoints="1"/>
                </p:cNvSpPr>
                <p:nvPr/>
              </p:nvSpPr>
              <p:spPr bwMode="auto">
                <a:xfrm>
                  <a:off x="1692" y="1645"/>
                  <a:ext cx="347" cy="108"/>
                </a:xfrm>
                <a:custGeom>
                  <a:avLst/>
                  <a:gdLst>
                    <a:gd name="T0" fmla="*/ 0 w 347"/>
                    <a:gd name="T1" fmla="*/ 34 h 108"/>
                    <a:gd name="T2" fmla="*/ 7 w 347"/>
                    <a:gd name="T3" fmla="*/ 53 h 108"/>
                    <a:gd name="T4" fmla="*/ 15 w 347"/>
                    <a:gd name="T5" fmla="*/ 74 h 108"/>
                    <a:gd name="T6" fmla="*/ 26 w 347"/>
                    <a:gd name="T7" fmla="*/ 91 h 108"/>
                    <a:gd name="T8" fmla="*/ 38 w 347"/>
                    <a:gd name="T9" fmla="*/ 108 h 108"/>
                    <a:gd name="T10" fmla="*/ 42 w 347"/>
                    <a:gd name="T11" fmla="*/ 108 h 108"/>
                    <a:gd name="T12" fmla="*/ 43 w 347"/>
                    <a:gd name="T13" fmla="*/ 106 h 108"/>
                    <a:gd name="T14" fmla="*/ 30 w 347"/>
                    <a:gd name="T15" fmla="*/ 91 h 108"/>
                    <a:gd name="T16" fmla="*/ 19 w 347"/>
                    <a:gd name="T17" fmla="*/ 72 h 108"/>
                    <a:gd name="T18" fmla="*/ 11 w 347"/>
                    <a:gd name="T19" fmla="*/ 53 h 108"/>
                    <a:gd name="T20" fmla="*/ 4 w 347"/>
                    <a:gd name="T21" fmla="*/ 32 h 108"/>
                    <a:gd name="T22" fmla="*/ 2 w 347"/>
                    <a:gd name="T23" fmla="*/ 34 h 108"/>
                    <a:gd name="T24" fmla="*/ 0 w 347"/>
                    <a:gd name="T25" fmla="*/ 34 h 108"/>
                    <a:gd name="T26" fmla="*/ 341 w 347"/>
                    <a:gd name="T27" fmla="*/ 41 h 108"/>
                    <a:gd name="T28" fmla="*/ 345 w 347"/>
                    <a:gd name="T29" fmla="*/ 24 h 108"/>
                    <a:gd name="T30" fmla="*/ 347 w 347"/>
                    <a:gd name="T31" fmla="*/ 4 h 108"/>
                    <a:gd name="T32" fmla="*/ 347 w 347"/>
                    <a:gd name="T33" fmla="*/ 2 h 108"/>
                    <a:gd name="T34" fmla="*/ 345 w 347"/>
                    <a:gd name="T35" fmla="*/ 0 h 108"/>
                    <a:gd name="T36" fmla="*/ 341 w 347"/>
                    <a:gd name="T37" fmla="*/ 23 h 108"/>
                    <a:gd name="T38" fmla="*/ 337 w 347"/>
                    <a:gd name="T39" fmla="*/ 41 h 108"/>
                    <a:gd name="T40" fmla="*/ 339 w 347"/>
                    <a:gd name="T41" fmla="*/ 41 h 108"/>
                    <a:gd name="T42" fmla="*/ 341 w 347"/>
                    <a:gd name="T43" fmla="*/ 41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7"/>
                    <a:gd name="T67" fmla="*/ 0 h 108"/>
                    <a:gd name="T68" fmla="*/ 347 w 347"/>
                    <a:gd name="T69" fmla="*/ 108 h 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7" h="108">
                      <a:moveTo>
                        <a:pt x="0" y="34"/>
                      </a:moveTo>
                      <a:lnTo>
                        <a:pt x="7" y="53"/>
                      </a:lnTo>
                      <a:lnTo>
                        <a:pt x="15" y="74"/>
                      </a:lnTo>
                      <a:lnTo>
                        <a:pt x="26" y="91"/>
                      </a:lnTo>
                      <a:lnTo>
                        <a:pt x="38" y="108"/>
                      </a:lnTo>
                      <a:lnTo>
                        <a:pt x="42" y="108"/>
                      </a:lnTo>
                      <a:lnTo>
                        <a:pt x="43" y="106"/>
                      </a:lnTo>
                      <a:lnTo>
                        <a:pt x="30" y="91"/>
                      </a:lnTo>
                      <a:lnTo>
                        <a:pt x="19" y="72"/>
                      </a:lnTo>
                      <a:lnTo>
                        <a:pt x="11" y="53"/>
                      </a:lnTo>
                      <a:lnTo>
                        <a:pt x="4" y="32"/>
                      </a:lnTo>
                      <a:lnTo>
                        <a:pt x="2" y="34"/>
                      </a:lnTo>
                      <a:lnTo>
                        <a:pt x="0" y="34"/>
                      </a:lnTo>
                      <a:close/>
                      <a:moveTo>
                        <a:pt x="341" y="41"/>
                      </a:moveTo>
                      <a:lnTo>
                        <a:pt x="345" y="24"/>
                      </a:lnTo>
                      <a:lnTo>
                        <a:pt x="347" y="4"/>
                      </a:lnTo>
                      <a:lnTo>
                        <a:pt x="347" y="2"/>
                      </a:lnTo>
                      <a:lnTo>
                        <a:pt x="345" y="0"/>
                      </a:lnTo>
                      <a:lnTo>
                        <a:pt x="341" y="23"/>
                      </a:lnTo>
                      <a:lnTo>
                        <a:pt x="337" y="41"/>
                      </a:lnTo>
                      <a:lnTo>
                        <a:pt x="339" y="41"/>
                      </a:lnTo>
                      <a:lnTo>
                        <a:pt x="341" y="41"/>
                      </a:lnTo>
                      <a:close/>
                    </a:path>
                  </a:pathLst>
                </a:custGeom>
                <a:solidFill>
                  <a:srgbClr val="E59637"/>
                </a:solidFill>
                <a:ln w="9525">
                  <a:noFill/>
                  <a:round/>
                  <a:headEnd/>
                  <a:tailEnd/>
                </a:ln>
              </p:spPr>
              <p:txBody>
                <a:bodyPr/>
                <a:lstStyle/>
                <a:p>
                  <a:endParaRPr lang="en-US"/>
                </a:p>
              </p:txBody>
            </p:sp>
            <p:sp>
              <p:nvSpPr>
                <p:cNvPr id="22498" name="Freeform 275"/>
                <p:cNvSpPr>
                  <a:spLocks noEditPoints="1"/>
                </p:cNvSpPr>
                <p:nvPr/>
              </p:nvSpPr>
              <p:spPr bwMode="auto">
                <a:xfrm>
                  <a:off x="1694" y="1643"/>
                  <a:ext cx="345" cy="110"/>
                </a:xfrm>
                <a:custGeom>
                  <a:avLst/>
                  <a:gdLst>
                    <a:gd name="T0" fmla="*/ 0 w 345"/>
                    <a:gd name="T1" fmla="*/ 34 h 110"/>
                    <a:gd name="T2" fmla="*/ 7 w 345"/>
                    <a:gd name="T3" fmla="*/ 55 h 110"/>
                    <a:gd name="T4" fmla="*/ 15 w 345"/>
                    <a:gd name="T5" fmla="*/ 76 h 110"/>
                    <a:gd name="T6" fmla="*/ 26 w 345"/>
                    <a:gd name="T7" fmla="*/ 93 h 110"/>
                    <a:gd name="T8" fmla="*/ 40 w 345"/>
                    <a:gd name="T9" fmla="*/ 110 h 110"/>
                    <a:gd name="T10" fmla="*/ 41 w 345"/>
                    <a:gd name="T11" fmla="*/ 108 h 110"/>
                    <a:gd name="T12" fmla="*/ 43 w 345"/>
                    <a:gd name="T13" fmla="*/ 108 h 110"/>
                    <a:gd name="T14" fmla="*/ 30 w 345"/>
                    <a:gd name="T15" fmla="*/ 93 h 110"/>
                    <a:gd name="T16" fmla="*/ 19 w 345"/>
                    <a:gd name="T17" fmla="*/ 74 h 110"/>
                    <a:gd name="T18" fmla="*/ 11 w 345"/>
                    <a:gd name="T19" fmla="*/ 55 h 110"/>
                    <a:gd name="T20" fmla="*/ 4 w 345"/>
                    <a:gd name="T21" fmla="*/ 34 h 110"/>
                    <a:gd name="T22" fmla="*/ 2 w 345"/>
                    <a:gd name="T23" fmla="*/ 34 h 110"/>
                    <a:gd name="T24" fmla="*/ 0 w 345"/>
                    <a:gd name="T25" fmla="*/ 34 h 110"/>
                    <a:gd name="T26" fmla="*/ 337 w 345"/>
                    <a:gd name="T27" fmla="*/ 43 h 110"/>
                    <a:gd name="T28" fmla="*/ 341 w 345"/>
                    <a:gd name="T29" fmla="*/ 25 h 110"/>
                    <a:gd name="T30" fmla="*/ 345 w 345"/>
                    <a:gd name="T31" fmla="*/ 4 h 110"/>
                    <a:gd name="T32" fmla="*/ 343 w 345"/>
                    <a:gd name="T33" fmla="*/ 2 h 110"/>
                    <a:gd name="T34" fmla="*/ 341 w 345"/>
                    <a:gd name="T35" fmla="*/ 0 h 110"/>
                    <a:gd name="T36" fmla="*/ 337 w 345"/>
                    <a:gd name="T37" fmla="*/ 23 h 110"/>
                    <a:gd name="T38" fmla="*/ 334 w 345"/>
                    <a:gd name="T39" fmla="*/ 43 h 110"/>
                    <a:gd name="T40" fmla="*/ 335 w 345"/>
                    <a:gd name="T41" fmla="*/ 43 h 110"/>
                    <a:gd name="T42" fmla="*/ 337 w 345"/>
                    <a:gd name="T43" fmla="*/ 43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5"/>
                    <a:gd name="T67" fmla="*/ 0 h 110"/>
                    <a:gd name="T68" fmla="*/ 345 w 345"/>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5" h="110">
                      <a:moveTo>
                        <a:pt x="0" y="34"/>
                      </a:moveTo>
                      <a:lnTo>
                        <a:pt x="7" y="55"/>
                      </a:lnTo>
                      <a:lnTo>
                        <a:pt x="15" y="76"/>
                      </a:lnTo>
                      <a:lnTo>
                        <a:pt x="26" y="93"/>
                      </a:lnTo>
                      <a:lnTo>
                        <a:pt x="40" y="110"/>
                      </a:lnTo>
                      <a:lnTo>
                        <a:pt x="41" y="108"/>
                      </a:lnTo>
                      <a:lnTo>
                        <a:pt x="43" y="108"/>
                      </a:lnTo>
                      <a:lnTo>
                        <a:pt x="30" y="93"/>
                      </a:lnTo>
                      <a:lnTo>
                        <a:pt x="19" y="74"/>
                      </a:lnTo>
                      <a:lnTo>
                        <a:pt x="11" y="55"/>
                      </a:lnTo>
                      <a:lnTo>
                        <a:pt x="4" y="34"/>
                      </a:lnTo>
                      <a:lnTo>
                        <a:pt x="2" y="34"/>
                      </a:lnTo>
                      <a:lnTo>
                        <a:pt x="0" y="34"/>
                      </a:lnTo>
                      <a:close/>
                      <a:moveTo>
                        <a:pt x="337" y="43"/>
                      </a:moveTo>
                      <a:lnTo>
                        <a:pt x="341" y="25"/>
                      </a:lnTo>
                      <a:lnTo>
                        <a:pt x="345" y="4"/>
                      </a:lnTo>
                      <a:lnTo>
                        <a:pt x="343" y="2"/>
                      </a:lnTo>
                      <a:lnTo>
                        <a:pt x="341" y="0"/>
                      </a:lnTo>
                      <a:lnTo>
                        <a:pt x="337" y="23"/>
                      </a:lnTo>
                      <a:lnTo>
                        <a:pt x="334" y="43"/>
                      </a:lnTo>
                      <a:lnTo>
                        <a:pt x="335" y="43"/>
                      </a:lnTo>
                      <a:lnTo>
                        <a:pt x="337" y="43"/>
                      </a:lnTo>
                      <a:close/>
                    </a:path>
                  </a:pathLst>
                </a:custGeom>
                <a:solidFill>
                  <a:srgbClr val="E59637"/>
                </a:solidFill>
                <a:ln w="9525">
                  <a:noFill/>
                  <a:round/>
                  <a:headEnd/>
                  <a:tailEnd/>
                </a:ln>
              </p:spPr>
              <p:txBody>
                <a:bodyPr/>
                <a:lstStyle/>
                <a:p>
                  <a:endParaRPr lang="en-US"/>
                </a:p>
              </p:txBody>
            </p:sp>
            <p:sp>
              <p:nvSpPr>
                <p:cNvPr id="22499" name="Freeform 276"/>
                <p:cNvSpPr>
                  <a:spLocks noEditPoints="1"/>
                </p:cNvSpPr>
                <p:nvPr/>
              </p:nvSpPr>
              <p:spPr bwMode="auto">
                <a:xfrm>
                  <a:off x="1696" y="1643"/>
                  <a:ext cx="341" cy="108"/>
                </a:xfrm>
                <a:custGeom>
                  <a:avLst/>
                  <a:gdLst>
                    <a:gd name="T0" fmla="*/ 0 w 341"/>
                    <a:gd name="T1" fmla="*/ 34 h 108"/>
                    <a:gd name="T2" fmla="*/ 7 w 341"/>
                    <a:gd name="T3" fmla="*/ 55 h 108"/>
                    <a:gd name="T4" fmla="*/ 15 w 341"/>
                    <a:gd name="T5" fmla="*/ 74 h 108"/>
                    <a:gd name="T6" fmla="*/ 26 w 341"/>
                    <a:gd name="T7" fmla="*/ 93 h 108"/>
                    <a:gd name="T8" fmla="*/ 39 w 341"/>
                    <a:gd name="T9" fmla="*/ 108 h 108"/>
                    <a:gd name="T10" fmla="*/ 41 w 341"/>
                    <a:gd name="T11" fmla="*/ 108 h 108"/>
                    <a:gd name="T12" fmla="*/ 43 w 341"/>
                    <a:gd name="T13" fmla="*/ 108 h 108"/>
                    <a:gd name="T14" fmla="*/ 30 w 341"/>
                    <a:gd name="T15" fmla="*/ 91 h 108"/>
                    <a:gd name="T16" fmla="*/ 19 w 341"/>
                    <a:gd name="T17" fmla="*/ 74 h 108"/>
                    <a:gd name="T18" fmla="*/ 11 w 341"/>
                    <a:gd name="T19" fmla="*/ 55 h 108"/>
                    <a:gd name="T20" fmla="*/ 3 w 341"/>
                    <a:gd name="T21" fmla="*/ 34 h 108"/>
                    <a:gd name="T22" fmla="*/ 2 w 341"/>
                    <a:gd name="T23" fmla="*/ 34 h 108"/>
                    <a:gd name="T24" fmla="*/ 0 w 341"/>
                    <a:gd name="T25" fmla="*/ 34 h 108"/>
                    <a:gd name="T26" fmla="*/ 333 w 341"/>
                    <a:gd name="T27" fmla="*/ 43 h 108"/>
                    <a:gd name="T28" fmla="*/ 337 w 341"/>
                    <a:gd name="T29" fmla="*/ 25 h 108"/>
                    <a:gd name="T30" fmla="*/ 341 w 341"/>
                    <a:gd name="T31" fmla="*/ 2 h 108"/>
                    <a:gd name="T32" fmla="*/ 339 w 341"/>
                    <a:gd name="T33" fmla="*/ 0 h 108"/>
                    <a:gd name="T34" fmla="*/ 337 w 341"/>
                    <a:gd name="T35" fmla="*/ 0 h 108"/>
                    <a:gd name="T36" fmla="*/ 335 w 341"/>
                    <a:gd name="T37" fmla="*/ 23 h 108"/>
                    <a:gd name="T38" fmla="*/ 330 w 341"/>
                    <a:gd name="T39" fmla="*/ 43 h 108"/>
                    <a:gd name="T40" fmla="*/ 332 w 341"/>
                    <a:gd name="T41" fmla="*/ 43 h 108"/>
                    <a:gd name="T42" fmla="*/ 333 w 341"/>
                    <a:gd name="T43" fmla="*/ 43 h 1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1"/>
                    <a:gd name="T67" fmla="*/ 0 h 108"/>
                    <a:gd name="T68" fmla="*/ 341 w 341"/>
                    <a:gd name="T69" fmla="*/ 108 h 1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1" h="108">
                      <a:moveTo>
                        <a:pt x="0" y="34"/>
                      </a:moveTo>
                      <a:lnTo>
                        <a:pt x="7" y="55"/>
                      </a:lnTo>
                      <a:lnTo>
                        <a:pt x="15" y="74"/>
                      </a:lnTo>
                      <a:lnTo>
                        <a:pt x="26" y="93"/>
                      </a:lnTo>
                      <a:lnTo>
                        <a:pt x="39" y="108"/>
                      </a:lnTo>
                      <a:lnTo>
                        <a:pt x="41" y="108"/>
                      </a:lnTo>
                      <a:lnTo>
                        <a:pt x="43" y="108"/>
                      </a:lnTo>
                      <a:lnTo>
                        <a:pt x="30" y="91"/>
                      </a:lnTo>
                      <a:lnTo>
                        <a:pt x="19" y="74"/>
                      </a:lnTo>
                      <a:lnTo>
                        <a:pt x="11" y="55"/>
                      </a:lnTo>
                      <a:lnTo>
                        <a:pt x="3" y="34"/>
                      </a:lnTo>
                      <a:lnTo>
                        <a:pt x="2" y="34"/>
                      </a:lnTo>
                      <a:lnTo>
                        <a:pt x="0" y="34"/>
                      </a:lnTo>
                      <a:close/>
                      <a:moveTo>
                        <a:pt x="333" y="43"/>
                      </a:moveTo>
                      <a:lnTo>
                        <a:pt x="337" y="25"/>
                      </a:lnTo>
                      <a:lnTo>
                        <a:pt x="341" y="2"/>
                      </a:lnTo>
                      <a:lnTo>
                        <a:pt x="339" y="0"/>
                      </a:lnTo>
                      <a:lnTo>
                        <a:pt x="337" y="0"/>
                      </a:lnTo>
                      <a:lnTo>
                        <a:pt x="335" y="23"/>
                      </a:lnTo>
                      <a:lnTo>
                        <a:pt x="330" y="43"/>
                      </a:lnTo>
                      <a:lnTo>
                        <a:pt x="332" y="43"/>
                      </a:lnTo>
                      <a:lnTo>
                        <a:pt x="333" y="43"/>
                      </a:lnTo>
                      <a:close/>
                    </a:path>
                  </a:pathLst>
                </a:custGeom>
                <a:solidFill>
                  <a:srgbClr val="E59737"/>
                </a:solidFill>
                <a:ln w="9525">
                  <a:noFill/>
                  <a:round/>
                  <a:headEnd/>
                  <a:tailEnd/>
                </a:ln>
              </p:spPr>
              <p:txBody>
                <a:bodyPr/>
                <a:lstStyle/>
                <a:p>
                  <a:endParaRPr lang="en-US"/>
                </a:p>
              </p:txBody>
            </p:sp>
            <p:sp>
              <p:nvSpPr>
                <p:cNvPr id="22500" name="Freeform 277"/>
                <p:cNvSpPr>
                  <a:spLocks noEditPoints="1"/>
                </p:cNvSpPr>
                <p:nvPr/>
              </p:nvSpPr>
              <p:spPr bwMode="auto">
                <a:xfrm>
                  <a:off x="1698" y="1641"/>
                  <a:ext cx="337" cy="110"/>
                </a:xfrm>
                <a:custGeom>
                  <a:avLst/>
                  <a:gdLst>
                    <a:gd name="T0" fmla="*/ 0 w 337"/>
                    <a:gd name="T1" fmla="*/ 36 h 110"/>
                    <a:gd name="T2" fmla="*/ 7 w 337"/>
                    <a:gd name="T3" fmla="*/ 57 h 110"/>
                    <a:gd name="T4" fmla="*/ 15 w 337"/>
                    <a:gd name="T5" fmla="*/ 76 h 110"/>
                    <a:gd name="T6" fmla="*/ 26 w 337"/>
                    <a:gd name="T7" fmla="*/ 95 h 110"/>
                    <a:gd name="T8" fmla="*/ 39 w 337"/>
                    <a:gd name="T9" fmla="*/ 110 h 110"/>
                    <a:gd name="T10" fmla="*/ 41 w 337"/>
                    <a:gd name="T11" fmla="*/ 110 h 110"/>
                    <a:gd name="T12" fmla="*/ 43 w 337"/>
                    <a:gd name="T13" fmla="*/ 110 h 110"/>
                    <a:gd name="T14" fmla="*/ 30 w 337"/>
                    <a:gd name="T15" fmla="*/ 93 h 110"/>
                    <a:gd name="T16" fmla="*/ 18 w 337"/>
                    <a:gd name="T17" fmla="*/ 76 h 110"/>
                    <a:gd name="T18" fmla="*/ 11 w 337"/>
                    <a:gd name="T19" fmla="*/ 55 h 110"/>
                    <a:gd name="T20" fmla="*/ 3 w 337"/>
                    <a:gd name="T21" fmla="*/ 36 h 110"/>
                    <a:gd name="T22" fmla="*/ 1 w 337"/>
                    <a:gd name="T23" fmla="*/ 36 h 110"/>
                    <a:gd name="T24" fmla="*/ 0 w 337"/>
                    <a:gd name="T25" fmla="*/ 36 h 110"/>
                    <a:gd name="T26" fmla="*/ 330 w 337"/>
                    <a:gd name="T27" fmla="*/ 45 h 110"/>
                    <a:gd name="T28" fmla="*/ 333 w 337"/>
                    <a:gd name="T29" fmla="*/ 25 h 110"/>
                    <a:gd name="T30" fmla="*/ 337 w 337"/>
                    <a:gd name="T31" fmla="*/ 2 h 110"/>
                    <a:gd name="T32" fmla="*/ 335 w 337"/>
                    <a:gd name="T33" fmla="*/ 2 h 110"/>
                    <a:gd name="T34" fmla="*/ 333 w 337"/>
                    <a:gd name="T35" fmla="*/ 0 h 110"/>
                    <a:gd name="T36" fmla="*/ 331 w 337"/>
                    <a:gd name="T37" fmla="*/ 23 h 110"/>
                    <a:gd name="T38" fmla="*/ 326 w 337"/>
                    <a:gd name="T39" fmla="*/ 45 h 110"/>
                    <a:gd name="T40" fmla="*/ 328 w 337"/>
                    <a:gd name="T41" fmla="*/ 45 h 110"/>
                    <a:gd name="T42" fmla="*/ 330 w 337"/>
                    <a:gd name="T43" fmla="*/ 45 h 1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7"/>
                    <a:gd name="T67" fmla="*/ 0 h 110"/>
                    <a:gd name="T68" fmla="*/ 337 w 337"/>
                    <a:gd name="T69" fmla="*/ 110 h 1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7" h="110">
                      <a:moveTo>
                        <a:pt x="0" y="36"/>
                      </a:moveTo>
                      <a:lnTo>
                        <a:pt x="7" y="57"/>
                      </a:lnTo>
                      <a:lnTo>
                        <a:pt x="15" y="76"/>
                      </a:lnTo>
                      <a:lnTo>
                        <a:pt x="26" y="95"/>
                      </a:lnTo>
                      <a:lnTo>
                        <a:pt x="39" y="110"/>
                      </a:lnTo>
                      <a:lnTo>
                        <a:pt x="41" y="110"/>
                      </a:lnTo>
                      <a:lnTo>
                        <a:pt x="43" y="110"/>
                      </a:lnTo>
                      <a:lnTo>
                        <a:pt x="30" y="93"/>
                      </a:lnTo>
                      <a:lnTo>
                        <a:pt x="18" y="76"/>
                      </a:lnTo>
                      <a:lnTo>
                        <a:pt x="11" y="55"/>
                      </a:lnTo>
                      <a:lnTo>
                        <a:pt x="3" y="36"/>
                      </a:lnTo>
                      <a:lnTo>
                        <a:pt x="1" y="36"/>
                      </a:lnTo>
                      <a:lnTo>
                        <a:pt x="0" y="36"/>
                      </a:lnTo>
                      <a:close/>
                      <a:moveTo>
                        <a:pt x="330" y="45"/>
                      </a:moveTo>
                      <a:lnTo>
                        <a:pt x="333" y="25"/>
                      </a:lnTo>
                      <a:lnTo>
                        <a:pt x="337" y="2"/>
                      </a:lnTo>
                      <a:lnTo>
                        <a:pt x="335" y="2"/>
                      </a:lnTo>
                      <a:lnTo>
                        <a:pt x="333" y="0"/>
                      </a:lnTo>
                      <a:lnTo>
                        <a:pt x="331" y="23"/>
                      </a:lnTo>
                      <a:lnTo>
                        <a:pt x="326" y="45"/>
                      </a:lnTo>
                      <a:lnTo>
                        <a:pt x="328" y="45"/>
                      </a:lnTo>
                      <a:lnTo>
                        <a:pt x="330" y="45"/>
                      </a:lnTo>
                      <a:close/>
                    </a:path>
                  </a:pathLst>
                </a:custGeom>
                <a:solidFill>
                  <a:srgbClr val="E59837"/>
                </a:solidFill>
                <a:ln w="9525">
                  <a:noFill/>
                  <a:round/>
                  <a:headEnd/>
                  <a:tailEnd/>
                </a:ln>
              </p:spPr>
              <p:txBody>
                <a:bodyPr/>
                <a:lstStyle/>
                <a:p>
                  <a:endParaRPr lang="en-US"/>
                </a:p>
              </p:txBody>
            </p:sp>
            <p:sp>
              <p:nvSpPr>
                <p:cNvPr id="22501" name="Freeform 278"/>
                <p:cNvSpPr>
                  <a:spLocks noEditPoints="1"/>
                </p:cNvSpPr>
                <p:nvPr/>
              </p:nvSpPr>
              <p:spPr bwMode="auto">
                <a:xfrm>
                  <a:off x="1699" y="1639"/>
                  <a:ext cx="334" cy="112"/>
                </a:xfrm>
                <a:custGeom>
                  <a:avLst/>
                  <a:gdLst>
                    <a:gd name="T0" fmla="*/ 0 w 334"/>
                    <a:gd name="T1" fmla="*/ 38 h 112"/>
                    <a:gd name="T2" fmla="*/ 8 w 334"/>
                    <a:gd name="T3" fmla="*/ 59 h 112"/>
                    <a:gd name="T4" fmla="*/ 16 w 334"/>
                    <a:gd name="T5" fmla="*/ 78 h 112"/>
                    <a:gd name="T6" fmla="*/ 27 w 334"/>
                    <a:gd name="T7" fmla="*/ 95 h 112"/>
                    <a:gd name="T8" fmla="*/ 40 w 334"/>
                    <a:gd name="T9" fmla="*/ 112 h 112"/>
                    <a:gd name="T10" fmla="*/ 42 w 334"/>
                    <a:gd name="T11" fmla="*/ 112 h 112"/>
                    <a:gd name="T12" fmla="*/ 44 w 334"/>
                    <a:gd name="T13" fmla="*/ 110 h 112"/>
                    <a:gd name="T14" fmla="*/ 31 w 334"/>
                    <a:gd name="T15" fmla="*/ 95 h 112"/>
                    <a:gd name="T16" fmla="*/ 19 w 334"/>
                    <a:gd name="T17" fmla="*/ 76 h 112"/>
                    <a:gd name="T18" fmla="*/ 12 w 334"/>
                    <a:gd name="T19" fmla="*/ 57 h 112"/>
                    <a:gd name="T20" fmla="*/ 4 w 334"/>
                    <a:gd name="T21" fmla="*/ 36 h 112"/>
                    <a:gd name="T22" fmla="*/ 2 w 334"/>
                    <a:gd name="T23" fmla="*/ 38 h 112"/>
                    <a:gd name="T24" fmla="*/ 0 w 334"/>
                    <a:gd name="T25" fmla="*/ 38 h 112"/>
                    <a:gd name="T26" fmla="*/ 327 w 334"/>
                    <a:gd name="T27" fmla="*/ 47 h 112"/>
                    <a:gd name="T28" fmla="*/ 332 w 334"/>
                    <a:gd name="T29" fmla="*/ 27 h 112"/>
                    <a:gd name="T30" fmla="*/ 334 w 334"/>
                    <a:gd name="T31" fmla="*/ 4 h 112"/>
                    <a:gd name="T32" fmla="*/ 332 w 334"/>
                    <a:gd name="T33" fmla="*/ 2 h 112"/>
                    <a:gd name="T34" fmla="*/ 330 w 334"/>
                    <a:gd name="T35" fmla="*/ 0 h 112"/>
                    <a:gd name="T36" fmla="*/ 329 w 334"/>
                    <a:gd name="T37" fmla="*/ 25 h 112"/>
                    <a:gd name="T38" fmla="*/ 323 w 334"/>
                    <a:gd name="T39" fmla="*/ 47 h 112"/>
                    <a:gd name="T40" fmla="*/ 325 w 334"/>
                    <a:gd name="T41" fmla="*/ 47 h 112"/>
                    <a:gd name="T42" fmla="*/ 327 w 334"/>
                    <a:gd name="T43" fmla="*/ 47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4"/>
                    <a:gd name="T67" fmla="*/ 0 h 112"/>
                    <a:gd name="T68" fmla="*/ 334 w 334"/>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4" h="112">
                      <a:moveTo>
                        <a:pt x="0" y="38"/>
                      </a:moveTo>
                      <a:lnTo>
                        <a:pt x="8" y="59"/>
                      </a:lnTo>
                      <a:lnTo>
                        <a:pt x="16" y="78"/>
                      </a:lnTo>
                      <a:lnTo>
                        <a:pt x="27" y="95"/>
                      </a:lnTo>
                      <a:lnTo>
                        <a:pt x="40" y="112"/>
                      </a:lnTo>
                      <a:lnTo>
                        <a:pt x="42" y="112"/>
                      </a:lnTo>
                      <a:lnTo>
                        <a:pt x="44" y="110"/>
                      </a:lnTo>
                      <a:lnTo>
                        <a:pt x="31" y="95"/>
                      </a:lnTo>
                      <a:lnTo>
                        <a:pt x="19" y="76"/>
                      </a:lnTo>
                      <a:lnTo>
                        <a:pt x="12" y="57"/>
                      </a:lnTo>
                      <a:lnTo>
                        <a:pt x="4" y="36"/>
                      </a:lnTo>
                      <a:lnTo>
                        <a:pt x="2" y="38"/>
                      </a:lnTo>
                      <a:lnTo>
                        <a:pt x="0" y="38"/>
                      </a:lnTo>
                      <a:close/>
                      <a:moveTo>
                        <a:pt x="327" y="47"/>
                      </a:moveTo>
                      <a:lnTo>
                        <a:pt x="332" y="27"/>
                      </a:lnTo>
                      <a:lnTo>
                        <a:pt x="334" y="4"/>
                      </a:lnTo>
                      <a:lnTo>
                        <a:pt x="332" y="2"/>
                      </a:lnTo>
                      <a:lnTo>
                        <a:pt x="330" y="0"/>
                      </a:lnTo>
                      <a:lnTo>
                        <a:pt x="329" y="25"/>
                      </a:lnTo>
                      <a:lnTo>
                        <a:pt x="323" y="47"/>
                      </a:lnTo>
                      <a:lnTo>
                        <a:pt x="325" y="47"/>
                      </a:lnTo>
                      <a:lnTo>
                        <a:pt x="327" y="47"/>
                      </a:lnTo>
                      <a:close/>
                    </a:path>
                  </a:pathLst>
                </a:custGeom>
                <a:solidFill>
                  <a:srgbClr val="E59836"/>
                </a:solidFill>
                <a:ln w="9525">
                  <a:noFill/>
                  <a:round/>
                  <a:headEnd/>
                  <a:tailEnd/>
                </a:ln>
              </p:spPr>
              <p:txBody>
                <a:bodyPr/>
                <a:lstStyle/>
                <a:p>
                  <a:endParaRPr lang="en-US"/>
                </a:p>
              </p:txBody>
            </p:sp>
            <p:sp>
              <p:nvSpPr>
                <p:cNvPr id="22502" name="Freeform 279"/>
                <p:cNvSpPr>
                  <a:spLocks noEditPoints="1"/>
                </p:cNvSpPr>
                <p:nvPr/>
              </p:nvSpPr>
              <p:spPr bwMode="auto">
                <a:xfrm>
                  <a:off x="1701" y="1637"/>
                  <a:ext cx="330" cy="114"/>
                </a:xfrm>
                <a:custGeom>
                  <a:avLst/>
                  <a:gdLst>
                    <a:gd name="T0" fmla="*/ 0 w 330"/>
                    <a:gd name="T1" fmla="*/ 40 h 114"/>
                    <a:gd name="T2" fmla="*/ 8 w 330"/>
                    <a:gd name="T3" fmla="*/ 59 h 114"/>
                    <a:gd name="T4" fmla="*/ 15 w 330"/>
                    <a:gd name="T5" fmla="*/ 80 h 114"/>
                    <a:gd name="T6" fmla="*/ 27 w 330"/>
                    <a:gd name="T7" fmla="*/ 97 h 114"/>
                    <a:gd name="T8" fmla="*/ 40 w 330"/>
                    <a:gd name="T9" fmla="*/ 114 h 114"/>
                    <a:gd name="T10" fmla="*/ 42 w 330"/>
                    <a:gd name="T11" fmla="*/ 112 h 114"/>
                    <a:gd name="T12" fmla="*/ 44 w 330"/>
                    <a:gd name="T13" fmla="*/ 112 h 114"/>
                    <a:gd name="T14" fmla="*/ 31 w 330"/>
                    <a:gd name="T15" fmla="*/ 97 h 114"/>
                    <a:gd name="T16" fmla="*/ 19 w 330"/>
                    <a:gd name="T17" fmla="*/ 78 h 114"/>
                    <a:gd name="T18" fmla="*/ 12 w 330"/>
                    <a:gd name="T19" fmla="*/ 59 h 114"/>
                    <a:gd name="T20" fmla="*/ 4 w 330"/>
                    <a:gd name="T21" fmla="*/ 38 h 114"/>
                    <a:gd name="T22" fmla="*/ 2 w 330"/>
                    <a:gd name="T23" fmla="*/ 38 h 114"/>
                    <a:gd name="T24" fmla="*/ 0 w 330"/>
                    <a:gd name="T25" fmla="*/ 40 h 114"/>
                    <a:gd name="T26" fmla="*/ 323 w 330"/>
                    <a:gd name="T27" fmla="*/ 49 h 114"/>
                    <a:gd name="T28" fmla="*/ 328 w 330"/>
                    <a:gd name="T29" fmla="*/ 27 h 114"/>
                    <a:gd name="T30" fmla="*/ 330 w 330"/>
                    <a:gd name="T31" fmla="*/ 4 h 114"/>
                    <a:gd name="T32" fmla="*/ 328 w 330"/>
                    <a:gd name="T33" fmla="*/ 2 h 114"/>
                    <a:gd name="T34" fmla="*/ 327 w 330"/>
                    <a:gd name="T35" fmla="*/ 0 h 114"/>
                    <a:gd name="T36" fmla="*/ 327 w 330"/>
                    <a:gd name="T37" fmla="*/ 0 h 114"/>
                    <a:gd name="T38" fmla="*/ 327 w 330"/>
                    <a:gd name="T39" fmla="*/ 0 h 114"/>
                    <a:gd name="T40" fmla="*/ 325 w 330"/>
                    <a:gd name="T41" fmla="*/ 25 h 114"/>
                    <a:gd name="T42" fmla="*/ 319 w 330"/>
                    <a:gd name="T43" fmla="*/ 49 h 114"/>
                    <a:gd name="T44" fmla="*/ 321 w 330"/>
                    <a:gd name="T45" fmla="*/ 49 h 114"/>
                    <a:gd name="T46" fmla="*/ 323 w 330"/>
                    <a:gd name="T47" fmla="*/ 49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30"/>
                    <a:gd name="T73" fmla="*/ 0 h 114"/>
                    <a:gd name="T74" fmla="*/ 330 w 330"/>
                    <a:gd name="T75" fmla="*/ 114 h 11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30" h="114">
                      <a:moveTo>
                        <a:pt x="0" y="40"/>
                      </a:moveTo>
                      <a:lnTo>
                        <a:pt x="8" y="59"/>
                      </a:lnTo>
                      <a:lnTo>
                        <a:pt x="15" y="80"/>
                      </a:lnTo>
                      <a:lnTo>
                        <a:pt x="27" y="97"/>
                      </a:lnTo>
                      <a:lnTo>
                        <a:pt x="40" y="114"/>
                      </a:lnTo>
                      <a:lnTo>
                        <a:pt x="42" y="112"/>
                      </a:lnTo>
                      <a:lnTo>
                        <a:pt x="44" y="112"/>
                      </a:lnTo>
                      <a:lnTo>
                        <a:pt x="31" y="97"/>
                      </a:lnTo>
                      <a:lnTo>
                        <a:pt x="19" y="78"/>
                      </a:lnTo>
                      <a:lnTo>
                        <a:pt x="12" y="59"/>
                      </a:lnTo>
                      <a:lnTo>
                        <a:pt x="4" y="38"/>
                      </a:lnTo>
                      <a:lnTo>
                        <a:pt x="2" y="38"/>
                      </a:lnTo>
                      <a:lnTo>
                        <a:pt x="0" y="40"/>
                      </a:lnTo>
                      <a:close/>
                      <a:moveTo>
                        <a:pt x="323" y="49"/>
                      </a:moveTo>
                      <a:lnTo>
                        <a:pt x="328" y="27"/>
                      </a:lnTo>
                      <a:lnTo>
                        <a:pt x="330" y="4"/>
                      </a:lnTo>
                      <a:lnTo>
                        <a:pt x="328" y="2"/>
                      </a:lnTo>
                      <a:lnTo>
                        <a:pt x="327" y="0"/>
                      </a:lnTo>
                      <a:lnTo>
                        <a:pt x="325" y="25"/>
                      </a:lnTo>
                      <a:lnTo>
                        <a:pt x="319" y="49"/>
                      </a:lnTo>
                      <a:lnTo>
                        <a:pt x="321" y="49"/>
                      </a:lnTo>
                      <a:lnTo>
                        <a:pt x="323" y="49"/>
                      </a:lnTo>
                      <a:close/>
                    </a:path>
                  </a:pathLst>
                </a:custGeom>
                <a:solidFill>
                  <a:srgbClr val="E59936"/>
                </a:solidFill>
                <a:ln w="9525">
                  <a:noFill/>
                  <a:round/>
                  <a:headEnd/>
                  <a:tailEnd/>
                </a:ln>
              </p:spPr>
              <p:txBody>
                <a:bodyPr/>
                <a:lstStyle/>
                <a:p>
                  <a:endParaRPr lang="en-US"/>
                </a:p>
              </p:txBody>
            </p:sp>
            <p:sp>
              <p:nvSpPr>
                <p:cNvPr id="22503" name="Freeform 280"/>
                <p:cNvSpPr>
                  <a:spLocks noEditPoints="1"/>
                </p:cNvSpPr>
                <p:nvPr/>
              </p:nvSpPr>
              <p:spPr bwMode="auto">
                <a:xfrm>
                  <a:off x="1703" y="1635"/>
                  <a:ext cx="326" cy="114"/>
                </a:xfrm>
                <a:custGeom>
                  <a:avLst/>
                  <a:gdLst>
                    <a:gd name="T0" fmla="*/ 0 w 326"/>
                    <a:gd name="T1" fmla="*/ 40 h 114"/>
                    <a:gd name="T2" fmla="*/ 8 w 326"/>
                    <a:gd name="T3" fmla="*/ 61 h 114"/>
                    <a:gd name="T4" fmla="*/ 15 w 326"/>
                    <a:gd name="T5" fmla="*/ 80 h 114"/>
                    <a:gd name="T6" fmla="*/ 27 w 326"/>
                    <a:gd name="T7" fmla="*/ 99 h 114"/>
                    <a:gd name="T8" fmla="*/ 40 w 326"/>
                    <a:gd name="T9" fmla="*/ 114 h 114"/>
                    <a:gd name="T10" fmla="*/ 42 w 326"/>
                    <a:gd name="T11" fmla="*/ 114 h 114"/>
                    <a:gd name="T12" fmla="*/ 44 w 326"/>
                    <a:gd name="T13" fmla="*/ 114 h 114"/>
                    <a:gd name="T14" fmla="*/ 31 w 326"/>
                    <a:gd name="T15" fmla="*/ 97 h 114"/>
                    <a:gd name="T16" fmla="*/ 19 w 326"/>
                    <a:gd name="T17" fmla="*/ 80 h 114"/>
                    <a:gd name="T18" fmla="*/ 12 w 326"/>
                    <a:gd name="T19" fmla="*/ 61 h 114"/>
                    <a:gd name="T20" fmla="*/ 4 w 326"/>
                    <a:gd name="T21" fmla="*/ 40 h 114"/>
                    <a:gd name="T22" fmla="*/ 2 w 326"/>
                    <a:gd name="T23" fmla="*/ 40 h 114"/>
                    <a:gd name="T24" fmla="*/ 0 w 326"/>
                    <a:gd name="T25" fmla="*/ 40 h 114"/>
                    <a:gd name="T26" fmla="*/ 319 w 326"/>
                    <a:gd name="T27" fmla="*/ 51 h 114"/>
                    <a:gd name="T28" fmla="*/ 325 w 326"/>
                    <a:gd name="T29" fmla="*/ 29 h 114"/>
                    <a:gd name="T30" fmla="*/ 326 w 326"/>
                    <a:gd name="T31" fmla="*/ 4 h 114"/>
                    <a:gd name="T32" fmla="*/ 325 w 326"/>
                    <a:gd name="T33" fmla="*/ 2 h 114"/>
                    <a:gd name="T34" fmla="*/ 323 w 326"/>
                    <a:gd name="T35" fmla="*/ 0 h 114"/>
                    <a:gd name="T36" fmla="*/ 323 w 326"/>
                    <a:gd name="T37" fmla="*/ 0 h 114"/>
                    <a:gd name="T38" fmla="*/ 323 w 326"/>
                    <a:gd name="T39" fmla="*/ 0 h 114"/>
                    <a:gd name="T40" fmla="*/ 323 w 326"/>
                    <a:gd name="T41" fmla="*/ 2 h 114"/>
                    <a:gd name="T42" fmla="*/ 323 w 326"/>
                    <a:gd name="T43" fmla="*/ 2 h 114"/>
                    <a:gd name="T44" fmla="*/ 321 w 326"/>
                    <a:gd name="T45" fmla="*/ 27 h 114"/>
                    <a:gd name="T46" fmla="*/ 315 w 326"/>
                    <a:gd name="T47" fmla="*/ 51 h 114"/>
                    <a:gd name="T48" fmla="*/ 317 w 326"/>
                    <a:gd name="T49" fmla="*/ 51 h 114"/>
                    <a:gd name="T50" fmla="*/ 319 w 326"/>
                    <a:gd name="T51" fmla="*/ 51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6"/>
                    <a:gd name="T79" fmla="*/ 0 h 114"/>
                    <a:gd name="T80" fmla="*/ 326 w 326"/>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6" h="114">
                      <a:moveTo>
                        <a:pt x="0" y="40"/>
                      </a:moveTo>
                      <a:lnTo>
                        <a:pt x="8" y="61"/>
                      </a:lnTo>
                      <a:lnTo>
                        <a:pt x="15" y="80"/>
                      </a:lnTo>
                      <a:lnTo>
                        <a:pt x="27" y="99"/>
                      </a:lnTo>
                      <a:lnTo>
                        <a:pt x="40" y="114"/>
                      </a:lnTo>
                      <a:lnTo>
                        <a:pt x="42" y="114"/>
                      </a:lnTo>
                      <a:lnTo>
                        <a:pt x="44" y="114"/>
                      </a:lnTo>
                      <a:lnTo>
                        <a:pt x="31" y="97"/>
                      </a:lnTo>
                      <a:lnTo>
                        <a:pt x="19" y="80"/>
                      </a:lnTo>
                      <a:lnTo>
                        <a:pt x="12" y="61"/>
                      </a:lnTo>
                      <a:lnTo>
                        <a:pt x="4" y="40"/>
                      </a:lnTo>
                      <a:lnTo>
                        <a:pt x="2" y="40"/>
                      </a:lnTo>
                      <a:lnTo>
                        <a:pt x="0" y="40"/>
                      </a:lnTo>
                      <a:close/>
                      <a:moveTo>
                        <a:pt x="319" y="51"/>
                      </a:moveTo>
                      <a:lnTo>
                        <a:pt x="325" y="29"/>
                      </a:lnTo>
                      <a:lnTo>
                        <a:pt x="326" y="4"/>
                      </a:lnTo>
                      <a:lnTo>
                        <a:pt x="325" y="2"/>
                      </a:lnTo>
                      <a:lnTo>
                        <a:pt x="323" y="0"/>
                      </a:lnTo>
                      <a:lnTo>
                        <a:pt x="323" y="2"/>
                      </a:lnTo>
                      <a:lnTo>
                        <a:pt x="321" y="27"/>
                      </a:lnTo>
                      <a:lnTo>
                        <a:pt x="315" y="51"/>
                      </a:lnTo>
                      <a:lnTo>
                        <a:pt x="317" y="51"/>
                      </a:lnTo>
                      <a:lnTo>
                        <a:pt x="319" y="51"/>
                      </a:lnTo>
                      <a:close/>
                    </a:path>
                  </a:pathLst>
                </a:custGeom>
                <a:solidFill>
                  <a:srgbClr val="E59A36"/>
                </a:solidFill>
                <a:ln w="9525">
                  <a:noFill/>
                  <a:round/>
                  <a:headEnd/>
                  <a:tailEnd/>
                </a:ln>
              </p:spPr>
              <p:txBody>
                <a:bodyPr/>
                <a:lstStyle/>
                <a:p>
                  <a:endParaRPr lang="en-US"/>
                </a:p>
              </p:txBody>
            </p:sp>
            <p:sp>
              <p:nvSpPr>
                <p:cNvPr id="22504" name="Freeform 281"/>
                <p:cNvSpPr>
                  <a:spLocks noEditPoints="1"/>
                </p:cNvSpPr>
                <p:nvPr/>
              </p:nvSpPr>
              <p:spPr bwMode="auto">
                <a:xfrm>
                  <a:off x="1705" y="1633"/>
                  <a:ext cx="323" cy="116"/>
                </a:xfrm>
                <a:custGeom>
                  <a:avLst/>
                  <a:gdLst>
                    <a:gd name="T0" fmla="*/ 323 w 323"/>
                    <a:gd name="T1" fmla="*/ 4 h 116"/>
                    <a:gd name="T2" fmla="*/ 323 w 323"/>
                    <a:gd name="T3" fmla="*/ 4 h 116"/>
                    <a:gd name="T4" fmla="*/ 323 w 323"/>
                    <a:gd name="T5" fmla="*/ 4 h 116"/>
                    <a:gd name="T6" fmla="*/ 321 w 323"/>
                    <a:gd name="T7" fmla="*/ 2 h 116"/>
                    <a:gd name="T8" fmla="*/ 321 w 323"/>
                    <a:gd name="T9" fmla="*/ 2 h 116"/>
                    <a:gd name="T10" fmla="*/ 319 w 323"/>
                    <a:gd name="T11" fmla="*/ 0 h 116"/>
                    <a:gd name="T12" fmla="*/ 319 w 323"/>
                    <a:gd name="T13" fmla="*/ 0 h 116"/>
                    <a:gd name="T14" fmla="*/ 319 w 323"/>
                    <a:gd name="T15" fmla="*/ 2 h 116"/>
                    <a:gd name="T16" fmla="*/ 319 w 323"/>
                    <a:gd name="T17" fmla="*/ 4 h 116"/>
                    <a:gd name="T18" fmla="*/ 317 w 323"/>
                    <a:gd name="T19" fmla="*/ 17 h 116"/>
                    <a:gd name="T20" fmla="*/ 317 w 323"/>
                    <a:gd name="T21" fmla="*/ 29 h 116"/>
                    <a:gd name="T22" fmla="*/ 313 w 323"/>
                    <a:gd name="T23" fmla="*/ 42 h 116"/>
                    <a:gd name="T24" fmla="*/ 311 w 323"/>
                    <a:gd name="T25" fmla="*/ 53 h 116"/>
                    <a:gd name="T26" fmla="*/ 313 w 323"/>
                    <a:gd name="T27" fmla="*/ 53 h 116"/>
                    <a:gd name="T28" fmla="*/ 315 w 323"/>
                    <a:gd name="T29" fmla="*/ 53 h 116"/>
                    <a:gd name="T30" fmla="*/ 321 w 323"/>
                    <a:gd name="T31" fmla="*/ 29 h 116"/>
                    <a:gd name="T32" fmla="*/ 323 w 323"/>
                    <a:gd name="T33" fmla="*/ 4 h 116"/>
                    <a:gd name="T34" fmla="*/ 0 w 323"/>
                    <a:gd name="T35" fmla="*/ 42 h 116"/>
                    <a:gd name="T36" fmla="*/ 8 w 323"/>
                    <a:gd name="T37" fmla="*/ 63 h 116"/>
                    <a:gd name="T38" fmla="*/ 15 w 323"/>
                    <a:gd name="T39" fmla="*/ 82 h 116"/>
                    <a:gd name="T40" fmla="*/ 27 w 323"/>
                    <a:gd name="T41" fmla="*/ 101 h 116"/>
                    <a:gd name="T42" fmla="*/ 40 w 323"/>
                    <a:gd name="T43" fmla="*/ 116 h 116"/>
                    <a:gd name="T44" fmla="*/ 42 w 323"/>
                    <a:gd name="T45" fmla="*/ 116 h 116"/>
                    <a:gd name="T46" fmla="*/ 44 w 323"/>
                    <a:gd name="T47" fmla="*/ 114 h 116"/>
                    <a:gd name="T48" fmla="*/ 30 w 323"/>
                    <a:gd name="T49" fmla="*/ 99 h 116"/>
                    <a:gd name="T50" fmla="*/ 19 w 323"/>
                    <a:gd name="T51" fmla="*/ 82 h 116"/>
                    <a:gd name="T52" fmla="*/ 11 w 323"/>
                    <a:gd name="T53" fmla="*/ 63 h 116"/>
                    <a:gd name="T54" fmla="*/ 4 w 323"/>
                    <a:gd name="T55" fmla="*/ 42 h 116"/>
                    <a:gd name="T56" fmla="*/ 2 w 323"/>
                    <a:gd name="T57" fmla="*/ 42 h 116"/>
                    <a:gd name="T58" fmla="*/ 0 w 323"/>
                    <a:gd name="T59" fmla="*/ 42 h 11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3"/>
                    <a:gd name="T91" fmla="*/ 0 h 116"/>
                    <a:gd name="T92" fmla="*/ 323 w 323"/>
                    <a:gd name="T93" fmla="*/ 116 h 11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3" h="116">
                      <a:moveTo>
                        <a:pt x="323" y="4"/>
                      </a:moveTo>
                      <a:lnTo>
                        <a:pt x="323" y="4"/>
                      </a:lnTo>
                      <a:lnTo>
                        <a:pt x="321" y="2"/>
                      </a:lnTo>
                      <a:lnTo>
                        <a:pt x="319" y="0"/>
                      </a:lnTo>
                      <a:lnTo>
                        <a:pt x="319" y="2"/>
                      </a:lnTo>
                      <a:lnTo>
                        <a:pt x="319" y="4"/>
                      </a:lnTo>
                      <a:lnTo>
                        <a:pt x="317" y="17"/>
                      </a:lnTo>
                      <a:lnTo>
                        <a:pt x="317" y="29"/>
                      </a:lnTo>
                      <a:lnTo>
                        <a:pt x="313" y="42"/>
                      </a:lnTo>
                      <a:lnTo>
                        <a:pt x="311" y="53"/>
                      </a:lnTo>
                      <a:lnTo>
                        <a:pt x="313" y="53"/>
                      </a:lnTo>
                      <a:lnTo>
                        <a:pt x="315" y="53"/>
                      </a:lnTo>
                      <a:lnTo>
                        <a:pt x="321" y="29"/>
                      </a:lnTo>
                      <a:lnTo>
                        <a:pt x="323" y="4"/>
                      </a:lnTo>
                      <a:close/>
                      <a:moveTo>
                        <a:pt x="0" y="42"/>
                      </a:moveTo>
                      <a:lnTo>
                        <a:pt x="8" y="63"/>
                      </a:lnTo>
                      <a:lnTo>
                        <a:pt x="15" y="82"/>
                      </a:lnTo>
                      <a:lnTo>
                        <a:pt x="27" y="101"/>
                      </a:lnTo>
                      <a:lnTo>
                        <a:pt x="40" y="116"/>
                      </a:lnTo>
                      <a:lnTo>
                        <a:pt x="42" y="116"/>
                      </a:lnTo>
                      <a:lnTo>
                        <a:pt x="44" y="114"/>
                      </a:lnTo>
                      <a:lnTo>
                        <a:pt x="30" y="99"/>
                      </a:lnTo>
                      <a:lnTo>
                        <a:pt x="19" y="82"/>
                      </a:lnTo>
                      <a:lnTo>
                        <a:pt x="11" y="63"/>
                      </a:lnTo>
                      <a:lnTo>
                        <a:pt x="4" y="42"/>
                      </a:lnTo>
                      <a:lnTo>
                        <a:pt x="2" y="42"/>
                      </a:lnTo>
                      <a:lnTo>
                        <a:pt x="0" y="42"/>
                      </a:lnTo>
                      <a:close/>
                    </a:path>
                  </a:pathLst>
                </a:custGeom>
                <a:solidFill>
                  <a:srgbClr val="E69A36"/>
                </a:solidFill>
                <a:ln w="9525">
                  <a:noFill/>
                  <a:round/>
                  <a:headEnd/>
                  <a:tailEnd/>
                </a:ln>
              </p:spPr>
              <p:txBody>
                <a:bodyPr/>
                <a:lstStyle/>
                <a:p>
                  <a:endParaRPr lang="en-US"/>
                </a:p>
              </p:txBody>
            </p:sp>
            <p:sp>
              <p:nvSpPr>
                <p:cNvPr id="22505" name="Freeform 282"/>
                <p:cNvSpPr>
                  <a:spLocks noEditPoints="1"/>
                </p:cNvSpPr>
                <p:nvPr/>
              </p:nvSpPr>
              <p:spPr bwMode="auto">
                <a:xfrm>
                  <a:off x="1707" y="1632"/>
                  <a:ext cx="319" cy="117"/>
                </a:xfrm>
                <a:custGeom>
                  <a:avLst/>
                  <a:gdLst>
                    <a:gd name="T0" fmla="*/ 319 w 319"/>
                    <a:gd name="T1" fmla="*/ 5 h 117"/>
                    <a:gd name="T2" fmla="*/ 319 w 319"/>
                    <a:gd name="T3" fmla="*/ 5 h 117"/>
                    <a:gd name="T4" fmla="*/ 319 w 319"/>
                    <a:gd name="T5" fmla="*/ 3 h 117"/>
                    <a:gd name="T6" fmla="*/ 317 w 319"/>
                    <a:gd name="T7" fmla="*/ 1 h 117"/>
                    <a:gd name="T8" fmla="*/ 315 w 319"/>
                    <a:gd name="T9" fmla="*/ 0 h 117"/>
                    <a:gd name="T10" fmla="*/ 315 w 319"/>
                    <a:gd name="T11" fmla="*/ 3 h 117"/>
                    <a:gd name="T12" fmla="*/ 315 w 319"/>
                    <a:gd name="T13" fmla="*/ 5 h 117"/>
                    <a:gd name="T14" fmla="*/ 313 w 319"/>
                    <a:gd name="T15" fmla="*/ 18 h 117"/>
                    <a:gd name="T16" fmla="*/ 313 w 319"/>
                    <a:gd name="T17" fmla="*/ 30 h 117"/>
                    <a:gd name="T18" fmla="*/ 309 w 319"/>
                    <a:gd name="T19" fmla="*/ 43 h 117"/>
                    <a:gd name="T20" fmla="*/ 307 w 319"/>
                    <a:gd name="T21" fmla="*/ 54 h 117"/>
                    <a:gd name="T22" fmla="*/ 309 w 319"/>
                    <a:gd name="T23" fmla="*/ 54 h 117"/>
                    <a:gd name="T24" fmla="*/ 311 w 319"/>
                    <a:gd name="T25" fmla="*/ 54 h 117"/>
                    <a:gd name="T26" fmla="*/ 317 w 319"/>
                    <a:gd name="T27" fmla="*/ 30 h 117"/>
                    <a:gd name="T28" fmla="*/ 319 w 319"/>
                    <a:gd name="T29" fmla="*/ 5 h 117"/>
                    <a:gd name="T30" fmla="*/ 0 w 319"/>
                    <a:gd name="T31" fmla="*/ 43 h 117"/>
                    <a:gd name="T32" fmla="*/ 8 w 319"/>
                    <a:gd name="T33" fmla="*/ 64 h 117"/>
                    <a:gd name="T34" fmla="*/ 15 w 319"/>
                    <a:gd name="T35" fmla="*/ 83 h 117"/>
                    <a:gd name="T36" fmla="*/ 27 w 319"/>
                    <a:gd name="T37" fmla="*/ 100 h 117"/>
                    <a:gd name="T38" fmla="*/ 40 w 319"/>
                    <a:gd name="T39" fmla="*/ 117 h 117"/>
                    <a:gd name="T40" fmla="*/ 42 w 319"/>
                    <a:gd name="T41" fmla="*/ 115 h 117"/>
                    <a:gd name="T42" fmla="*/ 44 w 319"/>
                    <a:gd name="T43" fmla="*/ 115 h 117"/>
                    <a:gd name="T44" fmla="*/ 30 w 319"/>
                    <a:gd name="T45" fmla="*/ 100 h 117"/>
                    <a:gd name="T46" fmla="*/ 19 w 319"/>
                    <a:gd name="T47" fmla="*/ 81 h 117"/>
                    <a:gd name="T48" fmla="*/ 9 w 319"/>
                    <a:gd name="T49" fmla="*/ 62 h 117"/>
                    <a:gd name="T50" fmla="*/ 4 w 319"/>
                    <a:gd name="T51" fmla="*/ 43 h 117"/>
                    <a:gd name="T52" fmla="*/ 2 w 319"/>
                    <a:gd name="T53" fmla="*/ 43 h 117"/>
                    <a:gd name="T54" fmla="*/ 0 w 319"/>
                    <a:gd name="T55" fmla="*/ 43 h 11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9"/>
                    <a:gd name="T85" fmla="*/ 0 h 117"/>
                    <a:gd name="T86" fmla="*/ 319 w 319"/>
                    <a:gd name="T87" fmla="*/ 117 h 11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9" h="117">
                      <a:moveTo>
                        <a:pt x="319" y="5"/>
                      </a:moveTo>
                      <a:lnTo>
                        <a:pt x="319" y="5"/>
                      </a:lnTo>
                      <a:lnTo>
                        <a:pt x="319" y="3"/>
                      </a:lnTo>
                      <a:lnTo>
                        <a:pt x="317" y="1"/>
                      </a:lnTo>
                      <a:lnTo>
                        <a:pt x="315" y="0"/>
                      </a:lnTo>
                      <a:lnTo>
                        <a:pt x="315" y="3"/>
                      </a:lnTo>
                      <a:lnTo>
                        <a:pt x="315" y="5"/>
                      </a:lnTo>
                      <a:lnTo>
                        <a:pt x="313" y="18"/>
                      </a:lnTo>
                      <a:lnTo>
                        <a:pt x="313" y="30"/>
                      </a:lnTo>
                      <a:lnTo>
                        <a:pt x="309" y="43"/>
                      </a:lnTo>
                      <a:lnTo>
                        <a:pt x="307" y="54"/>
                      </a:lnTo>
                      <a:lnTo>
                        <a:pt x="309" y="54"/>
                      </a:lnTo>
                      <a:lnTo>
                        <a:pt x="311" y="54"/>
                      </a:lnTo>
                      <a:lnTo>
                        <a:pt x="317" y="30"/>
                      </a:lnTo>
                      <a:lnTo>
                        <a:pt x="319" y="5"/>
                      </a:lnTo>
                      <a:close/>
                      <a:moveTo>
                        <a:pt x="0" y="43"/>
                      </a:moveTo>
                      <a:lnTo>
                        <a:pt x="8" y="64"/>
                      </a:lnTo>
                      <a:lnTo>
                        <a:pt x="15" y="83"/>
                      </a:lnTo>
                      <a:lnTo>
                        <a:pt x="27" y="100"/>
                      </a:lnTo>
                      <a:lnTo>
                        <a:pt x="40" y="117"/>
                      </a:lnTo>
                      <a:lnTo>
                        <a:pt x="42" y="115"/>
                      </a:lnTo>
                      <a:lnTo>
                        <a:pt x="44" y="115"/>
                      </a:lnTo>
                      <a:lnTo>
                        <a:pt x="30" y="100"/>
                      </a:lnTo>
                      <a:lnTo>
                        <a:pt x="19" y="81"/>
                      </a:lnTo>
                      <a:lnTo>
                        <a:pt x="9" y="62"/>
                      </a:lnTo>
                      <a:lnTo>
                        <a:pt x="4" y="43"/>
                      </a:lnTo>
                      <a:lnTo>
                        <a:pt x="2" y="43"/>
                      </a:lnTo>
                      <a:lnTo>
                        <a:pt x="0" y="43"/>
                      </a:lnTo>
                      <a:close/>
                    </a:path>
                  </a:pathLst>
                </a:custGeom>
                <a:solidFill>
                  <a:srgbClr val="E69B37"/>
                </a:solidFill>
                <a:ln w="9525">
                  <a:noFill/>
                  <a:round/>
                  <a:headEnd/>
                  <a:tailEnd/>
                </a:ln>
              </p:spPr>
              <p:txBody>
                <a:bodyPr/>
                <a:lstStyle/>
                <a:p>
                  <a:endParaRPr lang="en-US"/>
                </a:p>
              </p:txBody>
            </p:sp>
            <p:sp>
              <p:nvSpPr>
                <p:cNvPr id="22506" name="Freeform 283"/>
                <p:cNvSpPr>
                  <a:spLocks noEditPoints="1"/>
                </p:cNvSpPr>
                <p:nvPr/>
              </p:nvSpPr>
              <p:spPr bwMode="auto">
                <a:xfrm>
                  <a:off x="1709" y="1630"/>
                  <a:ext cx="315" cy="117"/>
                </a:xfrm>
                <a:custGeom>
                  <a:avLst/>
                  <a:gdLst>
                    <a:gd name="T0" fmla="*/ 315 w 315"/>
                    <a:gd name="T1" fmla="*/ 7 h 117"/>
                    <a:gd name="T2" fmla="*/ 315 w 315"/>
                    <a:gd name="T3" fmla="*/ 5 h 117"/>
                    <a:gd name="T4" fmla="*/ 315 w 315"/>
                    <a:gd name="T5" fmla="*/ 3 h 117"/>
                    <a:gd name="T6" fmla="*/ 313 w 315"/>
                    <a:gd name="T7" fmla="*/ 2 h 117"/>
                    <a:gd name="T8" fmla="*/ 311 w 315"/>
                    <a:gd name="T9" fmla="*/ 0 h 117"/>
                    <a:gd name="T10" fmla="*/ 311 w 315"/>
                    <a:gd name="T11" fmla="*/ 3 h 117"/>
                    <a:gd name="T12" fmla="*/ 311 w 315"/>
                    <a:gd name="T13" fmla="*/ 7 h 117"/>
                    <a:gd name="T14" fmla="*/ 309 w 315"/>
                    <a:gd name="T15" fmla="*/ 20 h 117"/>
                    <a:gd name="T16" fmla="*/ 309 w 315"/>
                    <a:gd name="T17" fmla="*/ 32 h 117"/>
                    <a:gd name="T18" fmla="*/ 305 w 315"/>
                    <a:gd name="T19" fmla="*/ 45 h 117"/>
                    <a:gd name="T20" fmla="*/ 303 w 315"/>
                    <a:gd name="T21" fmla="*/ 56 h 117"/>
                    <a:gd name="T22" fmla="*/ 305 w 315"/>
                    <a:gd name="T23" fmla="*/ 56 h 117"/>
                    <a:gd name="T24" fmla="*/ 307 w 315"/>
                    <a:gd name="T25" fmla="*/ 56 h 117"/>
                    <a:gd name="T26" fmla="*/ 309 w 315"/>
                    <a:gd name="T27" fmla="*/ 45 h 117"/>
                    <a:gd name="T28" fmla="*/ 313 w 315"/>
                    <a:gd name="T29" fmla="*/ 32 h 117"/>
                    <a:gd name="T30" fmla="*/ 313 w 315"/>
                    <a:gd name="T31" fmla="*/ 20 h 117"/>
                    <a:gd name="T32" fmla="*/ 315 w 315"/>
                    <a:gd name="T33" fmla="*/ 7 h 117"/>
                    <a:gd name="T34" fmla="*/ 0 w 315"/>
                    <a:gd name="T35" fmla="*/ 45 h 117"/>
                    <a:gd name="T36" fmla="*/ 7 w 315"/>
                    <a:gd name="T37" fmla="*/ 66 h 117"/>
                    <a:gd name="T38" fmla="*/ 15 w 315"/>
                    <a:gd name="T39" fmla="*/ 85 h 117"/>
                    <a:gd name="T40" fmla="*/ 26 w 315"/>
                    <a:gd name="T41" fmla="*/ 102 h 117"/>
                    <a:gd name="T42" fmla="*/ 40 w 315"/>
                    <a:gd name="T43" fmla="*/ 117 h 117"/>
                    <a:gd name="T44" fmla="*/ 42 w 315"/>
                    <a:gd name="T45" fmla="*/ 117 h 117"/>
                    <a:gd name="T46" fmla="*/ 44 w 315"/>
                    <a:gd name="T47" fmla="*/ 117 h 117"/>
                    <a:gd name="T48" fmla="*/ 30 w 315"/>
                    <a:gd name="T49" fmla="*/ 100 h 117"/>
                    <a:gd name="T50" fmla="*/ 19 w 315"/>
                    <a:gd name="T51" fmla="*/ 83 h 117"/>
                    <a:gd name="T52" fmla="*/ 9 w 315"/>
                    <a:gd name="T53" fmla="*/ 64 h 117"/>
                    <a:gd name="T54" fmla="*/ 4 w 315"/>
                    <a:gd name="T55" fmla="*/ 43 h 117"/>
                    <a:gd name="T56" fmla="*/ 2 w 315"/>
                    <a:gd name="T57" fmla="*/ 45 h 117"/>
                    <a:gd name="T58" fmla="*/ 0 w 315"/>
                    <a:gd name="T59" fmla="*/ 45 h 1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5"/>
                    <a:gd name="T91" fmla="*/ 0 h 117"/>
                    <a:gd name="T92" fmla="*/ 315 w 315"/>
                    <a:gd name="T93" fmla="*/ 117 h 1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5" h="117">
                      <a:moveTo>
                        <a:pt x="315" y="7"/>
                      </a:moveTo>
                      <a:lnTo>
                        <a:pt x="315" y="5"/>
                      </a:lnTo>
                      <a:lnTo>
                        <a:pt x="315" y="3"/>
                      </a:lnTo>
                      <a:lnTo>
                        <a:pt x="313" y="2"/>
                      </a:lnTo>
                      <a:lnTo>
                        <a:pt x="311" y="0"/>
                      </a:lnTo>
                      <a:lnTo>
                        <a:pt x="311" y="3"/>
                      </a:lnTo>
                      <a:lnTo>
                        <a:pt x="311" y="7"/>
                      </a:lnTo>
                      <a:lnTo>
                        <a:pt x="309" y="20"/>
                      </a:lnTo>
                      <a:lnTo>
                        <a:pt x="309" y="32"/>
                      </a:lnTo>
                      <a:lnTo>
                        <a:pt x="305" y="45"/>
                      </a:lnTo>
                      <a:lnTo>
                        <a:pt x="303" y="56"/>
                      </a:lnTo>
                      <a:lnTo>
                        <a:pt x="305" y="56"/>
                      </a:lnTo>
                      <a:lnTo>
                        <a:pt x="307" y="56"/>
                      </a:lnTo>
                      <a:lnTo>
                        <a:pt x="309" y="45"/>
                      </a:lnTo>
                      <a:lnTo>
                        <a:pt x="313" y="32"/>
                      </a:lnTo>
                      <a:lnTo>
                        <a:pt x="313" y="20"/>
                      </a:lnTo>
                      <a:lnTo>
                        <a:pt x="315" y="7"/>
                      </a:lnTo>
                      <a:close/>
                      <a:moveTo>
                        <a:pt x="0" y="45"/>
                      </a:moveTo>
                      <a:lnTo>
                        <a:pt x="7" y="66"/>
                      </a:lnTo>
                      <a:lnTo>
                        <a:pt x="15" y="85"/>
                      </a:lnTo>
                      <a:lnTo>
                        <a:pt x="26" y="102"/>
                      </a:lnTo>
                      <a:lnTo>
                        <a:pt x="40" y="117"/>
                      </a:lnTo>
                      <a:lnTo>
                        <a:pt x="42" y="117"/>
                      </a:lnTo>
                      <a:lnTo>
                        <a:pt x="44" y="117"/>
                      </a:lnTo>
                      <a:lnTo>
                        <a:pt x="30" y="100"/>
                      </a:lnTo>
                      <a:lnTo>
                        <a:pt x="19" y="83"/>
                      </a:lnTo>
                      <a:lnTo>
                        <a:pt x="9" y="64"/>
                      </a:lnTo>
                      <a:lnTo>
                        <a:pt x="4" y="43"/>
                      </a:lnTo>
                      <a:lnTo>
                        <a:pt x="2" y="45"/>
                      </a:lnTo>
                      <a:lnTo>
                        <a:pt x="0" y="45"/>
                      </a:lnTo>
                      <a:close/>
                    </a:path>
                  </a:pathLst>
                </a:custGeom>
                <a:solidFill>
                  <a:srgbClr val="E69C37"/>
                </a:solidFill>
                <a:ln w="9525">
                  <a:noFill/>
                  <a:round/>
                  <a:headEnd/>
                  <a:tailEnd/>
                </a:ln>
              </p:spPr>
              <p:txBody>
                <a:bodyPr/>
                <a:lstStyle/>
                <a:p>
                  <a:endParaRPr lang="en-US"/>
                </a:p>
              </p:txBody>
            </p:sp>
            <p:sp>
              <p:nvSpPr>
                <p:cNvPr id="22507" name="Freeform 284"/>
                <p:cNvSpPr>
                  <a:spLocks noEditPoints="1"/>
                </p:cNvSpPr>
                <p:nvPr/>
              </p:nvSpPr>
              <p:spPr bwMode="auto">
                <a:xfrm>
                  <a:off x="1711" y="1628"/>
                  <a:ext cx="311" cy="119"/>
                </a:xfrm>
                <a:custGeom>
                  <a:avLst/>
                  <a:gdLst>
                    <a:gd name="T0" fmla="*/ 311 w 311"/>
                    <a:gd name="T1" fmla="*/ 9 h 119"/>
                    <a:gd name="T2" fmla="*/ 311 w 311"/>
                    <a:gd name="T3" fmla="*/ 7 h 119"/>
                    <a:gd name="T4" fmla="*/ 311 w 311"/>
                    <a:gd name="T5" fmla="*/ 4 h 119"/>
                    <a:gd name="T6" fmla="*/ 309 w 311"/>
                    <a:gd name="T7" fmla="*/ 2 h 119"/>
                    <a:gd name="T8" fmla="*/ 307 w 311"/>
                    <a:gd name="T9" fmla="*/ 0 h 119"/>
                    <a:gd name="T10" fmla="*/ 307 w 311"/>
                    <a:gd name="T11" fmla="*/ 5 h 119"/>
                    <a:gd name="T12" fmla="*/ 307 w 311"/>
                    <a:gd name="T13" fmla="*/ 9 h 119"/>
                    <a:gd name="T14" fmla="*/ 305 w 311"/>
                    <a:gd name="T15" fmla="*/ 22 h 119"/>
                    <a:gd name="T16" fmla="*/ 305 w 311"/>
                    <a:gd name="T17" fmla="*/ 34 h 119"/>
                    <a:gd name="T18" fmla="*/ 301 w 311"/>
                    <a:gd name="T19" fmla="*/ 47 h 119"/>
                    <a:gd name="T20" fmla="*/ 300 w 311"/>
                    <a:gd name="T21" fmla="*/ 58 h 119"/>
                    <a:gd name="T22" fmla="*/ 301 w 311"/>
                    <a:gd name="T23" fmla="*/ 58 h 119"/>
                    <a:gd name="T24" fmla="*/ 303 w 311"/>
                    <a:gd name="T25" fmla="*/ 58 h 119"/>
                    <a:gd name="T26" fmla="*/ 305 w 311"/>
                    <a:gd name="T27" fmla="*/ 47 h 119"/>
                    <a:gd name="T28" fmla="*/ 309 w 311"/>
                    <a:gd name="T29" fmla="*/ 34 h 119"/>
                    <a:gd name="T30" fmla="*/ 309 w 311"/>
                    <a:gd name="T31" fmla="*/ 22 h 119"/>
                    <a:gd name="T32" fmla="*/ 311 w 311"/>
                    <a:gd name="T33" fmla="*/ 9 h 119"/>
                    <a:gd name="T34" fmla="*/ 0 w 311"/>
                    <a:gd name="T35" fmla="*/ 47 h 119"/>
                    <a:gd name="T36" fmla="*/ 5 w 311"/>
                    <a:gd name="T37" fmla="*/ 66 h 119"/>
                    <a:gd name="T38" fmla="*/ 15 w 311"/>
                    <a:gd name="T39" fmla="*/ 85 h 119"/>
                    <a:gd name="T40" fmla="*/ 26 w 311"/>
                    <a:gd name="T41" fmla="*/ 104 h 119"/>
                    <a:gd name="T42" fmla="*/ 40 w 311"/>
                    <a:gd name="T43" fmla="*/ 119 h 119"/>
                    <a:gd name="T44" fmla="*/ 42 w 311"/>
                    <a:gd name="T45" fmla="*/ 119 h 119"/>
                    <a:gd name="T46" fmla="*/ 43 w 311"/>
                    <a:gd name="T47" fmla="*/ 117 h 119"/>
                    <a:gd name="T48" fmla="*/ 30 w 311"/>
                    <a:gd name="T49" fmla="*/ 102 h 119"/>
                    <a:gd name="T50" fmla="*/ 19 w 311"/>
                    <a:gd name="T51" fmla="*/ 85 h 119"/>
                    <a:gd name="T52" fmla="*/ 9 w 311"/>
                    <a:gd name="T53" fmla="*/ 66 h 119"/>
                    <a:gd name="T54" fmla="*/ 4 w 311"/>
                    <a:gd name="T55" fmla="*/ 45 h 119"/>
                    <a:gd name="T56" fmla="*/ 4 w 311"/>
                    <a:gd name="T57" fmla="*/ 45 h 119"/>
                    <a:gd name="T58" fmla="*/ 4 w 311"/>
                    <a:gd name="T59" fmla="*/ 45 h 119"/>
                    <a:gd name="T60" fmla="*/ 2 w 311"/>
                    <a:gd name="T61" fmla="*/ 45 h 119"/>
                    <a:gd name="T62" fmla="*/ 0 w 311"/>
                    <a:gd name="T63" fmla="*/ 47 h 1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1"/>
                    <a:gd name="T97" fmla="*/ 0 h 119"/>
                    <a:gd name="T98" fmla="*/ 311 w 311"/>
                    <a:gd name="T99" fmla="*/ 119 h 1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1" h="119">
                      <a:moveTo>
                        <a:pt x="311" y="9"/>
                      </a:moveTo>
                      <a:lnTo>
                        <a:pt x="311" y="7"/>
                      </a:lnTo>
                      <a:lnTo>
                        <a:pt x="311" y="4"/>
                      </a:lnTo>
                      <a:lnTo>
                        <a:pt x="309" y="2"/>
                      </a:lnTo>
                      <a:lnTo>
                        <a:pt x="307" y="0"/>
                      </a:lnTo>
                      <a:lnTo>
                        <a:pt x="307" y="5"/>
                      </a:lnTo>
                      <a:lnTo>
                        <a:pt x="307" y="9"/>
                      </a:lnTo>
                      <a:lnTo>
                        <a:pt x="305" y="22"/>
                      </a:lnTo>
                      <a:lnTo>
                        <a:pt x="305" y="34"/>
                      </a:lnTo>
                      <a:lnTo>
                        <a:pt x="301" y="47"/>
                      </a:lnTo>
                      <a:lnTo>
                        <a:pt x="300" y="58"/>
                      </a:lnTo>
                      <a:lnTo>
                        <a:pt x="301" y="58"/>
                      </a:lnTo>
                      <a:lnTo>
                        <a:pt x="303" y="58"/>
                      </a:lnTo>
                      <a:lnTo>
                        <a:pt x="305" y="47"/>
                      </a:lnTo>
                      <a:lnTo>
                        <a:pt x="309" y="34"/>
                      </a:lnTo>
                      <a:lnTo>
                        <a:pt x="309" y="22"/>
                      </a:lnTo>
                      <a:lnTo>
                        <a:pt x="311" y="9"/>
                      </a:lnTo>
                      <a:close/>
                      <a:moveTo>
                        <a:pt x="0" y="47"/>
                      </a:moveTo>
                      <a:lnTo>
                        <a:pt x="5" y="66"/>
                      </a:lnTo>
                      <a:lnTo>
                        <a:pt x="15" y="85"/>
                      </a:lnTo>
                      <a:lnTo>
                        <a:pt x="26" y="104"/>
                      </a:lnTo>
                      <a:lnTo>
                        <a:pt x="40" y="119"/>
                      </a:lnTo>
                      <a:lnTo>
                        <a:pt x="42" y="119"/>
                      </a:lnTo>
                      <a:lnTo>
                        <a:pt x="43" y="117"/>
                      </a:lnTo>
                      <a:lnTo>
                        <a:pt x="30" y="102"/>
                      </a:lnTo>
                      <a:lnTo>
                        <a:pt x="19" y="85"/>
                      </a:lnTo>
                      <a:lnTo>
                        <a:pt x="9" y="66"/>
                      </a:lnTo>
                      <a:lnTo>
                        <a:pt x="4" y="45"/>
                      </a:lnTo>
                      <a:lnTo>
                        <a:pt x="2" y="45"/>
                      </a:lnTo>
                      <a:lnTo>
                        <a:pt x="0" y="47"/>
                      </a:lnTo>
                      <a:close/>
                    </a:path>
                  </a:pathLst>
                </a:custGeom>
                <a:solidFill>
                  <a:srgbClr val="E69D37"/>
                </a:solidFill>
                <a:ln w="9525">
                  <a:noFill/>
                  <a:round/>
                  <a:headEnd/>
                  <a:tailEnd/>
                </a:ln>
              </p:spPr>
              <p:txBody>
                <a:bodyPr/>
                <a:lstStyle/>
                <a:p>
                  <a:endParaRPr lang="en-US"/>
                </a:p>
              </p:txBody>
            </p:sp>
            <p:sp>
              <p:nvSpPr>
                <p:cNvPr id="22508" name="Freeform 285"/>
                <p:cNvSpPr>
                  <a:spLocks noEditPoints="1"/>
                </p:cNvSpPr>
                <p:nvPr/>
              </p:nvSpPr>
              <p:spPr bwMode="auto">
                <a:xfrm>
                  <a:off x="1713" y="1626"/>
                  <a:ext cx="307" cy="121"/>
                </a:xfrm>
                <a:custGeom>
                  <a:avLst/>
                  <a:gdLst>
                    <a:gd name="T0" fmla="*/ 307 w 307"/>
                    <a:gd name="T1" fmla="*/ 11 h 121"/>
                    <a:gd name="T2" fmla="*/ 307 w 307"/>
                    <a:gd name="T3" fmla="*/ 7 h 121"/>
                    <a:gd name="T4" fmla="*/ 307 w 307"/>
                    <a:gd name="T5" fmla="*/ 4 h 121"/>
                    <a:gd name="T6" fmla="*/ 305 w 307"/>
                    <a:gd name="T7" fmla="*/ 2 h 121"/>
                    <a:gd name="T8" fmla="*/ 301 w 307"/>
                    <a:gd name="T9" fmla="*/ 0 h 121"/>
                    <a:gd name="T10" fmla="*/ 303 w 307"/>
                    <a:gd name="T11" fmla="*/ 6 h 121"/>
                    <a:gd name="T12" fmla="*/ 303 w 307"/>
                    <a:gd name="T13" fmla="*/ 11 h 121"/>
                    <a:gd name="T14" fmla="*/ 301 w 307"/>
                    <a:gd name="T15" fmla="*/ 24 h 121"/>
                    <a:gd name="T16" fmla="*/ 301 w 307"/>
                    <a:gd name="T17" fmla="*/ 36 h 121"/>
                    <a:gd name="T18" fmla="*/ 298 w 307"/>
                    <a:gd name="T19" fmla="*/ 49 h 121"/>
                    <a:gd name="T20" fmla="*/ 296 w 307"/>
                    <a:gd name="T21" fmla="*/ 60 h 121"/>
                    <a:gd name="T22" fmla="*/ 298 w 307"/>
                    <a:gd name="T23" fmla="*/ 60 h 121"/>
                    <a:gd name="T24" fmla="*/ 299 w 307"/>
                    <a:gd name="T25" fmla="*/ 60 h 121"/>
                    <a:gd name="T26" fmla="*/ 301 w 307"/>
                    <a:gd name="T27" fmla="*/ 49 h 121"/>
                    <a:gd name="T28" fmla="*/ 305 w 307"/>
                    <a:gd name="T29" fmla="*/ 36 h 121"/>
                    <a:gd name="T30" fmla="*/ 305 w 307"/>
                    <a:gd name="T31" fmla="*/ 24 h 121"/>
                    <a:gd name="T32" fmla="*/ 307 w 307"/>
                    <a:gd name="T33" fmla="*/ 11 h 121"/>
                    <a:gd name="T34" fmla="*/ 0 w 307"/>
                    <a:gd name="T35" fmla="*/ 47 h 121"/>
                    <a:gd name="T36" fmla="*/ 5 w 307"/>
                    <a:gd name="T37" fmla="*/ 68 h 121"/>
                    <a:gd name="T38" fmla="*/ 15 w 307"/>
                    <a:gd name="T39" fmla="*/ 87 h 121"/>
                    <a:gd name="T40" fmla="*/ 26 w 307"/>
                    <a:gd name="T41" fmla="*/ 104 h 121"/>
                    <a:gd name="T42" fmla="*/ 40 w 307"/>
                    <a:gd name="T43" fmla="*/ 121 h 121"/>
                    <a:gd name="T44" fmla="*/ 41 w 307"/>
                    <a:gd name="T45" fmla="*/ 119 h 121"/>
                    <a:gd name="T46" fmla="*/ 45 w 307"/>
                    <a:gd name="T47" fmla="*/ 119 h 121"/>
                    <a:gd name="T48" fmla="*/ 30 w 307"/>
                    <a:gd name="T49" fmla="*/ 104 h 121"/>
                    <a:gd name="T50" fmla="*/ 19 w 307"/>
                    <a:gd name="T51" fmla="*/ 87 h 121"/>
                    <a:gd name="T52" fmla="*/ 9 w 307"/>
                    <a:gd name="T53" fmla="*/ 66 h 121"/>
                    <a:gd name="T54" fmla="*/ 3 w 307"/>
                    <a:gd name="T55" fmla="*/ 47 h 121"/>
                    <a:gd name="T56" fmla="*/ 2 w 307"/>
                    <a:gd name="T57" fmla="*/ 47 h 121"/>
                    <a:gd name="T58" fmla="*/ 2 w 307"/>
                    <a:gd name="T59" fmla="*/ 47 h 121"/>
                    <a:gd name="T60" fmla="*/ 0 w 307"/>
                    <a:gd name="T61" fmla="*/ 47 h 121"/>
                    <a:gd name="T62" fmla="*/ 0 w 307"/>
                    <a:gd name="T63" fmla="*/ 47 h 12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121"/>
                    <a:gd name="T98" fmla="*/ 307 w 307"/>
                    <a:gd name="T99" fmla="*/ 121 h 12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121">
                      <a:moveTo>
                        <a:pt x="307" y="11"/>
                      </a:moveTo>
                      <a:lnTo>
                        <a:pt x="307" y="7"/>
                      </a:lnTo>
                      <a:lnTo>
                        <a:pt x="307" y="4"/>
                      </a:lnTo>
                      <a:lnTo>
                        <a:pt x="305" y="2"/>
                      </a:lnTo>
                      <a:lnTo>
                        <a:pt x="301" y="0"/>
                      </a:lnTo>
                      <a:lnTo>
                        <a:pt x="303" y="6"/>
                      </a:lnTo>
                      <a:lnTo>
                        <a:pt x="303" y="11"/>
                      </a:lnTo>
                      <a:lnTo>
                        <a:pt x="301" y="24"/>
                      </a:lnTo>
                      <a:lnTo>
                        <a:pt x="301" y="36"/>
                      </a:lnTo>
                      <a:lnTo>
                        <a:pt x="298" y="49"/>
                      </a:lnTo>
                      <a:lnTo>
                        <a:pt x="296" y="60"/>
                      </a:lnTo>
                      <a:lnTo>
                        <a:pt x="298" y="60"/>
                      </a:lnTo>
                      <a:lnTo>
                        <a:pt x="299" y="60"/>
                      </a:lnTo>
                      <a:lnTo>
                        <a:pt x="301" y="49"/>
                      </a:lnTo>
                      <a:lnTo>
                        <a:pt x="305" y="36"/>
                      </a:lnTo>
                      <a:lnTo>
                        <a:pt x="305" y="24"/>
                      </a:lnTo>
                      <a:lnTo>
                        <a:pt x="307" y="11"/>
                      </a:lnTo>
                      <a:close/>
                      <a:moveTo>
                        <a:pt x="0" y="47"/>
                      </a:moveTo>
                      <a:lnTo>
                        <a:pt x="5" y="68"/>
                      </a:lnTo>
                      <a:lnTo>
                        <a:pt x="15" y="87"/>
                      </a:lnTo>
                      <a:lnTo>
                        <a:pt x="26" y="104"/>
                      </a:lnTo>
                      <a:lnTo>
                        <a:pt x="40" y="121"/>
                      </a:lnTo>
                      <a:lnTo>
                        <a:pt x="41" y="119"/>
                      </a:lnTo>
                      <a:lnTo>
                        <a:pt x="45" y="119"/>
                      </a:lnTo>
                      <a:lnTo>
                        <a:pt x="30" y="104"/>
                      </a:lnTo>
                      <a:lnTo>
                        <a:pt x="19" y="87"/>
                      </a:lnTo>
                      <a:lnTo>
                        <a:pt x="9" y="66"/>
                      </a:lnTo>
                      <a:lnTo>
                        <a:pt x="3" y="47"/>
                      </a:lnTo>
                      <a:lnTo>
                        <a:pt x="2" y="47"/>
                      </a:lnTo>
                      <a:lnTo>
                        <a:pt x="0" y="47"/>
                      </a:lnTo>
                      <a:close/>
                    </a:path>
                  </a:pathLst>
                </a:custGeom>
                <a:solidFill>
                  <a:srgbClr val="E69E37"/>
                </a:solidFill>
                <a:ln w="9525">
                  <a:noFill/>
                  <a:round/>
                  <a:headEnd/>
                  <a:tailEnd/>
                </a:ln>
              </p:spPr>
              <p:txBody>
                <a:bodyPr/>
                <a:lstStyle/>
                <a:p>
                  <a:endParaRPr lang="en-US"/>
                </a:p>
              </p:txBody>
            </p:sp>
            <p:sp>
              <p:nvSpPr>
                <p:cNvPr id="22509" name="Freeform 286"/>
                <p:cNvSpPr>
                  <a:spLocks noEditPoints="1"/>
                </p:cNvSpPr>
                <p:nvPr/>
              </p:nvSpPr>
              <p:spPr bwMode="auto">
                <a:xfrm>
                  <a:off x="1715" y="1624"/>
                  <a:ext cx="303" cy="121"/>
                </a:xfrm>
                <a:custGeom>
                  <a:avLst/>
                  <a:gdLst>
                    <a:gd name="T0" fmla="*/ 303 w 303"/>
                    <a:gd name="T1" fmla="*/ 13 h 121"/>
                    <a:gd name="T2" fmla="*/ 303 w 303"/>
                    <a:gd name="T3" fmla="*/ 9 h 121"/>
                    <a:gd name="T4" fmla="*/ 303 w 303"/>
                    <a:gd name="T5" fmla="*/ 4 h 121"/>
                    <a:gd name="T6" fmla="*/ 299 w 303"/>
                    <a:gd name="T7" fmla="*/ 2 h 121"/>
                    <a:gd name="T8" fmla="*/ 297 w 303"/>
                    <a:gd name="T9" fmla="*/ 0 h 121"/>
                    <a:gd name="T10" fmla="*/ 299 w 303"/>
                    <a:gd name="T11" fmla="*/ 8 h 121"/>
                    <a:gd name="T12" fmla="*/ 299 w 303"/>
                    <a:gd name="T13" fmla="*/ 13 h 121"/>
                    <a:gd name="T14" fmla="*/ 299 w 303"/>
                    <a:gd name="T15" fmla="*/ 13 h 121"/>
                    <a:gd name="T16" fmla="*/ 299 w 303"/>
                    <a:gd name="T17" fmla="*/ 15 h 121"/>
                    <a:gd name="T18" fmla="*/ 299 w 303"/>
                    <a:gd name="T19" fmla="*/ 15 h 121"/>
                    <a:gd name="T20" fmla="*/ 299 w 303"/>
                    <a:gd name="T21" fmla="*/ 15 h 121"/>
                    <a:gd name="T22" fmla="*/ 299 w 303"/>
                    <a:gd name="T23" fmla="*/ 15 h 121"/>
                    <a:gd name="T24" fmla="*/ 299 w 303"/>
                    <a:gd name="T25" fmla="*/ 15 h 121"/>
                    <a:gd name="T26" fmla="*/ 297 w 303"/>
                    <a:gd name="T27" fmla="*/ 26 h 121"/>
                    <a:gd name="T28" fmla="*/ 297 w 303"/>
                    <a:gd name="T29" fmla="*/ 40 h 121"/>
                    <a:gd name="T30" fmla="*/ 294 w 303"/>
                    <a:gd name="T31" fmla="*/ 51 h 121"/>
                    <a:gd name="T32" fmla="*/ 292 w 303"/>
                    <a:gd name="T33" fmla="*/ 62 h 121"/>
                    <a:gd name="T34" fmla="*/ 294 w 303"/>
                    <a:gd name="T35" fmla="*/ 62 h 121"/>
                    <a:gd name="T36" fmla="*/ 296 w 303"/>
                    <a:gd name="T37" fmla="*/ 62 h 121"/>
                    <a:gd name="T38" fmla="*/ 297 w 303"/>
                    <a:gd name="T39" fmla="*/ 51 h 121"/>
                    <a:gd name="T40" fmla="*/ 301 w 303"/>
                    <a:gd name="T41" fmla="*/ 38 h 121"/>
                    <a:gd name="T42" fmla="*/ 301 w 303"/>
                    <a:gd name="T43" fmla="*/ 26 h 121"/>
                    <a:gd name="T44" fmla="*/ 303 w 303"/>
                    <a:gd name="T45" fmla="*/ 13 h 121"/>
                    <a:gd name="T46" fmla="*/ 0 w 303"/>
                    <a:gd name="T47" fmla="*/ 49 h 121"/>
                    <a:gd name="T48" fmla="*/ 5 w 303"/>
                    <a:gd name="T49" fmla="*/ 70 h 121"/>
                    <a:gd name="T50" fmla="*/ 15 w 303"/>
                    <a:gd name="T51" fmla="*/ 89 h 121"/>
                    <a:gd name="T52" fmla="*/ 26 w 303"/>
                    <a:gd name="T53" fmla="*/ 106 h 121"/>
                    <a:gd name="T54" fmla="*/ 39 w 303"/>
                    <a:gd name="T55" fmla="*/ 121 h 121"/>
                    <a:gd name="T56" fmla="*/ 41 w 303"/>
                    <a:gd name="T57" fmla="*/ 121 h 121"/>
                    <a:gd name="T58" fmla="*/ 43 w 303"/>
                    <a:gd name="T59" fmla="*/ 121 h 121"/>
                    <a:gd name="T60" fmla="*/ 43 w 303"/>
                    <a:gd name="T61" fmla="*/ 121 h 121"/>
                    <a:gd name="T62" fmla="*/ 45 w 303"/>
                    <a:gd name="T63" fmla="*/ 121 h 121"/>
                    <a:gd name="T64" fmla="*/ 30 w 303"/>
                    <a:gd name="T65" fmla="*/ 104 h 121"/>
                    <a:gd name="T66" fmla="*/ 19 w 303"/>
                    <a:gd name="T67" fmla="*/ 87 h 121"/>
                    <a:gd name="T68" fmla="*/ 9 w 303"/>
                    <a:gd name="T69" fmla="*/ 68 h 121"/>
                    <a:gd name="T70" fmla="*/ 3 w 303"/>
                    <a:gd name="T71" fmla="*/ 47 h 121"/>
                    <a:gd name="T72" fmla="*/ 1 w 303"/>
                    <a:gd name="T73" fmla="*/ 49 h 121"/>
                    <a:gd name="T74" fmla="*/ 0 w 303"/>
                    <a:gd name="T75" fmla="*/ 49 h 12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3"/>
                    <a:gd name="T115" fmla="*/ 0 h 121"/>
                    <a:gd name="T116" fmla="*/ 303 w 303"/>
                    <a:gd name="T117" fmla="*/ 121 h 12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3" h="121">
                      <a:moveTo>
                        <a:pt x="303" y="13"/>
                      </a:moveTo>
                      <a:lnTo>
                        <a:pt x="303" y="9"/>
                      </a:lnTo>
                      <a:lnTo>
                        <a:pt x="303" y="4"/>
                      </a:lnTo>
                      <a:lnTo>
                        <a:pt x="299" y="2"/>
                      </a:lnTo>
                      <a:lnTo>
                        <a:pt x="297" y="0"/>
                      </a:lnTo>
                      <a:lnTo>
                        <a:pt x="299" y="8"/>
                      </a:lnTo>
                      <a:lnTo>
                        <a:pt x="299" y="13"/>
                      </a:lnTo>
                      <a:lnTo>
                        <a:pt x="299" y="15"/>
                      </a:lnTo>
                      <a:lnTo>
                        <a:pt x="297" y="26"/>
                      </a:lnTo>
                      <a:lnTo>
                        <a:pt x="297" y="40"/>
                      </a:lnTo>
                      <a:lnTo>
                        <a:pt x="294" y="51"/>
                      </a:lnTo>
                      <a:lnTo>
                        <a:pt x="292" y="62"/>
                      </a:lnTo>
                      <a:lnTo>
                        <a:pt x="294" y="62"/>
                      </a:lnTo>
                      <a:lnTo>
                        <a:pt x="296" y="62"/>
                      </a:lnTo>
                      <a:lnTo>
                        <a:pt x="297" y="51"/>
                      </a:lnTo>
                      <a:lnTo>
                        <a:pt x="301" y="38"/>
                      </a:lnTo>
                      <a:lnTo>
                        <a:pt x="301" y="26"/>
                      </a:lnTo>
                      <a:lnTo>
                        <a:pt x="303" y="13"/>
                      </a:lnTo>
                      <a:close/>
                      <a:moveTo>
                        <a:pt x="0" y="49"/>
                      </a:moveTo>
                      <a:lnTo>
                        <a:pt x="5" y="70"/>
                      </a:lnTo>
                      <a:lnTo>
                        <a:pt x="15" y="89"/>
                      </a:lnTo>
                      <a:lnTo>
                        <a:pt x="26" y="106"/>
                      </a:lnTo>
                      <a:lnTo>
                        <a:pt x="39" y="121"/>
                      </a:lnTo>
                      <a:lnTo>
                        <a:pt x="41" y="121"/>
                      </a:lnTo>
                      <a:lnTo>
                        <a:pt x="43" y="121"/>
                      </a:lnTo>
                      <a:lnTo>
                        <a:pt x="45" y="121"/>
                      </a:lnTo>
                      <a:lnTo>
                        <a:pt x="30" y="104"/>
                      </a:lnTo>
                      <a:lnTo>
                        <a:pt x="19" y="87"/>
                      </a:lnTo>
                      <a:lnTo>
                        <a:pt x="9" y="68"/>
                      </a:lnTo>
                      <a:lnTo>
                        <a:pt x="3" y="47"/>
                      </a:lnTo>
                      <a:lnTo>
                        <a:pt x="1" y="49"/>
                      </a:lnTo>
                      <a:lnTo>
                        <a:pt x="0" y="49"/>
                      </a:lnTo>
                      <a:close/>
                    </a:path>
                  </a:pathLst>
                </a:custGeom>
                <a:solidFill>
                  <a:srgbClr val="E69E37"/>
                </a:solidFill>
                <a:ln w="9525">
                  <a:noFill/>
                  <a:round/>
                  <a:headEnd/>
                  <a:tailEnd/>
                </a:ln>
              </p:spPr>
              <p:txBody>
                <a:bodyPr/>
                <a:lstStyle/>
                <a:p>
                  <a:endParaRPr lang="en-US"/>
                </a:p>
              </p:txBody>
            </p:sp>
            <p:sp>
              <p:nvSpPr>
                <p:cNvPr id="22510" name="Freeform 287"/>
                <p:cNvSpPr>
                  <a:spLocks noEditPoints="1"/>
                </p:cNvSpPr>
                <p:nvPr/>
              </p:nvSpPr>
              <p:spPr bwMode="auto">
                <a:xfrm>
                  <a:off x="1716" y="1622"/>
                  <a:ext cx="300" cy="123"/>
                </a:xfrm>
                <a:custGeom>
                  <a:avLst/>
                  <a:gdLst>
                    <a:gd name="T0" fmla="*/ 300 w 300"/>
                    <a:gd name="T1" fmla="*/ 15 h 123"/>
                    <a:gd name="T2" fmla="*/ 300 w 300"/>
                    <a:gd name="T3" fmla="*/ 10 h 123"/>
                    <a:gd name="T4" fmla="*/ 298 w 300"/>
                    <a:gd name="T5" fmla="*/ 4 h 123"/>
                    <a:gd name="T6" fmla="*/ 296 w 300"/>
                    <a:gd name="T7" fmla="*/ 2 h 123"/>
                    <a:gd name="T8" fmla="*/ 295 w 300"/>
                    <a:gd name="T9" fmla="*/ 0 h 123"/>
                    <a:gd name="T10" fmla="*/ 296 w 300"/>
                    <a:gd name="T11" fmla="*/ 8 h 123"/>
                    <a:gd name="T12" fmla="*/ 296 w 300"/>
                    <a:gd name="T13" fmla="*/ 15 h 123"/>
                    <a:gd name="T14" fmla="*/ 296 w 300"/>
                    <a:gd name="T15" fmla="*/ 15 h 123"/>
                    <a:gd name="T16" fmla="*/ 298 w 300"/>
                    <a:gd name="T17" fmla="*/ 17 h 123"/>
                    <a:gd name="T18" fmla="*/ 296 w 300"/>
                    <a:gd name="T19" fmla="*/ 17 h 123"/>
                    <a:gd name="T20" fmla="*/ 296 w 300"/>
                    <a:gd name="T21" fmla="*/ 17 h 123"/>
                    <a:gd name="T22" fmla="*/ 295 w 300"/>
                    <a:gd name="T23" fmla="*/ 28 h 123"/>
                    <a:gd name="T24" fmla="*/ 295 w 300"/>
                    <a:gd name="T25" fmla="*/ 42 h 123"/>
                    <a:gd name="T26" fmla="*/ 291 w 300"/>
                    <a:gd name="T27" fmla="*/ 53 h 123"/>
                    <a:gd name="T28" fmla="*/ 287 w 300"/>
                    <a:gd name="T29" fmla="*/ 64 h 123"/>
                    <a:gd name="T30" fmla="*/ 289 w 300"/>
                    <a:gd name="T31" fmla="*/ 64 h 123"/>
                    <a:gd name="T32" fmla="*/ 293 w 300"/>
                    <a:gd name="T33" fmla="*/ 64 h 123"/>
                    <a:gd name="T34" fmla="*/ 295 w 300"/>
                    <a:gd name="T35" fmla="*/ 53 h 123"/>
                    <a:gd name="T36" fmla="*/ 298 w 300"/>
                    <a:gd name="T37" fmla="*/ 40 h 123"/>
                    <a:gd name="T38" fmla="*/ 298 w 300"/>
                    <a:gd name="T39" fmla="*/ 28 h 123"/>
                    <a:gd name="T40" fmla="*/ 300 w 300"/>
                    <a:gd name="T41" fmla="*/ 15 h 123"/>
                    <a:gd name="T42" fmla="*/ 0 w 300"/>
                    <a:gd name="T43" fmla="*/ 51 h 123"/>
                    <a:gd name="T44" fmla="*/ 6 w 300"/>
                    <a:gd name="T45" fmla="*/ 70 h 123"/>
                    <a:gd name="T46" fmla="*/ 16 w 300"/>
                    <a:gd name="T47" fmla="*/ 91 h 123"/>
                    <a:gd name="T48" fmla="*/ 27 w 300"/>
                    <a:gd name="T49" fmla="*/ 108 h 123"/>
                    <a:gd name="T50" fmla="*/ 42 w 300"/>
                    <a:gd name="T51" fmla="*/ 123 h 123"/>
                    <a:gd name="T52" fmla="*/ 42 w 300"/>
                    <a:gd name="T53" fmla="*/ 123 h 123"/>
                    <a:gd name="T54" fmla="*/ 42 w 300"/>
                    <a:gd name="T55" fmla="*/ 123 h 123"/>
                    <a:gd name="T56" fmla="*/ 44 w 300"/>
                    <a:gd name="T57" fmla="*/ 123 h 123"/>
                    <a:gd name="T58" fmla="*/ 46 w 300"/>
                    <a:gd name="T59" fmla="*/ 121 h 123"/>
                    <a:gd name="T60" fmla="*/ 31 w 300"/>
                    <a:gd name="T61" fmla="*/ 106 h 123"/>
                    <a:gd name="T62" fmla="*/ 19 w 300"/>
                    <a:gd name="T63" fmla="*/ 89 h 123"/>
                    <a:gd name="T64" fmla="*/ 10 w 300"/>
                    <a:gd name="T65" fmla="*/ 70 h 123"/>
                    <a:gd name="T66" fmla="*/ 4 w 300"/>
                    <a:gd name="T67" fmla="*/ 49 h 123"/>
                    <a:gd name="T68" fmla="*/ 2 w 300"/>
                    <a:gd name="T69" fmla="*/ 49 h 123"/>
                    <a:gd name="T70" fmla="*/ 0 w 300"/>
                    <a:gd name="T71" fmla="*/ 51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0"/>
                    <a:gd name="T109" fmla="*/ 0 h 123"/>
                    <a:gd name="T110" fmla="*/ 300 w 300"/>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0" h="123">
                      <a:moveTo>
                        <a:pt x="300" y="15"/>
                      </a:moveTo>
                      <a:lnTo>
                        <a:pt x="300" y="10"/>
                      </a:lnTo>
                      <a:lnTo>
                        <a:pt x="298" y="4"/>
                      </a:lnTo>
                      <a:lnTo>
                        <a:pt x="296" y="2"/>
                      </a:lnTo>
                      <a:lnTo>
                        <a:pt x="295" y="0"/>
                      </a:lnTo>
                      <a:lnTo>
                        <a:pt x="296" y="8"/>
                      </a:lnTo>
                      <a:lnTo>
                        <a:pt x="296" y="15"/>
                      </a:lnTo>
                      <a:lnTo>
                        <a:pt x="298" y="17"/>
                      </a:lnTo>
                      <a:lnTo>
                        <a:pt x="296" y="17"/>
                      </a:lnTo>
                      <a:lnTo>
                        <a:pt x="295" y="28"/>
                      </a:lnTo>
                      <a:lnTo>
                        <a:pt x="295" y="42"/>
                      </a:lnTo>
                      <a:lnTo>
                        <a:pt x="291" y="53"/>
                      </a:lnTo>
                      <a:lnTo>
                        <a:pt x="287" y="64"/>
                      </a:lnTo>
                      <a:lnTo>
                        <a:pt x="289" y="64"/>
                      </a:lnTo>
                      <a:lnTo>
                        <a:pt x="293" y="64"/>
                      </a:lnTo>
                      <a:lnTo>
                        <a:pt x="295" y="53"/>
                      </a:lnTo>
                      <a:lnTo>
                        <a:pt x="298" y="40"/>
                      </a:lnTo>
                      <a:lnTo>
                        <a:pt x="298" y="28"/>
                      </a:lnTo>
                      <a:lnTo>
                        <a:pt x="300" y="15"/>
                      </a:lnTo>
                      <a:close/>
                      <a:moveTo>
                        <a:pt x="0" y="51"/>
                      </a:moveTo>
                      <a:lnTo>
                        <a:pt x="6" y="70"/>
                      </a:lnTo>
                      <a:lnTo>
                        <a:pt x="16" y="91"/>
                      </a:lnTo>
                      <a:lnTo>
                        <a:pt x="27" y="108"/>
                      </a:lnTo>
                      <a:lnTo>
                        <a:pt x="42" y="123"/>
                      </a:lnTo>
                      <a:lnTo>
                        <a:pt x="44" y="123"/>
                      </a:lnTo>
                      <a:lnTo>
                        <a:pt x="46" y="121"/>
                      </a:lnTo>
                      <a:lnTo>
                        <a:pt x="31" y="106"/>
                      </a:lnTo>
                      <a:lnTo>
                        <a:pt x="19" y="89"/>
                      </a:lnTo>
                      <a:lnTo>
                        <a:pt x="10" y="70"/>
                      </a:lnTo>
                      <a:lnTo>
                        <a:pt x="4" y="49"/>
                      </a:lnTo>
                      <a:lnTo>
                        <a:pt x="2" y="49"/>
                      </a:lnTo>
                      <a:lnTo>
                        <a:pt x="0" y="51"/>
                      </a:lnTo>
                      <a:close/>
                    </a:path>
                  </a:pathLst>
                </a:custGeom>
                <a:solidFill>
                  <a:srgbClr val="E69F37"/>
                </a:solidFill>
                <a:ln w="9525">
                  <a:noFill/>
                  <a:round/>
                  <a:headEnd/>
                  <a:tailEnd/>
                </a:ln>
              </p:spPr>
              <p:txBody>
                <a:bodyPr/>
                <a:lstStyle/>
                <a:p>
                  <a:endParaRPr lang="en-US"/>
                </a:p>
              </p:txBody>
            </p:sp>
            <p:sp>
              <p:nvSpPr>
                <p:cNvPr id="22511" name="Freeform 288"/>
                <p:cNvSpPr>
                  <a:spLocks noEditPoints="1"/>
                </p:cNvSpPr>
                <p:nvPr/>
              </p:nvSpPr>
              <p:spPr bwMode="auto">
                <a:xfrm>
                  <a:off x="1718" y="1620"/>
                  <a:ext cx="296" cy="125"/>
                </a:xfrm>
                <a:custGeom>
                  <a:avLst/>
                  <a:gdLst>
                    <a:gd name="T0" fmla="*/ 296 w 296"/>
                    <a:gd name="T1" fmla="*/ 17 h 125"/>
                    <a:gd name="T2" fmla="*/ 296 w 296"/>
                    <a:gd name="T3" fmla="*/ 12 h 125"/>
                    <a:gd name="T4" fmla="*/ 294 w 296"/>
                    <a:gd name="T5" fmla="*/ 4 h 125"/>
                    <a:gd name="T6" fmla="*/ 293 w 296"/>
                    <a:gd name="T7" fmla="*/ 2 h 125"/>
                    <a:gd name="T8" fmla="*/ 291 w 296"/>
                    <a:gd name="T9" fmla="*/ 0 h 125"/>
                    <a:gd name="T10" fmla="*/ 291 w 296"/>
                    <a:gd name="T11" fmla="*/ 8 h 125"/>
                    <a:gd name="T12" fmla="*/ 293 w 296"/>
                    <a:gd name="T13" fmla="*/ 15 h 125"/>
                    <a:gd name="T14" fmla="*/ 294 w 296"/>
                    <a:gd name="T15" fmla="*/ 17 h 125"/>
                    <a:gd name="T16" fmla="*/ 296 w 296"/>
                    <a:gd name="T17" fmla="*/ 19 h 125"/>
                    <a:gd name="T18" fmla="*/ 296 w 296"/>
                    <a:gd name="T19" fmla="*/ 17 h 125"/>
                    <a:gd name="T20" fmla="*/ 296 w 296"/>
                    <a:gd name="T21" fmla="*/ 17 h 125"/>
                    <a:gd name="T22" fmla="*/ 0 w 296"/>
                    <a:gd name="T23" fmla="*/ 51 h 125"/>
                    <a:gd name="T24" fmla="*/ 6 w 296"/>
                    <a:gd name="T25" fmla="*/ 72 h 125"/>
                    <a:gd name="T26" fmla="*/ 16 w 296"/>
                    <a:gd name="T27" fmla="*/ 91 h 125"/>
                    <a:gd name="T28" fmla="*/ 27 w 296"/>
                    <a:gd name="T29" fmla="*/ 108 h 125"/>
                    <a:gd name="T30" fmla="*/ 42 w 296"/>
                    <a:gd name="T31" fmla="*/ 125 h 125"/>
                    <a:gd name="T32" fmla="*/ 44 w 296"/>
                    <a:gd name="T33" fmla="*/ 123 h 125"/>
                    <a:gd name="T34" fmla="*/ 46 w 296"/>
                    <a:gd name="T35" fmla="*/ 123 h 125"/>
                    <a:gd name="T36" fmla="*/ 31 w 296"/>
                    <a:gd name="T37" fmla="*/ 108 h 125"/>
                    <a:gd name="T38" fmla="*/ 19 w 296"/>
                    <a:gd name="T39" fmla="*/ 91 h 125"/>
                    <a:gd name="T40" fmla="*/ 10 w 296"/>
                    <a:gd name="T41" fmla="*/ 72 h 125"/>
                    <a:gd name="T42" fmla="*/ 4 w 296"/>
                    <a:gd name="T43" fmla="*/ 51 h 125"/>
                    <a:gd name="T44" fmla="*/ 2 w 296"/>
                    <a:gd name="T45" fmla="*/ 51 h 125"/>
                    <a:gd name="T46" fmla="*/ 0 w 296"/>
                    <a:gd name="T47" fmla="*/ 51 h 125"/>
                    <a:gd name="T48" fmla="*/ 289 w 296"/>
                    <a:gd name="T49" fmla="*/ 66 h 125"/>
                    <a:gd name="T50" fmla="*/ 291 w 296"/>
                    <a:gd name="T51" fmla="*/ 55 h 125"/>
                    <a:gd name="T52" fmla="*/ 294 w 296"/>
                    <a:gd name="T53" fmla="*/ 44 h 125"/>
                    <a:gd name="T54" fmla="*/ 294 w 296"/>
                    <a:gd name="T55" fmla="*/ 30 h 125"/>
                    <a:gd name="T56" fmla="*/ 296 w 296"/>
                    <a:gd name="T57" fmla="*/ 19 h 125"/>
                    <a:gd name="T58" fmla="*/ 294 w 296"/>
                    <a:gd name="T59" fmla="*/ 19 h 125"/>
                    <a:gd name="T60" fmla="*/ 293 w 296"/>
                    <a:gd name="T61" fmla="*/ 19 h 125"/>
                    <a:gd name="T62" fmla="*/ 291 w 296"/>
                    <a:gd name="T63" fmla="*/ 30 h 125"/>
                    <a:gd name="T64" fmla="*/ 291 w 296"/>
                    <a:gd name="T65" fmla="*/ 44 h 125"/>
                    <a:gd name="T66" fmla="*/ 287 w 296"/>
                    <a:gd name="T67" fmla="*/ 55 h 125"/>
                    <a:gd name="T68" fmla="*/ 283 w 296"/>
                    <a:gd name="T69" fmla="*/ 66 h 125"/>
                    <a:gd name="T70" fmla="*/ 285 w 296"/>
                    <a:gd name="T71" fmla="*/ 66 h 125"/>
                    <a:gd name="T72" fmla="*/ 289 w 296"/>
                    <a:gd name="T73" fmla="*/ 66 h 12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6"/>
                    <a:gd name="T112" fmla="*/ 0 h 125"/>
                    <a:gd name="T113" fmla="*/ 296 w 296"/>
                    <a:gd name="T114" fmla="*/ 125 h 12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6" h="125">
                      <a:moveTo>
                        <a:pt x="296" y="17"/>
                      </a:moveTo>
                      <a:lnTo>
                        <a:pt x="296" y="12"/>
                      </a:lnTo>
                      <a:lnTo>
                        <a:pt x="294" y="4"/>
                      </a:lnTo>
                      <a:lnTo>
                        <a:pt x="293" y="2"/>
                      </a:lnTo>
                      <a:lnTo>
                        <a:pt x="291" y="0"/>
                      </a:lnTo>
                      <a:lnTo>
                        <a:pt x="291" y="8"/>
                      </a:lnTo>
                      <a:lnTo>
                        <a:pt x="293" y="15"/>
                      </a:lnTo>
                      <a:lnTo>
                        <a:pt x="294" y="17"/>
                      </a:lnTo>
                      <a:lnTo>
                        <a:pt x="296" y="19"/>
                      </a:lnTo>
                      <a:lnTo>
                        <a:pt x="296" y="17"/>
                      </a:lnTo>
                      <a:close/>
                      <a:moveTo>
                        <a:pt x="0" y="51"/>
                      </a:moveTo>
                      <a:lnTo>
                        <a:pt x="6" y="72"/>
                      </a:lnTo>
                      <a:lnTo>
                        <a:pt x="16" y="91"/>
                      </a:lnTo>
                      <a:lnTo>
                        <a:pt x="27" y="108"/>
                      </a:lnTo>
                      <a:lnTo>
                        <a:pt x="42" y="125"/>
                      </a:lnTo>
                      <a:lnTo>
                        <a:pt x="44" y="123"/>
                      </a:lnTo>
                      <a:lnTo>
                        <a:pt x="46" y="123"/>
                      </a:lnTo>
                      <a:lnTo>
                        <a:pt x="31" y="108"/>
                      </a:lnTo>
                      <a:lnTo>
                        <a:pt x="19" y="91"/>
                      </a:lnTo>
                      <a:lnTo>
                        <a:pt x="10" y="72"/>
                      </a:lnTo>
                      <a:lnTo>
                        <a:pt x="4" y="51"/>
                      </a:lnTo>
                      <a:lnTo>
                        <a:pt x="2" y="51"/>
                      </a:lnTo>
                      <a:lnTo>
                        <a:pt x="0" y="51"/>
                      </a:lnTo>
                      <a:close/>
                      <a:moveTo>
                        <a:pt x="289" y="66"/>
                      </a:moveTo>
                      <a:lnTo>
                        <a:pt x="291" y="55"/>
                      </a:lnTo>
                      <a:lnTo>
                        <a:pt x="294" y="44"/>
                      </a:lnTo>
                      <a:lnTo>
                        <a:pt x="294" y="30"/>
                      </a:lnTo>
                      <a:lnTo>
                        <a:pt x="296" y="19"/>
                      </a:lnTo>
                      <a:lnTo>
                        <a:pt x="294" y="19"/>
                      </a:lnTo>
                      <a:lnTo>
                        <a:pt x="293" y="19"/>
                      </a:lnTo>
                      <a:lnTo>
                        <a:pt x="291" y="30"/>
                      </a:lnTo>
                      <a:lnTo>
                        <a:pt x="291" y="44"/>
                      </a:lnTo>
                      <a:lnTo>
                        <a:pt x="287" y="55"/>
                      </a:lnTo>
                      <a:lnTo>
                        <a:pt x="283" y="66"/>
                      </a:lnTo>
                      <a:lnTo>
                        <a:pt x="285" y="66"/>
                      </a:lnTo>
                      <a:lnTo>
                        <a:pt x="289" y="66"/>
                      </a:lnTo>
                      <a:close/>
                    </a:path>
                  </a:pathLst>
                </a:custGeom>
                <a:solidFill>
                  <a:srgbClr val="E6A037"/>
                </a:solidFill>
                <a:ln w="9525">
                  <a:noFill/>
                  <a:round/>
                  <a:headEnd/>
                  <a:tailEnd/>
                </a:ln>
              </p:spPr>
              <p:txBody>
                <a:bodyPr/>
                <a:lstStyle/>
                <a:p>
                  <a:endParaRPr lang="en-US"/>
                </a:p>
              </p:txBody>
            </p:sp>
            <p:sp>
              <p:nvSpPr>
                <p:cNvPr id="22512" name="Freeform 289"/>
                <p:cNvSpPr>
                  <a:spLocks noEditPoints="1"/>
                </p:cNvSpPr>
                <p:nvPr/>
              </p:nvSpPr>
              <p:spPr bwMode="auto">
                <a:xfrm>
                  <a:off x="1720" y="1618"/>
                  <a:ext cx="292" cy="125"/>
                </a:xfrm>
                <a:custGeom>
                  <a:avLst/>
                  <a:gdLst>
                    <a:gd name="T0" fmla="*/ 292 w 292"/>
                    <a:gd name="T1" fmla="*/ 19 h 125"/>
                    <a:gd name="T2" fmla="*/ 292 w 292"/>
                    <a:gd name="T3" fmla="*/ 12 h 125"/>
                    <a:gd name="T4" fmla="*/ 291 w 292"/>
                    <a:gd name="T5" fmla="*/ 4 h 125"/>
                    <a:gd name="T6" fmla="*/ 289 w 292"/>
                    <a:gd name="T7" fmla="*/ 2 h 125"/>
                    <a:gd name="T8" fmla="*/ 287 w 292"/>
                    <a:gd name="T9" fmla="*/ 0 h 125"/>
                    <a:gd name="T10" fmla="*/ 287 w 292"/>
                    <a:gd name="T11" fmla="*/ 8 h 125"/>
                    <a:gd name="T12" fmla="*/ 289 w 292"/>
                    <a:gd name="T13" fmla="*/ 15 h 125"/>
                    <a:gd name="T14" fmla="*/ 291 w 292"/>
                    <a:gd name="T15" fmla="*/ 17 h 125"/>
                    <a:gd name="T16" fmla="*/ 292 w 292"/>
                    <a:gd name="T17" fmla="*/ 19 h 125"/>
                    <a:gd name="T18" fmla="*/ 0 w 292"/>
                    <a:gd name="T19" fmla="*/ 53 h 125"/>
                    <a:gd name="T20" fmla="*/ 6 w 292"/>
                    <a:gd name="T21" fmla="*/ 74 h 125"/>
                    <a:gd name="T22" fmla="*/ 15 w 292"/>
                    <a:gd name="T23" fmla="*/ 93 h 125"/>
                    <a:gd name="T24" fmla="*/ 27 w 292"/>
                    <a:gd name="T25" fmla="*/ 110 h 125"/>
                    <a:gd name="T26" fmla="*/ 42 w 292"/>
                    <a:gd name="T27" fmla="*/ 125 h 125"/>
                    <a:gd name="T28" fmla="*/ 44 w 292"/>
                    <a:gd name="T29" fmla="*/ 125 h 125"/>
                    <a:gd name="T30" fmla="*/ 46 w 292"/>
                    <a:gd name="T31" fmla="*/ 125 h 125"/>
                    <a:gd name="T32" fmla="*/ 31 w 292"/>
                    <a:gd name="T33" fmla="*/ 108 h 125"/>
                    <a:gd name="T34" fmla="*/ 19 w 292"/>
                    <a:gd name="T35" fmla="*/ 91 h 125"/>
                    <a:gd name="T36" fmla="*/ 10 w 292"/>
                    <a:gd name="T37" fmla="*/ 72 h 125"/>
                    <a:gd name="T38" fmla="*/ 4 w 292"/>
                    <a:gd name="T39" fmla="*/ 53 h 125"/>
                    <a:gd name="T40" fmla="*/ 2 w 292"/>
                    <a:gd name="T41" fmla="*/ 53 h 125"/>
                    <a:gd name="T42" fmla="*/ 0 w 292"/>
                    <a:gd name="T43" fmla="*/ 53 h 125"/>
                    <a:gd name="T44" fmla="*/ 283 w 292"/>
                    <a:gd name="T45" fmla="*/ 68 h 125"/>
                    <a:gd name="T46" fmla="*/ 287 w 292"/>
                    <a:gd name="T47" fmla="*/ 57 h 125"/>
                    <a:gd name="T48" fmla="*/ 291 w 292"/>
                    <a:gd name="T49" fmla="*/ 46 h 125"/>
                    <a:gd name="T50" fmla="*/ 291 w 292"/>
                    <a:gd name="T51" fmla="*/ 32 h 125"/>
                    <a:gd name="T52" fmla="*/ 292 w 292"/>
                    <a:gd name="T53" fmla="*/ 21 h 125"/>
                    <a:gd name="T54" fmla="*/ 291 w 292"/>
                    <a:gd name="T55" fmla="*/ 21 h 125"/>
                    <a:gd name="T56" fmla="*/ 289 w 292"/>
                    <a:gd name="T57" fmla="*/ 21 h 125"/>
                    <a:gd name="T58" fmla="*/ 287 w 292"/>
                    <a:gd name="T59" fmla="*/ 32 h 125"/>
                    <a:gd name="T60" fmla="*/ 287 w 292"/>
                    <a:gd name="T61" fmla="*/ 46 h 125"/>
                    <a:gd name="T62" fmla="*/ 283 w 292"/>
                    <a:gd name="T63" fmla="*/ 57 h 125"/>
                    <a:gd name="T64" fmla="*/ 279 w 292"/>
                    <a:gd name="T65" fmla="*/ 67 h 125"/>
                    <a:gd name="T66" fmla="*/ 281 w 292"/>
                    <a:gd name="T67" fmla="*/ 68 h 125"/>
                    <a:gd name="T68" fmla="*/ 283 w 292"/>
                    <a:gd name="T69" fmla="*/ 68 h 1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2"/>
                    <a:gd name="T106" fmla="*/ 0 h 125"/>
                    <a:gd name="T107" fmla="*/ 292 w 292"/>
                    <a:gd name="T108" fmla="*/ 125 h 12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2" h="125">
                      <a:moveTo>
                        <a:pt x="292" y="19"/>
                      </a:moveTo>
                      <a:lnTo>
                        <a:pt x="292" y="12"/>
                      </a:lnTo>
                      <a:lnTo>
                        <a:pt x="291" y="4"/>
                      </a:lnTo>
                      <a:lnTo>
                        <a:pt x="289" y="2"/>
                      </a:lnTo>
                      <a:lnTo>
                        <a:pt x="287" y="0"/>
                      </a:lnTo>
                      <a:lnTo>
                        <a:pt x="287" y="8"/>
                      </a:lnTo>
                      <a:lnTo>
                        <a:pt x="289" y="15"/>
                      </a:lnTo>
                      <a:lnTo>
                        <a:pt x="291" y="17"/>
                      </a:lnTo>
                      <a:lnTo>
                        <a:pt x="292" y="19"/>
                      </a:lnTo>
                      <a:close/>
                      <a:moveTo>
                        <a:pt x="0" y="53"/>
                      </a:moveTo>
                      <a:lnTo>
                        <a:pt x="6" y="74"/>
                      </a:lnTo>
                      <a:lnTo>
                        <a:pt x="15" y="93"/>
                      </a:lnTo>
                      <a:lnTo>
                        <a:pt x="27" y="110"/>
                      </a:lnTo>
                      <a:lnTo>
                        <a:pt x="42" y="125"/>
                      </a:lnTo>
                      <a:lnTo>
                        <a:pt x="44" y="125"/>
                      </a:lnTo>
                      <a:lnTo>
                        <a:pt x="46" y="125"/>
                      </a:lnTo>
                      <a:lnTo>
                        <a:pt x="31" y="108"/>
                      </a:lnTo>
                      <a:lnTo>
                        <a:pt x="19" y="91"/>
                      </a:lnTo>
                      <a:lnTo>
                        <a:pt x="10" y="72"/>
                      </a:lnTo>
                      <a:lnTo>
                        <a:pt x="4" y="53"/>
                      </a:lnTo>
                      <a:lnTo>
                        <a:pt x="2" y="53"/>
                      </a:lnTo>
                      <a:lnTo>
                        <a:pt x="0" y="53"/>
                      </a:lnTo>
                      <a:close/>
                      <a:moveTo>
                        <a:pt x="283" y="68"/>
                      </a:moveTo>
                      <a:lnTo>
                        <a:pt x="287" y="57"/>
                      </a:lnTo>
                      <a:lnTo>
                        <a:pt x="291" y="46"/>
                      </a:lnTo>
                      <a:lnTo>
                        <a:pt x="291" y="32"/>
                      </a:lnTo>
                      <a:lnTo>
                        <a:pt x="292" y="21"/>
                      </a:lnTo>
                      <a:lnTo>
                        <a:pt x="291" y="21"/>
                      </a:lnTo>
                      <a:lnTo>
                        <a:pt x="289" y="21"/>
                      </a:lnTo>
                      <a:lnTo>
                        <a:pt x="287" y="32"/>
                      </a:lnTo>
                      <a:lnTo>
                        <a:pt x="287" y="46"/>
                      </a:lnTo>
                      <a:lnTo>
                        <a:pt x="283" y="57"/>
                      </a:lnTo>
                      <a:lnTo>
                        <a:pt x="279" y="67"/>
                      </a:lnTo>
                      <a:lnTo>
                        <a:pt x="281" y="68"/>
                      </a:lnTo>
                      <a:lnTo>
                        <a:pt x="283" y="68"/>
                      </a:lnTo>
                      <a:close/>
                    </a:path>
                  </a:pathLst>
                </a:custGeom>
                <a:solidFill>
                  <a:srgbClr val="E7A136"/>
                </a:solidFill>
                <a:ln w="9525">
                  <a:noFill/>
                  <a:round/>
                  <a:headEnd/>
                  <a:tailEnd/>
                </a:ln>
              </p:spPr>
              <p:txBody>
                <a:bodyPr/>
                <a:lstStyle/>
                <a:p>
                  <a:endParaRPr lang="en-US"/>
                </a:p>
              </p:txBody>
            </p:sp>
            <p:sp>
              <p:nvSpPr>
                <p:cNvPr id="22513" name="Freeform 290"/>
                <p:cNvSpPr>
                  <a:spLocks noEditPoints="1"/>
                </p:cNvSpPr>
                <p:nvPr/>
              </p:nvSpPr>
              <p:spPr bwMode="auto">
                <a:xfrm>
                  <a:off x="1722" y="1616"/>
                  <a:ext cx="289" cy="127"/>
                </a:xfrm>
                <a:custGeom>
                  <a:avLst/>
                  <a:gdLst>
                    <a:gd name="T0" fmla="*/ 289 w 289"/>
                    <a:gd name="T1" fmla="*/ 19 h 127"/>
                    <a:gd name="T2" fmla="*/ 287 w 289"/>
                    <a:gd name="T3" fmla="*/ 12 h 127"/>
                    <a:gd name="T4" fmla="*/ 287 w 289"/>
                    <a:gd name="T5" fmla="*/ 4 h 127"/>
                    <a:gd name="T6" fmla="*/ 285 w 289"/>
                    <a:gd name="T7" fmla="*/ 2 h 127"/>
                    <a:gd name="T8" fmla="*/ 283 w 289"/>
                    <a:gd name="T9" fmla="*/ 0 h 127"/>
                    <a:gd name="T10" fmla="*/ 283 w 289"/>
                    <a:gd name="T11" fmla="*/ 8 h 127"/>
                    <a:gd name="T12" fmla="*/ 285 w 289"/>
                    <a:gd name="T13" fmla="*/ 16 h 127"/>
                    <a:gd name="T14" fmla="*/ 287 w 289"/>
                    <a:gd name="T15" fmla="*/ 17 h 127"/>
                    <a:gd name="T16" fmla="*/ 289 w 289"/>
                    <a:gd name="T17" fmla="*/ 19 h 127"/>
                    <a:gd name="T18" fmla="*/ 0 w 289"/>
                    <a:gd name="T19" fmla="*/ 55 h 127"/>
                    <a:gd name="T20" fmla="*/ 6 w 289"/>
                    <a:gd name="T21" fmla="*/ 76 h 127"/>
                    <a:gd name="T22" fmla="*/ 15 w 289"/>
                    <a:gd name="T23" fmla="*/ 95 h 127"/>
                    <a:gd name="T24" fmla="*/ 27 w 289"/>
                    <a:gd name="T25" fmla="*/ 112 h 127"/>
                    <a:gd name="T26" fmla="*/ 42 w 289"/>
                    <a:gd name="T27" fmla="*/ 127 h 127"/>
                    <a:gd name="T28" fmla="*/ 44 w 289"/>
                    <a:gd name="T29" fmla="*/ 127 h 127"/>
                    <a:gd name="T30" fmla="*/ 46 w 289"/>
                    <a:gd name="T31" fmla="*/ 125 h 127"/>
                    <a:gd name="T32" fmla="*/ 31 w 289"/>
                    <a:gd name="T33" fmla="*/ 110 h 127"/>
                    <a:gd name="T34" fmla="*/ 19 w 289"/>
                    <a:gd name="T35" fmla="*/ 93 h 127"/>
                    <a:gd name="T36" fmla="*/ 10 w 289"/>
                    <a:gd name="T37" fmla="*/ 74 h 127"/>
                    <a:gd name="T38" fmla="*/ 4 w 289"/>
                    <a:gd name="T39" fmla="*/ 53 h 127"/>
                    <a:gd name="T40" fmla="*/ 2 w 289"/>
                    <a:gd name="T41" fmla="*/ 55 h 127"/>
                    <a:gd name="T42" fmla="*/ 0 w 289"/>
                    <a:gd name="T43" fmla="*/ 55 h 127"/>
                    <a:gd name="T44" fmla="*/ 279 w 289"/>
                    <a:gd name="T45" fmla="*/ 70 h 127"/>
                    <a:gd name="T46" fmla="*/ 283 w 289"/>
                    <a:gd name="T47" fmla="*/ 59 h 127"/>
                    <a:gd name="T48" fmla="*/ 287 w 289"/>
                    <a:gd name="T49" fmla="*/ 48 h 127"/>
                    <a:gd name="T50" fmla="*/ 287 w 289"/>
                    <a:gd name="T51" fmla="*/ 34 h 127"/>
                    <a:gd name="T52" fmla="*/ 289 w 289"/>
                    <a:gd name="T53" fmla="*/ 23 h 127"/>
                    <a:gd name="T54" fmla="*/ 287 w 289"/>
                    <a:gd name="T55" fmla="*/ 23 h 127"/>
                    <a:gd name="T56" fmla="*/ 285 w 289"/>
                    <a:gd name="T57" fmla="*/ 23 h 127"/>
                    <a:gd name="T58" fmla="*/ 283 w 289"/>
                    <a:gd name="T59" fmla="*/ 34 h 127"/>
                    <a:gd name="T60" fmla="*/ 281 w 289"/>
                    <a:gd name="T61" fmla="*/ 48 h 127"/>
                    <a:gd name="T62" fmla="*/ 279 w 289"/>
                    <a:gd name="T63" fmla="*/ 59 h 127"/>
                    <a:gd name="T64" fmla="*/ 275 w 289"/>
                    <a:gd name="T65" fmla="*/ 69 h 127"/>
                    <a:gd name="T66" fmla="*/ 277 w 289"/>
                    <a:gd name="T67" fmla="*/ 69 h 127"/>
                    <a:gd name="T68" fmla="*/ 279 w 289"/>
                    <a:gd name="T69" fmla="*/ 70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9"/>
                    <a:gd name="T106" fmla="*/ 0 h 127"/>
                    <a:gd name="T107" fmla="*/ 289 w 289"/>
                    <a:gd name="T108" fmla="*/ 127 h 1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9" h="127">
                      <a:moveTo>
                        <a:pt x="289" y="19"/>
                      </a:moveTo>
                      <a:lnTo>
                        <a:pt x="287" y="12"/>
                      </a:lnTo>
                      <a:lnTo>
                        <a:pt x="287" y="4"/>
                      </a:lnTo>
                      <a:lnTo>
                        <a:pt x="285" y="2"/>
                      </a:lnTo>
                      <a:lnTo>
                        <a:pt x="283" y="0"/>
                      </a:lnTo>
                      <a:lnTo>
                        <a:pt x="283" y="8"/>
                      </a:lnTo>
                      <a:lnTo>
                        <a:pt x="285" y="16"/>
                      </a:lnTo>
                      <a:lnTo>
                        <a:pt x="287" y="17"/>
                      </a:lnTo>
                      <a:lnTo>
                        <a:pt x="289" y="19"/>
                      </a:lnTo>
                      <a:close/>
                      <a:moveTo>
                        <a:pt x="0" y="55"/>
                      </a:moveTo>
                      <a:lnTo>
                        <a:pt x="6" y="76"/>
                      </a:lnTo>
                      <a:lnTo>
                        <a:pt x="15" y="95"/>
                      </a:lnTo>
                      <a:lnTo>
                        <a:pt x="27" y="112"/>
                      </a:lnTo>
                      <a:lnTo>
                        <a:pt x="42" y="127"/>
                      </a:lnTo>
                      <a:lnTo>
                        <a:pt x="44" y="127"/>
                      </a:lnTo>
                      <a:lnTo>
                        <a:pt x="46" y="125"/>
                      </a:lnTo>
                      <a:lnTo>
                        <a:pt x="31" y="110"/>
                      </a:lnTo>
                      <a:lnTo>
                        <a:pt x="19" y="93"/>
                      </a:lnTo>
                      <a:lnTo>
                        <a:pt x="10" y="74"/>
                      </a:lnTo>
                      <a:lnTo>
                        <a:pt x="4" y="53"/>
                      </a:lnTo>
                      <a:lnTo>
                        <a:pt x="2" y="55"/>
                      </a:lnTo>
                      <a:lnTo>
                        <a:pt x="0" y="55"/>
                      </a:lnTo>
                      <a:close/>
                      <a:moveTo>
                        <a:pt x="279" y="70"/>
                      </a:moveTo>
                      <a:lnTo>
                        <a:pt x="283" y="59"/>
                      </a:lnTo>
                      <a:lnTo>
                        <a:pt x="287" y="48"/>
                      </a:lnTo>
                      <a:lnTo>
                        <a:pt x="287" y="34"/>
                      </a:lnTo>
                      <a:lnTo>
                        <a:pt x="289" y="23"/>
                      </a:lnTo>
                      <a:lnTo>
                        <a:pt x="287" y="23"/>
                      </a:lnTo>
                      <a:lnTo>
                        <a:pt x="285" y="23"/>
                      </a:lnTo>
                      <a:lnTo>
                        <a:pt x="283" y="34"/>
                      </a:lnTo>
                      <a:lnTo>
                        <a:pt x="281" y="48"/>
                      </a:lnTo>
                      <a:lnTo>
                        <a:pt x="279" y="59"/>
                      </a:lnTo>
                      <a:lnTo>
                        <a:pt x="275" y="69"/>
                      </a:lnTo>
                      <a:lnTo>
                        <a:pt x="277" y="69"/>
                      </a:lnTo>
                      <a:lnTo>
                        <a:pt x="279" y="70"/>
                      </a:lnTo>
                      <a:close/>
                    </a:path>
                  </a:pathLst>
                </a:custGeom>
                <a:solidFill>
                  <a:srgbClr val="E7A135"/>
                </a:solidFill>
                <a:ln w="9525">
                  <a:noFill/>
                  <a:round/>
                  <a:headEnd/>
                  <a:tailEnd/>
                </a:ln>
              </p:spPr>
              <p:txBody>
                <a:bodyPr/>
                <a:lstStyle/>
                <a:p>
                  <a:endParaRPr lang="en-US"/>
                </a:p>
              </p:txBody>
            </p:sp>
            <p:sp>
              <p:nvSpPr>
                <p:cNvPr id="22514" name="Freeform 291"/>
                <p:cNvSpPr>
                  <a:spLocks noEditPoints="1"/>
                </p:cNvSpPr>
                <p:nvPr/>
              </p:nvSpPr>
              <p:spPr bwMode="auto">
                <a:xfrm>
                  <a:off x="1724" y="1616"/>
                  <a:ext cx="285" cy="127"/>
                </a:xfrm>
                <a:custGeom>
                  <a:avLst/>
                  <a:gdLst>
                    <a:gd name="T0" fmla="*/ 285 w 285"/>
                    <a:gd name="T1" fmla="*/ 17 h 127"/>
                    <a:gd name="T2" fmla="*/ 283 w 285"/>
                    <a:gd name="T3" fmla="*/ 10 h 127"/>
                    <a:gd name="T4" fmla="*/ 283 w 285"/>
                    <a:gd name="T5" fmla="*/ 2 h 127"/>
                    <a:gd name="T6" fmla="*/ 281 w 285"/>
                    <a:gd name="T7" fmla="*/ 0 h 127"/>
                    <a:gd name="T8" fmla="*/ 279 w 285"/>
                    <a:gd name="T9" fmla="*/ 0 h 127"/>
                    <a:gd name="T10" fmla="*/ 279 w 285"/>
                    <a:gd name="T11" fmla="*/ 6 h 127"/>
                    <a:gd name="T12" fmla="*/ 281 w 285"/>
                    <a:gd name="T13" fmla="*/ 14 h 127"/>
                    <a:gd name="T14" fmla="*/ 283 w 285"/>
                    <a:gd name="T15" fmla="*/ 16 h 127"/>
                    <a:gd name="T16" fmla="*/ 285 w 285"/>
                    <a:gd name="T17" fmla="*/ 17 h 127"/>
                    <a:gd name="T18" fmla="*/ 0 w 285"/>
                    <a:gd name="T19" fmla="*/ 55 h 127"/>
                    <a:gd name="T20" fmla="*/ 6 w 285"/>
                    <a:gd name="T21" fmla="*/ 74 h 127"/>
                    <a:gd name="T22" fmla="*/ 15 w 285"/>
                    <a:gd name="T23" fmla="*/ 93 h 127"/>
                    <a:gd name="T24" fmla="*/ 27 w 285"/>
                    <a:gd name="T25" fmla="*/ 110 h 127"/>
                    <a:gd name="T26" fmla="*/ 42 w 285"/>
                    <a:gd name="T27" fmla="*/ 127 h 127"/>
                    <a:gd name="T28" fmla="*/ 44 w 285"/>
                    <a:gd name="T29" fmla="*/ 125 h 127"/>
                    <a:gd name="T30" fmla="*/ 46 w 285"/>
                    <a:gd name="T31" fmla="*/ 125 h 127"/>
                    <a:gd name="T32" fmla="*/ 30 w 285"/>
                    <a:gd name="T33" fmla="*/ 110 h 127"/>
                    <a:gd name="T34" fmla="*/ 19 w 285"/>
                    <a:gd name="T35" fmla="*/ 93 h 127"/>
                    <a:gd name="T36" fmla="*/ 10 w 285"/>
                    <a:gd name="T37" fmla="*/ 74 h 127"/>
                    <a:gd name="T38" fmla="*/ 4 w 285"/>
                    <a:gd name="T39" fmla="*/ 53 h 127"/>
                    <a:gd name="T40" fmla="*/ 2 w 285"/>
                    <a:gd name="T41" fmla="*/ 53 h 127"/>
                    <a:gd name="T42" fmla="*/ 0 w 285"/>
                    <a:gd name="T43" fmla="*/ 55 h 127"/>
                    <a:gd name="T44" fmla="*/ 275 w 285"/>
                    <a:gd name="T45" fmla="*/ 69 h 127"/>
                    <a:gd name="T46" fmla="*/ 279 w 285"/>
                    <a:gd name="T47" fmla="*/ 59 h 127"/>
                    <a:gd name="T48" fmla="*/ 283 w 285"/>
                    <a:gd name="T49" fmla="*/ 48 h 127"/>
                    <a:gd name="T50" fmla="*/ 283 w 285"/>
                    <a:gd name="T51" fmla="*/ 34 h 127"/>
                    <a:gd name="T52" fmla="*/ 285 w 285"/>
                    <a:gd name="T53" fmla="*/ 23 h 127"/>
                    <a:gd name="T54" fmla="*/ 283 w 285"/>
                    <a:gd name="T55" fmla="*/ 23 h 127"/>
                    <a:gd name="T56" fmla="*/ 281 w 285"/>
                    <a:gd name="T57" fmla="*/ 23 h 127"/>
                    <a:gd name="T58" fmla="*/ 279 w 285"/>
                    <a:gd name="T59" fmla="*/ 34 h 127"/>
                    <a:gd name="T60" fmla="*/ 277 w 285"/>
                    <a:gd name="T61" fmla="*/ 48 h 127"/>
                    <a:gd name="T62" fmla="*/ 275 w 285"/>
                    <a:gd name="T63" fmla="*/ 59 h 127"/>
                    <a:gd name="T64" fmla="*/ 271 w 285"/>
                    <a:gd name="T65" fmla="*/ 69 h 127"/>
                    <a:gd name="T66" fmla="*/ 273 w 285"/>
                    <a:gd name="T67" fmla="*/ 69 h 127"/>
                    <a:gd name="T68" fmla="*/ 275 w 285"/>
                    <a:gd name="T69" fmla="*/ 69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5"/>
                    <a:gd name="T106" fmla="*/ 0 h 127"/>
                    <a:gd name="T107" fmla="*/ 285 w 285"/>
                    <a:gd name="T108" fmla="*/ 127 h 1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5" h="127">
                      <a:moveTo>
                        <a:pt x="285" y="17"/>
                      </a:moveTo>
                      <a:lnTo>
                        <a:pt x="283" y="10"/>
                      </a:lnTo>
                      <a:lnTo>
                        <a:pt x="283" y="2"/>
                      </a:lnTo>
                      <a:lnTo>
                        <a:pt x="281" y="0"/>
                      </a:lnTo>
                      <a:lnTo>
                        <a:pt x="279" y="0"/>
                      </a:lnTo>
                      <a:lnTo>
                        <a:pt x="279" y="6"/>
                      </a:lnTo>
                      <a:lnTo>
                        <a:pt x="281" y="14"/>
                      </a:lnTo>
                      <a:lnTo>
                        <a:pt x="283" y="16"/>
                      </a:lnTo>
                      <a:lnTo>
                        <a:pt x="285" y="17"/>
                      </a:lnTo>
                      <a:close/>
                      <a:moveTo>
                        <a:pt x="0" y="55"/>
                      </a:moveTo>
                      <a:lnTo>
                        <a:pt x="6" y="74"/>
                      </a:lnTo>
                      <a:lnTo>
                        <a:pt x="15" y="93"/>
                      </a:lnTo>
                      <a:lnTo>
                        <a:pt x="27" y="110"/>
                      </a:lnTo>
                      <a:lnTo>
                        <a:pt x="42" y="127"/>
                      </a:lnTo>
                      <a:lnTo>
                        <a:pt x="44" y="125"/>
                      </a:lnTo>
                      <a:lnTo>
                        <a:pt x="46" y="125"/>
                      </a:lnTo>
                      <a:lnTo>
                        <a:pt x="30" y="110"/>
                      </a:lnTo>
                      <a:lnTo>
                        <a:pt x="19" y="93"/>
                      </a:lnTo>
                      <a:lnTo>
                        <a:pt x="10" y="74"/>
                      </a:lnTo>
                      <a:lnTo>
                        <a:pt x="4" y="53"/>
                      </a:lnTo>
                      <a:lnTo>
                        <a:pt x="2" y="53"/>
                      </a:lnTo>
                      <a:lnTo>
                        <a:pt x="0" y="55"/>
                      </a:lnTo>
                      <a:close/>
                      <a:moveTo>
                        <a:pt x="275" y="69"/>
                      </a:moveTo>
                      <a:lnTo>
                        <a:pt x="279" y="59"/>
                      </a:lnTo>
                      <a:lnTo>
                        <a:pt x="283" y="48"/>
                      </a:lnTo>
                      <a:lnTo>
                        <a:pt x="283" y="34"/>
                      </a:lnTo>
                      <a:lnTo>
                        <a:pt x="285" y="23"/>
                      </a:lnTo>
                      <a:lnTo>
                        <a:pt x="283" y="23"/>
                      </a:lnTo>
                      <a:lnTo>
                        <a:pt x="281" y="23"/>
                      </a:lnTo>
                      <a:lnTo>
                        <a:pt x="279" y="34"/>
                      </a:lnTo>
                      <a:lnTo>
                        <a:pt x="277" y="48"/>
                      </a:lnTo>
                      <a:lnTo>
                        <a:pt x="275" y="59"/>
                      </a:lnTo>
                      <a:lnTo>
                        <a:pt x="271" y="69"/>
                      </a:lnTo>
                      <a:lnTo>
                        <a:pt x="273" y="69"/>
                      </a:lnTo>
                      <a:lnTo>
                        <a:pt x="275" y="69"/>
                      </a:lnTo>
                      <a:close/>
                    </a:path>
                  </a:pathLst>
                </a:custGeom>
                <a:solidFill>
                  <a:srgbClr val="E7A235"/>
                </a:solidFill>
                <a:ln w="9525">
                  <a:noFill/>
                  <a:round/>
                  <a:headEnd/>
                  <a:tailEnd/>
                </a:ln>
              </p:spPr>
              <p:txBody>
                <a:bodyPr/>
                <a:lstStyle/>
                <a:p>
                  <a:endParaRPr lang="en-US"/>
                </a:p>
              </p:txBody>
            </p:sp>
            <p:sp>
              <p:nvSpPr>
                <p:cNvPr id="22515" name="Freeform 292"/>
                <p:cNvSpPr>
                  <a:spLocks noEditPoints="1"/>
                </p:cNvSpPr>
                <p:nvPr/>
              </p:nvSpPr>
              <p:spPr bwMode="auto">
                <a:xfrm>
                  <a:off x="1726" y="1614"/>
                  <a:ext cx="281" cy="127"/>
                </a:xfrm>
                <a:custGeom>
                  <a:avLst/>
                  <a:gdLst>
                    <a:gd name="T0" fmla="*/ 281 w 281"/>
                    <a:gd name="T1" fmla="*/ 18 h 127"/>
                    <a:gd name="T2" fmla="*/ 279 w 281"/>
                    <a:gd name="T3" fmla="*/ 10 h 127"/>
                    <a:gd name="T4" fmla="*/ 279 w 281"/>
                    <a:gd name="T5" fmla="*/ 2 h 127"/>
                    <a:gd name="T6" fmla="*/ 277 w 281"/>
                    <a:gd name="T7" fmla="*/ 2 h 127"/>
                    <a:gd name="T8" fmla="*/ 275 w 281"/>
                    <a:gd name="T9" fmla="*/ 0 h 127"/>
                    <a:gd name="T10" fmla="*/ 275 w 281"/>
                    <a:gd name="T11" fmla="*/ 6 h 127"/>
                    <a:gd name="T12" fmla="*/ 275 w 281"/>
                    <a:gd name="T13" fmla="*/ 14 h 127"/>
                    <a:gd name="T14" fmla="*/ 279 w 281"/>
                    <a:gd name="T15" fmla="*/ 16 h 127"/>
                    <a:gd name="T16" fmla="*/ 281 w 281"/>
                    <a:gd name="T17" fmla="*/ 18 h 127"/>
                    <a:gd name="T18" fmla="*/ 0 w 281"/>
                    <a:gd name="T19" fmla="*/ 55 h 127"/>
                    <a:gd name="T20" fmla="*/ 6 w 281"/>
                    <a:gd name="T21" fmla="*/ 76 h 127"/>
                    <a:gd name="T22" fmla="*/ 15 w 281"/>
                    <a:gd name="T23" fmla="*/ 95 h 127"/>
                    <a:gd name="T24" fmla="*/ 27 w 281"/>
                    <a:gd name="T25" fmla="*/ 112 h 127"/>
                    <a:gd name="T26" fmla="*/ 42 w 281"/>
                    <a:gd name="T27" fmla="*/ 127 h 127"/>
                    <a:gd name="T28" fmla="*/ 44 w 281"/>
                    <a:gd name="T29" fmla="*/ 127 h 127"/>
                    <a:gd name="T30" fmla="*/ 45 w 281"/>
                    <a:gd name="T31" fmla="*/ 126 h 127"/>
                    <a:gd name="T32" fmla="*/ 30 w 281"/>
                    <a:gd name="T33" fmla="*/ 110 h 127"/>
                    <a:gd name="T34" fmla="*/ 19 w 281"/>
                    <a:gd name="T35" fmla="*/ 93 h 127"/>
                    <a:gd name="T36" fmla="*/ 9 w 281"/>
                    <a:gd name="T37" fmla="*/ 76 h 127"/>
                    <a:gd name="T38" fmla="*/ 4 w 281"/>
                    <a:gd name="T39" fmla="*/ 55 h 127"/>
                    <a:gd name="T40" fmla="*/ 2 w 281"/>
                    <a:gd name="T41" fmla="*/ 55 h 127"/>
                    <a:gd name="T42" fmla="*/ 0 w 281"/>
                    <a:gd name="T43" fmla="*/ 55 h 127"/>
                    <a:gd name="T44" fmla="*/ 271 w 281"/>
                    <a:gd name="T45" fmla="*/ 71 h 127"/>
                    <a:gd name="T46" fmla="*/ 275 w 281"/>
                    <a:gd name="T47" fmla="*/ 61 h 127"/>
                    <a:gd name="T48" fmla="*/ 277 w 281"/>
                    <a:gd name="T49" fmla="*/ 50 h 127"/>
                    <a:gd name="T50" fmla="*/ 279 w 281"/>
                    <a:gd name="T51" fmla="*/ 36 h 127"/>
                    <a:gd name="T52" fmla="*/ 281 w 281"/>
                    <a:gd name="T53" fmla="*/ 25 h 127"/>
                    <a:gd name="T54" fmla="*/ 279 w 281"/>
                    <a:gd name="T55" fmla="*/ 25 h 127"/>
                    <a:gd name="T56" fmla="*/ 277 w 281"/>
                    <a:gd name="T57" fmla="*/ 25 h 127"/>
                    <a:gd name="T58" fmla="*/ 275 w 281"/>
                    <a:gd name="T59" fmla="*/ 36 h 127"/>
                    <a:gd name="T60" fmla="*/ 273 w 281"/>
                    <a:gd name="T61" fmla="*/ 50 h 127"/>
                    <a:gd name="T62" fmla="*/ 271 w 281"/>
                    <a:gd name="T63" fmla="*/ 61 h 127"/>
                    <a:gd name="T64" fmla="*/ 267 w 281"/>
                    <a:gd name="T65" fmla="*/ 71 h 127"/>
                    <a:gd name="T66" fmla="*/ 269 w 281"/>
                    <a:gd name="T67" fmla="*/ 71 h 127"/>
                    <a:gd name="T68" fmla="*/ 271 w 281"/>
                    <a:gd name="T69" fmla="*/ 71 h 12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1"/>
                    <a:gd name="T106" fmla="*/ 0 h 127"/>
                    <a:gd name="T107" fmla="*/ 281 w 281"/>
                    <a:gd name="T108" fmla="*/ 127 h 12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1" h="127">
                      <a:moveTo>
                        <a:pt x="281" y="18"/>
                      </a:moveTo>
                      <a:lnTo>
                        <a:pt x="279" y="10"/>
                      </a:lnTo>
                      <a:lnTo>
                        <a:pt x="279" y="2"/>
                      </a:lnTo>
                      <a:lnTo>
                        <a:pt x="277" y="2"/>
                      </a:lnTo>
                      <a:lnTo>
                        <a:pt x="275" y="0"/>
                      </a:lnTo>
                      <a:lnTo>
                        <a:pt x="275" y="6"/>
                      </a:lnTo>
                      <a:lnTo>
                        <a:pt x="275" y="14"/>
                      </a:lnTo>
                      <a:lnTo>
                        <a:pt x="279" y="16"/>
                      </a:lnTo>
                      <a:lnTo>
                        <a:pt x="281" y="18"/>
                      </a:lnTo>
                      <a:close/>
                      <a:moveTo>
                        <a:pt x="0" y="55"/>
                      </a:moveTo>
                      <a:lnTo>
                        <a:pt x="6" y="76"/>
                      </a:lnTo>
                      <a:lnTo>
                        <a:pt x="15" y="95"/>
                      </a:lnTo>
                      <a:lnTo>
                        <a:pt x="27" y="112"/>
                      </a:lnTo>
                      <a:lnTo>
                        <a:pt x="42" y="127"/>
                      </a:lnTo>
                      <a:lnTo>
                        <a:pt x="44" y="127"/>
                      </a:lnTo>
                      <a:lnTo>
                        <a:pt x="45" y="126"/>
                      </a:lnTo>
                      <a:lnTo>
                        <a:pt x="30" y="110"/>
                      </a:lnTo>
                      <a:lnTo>
                        <a:pt x="19" y="93"/>
                      </a:lnTo>
                      <a:lnTo>
                        <a:pt x="9" y="76"/>
                      </a:lnTo>
                      <a:lnTo>
                        <a:pt x="4" y="55"/>
                      </a:lnTo>
                      <a:lnTo>
                        <a:pt x="2" y="55"/>
                      </a:lnTo>
                      <a:lnTo>
                        <a:pt x="0" y="55"/>
                      </a:lnTo>
                      <a:close/>
                      <a:moveTo>
                        <a:pt x="271" y="71"/>
                      </a:moveTo>
                      <a:lnTo>
                        <a:pt x="275" y="61"/>
                      </a:lnTo>
                      <a:lnTo>
                        <a:pt x="277" y="50"/>
                      </a:lnTo>
                      <a:lnTo>
                        <a:pt x="279" y="36"/>
                      </a:lnTo>
                      <a:lnTo>
                        <a:pt x="281" y="25"/>
                      </a:lnTo>
                      <a:lnTo>
                        <a:pt x="279" y="25"/>
                      </a:lnTo>
                      <a:lnTo>
                        <a:pt x="277" y="25"/>
                      </a:lnTo>
                      <a:lnTo>
                        <a:pt x="275" y="36"/>
                      </a:lnTo>
                      <a:lnTo>
                        <a:pt x="273" y="50"/>
                      </a:lnTo>
                      <a:lnTo>
                        <a:pt x="271" y="61"/>
                      </a:lnTo>
                      <a:lnTo>
                        <a:pt x="267" y="71"/>
                      </a:lnTo>
                      <a:lnTo>
                        <a:pt x="269" y="71"/>
                      </a:lnTo>
                      <a:lnTo>
                        <a:pt x="271" y="71"/>
                      </a:lnTo>
                      <a:close/>
                    </a:path>
                  </a:pathLst>
                </a:custGeom>
                <a:solidFill>
                  <a:srgbClr val="E7A335"/>
                </a:solidFill>
                <a:ln w="9525">
                  <a:noFill/>
                  <a:round/>
                  <a:headEnd/>
                  <a:tailEnd/>
                </a:ln>
              </p:spPr>
              <p:txBody>
                <a:bodyPr/>
                <a:lstStyle/>
                <a:p>
                  <a:endParaRPr lang="en-US"/>
                </a:p>
              </p:txBody>
            </p:sp>
            <p:sp>
              <p:nvSpPr>
                <p:cNvPr id="22516" name="Freeform 293"/>
                <p:cNvSpPr>
                  <a:spLocks noEditPoints="1"/>
                </p:cNvSpPr>
                <p:nvPr/>
              </p:nvSpPr>
              <p:spPr bwMode="auto">
                <a:xfrm>
                  <a:off x="1728" y="1613"/>
                  <a:ext cx="277" cy="128"/>
                </a:xfrm>
                <a:custGeom>
                  <a:avLst/>
                  <a:gdLst>
                    <a:gd name="T0" fmla="*/ 277 w 277"/>
                    <a:gd name="T1" fmla="*/ 17 h 128"/>
                    <a:gd name="T2" fmla="*/ 275 w 277"/>
                    <a:gd name="T3" fmla="*/ 9 h 128"/>
                    <a:gd name="T4" fmla="*/ 275 w 277"/>
                    <a:gd name="T5" fmla="*/ 3 h 128"/>
                    <a:gd name="T6" fmla="*/ 273 w 277"/>
                    <a:gd name="T7" fmla="*/ 1 h 128"/>
                    <a:gd name="T8" fmla="*/ 269 w 277"/>
                    <a:gd name="T9" fmla="*/ 0 h 128"/>
                    <a:gd name="T10" fmla="*/ 271 w 277"/>
                    <a:gd name="T11" fmla="*/ 5 h 128"/>
                    <a:gd name="T12" fmla="*/ 271 w 277"/>
                    <a:gd name="T13" fmla="*/ 13 h 128"/>
                    <a:gd name="T14" fmla="*/ 275 w 277"/>
                    <a:gd name="T15" fmla="*/ 15 h 128"/>
                    <a:gd name="T16" fmla="*/ 277 w 277"/>
                    <a:gd name="T17" fmla="*/ 17 h 128"/>
                    <a:gd name="T18" fmla="*/ 0 w 277"/>
                    <a:gd name="T19" fmla="*/ 56 h 128"/>
                    <a:gd name="T20" fmla="*/ 6 w 277"/>
                    <a:gd name="T21" fmla="*/ 77 h 128"/>
                    <a:gd name="T22" fmla="*/ 15 w 277"/>
                    <a:gd name="T23" fmla="*/ 96 h 128"/>
                    <a:gd name="T24" fmla="*/ 26 w 277"/>
                    <a:gd name="T25" fmla="*/ 113 h 128"/>
                    <a:gd name="T26" fmla="*/ 42 w 277"/>
                    <a:gd name="T27" fmla="*/ 128 h 128"/>
                    <a:gd name="T28" fmla="*/ 43 w 277"/>
                    <a:gd name="T29" fmla="*/ 127 h 128"/>
                    <a:gd name="T30" fmla="*/ 45 w 277"/>
                    <a:gd name="T31" fmla="*/ 127 h 128"/>
                    <a:gd name="T32" fmla="*/ 30 w 277"/>
                    <a:gd name="T33" fmla="*/ 111 h 128"/>
                    <a:gd name="T34" fmla="*/ 19 w 277"/>
                    <a:gd name="T35" fmla="*/ 94 h 128"/>
                    <a:gd name="T36" fmla="*/ 9 w 277"/>
                    <a:gd name="T37" fmla="*/ 75 h 128"/>
                    <a:gd name="T38" fmla="*/ 4 w 277"/>
                    <a:gd name="T39" fmla="*/ 56 h 128"/>
                    <a:gd name="T40" fmla="*/ 2 w 277"/>
                    <a:gd name="T41" fmla="*/ 56 h 128"/>
                    <a:gd name="T42" fmla="*/ 0 w 277"/>
                    <a:gd name="T43" fmla="*/ 56 h 128"/>
                    <a:gd name="T44" fmla="*/ 267 w 277"/>
                    <a:gd name="T45" fmla="*/ 72 h 128"/>
                    <a:gd name="T46" fmla="*/ 271 w 277"/>
                    <a:gd name="T47" fmla="*/ 62 h 128"/>
                    <a:gd name="T48" fmla="*/ 273 w 277"/>
                    <a:gd name="T49" fmla="*/ 51 h 128"/>
                    <a:gd name="T50" fmla="*/ 275 w 277"/>
                    <a:gd name="T51" fmla="*/ 37 h 128"/>
                    <a:gd name="T52" fmla="*/ 277 w 277"/>
                    <a:gd name="T53" fmla="*/ 26 h 128"/>
                    <a:gd name="T54" fmla="*/ 275 w 277"/>
                    <a:gd name="T55" fmla="*/ 26 h 128"/>
                    <a:gd name="T56" fmla="*/ 273 w 277"/>
                    <a:gd name="T57" fmla="*/ 26 h 128"/>
                    <a:gd name="T58" fmla="*/ 271 w 277"/>
                    <a:gd name="T59" fmla="*/ 37 h 128"/>
                    <a:gd name="T60" fmla="*/ 269 w 277"/>
                    <a:gd name="T61" fmla="*/ 51 h 128"/>
                    <a:gd name="T62" fmla="*/ 267 w 277"/>
                    <a:gd name="T63" fmla="*/ 62 h 128"/>
                    <a:gd name="T64" fmla="*/ 264 w 277"/>
                    <a:gd name="T65" fmla="*/ 72 h 128"/>
                    <a:gd name="T66" fmla="*/ 265 w 277"/>
                    <a:gd name="T67" fmla="*/ 72 h 128"/>
                    <a:gd name="T68" fmla="*/ 267 w 277"/>
                    <a:gd name="T69" fmla="*/ 72 h 1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7"/>
                    <a:gd name="T106" fmla="*/ 0 h 128"/>
                    <a:gd name="T107" fmla="*/ 277 w 277"/>
                    <a:gd name="T108" fmla="*/ 128 h 1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7" h="128">
                      <a:moveTo>
                        <a:pt x="277" y="17"/>
                      </a:moveTo>
                      <a:lnTo>
                        <a:pt x="275" y="9"/>
                      </a:lnTo>
                      <a:lnTo>
                        <a:pt x="275" y="3"/>
                      </a:lnTo>
                      <a:lnTo>
                        <a:pt x="273" y="1"/>
                      </a:lnTo>
                      <a:lnTo>
                        <a:pt x="269" y="0"/>
                      </a:lnTo>
                      <a:lnTo>
                        <a:pt x="271" y="5"/>
                      </a:lnTo>
                      <a:lnTo>
                        <a:pt x="271" y="13"/>
                      </a:lnTo>
                      <a:lnTo>
                        <a:pt x="275" y="15"/>
                      </a:lnTo>
                      <a:lnTo>
                        <a:pt x="277" y="17"/>
                      </a:lnTo>
                      <a:close/>
                      <a:moveTo>
                        <a:pt x="0" y="56"/>
                      </a:moveTo>
                      <a:lnTo>
                        <a:pt x="6" y="77"/>
                      </a:lnTo>
                      <a:lnTo>
                        <a:pt x="15" y="96"/>
                      </a:lnTo>
                      <a:lnTo>
                        <a:pt x="26" y="113"/>
                      </a:lnTo>
                      <a:lnTo>
                        <a:pt x="42" y="128"/>
                      </a:lnTo>
                      <a:lnTo>
                        <a:pt x="43" y="127"/>
                      </a:lnTo>
                      <a:lnTo>
                        <a:pt x="45" y="127"/>
                      </a:lnTo>
                      <a:lnTo>
                        <a:pt x="30" y="111"/>
                      </a:lnTo>
                      <a:lnTo>
                        <a:pt x="19" y="94"/>
                      </a:lnTo>
                      <a:lnTo>
                        <a:pt x="9" y="75"/>
                      </a:lnTo>
                      <a:lnTo>
                        <a:pt x="4" y="56"/>
                      </a:lnTo>
                      <a:lnTo>
                        <a:pt x="2" y="56"/>
                      </a:lnTo>
                      <a:lnTo>
                        <a:pt x="0" y="56"/>
                      </a:lnTo>
                      <a:close/>
                      <a:moveTo>
                        <a:pt x="267" y="72"/>
                      </a:moveTo>
                      <a:lnTo>
                        <a:pt x="271" y="62"/>
                      </a:lnTo>
                      <a:lnTo>
                        <a:pt x="273" y="51"/>
                      </a:lnTo>
                      <a:lnTo>
                        <a:pt x="275" y="37"/>
                      </a:lnTo>
                      <a:lnTo>
                        <a:pt x="277" y="26"/>
                      </a:lnTo>
                      <a:lnTo>
                        <a:pt x="275" y="26"/>
                      </a:lnTo>
                      <a:lnTo>
                        <a:pt x="273" y="26"/>
                      </a:lnTo>
                      <a:lnTo>
                        <a:pt x="271" y="37"/>
                      </a:lnTo>
                      <a:lnTo>
                        <a:pt x="269" y="51"/>
                      </a:lnTo>
                      <a:lnTo>
                        <a:pt x="267" y="62"/>
                      </a:lnTo>
                      <a:lnTo>
                        <a:pt x="264" y="72"/>
                      </a:lnTo>
                      <a:lnTo>
                        <a:pt x="265" y="72"/>
                      </a:lnTo>
                      <a:lnTo>
                        <a:pt x="267" y="72"/>
                      </a:lnTo>
                      <a:close/>
                    </a:path>
                  </a:pathLst>
                </a:custGeom>
                <a:solidFill>
                  <a:srgbClr val="E7A335"/>
                </a:solidFill>
                <a:ln w="9525">
                  <a:noFill/>
                  <a:round/>
                  <a:headEnd/>
                  <a:tailEnd/>
                </a:ln>
              </p:spPr>
              <p:txBody>
                <a:bodyPr/>
                <a:lstStyle/>
                <a:p>
                  <a:endParaRPr lang="en-US"/>
                </a:p>
              </p:txBody>
            </p:sp>
            <p:sp>
              <p:nvSpPr>
                <p:cNvPr id="22517" name="Freeform 294"/>
                <p:cNvSpPr>
                  <a:spLocks noEditPoints="1"/>
                </p:cNvSpPr>
                <p:nvPr/>
              </p:nvSpPr>
              <p:spPr bwMode="auto">
                <a:xfrm>
                  <a:off x="1730" y="1611"/>
                  <a:ext cx="273" cy="129"/>
                </a:xfrm>
                <a:custGeom>
                  <a:avLst/>
                  <a:gdLst>
                    <a:gd name="T0" fmla="*/ 271 w 273"/>
                    <a:gd name="T1" fmla="*/ 17 h 129"/>
                    <a:gd name="T2" fmla="*/ 271 w 273"/>
                    <a:gd name="T3" fmla="*/ 9 h 129"/>
                    <a:gd name="T4" fmla="*/ 271 w 273"/>
                    <a:gd name="T5" fmla="*/ 3 h 129"/>
                    <a:gd name="T6" fmla="*/ 267 w 273"/>
                    <a:gd name="T7" fmla="*/ 2 h 129"/>
                    <a:gd name="T8" fmla="*/ 265 w 273"/>
                    <a:gd name="T9" fmla="*/ 0 h 129"/>
                    <a:gd name="T10" fmla="*/ 267 w 273"/>
                    <a:gd name="T11" fmla="*/ 7 h 129"/>
                    <a:gd name="T12" fmla="*/ 267 w 273"/>
                    <a:gd name="T13" fmla="*/ 13 h 129"/>
                    <a:gd name="T14" fmla="*/ 269 w 273"/>
                    <a:gd name="T15" fmla="*/ 15 h 129"/>
                    <a:gd name="T16" fmla="*/ 269 w 273"/>
                    <a:gd name="T17" fmla="*/ 15 h 129"/>
                    <a:gd name="T18" fmla="*/ 271 w 273"/>
                    <a:gd name="T19" fmla="*/ 15 h 129"/>
                    <a:gd name="T20" fmla="*/ 271 w 273"/>
                    <a:gd name="T21" fmla="*/ 17 h 129"/>
                    <a:gd name="T22" fmla="*/ 0 w 273"/>
                    <a:gd name="T23" fmla="*/ 58 h 129"/>
                    <a:gd name="T24" fmla="*/ 5 w 273"/>
                    <a:gd name="T25" fmla="*/ 79 h 129"/>
                    <a:gd name="T26" fmla="*/ 15 w 273"/>
                    <a:gd name="T27" fmla="*/ 96 h 129"/>
                    <a:gd name="T28" fmla="*/ 26 w 273"/>
                    <a:gd name="T29" fmla="*/ 113 h 129"/>
                    <a:gd name="T30" fmla="*/ 41 w 273"/>
                    <a:gd name="T31" fmla="*/ 129 h 129"/>
                    <a:gd name="T32" fmla="*/ 43 w 273"/>
                    <a:gd name="T33" fmla="*/ 129 h 129"/>
                    <a:gd name="T34" fmla="*/ 45 w 273"/>
                    <a:gd name="T35" fmla="*/ 129 h 129"/>
                    <a:gd name="T36" fmla="*/ 30 w 273"/>
                    <a:gd name="T37" fmla="*/ 113 h 129"/>
                    <a:gd name="T38" fmla="*/ 19 w 273"/>
                    <a:gd name="T39" fmla="*/ 96 h 129"/>
                    <a:gd name="T40" fmla="*/ 9 w 273"/>
                    <a:gd name="T41" fmla="*/ 77 h 129"/>
                    <a:gd name="T42" fmla="*/ 4 w 273"/>
                    <a:gd name="T43" fmla="*/ 57 h 129"/>
                    <a:gd name="T44" fmla="*/ 2 w 273"/>
                    <a:gd name="T45" fmla="*/ 58 h 129"/>
                    <a:gd name="T46" fmla="*/ 0 w 273"/>
                    <a:gd name="T47" fmla="*/ 58 h 129"/>
                    <a:gd name="T48" fmla="*/ 263 w 273"/>
                    <a:gd name="T49" fmla="*/ 74 h 129"/>
                    <a:gd name="T50" fmla="*/ 267 w 273"/>
                    <a:gd name="T51" fmla="*/ 64 h 129"/>
                    <a:gd name="T52" fmla="*/ 269 w 273"/>
                    <a:gd name="T53" fmla="*/ 53 h 129"/>
                    <a:gd name="T54" fmla="*/ 271 w 273"/>
                    <a:gd name="T55" fmla="*/ 39 h 129"/>
                    <a:gd name="T56" fmla="*/ 273 w 273"/>
                    <a:gd name="T57" fmla="*/ 28 h 129"/>
                    <a:gd name="T58" fmla="*/ 271 w 273"/>
                    <a:gd name="T59" fmla="*/ 28 h 129"/>
                    <a:gd name="T60" fmla="*/ 269 w 273"/>
                    <a:gd name="T61" fmla="*/ 28 h 129"/>
                    <a:gd name="T62" fmla="*/ 267 w 273"/>
                    <a:gd name="T63" fmla="*/ 39 h 129"/>
                    <a:gd name="T64" fmla="*/ 265 w 273"/>
                    <a:gd name="T65" fmla="*/ 53 h 129"/>
                    <a:gd name="T66" fmla="*/ 263 w 273"/>
                    <a:gd name="T67" fmla="*/ 64 h 129"/>
                    <a:gd name="T68" fmla="*/ 260 w 273"/>
                    <a:gd name="T69" fmla="*/ 74 h 129"/>
                    <a:gd name="T70" fmla="*/ 262 w 273"/>
                    <a:gd name="T71" fmla="*/ 74 h 129"/>
                    <a:gd name="T72" fmla="*/ 263 w 273"/>
                    <a:gd name="T73" fmla="*/ 74 h 1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3"/>
                    <a:gd name="T112" fmla="*/ 0 h 129"/>
                    <a:gd name="T113" fmla="*/ 273 w 273"/>
                    <a:gd name="T114" fmla="*/ 129 h 1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3" h="129">
                      <a:moveTo>
                        <a:pt x="271" y="17"/>
                      </a:moveTo>
                      <a:lnTo>
                        <a:pt x="271" y="9"/>
                      </a:lnTo>
                      <a:lnTo>
                        <a:pt x="271" y="3"/>
                      </a:lnTo>
                      <a:lnTo>
                        <a:pt x="267" y="2"/>
                      </a:lnTo>
                      <a:lnTo>
                        <a:pt x="265" y="0"/>
                      </a:lnTo>
                      <a:lnTo>
                        <a:pt x="267" y="7"/>
                      </a:lnTo>
                      <a:lnTo>
                        <a:pt x="267" y="13"/>
                      </a:lnTo>
                      <a:lnTo>
                        <a:pt x="269" y="15"/>
                      </a:lnTo>
                      <a:lnTo>
                        <a:pt x="271" y="15"/>
                      </a:lnTo>
                      <a:lnTo>
                        <a:pt x="271" y="17"/>
                      </a:lnTo>
                      <a:close/>
                      <a:moveTo>
                        <a:pt x="0" y="58"/>
                      </a:moveTo>
                      <a:lnTo>
                        <a:pt x="5" y="79"/>
                      </a:lnTo>
                      <a:lnTo>
                        <a:pt x="15" y="96"/>
                      </a:lnTo>
                      <a:lnTo>
                        <a:pt x="26" y="113"/>
                      </a:lnTo>
                      <a:lnTo>
                        <a:pt x="41" y="129"/>
                      </a:lnTo>
                      <a:lnTo>
                        <a:pt x="43" y="129"/>
                      </a:lnTo>
                      <a:lnTo>
                        <a:pt x="45" y="129"/>
                      </a:lnTo>
                      <a:lnTo>
                        <a:pt x="30" y="113"/>
                      </a:lnTo>
                      <a:lnTo>
                        <a:pt x="19" y="96"/>
                      </a:lnTo>
                      <a:lnTo>
                        <a:pt x="9" y="77"/>
                      </a:lnTo>
                      <a:lnTo>
                        <a:pt x="4" y="57"/>
                      </a:lnTo>
                      <a:lnTo>
                        <a:pt x="2" y="58"/>
                      </a:lnTo>
                      <a:lnTo>
                        <a:pt x="0" y="58"/>
                      </a:lnTo>
                      <a:close/>
                      <a:moveTo>
                        <a:pt x="263" y="74"/>
                      </a:moveTo>
                      <a:lnTo>
                        <a:pt x="267" y="64"/>
                      </a:lnTo>
                      <a:lnTo>
                        <a:pt x="269" y="53"/>
                      </a:lnTo>
                      <a:lnTo>
                        <a:pt x="271" y="39"/>
                      </a:lnTo>
                      <a:lnTo>
                        <a:pt x="273" y="28"/>
                      </a:lnTo>
                      <a:lnTo>
                        <a:pt x="271" y="28"/>
                      </a:lnTo>
                      <a:lnTo>
                        <a:pt x="269" y="28"/>
                      </a:lnTo>
                      <a:lnTo>
                        <a:pt x="267" y="39"/>
                      </a:lnTo>
                      <a:lnTo>
                        <a:pt x="265" y="53"/>
                      </a:lnTo>
                      <a:lnTo>
                        <a:pt x="263" y="64"/>
                      </a:lnTo>
                      <a:lnTo>
                        <a:pt x="260" y="74"/>
                      </a:lnTo>
                      <a:lnTo>
                        <a:pt x="262" y="74"/>
                      </a:lnTo>
                      <a:lnTo>
                        <a:pt x="263" y="74"/>
                      </a:lnTo>
                      <a:close/>
                    </a:path>
                  </a:pathLst>
                </a:custGeom>
                <a:solidFill>
                  <a:srgbClr val="E7A435"/>
                </a:solidFill>
                <a:ln w="9525">
                  <a:noFill/>
                  <a:round/>
                  <a:headEnd/>
                  <a:tailEnd/>
                </a:ln>
              </p:spPr>
              <p:txBody>
                <a:bodyPr/>
                <a:lstStyle/>
                <a:p>
                  <a:endParaRPr lang="en-US"/>
                </a:p>
              </p:txBody>
            </p:sp>
            <p:sp>
              <p:nvSpPr>
                <p:cNvPr id="22518" name="Freeform 295"/>
                <p:cNvSpPr>
                  <a:spLocks noEditPoints="1"/>
                </p:cNvSpPr>
                <p:nvPr/>
              </p:nvSpPr>
              <p:spPr bwMode="auto">
                <a:xfrm>
                  <a:off x="1732" y="1609"/>
                  <a:ext cx="269" cy="131"/>
                </a:xfrm>
                <a:custGeom>
                  <a:avLst/>
                  <a:gdLst>
                    <a:gd name="T0" fmla="*/ 267 w 269"/>
                    <a:gd name="T1" fmla="*/ 17 h 131"/>
                    <a:gd name="T2" fmla="*/ 267 w 269"/>
                    <a:gd name="T3" fmla="*/ 9 h 131"/>
                    <a:gd name="T4" fmla="*/ 265 w 269"/>
                    <a:gd name="T5" fmla="*/ 4 h 131"/>
                    <a:gd name="T6" fmla="*/ 263 w 269"/>
                    <a:gd name="T7" fmla="*/ 2 h 131"/>
                    <a:gd name="T8" fmla="*/ 261 w 269"/>
                    <a:gd name="T9" fmla="*/ 0 h 131"/>
                    <a:gd name="T10" fmla="*/ 263 w 269"/>
                    <a:gd name="T11" fmla="*/ 7 h 131"/>
                    <a:gd name="T12" fmla="*/ 263 w 269"/>
                    <a:gd name="T13" fmla="*/ 15 h 131"/>
                    <a:gd name="T14" fmla="*/ 265 w 269"/>
                    <a:gd name="T15" fmla="*/ 15 h 131"/>
                    <a:gd name="T16" fmla="*/ 267 w 269"/>
                    <a:gd name="T17" fmla="*/ 17 h 131"/>
                    <a:gd name="T18" fmla="*/ 267 w 269"/>
                    <a:gd name="T19" fmla="*/ 17 h 131"/>
                    <a:gd name="T20" fmla="*/ 267 w 269"/>
                    <a:gd name="T21" fmla="*/ 17 h 131"/>
                    <a:gd name="T22" fmla="*/ 0 w 269"/>
                    <a:gd name="T23" fmla="*/ 60 h 131"/>
                    <a:gd name="T24" fmla="*/ 5 w 269"/>
                    <a:gd name="T25" fmla="*/ 79 h 131"/>
                    <a:gd name="T26" fmla="*/ 15 w 269"/>
                    <a:gd name="T27" fmla="*/ 98 h 131"/>
                    <a:gd name="T28" fmla="*/ 26 w 269"/>
                    <a:gd name="T29" fmla="*/ 115 h 131"/>
                    <a:gd name="T30" fmla="*/ 41 w 269"/>
                    <a:gd name="T31" fmla="*/ 131 h 131"/>
                    <a:gd name="T32" fmla="*/ 43 w 269"/>
                    <a:gd name="T33" fmla="*/ 131 h 131"/>
                    <a:gd name="T34" fmla="*/ 45 w 269"/>
                    <a:gd name="T35" fmla="*/ 129 h 131"/>
                    <a:gd name="T36" fmla="*/ 30 w 269"/>
                    <a:gd name="T37" fmla="*/ 114 h 131"/>
                    <a:gd name="T38" fmla="*/ 19 w 269"/>
                    <a:gd name="T39" fmla="*/ 98 h 131"/>
                    <a:gd name="T40" fmla="*/ 9 w 269"/>
                    <a:gd name="T41" fmla="*/ 79 h 131"/>
                    <a:gd name="T42" fmla="*/ 3 w 269"/>
                    <a:gd name="T43" fmla="*/ 59 h 131"/>
                    <a:gd name="T44" fmla="*/ 2 w 269"/>
                    <a:gd name="T45" fmla="*/ 59 h 131"/>
                    <a:gd name="T46" fmla="*/ 0 w 269"/>
                    <a:gd name="T47" fmla="*/ 60 h 131"/>
                    <a:gd name="T48" fmla="*/ 260 w 269"/>
                    <a:gd name="T49" fmla="*/ 76 h 131"/>
                    <a:gd name="T50" fmla="*/ 263 w 269"/>
                    <a:gd name="T51" fmla="*/ 66 h 131"/>
                    <a:gd name="T52" fmla="*/ 265 w 269"/>
                    <a:gd name="T53" fmla="*/ 55 h 131"/>
                    <a:gd name="T54" fmla="*/ 267 w 269"/>
                    <a:gd name="T55" fmla="*/ 41 h 131"/>
                    <a:gd name="T56" fmla="*/ 269 w 269"/>
                    <a:gd name="T57" fmla="*/ 30 h 131"/>
                    <a:gd name="T58" fmla="*/ 267 w 269"/>
                    <a:gd name="T59" fmla="*/ 30 h 131"/>
                    <a:gd name="T60" fmla="*/ 265 w 269"/>
                    <a:gd name="T61" fmla="*/ 30 h 131"/>
                    <a:gd name="T62" fmla="*/ 265 w 269"/>
                    <a:gd name="T63" fmla="*/ 30 h 131"/>
                    <a:gd name="T64" fmla="*/ 265 w 269"/>
                    <a:gd name="T65" fmla="*/ 30 h 131"/>
                    <a:gd name="T66" fmla="*/ 263 w 269"/>
                    <a:gd name="T67" fmla="*/ 41 h 131"/>
                    <a:gd name="T68" fmla="*/ 261 w 269"/>
                    <a:gd name="T69" fmla="*/ 53 h 131"/>
                    <a:gd name="T70" fmla="*/ 260 w 269"/>
                    <a:gd name="T71" fmla="*/ 66 h 131"/>
                    <a:gd name="T72" fmla="*/ 256 w 269"/>
                    <a:gd name="T73" fmla="*/ 76 h 131"/>
                    <a:gd name="T74" fmla="*/ 258 w 269"/>
                    <a:gd name="T75" fmla="*/ 76 h 131"/>
                    <a:gd name="T76" fmla="*/ 260 w 269"/>
                    <a:gd name="T77" fmla="*/ 76 h 13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9"/>
                    <a:gd name="T118" fmla="*/ 0 h 131"/>
                    <a:gd name="T119" fmla="*/ 269 w 269"/>
                    <a:gd name="T120" fmla="*/ 131 h 13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9" h="131">
                      <a:moveTo>
                        <a:pt x="267" y="17"/>
                      </a:moveTo>
                      <a:lnTo>
                        <a:pt x="267" y="9"/>
                      </a:lnTo>
                      <a:lnTo>
                        <a:pt x="265" y="4"/>
                      </a:lnTo>
                      <a:lnTo>
                        <a:pt x="263" y="2"/>
                      </a:lnTo>
                      <a:lnTo>
                        <a:pt x="261" y="0"/>
                      </a:lnTo>
                      <a:lnTo>
                        <a:pt x="263" y="7"/>
                      </a:lnTo>
                      <a:lnTo>
                        <a:pt x="263" y="15"/>
                      </a:lnTo>
                      <a:lnTo>
                        <a:pt x="265" y="15"/>
                      </a:lnTo>
                      <a:lnTo>
                        <a:pt x="267" y="17"/>
                      </a:lnTo>
                      <a:close/>
                      <a:moveTo>
                        <a:pt x="0" y="60"/>
                      </a:moveTo>
                      <a:lnTo>
                        <a:pt x="5" y="79"/>
                      </a:lnTo>
                      <a:lnTo>
                        <a:pt x="15" y="98"/>
                      </a:lnTo>
                      <a:lnTo>
                        <a:pt x="26" y="115"/>
                      </a:lnTo>
                      <a:lnTo>
                        <a:pt x="41" y="131"/>
                      </a:lnTo>
                      <a:lnTo>
                        <a:pt x="43" y="131"/>
                      </a:lnTo>
                      <a:lnTo>
                        <a:pt x="45" y="129"/>
                      </a:lnTo>
                      <a:lnTo>
                        <a:pt x="30" y="114"/>
                      </a:lnTo>
                      <a:lnTo>
                        <a:pt x="19" y="98"/>
                      </a:lnTo>
                      <a:lnTo>
                        <a:pt x="9" y="79"/>
                      </a:lnTo>
                      <a:lnTo>
                        <a:pt x="3" y="59"/>
                      </a:lnTo>
                      <a:lnTo>
                        <a:pt x="2" y="59"/>
                      </a:lnTo>
                      <a:lnTo>
                        <a:pt x="0" y="60"/>
                      </a:lnTo>
                      <a:close/>
                      <a:moveTo>
                        <a:pt x="260" y="76"/>
                      </a:moveTo>
                      <a:lnTo>
                        <a:pt x="263" y="66"/>
                      </a:lnTo>
                      <a:lnTo>
                        <a:pt x="265" y="55"/>
                      </a:lnTo>
                      <a:lnTo>
                        <a:pt x="267" y="41"/>
                      </a:lnTo>
                      <a:lnTo>
                        <a:pt x="269" y="30"/>
                      </a:lnTo>
                      <a:lnTo>
                        <a:pt x="267" y="30"/>
                      </a:lnTo>
                      <a:lnTo>
                        <a:pt x="265" y="30"/>
                      </a:lnTo>
                      <a:lnTo>
                        <a:pt x="263" y="41"/>
                      </a:lnTo>
                      <a:lnTo>
                        <a:pt x="261" y="53"/>
                      </a:lnTo>
                      <a:lnTo>
                        <a:pt x="260" y="66"/>
                      </a:lnTo>
                      <a:lnTo>
                        <a:pt x="256" y="76"/>
                      </a:lnTo>
                      <a:lnTo>
                        <a:pt x="258" y="76"/>
                      </a:lnTo>
                      <a:lnTo>
                        <a:pt x="260" y="76"/>
                      </a:lnTo>
                      <a:close/>
                    </a:path>
                  </a:pathLst>
                </a:custGeom>
                <a:solidFill>
                  <a:srgbClr val="E7A534"/>
                </a:solidFill>
                <a:ln w="9525">
                  <a:noFill/>
                  <a:round/>
                  <a:headEnd/>
                  <a:tailEnd/>
                </a:ln>
              </p:spPr>
              <p:txBody>
                <a:bodyPr/>
                <a:lstStyle/>
                <a:p>
                  <a:endParaRPr lang="en-US"/>
                </a:p>
              </p:txBody>
            </p:sp>
            <p:sp>
              <p:nvSpPr>
                <p:cNvPr id="22519" name="Freeform 296"/>
                <p:cNvSpPr>
                  <a:spLocks noEditPoints="1"/>
                </p:cNvSpPr>
                <p:nvPr/>
              </p:nvSpPr>
              <p:spPr bwMode="auto">
                <a:xfrm>
                  <a:off x="1734" y="1516"/>
                  <a:ext cx="265" cy="224"/>
                </a:xfrm>
                <a:custGeom>
                  <a:avLst/>
                  <a:gdLst>
                    <a:gd name="T0" fmla="*/ 263 w 265"/>
                    <a:gd name="T1" fmla="*/ 108 h 224"/>
                    <a:gd name="T2" fmla="*/ 263 w 265"/>
                    <a:gd name="T3" fmla="*/ 102 h 224"/>
                    <a:gd name="T4" fmla="*/ 261 w 265"/>
                    <a:gd name="T5" fmla="*/ 95 h 224"/>
                    <a:gd name="T6" fmla="*/ 259 w 265"/>
                    <a:gd name="T7" fmla="*/ 93 h 224"/>
                    <a:gd name="T8" fmla="*/ 258 w 265"/>
                    <a:gd name="T9" fmla="*/ 91 h 224"/>
                    <a:gd name="T10" fmla="*/ 259 w 265"/>
                    <a:gd name="T11" fmla="*/ 98 h 224"/>
                    <a:gd name="T12" fmla="*/ 259 w 265"/>
                    <a:gd name="T13" fmla="*/ 106 h 224"/>
                    <a:gd name="T14" fmla="*/ 261 w 265"/>
                    <a:gd name="T15" fmla="*/ 108 h 224"/>
                    <a:gd name="T16" fmla="*/ 263 w 265"/>
                    <a:gd name="T17" fmla="*/ 108 h 224"/>
                    <a:gd name="T18" fmla="*/ 0 w 265"/>
                    <a:gd name="T19" fmla="*/ 152 h 224"/>
                    <a:gd name="T20" fmla="*/ 5 w 265"/>
                    <a:gd name="T21" fmla="*/ 172 h 224"/>
                    <a:gd name="T22" fmla="*/ 15 w 265"/>
                    <a:gd name="T23" fmla="*/ 191 h 224"/>
                    <a:gd name="T24" fmla="*/ 26 w 265"/>
                    <a:gd name="T25" fmla="*/ 208 h 224"/>
                    <a:gd name="T26" fmla="*/ 41 w 265"/>
                    <a:gd name="T27" fmla="*/ 224 h 224"/>
                    <a:gd name="T28" fmla="*/ 43 w 265"/>
                    <a:gd name="T29" fmla="*/ 222 h 224"/>
                    <a:gd name="T30" fmla="*/ 45 w 265"/>
                    <a:gd name="T31" fmla="*/ 222 h 224"/>
                    <a:gd name="T32" fmla="*/ 30 w 265"/>
                    <a:gd name="T33" fmla="*/ 207 h 224"/>
                    <a:gd name="T34" fmla="*/ 19 w 265"/>
                    <a:gd name="T35" fmla="*/ 189 h 224"/>
                    <a:gd name="T36" fmla="*/ 9 w 265"/>
                    <a:gd name="T37" fmla="*/ 170 h 224"/>
                    <a:gd name="T38" fmla="*/ 3 w 265"/>
                    <a:gd name="T39" fmla="*/ 152 h 224"/>
                    <a:gd name="T40" fmla="*/ 1 w 265"/>
                    <a:gd name="T41" fmla="*/ 152 h 224"/>
                    <a:gd name="T42" fmla="*/ 0 w 265"/>
                    <a:gd name="T43" fmla="*/ 152 h 224"/>
                    <a:gd name="T44" fmla="*/ 256 w 265"/>
                    <a:gd name="T45" fmla="*/ 169 h 224"/>
                    <a:gd name="T46" fmla="*/ 259 w 265"/>
                    <a:gd name="T47" fmla="*/ 159 h 224"/>
                    <a:gd name="T48" fmla="*/ 261 w 265"/>
                    <a:gd name="T49" fmla="*/ 148 h 224"/>
                    <a:gd name="T50" fmla="*/ 263 w 265"/>
                    <a:gd name="T51" fmla="*/ 134 h 224"/>
                    <a:gd name="T52" fmla="*/ 265 w 265"/>
                    <a:gd name="T53" fmla="*/ 123 h 224"/>
                    <a:gd name="T54" fmla="*/ 263 w 265"/>
                    <a:gd name="T55" fmla="*/ 123 h 224"/>
                    <a:gd name="T56" fmla="*/ 263 w 265"/>
                    <a:gd name="T57" fmla="*/ 123 h 224"/>
                    <a:gd name="T58" fmla="*/ 261 w 265"/>
                    <a:gd name="T59" fmla="*/ 123 h 224"/>
                    <a:gd name="T60" fmla="*/ 261 w 265"/>
                    <a:gd name="T61" fmla="*/ 123 h 224"/>
                    <a:gd name="T62" fmla="*/ 259 w 265"/>
                    <a:gd name="T63" fmla="*/ 134 h 224"/>
                    <a:gd name="T64" fmla="*/ 258 w 265"/>
                    <a:gd name="T65" fmla="*/ 146 h 224"/>
                    <a:gd name="T66" fmla="*/ 256 w 265"/>
                    <a:gd name="T67" fmla="*/ 157 h 224"/>
                    <a:gd name="T68" fmla="*/ 252 w 265"/>
                    <a:gd name="T69" fmla="*/ 169 h 224"/>
                    <a:gd name="T70" fmla="*/ 254 w 265"/>
                    <a:gd name="T71" fmla="*/ 169 h 224"/>
                    <a:gd name="T72" fmla="*/ 256 w 265"/>
                    <a:gd name="T73" fmla="*/ 169 h 224"/>
                    <a:gd name="T74" fmla="*/ 81 w 265"/>
                    <a:gd name="T75" fmla="*/ 0 h 224"/>
                    <a:gd name="T76" fmla="*/ 79 w 265"/>
                    <a:gd name="T77" fmla="*/ 0 h 224"/>
                    <a:gd name="T78" fmla="*/ 79 w 265"/>
                    <a:gd name="T79" fmla="*/ 0 h 224"/>
                    <a:gd name="T80" fmla="*/ 79 w 265"/>
                    <a:gd name="T81" fmla="*/ 0 h 224"/>
                    <a:gd name="T82" fmla="*/ 79 w 265"/>
                    <a:gd name="T83" fmla="*/ 0 h 224"/>
                    <a:gd name="T84" fmla="*/ 81 w 265"/>
                    <a:gd name="T85" fmla="*/ 0 h 224"/>
                    <a:gd name="T86" fmla="*/ 81 w 265"/>
                    <a:gd name="T87" fmla="*/ 0 h 2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65"/>
                    <a:gd name="T133" fmla="*/ 0 h 224"/>
                    <a:gd name="T134" fmla="*/ 265 w 265"/>
                    <a:gd name="T135" fmla="*/ 224 h 2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65" h="224">
                      <a:moveTo>
                        <a:pt x="263" y="108"/>
                      </a:moveTo>
                      <a:lnTo>
                        <a:pt x="263" y="102"/>
                      </a:lnTo>
                      <a:lnTo>
                        <a:pt x="261" y="95"/>
                      </a:lnTo>
                      <a:lnTo>
                        <a:pt x="259" y="93"/>
                      </a:lnTo>
                      <a:lnTo>
                        <a:pt x="258" y="91"/>
                      </a:lnTo>
                      <a:lnTo>
                        <a:pt x="259" y="98"/>
                      </a:lnTo>
                      <a:lnTo>
                        <a:pt x="259" y="106"/>
                      </a:lnTo>
                      <a:lnTo>
                        <a:pt x="261" y="108"/>
                      </a:lnTo>
                      <a:lnTo>
                        <a:pt x="263" y="108"/>
                      </a:lnTo>
                      <a:close/>
                      <a:moveTo>
                        <a:pt x="0" y="152"/>
                      </a:moveTo>
                      <a:lnTo>
                        <a:pt x="5" y="172"/>
                      </a:lnTo>
                      <a:lnTo>
                        <a:pt x="15" y="191"/>
                      </a:lnTo>
                      <a:lnTo>
                        <a:pt x="26" y="208"/>
                      </a:lnTo>
                      <a:lnTo>
                        <a:pt x="41" y="224"/>
                      </a:lnTo>
                      <a:lnTo>
                        <a:pt x="43" y="222"/>
                      </a:lnTo>
                      <a:lnTo>
                        <a:pt x="45" y="222"/>
                      </a:lnTo>
                      <a:lnTo>
                        <a:pt x="30" y="207"/>
                      </a:lnTo>
                      <a:lnTo>
                        <a:pt x="19" y="189"/>
                      </a:lnTo>
                      <a:lnTo>
                        <a:pt x="9" y="170"/>
                      </a:lnTo>
                      <a:lnTo>
                        <a:pt x="3" y="152"/>
                      </a:lnTo>
                      <a:lnTo>
                        <a:pt x="1" y="152"/>
                      </a:lnTo>
                      <a:lnTo>
                        <a:pt x="0" y="152"/>
                      </a:lnTo>
                      <a:close/>
                      <a:moveTo>
                        <a:pt x="256" y="169"/>
                      </a:moveTo>
                      <a:lnTo>
                        <a:pt x="259" y="159"/>
                      </a:lnTo>
                      <a:lnTo>
                        <a:pt x="261" y="148"/>
                      </a:lnTo>
                      <a:lnTo>
                        <a:pt x="263" y="134"/>
                      </a:lnTo>
                      <a:lnTo>
                        <a:pt x="265" y="123"/>
                      </a:lnTo>
                      <a:lnTo>
                        <a:pt x="263" y="123"/>
                      </a:lnTo>
                      <a:lnTo>
                        <a:pt x="261" y="123"/>
                      </a:lnTo>
                      <a:lnTo>
                        <a:pt x="259" y="134"/>
                      </a:lnTo>
                      <a:lnTo>
                        <a:pt x="258" y="146"/>
                      </a:lnTo>
                      <a:lnTo>
                        <a:pt x="256" y="157"/>
                      </a:lnTo>
                      <a:lnTo>
                        <a:pt x="252" y="169"/>
                      </a:lnTo>
                      <a:lnTo>
                        <a:pt x="254" y="169"/>
                      </a:lnTo>
                      <a:lnTo>
                        <a:pt x="256" y="169"/>
                      </a:lnTo>
                      <a:close/>
                      <a:moveTo>
                        <a:pt x="81" y="0"/>
                      </a:moveTo>
                      <a:lnTo>
                        <a:pt x="79" y="0"/>
                      </a:lnTo>
                      <a:lnTo>
                        <a:pt x="81" y="0"/>
                      </a:lnTo>
                      <a:close/>
                    </a:path>
                  </a:pathLst>
                </a:custGeom>
                <a:solidFill>
                  <a:srgbClr val="E8A534"/>
                </a:solidFill>
                <a:ln w="9525">
                  <a:noFill/>
                  <a:round/>
                  <a:headEnd/>
                  <a:tailEnd/>
                </a:ln>
              </p:spPr>
              <p:txBody>
                <a:bodyPr/>
                <a:lstStyle/>
                <a:p>
                  <a:endParaRPr lang="en-US"/>
                </a:p>
              </p:txBody>
            </p:sp>
            <p:sp>
              <p:nvSpPr>
                <p:cNvPr id="22520" name="Freeform 297"/>
                <p:cNvSpPr>
                  <a:spLocks noEditPoints="1"/>
                </p:cNvSpPr>
                <p:nvPr/>
              </p:nvSpPr>
              <p:spPr bwMode="auto">
                <a:xfrm>
                  <a:off x="1735" y="1516"/>
                  <a:ext cx="262" cy="222"/>
                </a:xfrm>
                <a:custGeom>
                  <a:avLst/>
                  <a:gdLst>
                    <a:gd name="T0" fmla="*/ 260 w 262"/>
                    <a:gd name="T1" fmla="*/ 108 h 222"/>
                    <a:gd name="T2" fmla="*/ 260 w 262"/>
                    <a:gd name="T3" fmla="*/ 100 h 222"/>
                    <a:gd name="T4" fmla="*/ 258 w 262"/>
                    <a:gd name="T5" fmla="*/ 93 h 222"/>
                    <a:gd name="T6" fmla="*/ 257 w 262"/>
                    <a:gd name="T7" fmla="*/ 91 h 222"/>
                    <a:gd name="T8" fmla="*/ 253 w 262"/>
                    <a:gd name="T9" fmla="*/ 89 h 222"/>
                    <a:gd name="T10" fmla="*/ 255 w 262"/>
                    <a:gd name="T11" fmla="*/ 97 h 222"/>
                    <a:gd name="T12" fmla="*/ 257 w 262"/>
                    <a:gd name="T13" fmla="*/ 104 h 222"/>
                    <a:gd name="T14" fmla="*/ 258 w 262"/>
                    <a:gd name="T15" fmla="*/ 106 h 222"/>
                    <a:gd name="T16" fmla="*/ 260 w 262"/>
                    <a:gd name="T17" fmla="*/ 108 h 222"/>
                    <a:gd name="T18" fmla="*/ 0 w 262"/>
                    <a:gd name="T19" fmla="*/ 152 h 222"/>
                    <a:gd name="T20" fmla="*/ 6 w 262"/>
                    <a:gd name="T21" fmla="*/ 172 h 222"/>
                    <a:gd name="T22" fmla="*/ 16 w 262"/>
                    <a:gd name="T23" fmla="*/ 191 h 222"/>
                    <a:gd name="T24" fmla="*/ 27 w 262"/>
                    <a:gd name="T25" fmla="*/ 207 h 222"/>
                    <a:gd name="T26" fmla="*/ 42 w 262"/>
                    <a:gd name="T27" fmla="*/ 222 h 222"/>
                    <a:gd name="T28" fmla="*/ 44 w 262"/>
                    <a:gd name="T29" fmla="*/ 222 h 222"/>
                    <a:gd name="T30" fmla="*/ 46 w 262"/>
                    <a:gd name="T31" fmla="*/ 220 h 222"/>
                    <a:gd name="T32" fmla="*/ 31 w 262"/>
                    <a:gd name="T33" fmla="*/ 207 h 222"/>
                    <a:gd name="T34" fmla="*/ 19 w 262"/>
                    <a:gd name="T35" fmla="*/ 189 h 222"/>
                    <a:gd name="T36" fmla="*/ 10 w 262"/>
                    <a:gd name="T37" fmla="*/ 170 h 222"/>
                    <a:gd name="T38" fmla="*/ 4 w 262"/>
                    <a:gd name="T39" fmla="*/ 152 h 222"/>
                    <a:gd name="T40" fmla="*/ 2 w 262"/>
                    <a:gd name="T41" fmla="*/ 152 h 222"/>
                    <a:gd name="T42" fmla="*/ 0 w 262"/>
                    <a:gd name="T43" fmla="*/ 152 h 222"/>
                    <a:gd name="T44" fmla="*/ 253 w 262"/>
                    <a:gd name="T45" fmla="*/ 169 h 222"/>
                    <a:gd name="T46" fmla="*/ 257 w 262"/>
                    <a:gd name="T47" fmla="*/ 159 h 222"/>
                    <a:gd name="T48" fmla="*/ 258 w 262"/>
                    <a:gd name="T49" fmla="*/ 146 h 222"/>
                    <a:gd name="T50" fmla="*/ 260 w 262"/>
                    <a:gd name="T51" fmla="*/ 134 h 222"/>
                    <a:gd name="T52" fmla="*/ 262 w 262"/>
                    <a:gd name="T53" fmla="*/ 123 h 222"/>
                    <a:gd name="T54" fmla="*/ 260 w 262"/>
                    <a:gd name="T55" fmla="*/ 123 h 222"/>
                    <a:gd name="T56" fmla="*/ 258 w 262"/>
                    <a:gd name="T57" fmla="*/ 121 h 222"/>
                    <a:gd name="T58" fmla="*/ 257 w 262"/>
                    <a:gd name="T59" fmla="*/ 134 h 222"/>
                    <a:gd name="T60" fmla="*/ 255 w 262"/>
                    <a:gd name="T61" fmla="*/ 146 h 222"/>
                    <a:gd name="T62" fmla="*/ 253 w 262"/>
                    <a:gd name="T63" fmla="*/ 157 h 222"/>
                    <a:gd name="T64" fmla="*/ 249 w 262"/>
                    <a:gd name="T65" fmla="*/ 169 h 222"/>
                    <a:gd name="T66" fmla="*/ 251 w 262"/>
                    <a:gd name="T67" fmla="*/ 169 h 222"/>
                    <a:gd name="T68" fmla="*/ 253 w 262"/>
                    <a:gd name="T69" fmla="*/ 169 h 222"/>
                    <a:gd name="T70" fmla="*/ 84 w 262"/>
                    <a:gd name="T71" fmla="*/ 2 h 222"/>
                    <a:gd name="T72" fmla="*/ 80 w 262"/>
                    <a:gd name="T73" fmla="*/ 0 h 222"/>
                    <a:gd name="T74" fmla="*/ 78 w 262"/>
                    <a:gd name="T75" fmla="*/ 0 h 222"/>
                    <a:gd name="T76" fmla="*/ 80 w 262"/>
                    <a:gd name="T77" fmla="*/ 2 h 222"/>
                    <a:gd name="T78" fmla="*/ 80 w 262"/>
                    <a:gd name="T79" fmla="*/ 2 h 222"/>
                    <a:gd name="T80" fmla="*/ 82 w 262"/>
                    <a:gd name="T81" fmla="*/ 2 h 222"/>
                    <a:gd name="T82" fmla="*/ 84 w 262"/>
                    <a:gd name="T83" fmla="*/ 2 h 2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62"/>
                    <a:gd name="T127" fmla="*/ 0 h 222"/>
                    <a:gd name="T128" fmla="*/ 262 w 262"/>
                    <a:gd name="T129" fmla="*/ 222 h 22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62" h="222">
                      <a:moveTo>
                        <a:pt x="260" y="108"/>
                      </a:moveTo>
                      <a:lnTo>
                        <a:pt x="260" y="100"/>
                      </a:lnTo>
                      <a:lnTo>
                        <a:pt x="258" y="93"/>
                      </a:lnTo>
                      <a:lnTo>
                        <a:pt x="257" y="91"/>
                      </a:lnTo>
                      <a:lnTo>
                        <a:pt x="253" y="89"/>
                      </a:lnTo>
                      <a:lnTo>
                        <a:pt x="255" y="97"/>
                      </a:lnTo>
                      <a:lnTo>
                        <a:pt x="257" y="104"/>
                      </a:lnTo>
                      <a:lnTo>
                        <a:pt x="258" y="106"/>
                      </a:lnTo>
                      <a:lnTo>
                        <a:pt x="260" y="108"/>
                      </a:lnTo>
                      <a:close/>
                      <a:moveTo>
                        <a:pt x="0" y="152"/>
                      </a:moveTo>
                      <a:lnTo>
                        <a:pt x="6" y="172"/>
                      </a:lnTo>
                      <a:lnTo>
                        <a:pt x="16" y="191"/>
                      </a:lnTo>
                      <a:lnTo>
                        <a:pt x="27" y="207"/>
                      </a:lnTo>
                      <a:lnTo>
                        <a:pt x="42" y="222"/>
                      </a:lnTo>
                      <a:lnTo>
                        <a:pt x="44" y="222"/>
                      </a:lnTo>
                      <a:lnTo>
                        <a:pt x="46" y="220"/>
                      </a:lnTo>
                      <a:lnTo>
                        <a:pt x="31" y="207"/>
                      </a:lnTo>
                      <a:lnTo>
                        <a:pt x="19" y="189"/>
                      </a:lnTo>
                      <a:lnTo>
                        <a:pt x="10" y="170"/>
                      </a:lnTo>
                      <a:lnTo>
                        <a:pt x="4" y="152"/>
                      </a:lnTo>
                      <a:lnTo>
                        <a:pt x="2" y="152"/>
                      </a:lnTo>
                      <a:lnTo>
                        <a:pt x="0" y="152"/>
                      </a:lnTo>
                      <a:close/>
                      <a:moveTo>
                        <a:pt x="253" y="169"/>
                      </a:moveTo>
                      <a:lnTo>
                        <a:pt x="257" y="159"/>
                      </a:lnTo>
                      <a:lnTo>
                        <a:pt x="258" y="146"/>
                      </a:lnTo>
                      <a:lnTo>
                        <a:pt x="260" y="134"/>
                      </a:lnTo>
                      <a:lnTo>
                        <a:pt x="262" y="123"/>
                      </a:lnTo>
                      <a:lnTo>
                        <a:pt x="260" y="123"/>
                      </a:lnTo>
                      <a:lnTo>
                        <a:pt x="258" y="121"/>
                      </a:lnTo>
                      <a:lnTo>
                        <a:pt x="257" y="134"/>
                      </a:lnTo>
                      <a:lnTo>
                        <a:pt x="255" y="146"/>
                      </a:lnTo>
                      <a:lnTo>
                        <a:pt x="253" y="157"/>
                      </a:lnTo>
                      <a:lnTo>
                        <a:pt x="249" y="169"/>
                      </a:lnTo>
                      <a:lnTo>
                        <a:pt x="251" y="169"/>
                      </a:lnTo>
                      <a:lnTo>
                        <a:pt x="253" y="169"/>
                      </a:lnTo>
                      <a:close/>
                      <a:moveTo>
                        <a:pt x="84" y="2"/>
                      </a:moveTo>
                      <a:lnTo>
                        <a:pt x="80" y="0"/>
                      </a:lnTo>
                      <a:lnTo>
                        <a:pt x="78" y="0"/>
                      </a:lnTo>
                      <a:lnTo>
                        <a:pt x="80" y="2"/>
                      </a:lnTo>
                      <a:lnTo>
                        <a:pt x="82" y="2"/>
                      </a:lnTo>
                      <a:lnTo>
                        <a:pt x="84" y="2"/>
                      </a:lnTo>
                      <a:close/>
                    </a:path>
                  </a:pathLst>
                </a:custGeom>
                <a:solidFill>
                  <a:srgbClr val="E8A634"/>
                </a:solidFill>
                <a:ln w="9525">
                  <a:noFill/>
                  <a:round/>
                  <a:headEnd/>
                  <a:tailEnd/>
                </a:ln>
              </p:spPr>
              <p:txBody>
                <a:bodyPr/>
                <a:lstStyle/>
                <a:p>
                  <a:endParaRPr lang="en-US"/>
                </a:p>
              </p:txBody>
            </p:sp>
            <p:sp>
              <p:nvSpPr>
                <p:cNvPr id="22521" name="Freeform 298"/>
                <p:cNvSpPr>
                  <a:spLocks noEditPoints="1"/>
                </p:cNvSpPr>
                <p:nvPr/>
              </p:nvSpPr>
              <p:spPr bwMode="auto">
                <a:xfrm>
                  <a:off x="1737" y="1516"/>
                  <a:ext cx="258" cy="222"/>
                </a:xfrm>
                <a:custGeom>
                  <a:avLst/>
                  <a:gdLst>
                    <a:gd name="T0" fmla="*/ 256 w 258"/>
                    <a:gd name="T1" fmla="*/ 106 h 222"/>
                    <a:gd name="T2" fmla="*/ 256 w 258"/>
                    <a:gd name="T3" fmla="*/ 98 h 222"/>
                    <a:gd name="T4" fmla="*/ 255 w 258"/>
                    <a:gd name="T5" fmla="*/ 91 h 222"/>
                    <a:gd name="T6" fmla="*/ 251 w 258"/>
                    <a:gd name="T7" fmla="*/ 89 h 222"/>
                    <a:gd name="T8" fmla="*/ 249 w 258"/>
                    <a:gd name="T9" fmla="*/ 87 h 222"/>
                    <a:gd name="T10" fmla="*/ 251 w 258"/>
                    <a:gd name="T11" fmla="*/ 95 h 222"/>
                    <a:gd name="T12" fmla="*/ 253 w 258"/>
                    <a:gd name="T13" fmla="*/ 102 h 222"/>
                    <a:gd name="T14" fmla="*/ 255 w 258"/>
                    <a:gd name="T15" fmla="*/ 104 h 222"/>
                    <a:gd name="T16" fmla="*/ 256 w 258"/>
                    <a:gd name="T17" fmla="*/ 106 h 222"/>
                    <a:gd name="T18" fmla="*/ 78 w 258"/>
                    <a:gd name="T19" fmla="*/ 0 h 222"/>
                    <a:gd name="T20" fmla="*/ 78 w 258"/>
                    <a:gd name="T21" fmla="*/ 0 h 222"/>
                    <a:gd name="T22" fmla="*/ 76 w 258"/>
                    <a:gd name="T23" fmla="*/ 0 h 222"/>
                    <a:gd name="T24" fmla="*/ 78 w 258"/>
                    <a:gd name="T25" fmla="*/ 2 h 222"/>
                    <a:gd name="T26" fmla="*/ 80 w 258"/>
                    <a:gd name="T27" fmla="*/ 4 h 222"/>
                    <a:gd name="T28" fmla="*/ 82 w 258"/>
                    <a:gd name="T29" fmla="*/ 4 h 222"/>
                    <a:gd name="T30" fmla="*/ 86 w 258"/>
                    <a:gd name="T31" fmla="*/ 2 h 222"/>
                    <a:gd name="T32" fmla="*/ 80 w 258"/>
                    <a:gd name="T33" fmla="*/ 2 h 222"/>
                    <a:gd name="T34" fmla="*/ 78 w 258"/>
                    <a:gd name="T35" fmla="*/ 0 h 222"/>
                    <a:gd name="T36" fmla="*/ 0 w 258"/>
                    <a:gd name="T37" fmla="*/ 152 h 222"/>
                    <a:gd name="T38" fmla="*/ 6 w 258"/>
                    <a:gd name="T39" fmla="*/ 170 h 222"/>
                    <a:gd name="T40" fmla="*/ 16 w 258"/>
                    <a:gd name="T41" fmla="*/ 189 h 222"/>
                    <a:gd name="T42" fmla="*/ 27 w 258"/>
                    <a:gd name="T43" fmla="*/ 207 h 222"/>
                    <a:gd name="T44" fmla="*/ 42 w 258"/>
                    <a:gd name="T45" fmla="*/ 222 h 222"/>
                    <a:gd name="T46" fmla="*/ 44 w 258"/>
                    <a:gd name="T47" fmla="*/ 220 h 222"/>
                    <a:gd name="T48" fmla="*/ 46 w 258"/>
                    <a:gd name="T49" fmla="*/ 220 h 222"/>
                    <a:gd name="T50" fmla="*/ 31 w 258"/>
                    <a:gd name="T51" fmla="*/ 205 h 222"/>
                    <a:gd name="T52" fmla="*/ 19 w 258"/>
                    <a:gd name="T53" fmla="*/ 189 h 222"/>
                    <a:gd name="T54" fmla="*/ 10 w 258"/>
                    <a:gd name="T55" fmla="*/ 170 h 222"/>
                    <a:gd name="T56" fmla="*/ 4 w 258"/>
                    <a:gd name="T57" fmla="*/ 150 h 222"/>
                    <a:gd name="T58" fmla="*/ 2 w 258"/>
                    <a:gd name="T59" fmla="*/ 152 h 222"/>
                    <a:gd name="T60" fmla="*/ 0 w 258"/>
                    <a:gd name="T61" fmla="*/ 152 h 222"/>
                    <a:gd name="T62" fmla="*/ 249 w 258"/>
                    <a:gd name="T63" fmla="*/ 169 h 222"/>
                    <a:gd name="T64" fmla="*/ 253 w 258"/>
                    <a:gd name="T65" fmla="*/ 157 h 222"/>
                    <a:gd name="T66" fmla="*/ 255 w 258"/>
                    <a:gd name="T67" fmla="*/ 146 h 222"/>
                    <a:gd name="T68" fmla="*/ 256 w 258"/>
                    <a:gd name="T69" fmla="*/ 134 h 222"/>
                    <a:gd name="T70" fmla="*/ 258 w 258"/>
                    <a:gd name="T71" fmla="*/ 123 h 222"/>
                    <a:gd name="T72" fmla="*/ 256 w 258"/>
                    <a:gd name="T73" fmla="*/ 121 h 222"/>
                    <a:gd name="T74" fmla="*/ 255 w 258"/>
                    <a:gd name="T75" fmla="*/ 121 h 222"/>
                    <a:gd name="T76" fmla="*/ 255 w 258"/>
                    <a:gd name="T77" fmla="*/ 121 h 222"/>
                    <a:gd name="T78" fmla="*/ 255 w 258"/>
                    <a:gd name="T79" fmla="*/ 121 h 222"/>
                    <a:gd name="T80" fmla="*/ 253 w 258"/>
                    <a:gd name="T81" fmla="*/ 134 h 222"/>
                    <a:gd name="T82" fmla="*/ 251 w 258"/>
                    <a:gd name="T83" fmla="*/ 146 h 222"/>
                    <a:gd name="T84" fmla="*/ 249 w 258"/>
                    <a:gd name="T85" fmla="*/ 157 h 222"/>
                    <a:gd name="T86" fmla="*/ 245 w 258"/>
                    <a:gd name="T87" fmla="*/ 169 h 222"/>
                    <a:gd name="T88" fmla="*/ 247 w 258"/>
                    <a:gd name="T89" fmla="*/ 169 h 222"/>
                    <a:gd name="T90" fmla="*/ 249 w 258"/>
                    <a:gd name="T91" fmla="*/ 169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8"/>
                    <a:gd name="T139" fmla="*/ 0 h 222"/>
                    <a:gd name="T140" fmla="*/ 258 w 258"/>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8" h="222">
                      <a:moveTo>
                        <a:pt x="256" y="106"/>
                      </a:moveTo>
                      <a:lnTo>
                        <a:pt x="256" y="98"/>
                      </a:lnTo>
                      <a:lnTo>
                        <a:pt x="255" y="91"/>
                      </a:lnTo>
                      <a:lnTo>
                        <a:pt x="251" y="89"/>
                      </a:lnTo>
                      <a:lnTo>
                        <a:pt x="249" y="87"/>
                      </a:lnTo>
                      <a:lnTo>
                        <a:pt x="251" y="95"/>
                      </a:lnTo>
                      <a:lnTo>
                        <a:pt x="253" y="102"/>
                      </a:lnTo>
                      <a:lnTo>
                        <a:pt x="255" y="104"/>
                      </a:lnTo>
                      <a:lnTo>
                        <a:pt x="256" y="106"/>
                      </a:lnTo>
                      <a:close/>
                      <a:moveTo>
                        <a:pt x="78" y="0"/>
                      </a:moveTo>
                      <a:lnTo>
                        <a:pt x="78" y="0"/>
                      </a:lnTo>
                      <a:lnTo>
                        <a:pt x="76" y="0"/>
                      </a:lnTo>
                      <a:lnTo>
                        <a:pt x="78" y="2"/>
                      </a:lnTo>
                      <a:lnTo>
                        <a:pt x="80" y="4"/>
                      </a:lnTo>
                      <a:lnTo>
                        <a:pt x="82" y="4"/>
                      </a:lnTo>
                      <a:lnTo>
                        <a:pt x="86" y="2"/>
                      </a:lnTo>
                      <a:lnTo>
                        <a:pt x="80" y="2"/>
                      </a:lnTo>
                      <a:lnTo>
                        <a:pt x="78" y="0"/>
                      </a:lnTo>
                      <a:close/>
                      <a:moveTo>
                        <a:pt x="0" y="152"/>
                      </a:moveTo>
                      <a:lnTo>
                        <a:pt x="6" y="170"/>
                      </a:lnTo>
                      <a:lnTo>
                        <a:pt x="16" y="189"/>
                      </a:lnTo>
                      <a:lnTo>
                        <a:pt x="27" y="207"/>
                      </a:lnTo>
                      <a:lnTo>
                        <a:pt x="42" y="222"/>
                      </a:lnTo>
                      <a:lnTo>
                        <a:pt x="44" y="220"/>
                      </a:lnTo>
                      <a:lnTo>
                        <a:pt x="46" y="220"/>
                      </a:lnTo>
                      <a:lnTo>
                        <a:pt x="31" y="205"/>
                      </a:lnTo>
                      <a:lnTo>
                        <a:pt x="19" y="189"/>
                      </a:lnTo>
                      <a:lnTo>
                        <a:pt x="10" y="170"/>
                      </a:lnTo>
                      <a:lnTo>
                        <a:pt x="4" y="150"/>
                      </a:lnTo>
                      <a:lnTo>
                        <a:pt x="2" y="152"/>
                      </a:lnTo>
                      <a:lnTo>
                        <a:pt x="0" y="152"/>
                      </a:lnTo>
                      <a:close/>
                      <a:moveTo>
                        <a:pt x="249" y="169"/>
                      </a:moveTo>
                      <a:lnTo>
                        <a:pt x="253" y="157"/>
                      </a:lnTo>
                      <a:lnTo>
                        <a:pt x="255" y="146"/>
                      </a:lnTo>
                      <a:lnTo>
                        <a:pt x="256" y="134"/>
                      </a:lnTo>
                      <a:lnTo>
                        <a:pt x="258" y="123"/>
                      </a:lnTo>
                      <a:lnTo>
                        <a:pt x="256" y="121"/>
                      </a:lnTo>
                      <a:lnTo>
                        <a:pt x="255" y="121"/>
                      </a:lnTo>
                      <a:lnTo>
                        <a:pt x="253" y="134"/>
                      </a:lnTo>
                      <a:lnTo>
                        <a:pt x="251" y="146"/>
                      </a:lnTo>
                      <a:lnTo>
                        <a:pt x="249" y="157"/>
                      </a:lnTo>
                      <a:lnTo>
                        <a:pt x="245" y="169"/>
                      </a:lnTo>
                      <a:lnTo>
                        <a:pt x="247" y="169"/>
                      </a:lnTo>
                      <a:lnTo>
                        <a:pt x="249" y="169"/>
                      </a:lnTo>
                      <a:close/>
                    </a:path>
                  </a:pathLst>
                </a:custGeom>
                <a:solidFill>
                  <a:srgbClr val="E8A734"/>
                </a:solidFill>
                <a:ln w="9525">
                  <a:noFill/>
                  <a:round/>
                  <a:headEnd/>
                  <a:tailEnd/>
                </a:ln>
              </p:spPr>
              <p:txBody>
                <a:bodyPr/>
                <a:lstStyle/>
                <a:p>
                  <a:endParaRPr lang="en-US"/>
                </a:p>
              </p:txBody>
            </p:sp>
            <p:sp>
              <p:nvSpPr>
                <p:cNvPr id="22522" name="Freeform 299"/>
                <p:cNvSpPr>
                  <a:spLocks noEditPoints="1"/>
                </p:cNvSpPr>
                <p:nvPr/>
              </p:nvSpPr>
              <p:spPr bwMode="auto">
                <a:xfrm>
                  <a:off x="1739" y="1518"/>
                  <a:ext cx="254" cy="218"/>
                </a:xfrm>
                <a:custGeom>
                  <a:avLst/>
                  <a:gdLst>
                    <a:gd name="T0" fmla="*/ 253 w 254"/>
                    <a:gd name="T1" fmla="*/ 102 h 218"/>
                    <a:gd name="T2" fmla="*/ 251 w 254"/>
                    <a:gd name="T3" fmla="*/ 95 h 218"/>
                    <a:gd name="T4" fmla="*/ 249 w 254"/>
                    <a:gd name="T5" fmla="*/ 87 h 218"/>
                    <a:gd name="T6" fmla="*/ 247 w 254"/>
                    <a:gd name="T7" fmla="*/ 85 h 218"/>
                    <a:gd name="T8" fmla="*/ 245 w 254"/>
                    <a:gd name="T9" fmla="*/ 83 h 218"/>
                    <a:gd name="T10" fmla="*/ 247 w 254"/>
                    <a:gd name="T11" fmla="*/ 91 h 218"/>
                    <a:gd name="T12" fmla="*/ 249 w 254"/>
                    <a:gd name="T13" fmla="*/ 98 h 218"/>
                    <a:gd name="T14" fmla="*/ 251 w 254"/>
                    <a:gd name="T15" fmla="*/ 100 h 218"/>
                    <a:gd name="T16" fmla="*/ 253 w 254"/>
                    <a:gd name="T17" fmla="*/ 102 h 218"/>
                    <a:gd name="T18" fmla="*/ 80 w 254"/>
                    <a:gd name="T19" fmla="*/ 0 h 218"/>
                    <a:gd name="T20" fmla="*/ 78 w 254"/>
                    <a:gd name="T21" fmla="*/ 0 h 218"/>
                    <a:gd name="T22" fmla="*/ 76 w 254"/>
                    <a:gd name="T23" fmla="*/ 0 h 218"/>
                    <a:gd name="T24" fmla="*/ 78 w 254"/>
                    <a:gd name="T25" fmla="*/ 2 h 218"/>
                    <a:gd name="T26" fmla="*/ 80 w 254"/>
                    <a:gd name="T27" fmla="*/ 4 h 218"/>
                    <a:gd name="T28" fmla="*/ 84 w 254"/>
                    <a:gd name="T29" fmla="*/ 2 h 218"/>
                    <a:gd name="T30" fmla="*/ 86 w 254"/>
                    <a:gd name="T31" fmla="*/ 2 h 218"/>
                    <a:gd name="T32" fmla="*/ 82 w 254"/>
                    <a:gd name="T33" fmla="*/ 0 h 218"/>
                    <a:gd name="T34" fmla="*/ 80 w 254"/>
                    <a:gd name="T35" fmla="*/ 0 h 218"/>
                    <a:gd name="T36" fmla="*/ 0 w 254"/>
                    <a:gd name="T37" fmla="*/ 150 h 218"/>
                    <a:gd name="T38" fmla="*/ 6 w 254"/>
                    <a:gd name="T39" fmla="*/ 168 h 218"/>
                    <a:gd name="T40" fmla="*/ 15 w 254"/>
                    <a:gd name="T41" fmla="*/ 187 h 218"/>
                    <a:gd name="T42" fmla="*/ 27 w 254"/>
                    <a:gd name="T43" fmla="*/ 205 h 218"/>
                    <a:gd name="T44" fmla="*/ 42 w 254"/>
                    <a:gd name="T45" fmla="*/ 218 h 218"/>
                    <a:gd name="T46" fmla="*/ 44 w 254"/>
                    <a:gd name="T47" fmla="*/ 218 h 218"/>
                    <a:gd name="T48" fmla="*/ 46 w 254"/>
                    <a:gd name="T49" fmla="*/ 218 h 218"/>
                    <a:gd name="T50" fmla="*/ 32 w 254"/>
                    <a:gd name="T51" fmla="*/ 203 h 218"/>
                    <a:gd name="T52" fmla="*/ 19 w 254"/>
                    <a:gd name="T53" fmla="*/ 186 h 218"/>
                    <a:gd name="T54" fmla="*/ 10 w 254"/>
                    <a:gd name="T55" fmla="*/ 168 h 218"/>
                    <a:gd name="T56" fmla="*/ 4 w 254"/>
                    <a:gd name="T57" fmla="*/ 148 h 218"/>
                    <a:gd name="T58" fmla="*/ 2 w 254"/>
                    <a:gd name="T59" fmla="*/ 148 h 218"/>
                    <a:gd name="T60" fmla="*/ 0 w 254"/>
                    <a:gd name="T61" fmla="*/ 150 h 218"/>
                    <a:gd name="T62" fmla="*/ 245 w 254"/>
                    <a:gd name="T63" fmla="*/ 167 h 218"/>
                    <a:gd name="T64" fmla="*/ 249 w 254"/>
                    <a:gd name="T65" fmla="*/ 155 h 218"/>
                    <a:gd name="T66" fmla="*/ 251 w 254"/>
                    <a:gd name="T67" fmla="*/ 144 h 218"/>
                    <a:gd name="T68" fmla="*/ 253 w 254"/>
                    <a:gd name="T69" fmla="*/ 132 h 218"/>
                    <a:gd name="T70" fmla="*/ 254 w 254"/>
                    <a:gd name="T71" fmla="*/ 119 h 218"/>
                    <a:gd name="T72" fmla="*/ 253 w 254"/>
                    <a:gd name="T73" fmla="*/ 119 h 218"/>
                    <a:gd name="T74" fmla="*/ 251 w 254"/>
                    <a:gd name="T75" fmla="*/ 119 h 218"/>
                    <a:gd name="T76" fmla="*/ 251 w 254"/>
                    <a:gd name="T77" fmla="*/ 119 h 218"/>
                    <a:gd name="T78" fmla="*/ 251 w 254"/>
                    <a:gd name="T79" fmla="*/ 119 h 218"/>
                    <a:gd name="T80" fmla="*/ 249 w 254"/>
                    <a:gd name="T81" fmla="*/ 132 h 218"/>
                    <a:gd name="T82" fmla="*/ 247 w 254"/>
                    <a:gd name="T83" fmla="*/ 144 h 218"/>
                    <a:gd name="T84" fmla="*/ 245 w 254"/>
                    <a:gd name="T85" fmla="*/ 155 h 218"/>
                    <a:gd name="T86" fmla="*/ 241 w 254"/>
                    <a:gd name="T87" fmla="*/ 167 h 218"/>
                    <a:gd name="T88" fmla="*/ 243 w 254"/>
                    <a:gd name="T89" fmla="*/ 167 h 218"/>
                    <a:gd name="T90" fmla="*/ 245 w 254"/>
                    <a:gd name="T91" fmla="*/ 167 h 2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4"/>
                    <a:gd name="T139" fmla="*/ 0 h 218"/>
                    <a:gd name="T140" fmla="*/ 254 w 254"/>
                    <a:gd name="T141" fmla="*/ 218 h 2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4" h="218">
                      <a:moveTo>
                        <a:pt x="253" y="102"/>
                      </a:moveTo>
                      <a:lnTo>
                        <a:pt x="251" y="95"/>
                      </a:lnTo>
                      <a:lnTo>
                        <a:pt x="249" y="87"/>
                      </a:lnTo>
                      <a:lnTo>
                        <a:pt x="247" y="85"/>
                      </a:lnTo>
                      <a:lnTo>
                        <a:pt x="245" y="83"/>
                      </a:lnTo>
                      <a:lnTo>
                        <a:pt x="247" y="91"/>
                      </a:lnTo>
                      <a:lnTo>
                        <a:pt x="249" y="98"/>
                      </a:lnTo>
                      <a:lnTo>
                        <a:pt x="251" y="100"/>
                      </a:lnTo>
                      <a:lnTo>
                        <a:pt x="253" y="102"/>
                      </a:lnTo>
                      <a:close/>
                      <a:moveTo>
                        <a:pt x="80" y="0"/>
                      </a:moveTo>
                      <a:lnTo>
                        <a:pt x="78" y="0"/>
                      </a:lnTo>
                      <a:lnTo>
                        <a:pt x="76" y="0"/>
                      </a:lnTo>
                      <a:lnTo>
                        <a:pt x="78" y="2"/>
                      </a:lnTo>
                      <a:lnTo>
                        <a:pt x="80" y="4"/>
                      </a:lnTo>
                      <a:lnTo>
                        <a:pt x="84" y="2"/>
                      </a:lnTo>
                      <a:lnTo>
                        <a:pt x="86" y="2"/>
                      </a:lnTo>
                      <a:lnTo>
                        <a:pt x="82" y="0"/>
                      </a:lnTo>
                      <a:lnTo>
                        <a:pt x="80" y="0"/>
                      </a:lnTo>
                      <a:close/>
                      <a:moveTo>
                        <a:pt x="0" y="150"/>
                      </a:moveTo>
                      <a:lnTo>
                        <a:pt x="6" y="168"/>
                      </a:lnTo>
                      <a:lnTo>
                        <a:pt x="15" y="187"/>
                      </a:lnTo>
                      <a:lnTo>
                        <a:pt x="27" y="205"/>
                      </a:lnTo>
                      <a:lnTo>
                        <a:pt x="42" y="218"/>
                      </a:lnTo>
                      <a:lnTo>
                        <a:pt x="44" y="218"/>
                      </a:lnTo>
                      <a:lnTo>
                        <a:pt x="46" y="218"/>
                      </a:lnTo>
                      <a:lnTo>
                        <a:pt x="32" y="203"/>
                      </a:lnTo>
                      <a:lnTo>
                        <a:pt x="19" y="186"/>
                      </a:lnTo>
                      <a:lnTo>
                        <a:pt x="10" y="168"/>
                      </a:lnTo>
                      <a:lnTo>
                        <a:pt x="4" y="148"/>
                      </a:lnTo>
                      <a:lnTo>
                        <a:pt x="2" y="148"/>
                      </a:lnTo>
                      <a:lnTo>
                        <a:pt x="0" y="150"/>
                      </a:lnTo>
                      <a:close/>
                      <a:moveTo>
                        <a:pt x="245" y="167"/>
                      </a:moveTo>
                      <a:lnTo>
                        <a:pt x="249" y="155"/>
                      </a:lnTo>
                      <a:lnTo>
                        <a:pt x="251" y="144"/>
                      </a:lnTo>
                      <a:lnTo>
                        <a:pt x="253" y="132"/>
                      </a:lnTo>
                      <a:lnTo>
                        <a:pt x="254" y="119"/>
                      </a:lnTo>
                      <a:lnTo>
                        <a:pt x="253" y="119"/>
                      </a:lnTo>
                      <a:lnTo>
                        <a:pt x="251" y="119"/>
                      </a:lnTo>
                      <a:lnTo>
                        <a:pt x="249" y="132"/>
                      </a:lnTo>
                      <a:lnTo>
                        <a:pt x="247" y="144"/>
                      </a:lnTo>
                      <a:lnTo>
                        <a:pt x="245" y="155"/>
                      </a:lnTo>
                      <a:lnTo>
                        <a:pt x="241" y="167"/>
                      </a:lnTo>
                      <a:lnTo>
                        <a:pt x="243" y="167"/>
                      </a:lnTo>
                      <a:lnTo>
                        <a:pt x="245" y="167"/>
                      </a:lnTo>
                      <a:close/>
                    </a:path>
                  </a:pathLst>
                </a:custGeom>
                <a:solidFill>
                  <a:srgbClr val="E8A834"/>
                </a:solidFill>
                <a:ln w="9525">
                  <a:noFill/>
                  <a:round/>
                  <a:headEnd/>
                  <a:tailEnd/>
                </a:ln>
              </p:spPr>
              <p:txBody>
                <a:bodyPr/>
                <a:lstStyle/>
                <a:p>
                  <a:endParaRPr lang="en-US"/>
                </a:p>
              </p:txBody>
            </p:sp>
            <p:sp>
              <p:nvSpPr>
                <p:cNvPr id="22523" name="Freeform 300"/>
                <p:cNvSpPr>
                  <a:spLocks noEditPoints="1"/>
                </p:cNvSpPr>
                <p:nvPr/>
              </p:nvSpPr>
              <p:spPr bwMode="auto">
                <a:xfrm>
                  <a:off x="1741" y="1518"/>
                  <a:ext cx="251" cy="218"/>
                </a:xfrm>
                <a:custGeom>
                  <a:avLst/>
                  <a:gdLst>
                    <a:gd name="T0" fmla="*/ 251 w 251"/>
                    <a:gd name="T1" fmla="*/ 119 h 218"/>
                    <a:gd name="T2" fmla="*/ 251 w 251"/>
                    <a:gd name="T3" fmla="*/ 119 h 218"/>
                    <a:gd name="T4" fmla="*/ 251 w 251"/>
                    <a:gd name="T5" fmla="*/ 119 h 218"/>
                    <a:gd name="T6" fmla="*/ 249 w 251"/>
                    <a:gd name="T7" fmla="*/ 119 h 218"/>
                    <a:gd name="T8" fmla="*/ 247 w 251"/>
                    <a:gd name="T9" fmla="*/ 119 h 218"/>
                    <a:gd name="T10" fmla="*/ 247 w 251"/>
                    <a:gd name="T11" fmla="*/ 119 h 218"/>
                    <a:gd name="T12" fmla="*/ 247 w 251"/>
                    <a:gd name="T13" fmla="*/ 119 h 218"/>
                    <a:gd name="T14" fmla="*/ 245 w 251"/>
                    <a:gd name="T15" fmla="*/ 132 h 218"/>
                    <a:gd name="T16" fmla="*/ 243 w 251"/>
                    <a:gd name="T17" fmla="*/ 144 h 218"/>
                    <a:gd name="T18" fmla="*/ 241 w 251"/>
                    <a:gd name="T19" fmla="*/ 155 h 218"/>
                    <a:gd name="T20" fmla="*/ 237 w 251"/>
                    <a:gd name="T21" fmla="*/ 167 h 218"/>
                    <a:gd name="T22" fmla="*/ 239 w 251"/>
                    <a:gd name="T23" fmla="*/ 167 h 218"/>
                    <a:gd name="T24" fmla="*/ 241 w 251"/>
                    <a:gd name="T25" fmla="*/ 167 h 218"/>
                    <a:gd name="T26" fmla="*/ 245 w 251"/>
                    <a:gd name="T27" fmla="*/ 155 h 218"/>
                    <a:gd name="T28" fmla="*/ 247 w 251"/>
                    <a:gd name="T29" fmla="*/ 144 h 218"/>
                    <a:gd name="T30" fmla="*/ 249 w 251"/>
                    <a:gd name="T31" fmla="*/ 132 h 218"/>
                    <a:gd name="T32" fmla="*/ 251 w 251"/>
                    <a:gd name="T33" fmla="*/ 119 h 218"/>
                    <a:gd name="T34" fmla="*/ 249 w 251"/>
                    <a:gd name="T35" fmla="*/ 100 h 218"/>
                    <a:gd name="T36" fmla="*/ 247 w 251"/>
                    <a:gd name="T37" fmla="*/ 93 h 218"/>
                    <a:gd name="T38" fmla="*/ 245 w 251"/>
                    <a:gd name="T39" fmla="*/ 85 h 218"/>
                    <a:gd name="T40" fmla="*/ 243 w 251"/>
                    <a:gd name="T41" fmla="*/ 83 h 218"/>
                    <a:gd name="T42" fmla="*/ 239 w 251"/>
                    <a:gd name="T43" fmla="*/ 81 h 218"/>
                    <a:gd name="T44" fmla="*/ 243 w 251"/>
                    <a:gd name="T45" fmla="*/ 89 h 218"/>
                    <a:gd name="T46" fmla="*/ 245 w 251"/>
                    <a:gd name="T47" fmla="*/ 96 h 218"/>
                    <a:gd name="T48" fmla="*/ 247 w 251"/>
                    <a:gd name="T49" fmla="*/ 98 h 218"/>
                    <a:gd name="T50" fmla="*/ 249 w 251"/>
                    <a:gd name="T51" fmla="*/ 100 h 218"/>
                    <a:gd name="T52" fmla="*/ 82 w 251"/>
                    <a:gd name="T53" fmla="*/ 0 h 218"/>
                    <a:gd name="T54" fmla="*/ 78 w 251"/>
                    <a:gd name="T55" fmla="*/ 2 h 218"/>
                    <a:gd name="T56" fmla="*/ 76 w 251"/>
                    <a:gd name="T57" fmla="*/ 2 h 218"/>
                    <a:gd name="T58" fmla="*/ 78 w 251"/>
                    <a:gd name="T59" fmla="*/ 4 h 218"/>
                    <a:gd name="T60" fmla="*/ 80 w 251"/>
                    <a:gd name="T61" fmla="*/ 5 h 218"/>
                    <a:gd name="T62" fmla="*/ 84 w 251"/>
                    <a:gd name="T63" fmla="*/ 4 h 218"/>
                    <a:gd name="T64" fmla="*/ 87 w 251"/>
                    <a:gd name="T65" fmla="*/ 2 h 218"/>
                    <a:gd name="T66" fmla="*/ 84 w 251"/>
                    <a:gd name="T67" fmla="*/ 2 h 218"/>
                    <a:gd name="T68" fmla="*/ 82 w 251"/>
                    <a:gd name="T69" fmla="*/ 0 h 218"/>
                    <a:gd name="T70" fmla="*/ 0 w 251"/>
                    <a:gd name="T71" fmla="*/ 148 h 218"/>
                    <a:gd name="T72" fmla="*/ 6 w 251"/>
                    <a:gd name="T73" fmla="*/ 168 h 218"/>
                    <a:gd name="T74" fmla="*/ 15 w 251"/>
                    <a:gd name="T75" fmla="*/ 187 h 218"/>
                    <a:gd name="T76" fmla="*/ 27 w 251"/>
                    <a:gd name="T77" fmla="*/ 203 h 218"/>
                    <a:gd name="T78" fmla="*/ 42 w 251"/>
                    <a:gd name="T79" fmla="*/ 218 h 218"/>
                    <a:gd name="T80" fmla="*/ 44 w 251"/>
                    <a:gd name="T81" fmla="*/ 218 h 218"/>
                    <a:gd name="T82" fmla="*/ 46 w 251"/>
                    <a:gd name="T83" fmla="*/ 216 h 218"/>
                    <a:gd name="T84" fmla="*/ 32 w 251"/>
                    <a:gd name="T85" fmla="*/ 203 h 218"/>
                    <a:gd name="T86" fmla="*/ 19 w 251"/>
                    <a:gd name="T87" fmla="*/ 186 h 218"/>
                    <a:gd name="T88" fmla="*/ 10 w 251"/>
                    <a:gd name="T89" fmla="*/ 167 h 218"/>
                    <a:gd name="T90" fmla="*/ 4 w 251"/>
                    <a:gd name="T91" fmla="*/ 148 h 218"/>
                    <a:gd name="T92" fmla="*/ 2 w 251"/>
                    <a:gd name="T93" fmla="*/ 148 h 218"/>
                    <a:gd name="T94" fmla="*/ 0 w 251"/>
                    <a:gd name="T95" fmla="*/ 148 h 21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1"/>
                    <a:gd name="T145" fmla="*/ 0 h 218"/>
                    <a:gd name="T146" fmla="*/ 251 w 251"/>
                    <a:gd name="T147" fmla="*/ 218 h 21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1" h="218">
                      <a:moveTo>
                        <a:pt x="251" y="119"/>
                      </a:moveTo>
                      <a:lnTo>
                        <a:pt x="251" y="119"/>
                      </a:lnTo>
                      <a:lnTo>
                        <a:pt x="249" y="119"/>
                      </a:lnTo>
                      <a:lnTo>
                        <a:pt x="247" y="119"/>
                      </a:lnTo>
                      <a:lnTo>
                        <a:pt x="245" y="132"/>
                      </a:lnTo>
                      <a:lnTo>
                        <a:pt x="243" y="144"/>
                      </a:lnTo>
                      <a:lnTo>
                        <a:pt x="241" y="155"/>
                      </a:lnTo>
                      <a:lnTo>
                        <a:pt x="237" y="167"/>
                      </a:lnTo>
                      <a:lnTo>
                        <a:pt x="239" y="167"/>
                      </a:lnTo>
                      <a:lnTo>
                        <a:pt x="241" y="167"/>
                      </a:lnTo>
                      <a:lnTo>
                        <a:pt x="245" y="155"/>
                      </a:lnTo>
                      <a:lnTo>
                        <a:pt x="247" y="144"/>
                      </a:lnTo>
                      <a:lnTo>
                        <a:pt x="249" y="132"/>
                      </a:lnTo>
                      <a:lnTo>
                        <a:pt x="251" y="119"/>
                      </a:lnTo>
                      <a:close/>
                      <a:moveTo>
                        <a:pt x="249" y="100"/>
                      </a:moveTo>
                      <a:lnTo>
                        <a:pt x="247" y="93"/>
                      </a:lnTo>
                      <a:lnTo>
                        <a:pt x="245" y="85"/>
                      </a:lnTo>
                      <a:lnTo>
                        <a:pt x="243" y="83"/>
                      </a:lnTo>
                      <a:lnTo>
                        <a:pt x="239" y="81"/>
                      </a:lnTo>
                      <a:lnTo>
                        <a:pt x="243" y="89"/>
                      </a:lnTo>
                      <a:lnTo>
                        <a:pt x="245" y="96"/>
                      </a:lnTo>
                      <a:lnTo>
                        <a:pt x="247" y="98"/>
                      </a:lnTo>
                      <a:lnTo>
                        <a:pt x="249" y="100"/>
                      </a:lnTo>
                      <a:close/>
                      <a:moveTo>
                        <a:pt x="82" y="0"/>
                      </a:moveTo>
                      <a:lnTo>
                        <a:pt x="78" y="2"/>
                      </a:lnTo>
                      <a:lnTo>
                        <a:pt x="76" y="2"/>
                      </a:lnTo>
                      <a:lnTo>
                        <a:pt x="78" y="4"/>
                      </a:lnTo>
                      <a:lnTo>
                        <a:pt x="80" y="5"/>
                      </a:lnTo>
                      <a:lnTo>
                        <a:pt x="84" y="4"/>
                      </a:lnTo>
                      <a:lnTo>
                        <a:pt x="87" y="2"/>
                      </a:lnTo>
                      <a:lnTo>
                        <a:pt x="84" y="2"/>
                      </a:lnTo>
                      <a:lnTo>
                        <a:pt x="82" y="0"/>
                      </a:lnTo>
                      <a:close/>
                      <a:moveTo>
                        <a:pt x="0" y="148"/>
                      </a:moveTo>
                      <a:lnTo>
                        <a:pt x="6" y="168"/>
                      </a:lnTo>
                      <a:lnTo>
                        <a:pt x="15" y="187"/>
                      </a:lnTo>
                      <a:lnTo>
                        <a:pt x="27" y="203"/>
                      </a:lnTo>
                      <a:lnTo>
                        <a:pt x="42" y="218"/>
                      </a:lnTo>
                      <a:lnTo>
                        <a:pt x="44" y="218"/>
                      </a:lnTo>
                      <a:lnTo>
                        <a:pt x="46" y="216"/>
                      </a:lnTo>
                      <a:lnTo>
                        <a:pt x="32" y="203"/>
                      </a:lnTo>
                      <a:lnTo>
                        <a:pt x="19" y="186"/>
                      </a:lnTo>
                      <a:lnTo>
                        <a:pt x="10" y="167"/>
                      </a:lnTo>
                      <a:lnTo>
                        <a:pt x="4" y="148"/>
                      </a:lnTo>
                      <a:lnTo>
                        <a:pt x="2" y="148"/>
                      </a:lnTo>
                      <a:lnTo>
                        <a:pt x="0" y="148"/>
                      </a:lnTo>
                      <a:close/>
                    </a:path>
                  </a:pathLst>
                </a:custGeom>
                <a:solidFill>
                  <a:srgbClr val="E8A932"/>
                </a:solidFill>
                <a:ln w="9525">
                  <a:noFill/>
                  <a:round/>
                  <a:headEnd/>
                  <a:tailEnd/>
                </a:ln>
              </p:spPr>
              <p:txBody>
                <a:bodyPr/>
                <a:lstStyle/>
                <a:p>
                  <a:endParaRPr lang="en-US"/>
                </a:p>
              </p:txBody>
            </p:sp>
            <p:sp>
              <p:nvSpPr>
                <p:cNvPr id="22524" name="Freeform 301"/>
                <p:cNvSpPr>
                  <a:spLocks noEditPoints="1"/>
                </p:cNvSpPr>
                <p:nvPr/>
              </p:nvSpPr>
              <p:spPr bwMode="auto">
                <a:xfrm>
                  <a:off x="1743" y="1520"/>
                  <a:ext cx="247" cy="216"/>
                </a:xfrm>
                <a:custGeom>
                  <a:avLst/>
                  <a:gdLst>
                    <a:gd name="T0" fmla="*/ 247 w 247"/>
                    <a:gd name="T1" fmla="*/ 117 h 216"/>
                    <a:gd name="T2" fmla="*/ 247 w 247"/>
                    <a:gd name="T3" fmla="*/ 117 h 216"/>
                    <a:gd name="T4" fmla="*/ 247 w 247"/>
                    <a:gd name="T5" fmla="*/ 117 h 216"/>
                    <a:gd name="T6" fmla="*/ 245 w 247"/>
                    <a:gd name="T7" fmla="*/ 117 h 216"/>
                    <a:gd name="T8" fmla="*/ 243 w 247"/>
                    <a:gd name="T9" fmla="*/ 117 h 216"/>
                    <a:gd name="T10" fmla="*/ 243 w 247"/>
                    <a:gd name="T11" fmla="*/ 117 h 216"/>
                    <a:gd name="T12" fmla="*/ 243 w 247"/>
                    <a:gd name="T13" fmla="*/ 117 h 216"/>
                    <a:gd name="T14" fmla="*/ 241 w 247"/>
                    <a:gd name="T15" fmla="*/ 130 h 216"/>
                    <a:gd name="T16" fmla="*/ 239 w 247"/>
                    <a:gd name="T17" fmla="*/ 142 h 216"/>
                    <a:gd name="T18" fmla="*/ 237 w 247"/>
                    <a:gd name="T19" fmla="*/ 155 h 216"/>
                    <a:gd name="T20" fmla="*/ 233 w 247"/>
                    <a:gd name="T21" fmla="*/ 165 h 216"/>
                    <a:gd name="T22" fmla="*/ 235 w 247"/>
                    <a:gd name="T23" fmla="*/ 165 h 216"/>
                    <a:gd name="T24" fmla="*/ 237 w 247"/>
                    <a:gd name="T25" fmla="*/ 165 h 216"/>
                    <a:gd name="T26" fmla="*/ 241 w 247"/>
                    <a:gd name="T27" fmla="*/ 153 h 216"/>
                    <a:gd name="T28" fmla="*/ 243 w 247"/>
                    <a:gd name="T29" fmla="*/ 142 h 216"/>
                    <a:gd name="T30" fmla="*/ 245 w 247"/>
                    <a:gd name="T31" fmla="*/ 130 h 216"/>
                    <a:gd name="T32" fmla="*/ 247 w 247"/>
                    <a:gd name="T33" fmla="*/ 117 h 216"/>
                    <a:gd name="T34" fmla="*/ 245 w 247"/>
                    <a:gd name="T35" fmla="*/ 96 h 216"/>
                    <a:gd name="T36" fmla="*/ 243 w 247"/>
                    <a:gd name="T37" fmla="*/ 89 h 216"/>
                    <a:gd name="T38" fmla="*/ 241 w 247"/>
                    <a:gd name="T39" fmla="*/ 81 h 216"/>
                    <a:gd name="T40" fmla="*/ 237 w 247"/>
                    <a:gd name="T41" fmla="*/ 79 h 216"/>
                    <a:gd name="T42" fmla="*/ 235 w 247"/>
                    <a:gd name="T43" fmla="*/ 77 h 216"/>
                    <a:gd name="T44" fmla="*/ 237 w 247"/>
                    <a:gd name="T45" fmla="*/ 85 h 216"/>
                    <a:gd name="T46" fmla="*/ 239 w 247"/>
                    <a:gd name="T47" fmla="*/ 94 h 216"/>
                    <a:gd name="T48" fmla="*/ 243 w 247"/>
                    <a:gd name="T49" fmla="*/ 94 h 216"/>
                    <a:gd name="T50" fmla="*/ 245 w 247"/>
                    <a:gd name="T51" fmla="*/ 96 h 216"/>
                    <a:gd name="T52" fmla="*/ 82 w 247"/>
                    <a:gd name="T53" fmla="*/ 0 h 216"/>
                    <a:gd name="T54" fmla="*/ 80 w 247"/>
                    <a:gd name="T55" fmla="*/ 0 h 216"/>
                    <a:gd name="T56" fmla="*/ 76 w 247"/>
                    <a:gd name="T57" fmla="*/ 2 h 216"/>
                    <a:gd name="T58" fmla="*/ 78 w 247"/>
                    <a:gd name="T59" fmla="*/ 3 h 216"/>
                    <a:gd name="T60" fmla="*/ 78 w 247"/>
                    <a:gd name="T61" fmla="*/ 3 h 216"/>
                    <a:gd name="T62" fmla="*/ 84 w 247"/>
                    <a:gd name="T63" fmla="*/ 2 h 216"/>
                    <a:gd name="T64" fmla="*/ 89 w 247"/>
                    <a:gd name="T65" fmla="*/ 2 h 216"/>
                    <a:gd name="T66" fmla="*/ 87 w 247"/>
                    <a:gd name="T67" fmla="*/ 0 h 216"/>
                    <a:gd name="T68" fmla="*/ 87 w 247"/>
                    <a:gd name="T69" fmla="*/ 0 h 216"/>
                    <a:gd name="T70" fmla="*/ 85 w 247"/>
                    <a:gd name="T71" fmla="*/ 0 h 216"/>
                    <a:gd name="T72" fmla="*/ 82 w 247"/>
                    <a:gd name="T73" fmla="*/ 0 h 216"/>
                    <a:gd name="T74" fmla="*/ 0 w 247"/>
                    <a:gd name="T75" fmla="*/ 146 h 216"/>
                    <a:gd name="T76" fmla="*/ 6 w 247"/>
                    <a:gd name="T77" fmla="*/ 166 h 216"/>
                    <a:gd name="T78" fmla="*/ 15 w 247"/>
                    <a:gd name="T79" fmla="*/ 184 h 216"/>
                    <a:gd name="T80" fmla="*/ 28 w 247"/>
                    <a:gd name="T81" fmla="*/ 201 h 216"/>
                    <a:gd name="T82" fmla="*/ 42 w 247"/>
                    <a:gd name="T83" fmla="*/ 216 h 216"/>
                    <a:gd name="T84" fmla="*/ 44 w 247"/>
                    <a:gd name="T85" fmla="*/ 214 h 216"/>
                    <a:gd name="T86" fmla="*/ 47 w 247"/>
                    <a:gd name="T87" fmla="*/ 214 h 216"/>
                    <a:gd name="T88" fmla="*/ 32 w 247"/>
                    <a:gd name="T89" fmla="*/ 199 h 216"/>
                    <a:gd name="T90" fmla="*/ 19 w 247"/>
                    <a:gd name="T91" fmla="*/ 184 h 216"/>
                    <a:gd name="T92" fmla="*/ 10 w 247"/>
                    <a:gd name="T93" fmla="*/ 165 h 216"/>
                    <a:gd name="T94" fmla="*/ 2 w 247"/>
                    <a:gd name="T95" fmla="*/ 146 h 216"/>
                    <a:gd name="T96" fmla="*/ 2 w 247"/>
                    <a:gd name="T97" fmla="*/ 146 h 216"/>
                    <a:gd name="T98" fmla="*/ 0 w 247"/>
                    <a:gd name="T99" fmla="*/ 146 h 2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16"/>
                    <a:gd name="T152" fmla="*/ 247 w 247"/>
                    <a:gd name="T153" fmla="*/ 216 h 2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16">
                      <a:moveTo>
                        <a:pt x="247" y="117"/>
                      </a:moveTo>
                      <a:lnTo>
                        <a:pt x="247" y="117"/>
                      </a:lnTo>
                      <a:lnTo>
                        <a:pt x="245" y="117"/>
                      </a:lnTo>
                      <a:lnTo>
                        <a:pt x="243" y="117"/>
                      </a:lnTo>
                      <a:lnTo>
                        <a:pt x="241" y="130"/>
                      </a:lnTo>
                      <a:lnTo>
                        <a:pt x="239" y="142"/>
                      </a:lnTo>
                      <a:lnTo>
                        <a:pt x="237" y="155"/>
                      </a:lnTo>
                      <a:lnTo>
                        <a:pt x="233" y="165"/>
                      </a:lnTo>
                      <a:lnTo>
                        <a:pt x="235" y="165"/>
                      </a:lnTo>
                      <a:lnTo>
                        <a:pt x="237" y="165"/>
                      </a:lnTo>
                      <a:lnTo>
                        <a:pt x="241" y="153"/>
                      </a:lnTo>
                      <a:lnTo>
                        <a:pt x="243" y="142"/>
                      </a:lnTo>
                      <a:lnTo>
                        <a:pt x="245" y="130"/>
                      </a:lnTo>
                      <a:lnTo>
                        <a:pt x="247" y="117"/>
                      </a:lnTo>
                      <a:close/>
                      <a:moveTo>
                        <a:pt x="245" y="96"/>
                      </a:moveTo>
                      <a:lnTo>
                        <a:pt x="243" y="89"/>
                      </a:lnTo>
                      <a:lnTo>
                        <a:pt x="241" y="81"/>
                      </a:lnTo>
                      <a:lnTo>
                        <a:pt x="237" y="79"/>
                      </a:lnTo>
                      <a:lnTo>
                        <a:pt x="235" y="77"/>
                      </a:lnTo>
                      <a:lnTo>
                        <a:pt x="237" y="85"/>
                      </a:lnTo>
                      <a:lnTo>
                        <a:pt x="239" y="94"/>
                      </a:lnTo>
                      <a:lnTo>
                        <a:pt x="243" y="94"/>
                      </a:lnTo>
                      <a:lnTo>
                        <a:pt x="245" y="96"/>
                      </a:lnTo>
                      <a:close/>
                      <a:moveTo>
                        <a:pt x="82" y="0"/>
                      </a:moveTo>
                      <a:lnTo>
                        <a:pt x="80" y="0"/>
                      </a:lnTo>
                      <a:lnTo>
                        <a:pt x="76" y="2"/>
                      </a:lnTo>
                      <a:lnTo>
                        <a:pt x="78" y="3"/>
                      </a:lnTo>
                      <a:lnTo>
                        <a:pt x="84" y="2"/>
                      </a:lnTo>
                      <a:lnTo>
                        <a:pt x="89" y="2"/>
                      </a:lnTo>
                      <a:lnTo>
                        <a:pt x="87" y="0"/>
                      </a:lnTo>
                      <a:lnTo>
                        <a:pt x="85" y="0"/>
                      </a:lnTo>
                      <a:lnTo>
                        <a:pt x="82" y="0"/>
                      </a:lnTo>
                      <a:close/>
                      <a:moveTo>
                        <a:pt x="0" y="146"/>
                      </a:moveTo>
                      <a:lnTo>
                        <a:pt x="6" y="166"/>
                      </a:lnTo>
                      <a:lnTo>
                        <a:pt x="15" y="184"/>
                      </a:lnTo>
                      <a:lnTo>
                        <a:pt x="28" y="201"/>
                      </a:lnTo>
                      <a:lnTo>
                        <a:pt x="42" y="216"/>
                      </a:lnTo>
                      <a:lnTo>
                        <a:pt x="44" y="214"/>
                      </a:lnTo>
                      <a:lnTo>
                        <a:pt x="47" y="214"/>
                      </a:lnTo>
                      <a:lnTo>
                        <a:pt x="32" y="199"/>
                      </a:lnTo>
                      <a:lnTo>
                        <a:pt x="19" y="184"/>
                      </a:lnTo>
                      <a:lnTo>
                        <a:pt x="10" y="165"/>
                      </a:lnTo>
                      <a:lnTo>
                        <a:pt x="2" y="146"/>
                      </a:lnTo>
                      <a:lnTo>
                        <a:pt x="0" y="146"/>
                      </a:lnTo>
                      <a:close/>
                    </a:path>
                  </a:pathLst>
                </a:custGeom>
                <a:solidFill>
                  <a:srgbClr val="E9A932"/>
                </a:solidFill>
                <a:ln w="9525">
                  <a:noFill/>
                  <a:round/>
                  <a:headEnd/>
                  <a:tailEnd/>
                </a:ln>
              </p:spPr>
              <p:txBody>
                <a:bodyPr/>
                <a:lstStyle/>
                <a:p>
                  <a:endParaRPr lang="en-US"/>
                </a:p>
              </p:txBody>
            </p:sp>
            <p:sp>
              <p:nvSpPr>
                <p:cNvPr id="22525" name="Freeform 302"/>
                <p:cNvSpPr>
                  <a:spLocks noEditPoints="1"/>
                </p:cNvSpPr>
                <p:nvPr/>
              </p:nvSpPr>
              <p:spPr bwMode="auto">
                <a:xfrm>
                  <a:off x="1745" y="1520"/>
                  <a:ext cx="243" cy="214"/>
                </a:xfrm>
                <a:custGeom>
                  <a:avLst/>
                  <a:gdLst>
                    <a:gd name="T0" fmla="*/ 243 w 243"/>
                    <a:gd name="T1" fmla="*/ 117 h 214"/>
                    <a:gd name="T2" fmla="*/ 243 w 243"/>
                    <a:gd name="T3" fmla="*/ 117 h 214"/>
                    <a:gd name="T4" fmla="*/ 243 w 243"/>
                    <a:gd name="T5" fmla="*/ 117 h 214"/>
                    <a:gd name="T6" fmla="*/ 241 w 243"/>
                    <a:gd name="T7" fmla="*/ 117 h 214"/>
                    <a:gd name="T8" fmla="*/ 239 w 243"/>
                    <a:gd name="T9" fmla="*/ 117 h 214"/>
                    <a:gd name="T10" fmla="*/ 239 w 243"/>
                    <a:gd name="T11" fmla="*/ 117 h 214"/>
                    <a:gd name="T12" fmla="*/ 239 w 243"/>
                    <a:gd name="T13" fmla="*/ 117 h 214"/>
                    <a:gd name="T14" fmla="*/ 237 w 243"/>
                    <a:gd name="T15" fmla="*/ 130 h 214"/>
                    <a:gd name="T16" fmla="*/ 235 w 243"/>
                    <a:gd name="T17" fmla="*/ 142 h 214"/>
                    <a:gd name="T18" fmla="*/ 233 w 243"/>
                    <a:gd name="T19" fmla="*/ 155 h 214"/>
                    <a:gd name="T20" fmla="*/ 228 w 243"/>
                    <a:gd name="T21" fmla="*/ 166 h 214"/>
                    <a:gd name="T22" fmla="*/ 231 w 243"/>
                    <a:gd name="T23" fmla="*/ 165 h 214"/>
                    <a:gd name="T24" fmla="*/ 233 w 243"/>
                    <a:gd name="T25" fmla="*/ 165 h 214"/>
                    <a:gd name="T26" fmla="*/ 237 w 243"/>
                    <a:gd name="T27" fmla="*/ 153 h 214"/>
                    <a:gd name="T28" fmla="*/ 239 w 243"/>
                    <a:gd name="T29" fmla="*/ 142 h 214"/>
                    <a:gd name="T30" fmla="*/ 241 w 243"/>
                    <a:gd name="T31" fmla="*/ 130 h 214"/>
                    <a:gd name="T32" fmla="*/ 243 w 243"/>
                    <a:gd name="T33" fmla="*/ 117 h 214"/>
                    <a:gd name="T34" fmla="*/ 241 w 243"/>
                    <a:gd name="T35" fmla="*/ 94 h 214"/>
                    <a:gd name="T36" fmla="*/ 239 w 243"/>
                    <a:gd name="T37" fmla="*/ 87 h 214"/>
                    <a:gd name="T38" fmla="*/ 235 w 243"/>
                    <a:gd name="T39" fmla="*/ 79 h 214"/>
                    <a:gd name="T40" fmla="*/ 233 w 243"/>
                    <a:gd name="T41" fmla="*/ 77 h 214"/>
                    <a:gd name="T42" fmla="*/ 231 w 243"/>
                    <a:gd name="T43" fmla="*/ 75 h 214"/>
                    <a:gd name="T44" fmla="*/ 233 w 243"/>
                    <a:gd name="T45" fmla="*/ 83 h 214"/>
                    <a:gd name="T46" fmla="*/ 235 w 243"/>
                    <a:gd name="T47" fmla="*/ 93 h 214"/>
                    <a:gd name="T48" fmla="*/ 237 w 243"/>
                    <a:gd name="T49" fmla="*/ 94 h 214"/>
                    <a:gd name="T50" fmla="*/ 241 w 243"/>
                    <a:gd name="T51" fmla="*/ 94 h 214"/>
                    <a:gd name="T52" fmla="*/ 83 w 243"/>
                    <a:gd name="T53" fmla="*/ 0 h 214"/>
                    <a:gd name="T54" fmla="*/ 80 w 243"/>
                    <a:gd name="T55" fmla="*/ 2 h 214"/>
                    <a:gd name="T56" fmla="*/ 76 w 243"/>
                    <a:gd name="T57" fmla="*/ 3 h 214"/>
                    <a:gd name="T58" fmla="*/ 76 w 243"/>
                    <a:gd name="T59" fmla="*/ 3 h 214"/>
                    <a:gd name="T60" fmla="*/ 78 w 243"/>
                    <a:gd name="T61" fmla="*/ 5 h 214"/>
                    <a:gd name="T62" fmla="*/ 83 w 243"/>
                    <a:gd name="T63" fmla="*/ 3 h 214"/>
                    <a:gd name="T64" fmla="*/ 91 w 243"/>
                    <a:gd name="T65" fmla="*/ 2 h 214"/>
                    <a:gd name="T66" fmla="*/ 87 w 243"/>
                    <a:gd name="T67" fmla="*/ 2 h 214"/>
                    <a:gd name="T68" fmla="*/ 85 w 243"/>
                    <a:gd name="T69" fmla="*/ 0 h 214"/>
                    <a:gd name="T70" fmla="*/ 85 w 243"/>
                    <a:gd name="T71" fmla="*/ 0 h 214"/>
                    <a:gd name="T72" fmla="*/ 83 w 243"/>
                    <a:gd name="T73" fmla="*/ 0 h 214"/>
                    <a:gd name="T74" fmla="*/ 0 w 243"/>
                    <a:gd name="T75" fmla="*/ 146 h 214"/>
                    <a:gd name="T76" fmla="*/ 6 w 243"/>
                    <a:gd name="T77" fmla="*/ 165 h 214"/>
                    <a:gd name="T78" fmla="*/ 15 w 243"/>
                    <a:gd name="T79" fmla="*/ 184 h 214"/>
                    <a:gd name="T80" fmla="*/ 28 w 243"/>
                    <a:gd name="T81" fmla="*/ 201 h 214"/>
                    <a:gd name="T82" fmla="*/ 42 w 243"/>
                    <a:gd name="T83" fmla="*/ 214 h 214"/>
                    <a:gd name="T84" fmla="*/ 45 w 243"/>
                    <a:gd name="T85" fmla="*/ 214 h 214"/>
                    <a:gd name="T86" fmla="*/ 47 w 243"/>
                    <a:gd name="T87" fmla="*/ 212 h 214"/>
                    <a:gd name="T88" fmla="*/ 32 w 243"/>
                    <a:gd name="T89" fmla="*/ 199 h 214"/>
                    <a:gd name="T90" fmla="*/ 19 w 243"/>
                    <a:gd name="T91" fmla="*/ 184 h 214"/>
                    <a:gd name="T92" fmla="*/ 9 w 243"/>
                    <a:gd name="T93" fmla="*/ 165 h 214"/>
                    <a:gd name="T94" fmla="*/ 2 w 243"/>
                    <a:gd name="T95" fmla="*/ 144 h 214"/>
                    <a:gd name="T96" fmla="*/ 0 w 243"/>
                    <a:gd name="T97" fmla="*/ 146 h 214"/>
                    <a:gd name="T98" fmla="*/ 0 w 243"/>
                    <a:gd name="T99" fmla="*/ 146 h 2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3"/>
                    <a:gd name="T151" fmla="*/ 0 h 214"/>
                    <a:gd name="T152" fmla="*/ 243 w 243"/>
                    <a:gd name="T153" fmla="*/ 214 h 2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3" h="214">
                      <a:moveTo>
                        <a:pt x="243" y="117"/>
                      </a:moveTo>
                      <a:lnTo>
                        <a:pt x="243" y="117"/>
                      </a:lnTo>
                      <a:lnTo>
                        <a:pt x="241" y="117"/>
                      </a:lnTo>
                      <a:lnTo>
                        <a:pt x="239" y="117"/>
                      </a:lnTo>
                      <a:lnTo>
                        <a:pt x="237" y="130"/>
                      </a:lnTo>
                      <a:lnTo>
                        <a:pt x="235" y="142"/>
                      </a:lnTo>
                      <a:lnTo>
                        <a:pt x="233" y="155"/>
                      </a:lnTo>
                      <a:lnTo>
                        <a:pt x="228" y="166"/>
                      </a:lnTo>
                      <a:lnTo>
                        <a:pt x="231" y="165"/>
                      </a:lnTo>
                      <a:lnTo>
                        <a:pt x="233" y="165"/>
                      </a:lnTo>
                      <a:lnTo>
                        <a:pt x="237" y="153"/>
                      </a:lnTo>
                      <a:lnTo>
                        <a:pt x="239" y="142"/>
                      </a:lnTo>
                      <a:lnTo>
                        <a:pt x="241" y="130"/>
                      </a:lnTo>
                      <a:lnTo>
                        <a:pt x="243" y="117"/>
                      </a:lnTo>
                      <a:close/>
                      <a:moveTo>
                        <a:pt x="241" y="94"/>
                      </a:moveTo>
                      <a:lnTo>
                        <a:pt x="239" y="87"/>
                      </a:lnTo>
                      <a:lnTo>
                        <a:pt x="235" y="79"/>
                      </a:lnTo>
                      <a:lnTo>
                        <a:pt x="233" y="77"/>
                      </a:lnTo>
                      <a:lnTo>
                        <a:pt x="231" y="75"/>
                      </a:lnTo>
                      <a:lnTo>
                        <a:pt x="233" y="83"/>
                      </a:lnTo>
                      <a:lnTo>
                        <a:pt x="235" y="93"/>
                      </a:lnTo>
                      <a:lnTo>
                        <a:pt x="237" y="94"/>
                      </a:lnTo>
                      <a:lnTo>
                        <a:pt x="241" y="94"/>
                      </a:lnTo>
                      <a:close/>
                      <a:moveTo>
                        <a:pt x="83" y="0"/>
                      </a:moveTo>
                      <a:lnTo>
                        <a:pt x="80" y="2"/>
                      </a:lnTo>
                      <a:lnTo>
                        <a:pt x="76" y="3"/>
                      </a:lnTo>
                      <a:lnTo>
                        <a:pt x="78" y="5"/>
                      </a:lnTo>
                      <a:lnTo>
                        <a:pt x="83" y="3"/>
                      </a:lnTo>
                      <a:lnTo>
                        <a:pt x="91" y="2"/>
                      </a:lnTo>
                      <a:lnTo>
                        <a:pt x="87" y="2"/>
                      </a:lnTo>
                      <a:lnTo>
                        <a:pt x="85" y="0"/>
                      </a:lnTo>
                      <a:lnTo>
                        <a:pt x="83" y="0"/>
                      </a:lnTo>
                      <a:close/>
                      <a:moveTo>
                        <a:pt x="0" y="146"/>
                      </a:moveTo>
                      <a:lnTo>
                        <a:pt x="6" y="165"/>
                      </a:lnTo>
                      <a:lnTo>
                        <a:pt x="15" y="184"/>
                      </a:lnTo>
                      <a:lnTo>
                        <a:pt x="28" y="201"/>
                      </a:lnTo>
                      <a:lnTo>
                        <a:pt x="42" y="214"/>
                      </a:lnTo>
                      <a:lnTo>
                        <a:pt x="45" y="214"/>
                      </a:lnTo>
                      <a:lnTo>
                        <a:pt x="47" y="212"/>
                      </a:lnTo>
                      <a:lnTo>
                        <a:pt x="32" y="199"/>
                      </a:lnTo>
                      <a:lnTo>
                        <a:pt x="19" y="184"/>
                      </a:lnTo>
                      <a:lnTo>
                        <a:pt x="9" y="165"/>
                      </a:lnTo>
                      <a:lnTo>
                        <a:pt x="2" y="144"/>
                      </a:lnTo>
                      <a:lnTo>
                        <a:pt x="0" y="146"/>
                      </a:lnTo>
                      <a:close/>
                    </a:path>
                  </a:pathLst>
                </a:custGeom>
                <a:solidFill>
                  <a:srgbClr val="E9AA32"/>
                </a:solidFill>
                <a:ln w="9525">
                  <a:noFill/>
                  <a:round/>
                  <a:headEnd/>
                  <a:tailEnd/>
                </a:ln>
              </p:spPr>
              <p:txBody>
                <a:bodyPr/>
                <a:lstStyle/>
                <a:p>
                  <a:endParaRPr lang="en-US"/>
                </a:p>
              </p:txBody>
            </p:sp>
            <p:sp>
              <p:nvSpPr>
                <p:cNvPr id="22526" name="Freeform 303"/>
                <p:cNvSpPr>
                  <a:spLocks noEditPoints="1"/>
                </p:cNvSpPr>
                <p:nvPr/>
              </p:nvSpPr>
              <p:spPr bwMode="auto">
                <a:xfrm>
                  <a:off x="1745" y="1522"/>
                  <a:ext cx="241" cy="212"/>
                </a:xfrm>
                <a:custGeom>
                  <a:avLst/>
                  <a:gdLst>
                    <a:gd name="T0" fmla="*/ 241 w 241"/>
                    <a:gd name="T1" fmla="*/ 115 h 212"/>
                    <a:gd name="T2" fmla="*/ 241 w 241"/>
                    <a:gd name="T3" fmla="*/ 115 h 212"/>
                    <a:gd name="T4" fmla="*/ 241 w 241"/>
                    <a:gd name="T5" fmla="*/ 115 h 212"/>
                    <a:gd name="T6" fmla="*/ 239 w 241"/>
                    <a:gd name="T7" fmla="*/ 115 h 212"/>
                    <a:gd name="T8" fmla="*/ 237 w 241"/>
                    <a:gd name="T9" fmla="*/ 113 h 212"/>
                    <a:gd name="T10" fmla="*/ 237 w 241"/>
                    <a:gd name="T11" fmla="*/ 115 h 212"/>
                    <a:gd name="T12" fmla="*/ 237 w 241"/>
                    <a:gd name="T13" fmla="*/ 115 h 212"/>
                    <a:gd name="T14" fmla="*/ 235 w 241"/>
                    <a:gd name="T15" fmla="*/ 128 h 212"/>
                    <a:gd name="T16" fmla="*/ 233 w 241"/>
                    <a:gd name="T17" fmla="*/ 140 h 212"/>
                    <a:gd name="T18" fmla="*/ 231 w 241"/>
                    <a:gd name="T19" fmla="*/ 153 h 212"/>
                    <a:gd name="T20" fmla="*/ 226 w 241"/>
                    <a:gd name="T21" fmla="*/ 164 h 212"/>
                    <a:gd name="T22" fmla="*/ 228 w 241"/>
                    <a:gd name="T23" fmla="*/ 164 h 212"/>
                    <a:gd name="T24" fmla="*/ 231 w 241"/>
                    <a:gd name="T25" fmla="*/ 163 h 212"/>
                    <a:gd name="T26" fmla="*/ 235 w 241"/>
                    <a:gd name="T27" fmla="*/ 153 h 212"/>
                    <a:gd name="T28" fmla="*/ 237 w 241"/>
                    <a:gd name="T29" fmla="*/ 140 h 212"/>
                    <a:gd name="T30" fmla="*/ 239 w 241"/>
                    <a:gd name="T31" fmla="*/ 128 h 212"/>
                    <a:gd name="T32" fmla="*/ 241 w 241"/>
                    <a:gd name="T33" fmla="*/ 115 h 212"/>
                    <a:gd name="T34" fmla="*/ 237 w 241"/>
                    <a:gd name="T35" fmla="*/ 92 h 212"/>
                    <a:gd name="T36" fmla="*/ 235 w 241"/>
                    <a:gd name="T37" fmla="*/ 83 h 212"/>
                    <a:gd name="T38" fmla="*/ 233 w 241"/>
                    <a:gd name="T39" fmla="*/ 75 h 212"/>
                    <a:gd name="T40" fmla="*/ 231 w 241"/>
                    <a:gd name="T41" fmla="*/ 73 h 212"/>
                    <a:gd name="T42" fmla="*/ 228 w 241"/>
                    <a:gd name="T43" fmla="*/ 72 h 212"/>
                    <a:gd name="T44" fmla="*/ 231 w 241"/>
                    <a:gd name="T45" fmla="*/ 79 h 212"/>
                    <a:gd name="T46" fmla="*/ 233 w 241"/>
                    <a:gd name="T47" fmla="*/ 89 h 212"/>
                    <a:gd name="T48" fmla="*/ 235 w 241"/>
                    <a:gd name="T49" fmla="*/ 91 h 212"/>
                    <a:gd name="T50" fmla="*/ 237 w 241"/>
                    <a:gd name="T51" fmla="*/ 92 h 212"/>
                    <a:gd name="T52" fmla="*/ 87 w 241"/>
                    <a:gd name="T53" fmla="*/ 0 h 212"/>
                    <a:gd name="T54" fmla="*/ 82 w 241"/>
                    <a:gd name="T55" fmla="*/ 0 h 212"/>
                    <a:gd name="T56" fmla="*/ 76 w 241"/>
                    <a:gd name="T57" fmla="*/ 1 h 212"/>
                    <a:gd name="T58" fmla="*/ 78 w 241"/>
                    <a:gd name="T59" fmla="*/ 3 h 212"/>
                    <a:gd name="T60" fmla="*/ 80 w 241"/>
                    <a:gd name="T61" fmla="*/ 5 h 212"/>
                    <a:gd name="T62" fmla="*/ 87 w 241"/>
                    <a:gd name="T63" fmla="*/ 3 h 212"/>
                    <a:gd name="T64" fmla="*/ 93 w 241"/>
                    <a:gd name="T65" fmla="*/ 1 h 212"/>
                    <a:gd name="T66" fmla="*/ 91 w 241"/>
                    <a:gd name="T67" fmla="*/ 0 h 212"/>
                    <a:gd name="T68" fmla="*/ 87 w 241"/>
                    <a:gd name="T69" fmla="*/ 0 h 212"/>
                    <a:gd name="T70" fmla="*/ 0 w 241"/>
                    <a:gd name="T71" fmla="*/ 144 h 212"/>
                    <a:gd name="T72" fmla="*/ 8 w 241"/>
                    <a:gd name="T73" fmla="*/ 163 h 212"/>
                    <a:gd name="T74" fmla="*/ 17 w 241"/>
                    <a:gd name="T75" fmla="*/ 182 h 212"/>
                    <a:gd name="T76" fmla="*/ 30 w 241"/>
                    <a:gd name="T77" fmla="*/ 197 h 212"/>
                    <a:gd name="T78" fmla="*/ 45 w 241"/>
                    <a:gd name="T79" fmla="*/ 212 h 212"/>
                    <a:gd name="T80" fmla="*/ 47 w 241"/>
                    <a:gd name="T81" fmla="*/ 210 h 212"/>
                    <a:gd name="T82" fmla="*/ 49 w 241"/>
                    <a:gd name="T83" fmla="*/ 210 h 212"/>
                    <a:gd name="T84" fmla="*/ 34 w 241"/>
                    <a:gd name="T85" fmla="*/ 197 h 212"/>
                    <a:gd name="T86" fmla="*/ 21 w 241"/>
                    <a:gd name="T87" fmla="*/ 180 h 212"/>
                    <a:gd name="T88" fmla="*/ 11 w 241"/>
                    <a:gd name="T89" fmla="*/ 163 h 212"/>
                    <a:gd name="T90" fmla="*/ 4 w 241"/>
                    <a:gd name="T91" fmla="*/ 142 h 212"/>
                    <a:gd name="T92" fmla="*/ 2 w 241"/>
                    <a:gd name="T93" fmla="*/ 142 h 212"/>
                    <a:gd name="T94" fmla="*/ 0 w 241"/>
                    <a:gd name="T95" fmla="*/ 144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1"/>
                    <a:gd name="T145" fmla="*/ 0 h 212"/>
                    <a:gd name="T146" fmla="*/ 241 w 241"/>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1" h="212">
                      <a:moveTo>
                        <a:pt x="241" y="115"/>
                      </a:moveTo>
                      <a:lnTo>
                        <a:pt x="241" y="115"/>
                      </a:lnTo>
                      <a:lnTo>
                        <a:pt x="239" y="115"/>
                      </a:lnTo>
                      <a:lnTo>
                        <a:pt x="237" y="113"/>
                      </a:lnTo>
                      <a:lnTo>
                        <a:pt x="237" y="115"/>
                      </a:lnTo>
                      <a:lnTo>
                        <a:pt x="235" y="128"/>
                      </a:lnTo>
                      <a:lnTo>
                        <a:pt x="233" y="140"/>
                      </a:lnTo>
                      <a:lnTo>
                        <a:pt x="231" y="153"/>
                      </a:lnTo>
                      <a:lnTo>
                        <a:pt x="226" y="164"/>
                      </a:lnTo>
                      <a:lnTo>
                        <a:pt x="228" y="164"/>
                      </a:lnTo>
                      <a:lnTo>
                        <a:pt x="231" y="163"/>
                      </a:lnTo>
                      <a:lnTo>
                        <a:pt x="235" y="153"/>
                      </a:lnTo>
                      <a:lnTo>
                        <a:pt x="237" y="140"/>
                      </a:lnTo>
                      <a:lnTo>
                        <a:pt x="239" y="128"/>
                      </a:lnTo>
                      <a:lnTo>
                        <a:pt x="241" y="115"/>
                      </a:lnTo>
                      <a:close/>
                      <a:moveTo>
                        <a:pt x="237" y="92"/>
                      </a:moveTo>
                      <a:lnTo>
                        <a:pt x="235" y="83"/>
                      </a:lnTo>
                      <a:lnTo>
                        <a:pt x="233" y="75"/>
                      </a:lnTo>
                      <a:lnTo>
                        <a:pt x="231" y="73"/>
                      </a:lnTo>
                      <a:lnTo>
                        <a:pt x="228" y="72"/>
                      </a:lnTo>
                      <a:lnTo>
                        <a:pt x="231" y="79"/>
                      </a:lnTo>
                      <a:lnTo>
                        <a:pt x="233" y="89"/>
                      </a:lnTo>
                      <a:lnTo>
                        <a:pt x="235" y="91"/>
                      </a:lnTo>
                      <a:lnTo>
                        <a:pt x="237" y="92"/>
                      </a:lnTo>
                      <a:close/>
                      <a:moveTo>
                        <a:pt x="87" y="0"/>
                      </a:moveTo>
                      <a:lnTo>
                        <a:pt x="82" y="0"/>
                      </a:lnTo>
                      <a:lnTo>
                        <a:pt x="76" y="1"/>
                      </a:lnTo>
                      <a:lnTo>
                        <a:pt x="78" y="3"/>
                      </a:lnTo>
                      <a:lnTo>
                        <a:pt x="80" y="5"/>
                      </a:lnTo>
                      <a:lnTo>
                        <a:pt x="87" y="3"/>
                      </a:lnTo>
                      <a:lnTo>
                        <a:pt x="93" y="1"/>
                      </a:lnTo>
                      <a:lnTo>
                        <a:pt x="91" y="0"/>
                      </a:lnTo>
                      <a:lnTo>
                        <a:pt x="87" y="0"/>
                      </a:lnTo>
                      <a:close/>
                      <a:moveTo>
                        <a:pt x="0" y="144"/>
                      </a:moveTo>
                      <a:lnTo>
                        <a:pt x="8" y="163"/>
                      </a:lnTo>
                      <a:lnTo>
                        <a:pt x="17" y="182"/>
                      </a:lnTo>
                      <a:lnTo>
                        <a:pt x="30" y="197"/>
                      </a:lnTo>
                      <a:lnTo>
                        <a:pt x="45" y="212"/>
                      </a:lnTo>
                      <a:lnTo>
                        <a:pt x="47" y="210"/>
                      </a:lnTo>
                      <a:lnTo>
                        <a:pt x="49" y="210"/>
                      </a:lnTo>
                      <a:lnTo>
                        <a:pt x="34" y="197"/>
                      </a:lnTo>
                      <a:lnTo>
                        <a:pt x="21" y="180"/>
                      </a:lnTo>
                      <a:lnTo>
                        <a:pt x="11" y="163"/>
                      </a:lnTo>
                      <a:lnTo>
                        <a:pt x="4" y="142"/>
                      </a:lnTo>
                      <a:lnTo>
                        <a:pt x="2" y="142"/>
                      </a:lnTo>
                      <a:lnTo>
                        <a:pt x="0" y="144"/>
                      </a:lnTo>
                      <a:close/>
                    </a:path>
                  </a:pathLst>
                </a:custGeom>
                <a:solidFill>
                  <a:srgbClr val="E9AB32"/>
                </a:solidFill>
                <a:ln w="9525">
                  <a:noFill/>
                  <a:round/>
                  <a:headEnd/>
                  <a:tailEnd/>
                </a:ln>
              </p:spPr>
              <p:txBody>
                <a:bodyPr/>
                <a:lstStyle/>
                <a:p>
                  <a:endParaRPr lang="en-US"/>
                </a:p>
              </p:txBody>
            </p:sp>
            <p:sp>
              <p:nvSpPr>
                <p:cNvPr id="22527" name="Freeform 304"/>
                <p:cNvSpPr>
                  <a:spLocks noEditPoints="1"/>
                </p:cNvSpPr>
                <p:nvPr/>
              </p:nvSpPr>
              <p:spPr bwMode="auto">
                <a:xfrm>
                  <a:off x="1747" y="1522"/>
                  <a:ext cx="237" cy="210"/>
                </a:xfrm>
                <a:custGeom>
                  <a:avLst/>
                  <a:gdLst>
                    <a:gd name="T0" fmla="*/ 237 w 237"/>
                    <a:gd name="T1" fmla="*/ 115 h 210"/>
                    <a:gd name="T2" fmla="*/ 237 w 237"/>
                    <a:gd name="T3" fmla="*/ 115 h 210"/>
                    <a:gd name="T4" fmla="*/ 237 w 237"/>
                    <a:gd name="T5" fmla="*/ 115 h 210"/>
                    <a:gd name="T6" fmla="*/ 235 w 237"/>
                    <a:gd name="T7" fmla="*/ 113 h 210"/>
                    <a:gd name="T8" fmla="*/ 233 w 237"/>
                    <a:gd name="T9" fmla="*/ 113 h 210"/>
                    <a:gd name="T10" fmla="*/ 233 w 237"/>
                    <a:gd name="T11" fmla="*/ 115 h 210"/>
                    <a:gd name="T12" fmla="*/ 233 w 237"/>
                    <a:gd name="T13" fmla="*/ 115 h 210"/>
                    <a:gd name="T14" fmla="*/ 231 w 237"/>
                    <a:gd name="T15" fmla="*/ 128 h 210"/>
                    <a:gd name="T16" fmla="*/ 229 w 237"/>
                    <a:gd name="T17" fmla="*/ 140 h 210"/>
                    <a:gd name="T18" fmla="*/ 227 w 237"/>
                    <a:gd name="T19" fmla="*/ 153 h 210"/>
                    <a:gd name="T20" fmla="*/ 222 w 237"/>
                    <a:gd name="T21" fmla="*/ 164 h 210"/>
                    <a:gd name="T22" fmla="*/ 224 w 237"/>
                    <a:gd name="T23" fmla="*/ 164 h 210"/>
                    <a:gd name="T24" fmla="*/ 226 w 237"/>
                    <a:gd name="T25" fmla="*/ 164 h 210"/>
                    <a:gd name="T26" fmla="*/ 231 w 237"/>
                    <a:gd name="T27" fmla="*/ 153 h 210"/>
                    <a:gd name="T28" fmla="*/ 233 w 237"/>
                    <a:gd name="T29" fmla="*/ 140 h 210"/>
                    <a:gd name="T30" fmla="*/ 235 w 237"/>
                    <a:gd name="T31" fmla="*/ 128 h 210"/>
                    <a:gd name="T32" fmla="*/ 237 w 237"/>
                    <a:gd name="T33" fmla="*/ 115 h 210"/>
                    <a:gd name="T34" fmla="*/ 233 w 237"/>
                    <a:gd name="T35" fmla="*/ 91 h 210"/>
                    <a:gd name="T36" fmla="*/ 231 w 237"/>
                    <a:gd name="T37" fmla="*/ 81 h 210"/>
                    <a:gd name="T38" fmla="*/ 229 w 237"/>
                    <a:gd name="T39" fmla="*/ 73 h 210"/>
                    <a:gd name="T40" fmla="*/ 226 w 237"/>
                    <a:gd name="T41" fmla="*/ 72 h 210"/>
                    <a:gd name="T42" fmla="*/ 224 w 237"/>
                    <a:gd name="T43" fmla="*/ 70 h 210"/>
                    <a:gd name="T44" fmla="*/ 226 w 237"/>
                    <a:gd name="T45" fmla="*/ 77 h 210"/>
                    <a:gd name="T46" fmla="*/ 229 w 237"/>
                    <a:gd name="T47" fmla="*/ 87 h 210"/>
                    <a:gd name="T48" fmla="*/ 231 w 237"/>
                    <a:gd name="T49" fmla="*/ 89 h 210"/>
                    <a:gd name="T50" fmla="*/ 233 w 237"/>
                    <a:gd name="T51" fmla="*/ 91 h 210"/>
                    <a:gd name="T52" fmla="*/ 89 w 237"/>
                    <a:gd name="T53" fmla="*/ 0 h 210"/>
                    <a:gd name="T54" fmla="*/ 81 w 237"/>
                    <a:gd name="T55" fmla="*/ 1 h 210"/>
                    <a:gd name="T56" fmla="*/ 76 w 237"/>
                    <a:gd name="T57" fmla="*/ 3 h 210"/>
                    <a:gd name="T58" fmla="*/ 78 w 237"/>
                    <a:gd name="T59" fmla="*/ 5 h 210"/>
                    <a:gd name="T60" fmla="*/ 80 w 237"/>
                    <a:gd name="T61" fmla="*/ 7 h 210"/>
                    <a:gd name="T62" fmla="*/ 87 w 237"/>
                    <a:gd name="T63" fmla="*/ 3 h 210"/>
                    <a:gd name="T64" fmla="*/ 95 w 237"/>
                    <a:gd name="T65" fmla="*/ 1 h 210"/>
                    <a:gd name="T66" fmla="*/ 91 w 237"/>
                    <a:gd name="T67" fmla="*/ 1 h 210"/>
                    <a:gd name="T68" fmla="*/ 89 w 237"/>
                    <a:gd name="T69" fmla="*/ 0 h 210"/>
                    <a:gd name="T70" fmla="*/ 0 w 237"/>
                    <a:gd name="T71" fmla="*/ 142 h 210"/>
                    <a:gd name="T72" fmla="*/ 7 w 237"/>
                    <a:gd name="T73" fmla="*/ 163 h 210"/>
                    <a:gd name="T74" fmla="*/ 17 w 237"/>
                    <a:gd name="T75" fmla="*/ 182 h 210"/>
                    <a:gd name="T76" fmla="*/ 30 w 237"/>
                    <a:gd name="T77" fmla="*/ 197 h 210"/>
                    <a:gd name="T78" fmla="*/ 45 w 237"/>
                    <a:gd name="T79" fmla="*/ 210 h 210"/>
                    <a:gd name="T80" fmla="*/ 47 w 237"/>
                    <a:gd name="T81" fmla="*/ 210 h 210"/>
                    <a:gd name="T82" fmla="*/ 49 w 237"/>
                    <a:gd name="T83" fmla="*/ 208 h 210"/>
                    <a:gd name="T84" fmla="*/ 34 w 237"/>
                    <a:gd name="T85" fmla="*/ 195 h 210"/>
                    <a:gd name="T86" fmla="*/ 21 w 237"/>
                    <a:gd name="T87" fmla="*/ 180 h 210"/>
                    <a:gd name="T88" fmla="*/ 11 w 237"/>
                    <a:gd name="T89" fmla="*/ 161 h 210"/>
                    <a:gd name="T90" fmla="*/ 4 w 237"/>
                    <a:gd name="T91" fmla="*/ 142 h 210"/>
                    <a:gd name="T92" fmla="*/ 2 w 237"/>
                    <a:gd name="T93" fmla="*/ 142 h 210"/>
                    <a:gd name="T94" fmla="*/ 0 w 237"/>
                    <a:gd name="T95" fmla="*/ 142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7"/>
                    <a:gd name="T145" fmla="*/ 0 h 210"/>
                    <a:gd name="T146" fmla="*/ 237 w 237"/>
                    <a:gd name="T147" fmla="*/ 210 h 2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7" h="210">
                      <a:moveTo>
                        <a:pt x="237" y="115"/>
                      </a:moveTo>
                      <a:lnTo>
                        <a:pt x="237" y="115"/>
                      </a:lnTo>
                      <a:lnTo>
                        <a:pt x="235" y="113"/>
                      </a:lnTo>
                      <a:lnTo>
                        <a:pt x="233" y="113"/>
                      </a:lnTo>
                      <a:lnTo>
                        <a:pt x="233" y="115"/>
                      </a:lnTo>
                      <a:lnTo>
                        <a:pt x="231" y="128"/>
                      </a:lnTo>
                      <a:lnTo>
                        <a:pt x="229" y="140"/>
                      </a:lnTo>
                      <a:lnTo>
                        <a:pt x="227" y="153"/>
                      </a:lnTo>
                      <a:lnTo>
                        <a:pt x="222" y="164"/>
                      </a:lnTo>
                      <a:lnTo>
                        <a:pt x="224" y="164"/>
                      </a:lnTo>
                      <a:lnTo>
                        <a:pt x="226" y="164"/>
                      </a:lnTo>
                      <a:lnTo>
                        <a:pt x="231" y="153"/>
                      </a:lnTo>
                      <a:lnTo>
                        <a:pt x="233" y="140"/>
                      </a:lnTo>
                      <a:lnTo>
                        <a:pt x="235" y="128"/>
                      </a:lnTo>
                      <a:lnTo>
                        <a:pt x="237" y="115"/>
                      </a:lnTo>
                      <a:close/>
                      <a:moveTo>
                        <a:pt x="233" y="91"/>
                      </a:moveTo>
                      <a:lnTo>
                        <a:pt x="231" y="81"/>
                      </a:lnTo>
                      <a:lnTo>
                        <a:pt x="229" y="73"/>
                      </a:lnTo>
                      <a:lnTo>
                        <a:pt x="226" y="72"/>
                      </a:lnTo>
                      <a:lnTo>
                        <a:pt x="224" y="70"/>
                      </a:lnTo>
                      <a:lnTo>
                        <a:pt x="226" y="77"/>
                      </a:lnTo>
                      <a:lnTo>
                        <a:pt x="229" y="87"/>
                      </a:lnTo>
                      <a:lnTo>
                        <a:pt x="231" y="89"/>
                      </a:lnTo>
                      <a:lnTo>
                        <a:pt x="233" y="91"/>
                      </a:lnTo>
                      <a:close/>
                      <a:moveTo>
                        <a:pt x="89" y="0"/>
                      </a:moveTo>
                      <a:lnTo>
                        <a:pt x="81" y="1"/>
                      </a:lnTo>
                      <a:lnTo>
                        <a:pt x="76" y="3"/>
                      </a:lnTo>
                      <a:lnTo>
                        <a:pt x="78" y="5"/>
                      </a:lnTo>
                      <a:lnTo>
                        <a:pt x="80" y="7"/>
                      </a:lnTo>
                      <a:lnTo>
                        <a:pt x="87" y="3"/>
                      </a:lnTo>
                      <a:lnTo>
                        <a:pt x="95" y="1"/>
                      </a:lnTo>
                      <a:lnTo>
                        <a:pt x="91" y="1"/>
                      </a:lnTo>
                      <a:lnTo>
                        <a:pt x="89" y="0"/>
                      </a:lnTo>
                      <a:close/>
                      <a:moveTo>
                        <a:pt x="0" y="142"/>
                      </a:moveTo>
                      <a:lnTo>
                        <a:pt x="7" y="163"/>
                      </a:lnTo>
                      <a:lnTo>
                        <a:pt x="17" y="182"/>
                      </a:lnTo>
                      <a:lnTo>
                        <a:pt x="30" y="197"/>
                      </a:lnTo>
                      <a:lnTo>
                        <a:pt x="45" y="210"/>
                      </a:lnTo>
                      <a:lnTo>
                        <a:pt x="47" y="210"/>
                      </a:lnTo>
                      <a:lnTo>
                        <a:pt x="49" y="208"/>
                      </a:lnTo>
                      <a:lnTo>
                        <a:pt x="34" y="195"/>
                      </a:lnTo>
                      <a:lnTo>
                        <a:pt x="21" y="180"/>
                      </a:lnTo>
                      <a:lnTo>
                        <a:pt x="11" y="161"/>
                      </a:lnTo>
                      <a:lnTo>
                        <a:pt x="4" y="142"/>
                      </a:lnTo>
                      <a:lnTo>
                        <a:pt x="2" y="142"/>
                      </a:lnTo>
                      <a:lnTo>
                        <a:pt x="0" y="142"/>
                      </a:lnTo>
                      <a:close/>
                    </a:path>
                  </a:pathLst>
                </a:custGeom>
                <a:solidFill>
                  <a:srgbClr val="E9AC31"/>
                </a:solidFill>
                <a:ln w="9525">
                  <a:noFill/>
                  <a:round/>
                  <a:headEnd/>
                  <a:tailEnd/>
                </a:ln>
              </p:spPr>
              <p:txBody>
                <a:bodyPr/>
                <a:lstStyle/>
                <a:p>
                  <a:endParaRPr lang="en-US"/>
                </a:p>
              </p:txBody>
            </p:sp>
            <p:sp>
              <p:nvSpPr>
                <p:cNvPr id="22528" name="Freeform 305"/>
                <p:cNvSpPr>
                  <a:spLocks noEditPoints="1"/>
                </p:cNvSpPr>
                <p:nvPr/>
              </p:nvSpPr>
              <p:spPr bwMode="auto">
                <a:xfrm>
                  <a:off x="1749" y="1523"/>
                  <a:ext cx="233" cy="209"/>
                </a:xfrm>
                <a:custGeom>
                  <a:avLst/>
                  <a:gdLst>
                    <a:gd name="T0" fmla="*/ 233 w 233"/>
                    <a:gd name="T1" fmla="*/ 114 h 209"/>
                    <a:gd name="T2" fmla="*/ 233 w 233"/>
                    <a:gd name="T3" fmla="*/ 114 h 209"/>
                    <a:gd name="T4" fmla="*/ 233 w 233"/>
                    <a:gd name="T5" fmla="*/ 112 h 209"/>
                    <a:gd name="T6" fmla="*/ 231 w 233"/>
                    <a:gd name="T7" fmla="*/ 112 h 209"/>
                    <a:gd name="T8" fmla="*/ 229 w 233"/>
                    <a:gd name="T9" fmla="*/ 112 h 209"/>
                    <a:gd name="T10" fmla="*/ 229 w 233"/>
                    <a:gd name="T11" fmla="*/ 114 h 209"/>
                    <a:gd name="T12" fmla="*/ 229 w 233"/>
                    <a:gd name="T13" fmla="*/ 114 h 209"/>
                    <a:gd name="T14" fmla="*/ 227 w 233"/>
                    <a:gd name="T15" fmla="*/ 127 h 209"/>
                    <a:gd name="T16" fmla="*/ 225 w 233"/>
                    <a:gd name="T17" fmla="*/ 139 h 209"/>
                    <a:gd name="T18" fmla="*/ 222 w 233"/>
                    <a:gd name="T19" fmla="*/ 152 h 209"/>
                    <a:gd name="T20" fmla="*/ 218 w 233"/>
                    <a:gd name="T21" fmla="*/ 163 h 209"/>
                    <a:gd name="T22" fmla="*/ 220 w 233"/>
                    <a:gd name="T23" fmla="*/ 163 h 209"/>
                    <a:gd name="T24" fmla="*/ 222 w 233"/>
                    <a:gd name="T25" fmla="*/ 163 h 209"/>
                    <a:gd name="T26" fmla="*/ 227 w 233"/>
                    <a:gd name="T27" fmla="*/ 152 h 209"/>
                    <a:gd name="T28" fmla="*/ 229 w 233"/>
                    <a:gd name="T29" fmla="*/ 139 h 209"/>
                    <a:gd name="T30" fmla="*/ 231 w 233"/>
                    <a:gd name="T31" fmla="*/ 127 h 209"/>
                    <a:gd name="T32" fmla="*/ 233 w 233"/>
                    <a:gd name="T33" fmla="*/ 114 h 209"/>
                    <a:gd name="T34" fmla="*/ 229 w 233"/>
                    <a:gd name="T35" fmla="*/ 88 h 209"/>
                    <a:gd name="T36" fmla="*/ 227 w 233"/>
                    <a:gd name="T37" fmla="*/ 78 h 209"/>
                    <a:gd name="T38" fmla="*/ 224 w 233"/>
                    <a:gd name="T39" fmla="*/ 71 h 209"/>
                    <a:gd name="T40" fmla="*/ 220 w 233"/>
                    <a:gd name="T41" fmla="*/ 69 h 209"/>
                    <a:gd name="T42" fmla="*/ 218 w 233"/>
                    <a:gd name="T43" fmla="*/ 67 h 209"/>
                    <a:gd name="T44" fmla="*/ 222 w 233"/>
                    <a:gd name="T45" fmla="*/ 74 h 209"/>
                    <a:gd name="T46" fmla="*/ 225 w 233"/>
                    <a:gd name="T47" fmla="*/ 84 h 209"/>
                    <a:gd name="T48" fmla="*/ 227 w 233"/>
                    <a:gd name="T49" fmla="*/ 86 h 209"/>
                    <a:gd name="T50" fmla="*/ 229 w 233"/>
                    <a:gd name="T51" fmla="*/ 88 h 209"/>
                    <a:gd name="T52" fmla="*/ 89 w 233"/>
                    <a:gd name="T53" fmla="*/ 0 h 209"/>
                    <a:gd name="T54" fmla="*/ 83 w 233"/>
                    <a:gd name="T55" fmla="*/ 2 h 209"/>
                    <a:gd name="T56" fmla="*/ 76 w 233"/>
                    <a:gd name="T57" fmla="*/ 4 h 209"/>
                    <a:gd name="T58" fmla="*/ 78 w 233"/>
                    <a:gd name="T59" fmla="*/ 6 h 209"/>
                    <a:gd name="T60" fmla="*/ 79 w 233"/>
                    <a:gd name="T61" fmla="*/ 6 h 209"/>
                    <a:gd name="T62" fmla="*/ 89 w 233"/>
                    <a:gd name="T63" fmla="*/ 4 h 209"/>
                    <a:gd name="T64" fmla="*/ 96 w 233"/>
                    <a:gd name="T65" fmla="*/ 2 h 209"/>
                    <a:gd name="T66" fmla="*/ 93 w 233"/>
                    <a:gd name="T67" fmla="*/ 0 h 209"/>
                    <a:gd name="T68" fmla="*/ 89 w 233"/>
                    <a:gd name="T69" fmla="*/ 0 h 209"/>
                    <a:gd name="T70" fmla="*/ 0 w 233"/>
                    <a:gd name="T71" fmla="*/ 141 h 209"/>
                    <a:gd name="T72" fmla="*/ 7 w 233"/>
                    <a:gd name="T73" fmla="*/ 162 h 209"/>
                    <a:gd name="T74" fmla="*/ 17 w 233"/>
                    <a:gd name="T75" fmla="*/ 179 h 209"/>
                    <a:gd name="T76" fmla="*/ 30 w 233"/>
                    <a:gd name="T77" fmla="*/ 196 h 209"/>
                    <a:gd name="T78" fmla="*/ 45 w 233"/>
                    <a:gd name="T79" fmla="*/ 209 h 209"/>
                    <a:gd name="T80" fmla="*/ 47 w 233"/>
                    <a:gd name="T81" fmla="*/ 207 h 209"/>
                    <a:gd name="T82" fmla="*/ 49 w 233"/>
                    <a:gd name="T83" fmla="*/ 207 h 209"/>
                    <a:gd name="T84" fmla="*/ 34 w 233"/>
                    <a:gd name="T85" fmla="*/ 194 h 209"/>
                    <a:gd name="T86" fmla="*/ 21 w 233"/>
                    <a:gd name="T87" fmla="*/ 179 h 209"/>
                    <a:gd name="T88" fmla="*/ 11 w 233"/>
                    <a:gd name="T89" fmla="*/ 160 h 209"/>
                    <a:gd name="T90" fmla="*/ 4 w 233"/>
                    <a:gd name="T91" fmla="*/ 141 h 209"/>
                    <a:gd name="T92" fmla="*/ 2 w 233"/>
                    <a:gd name="T93" fmla="*/ 141 h 209"/>
                    <a:gd name="T94" fmla="*/ 0 w 233"/>
                    <a:gd name="T95" fmla="*/ 141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3"/>
                    <a:gd name="T145" fmla="*/ 0 h 209"/>
                    <a:gd name="T146" fmla="*/ 233 w 233"/>
                    <a:gd name="T147" fmla="*/ 209 h 2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3" h="209">
                      <a:moveTo>
                        <a:pt x="233" y="114"/>
                      </a:moveTo>
                      <a:lnTo>
                        <a:pt x="233" y="114"/>
                      </a:lnTo>
                      <a:lnTo>
                        <a:pt x="233" y="112"/>
                      </a:lnTo>
                      <a:lnTo>
                        <a:pt x="231" y="112"/>
                      </a:lnTo>
                      <a:lnTo>
                        <a:pt x="229" y="112"/>
                      </a:lnTo>
                      <a:lnTo>
                        <a:pt x="229" y="114"/>
                      </a:lnTo>
                      <a:lnTo>
                        <a:pt x="227" y="127"/>
                      </a:lnTo>
                      <a:lnTo>
                        <a:pt x="225" y="139"/>
                      </a:lnTo>
                      <a:lnTo>
                        <a:pt x="222" y="152"/>
                      </a:lnTo>
                      <a:lnTo>
                        <a:pt x="218" y="163"/>
                      </a:lnTo>
                      <a:lnTo>
                        <a:pt x="220" y="163"/>
                      </a:lnTo>
                      <a:lnTo>
                        <a:pt x="222" y="163"/>
                      </a:lnTo>
                      <a:lnTo>
                        <a:pt x="227" y="152"/>
                      </a:lnTo>
                      <a:lnTo>
                        <a:pt x="229" y="139"/>
                      </a:lnTo>
                      <a:lnTo>
                        <a:pt x="231" y="127"/>
                      </a:lnTo>
                      <a:lnTo>
                        <a:pt x="233" y="114"/>
                      </a:lnTo>
                      <a:close/>
                      <a:moveTo>
                        <a:pt x="229" y="88"/>
                      </a:moveTo>
                      <a:lnTo>
                        <a:pt x="227" y="78"/>
                      </a:lnTo>
                      <a:lnTo>
                        <a:pt x="224" y="71"/>
                      </a:lnTo>
                      <a:lnTo>
                        <a:pt x="220" y="69"/>
                      </a:lnTo>
                      <a:lnTo>
                        <a:pt x="218" y="67"/>
                      </a:lnTo>
                      <a:lnTo>
                        <a:pt x="222" y="74"/>
                      </a:lnTo>
                      <a:lnTo>
                        <a:pt x="225" y="84"/>
                      </a:lnTo>
                      <a:lnTo>
                        <a:pt x="227" y="86"/>
                      </a:lnTo>
                      <a:lnTo>
                        <a:pt x="229" y="88"/>
                      </a:lnTo>
                      <a:close/>
                      <a:moveTo>
                        <a:pt x="89" y="0"/>
                      </a:moveTo>
                      <a:lnTo>
                        <a:pt x="83" y="2"/>
                      </a:lnTo>
                      <a:lnTo>
                        <a:pt x="76" y="4"/>
                      </a:lnTo>
                      <a:lnTo>
                        <a:pt x="78" y="6"/>
                      </a:lnTo>
                      <a:lnTo>
                        <a:pt x="79" y="6"/>
                      </a:lnTo>
                      <a:lnTo>
                        <a:pt x="89" y="4"/>
                      </a:lnTo>
                      <a:lnTo>
                        <a:pt x="96" y="2"/>
                      </a:lnTo>
                      <a:lnTo>
                        <a:pt x="93" y="0"/>
                      </a:lnTo>
                      <a:lnTo>
                        <a:pt x="89" y="0"/>
                      </a:lnTo>
                      <a:close/>
                      <a:moveTo>
                        <a:pt x="0" y="141"/>
                      </a:moveTo>
                      <a:lnTo>
                        <a:pt x="7" y="162"/>
                      </a:lnTo>
                      <a:lnTo>
                        <a:pt x="17" y="179"/>
                      </a:lnTo>
                      <a:lnTo>
                        <a:pt x="30" y="196"/>
                      </a:lnTo>
                      <a:lnTo>
                        <a:pt x="45" y="209"/>
                      </a:lnTo>
                      <a:lnTo>
                        <a:pt x="47" y="207"/>
                      </a:lnTo>
                      <a:lnTo>
                        <a:pt x="49" y="207"/>
                      </a:lnTo>
                      <a:lnTo>
                        <a:pt x="34" y="194"/>
                      </a:lnTo>
                      <a:lnTo>
                        <a:pt x="21" y="179"/>
                      </a:lnTo>
                      <a:lnTo>
                        <a:pt x="11" y="160"/>
                      </a:lnTo>
                      <a:lnTo>
                        <a:pt x="4" y="141"/>
                      </a:lnTo>
                      <a:lnTo>
                        <a:pt x="2" y="141"/>
                      </a:lnTo>
                      <a:lnTo>
                        <a:pt x="0" y="141"/>
                      </a:lnTo>
                      <a:close/>
                    </a:path>
                  </a:pathLst>
                </a:custGeom>
                <a:solidFill>
                  <a:srgbClr val="E9AD30"/>
                </a:solidFill>
                <a:ln w="9525">
                  <a:noFill/>
                  <a:round/>
                  <a:headEnd/>
                  <a:tailEnd/>
                </a:ln>
              </p:spPr>
              <p:txBody>
                <a:bodyPr/>
                <a:lstStyle/>
                <a:p>
                  <a:endParaRPr lang="en-US"/>
                </a:p>
              </p:txBody>
            </p:sp>
            <p:sp>
              <p:nvSpPr>
                <p:cNvPr id="22529" name="Freeform 306"/>
                <p:cNvSpPr>
                  <a:spLocks noEditPoints="1"/>
                </p:cNvSpPr>
                <p:nvPr/>
              </p:nvSpPr>
              <p:spPr bwMode="auto">
                <a:xfrm>
                  <a:off x="1751" y="1523"/>
                  <a:ext cx="229" cy="207"/>
                </a:xfrm>
                <a:custGeom>
                  <a:avLst/>
                  <a:gdLst>
                    <a:gd name="T0" fmla="*/ 229 w 229"/>
                    <a:gd name="T1" fmla="*/ 114 h 207"/>
                    <a:gd name="T2" fmla="*/ 229 w 229"/>
                    <a:gd name="T3" fmla="*/ 114 h 207"/>
                    <a:gd name="T4" fmla="*/ 229 w 229"/>
                    <a:gd name="T5" fmla="*/ 112 h 207"/>
                    <a:gd name="T6" fmla="*/ 227 w 229"/>
                    <a:gd name="T7" fmla="*/ 112 h 207"/>
                    <a:gd name="T8" fmla="*/ 225 w 229"/>
                    <a:gd name="T9" fmla="*/ 112 h 207"/>
                    <a:gd name="T10" fmla="*/ 225 w 229"/>
                    <a:gd name="T11" fmla="*/ 114 h 207"/>
                    <a:gd name="T12" fmla="*/ 225 w 229"/>
                    <a:gd name="T13" fmla="*/ 114 h 207"/>
                    <a:gd name="T14" fmla="*/ 223 w 229"/>
                    <a:gd name="T15" fmla="*/ 127 h 207"/>
                    <a:gd name="T16" fmla="*/ 222 w 229"/>
                    <a:gd name="T17" fmla="*/ 141 h 207"/>
                    <a:gd name="T18" fmla="*/ 218 w 229"/>
                    <a:gd name="T19" fmla="*/ 152 h 207"/>
                    <a:gd name="T20" fmla="*/ 214 w 229"/>
                    <a:gd name="T21" fmla="*/ 163 h 207"/>
                    <a:gd name="T22" fmla="*/ 214 w 229"/>
                    <a:gd name="T23" fmla="*/ 163 h 207"/>
                    <a:gd name="T24" fmla="*/ 216 w 229"/>
                    <a:gd name="T25" fmla="*/ 163 h 207"/>
                    <a:gd name="T26" fmla="*/ 218 w 229"/>
                    <a:gd name="T27" fmla="*/ 163 h 207"/>
                    <a:gd name="T28" fmla="*/ 218 w 229"/>
                    <a:gd name="T29" fmla="*/ 163 h 207"/>
                    <a:gd name="T30" fmla="*/ 223 w 229"/>
                    <a:gd name="T31" fmla="*/ 152 h 207"/>
                    <a:gd name="T32" fmla="*/ 225 w 229"/>
                    <a:gd name="T33" fmla="*/ 139 h 207"/>
                    <a:gd name="T34" fmla="*/ 227 w 229"/>
                    <a:gd name="T35" fmla="*/ 127 h 207"/>
                    <a:gd name="T36" fmla="*/ 229 w 229"/>
                    <a:gd name="T37" fmla="*/ 114 h 207"/>
                    <a:gd name="T38" fmla="*/ 225 w 229"/>
                    <a:gd name="T39" fmla="*/ 86 h 207"/>
                    <a:gd name="T40" fmla="*/ 222 w 229"/>
                    <a:gd name="T41" fmla="*/ 76 h 207"/>
                    <a:gd name="T42" fmla="*/ 220 w 229"/>
                    <a:gd name="T43" fmla="*/ 69 h 207"/>
                    <a:gd name="T44" fmla="*/ 216 w 229"/>
                    <a:gd name="T45" fmla="*/ 65 h 207"/>
                    <a:gd name="T46" fmla="*/ 212 w 229"/>
                    <a:gd name="T47" fmla="*/ 63 h 207"/>
                    <a:gd name="T48" fmla="*/ 216 w 229"/>
                    <a:gd name="T49" fmla="*/ 72 h 207"/>
                    <a:gd name="T50" fmla="*/ 220 w 229"/>
                    <a:gd name="T51" fmla="*/ 84 h 207"/>
                    <a:gd name="T52" fmla="*/ 223 w 229"/>
                    <a:gd name="T53" fmla="*/ 84 h 207"/>
                    <a:gd name="T54" fmla="*/ 225 w 229"/>
                    <a:gd name="T55" fmla="*/ 86 h 207"/>
                    <a:gd name="T56" fmla="*/ 91 w 229"/>
                    <a:gd name="T57" fmla="*/ 0 h 207"/>
                    <a:gd name="T58" fmla="*/ 83 w 229"/>
                    <a:gd name="T59" fmla="*/ 2 h 207"/>
                    <a:gd name="T60" fmla="*/ 76 w 229"/>
                    <a:gd name="T61" fmla="*/ 6 h 207"/>
                    <a:gd name="T62" fmla="*/ 77 w 229"/>
                    <a:gd name="T63" fmla="*/ 6 h 207"/>
                    <a:gd name="T64" fmla="*/ 79 w 229"/>
                    <a:gd name="T65" fmla="*/ 8 h 207"/>
                    <a:gd name="T66" fmla="*/ 89 w 229"/>
                    <a:gd name="T67" fmla="*/ 6 h 207"/>
                    <a:gd name="T68" fmla="*/ 98 w 229"/>
                    <a:gd name="T69" fmla="*/ 4 h 207"/>
                    <a:gd name="T70" fmla="*/ 94 w 229"/>
                    <a:gd name="T71" fmla="*/ 2 h 207"/>
                    <a:gd name="T72" fmla="*/ 91 w 229"/>
                    <a:gd name="T73" fmla="*/ 0 h 207"/>
                    <a:gd name="T74" fmla="*/ 0 w 229"/>
                    <a:gd name="T75" fmla="*/ 141 h 207"/>
                    <a:gd name="T76" fmla="*/ 7 w 229"/>
                    <a:gd name="T77" fmla="*/ 160 h 207"/>
                    <a:gd name="T78" fmla="*/ 17 w 229"/>
                    <a:gd name="T79" fmla="*/ 179 h 207"/>
                    <a:gd name="T80" fmla="*/ 30 w 229"/>
                    <a:gd name="T81" fmla="*/ 194 h 207"/>
                    <a:gd name="T82" fmla="*/ 45 w 229"/>
                    <a:gd name="T83" fmla="*/ 207 h 207"/>
                    <a:gd name="T84" fmla="*/ 47 w 229"/>
                    <a:gd name="T85" fmla="*/ 207 h 207"/>
                    <a:gd name="T86" fmla="*/ 49 w 229"/>
                    <a:gd name="T87" fmla="*/ 207 h 207"/>
                    <a:gd name="T88" fmla="*/ 34 w 229"/>
                    <a:gd name="T89" fmla="*/ 194 h 207"/>
                    <a:gd name="T90" fmla="*/ 20 w 229"/>
                    <a:gd name="T91" fmla="*/ 177 h 207"/>
                    <a:gd name="T92" fmla="*/ 15 w 229"/>
                    <a:gd name="T93" fmla="*/ 169 h 207"/>
                    <a:gd name="T94" fmla="*/ 11 w 229"/>
                    <a:gd name="T95" fmla="*/ 160 h 207"/>
                    <a:gd name="T96" fmla="*/ 7 w 229"/>
                    <a:gd name="T97" fmla="*/ 150 h 207"/>
                    <a:gd name="T98" fmla="*/ 3 w 229"/>
                    <a:gd name="T99" fmla="*/ 139 h 207"/>
                    <a:gd name="T100" fmla="*/ 2 w 229"/>
                    <a:gd name="T101" fmla="*/ 141 h 207"/>
                    <a:gd name="T102" fmla="*/ 0 w 229"/>
                    <a:gd name="T103" fmla="*/ 141 h 2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9"/>
                    <a:gd name="T157" fmla="*/ 0 h 207"/>
                    <a:gd name="T158" fmla="*/ 229 w 229"/>
                    <a:gd name="T159" fmla="*/ 207 h 2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9" h="207">
                      <a:moveTo>
                        <a:pt x="229" y="114"/>
                      </a:moveTo>
                      <a:lnTo>
                        <a:pt x="229" y="114"/>
                      </a:lnTo>
                      <a:lnTo>
                        <a:pt x="229" y="112"/>
                      </a:lnTo>
                      <a:lnTo>
                        <a:pt x="227" y="112"/>
                      </a:lnTo>
                      <a:lnTo>
                        <a:pt x="225" y="112"/>
                      </a:lnTo>
                      <a:lnTo>
                        <a:pt x="225" y="114"/>
                      </a:lnTo>
                      <a:lnTo>
                        <a:pt x="223" y="127"/>
                      </a:lnTo>
                      <a:lnTo>
                        <a:pt x="222" y="141"/>
                      </a:lnTo>
                      <a:lnTo>
                        <a:pt x="218" y="152"/>
                      </a:lnTo>
                      <a:lnTo>
                        <a:pt x="214" y="163"/>
                      </a:lnTo>
                      <a:lnTo>
                        <a:pt x="216" y="163"/>
                      </a:lnTo>
                      <a:lnTo>
                        <a:pt x="218" y="163"/>
                      </a:lnTo>
                      <a:lnTo>
                        <a:pt x="223" y="152"/>
                      </a:lnTo>
                      <a:lnTo>
                        <a:pt x="225" y="139"/>
                      </a:lnTo>
                      <a:lnTo>
                        <a:pt x="227" y="127"/>
                      </a:lnTo>
                      <a:lnTo>
                        <a:pt x="229" y="114"/>
                      </a:lnTo>
                      <a:close/>
                      <a:moveTo>
                        <a:pt x="225" y="86"/>
                      </a:moveTo>
                      <a:lnTo>
                        <a:pt x="222" y="76"/>
                      </a:lnTo>
                      <a:lnTo>
                        <a:pt x="220" y="69"/>
                      </a:lnTo>
                      <a:lnTo>
                        <a:pt x="216" y="65"/>
                      </a:lnTo>
                      <a:lnTo>
                        <a:pt x="212" y="63"/>
                      </a:lnTo>
                      <a:lnTo>
                        <a:pt x="216" y="72"/>
                      </a:lnTo>
                      <a:lnTo>
                        <a:pt x="220" y="84"/>
                      </a:lnTo>
                      <a:lnTo>
                        <a:pt x="223" y="84"/>
                      </a:lnTo>
                      <a:lnTo>
                        <a:pt x="225" y="86"/>
                      </a:lnTo>
                      <a:close/>
                      <a:moveTo>
                        <a:pt x="91" y="0"/>
                      </a:moveTo>
                      <a:lnTo>
                        <a:pt x="83" y="2"/>
                      </a:lnTo>
                      <a:lnTo>
                        <a:pt x="76" y="6"/>
                      </a:lnTo>
                      <a:lnTo>
                        <a:pt x="77" y="6"/>
                      </a:lnTo>
                      <a:lnTo>
                        <a:pt x="79" y="8"/>
                      </a:lnTo>
                      <a:lnTo>
                        <a:pt x="89" y="6"/>
                      </a:lnTo>
                      <a:lnTo>
                        <a:pt x="98" y="4"/>
                      </a:lnTo>
                      <a:lnTo>
                        <a:pt x="94" y="2"/>
                      </a:lnTo>
                      <a:lnTo>
                        <a:pt x="91" y="0"/>
                      </a:lnTo>
                      <a:close/>
                      <a:moveTo>
                        <a:pt x="0" y="141"/>
                      </a:moveTo>
                      <a:lnTo>
                        <a:pt x="7" y="160"/>
                      </a:lnTo>
                      <a:lnTo>
                        <a:pt x="17" y="179"/>
                      </a:lnTo>
                      <a:lnTo>
                        <a:pt x="30" y="194"/>
                      </a:lnTo>
                      <a:lnTo>
                        <a:pt x="45" y="207"/>
                      </a:lnTo>
                      <a:lnTo>
                        <a:pt x="47" y="207"/>
                      </a:lnTo>
                      <a:lnTo>
                        <a:pt x="49" y="207"/>
                      </a:lnTo>
                      <a:lnTo>
                        <a:pt x="34" y="194"/>
                      </a:lnTo>
                      <a:lnTo>
                        <a:pt x="20" y="177"/>
                      </a:lnTo>
                      <a:lnTo>
                        <a:pt x="15" y="169"/>
                      </a:lnTo>
                      <a:lnTo>
                        <a:pt x="11" y="160"/>
                      </a:lnTo>
                      <a:lnTo>
                        <a:pt x="7" y="150"/>
                      </a:lnTo>
                      <a:lnTo>
                        <a:pt x="3" y="139"/>
                      </a:lnTo>
                      <a:lnTo>
                        <a:pt x="2" y="141"/>
                      </a:lnTo>
                      <a:lnTo>
                        <a:pt x="0" y="141"/>
                      </a:lnTo>
                      <a:close/>
                    </a:path>
                  </a:pathLst>
                </a:custGeom>
                <a:solidFill>
                  <a:srgbClr val="E9AD30"/>
                </a:solidFill>
                <a:ln w="9525">
                  <a:noFill/>
                  <a:round/>
                  <a:headEnd/>
                  <a:tailEnd/>
                </a:ln>
              </p:spPr>
              <p:txBody>
                <a:bodyPr/>
                <a:lstStyle/>
                <a:p>
                  <a:endParaRPr lang="en-US"/>
                </a:p>
              </p:txBody>
            </p:sp>
            <p:sp>
              <p:nvSpPr>
                <p:cNvPr id="22530" name="Freeform 307"/>
                <p:cNvSpPr>
                  <a:spLocks noEditPoints="1"/>
                </p:cNvSpPr>
                <p:nvPr/>
              </p:nvSpPr>
              <p:spPr bwMode="auto">
                <a:xfrm>
                  <a:off x="1753" y="1525"/>
                  <a:ext cx="225" cy="205"/>
                </a:xfrm>
                <a:custGeom>
                  <a:avLst/>
                  <a:gdLst>
                    <a:gd name="T0" fmla="*/ 225 w 225"/>
                    <a:gd name="T1" fmla="*/ 112 h 205"/>
                    <a:gd name="T2" fmla="*/ 225 w 225"/>
                    <a:gd name="T3" fmla="*/ 112 h 205"/>
                    <a:gd name="T4" fmla="*/ 225 w 225"/>
                    <a:gd name="T5" fmla="*/ 110 h 205"/>
                    <a:gd name="T6" fmla="*/ 223 w 225"/>
                    <a:gd name="T7" fmla="*/ 110 h 205"/>
                    <a:gd name="T8" fmla="*/ 221 w 225"/>
                    <a:gd name="T9" fmla="*/ 110 h 205"/>
                    <a:gd name="T10" fmla="*/ 221 w 225"/>
                    <a:gd name="T11" fmla="*/ 112 h 205"/>
                    <a:gd name="T12" fmla="*/ 221 w 225"/>
                    <a:gd name="T13" fmla="*/ 112 h 205"/>
                    <a:gd name="T14" fmla="*/ 220 w 225"/>
                    <a:gd name="T15" fmla="*/ 125 h 205"/>
                    <a:gd name="T16" fmla="*/ 218 w 225"/>
                    <a:gd name="T17" fmla="*/ 139 h 205"/>
                    <a:gd name="T18" fmla="*/ 214 w 225"/>
                    <a:gd name="T19" fmla="*/ 150 h 205"/>
                    <a:gd name="T20" fmla="*/ 210 w 225"/>
                    <a:gd name="T21" fmla="*/ 161 h 205"/>
                    <a:gd name="T22" fmla="*/ 212 w 225"/>
                    <a:gd name="T23" fmla="*/ 161 h 205"/>
                    <a:gd name="T24" fmla="*/ 214 w 225"/>
                    <a:gd name="T25" fmla="*/ 161 h 205"/>
                    <a:gd name="T26" fmla="*/ 214 w 225"/>
                    <a:gd name="T27" fmla="*/ 161 h 205"/>
                    <a:gd name="T28" fmla="*/ 214 w 225"/>
                    <a:gd name="T29" fmla="*/ 161 h 205"/>
                    <a:gd name="T30" fmla="*/ 218 w 225"/>
                    <a:gd name="T31" fmla="*/ 150 h 205"/>
                    <a:gd name="T32" fmla="*/ 221 w 225"/>
                    <a:gd name="T33" fmla="*/ 137 h 205"/>
                    <a:gd name="T34" fmla="*/ 223 w 225"/>
                    <a:gd name="T35" fmla="*/ 125 h 205"/>
                    <a:gd name="T36" fmla="*/ 225 w 225"/>
                    <a:gd name="T37" fmla="*/ 112 h 205"/>
                    <a:gd name="T38" fmla="*/ 221 w 225"/>
                    <a:gd name="T39" fmla="*/ 82 h 205"/>
                    <a:gd name="T40" fmla="*/ 218 w 225"/>
                    <a:gd name="T41" fmla="*/ 72 h 205"/>
                    <a:gd name="T42" fmla="*/ 214 w 225"/>
                    <a:gd name="T43" fmla="*/ 65 h 205"/>
                    <a:gd name="T44" fmla="*/ 210 w 225"/>
                    <a:gd name="T45" fmla="*/ 61 h 205"/>
                    <a:gd name="T46" fmla="*/ 206 w 225"/>
                    <a:gd name="T47" fmla="*/ 59 h 205"/>
                    <a:gd name="T48" fmla="*/ 212 w 225"/>
                    <a:gd name="T49" fmla="*/ 69 h 205"/>
                    <a:gd name="T50" fmla="*/ 216 w 225"/>
                    <a:gd name="T51" fmla="*/ 80 h 205"/>
                    <a:gd name="T52" fmla="*/ 218 w 225"/>
                    <a:gd name="T53" fmla="*/ 82 h 205"/>
                    <a:gd name="T54" fmla="*/ 221 w 225"/>
                    <a:gd name="T55" fmla="*/ 82 h 205"/>
                    <a:gd name="T56" fmla="*/ 92 w 225"/>
                    <a:gd name="T57" fmla="*/ 0 h 205"/>
                    <a:gd name="T58" fmla="*/ 85 w 225"/>
                    <a:gd name="T59" fmla="*/ 2 h 205"/>
                    <a:gd name="T60" fmla="*/ 75 w 225"/>
                    <a:gd name="T61" fmla="*/ 4 h 205"/>
                    <a:gd name="T62" fmla="*/ 77 w 225"/>
                    <a:gd name="T63" fmla="*/ 6 h 205"/>
                    <a:gd name="T64" fmla="*/ 79 w 225"/>
                    <a:gd name="T65" fmla="*/ 8 h 205"/>
                    <a:gd name="T66" fmla="*/ 89 w 225"/>
                    <a:gd name="T67" fmla="*/ 4 h 205"/>
                    <a:gd name="T68" fmla="*/ 100 w 225"/>
                    <a:gd name="T69" fmla="*/ 4 h 205"/>
                    <a:gd name="T70" fmla="*/ 96 w 225"/>
                    <a:gd name="T71" fmla="*/ 2 h 205"/>
                    <a:gd name="T72" fmla="*/ 92 w 225"/>
                    <a:gd name="T73" fmla="*/ 0 h 205"/>
                    <a:gd name="T74" fmla="*/ 0 w 225"/>
                    <a:gd name="T75" fmla="*/ 139 h 205"/>
                    <a:gd name="T76" fmla="*/ 7 w 225"/>
                    <a:gd name="T77" fmla="*/ 158 h 205"/>
                    <a:gd name="T78" fmla="*/ 17 w 225"/>
                    <a:gd name="T79" fmla="*/ 177 h 205"/>
                    <a:gd name="T80" fmla="*/ 30 w 225"/>
                    <a:gd name="T81" fmla="*/ 192 h 205"/>
                    <a:gd name="T82" fmla="*/ 45 w 225"/>
                    <a:gd name="T83" fmla="*/ 205 h 205"/>
                    <a:gd name="T84" fmla="*/ 47 w 225"/>
                    <a:gd name="T85" fmla="*/ 205 h 205"/>
                    <a:gd name="T86" fmla="*/ 49 w 225"/>
                    <a:gd name="T87" fmla="*/ 203 h 205"/>
                    <a:gd name="T88" fmla="*/ 34 w 225"/>
                    <a:gd name="T89" fmla="*/ 190 h 205"/>
                    <a:gd name="T90" fmla="*/ 20 w 225"/>
                    <a:gd name="T91" fmla="*/ 175 h 205"/>
                    <a:gd name="T92" fmla="*/ 15 w 225"/>
                    <a:gd name="T93" fmla="*/ 165 h 205"/>
                    <a:gd name="T94" fmla="*/ 11 w 225"/>
                    <a:gd name="T95" fmla="*/ 158 h 205"/>
                    <a:gd name="T96" fmla="*/ 7 w 225"/>
                    <a:gd name="T97" fmla="*/ 148 h 205"/>
                    <a:gd name="T98" fmla="*/ 3 w 225"/>
                    <a:gd name="T99" fmla="*/ 137 h 205"/>
                    <a:gd name="T100" fmla="*/ 1 w 225"/>
                    <a:gd name="T101" fmla="*/ 137 h 205"/>
                    <a:gd name="T102" fmla="*/ 0 w 225"/>
                    <a:gd name="T103" fmla="*/ 139 h 20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5"/>
                    <a:gd name="T157" fmla="*/ 0 h 205"/>
                    <a:gd name="T158" fmla="*/ 225 w 225"/>
                    <a:gd name="T159" fmla="*/ 205 h 20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5" h="205">
                      <a:moveTo>
                        <a:pt x="225" y="112"/>
                      </a:moveTo>
                      <a:lnTo>
                        <a:pt x="225" y="112"/>
                      </a:lnTo>
                      <a:lnTo>
                        <a:pt x="225" y="110"/>
                      </a:lnTo>
                      <a:lnTo>
                        <a:pt x="223" y="110"/>
                      </a:lnTo>
                      <a:lnTo>
                        <a:pt x="221" y="110"/>
                      </a:lnTo>
                      <a:lnTo>
                        <a:pt x="221" y="112"/>
                      </a:lnTo>
                      <a:lnTo>
                        <a:pt x="220" y="125"/>
                      </a:lnTo>
                      <a:lnTo>
                        <a:pt x="218" y="139"/>
                      </a:lnTo>
                      <a:lnTo>
                        <a:pt x="214" y="150"/>
                      </a:lnTo>
                      <a:lnTo>
                        <a:pt x="210" y="161"/>
                      </a:lnTo>
                      <a:lnTo>
                        <a:pt x="212" y="161"/>
                      </a:lnTo>
                      <a:lnTo>
                        <a:pt x="214" y="161"/>
                      </a:lnTo>
                      <a:lnTo>
                        <a:pt x="218" y="150"/>
                      </a:lnTo>
                      <a:lnTo>
                        <a:pt x="221" y="137"/>
                      </a:lnTo>
                      <a:lnTo>
                        <a:pt x="223" y="125"/>
                      </a:lnTo>
                      <a:lnTo>
                        <a:pt x="225" y="112"/>
                      </a:lnTo>
                      <a:close/>
                      <a:moveTo>
                        <a:pt x="221" y="82"/>
                      </a:moveTo>
                      <a:lnTo>
                        <a:pt x="218" y="72"/>
                      </a:lnTo>
                      <a:lnTo>
                        <a:pt x="214" y="65"/>
                      </a:lnTo>
                      <a:lnTo>
                        <a:pt x="210" y="61"/>
                      </a:lnTo>
                      <a:lnTo>
                        <a:pt x="206" y="59"/>
                      </a:lnTo>
                      <a:lnTo>
                        <a:pt x="212" y="69"/>
                      </a:lnTo>
                      <a:lnTo>
                        <a:pt x="216" y="80"/>
                      </a:lnTo>
                      <a:lnTo>
                        <a:pt x="218" y="82"/>
                      </a:lnTo>
                      <a:lnTo>
                        <a:pt x="221" y="82"/>
                      </a:lnTo>
                      <a:close/>
                      <a:moveTo>
                        <a:pt x="92" y="0"/>
                      </a:moveTo>
                      <a:lnTo>
                        <a:pt x="85" y="2"/>
                      </a:lnTo>
                      <a:lnTo>
                        <a:pt x="75" y="4"/>
                      </a:lnTo>
                      <a:lnTo>
                        <a:pt x="77" y="6"/>
                      </a:lnTo>
                      <a:lnTo>
                        <a:pt x="79" y="8"/>
                      </a:lnTo>
                      <a:lnTo>
                        <a:pt x="89" y="4"/>
                      </a:lnTo>
                      <a:lnTo>
                        <a:pt x="100" y="4"/>
                      </a:lnTo>
                      <a:lnTo>
                        <a:pt x="96" y="2"/>
                      </a:lnTo>
                      <a:lnTo>
                        <a:pt x="92" y="0"/>
                      </a:lnTo>
                      <a:close/>
                      <a:moveTo>
                        <a:pt x="0" y="139"/>
                      </a:moveTo>
                      <a:lnTo>
                        <a:pt x="7" y="158"/>
                      </a:lnTo>
                      <a:lnTo>
                        <a:pt x="17" y="177"/>
                      </a:lnTo>
                      <a:lnTo>
                        <a:pt x="30" y="192"/>
                      </a:lnTo>
                      <a:lnTo>
                        <a:pt x="45" y="205"/>
                      </a:lnTo>
                      <a:lnTo>
                        <a:pt x="47" y="205"/>
                      </a:lnTo>
                      <a:lnTo>
                        <a:pt x="49" y="203"/>
                      </a:lnTo>
                      <a:lnTo>
                        <a:pt x="34" y="190"/>
                      </a:lnTo>
                      <a:lnTo>
                        <a:pt x="20" y="175"/>
                      </a:lnTo>
                      <a:lnTo>
                        <a:pt x="15" y="165"/>
                      </a:lnTo>
                      <a:lnTo>
                        <a:pt x="11" y="158"/>
                      </a:lnTo>
                      <a:lnTo>
                        <a:pt x="7" y="148"/>
                      </a:lnTo>
                      <a:lnTo>
                        <a:pt x="3" y="137"/>
                      </a:lnTo>
                      <a:lnTo>
                        <a:pt x="1" y="137"/>
                      </a:lnTo>
                      <a:lnTo>
                        <a:pt x="0" y="139"/>
                      </a:lnTo>
                      <a:close/>
                    </a:path>
                  </a:pathLst>
                </a:custGeom>
                <a:solidFill>
                  <a:srgbClr val="E9AE30"/>
                </a:solidFill>
                <a:ln w="9525">
                  <a:noFill/>
                  <a:round/>
                  <a:headEnd/>
                  <a:tailEnd/>
                </a:ln>
              </p:spPr>
              <p:txBody>
                <a:bodyPr/>
                <a:lstStyle/>
                <a:p>
                  <a:endParaRPr lang="en-US"/>
                </a:p>
              </p:txBody>
            </p:sp>
            <p:sp>
              <p:nvSpPr>
                <p:cNvPr id="22531" name="Freeform 308"/>
                <p:cNvSpPr>
                  <a:spLocks noEditPoints="1"/>
                </p:cNvSpPr>
                <p:nvPr/>
              </p:nvSpPr>
              <p:spPr bwMode="auto">
                <a:xfrm>
                  <a:off x="1754" y="1527"/>
                  <a:ext cx="222" cy="203"/>
                </a:xfrm>
                <a:custGeom>
                  <a:avLst/>
                  <a:gdLst>
                    <a:gd name="T0" fmla="*/ 222 w 222"/>
                    <a:gd name="T1" fmla="*/ 110 h 203"/>
                    <a:gd name="T2" fmla="*/ 222 w 222"/>
                    <a:gd name="T3" fmla="*/ 110 h 203"/>
                    <a:gd name="T4" fmla="*/ 222 w 222"/>
                    <a:gd name="T5" fmla="*/ 108 h 203"/>
                    <a:gd name="T6" fmla="*/ 220 w 222"/>
                    <a:gd name="T7" fmla="*/ 108 h 203"/>
                    <a:gd name="T8" fmla="*/ 219 w 222"/>
                    <a:gd name="T9" fmla="*/ 108 h 203"/>
                    <a:gd name="T10" fmla="*/ 219 w 222"/>
                    <a:gd name="T11" fmla="*/ 110 h 203"/>
                    <a:gd name="T12" fmla="*/ 219 w 222"/>
                    <a:gd name="T13" fmla="*/ 110 h 203"/>
                    <a:gd name="T14" fmla="*/ 217 w 222"/>
                    <a:gd name="T15" fmla="*/ 123 h 203"/>
                    <a:gd name="T16" fmla="*/ 215 w 222"/>
                    <a:gd name="T17" fmla="*/ 137 h 203"/>
                    <a:gd name="T18" fmla="*/ 211 w 222"/>
                    <a:gd name="T19" fmla="*/ 148 h 203"/>
                    <a:gd name="T20" fmla="*/ 207 w 222"/>
                    <a:gd name="T21" fmla="*/ 159 h 203"/>
                    <a:gd name="T22" fmla="*/ 209 w 222"/>
                    <a:gd name="T23" fmla="*/ 159 h 203"/>
                    <a:gd name="T24" fmla="*/ 211 w 222"/>
                    <a:gd name="T25" fmla="*/ 159 h 203"/>
                    <a:gd name="T26" fmla="*/ 215 w 222"/>
                    <a:gd name="T27" fmla="*/ 148 h 203"/>
                    <a:gd name="T28" fmla="*/ 219 w 222"/>
                    <a:gd name="T29" fmla="*/ 137 h 203"/>
                    <a:gd name="T30" fmla="*/ 220 w 222"/>
                    <a:gd name="T31" fmla="*/ 123 h 203"/>
                    <a:gd name="T32" fmla="*/ 222 w 222"/>
                    <a:gd name="T33" fmla="*/ 110 h 203"/>
                    <a:gd name="T34" fmla="*/ 217 w 222"/>
                    <a:gd name="T35" fmla="*/ 80 h 203"/>
                    <a:gd name="T36" fmla="*/ 213 w 222"/>
                    <a:gd name="T37" fmla="*/ 68 h 203"/>
                    <a:gd name="T38" fmla="*/ 209 w 222"/>
                    <a:gd name="T39" fmla="*/ 59 h 203"/>
                    <a:gd name="T40" fmla="*/ 205 w 222"/>
                    <a:gd name="T41" fmla="*/ 57 h 203"/>
                    <a:gd name="T42" fmla="*/ 203 w 222"/>
                    <a:gd name="T43" fmla="*/ 55 h 203"/>
                    <a:gd name="T44" fmla="*/ 207 w 222"/>
                    <a:gd name="T45" fmla="*/ 65 h 203"/>
                    <a:gd name="T46" fmla="*/ 213 w 222"/>
                    <a:gd name="T47" fmla="*/ 76 h 203"/>
                    <a:gd name="T48" fmla="*/ 215 w 222"/>
                    <a:gd name="T49" fmla="*/ 78 h 203"/>
                    <a:gd name="T50" fmla="*/ 217 w 222"/>
                    <a:gd name="T51" fmla="*/ 80 h 203"/>
                    <a:gd name="T52" fmla="*/ 95 w 222"/>
                    <a:gd name="T53" fmla="*/ 0 h 203"/>
                    <a:gd name="T54" fmla="*/ 86 w 222"/>
                    <a:gd name="T55" fmla="*/ 2 h 203"/>
                    <a:gd name="T56" fmla="*/ 76 w 222"/>
                    <a:gd name="T57" fmla="*/ 4 h 203"/>
                    <a:gd name="T58" fmla="*/ 78 w 222"/>
                    <a:gd name="T59" fmla="*/ 6 h 203"/>
                    <a:gd name="T60" fmla="*/ 80 w 222"/>
                    <a:gd name="T61" fmla="*/ 8 h 203"/>
                    <a:gd name="T62" fmla="*/ 91 w 222"/>
                    <a:gd name="T63" fmla="*/ 4 h 203"/>
                    <a:gd name="T64" fmla="*/ 103 w 222"/>
                    <a:gd name="T65" fmla="*/ 2 h 203"/>
                    <a:gd name="T66" fmla="*/ 99 w 222"/>
                    <a:gd name="T67" fmla="*/ 2 h 203"/>
                    <a:gd name="T68" fmla="*/ 95 w 222"/>
                    <a:gd name="T69" fmla="*/ 0 h 203"/>
                    <a:gd name="T70" fmla="*/ 0 w 222"/>
                    <a:gd name="T71" fmla="*/ 135 h 203"/>
                    <a:gd name="T72" fmla="*/ 4 w 222"/>
                    <a:gd name="T73" fmla="*/ 146 h 203"/>
                    <a:gd name="T74" fmla="*/ 8 w 222"/>
                    <a:gd name="T75" fmla="*/ 156 h 203"/>
                    <a:gd name="T76" fmla="*/ 12 w 222"/>
                    <a:gd name="T77" fmla="*/ 165 h 203"/>
                    <a:gd name="T78" fmla="*/ 17 w 222"/>
                    <a:gd name="T79" fmla="*/ 173 h 203"/>
                    <a:gd name="T80" fmla="*/ 31 w 222"/>
                    <a:gd name="T81" fmla="*/ 190 h 203"/>
                    <a:gd name="T82" fmla="*/ 46 w 222"/>
                    <a:gd name="T83" fmla="*/ 203 h 203"/>
                    <a:gd name="T84" fmla="*/ 48 w 222"/>
                    <a:gd name="T85" fmla="*/ 201 h 203"/>
                    <a:gd name="T86" fmla="*/ 50 w 222"/>
                    <a:gd name="T87" fmla="*/ 201 h 203"/>
                    <a:gd name="T88" fmla="*/ 42 w 222"/>
                    <a:gd name="T89" fmla="*/ 196 h 203"/>
                    <a:gd name="T90" fmla="*/ 35 w 222"/>
                    <a:gd name="T91" fmla="*/ 188 h 203"/>
                    <a:gd name="T92" fmla="*/ 27 w 222"/>
                    <a:gd name="T93" fmla="*/ 180 h 203"/>
                    <a:gd name="T94" fmla="*/ 21 w 222"/>
                    <a:gd name="T95" fmla="*/ 173 h 203"/>
                    <a:gd name="T96" fmla="*/ 16 w 222"/>
                    <a:gd name="T97" fmla="*/ 163 h 203"/>
                    <a:gd name="T98" fmla="*/ 12 w 222"/>
                    <a:gd name="T99" fmla="*/ 154 h 203"/>
                    <a:gd name="T100" fmla="*/ 8 w 222"/>
                    <a:gd name="T101" fmla="*/ 144 h 203"/>
                    <a:gd name="T102" fmla="*/ 4 w 222"/>
                    <a:gd name="T103" fmla="*/ 135 h 203"/>
                    <a:gd name="T104" fmla="*/ 2 w 222"/>
                    <a:gd name="T105" fmla="*/ 135 h 203"/>
                    <a:gd name="T106" fmla="*/ 0 w 222"/>
                    <a:gd name="T107" fmla="*/ 135 h 2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03"/>
                    <a:gd name="T164" fmla="*/ 222 w 222"/>
                    <a:gd name="T165" fmla="*/ 203 h 2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03">
                      <a:moveTo>
                        <a:pt x="222" y="110"/>
                      </a:moveTo>
                      <a:lnTo>
                        <a:pt x="222" y="110"/>
                      </a:lnTo>
                      <a:lnTo>
                        <a:pt x="222" y="108"/>
                      </a:lnTo>
                      <a:lnTo>
                        <a:pt x="220" y="108"/>
                      </a:lnTo>
                      <a:lnTo>
                        <a:pt x="219" y="108"/>
                      </a:lnTo>
                      <a:lnTo>
                        <a:pt x="219" y="110"/>
                      </a:lnTo>
                      <a:lnTo>
                        <a:pt x="217" y="123"/>
                      </a:lnTo>
                      <a:lnTo>
                        <a:pt x="215" y="137"/>
                      </a:lnTo>
                      <a:lnTo>
                        <a:pt x="211" y="148"/>
                      </a:lnTo>
                      <a:lnTo>
                        <a:pt x="207" y="159"/>
                      </a:lnTo>
                      <a:lnTo>
                        <a:pt x="209" y="159"/>
                      </a:lnTo>
                      <a:lnTo>
                        <a:pt x="211" y="159"/>
                      </a:lnTo>
                      <a:lnTo>
                        <a:pt x="215" y="148"/>
                      </a:lnTo>
                      <a:lnTo>
                        <a:pt x="219" y="137"/>
                      </a:lnTo>
                      <a:lnTo>
                        <a:pt x="220" y="123"/>
                      </a:lnTo>
                      <a:lnTo>
                        <a:pt x="222" y="110"/>
                      </a:lnTo>
                      <a:close/>
                      <a:moveTo>
                        <a:pt x="217" y="80"/>
                      </a:moveTo>
                      <a:lnTo>
                        <a:pt x="213" y="68"/>
                      </a:lnTo>
                      <a:lnTo>
                        <a:pt x="209" y="59"/>
                      </a:lnTo>
                      <a:lnTo>
                        <a:pt x="205" y="57"/>
                      </a:lnTo>
                      <a:lnTo>
                        <a:pt x="203" y="55"/>
                      </a:lnTo>
                      <a:lnTo>
                        <a:pt x="207" y="65"/>
                      </a:lnTo>
                      <a:lnTo>
                        <a:pt x="213" y="76"/>
                      </a:lnTo>
                      <a:lnTo>
                        <a:pt x="215" y="78"/>
                      </a:lnTo>
                      <a:lnTo>
                        <a:pt x="217" y="80"/>
                      </a:lnTo>
                      <a:close/>
                      <a:moveTo>
                        <a:pt x="95" y="0"/>
                      </a:moveTo>
                      <a:lnTo>
                        <a:pt x="86" y="2"/>
                      </a:lnTo>
                      <a:lnTo>
                        <a:pt x="76" y="4"/>
                      </a:lnTo>
                      <a:lnTo>
                        <a:pt x="78" y="6"/>
                      </a:lnTo>
                      <a:lnTo>
                        <a:pt x="80" y="8"/>
                      </a:lnTo>
                      <a:lnTo>
                        <a:pt x="91" y="4"/>
                      </a:lnTo>
                      <a:lnTo>
                        <a:pt x="103" y="2"/>
                      </a:lnTo>
                      <a:lnTo>
                        <a:pt x="99" y="2"/>
                      </a:lnTo>
                      <a:lnTo>
                        <a:pt x="95" y="0"/>
                      </a:lnTo>
                      <a:close/>
                      <a:moveTo>
                        <a:pt x="0" y="135"/>
                      </a:moveTo>
                      <a:lnTo>
                        <a:pt x="4" y="146"/>
                      </a:lnTo>
                      <a:lnTo>
                        <a:pt x="8" y="156"/>
                      </a:lnTo>
                      <a:lnTo>
                        <a:pt x="12" y="165"/>
                      </a:lnTo>
                      <a:lnTo>
                        <a:pt x="17" y="173"/>
                      </a:lnTo>
                      <a:lnTo>
                        <a:pt x="31" y="190"/>
                      </a:lnTo>
                      <a:lnTo>
                        <a:pt x="46" y="203"/>
                      </a:lnTo>
                      <a:lnTo>
                        <a:pt x="48" y="201"/>
                      </a:lnTo>
                      <a:lnTo>
                        <a:pt x="50" y="201"/>
                      </a:lnTo>
                      <a:lnTo>
                        <a:pt x="42" y="196"/>
                      </a:lnTo>
                      <a:lnTo>
                        <a:pt x="35" y="188"/>
                      </a:lnTo>
                      <a:lnTo>
                        <a:pt x="27" y="180"/>
                      </a:lnTo>
                      <a:lnTo>
                        <a:pt x="21" y="173"/>
                      </a:lnTo>
                      <a:lnTo>
                        <a:pt x="16" y="163"/>
                      </a:lnTo>
                      <a:lnTo>
                        <a:pt x="12" y="154"/>
                      </a:lnTo>
                      <a:lnTo>
                        <a:pt x="8" y="144"/>
                      </a:lnTo>
                      <a:lnTo>
                        <a:pt x="4" y="135"/>
                      </a:lnTo>
                      <a:lnTo>
                        <a:pt x="2" y="135"/>
                      </a:lnTo>
                      <a:lnTo>
                        <a:pt x="0" y="135"/>
                      </a:lnTo>
                      <a:close/>
                    </a:path>
                  </a:pathLst>
                </a:custGeom>
                <a:solidFill>
                  <a:srgbClr val="EAAF2F"/>
                </a:solidFill>
                <a:ln w="9525">
                  <a:noFill/>
                  <a:round/>
                  <a:headEnd/>
                  <a:tailEnd/>
                </a:ln>
              </p:spPr>
              <p:txBody>
                <a:bodyPr/>
                <a:lstStyle/>
                <a:p>
                  <a:endParaRPr lang="en-US"/>
                </a:p>
              </p:txBody>
            </p:sp>
            <p:sp>
              <p:nvSpPr>
                <p:cNvPr id="22532" name="Freeform 309"/>
                <p:cNvSpPr>
                  <a:spLocks noEditPoints="1"/>
                </p:cNvSpPr>
                <p:nvPr/>
              </p:nvSpPr>
              <p:spPr bwMode="auto">
                <a:xfrm>
                  <a:off x="1756" y="1529"/>
                  <a:ext cx="218" cy="199"/>
                </a:xfrm>
                <a:custGeom>
                  <a:avLst/>
                  <a:gdLst>
                    <a:gd name="T0" fmla="*/ 218 w 218"/>
                    <a:gd name="T1" fmla="*/ 108 h 199"/>
                    <a:gd name="T2" fmla="*/ 218 w 218"/>
                    <a:gd name="T3" fmla="*/ 108 h 199"/>
                    <a:gd name="T4" fmla="*/ 218 w 218"/>
                    <a:gd name="T5" fmla="*/ 106 h 199"/>
                    <a:gd name="T6" fmla="*/ 217 w 218"/>
                    <a:gd name="T7" fmla="*/ 106 h 199"/>
                    <a:gd name="T8" fmla="*/ 215 w 218"/>
                    <a:gd name="T9" fmla="*/ 106 h 199"/>
                    <a:gd name="T10" fmla="*/ 215 w 218"/>
                    <a:gd name="T11" fmla="*/ 106 h 199"/>
                    <a:gd name="T12" fmla="*/ 215 w 218"/>
                    <a:gd name="T13" fmla="*/ 106 h 199"/>
                    <a:gd name="T14" fmla="*/ 215 w 218"/>
                    <a:gd name="T15" fmla="*/ 106 h 199"/>
                    <a:gd name="T16" fmla="*/ 215 w 218"/>
                    <a:gd name="T17" fmla="*/ 108 h 199"/>
                    <a:gd name="T18" fmla="*/ 213 w 218"/>
                    <a:gd name="T19" fmla="*/ 121 h 199"/>
                    <a:gd name="T20" fmla="*/ 211 w 218"/>
                    <a:gd name="T21" fmla="*/ 135 h 199"/>
                    <a:gd name="T22" fmla="*/ 207 w 218"/>
                    <a:gd name="T23" fmla="*/ 146 h 199"/>
                    <a:gd name="T24" fmla="*/ 201 w 218"/>
                    <a:gd name="T25" fmla="*/ 157 h 199"/>
                    <a:gd name="T26" fmla="*/ 205 w 218"/>
                    <a:gd name="T27" fmla="*/ 157 h 199"/>
                    <a:gd name="T28" fmla="*/ 207 w 218"/>
                    <a:gd name="T29" fmla="*/ 157 h 199"/>
                    <a:gd name="T30" fmla="*/ 211 w 218"/>
                    <a:gd name="T31" fmla="*/ 146 h 199"/>
                    <a:gd name="T32" fmla="*/ 215 w 218"/>
                    <a:gd name="T33" fmla="*/ 135 h 199"/>
                    <a:gd name="T34" fmla="*/ 217 w 218"/>
                    <a:gd name="T35" fmla="*/ 121 h 199"/>
                    <a:gd name="T36" fmla="*/ 218 w 218"/>
                    <a:gd name="T37" fmla="*/ 108 h 199"/>
                    <a:gd name="T38" fmla="*/ 213 w 218"/>
                    <a:gd name="T39" fmla="*/ 76 h 199"/>
                    <a:gd name="T40" fmla="*/ 209 w 218"/>
                    <a:gd name="T41" fmla="*/ 65 h 199"/>
                    <a:gd name="T42" fmla="*/ 203 w 218"/>
                    <a:gd name="T43" fmla="*/ 55 h 199"/>
                    <a:gd name="T44" fmla="*/ 201 w 218"/>
                    <a:gd name="T45" fmla="*/ 53 h 199"/>
                    <a:gd name="T46" fmla="*/ 198 w 218"/>
                    <a:gd name="T47" fmla="*/ 51 h 199"/>
                    <a:gd name="T48" fmla="*/ 203 w 218"/>
                    <a:gd name="T49" fmla="*/ 61 h 199"/>
                    <a:gd name="T50" fmla="*/ 207 w 218"/>
                    <a:gd name="T51" fmla="*/ 72 h 199"/>
                    <a:gd name="T52" fmla="*/ 211 w 218"/>
                    <a:gd name="T53" fmla="*/ 74 h 199"/>
                    <a:gd name="T54" fmla="*/ 213 w 218"/>
                    <a:gd name="T55" fmla="*/ 76 h 199"/>
                    <a:gd name="T56" fmla="*/ 97 w 218"/>
                    <a:gd name="T57" fmla="*/ 0 h 199"/>
                    <a:gd name="T58" fmla="*/ 86 w 218"/>
                    <a:gd name="T59" fmla="*/ 0 h 199"/>
                    <a:gd name="T60" fmla="*/ 76 w 218"/>
                    <a:gd name="T61" fmla="*/ 4 h 199"/>
                    <a:gd name="T62" fmla="*/ 78 w 218"/>
                    <a:gd name="T63" fmla="*/ 6 h 199"/>
                    <a:gd name="T64" fmla="*/ 80 w 218"/>
                    <a:gd name="T65" fmla="*/ 6 h 199"/>
                    <a:gd name="T66" fmla="*/ 93 w 218"/>
                    <a:gd name="T67" fmla="*/ 4 h 199"/>
                    <a:gd name="T68" fmla="*/ 107 w 218"/>
                    <a:gd name="T69" fmla="*/ 2 h 199"/>
                    <a:gd name="T70" fmla="*/ 101 w 218"/>
                    <a:gd name="T71" fmla="*/ 0 h 199"/>
                    <a:gd name="T72" fmla="*/ 97 w 218"/>
                    <a:gd name="T73" fmla="*/ 0 h 199"/>
                    <a:gd name="T74" fmla="*/ 0 w 218"/>
                    <a:gd name="T75" fmla="*/ 133 h 199"/>
                    <a:gd name="T76" fmla="*/ 4 w 218"/>
                    <a:gd name="T77" fmla="*/ 144 h 199"/>
                    <a:gd name="T78" fmla="*/ 8 w 218"/>
                    <a:gd name="T79" fmla="*/ 154 h 199"/>
                    <a:gd name="T80" fmla="*/ 12 w 218"/>
                    <a:gd name="T81" fmla="*/ 161 h 199"/>
                    <a:gd name="T82" fmla="*/ 17 w 218"/>
                    <a:gd name="T83" fmla="*/ 171 h 199"/>
                    <a:gd name="T84" fmla="*/ 31 w 218"/>
                    <a:gd name="T85" fmla="*/ 186 h 199"/>
                    <a:gd name="T86" fmla="*/ 46 w 218"/>
                    <a:gd name="T87" fmla="*/ 199 h 199"/>
                    <a:gd name="T88" fmla="*/ 48 w 218"/>
                    <a:gd name="T89" fmla="*/ 199 h 199"/>
                    <a:gd name="T90" fmla="*/ 50 w 218"/>
                    <a:gd name="T91" fmla="*/ 197 h 199"/>
                    <a:gd name="T92" fmla="*/ 42 w 218"/>
                    <a:gd name="T93" fmla="*/ 192 h 199"/>
                    <a:gd name="T94" fmla="*/ 34 w 218"/>
                    <a:gd name="T95" fmla="*/ 186 h 199"/>
                    <a:gd name="T96" fmla="*/ 27 w 218"/>
                    <a:gd name="T97" fmla="*/ 178 h 199"/>
                    <a:gd name="T98" fmla="*/ 21 w 218"/>
                    <a:gd name="T99" fmla="*/ 169 h 199"/>
                    <a:gd name="T100" fmla="*/ 15 w 218"/>
                    <a:gd name="T101" fmla="*/ 161 h 199"/>
                    <a:gd name="T102" fmla="*/ 12 w 218"/>
                    <a:gd name="T103" fmla="*/ 152 h 199"/>
                    <a:gd name="T104" fmla="*/ 8 w 218"/>
                    <a:gd name="T105" fmla="*/ 142 h 199"/>
                    <a:gd name="T106" fmla="*/ 4 w 218"/>
                    <a:gd name="T107" fmla="*/ 133 h 199"/>
                    <a:gd name="T108" fmla="*/ 2 w 218"/>
                    <a:gd name="T109" fmla="*/ 133 h 199"/>
                    <a:gd name="T110" fmla="*/ 0 w 218"/>
                    <a:gd name="T111" fmla="*/ 133 h 1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8"/>
                    <a:gd name="T169" fmla="*/ 0 h 199"/>
                    <a:gd name="T170" fmla="*/ 218 w 218"/>
                    <a:gd name="T171" fmla="*/ 199 h 1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8" h="199">
                      <a:moveTo>
                        <a:pt x="218" y="108"/>
                      </a:moveTo>
                      <a:lnTo>
                        <a:pt x="218" y="108"/>
                      </a:lnTo>
                      <a:lnTo>
                        <a:pt x="218" y="106"/>
                      </a:lnTo>
                      <a:lnTo>
                        <a:pt x="217" y="106"/>
                      </a:lnTo>
                      <a:lnTo>
                        <a:pt x="215" y="106"/>
                      </a:lnTo>
                      <a:lnTo>
                        <a:pt x="215" y="108"/>
                      </a:lnTo>
                      <a:lnTo>
                        <a:pt x="213" y="121"/>
                      </a:lnTo>
                      <a:lnTo>
                        <a:pt x="211" y="135"/>
                      </a:lnTo>
                      <a:lnTo>
                        <a:pt x="207" y="146"/>
                      </a:lnTo>
                      <a:lnTo>
                        <a:pt x="201" y="157"/>
                      </a:lnTo>
                      <a:lnTo>
                        <a:pt x="205" y="157"/>
                      </a:lnTo>
                      <a:lnTo>
                        <a:pt x="207" y="157"/>
                      </a:lnTo>
                      <a:lnTo>
                        <a:pt x="211" y="146"/>
                      </a:lnTo>
                      <a:lnTo>
                        <a:pt x="215" y="135"/>
                      </a:lnTo>
                      <a:lnTo>
                        <a:pt x="217" y="121"/>
                      </a:lnTo>
                      <a:lnTo>
                        <a:pt x="218" y="108"/>
                      </a:lnTo>
                      <a:close/>
                      <a:moveTo>
                        <a:pt x="213" y="76"/>
                      </a:moveTo>
                      <a:lnTo>
                        <a:pt x="209" y="65"/>
                      </a:lnTo>
                      <a:lnTo>
                        <a:pt x="203" y="55"/>
                      </a:lnTo>
                      <a:lnTo>
                        <a:pt x="201" y="53"/>
                      </a:lnTo>
                      <a:lnTo>
                        <a:pt x="198" y="51"/>
                      </a:lnTo>
                      <a:lnTo>
                        <a:pt x="203" y="61"/>
                      </a:lnTo>
                      <a:lnTo>
                        <a:pt x="207" y="72"/>
                      </a:lnTo>
                      <a:lnTo>
                        <a:pt x="211" y="74"/>
                      </a:lnTo>
                      <a:lnTo>
                        <a:pt x="213" y="76"/>
                      </a:lnTo>
                      <a:close/>
                      <a:moveTo>
                        <a:pt x="97" y="0"/>
                      </a:moveTo>
                      <a:lnTo>
                        <a:pt x="86" y="0"/>
                      </a:lnTo>
                      <a:lnTo>
                        <a:pt x="76" y="4"/>
                      </a:lnTo>
                      <a:lnTo>
                        <a:pt x="78" y="6"/>
                      </a:lnTo>
                      <a:lnTo>
                        <a:pt x="80" y="6"/>
                      </a:lnTo>
                      <a:lnTo>
                        <a:pt x="93" y="4"/>
                      </a:lnTo>
                      <a:lnTo>
                        <a:pt x="107" y="2"/>
                      </a:lnTo>
                      <a:lnTo>
                        <a:pt x="101" y="0"/>
                      </a:lnTo>
                      <a:lnTo>
                        <a:pt x="97" y="0"/>
                      </a:lnTo>
                      <a:close/>
                      <a:moveTo>
                        <a:pt x="0" y="133"/>
                      </a:moveTo>
                      <a:lnTo>
                        <a:pt x="4" y="144"/>
                      </a:lnTo>
                      <a:lnTo>
                        <a:pt x="8" y="154"/>
                      </a:lnTo>
                      <a:lnTo>
                        <a:pt x="12" y="161"/>
                      </a:lnTo>
                      <a:lnTo>
                        <a:pt x="17" y="171"/>
                      </a:lnTo>
                      <a:lnTo>
                        <a:pt x="31" y="186"/>
                      </a:lnTo>
                      <a:lnTo>
                        <a:pt x="46" y="199"/>
                      </a:lnTo>
                      <a:lnTo>
                        <a:pt x="48" y="199"/>
                      </a:lnTo>
                      <a:lnTo>
                        <a:pt x="50" y="197"/>
                      </a:lnTo>
                      <a:lnTo>
                        <a:pt x="42" y="192"/>
                      </a:lnTo>
                      <a:lnTo>
                        <a:pt x="34" y="186"/>
                      </a:lnTo>
                      <a:lnTo>
                        <a:pt x="27" y="178"/>
                      </a:lnTo>
                      <a:lnTo>
                        <a:pt x="21" y="169"/>
                      </a:lnTo>
                      <a:lnTo>
                        <a:pt x="15" y="161"/>
                      </a:lnTo>
                      <a:lnTo>
                        <a:pt x="12" y="152"/>
                      </a:lnTo>
                      <a:lnTo>
                        <a:pt x="8" y="142"/>
                      </a:lnTo>
                      <a:lnTo>
                        <a:pt x="4" y="133"/>
                      </a:lnTo>
                      <a:lnTo>
                        <a:pt x="2" y="133"/>
                      </a:lnTo>
                      <a:lnTo>
                        <a:pt x="0" y="133"/>
                      </a:lnTo>
                      <a:close/>
                    </a:path>
                  </a:pathLst>
                </a:custGeom>
                <a:solidFill>
                  <a:srgbClr val="EAAF2F"/>
                </a:solidFill>
                <a:ln w="9525">
                  <a:noFill/>
                  <a:round/>
                  <a:headEnd/>
                  <a:tailEnd/>
                </a:ln>
              </p:spPr>
              <p:txBody>
                <a:bodyPr/>
                <a:lstStyle/>
                <a:p>
                  <a:endParaRPr lang="en-US"/>
                </a:p>
              </p:txBody>
            </p:sp>
            <p:sp>
              <p:nvSpPr>
                <p:cNvPr id="22533" name="Freeform 310"/>
                <p:cNvSpPr>
                  <a:spLocks noEditPoints="1"/>
                </p:cNvSpPr>
                <p:nvPr/>
              </p:nvSpPr>
              <p:spPr bwMode="auto">
                <a:xfrm>
                  <a:off x="1758" y="1529"/>
                  <a:ext cx="215" cy="199"/>
                </a:xfrm>
                <a:custGeom>
                  <a:avLst/>
                  <a:gdLst>
                    <a:gd name="T0" fmla="*/ 215 w 215"/>
                    <a:gd name="T1" fmla="*/ 108 h 199"/>
                    <a:gd name="T2" fmla="*/ 215 w 215"/>
                    <a:gd name="T3" fmla="*/ 108 h 199"/>
                    <a:gd name="T4" fmla="*/ 215 w 215"/>
                    <a:gd name="T5" fmla="*/ 106 h 199"/>
                    <a:gd name="T6" fmla="*/ 213 w 215"/>
                    <a:gd name="T7" fmla="*/ 106 h 199"/>
                    <a:gd name="T8" fmla="*/ 213 w 215"/>
                    <a:gd name="T9" fmla="*/ 106 h 199"/>
                    <a:gd name="T10" fmla="*/ 211 w 215"/>
                    <a:gd name="T11" fmla="*/ 106 h 199"/>
                    <a:gd name="T12" fmla="*/ 211 w 215"/>
                    <a:gd name="T13" fmla="*/ 106 h 199"/>
                    <a:gd name="T14" fmla="*/ 211 w 215"/>
                    <a:gd name="T15" fmla="*/ 106 h 199"/>
                    <a:gd name="T16" fmla="*/ 211 w 215"/>
                    <a:gd name="T17" fmla="*/ 108 h 199"/>
                    <a:gd name="T18" fmla="*/ 209 w 215"/>
                    <a:gd name="T19" fmla="*/ 121 h 199"/>
                    <a:gd name="T20" fmla="*/ 207 w 215"/>
                    <a:gd name="T21" fmla="*/ 135 h 199"/>
                    <a:gd name="T22" fmla="*/ 203 w 215"/>
                    <a:gd name="T23" fmla="*/ 146 h 199"/>
                    <a:gd name="T24" fmla="*/ 198 w 215"/>
                    <a:gd name="T25" fmla="*/ 157 h 199"/>
                    <a:gd name="T26" fmla="*/ 199 w 215"/>
                    <a:gd name="T27" fmla="*/ 157 h 199"/>
                    <a:gd name="T28" fmla="*/ 203 w 215"/>
                    <a:gd name="T29" fmla="*/ 157 h 199"/>
                    <a:gd name="T30" fmla="*/ 207 w 215"/>
                    <a:gd name="T31" fmla="*/ 146 h 199"/>
                    <a:gd name="T32" fmla="*/ 211 w 215"/>
                    <a:gd name="T33" fmla="*/ 135 h 199"/>
                    <a:gd name="T34" fmla="*/ 213 w 215"/>
                    <a:gd name="T35" fmla="*/ 121 h 199"/>
                    <a:gd name="T36" fmla="*/ 215 w 215"/>
                    <a:gd name="T37" fmla="*/ 108 h 199"/>
                    <a:gd name="T38" fmla="*/ 209 w 215"/>
                    <a:gd name="T39" fmla="*/ 74 h 199"/>
                    <a:gd name="T40" fmla="*/ 203 w 215"/>
                    <a:gd name="T41" fmla="*/ 63 h 199"/>
                    <a:gd name="T42" fmla="*/ 199 w 215"/>
                    <a:gd name="T43" fmla="*/ 53 h 199"/>
                    <a:gd name="T44" fmla="*/ 196 w 215"/>
                    <a:gd name="T45" fmla="*/ 51 h 199"/>
                    <a:gd name="T46" fmla="*/ 190 w 215"/>
                    <a:gd name="T47" fmla="*/ 48 h 199"/>
                    <a:gd name="T48" fmla="*/ 198 w 215"/>
                    <a:gd name="T49" fmla="*/ 59 h 199"/>
                    <a:gd name="T50" fmla="*/ 203 w 215"/>
                    <a:gd name="T51" fmla="*/ 70 h 199"/>
                    <a:gd name="T52" fmla="*/ 205 w 215"/>
                    <a:gd name="T53" fmla="*/ 72 h 199"/>
                    <a:gd name="T54" fmla="*/ 209 w 215"/>
                    <a:gd name="T55" fmla="*/ 74 h 199"/>
                    <a:gd name="T56" fmla="*/ 99 w 215"/>
                    <a:gd name="T57" fmla="*/ 0 h 199"/>
                    <a:gd name="T58" fmla="*/ 87 w 215"/>
                    <a:gd name="T59" fmla="*/ 2 h 199"/>
                    <a:gd name="T60" fmla="*/ 76 w 215"/>
                    <a:gd name="T61" fmla="*/ 6 h 199"/>
                    <a:gd name="T62" fmla="*/ 78 w 215"/>
                    <a:gd name="T63" fmla="*/ 6 h 199"/>
                    <a:gd name="T64" fmla="*/ 80 w 215"/>
                    <a:gd name="T65" fmla="*/ 8 h 199"/>
                    <a:gd name="T66" fmla="*/ 93 w 215"/>
                    <a:gd name="T67" fmla="*/ 6 h 199"/>
                    <a:gd name="T68" fmla="*/ 106 w 215"/>
                    <a:gd name="T69" fmla="*/ 4 h 199"/>
                    <a:gd name="T70" fmla="*/ 106 w 215"/>
                    <a:gd name="T71" fmla="*/ 4 h 199"/>
                    <a:gd name="T72" fmla="*/ 108 w 215"/>
                    <a:gd name="T73" fmla="*/ 4 h 199"/>
                    <a:gd name="T74" fmla="*/ 105 w 215"/>
                    <a:gd name="T75" fmla="*/ 2 h 199"/>
                    <a:gd name="T76" fmla="*/ 99 w 215"/>
                    <a:gd name="T77" fmla="*/ 0 h 199"/>
                    <a:gd name="T78" fmla="*/ 0 w 215"/>
                    <a:gd name="T79" fmla="*/ 133 h 199"/>
                    <a:gd name="T80" fmla="*/ 4 w 215"/>
                    <a:gd name="T81" fmla="*/ 142 h 199"/>
                    <a:gd name="T82" fmla="*/ 8 w 215"/>
                    <a:gd name="T83" fmla="*/ 152 h 199"/>
                    <a:gd name="T84" fmla="*/ 12 w 215"/>
                    <a:gd name="T85" fmla="*/ 161 h 199"/>
                    <a:gd name="T86" fmla="*/ 17 w 215"/>
                    <a:gd name="T87" fmla="*/ 171 h 199"/>
                    <a:gd name="T88" fmla="*/ 23 w 215"/>
                    <a:gd name="T89" fmla="*/ 178 h 199"/>
                    <a:gd name="T90" fmla="*/ 31 w 215"/>
                    <a:gd name="T91" fmla="*/ 186 h 199"/>
                    <a:gd name="T92" fmla="*/ 38 w 215"/>
                    <a:gd name="T93" fmla="*/ 194 h 199"/>
                    <a:gd name="T94" fmla="*/ 46 w 215"/>
                    <a:gd name="T95" fmla="*/ 199 h 199"/>
                    <a:gd name="T96" fmla="*/ 48 w 215"/>
                    <a:gd name="T97" fmla="*/ 197 h 199"/>
                    <a:gd name="T98" fmla="*/ 51 w 215"/>
                    <a:gd name="T99" fmla="*/ 197 h 199"/>
                    <a:gd name="T100" fmla="*/ 42 w 215"/>
                    <a:gd name="T101" fmla="*/ 192 h 199"/>
                    <a:gd name="T102" fmla="*/ 34 w 215"/>
                    <a:gd name="T103" fmla="*/ 184 h 199"/>
                    <a:gd name="T104" fmla="*/ 27 w 215"/>
                    <a:gd name="T105" fmla="*/ 176 h 199"/>
                    <a:gd name="T106" fmla="*/ 21 w 215"/>
                    <a:gd name="T107" fmla="*/ 169 h 199"/>
                    <a:gd name="T108" fmla="*/ 15 w 215"/>
                    <a:gd name="T109" fmla="*/ 161 h 199"/>
                    <a:gd name="T110" fmla="*/ 12 w 215"/>
                    <a:gd name="T111" fmla="*/ 152 h 199"/>
                    <a:gd name="T112" fmla="*/ 8 w 215"/>
                    <a:gd name="T113" fmla="*/ 142 h 199"/>
                    <a:gd name="T114" fmla="*/ 4 w 215"/>
                    <a:gd name="T115" fmla="*/ 133 h 199"/>
                    <a:gd name="T116" fmla="*/ 2 w 215"/>
                    <a:gd name="T117" fmla="*/ 133 h 199"/>
                    <a:gd name="T118" fmla="*/ 0 w 215"/>
                    <a:gd name="T119" fmla="*/ 133 h 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5"/>
                    <a:gd name="T181" fmla="*/ 0 h 199"/>
                    <a:gd name="T182" fmla="*/ 215 w 215"/>
                    <a:gd name="T183" fmla="*/ 199 h 1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5" h="199">
                      <a:moveTo>
                        <a:pt x="215" y="108"/>
                      </a:moveTo>
                      <a:lnTo>
                        <a:pt x="215" y="108"/>
                      </a:lnTo>
                      <a:lnTo>
                        <a:pt x="215" y="106"/>
                      </a:lnTo>
                      <a:lnTo>
                        <a:pt x="213" y="106"/>
                      </a:lnTo>
                      <a:lnTo>
                        <a:pt x="211" y="106"/>
                      </a:lnTo>
                      <a:lnTo>
                        <a:pt x="211" y="108"/>
                      </a:lnTo>
                      <a:lnTo>
                        <a:pt x="209" y="121"/>
                      </a:lnTo>
                      <a:lnTo>
                        <a:pt x="207" y="135"/>
                      </a:lnTo>
                      <a:lnTo>
                        <a:pt x="203" y="146"/>
                      </a:lnTo>
                      <a:lnTo>
                        <a:pt x="198" y="157"/>
                      </a:lnTo>
                      <a:lnTo>
                        <a:pt x="199" y="157"/>
                      </a:lnTo>
                      <a:lnTo>
                        <a:pt x="203" y="157"/>
                      </a:lnTo>
                      <a:lnTo>
                        <a:pt x="207" y="146"/>
                      </a:lnTo>
                      <a:lnTo>
                        <a:pt x="211" y="135"/>
                      </a:lnTo>
                      <a:lnTo>
                        <a:pt x="213" y="121"/>
                      </a:lnTo>
                      <a:lnTo>
                        <a:pt x="215" y="108"/>
                      </a:lnTo>
                      <a:close/>
                      <a:moveTo>
                        <a:pt x="209" y="74"/>
                      </a:moveTo>
                      <a:lnTo>
                        <a:pt x="203" y="63"/>
                      </a:lnTo>
                      <a:lnTo>
                        <a:pt x="199" y="53"/>
                      </a:lnTo>
                      <a:lnTo>
                        <a:pt x="196" y="51"/>
                      </a:lnTo>
                      <a:lnTo>
                        <a:pt x="190" y="48"/>
                      </a:lnTo>
                      <a:lnTo>
                        <a:pt x="198" y="59"/>
                      </a:lnTo>
                      <a:lnTo>
                        <a:pt x="203" y="70"/>
                      </a:lnTo>
                      <a:lnTo>
                        <a:pt x="205" y="72"/>
                      </a:lnTo>
                      <a:lnTo>
                        <a:pt x="209" y="74"/>
                      </a:lnTo>
                      <a:close/>
                      <a:moveTo>
                        <a:pt x="99" y="0"/>
                      </a:moveTo>
                      <a:lnTo>
                        <a:pt x="87" y="2"/>
                      </a:lnTo>
                      <a:lnTo>
                        <a:pt x="76" y="6"/>
                      </a:lnTo>
                      <a:lnTo>
                        <a:pt x="78" y="6"/>
                      </a:lnTo>
                      <a:lnTo>
                        <a:pt x="80" y="8"/>
                      </a:lnTo>
                      <a:lnTo>
                        <a:pt x="93" y="6"/>
                      </a:lnTo>
                      <a:lnTo>
                        <a:pt x="106" y="4"/>
                      </a:lnTo>
                      <a:lnTo>
                        <a:pt x="108" y="4"/>
                      </a:lnTo>
                      <a:lnTo>
                        <a:pt x="105" y="2"/>
                      </a:lnTo>
                      <a:lnTo>
                        <a:pt x="99" y="0"/>
                      </a:lnTo>
                      <a:close/>
                      <a:moveTo>
                        <a:pt x="0" y="133"/>
                      </a:moveTo>
                      <a:lnTo>
                        <a:pt x="4" y="142"/>
                      </a:lnTo>
                      <a:lnTo>
                        <a:pt x="8" y="152"/>
                      </a:lnTo>
                      <a:lnTo>
                        <a:pt x="12" y="161"/>
                      </a:lnTo>
                      <a:lnTo>
                        <a:pt x="17" y="171"/>
                      </a:lnTo>
                      <a:lnTo>
                        <a:pt x="23" y="178"/>
                      </a:lnTo>
                      <a:lnTo>
                        <a:pt x="31" y="186"/>
                      </a:lnTo>
                      <a:lnTo>
                        <a:pt x="38" y="194"/>
                      </a:lnTo>
                      <a:lnTo>
                        <a:pt x="46" y="199"/>
                      </a:lnTo>
                      <a:lnTo>
                        <a:pt x="48" y="197"/>
                      </a:lnTo>
                      <a:lnTo>
                        <a:pt x="51" y="197"/>
                      </a:lnTo>
                      <a:lnTo>
                        <a:pt x="42" y="192"/>
                      </a:lnTo>
                      <a:lnTo>
                        <a:pt x="34" y="184"/>
                      </a:lnTo>
                      <a:lnTo>
                        <a:pt x="27" y="176"/>
                      </a:lnTo>
                      <a:lnTo>
                        <a:pt x="21" y="169"/>
                      </a:lnTo>
                      <a:lnTo>
                        <a:pt x="15" y="161"/>
                      </a:lnTo>
                      <a:lnTo>
                        <a:pt x="12" y="152"/>
                      </a:lnTo>
                      <a:lnTo>
                        <a:pt x="8" y="142"/>
                      </a:lnTo>
                      <a:lnTo>
                        <a:pt x="4" y="133"/>
                      </a:lnTo>
                      <a:lnTo>
                        <a:pt x="2" y="133"/>
                      </a:lnTo>
                      <a:lnTo>
                        <a:pt x="0" y="133"/>
                      </a:lnTo>
                      <a:close/>
                    </a:path>
                  </a:pathLst>
                </a:custGeom>
                <a:solidFill>
                  <a:srgbClr val="EAB02E"/>
                </a:solidFill>
                <a:ln w="9525">
                  <a:noFill/>
                  <a:round/>
                  <a:headEnd/>
                  <a:tailEnd/>
                </a:ln>
              </p:spPr>
              <p:txBody>
                <a:bodyPr/>
                <a:lstStyle/>
                <a:p>
                  <a:endParaRPr lang="en-US"/>
                </a:p>
              </p:txBody>
            </p:sp>
            <p:sp>
              <p:nvSpPr>
                <p:cNvPr id="22534" name="Freeform 311"/>
                <p:cNvSpPr>
                  <a:spLocks noEditPoints="1"/>
                </p:cNvSpPr>
                <p:nvPr/>
              </p:nvSpPr>
              <p:spPr bwMode="auto">
                <a:xfrm>
                  <a:off x="1760" y="1531"/>
                  <a:ext cx="211" cy="195"/>
                </a:xfrm>
                <a:custGeom>
                  <a:avLst/>
                  <a:gdLst>
                    <a:gd name="T0" fmla="*/ 211 w 211"/>
                    <a:gd name="T1" fmla="*/ 106 h 195"/>
                    <a:gd name="T2" fmla="*/ 211 w 211"/>
                    <a:gd name="T3" fmla="*/ 104 h 195"/>
                    <a:gd name="T4" fmla="*/ 211 w 211"/>
                    <a:gd name="T5" fmla="*/ 104 h 195"/>
                    <a:gd name="T6" fmla="*/ 209 w 211"/>
                    <a:gd name="T7" fmla="*/ 104 h 195"/>
                    <a:gd name="T8" fmla="*/ 207 w 211"/>
                    <a:gd name="T9" fmla="*/ 104 h 195"/>
                    <a:gd name="T10" fmla="*/ 207 w 211"/>
                    <a:gd name="T11" fmla="*/ 104 h 195"/>
                    <a:gd name="T12" fmla="*/ 207 w 211"/>
                    <a:gd name="T13" fmla="*/ 106 h 195"/>
                    <a:gd name="T14" fmla="*/ 205 w 211"/>
                    <a:gd name="T15" fmla="*/ 119 h 195"/>
                    <a:gd name="T16" fmla="*/ 203 w 211"/>
                    <a:gd name="T17" fmla="*/ 133 h 195"/>
                    <a:gd name="T18" fmla="*/ 199 w 211"/>
                    <a:gd name="T19" fmla="*/ 144 h 195"/>
                    <a:gd name="T20" fmla="*/ 194 w 211"/>
                    <a:gd name="T21" fmla="*/ 155 h 195"/>
                    <a:gd name="T22" fmla="*/ 196 w 211"/>
                    <a:gd name="T23" fmla="*/ 155 h 195"/>
                    <a:gd name="T24" fmla="*/ 197 w 211"/>
                    <a:gd name="T25" fmla="*/ 155 h 195"/>
                    <a:gd name="T26" fmla="*/ 203 w 211"/>
                    <a:gd name="T27" fmla="*/ 144 h 195"/>
                    <a:gd name="T28" fmla="*/ 207 w 211"/>
                    <a:gd name="T29" fmla="*/ 133 h 195"/>
                    <a:gd name="T30" fmla="*/ 209 w 211"/>
                    <a:gd name="T31" fmla="*/ 119 h 195"/>
                    <a:gd name="T32" fmla="*/ 211 w 211"/>
                    <a:gd name="T33" fmla="*/ 106 h 195"/>
                    <a:gd name="T34" fmla="*/ 203 w 211"/>
                    <a:gd name="T35" fmla="*/ 70 h 195"/>
                    <a:gd name="T36" fmla="*/ 199 w 211"/>
                    <a:gd name="T37" fmla="*/ 59 h 195"/>
                    <a:gd name="T38" fmla="*/ 194 w 211"/>
                    <a:gd name="T39" fmla="*/ 49 h 195"/>
                    <a:gd name="T40" fmla="*/ 188 w 211"/>
                    <a:gd name="T41" fmla="*/ 46 h 195"/>
                    <a:gd name="T42" fmla="*/ 184 w 211"/>
                    <a:gd name="T43" fmla="*/ 44 h 195"/>
                    <a:gd name="T44" fmla="*/ 192 w 211"/>
                    <a:gd name="T45" fmla="*/ 55 h 195"/>
                    <a:gd name="T46" fmla="*/ 199 w 211"/>
                    <a:gd name="T47" fmla="*/ 68 h 195"/>
                    <a:gd name="T48" fmla="*/ 201 w 211"/>
                    <a:gd name="T49" fmla="*/ 68 h 195"/>
                    <a:gd name="T50" fmla="*/ 203 w 211"/>
                    <a:gd name="T51" fmla="*/ 70 h 195"/>
                    <a:gd name="T52" fmla="*/ 103 w 211"/>
                    <a:gd name="T53" fmla="*/ 0 h 195"/>
                    <a:gd name="T54" fmla="*/ 89 w 211"/>
                    <a:gd name="T55" fmla="*/ 2 h 195"/>
                    <a:gd name="T56" fmla="*/ 76 w 211"/>
                    <a:gd name="T57" fmla="*/ 4 h 195"/>
                    <a:gd name="T58" fmla="*/ 78 w 211"/>
                    <a:gd name="T59" fmla="*/ 6 h 195"/>
                    <a:gd name="T60" fmla="*/ 80 w 211"/>
                    <a:gd name="T61" fmla="*/ 8 h 195"/>
                    <a:gd name="T62" fmla="*/ 91 w 211"/>
                    <a:gd name="T63" fmla="*/ 6 h 195"/>
                    <a:gd name="T64" fmla="*/ 104 w 211"/>
                    <a:gd name="T65" fmla="*/ 4 h 195"/>
                    <a:gd name="T66" fmla="*/ 108 w 211"/>
                    <a:gd name="T67" fmla="*/ 4 h 195"/>
                    <a:gd name="T68" fmla="*/ 112 w 211"/>
                    <a:gd name="T69" fmla="*/ 4 h 195"/>
                    <a:gd name="T70" fmla="*/ 106 w 211"/>
                    <a:gd name="T71" fmla="*/ 2 h 195"/>
                    <a:gd name="T72" fmla="*/ 103 w 211"/>
                    <a:gd name="T73" fmla="*/ 0 h 195"/>
                    <a:gd name="T74" fmla="*/ 0 w 211"/>
                    <a:gd name="T75" fmla="*/ 131 h 195"/>
                    <a:gd name="T76" fmla="*/ 4 w 211"/>
                    <a:gd name="T77" fmla="*/ 140 h 195"/>
                    <a:gd name="T78" fmla="*/ 8 w 211"/>
                    <a:gd name="T79" fmla="*/ 150 h 195"/>
                    <a:gd name="T80" fmla="*/ 11 w 211"/>
                    <a:gd name="T81" fmla="*/ 159 h 195"/>
                    <a:gd name="T82" fmla="*/ 17 w 211"/>
                    <a:gd name="T83" fmla="*/ 167 h 195"/>
                    <a:gd name="T84" fmla="*/ 23 w 211"/>
                    <a:gd name="T85" fmla="*/ 176 h 195"/>
                    <a:gd name="T86" fmla="*/ 30 w 211"/>
                    <a:gd name="T87" fmla="*/ 184 h 195"/>
                    <a:gd name="T88" fmla="*/ 38 w 211"/>
                    <a:gd name="T89" fmla="*/ 190 h 195"/>
                    <a:gd name="T90" fmla="*/ 46 w 211"/>
                    <a:gd name="T91" fmla="*/ 195 h 195"/>
                    <a:gd name="T92" fmla="*/ 49 w 211"/>
                    <a:gd name="T93" fmla="*/ 195 h 195"/>
                    <a:gd name="T94" fmla="*/ 51 w 211"/>
                    <a:gd name="T95" fmla="*/ 193 h 195"/>
                    <a:gd name="T96" fmla="*/ 42 w 211"/>
                    <a:gd name="T97" fmla="*/ 188 h 195"/>
                    <a:gd name="T98" fmla="*/ 34 w 211"/>
                    <a:gd name="T99" fmla="*/ 182 h 195"/>
                    <a:gd name="T100" fmla="*/ 27 w 211"/>
                    <a:gd name="T101" fmla="*/ 174 h 195"/>
                    <a:gd name="T102" fmla="*/ 21 w 211"/>
                    <a:gd name="T103" fmla="*/ 167 h 195"/>
                    <a:gd name="T104" fmla="*/ 15 w 211"/>
                    <a:gd name="T105" fmla="*/ 157 h 195"/>
                    <a:gd name="T106" fmla="*/ 11 w 211"/>
                    <a:gd name="T107" fmla="*/ 150 h 195"/>
                    <a:gd name="T108" fmla="*/ 8 w 211"/>
                    <a:gd name="T109" fmla="*/ 140 h 195"/>
                    <a:gd name="T110" fmla="*/ 4 w 211"/>
                    <a:gd name="T111" fmla="*/ 129 h 195"/>
                    <a:gd name="T112" fmla="*/ 2 w 211"/>
                    <a:gd name="T113" fmla="*/ 131 h 195"/>
                    <a:gd name="T114" fmla="*/ 0 w 211"/>
                    <a:gd name="T115" fmla="*/ 131 h 1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1"/>
                    <a:gd name="T175" fmla="*/ 0 h 195"/>
                    <a:gd name="T176" fmla="*/ 211 w 211"/>
                    <a:gd name="T177" fmla="*/ 195 h 1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1" h="195">
                      <a:moveTo>
                        <a:pt x="211" y="106"/>
                      </a:moveTo>
                      <a:lnTo>
                        <a:pt x="211" y="104"/>
                      </a:lnTo>
                      <a:lnTo>
                        <a:pt x="209" y="104"/>
                      </a:lnTo>
                      <a:lnTo>
                        <a:pt x="207" y="104"/>
                      </a:lnTo>
                      <a:lnTo>
                        <a:pt x="207" y="106"/>
                      </a:lnTo>
                      <a:lnTo>
                        <a:pt x="205" y="119"/>
                      </a:lnTo>
                      <a:lnTo>
                        <a:pt x="203" y="133"/>
                      </a:lnTo>
                      <a:lnTo>
                        <a:pt x="199" y="144"/>
                      </a:lnTo>
                      <a:lnTo>
                        <a:pt x="194" y="155"/>
                      </a:lnTo>
                      <a:lnTo>
                        <a:pt x="196" y="155"/>
                      </a:lnTo>
                      <a:lnTo>
                        <a:pt x="197" y="155"/>
                      </a:lnTo>
                      <a:lnTo>
                        <a:pt x="203" y="144"/>
                      </a:lnTo>
                      <a:lnTo>
                        <a:pt x="207" y="133"/>
                      </a:lnTo>
                      <a:lnTo>
                        <a:pt x="209" y="119"/>
                      </a:lnTo>
                      <a:lnTo>
                        <a:pt x="211" y="106"/>
                      </a:lnTo>
                      <a:close/>
                      <a:moveTo>
                        <a:pt x="203" y="70"/>
                      </a:moveTo>
                      <a:lnTo>
                        <a:pt x="199" y="59"/>
                      </a:lnTo>
                      <a:lnTo>
                        <a:pt x="194" y="49"/>
                      </a:lnTo>
                      <a:lnTo>
                        <a:pt x="188" y="46"/>
                      </a:lnTo>
                      <a:lnTo>
                        <a:pt x="184" y="44"/>
                      </a:lnTo>
                      <a:lnTo>
                        <a:pt x="192" y="55"/>
                      </a:lnTo>
                      <a:lnTo>
                        <a:pt x="199" y="68"/>
                      </a:lnTo>
                      <a:lnTo>
                        <a:pt x="201" y="68"/>
                      </a:lnTo>
                      <a:lnTo>
                        <a:pt x="203" y="70"/>
                      </a:lnTo>
                      <a:close/>
                      <a:moveTo>
                        <a:pt x="103" y="0"/>
                      </a:moveTo>
                      <a:lnTo>
                        <a:pt x="89" y="2"/>
                      </a:lnTo>
                      <a:lnTo>
                        <a:pt x="76" y="4"/>
                      </a:lnTo>
                      <a:lnTo>
                        <a:pt x="78" y="6"/>
                      </a:lnTo>
                      <a:lnTo>
                        <a:pt x="80" y="8"/>
                      </a:lnTo>
                      <a:lnTo>
                        <a:pt x="91" y="6"/>
                      </a:lnTo>
                      <a:lnTo>
                        <a:pt x="104" y="4"/>
                      </a:lnTo>
                      <a:lnTo>
                        <a:pt x="108" y="4"/>
                      </a:lnTo>
                      <a:lnTo>
                        <a:pt x="112" y="4"/>
                      </a:lnTo>
                      <a:lnTo>
                        <a:pt x="106" y="2"/>
                      </a:lnTo>
                      <a:lnTo>
                        <a:pt x="103" y="0"/>
                      </a:lnTo>
                      <a:close/>
                      <a:moveTo>
                        <a:pt x="0" y="131"/>
                      </a:moveTo>
                      <a:lnTo>
                        <a:pt x="4" y="140"/>
                      </a:lnTo>
                      <a:lnTo>
                        <a:pt x="8" y="150"/>
                      </a:lnTo>
                      <a:lnTo>
                        <a:pt x="11" y="159"/>
                      </a:lnTo>
                      <a:lnTo>
                        <a:pt x="17" y="167"/>
                      </a:lnTo>
                      <a:lnTo>
                        <a:pt x="23" y="176"/>
                      </a:lnTo>
                      <a:lnTo>
                        <a:pt x="30" y="184"/>
                      </a:lnTo>
                      <a:lnTo>
                        <a:pt x="38" y="190"/>
                      </a:lnTo>
                      <a:lnTo>
                        <a:pt x="46" y="195"/>
                      </a:lnTo>
                      <a:lnTo>
                        <a:pt x="49" y="195"/>
                      </a:lnTo>
                      <a:lnTo>
                        <a:pt x="51" y="193"/>
                      </a:lnTo>
                      <a:lnTo>
                        <a:pt x="42" y="188"/>
                      </a:lnTo>
                      <a:lnTo>
                        <a:pt x="34" y="182"/>
                      </a:lnTo>
                      <a:lnTo>
                        <a:pt x="27" y="174"/>
                      </a:lnTo>
                      <a:lnTo>
                        <a:pt x="21" y="167"/>
                      </a:lnTo>
                      <a:lnTo>
                        <a:pt x="15" y="157"/>
                      </a:lnTo>
                      <a:lnTo>
                        <a:pt x="11" y="150"/>
                      </a:lnTo>
                      <a:lnTo>
                        <a:pt x="8" y="140"/>
                      </a:lnTo>
                      <a:lnTo>
                        <a:pt x="4" y="129"/>
                      </a:lnTo>
                      <a:lnTo>
                        <a:pt x="2" y="131"/>
                      </a:lnTo>
                      <a:lnTo>
                        <a:pt x="0" y="131"/>
                      </a:lnTo>
                      <a:close/>
                    </a:path>
                  </a:pathLst>
                </a:custGeom>
                <a:solidFill>
                  <a:srgbClr val="EAB12B"/>
                </a:solidFill>
                <a:ln w="9525">
                  <a:noFill/>
                  <a:round/>
                  <a:headEnd/>
                  <a:tailEnd/>
                </a:ln>
              </p:spPr>
              <p:txBody>
                <a:bodyPr/>
                <a:lstStyle/>
                <a:p>
                  <a:endParaRPr lang="en-US"/>
                </a:p>
              </p:txBody>
            </p:sp>
            <p:sp>
              <p:nvSpPr>
                <p:cNvPr id="22535" name="Freeform 312"/>
                <p:cNvSpPr>
                  <a:spLocks noEditPoints="1"/>
                </p:cNvSpPr>
                <p:nvPr/>
              </p:nvSpPr>
              <p:spPr bwMode="auto">
                <a:xfrm>
                  <a:off x="1762" y="1533"/>
                  <a:ext cx="207" cy="193"/>
                </a:xfrm>
                <a:custGeom>
                  <a:avLst/>
                  <a:gdLst>
                    <a:gd name="T0" fmla="*/ 207 w 207"/>
                    <a:gd name="T1" fmla="*/ 104 h 193"/>
                    <a:gd name="T2" fmla="*/ 207 w 207"/>
                    <a:gd name="T3" fmla="*/ 102 h 193"/>
                    <a:gd name="T4" fmla="*/ 207 w 207"/>
                    <a:gd name="T5" fmla="*/ 102 h 193"/>
                    <a:gd name="T6" fmla="*/ 205 w 207"/>
                    <a:gd name="T7" fmla="*/ 102 h 193"/>
                    <a:gd name="T8" fmla="*/ 203 w 207"/>
                    <a:gd name="T9" fmla="*/ 102 h 193"/>
                    <a:gd name="T10" fmla="*/ 203 w 207"/>
                    <a:gd name="T11" fmla="*/ 102 h 193"/>
                    <a:gd name="T12" fmla="*/ 203 w 207"/>
                    <a:gd name="T13" fmla="*/ 104 h 193"/>
                    <a:gd name="T14" fmla="*/ 201 w 207"/>
                    <a:gd name="T15" fmla="*/ 117 h 193"/>
                    <a:gd name="T16" fmla="*/ 199 w 207"/>
                    <a:gd name="T17" fmla="*/ 131 h 193"/>
                    <a:gd name="T18" fmla="*/ 195 w 207"/>
                    <a:gd name="T19" fmla="*/ 144 h 193"/>
                    <a:gd name="T20" fmla="*/ 190 w 207"/>
                    <a:gd name="T21" fmla="*/ 155 h 193"/>
                    <a:gd name="T22" fmla="*/ 192 w 207"/>
                    <a:gd name="T23" fmla="*/ 153 h 193"/>
                    <a:gd name="T24" fmla="*/ 194 w 207"/>
                    <a:gd name="T25" fmla="*/ 153 h 193"/>
                    <a:gd name="T26" fmla="*/ 199 w 207"/>
                    <a:gd name="T27" fmla="*/ 142 h 193"/>
                    <a:gd name="T28" fmla="*/ 203 w 207"/>
                    <a:gd name="T29" fmla="*/ 131 h 193"/>
                    <a:gd name="T30" fmla="*/ 205 w 207"/>
                    <a:gd name="T31" fmla="*/ 117 h 193"/>
                    <a:gd name="T32" fmla="*/ 207 w 207"/>
                    <a:gd name="T33" fmla="*/ 104 h 193"/>
                    <a:gd name="T34" fmla="*/ 199 w 207"/>
                    <a:gd name="T35" fmla="*/ 66 h 193"/>
                    <a:gd name="T36" fmla="*/ 194 w 207"/>
                    <a:gd name="T37" fmla="*/ 55 h 193"/>
                    <a:gd name="T38" fmla="*/ 186 w 207"/>
                    <a:gd name="T39" fmla="*/ 44 h 193"/>
                    <a:gd name="T40" fmla="*/ 182 w 207"/>
                    <a:gd name="T41" fmla="*/ 42 h 193"/>
                    <a:gd name="T42" fmla="*/ 176 w 207"/>
                    <a:gd name="T43" fmla="*/ 38 h 193"/>
                    <a:gd name="T44" fmla="*/ 186 w 207"/>
                    <a:gd name="T45" fmla="*/ 51 h 193"/>
                    <a:gd name="T46" fmla="*/ 194 w 207"/>
                    <a:gd name="T47" fmla="*/ 64 h 193"/>
                    <a:gd name="T48" fmla="*/ 194 w 207"/>
                    <a:gd name="T49" fmla="*/ 64 h 193"/>
                    <a:gd name="T50" fmla="*/ 195 w 207"/>
                    <a:gd name="T51" fmla="*/ 64 h 193"/>
                    <a:gd name="T52" fmla="*/ 197 w 207"/>
                    <a:gd name="T53" fmla="*/ 66 h 193"/>
                    <a:gd name="T54" fmla="*/ 199 w 207"/>
                    <a:gd name="T55" fmla="*/ 66 h 193"/>
                    <a:gd name="T56" fmla="*/ 104 w 207"/>
                    <a:gd name="T57" fmla="*/ 0 h 193"/>
                    <a:gd name="T58" fmla="*/ 102 w 207"/>
                    <a:gd name="T59" fmla="*/ 0 h 193"/>
                    <a:gd name="T60" fmla="*/ 102 w 207"/>
                    <a:gd name="T61" fmla="*/ 0 h 193"/>
                    <a:gd name="T62" fmla="*/ 89 w 207"/>
                    <a:gd name="T63" fmla="*/ 2 h 193"/>
                    <a:gd name="T64" fmla="*/ 76 w 207"/>
                    <a:gd name="T65" fmla="*/ 4 h 193"/>
                    <a:gd name="T66" fmla="*/ 78 w 207"/>
                    <a:gd name="T67" fmla="*/ 6 h 193"/>
                    <a:gd name="T68" fmla="*/ 80 w 207"/>
                    <a:gd name="T69" fmla="*/ 7 h 193"/>
                    <a:gd name="T70" fmla="*/ 91 w 207"/>
                    <a:gd name="T71" fmla="*/ 6 h 193"/>
                    <a:gd name="T72" fmla="*/ 102 w 207"/>
                    <a:gd name="T73" fmla="*/ 4 h 193"/>
                    <a:gd name="T74" fmla="*/ 108 w 207"/>
                    <a:gd name="T75" fmla="*/ 4 h 193"/>
                    <a:gd name="T76" fmla="*/ 116 w 207"/>
                    <a:gd name="T77" fmla="*/ 6 h 193"/>
                    <a:gd name="T78" fmla="*/ 110 w 207"/>
                    <a:gd name="T79" fmla="*/ 2 h 193"/>
                    <a:gd name="T80" fmla="*/ 104 w 207"/>
                    <a:gd name="T81" fmla="*/ 0 h 193"/>
                    <a:gd name="T82" fmla="*/ 0 w 207"/>
                    <a:gd name="T83" fmla="*/ 129 h 193"/>
                    <a:gd name="T84" fmla="*/ 4 w 207"/>
                    <a:gd name="T85" fmla="*/ 138 h 193"/>
                    <a:gd name="T86" fmla="*/ 8 w 207"/>
                    <a:gd name="T87" fmla="*/ 148 h 193"/>
                    <a:gd name="T88" fmla="*/ 11 w 207"/>
                    <a:gd name="T89" fmla="*/ 157 h 193"/>
                    <a:gd name="T90" fmla="*/ 17 w 207"/>
                    <a:gd name="T91" fmla="*/ 165 h 193"/>
                    <a:gd name="T92" fmla="*/ 23 w 207"/>
                    <a:gd name="T93" fmla="*/ 172 h 193"/>
                    <a:gd name="T94" fmla="*/ 30 w 207"/>
                    <a:gd name="T95" fmla="*/ 180 h 193"/>
                    <a:gd name="T96" fmla="*/ 38 w 207"/>
                    <a:gd name="T97" fmla="*/ 188 h 193"/>
                    <a:gd name="T98" fmla="*/ 47 w 207"/>
                    <a:gd name="T99" fmla="*/ 193 h 193"/>
                    <a:gd name="T100" fmla="*/ 49 w 207"/>
                    <a:gd name="T101" fmla="*/ 191 h 193"/>
                    <a:gd name="T102" fmla="*/ 51 w 207"/>
                    <a:gd name="T103" fmla="*/ 191 h 193"/>
                    <a:gd name="T104" fmla="*/ 42 w 207"/>
                    <a:gd name="T105" fmla="*/ 186 h 193"/>
                    <a:gd name="T106" fmla="*/ 34 w 207"/>
                    <a:gd name="T107" fmla="*/ 180 h 193"/>
                    <a:gd name="T108" fmla="*/ 28 w 207"/>
                    <a:gd name="T109" fmla="*/ 172 h 193"/>
                    <a:gd name="T110" fmla="*/ 21 w 207"/>
                    <a:gd name="T111" fmla="*/ 165 h 193"/>
                    <a:gd name="T112" fmla="*/ 15 w 207"/>
                    <a:gd name="T113" fmla="*/ 155 h 193"/>
                    <a:gd name="T114" fmla="*/ 11 w 207"/>
                    <a:gd name="T115" fmla="*/ 146 h 193"/>
                    <a:gd name="T116" fmla="*/ 8 w 207"/>
                    <a:gd name="T117" fmla="*/ 136 h 193"/>
                    <a:gd name="T118" fmla="*/ 4 w 207"/>
                    <a:gd name="T119" fmla="*/ 127 h 193"/>
                    <a:gd name="T120" fmla="*/ 2 w 207"/>
                    <a:gd name="T121" fmla="*/ 127 h 193"/>
                    <a:gd name="T122" fmla="*/ 0 w 207"/>
                    <a:gd name="T123" fmla="*/ 129 h 1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7"/>
                    <a:gd name="T187" fmla="*/ 0 h 193"/>
                    <a:gd name="T188" fmla="*/ 207 w 207"/>
                    <a:gd name="T189" fmla="*/ 193 h 19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7" h="193">
                      <a:moveTo>
                        <a:pt x="207" y="104"/>
                      </a:moveTo>
                      <a:lnTo>
                        <a:pt x="207" y="102"/>
                      </a:lnTo>
                      <a:lnTo>
                        <a:pt x="205" y="102"/>
                      </a:lnTo>
                      <a:lnTo>
                        <a:pt x="203" y="102"/>
                      </a:lnTo>
                      <a:lnTo>
                        <a:pt x="203" y="104"/>
                      </a:lnTo>
                      <a:lnTo>
                        <a:pt x="201" y="117"/>
                      </a:lnTo>
                      <a:lnTo>
                        <a:pt x="199" y="131"/>
                      </a:lnTo>
                      <a:lnTo>
                        <a:pt x="195" y="144"/>
                      </a:lnTo>
                      <a:lnTo>
                        <a:pt x="190" y="155"/>
                      </a:lnTo>
                      <a:lnTo>
                        <a:pt x="192" y="153"/>
                      </a:lnTo>
                      <a:lnTo>
                        <a:pt x="194" y="153"/>
                      </a:lnTo>
                      <a:lnTo>
                        <a:pt x="199" y="142"/>
                      </a:lnTo>
                      <a:lnTo>
                        <a:pt x="203" y="131"/>
                      </a:lnTo>
                      <a:lnTo>
                        <a:pt x="205" y="117"/>
                      </a:lnTo>
                      <a:lnTo>
                        <a:pt x="207" y="104"/>
                      </a:lnTo>
                      <a:close/>
                      <a:moveTo>
                        <a:pt x="199" y="66"/>
                      </a:moveTo>
                      <a:lnTo>
                        <a:pt x="194" y="55"/>
                      </a:lnTo>
                      <a:lnTo>
                        <a:pt x="186" y="44"/>
                      </a:lnTo>
                      <a:lnTo>
                        <a:pt x="182" y="42"/>
                      </a:lnTo>
                      <a:lnTo>
                        <a:pt x="176" y="38"/>
                      </a:lnTo>
                      <a:lnTo>
                        <a:pt x="186" y="51"/>
                      </a:lnTo>
                      <a:lnTo>
                        <a:pt x="194" y="64"/>
                      </a:lnTo>
                      <a:lnTo>
                        <a:pt x="195" y="64"/>
                      </a:lnTo>
                      <a:lnTo>
                        <a:pt x="197" y="66"/>
                      </a:lnTo>
                      <a:lnTo>
                        <a:pt x="199" y="66"/>
                      </a:lnTo>
                      <a:close/>
                      <a:moveTo>
                        <a:pt x="104" y="0"/>
                      </a:moveTo>
                      <a:lnTo>
                        <a:pt x="102" y="0"/>
                      </a:lnTo>
                      <a:lnTo>
                        <a:pt x="89" y="2"/>
                      </a:lnTo>
                      <a:lnTo>
                        <a:pt x="76" y="4"/>
                      </a:lnTo>
                      <a:lnTo>
                        <a:pt x="78" y="6"/>
                      </a:lnTo>
                      <a:lnTo>
                        <a:pt x="80" y="7"/>
                      </a:lnTo>
                      <a:lnTo>
                        <a:pt x="91" y="6"/>
                      </a:lnTo>
                      <a:lnTo>
                        <a:pt x="102" y="4"/>
                      </a:lnTo>
                      <a:lnTo>
                        <a:pt x="108" y="4"/>
                      </a:lnTo>
                      <a:lnTo>
                        <a:pt x="116" y="6"/>
                      </a:lnTo>
                      <a:lnTo>
                        <a:pt x="110" y="2"/>
                      </a:lnTo>
                      <a:lnTo>
                        <a:pt x="104" y="0"/>
                      </a:lnTo>
                      <a:close/>
                      <a:moveTo>
                        <a:pt x="0" y="129"/>
                      </a:moveTo>
                      <a:lnTo>
                        <a:pt x="4" y="138"/>
                      </a:lnTo>
                      <a:lnTo>
                        <a:pt x="8" y="148"/>
                      </a:lnTo>
                      <a:lnTo>
                        <a:pt x="11" y="157"/>
                      </a:lnTo>
                      <a:lnTo>
                        <a:pt x="17" y="165"/>
                      </a:lnTo>
                      <a:lnTo>
                        <a:pt x="23" y="172"/>
                      </a:lnTo>
                      <a:lnTo>
                        <a:pt x="30" y="180"/>
                      </a:lnTo>
                      <a:lnTo>
                        <a:pt x="38" y="188"/>
                      </a:lnTo>
                      <a:lnTo>
                        <a:pt x="47" y="193"/>
                      </a:lnTo>
                      <a:lnTo>
                        <a:pt x="49" y="191"/>
                      </a:lnTo>
                      <a:lnTo>
                        <a:pt x="51" y="191"/>
                      </a:lnTo>
                      <a:lnTo>
                        <a:pt x="42" y="186"/>
                      </a:lnTo>
                      <a:lnTo>
                        <a:pt x="34" y="180"/>
                      </a:lnTo>
                      <a:lnTo>
                        <a:pt x="28" y="172"/>
                      </a:lnTo>
                      <a:lnTo>
                        <a:pt x="21" y="165"/>
                      </a:lnTo>
                      <a:lnTo>
                        <a:pt x="15" y="155"/>
                      </a:lnTo>
                      <a:lnTo>
                        <a:pt x="11" y="146"/>
                      </a:lnTo>
                      <a:lnTo>
                        <a:pt x="8" y="136"/>
                      </a:lnTo>
                      <a:lnTo>
                        <a:pt x="4" y="127"/>
                      </a:lnTo>
                      <a:lnTo>
                        <a:pt x="2" y="127"/>
                      </a:lnTo>
                      <a:lnTo>
                        <a:pt x="0" y="129"/>
                      </a:lnTo>
                      <a:close/>
                    </a:path>
                  </a:pathLst>
                </a:custGeom>
                <a:solidFill>
                  <a:srgbClr val="EAB12B"/>
                </a:solidFill>
                <a:ln w="9525">
                  <a:noFill/>
                  <a:round/>
                  <a:headEnd/>
                  <a:tailEnd/>
                </a:ln>
              </p:spPr>
              <p:txBody>
                <a:bodyPr/>
                <a:lstStyle/>
                <a:p>
                  <a:endParaRPr lang="en-US"/>
                </a:p>
              </p:txBody>
            </p:sp>
            <p:sp>
              <p:nvSpPr>
                <p:cNvPr id="22536" name="Freeform 313"/>
                <p:cNvSpPr>
                  <a:spLocks noEditPoints="1"/>
                </p:cNvSpPr>
                <p:nvPr/>
              </p:nvSpPr>
              <p:spPr bwMode="auto">
                <a:xfrm>
                  <a:off x="1764" y="1535"/>
                  <a:ext cx="203" cy="189"/>
                </a:xfrm>
                <a:custGeom>
                  <a:avLst/>
                  <a:gdLst>
                    <a:gd name="T0" fmla="*/ 203 w 203"/>
                    <a:gd name="T1" fmla="*/ 102 h 189"/>
                    <a:gd name="T2" fmla="*/ 203 w 203"/>
                    <a:gd name="T3" fmla="*/ 100 h 189"/>
                    <a:gd name="T4" fmla="*/ 203 w 203"/>
                    <a:gd name="T5" fmla="*/ 100 h 189"/>
                    <a:gd name="T6" fmla="*/ 201 w 203"/>
                    <a:gd name="T7" fmla="*/ 100 h 189"/>
                    <a:gd name="T8" fmla="*/ 199 w 203"/>
                    <a:gd name="T9" fmla="*/ 98 h 189"/>
                    <a:gd name="T10" fmla="*/ 199 w 203"/>
                    <a:gd name="T11" fmla="*/ 100 h 189"/>
                    <a:gd name="T12" fmla="*/ 199 w 203"/>
                    <a:gd name="T13" fmla="*/ 102 h 189"/>
                    <a:gd name="T14" fmla="*/ 197 w 203"/>
                    <a:gd name="T15" fmla="*/ 115 h 189"/>
                    <a:gd name="T16" fmla="*/ 195 w 203"/>
                    <a:gd name="T17" fmla="*/ 129 h 189"/>
                    <a:gd name="T18" fmla="*/ 192 w 203"/>
                    <a:gd name="T19" fmla="*/ 142 h 189"/>
                    <a:gd name="T20" fmla="*/ 184 w 203"/>
                    <a:gd name="T21" fmla="*/ 153 h 189"/>
                    <a:gd name="T22" fmla="*/ 188 w 203"/>
                    <a:gd name="T23" fmla="*/ 153 h 189"/>
                    <a:gd name="T24" fmla="*/ 190 w 203"/>
                    <a:gd name="T25" fmla="*/ 151 h 189"/>
                    <a:gd name="T26" fmla="*/ 195 w 203"/>
                    <a:gd name="T27" fmla="*/ 140 h 189"/>
                    <a:gd name="T28" fmla="*/ 199 w 203"/>
                    <a:gd name="T29" fmla="*/ 129 h 189"/>
                    <a:gd name="T30" fmla="*/ 201 w 203"/>
                    <a:gd name="T31" fmla="*/ 115 h 189"/>
                    <a:gd name="T32" fmla="*/ 203 w 203"/>
                    <a:gd name="T33" fmla="*/ 102 h 189"/>
                    <a:gd name="T34" fmla="*/ 195 w 203"/>
                    <a:gd name="T35" fmla="*/ 64 h 189"/>
                    <a:gd name="T36" fmla="*/ 188 w 203"/>
                    <a:gd name="T37" fmla="*/ 51 h 189"/>
                    <a:gd name="T38" fmla="*/ 180 w 203"/>
                    <a:gd name="T39" fmla="*/ 40 h 189"/>
                    <a:gd name="T40" fmla="*/ 174 w 203"/>
                    <a:gd name="T41" fmla="*/ 36 h 189"/>
                    <a:gd name="T42" fmla="*/ 169 w 203"/>
                    <a:gd name="T43" fmla="*/ 32 h 189"/>
                    <a:gd name="T44" fmla="*/ 180 w 203"/>
                    <a:gd name="T45" fmla="*/ 45 h 189"/>
                    <a:gd name="T46" fmla="*/ 190 w 203"/>
                    <a:gd name="T47" fmla="*/ 60 h 189"/>
                    <a:gd name="T48" fmla="*/ 192 w 203"/>
                    <a:gd name="T49" fmla="*/ 62 h 189"/>
                    <a:gd name="T50" fmla="*/ 193 w 203"/>
                    <a:gd name="T51" fmla="*/ 62 h 189"/>
                    <a:gd name="T52" fmla="*/ 193 w 203"/>
                    <a:gd name="T53" fmla="*/ 62 h 189"/>
                    <a:gd name="T54" fmla="*/ 195 w 203"/>
                    <a:gd name="T55" fmla="*/ 64 h 189"/>
                    <a:gd name="T56" fmla="*/ 108 w 203"/>
                    <a:gd name="T57" fmla="*/ 0 h 189"/>
                    <a:gd name="T58" fmla="*/ 104 w 203"/>
                    <a:gd name="T59" fmla="*/ 0 h 189"/>
                    <a:gd name="T60" fmla="*/ 100 w 203"/>
                    <a:gd name="T61" fmla="*/ 0 h 189"/>
                    <a:gd name="T62" fmla="*/ 87 w 203"/>
                    <a:gd name="T63" fmla="*/ 2 h 189"/>
                    <a:gd name="T64" fmla="*/ 76 w 203"/>
                    <a:gd name="T65" fmla="*/ 4 h 189"/>
                    <a:gd name="T66" fmla="*/ 78 w 203"/>
                    <a:gd name="T67" fmla="*/ 5 h 189"/>
                    <a:gd name="T68" fmla="*/ 80 w 203"/>
                    <a:gd name="T69" fmla="*/ 5 h 189"/>
                    <a:gd name="T70" fmla="*/ 89 w 203"/>
                    <a:gd name="T71" fmla="*/ 5 h 189"/>
                    <a:gd name="T72" fmla="*/ 100 w 203"/>
                    <a:gd name="T73" fmla="*/ 4 h 189"/>
                    <a:gd name="T74" fmla="*/ 110 w 203"/>
                    <a:gd name="T75" fmla="*/ 5 h 189"/>
                    <a:gd name="T76" fmla="*/ 119 w 203"/>
                    <a:gd name="T77" fmla="*/ 5 h 189"/>
                    <a:gd name="T78" fmla="*/ 114 w 203"/>
                    <a:gd name="T79" fmla="*/ 4 h 189"/>
                    <a:gd name="T80" fmla="*/ 108 w 203"/>
                    <a:gd name="T81" fmla="*/ 0 h 189"/>
                    <a:gd name="T82" fmla="*/ 0 w 203"/>
                    <a:gd name="T83" fmla="*/ 125 h 189"/>
                    <a:gd name="T84" fmla="*/ 4 w 203"/>
                    <a:gd name="T85" fmla="*/ 136 h 189"/>
                    <a:gd name="T86" fmla="*/ 7 w 203"/>
                    <a:gd name="T87" fmla="*/ 146 h 189"/>
                    <a:gd name="T88" fmla="*/ 11 w 203"/>
                    <a:gd name="T89" fmla="*/ 153 h 189"/>
                    <a:gd name="T90" fmla="*/ 17 w 203"/>
                    <a:gd name="T91" fmla="*/ 163 h 189"/>
                    <a:gd name="T92" fmla="*/ 23 w 203"/>
                    <a:gd name="T93" fmla="*/ 170 h 189"/>
                    <a:gd name="T94" fmla="*/ 30 w 203"/>
                    <a:gd name="T95" fmla="*/ 178 h 189"/>
                    <a:gd name="T96" fmla="*/ 38 w 203"/>
                    <a:gd name="T97" fmla="*/ 184 h 189"/>
                    <a:gd name="T98" fmla="*/ 47 w 203"/>
                    <a:gd name="T99" fmla="*/ 189 h 189"/>
                    <a:gd name="T100" fmla="*/ 49 w 203"/>
                    <a:gd name="T101" fmla="*/ 189 h 189"/>
                    <a:gd name="T102" fmla="*/ 51 w 203"/>
                    <a:gd name="T103" fmla="*/ 188 h 189"/>
                    <a:gd name="T104" fmla="*/ 44 w 203"/>
                    <a:gd name="T105" fmla="*/ 184 h 189"/>
                    <a:gd name="T106" fmla="*/ 34 w 203"/>
                    <a:gd name="T107" fmla="*/ 176 h 189"/>
                    <a:gd name="T108" fmla="*/ 28 w 203"/>
                    <a:gd name="T109" fmla="*/ 169 h 189"/>
                    <a:gd name="T110" fmla="*/ 21 w 203"/>
                    <a:gd name="T111" fmla="*/ 161 h 189"/>
                    <a:gd name="T112" fmla="*/ 15 w 203"/>
                    <a:gd name="T113" fmla="*/ 153 h 189"/>
                    <a:gd name="T114" fmla="*/ 11 w 203"/>
                    <a:gd name="T115" fmla="*/ 144 h 189"/>
                    <a:gd name="T116" fmla="*/ 7 w 203"/>
                    <a:gd name="T117" fmla="*/ 134 h 189"/>
                    <a:gd name="T118" fmla="*/ 4 w 203"/>
                    <a:gd name="T119" fmla="*/ 125 h 189"/>
                    <a:gd name="T120" fmla="*/ 2 w 203"/>
                    <a:gd name="T121" fmla="*/ 125 h 189"/>
                    <a:gd name="T122" fmla="*/ 0 w 203"/>
                    <a:gd name="T123" fmla="*/ 125 h 1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3"/>
                    <a:gd name="T187" fmla="*/ 0 h 189"/>
                    <a:gd name="T188" fmla="*/ 203 w 203"/>
                    <a:gd name="T189" fmla="*/ 189 h 1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3" h="189">
                      <a:moveTo>
                        <a:pt x="203" y="102"/>
                      </a:moveTo>
                      <a:lnTo>
                        <a:pt x="203" y="100"/>
                      </a:lnTo>
                      <a:lnTo>
                        <a:pt x="201" y="100"/>
                      </a:lnTo>
                      <a:lnTo>
                        <a:pt x="199" y="98"/>
                      </a:lnTo>
                      <a:lnTo>
                        <a:pt x="199" y="100"/>
                      </a:lnTo>
                      <a:lnTo>
                        <a:pt x="199" y="102"/>
                      </a:lnTo>
                      <a:lnTo>
                        <a:pt x="197" y="115"/>
                      </a:lnTo>
                      <a:lnTo>
                        <a:pt x="195" y="129"/>
                      </a:lnTo>
                      <a:lnTo>
                        <a:pt x="192" y="142"/>
                      </a:lnTo>
                      <a:lnTo>
                        <a:pt x="184" y="153"/>
                      </a:lnTo>
                      <a:lnTo>
                        <a:pt x="188" y="153"/>
                      </a:lnTo>
                      <a:lnTo>
                        <a:pt x="190" y="151"/>
                      </a:lnTo>
                      <a:lnTo>
                        <a:pt x="195" y="140"/>
                      </a:lnTo>
                      <a:lnTo>
                        <a:pt x="199" y="129"/>
                      </a:lnTo>
                      <a:lnTo>
                        <a:pt x="201" y="115"/>
                      </a:lnTo>
                      <a:lnTo>
                        <a:pt x="203" y="102"/>
                      </a:lnTo>
                      <a:close/>
                      <a:moveTo>
                        <a:pt x="195" y="64"/>
                      </a:moveTo>
                      <a:lnTo>
                        <a:pt x="188" y="51"/>
                      </a:lnTo>
                      <a:lnTo>
                        <a:pt x="180" y="40"/>
                      </a:lnTo>
                      <a:lnTo>
                        <a:pt x="174" y="36"/>
                      </a:lnTo>
                      <a:lnTo>
                        <a:pt x="169" y="32"/>
                      </a:lnTo>
                      <a:lnTo>
                        <a:pt x="180" y="45"/>
                      </a:lnTo>
                      <a:lnTo>
                        <a:pt x="190" y="60"/>
                      </a:lnTo>
                      <a:lnTo>
                        <a:pt x="192" y="62"/>
                      </a:lnTo>
                      <a:lnTo>
                        <a:pt x="193" y="62"/>
                      </a:lnTo>
                      <a:lnTo>
                        <a:pt x="195" y="64"/>
                      </a:lnTo>
                      <a:close/>
                      <a:moveTo>
                        <a:pt x="108" y="0"/>
                      </a:moveTo>
                      <a:lnTo>
                        <a:pt x="104" y="0"/>
                      </a:lnTo>
                      <a:lnTo>
                        <a:pt x="100" y="0"/>
                      </a:lnTo>
                      <a:lnTo>
                        <a:pt x="87" y="2"/>
                      </a:lnTo>
                      <a:lnTo>
                        <a:pt x="76" y="4"/>
                      </a:lnTo>
                      <a:lnTo>
                        <a:pt x="78" y="5"/>
                      </a:lnTo>
                      <a:lnTo>
                        <a:pt x="80" y="5"/>
                      </a:lnTo>
                      <a:lnTo>
                        <a:pt x="89" y="5"/>
                      </a:lnTo>
                      <a:lnTo>
                        <a:pt x="100" y="4"/>
                      </a:lnTo>
                      <a:lnTo>
                        <a:pt x="110" y="5"/>
                      </a:lnTo>
                      <a:lnTo>
                        <a:pt x="119" y="5"/>
                      </a:lnTo>
                      <a:lnTo>
                        <a:pt x="114" y="4"/>
                      </a:lnTo>
                      <a:lnTo>
                        <a:pt x="108" y="0"/>
                      </a:lnTo>
                      <a:close/>
                      <a:moveTo>
                        <a:pt x="0" y="125"/>
                      </a:moveTo>
                      <a:lnTo>
                        <a:pt x="4" y="136"/>
                      </a:lnTo>
                      <a:lnTo>
                        <a:pt x="7" y="146"/>
                      </a:lnTo>
                      <a:lnTo>
                        <a:pt x="11" y="153"/>
                      </a:lnTo>
                      <a:lnTo>
                        <a:pt x="17" y="163"/>
                      </a:lnTo>
                      <a:lnTo>
                        <a:pt x="23" y="170"/>
                      </a:lnTo>
                      <a:lnTo>
                        <a:pt x="30" y="178"/>
                      </a:lnTo>
                      <a:lnTo>
                        <a:pt x="38" y="184"/>
                      </a:lnTo>
                      <a:lnTo>
                        <a:pt x="47" y="189"/>
                      </a:lnTo>
                      <a:lnTo>
                        <a:pt x="49" y="189"/>
                      </a:lnTo>
                      <a:lnTo>
                        <a:pt x="51" y="188"/>
                      </a:lnTo>
                      <a:lnTo>
                        <a:pt x="44" y="184"/>
                      </a:lnTo>
                      <a:lnTo>
                        <a:pt x="34" y="176"/>
                      </a:lnTo>
                      <a:lnTo>
                        <a:pt x="28" y="169"/>
                      </a:lnTo>
                      <a:lnTo>
                        <a:pt x="21" y="161"/>
                      </a:lnTo>
                      <a:lnTo>
                        <a:pt x="15" y="153"/>
                      </a:lnTo>
                      <a:lnTo>
                        <a:pt x="11" y="144"/>
                      </a:lnTo>
                      <a:lnTo>
                        <a:pt x="7" y="134"/>
                      </a:lnTo>
                      <a:lnTo>
                        <a:pt x="4" y="125"/>
                      </a:lnTo>
                      <a:lnTo>
                        <a:pt x="2" y="125"/>
                      </a:lnTo>
                      <a:lnTo>
                        <a:pt x="0" y="125"/>
                      </a:lnTo>
                      <a:close/>
                    </a:path>
                  </a:pathLst>
                </a:custGeom>
                <a:solidFill>
                  <a:srgbClr val="EAB22A"/>
                </a:solidFill>
                <a:ln w="9525">
                  <a:noFill/>
                  <a:round/>
                  <a:headEnd/>
                  <a:tailEnd/>
                </a:ln>
              </p:spPr>
              <p:txBody>
                <a:bodyPr/>
                <a:lstStyle/>
                <a:p>
                  <a:endParaRPr lang="en-US"/>
                </a:p>
              </p:txBody>
            </p:sp>
            <p:sp>
              <p:nvSpPr>
                <p:cNvPr id="22537" name="Freeform 314"/>
                <p:cNvSpPr>
                  <a:spLocks noEditPoints="1"/>
                </p:cNvSpPr>
                <p:nvPr/>
              </p:nvSpPr>
              <p:spPr bwMode="auto">
                <a:xfrm>
                  <a:off x="1766" y="1537"/>
                  <a:ext cx="199" cy="187"/>
                </a:xfrm>
                <a:custGeom>
                  <a:avLst/>
                  <a:gdLst>
                    <a:gd name="T0" fmla="*/ 199 w 199"/>
                    <a:gd name="T1" fmla="*/ 100 h 187"/>
                    <a:gd name="T2" fmla="*/ 199 w 199"/>
                    <a:gd name="T3" fmla="*/ 98 h 187"/>
                    <a:gd name="T4" fmla="*/ 199 w 199"/>
                    <a:gd name="T5" fmla="*/ 98 h 187"/>
                    <a:gd name="T6" fmla="*/ 197 w 199"/>
                    <a:gd name="T7" fmla="*/ 96 h 187"/>
                    <a:gd name="T8" fmla="*/ 195 w 199"/>
                    <a:gd name="T9" fmla="*/ 96 h 187"/>
                    <a:gd name="T10" fmla="*/ 195 w 199"/>
                    <a:gd name="T11" fmla="*/ 98 h 187"/>
                    <a:gd name="T12" fmla="*/ 195 w 199"/>
                    <a:gd name="T13" fmla="*/ 100 h 187"/>
                    <a:gd name="T14" fmla="*/ 193 w 199"/>
                    <a:gd name="T15" fmla="*/ 113 h 187"/>
                    <a:gd name="T16" fmla="*/ 191 w 199"/>
                    <a:gd name="T17" fmla="*/ 127 h 187"/>
                    <a:gd name="T18" fmla="*/ 186 w 199"/>
                    <a:gd name="T19" fmla="*/ 140 h 187"/>
                    <a:gd name="T20" fmla="*/ 180 w 199"/>
                    <a:gd name="T21" fmla="*/ 151 h 187"/>
                    <a:gd name="T22" fmla="*/ 182 w 199"/>
                    <a:gd name="T23" fmla="*/ 151 h 187"/>
                    <a:gd name="T24" fmla="*/ 186 w 199"/>
                    <a:gd name="T25" fmla="*/ 151 h 187"/>
                    <a:gd name="T26" fmla="*/ 191 w 199"/>
                    <a:gd name="T27" fmla="*/ 140 h 187"/>
                    <a:gd name="T28" fmla="*/ 195 w 199"/>
                    <a:gd name="T29" fmla="*/ 127 h 187"/>
                    <a:gd name="T30" fmla="*/ 197 w 199"/>
                    <a:gd name="T31" fmla="*/ 113 h 187"/>
                    <a:gd name="T32" fmla="*/ 199 w 199"/>
                    <a:gd name="T33" fmla="*/ 100 h 187"/>
                    <a:gd name="T34" fmla="*/ 190 w 199"/>
                    <a:gd name="T35" fmla="*/ 60 h 187"/>
                    <a:gd name="T36" fmla="*/ 182 w 199"/>
                    <a:gd name="T37" fmla="*/ 47 h 187"/>
                    <a:gd name="T38" fmla="*/ 172 w 199"/>
                    <a:gd name="T39" fmla="*/ 34 h 187"/>
                    <a:gd name="T40" fmla="*/ 167 w 199"/>
                    <a:gd name="T41" fmla="*/ 30 h 187"/>
                    <a:gd name="T42" fmla="*/ 159 w 199"/>
                    <a:gd name="T43" fmla="*/ 26 h 187"/>
                    <a:gd name="T44" fmla="*/ 167 w 199"/>
                    <a:gd name="T45" fmla="*/ 32 h 187"/>
                    <a:gd name="T46" fmla="*/ 172 w 199"/>
                    <a:gd name="T47" fmla="*/ 40 h 187"/>
                    <a:gd name="T48" fmla="*/ 180 w 199"/>
                    <a:gd name="T49" fmla="*/ 49 h 187"/>
                    <a:gd name="T50" fmla="*/ 184 w 199"/>
                    <a:gd name="T51" fmla="*/ 58 h 187"/>
                    <a:gd name="T52" fmla="*/ 188 w 199"/>
                    <a:gd name="T53" fmla="*/ 58 h 187"/>
                    <a:gd name="T54" fmla="*/ 190 w 199"/>
                    <a:gd name="T55" fmla="*/ 60 h 187"/>
                    <a:gd name="T56" fmla="*/ 112 w 199"/>
                    <a:gd name="T57" fmla="*/ 2 h 187"/>
                    <a:gd name="T58" fmla="*/ 104 w 199"/>
                    <a:gd name="T59" fmla="*/ 0 h 187"/>
                    <a:gd name="T60" fmla="*/ 98 w 199"/>
                    <a:gd name="T61" fmla="*/ 0 h 187"/>
                    <a:gd name="T62" fmla="*/ 87 w 199"/>
                    <a:gd name="T63" fmla="*/ 2 h 187"/>
                    <a:gd name="T64" fmla="*/ 76 w 199"/>
                    <a:gd name="T65" fmla="*/ 3 h 187"/>
                    <a:gd name="T66" fmla="*/ 78 w 199"/>
                    <a:gd name="T67" fmla="*/ 3 h 187"/>
                    <a:gd name="T68" fmla="*/ 81 w 199"/>
                    <a:gd name="T69" fmla="*/ 5 h 187"/>
                    <a:gd name="T70" fmla="*/ 89 w 199"/>
                    <a:gd name="T71" fmla="*/ 3 h 187"/>
                    <a:gd name="T72" fmla="*/ 98 w 199"/>
                    <a:gd name="T73" fmla="*/ 3 h 187"/>
                    <a:gd name="T74" fmla="*/ 112 w 199"/>
                    <a:gd name="T75" fmla="*/ 5 h 187"/>
                    <a:gd name="T76" fmla="*/ 125 w 199"/>
                    <a:gd name="T77" fmla="*/ 7 h 187"/>
                    <a:gd name="T78" fmla="*/ 117 w 199"/>
                    <a:gd name="T79" fmla="*/ 5 h 187"/>
                    <a:gd name="T80" fmla="*/ 112 w 199"/>
                    <a:gd name="T81" fmla="*/ 2 h 187"/>
                    <a:gd name="T82" fmla="*/ 0 w 199"/>
                    <a:gd name="T83" fmla="*/ 123 h 187"/>
                    <a:gd name="T84" fmla="*/ 4 w 199"/>
                    <a:gd name="T85" fmla="*/ 132 h 187"/>
                    <a:gd name="T86" fmla="*/ 7 w 199"/>
                    <a:gd name="T87" fmla="*/ 142 h 187"/>
                    <a:gd name="T88" fmla="*/ 11 w 199"/>
                    <a:gd name="T89" fmla="*/ 151 h 187"/>
                    <a:gd name="T90" fmla="*/ 17 w 199"/>
                    <a:gd name="T91" fmla="*/ 161 h 187"/>
                    <a:gd name="T92" fmla="*/ 24 w 199"/>
                    <a:gd name="T93" fmla="*/ 168 h 187"/>
                    <a:gd name="T94" fmla="*/ 30 w 199"/>
                    <a:gd name="T95" fmla="*/ 176 h 187"/>
                    <a:gd name="T96" fmla="*/ 38 w 199"/>
                    <a:gd name="T97" fmla="*/ 182 h 187"/>
                    <a:gd name="T98" fmla="*/ 47 w 199"/>
                    <a:gd name="T99" fmla="*/ 187 h 187"/>
                    <a:gd name="T100" fmla="*/ 49 w 199"/>
                    <a:gd name="T101" fmla="*/ 186 h 187"/>
                    <a:gd name="T102" fmla="*/ 51 w 199"/>
                    <a:gd name="T103" fmla="*/ 186 h 187"/>
                    <a:gd name="T104" fmla="*/ 43 w 199"/>
                    <a:gd name="T105" fmla="*/ 180 h 187"/>
                    <a:gd name="T106" fmla="*/ 36 w 199"/>
                    <a:gd name="T107" fmla="*/ 174 h 187"/>
                    <a:gd name="T108" fmla="*/ 28 w 199"/>
                    <a:gd name="T109" fmla="*/ 167 h 187"/>
                    <a:gd name="T110" fmla="*/ 21 w 199"/>
                    <a:gd name="T111" fmla="*/ 159 h 187"/>
                    <a:gd name="T112" fmla="*/ 15 w 199"/>
                    <a:gd name="T113" fmla="*/ 151 h 187"/>
                    <a:gd name="T114" fmla="*/ 11 w 199"/>
                    <a:gd name="T115" fmla="*/ 142 h 187"/>
                    <a:gd name="T116" fmla="*/ 7 w 199"/>
                    <a:gd name="T117" fmla="*/ 132 h 187"/>
                    <a:gd name="T118" fmla="*/ 4 w 199"/>
                    <a:gd name="T119" fmla="*/ 123 h 187"/>
                    <a:gd name="T120" fmla="*/ 2 w 199"/>
                    <a:gd name="T121" fmla="*/ 123 h 187"/>
                    <a:gd name="T122" fmla="*/ 0 w 199"/>
                    <a:gd name="T123" fmla="*/ 123 h 18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9"/>
                    <a:gd name="T187" fmla="*/ 0 h 187"/>
                    <a:gd name="T188" fmla="*/ 199 w 199"/>
                    <a:gd name="T189" fmla="*/ 187 h 18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9" h="187">
                      <a:moveTo>
                        <a:pt x="199" y="100"/>
                      </a:moveTo>
                      <a:lnTo>
                        <a:pt x="199" y="98"/>
                      </a:lnTo>
                      <a:lnTo>
                        <a:pt x="197" y="96"/>
                      </a:lnTo>
                      <a:lnTo>
                        <a:pt x="195" y="96"/>
                      </a:lnTo>
                      <a:lnTo>
                        <a:pt x="195" y="98"/>
                      </a:lnTo>
                      <a:lnTo>
                        <a:pt x="195" y="100"/>
                      </a:lnTo>
                      <a:lnTo>
                        <a:pt x="193" y="113"/>
                      </a:lnTo>
                      <a:lnTo>
                        <a:pt x="191" y="127"/>
                      </a:lnTo>
                      <a:lnTo>
                        <a:pt x="186" y="140"/>
                      </a:lnTo>
                      <a:lnTo>
                        <a:pt x="180" y="151"/>
                      </a:lnTo>
                      <a:lnTo>
                        <a:pt x="182" y="151"/>
                      </a:lnTo>
                      <a:lnTo>
                        <a:pt x="186" y="151"/>
                      </a:lnTo>
                      <a:lnTo>
                        <a:pt x="191" y="140"/>
                      </a:lnTo>
                      <a:lnTo>
                        <a:pt x="195" y="127"/>
                      </a:lnTo>
                      <a:lnTo>
                        <a:pt x="197" y="113"/>
                      </a:lnTo>
                      <a:lnTo>
                        <a:pt x="199" y="100"/>
                      </a:lnTo>
                      <a:close/>
                      <a:moveTo>
                        <a:pt x="190" y="60"/>
                      </a:moveTo>
                      <a:lnTo>
                        <a:pt x="182" y="47"/>
                      </a:lnTo>
                      <a:lnTo>
                        <a:pt x="172" y="34"/>
                      </a:lnTo>
                      <a:lnTo>
                        <a:pt x="167" y="30"/>
                      </a:lnTo>
                      <a:lnTo>
                        <a:pt x="159" y="26"/>
                      </a:lnTo>
                      <a:lnTo>
                        <a:pt x="167" y="32"/>
                      </a:lnTo>
                      <a:lnTo>
                        <a:pt x="172" y="40"/>
                      </a:lnTo>
                      <a:lnTo>
                        <a:pt x="180" y="49"/>
                      </a:lnTo>
                      <a:lnTo>
                        <a:pt x="184" y="58"/>
                      </a:lnTo>
                      <a:lnTo>
                        <a:pt x="188" y="58"/>
                      </a:lnTo>
                      <a:lnTo>
                        <a:pt x="190" y="60"/>
                      </a:lnTo>
                      <a:close/>
                      <a:moveTo>
                        <a:pt x="112" y="2"/>
                      </a:moveTo>
                      <a:lnTo>
                        <a:pt x="104" y="0"/>
                      </a:lnTo>
                      <a:lnTo>
                        <a:pt x="98" y="0"/>
                      </a:lnTo>
                      <a:lnTo>
                        <a:pt x="87" y="2"/>
                      </a:lnTo>
                      <a:lnTo>
                        <a:pt x="76" y="3"/>
                      </a:lnTo>
                      <a:lnTo>
                        <a:pt x="78" y="3"/>
                      </a:lnTo>
                      <a:lnTo>
                        <a:pt x="81" y="5"/>
                      </a:lnTo>
                      <a:lnTo>
                        <a:pt x="89" y="3"/>
                      </a:lnTo>
                      <a:lnTo>
                        <a:pt x="98" y="3"/>
                      </a:lnTo>
                      <a:lnTo>
                        <a:pt x="112" y="5"/>
                      </a:lnTo>
                      <a:lnTo>
                        <a:pt x="125" y="7"/>
                      </a:lnTo>
                      <a:lnTo>
                        <a:pt x="117" y="5"/>
                      </a:lnTo>
                      <a:lnTo>
                        <a:pt x="112" y="2"/>
                      </a:lnTo>
                      <a:close/>
                      <a:moveTo>
                        <a:pt x="0" y="123"/>
                      </a:moveTo>
                      <a:lnTo>
                        <a:pt x="4" y="132"/>
                      </a:lnTo>
                      <a:lnTo>
                        <a:pt x="7" y="142"/>
                      </a:lnTo>
                      <a:lnTo>
                        <a:pt x="11" y="151"/>
                      </a:lnTo>
                      <a:lnTo>
                        <a:pt x="17" y="161"/>
                      </a:lnTo>
                      <a:lnTo>
                        <a:pt x="24" y="168"/>
                      </a:lnTo>
                      <a:lnTo>
                        <a:pt x="30" y="176"/>
                      </a:lnTo>
                      <a:lnTo>
                        <a:pt x="38" y="182"/>
                      </a:lnTo>
                      <a:lnTo>
                        <a:pt x="47" y="187"/>
                      </a:lnTo>
                      <a:lnTo>
                        <a:pt x="49" y="186"/>
                      </a:lnTo>
                      <a:lnTo>
                        <a:pt x="51" y="186"/>
                      </a:lnTo>
                      <a:lnTo>
                        <a:pt x="43" y="180"/>
                      </a:lnTo>
                      <a:lnTo>
                        <a:pt x="36" y="174"/>
                      </a:lnTo>
                      <a:lnTo>
                        <a:pt x="28" y="167"/>
                      </a:lnTo>
                      <a:lnTo>
                        <a:pt x="21" y="159"/>
                      </a:lnTo>
                      <a:lnTo>
                        <a:pt x="15" y="151"/>
                      </a:lnTo>
                      <a:lnTo>
                        <a:pt x="11" y="142"/>
                      </a:lnTo>
                      <a:lnTo>
                        <a:pt x="7" y="132"/>
                      </a:lnTo>
                      <a:lnTo>
                        <a:pt x="4" y="123"/>
                      </a:lnTo>
                      <a:lnTo>
                        <a:pt x="2" y="123"/>
                      </a:lnTo>
                      <a:lnTo>
                        <a:pt x="0" y="123"/>
                      </a:lnTo>
                      <a:close/>
                    </a:path>
                  </a:pathLst>
                </a:custGeom>
                <a:solidFill>
                  <a:srgbClr val="EAB32A"/>
                </a:solidFill>
                <a:ln w="9525">
                  <a:noFill/>
                  <a:round/>
                  <a:headEnd/>
                  <a:tailEnd/>
                </a:ln>
              </p:spPr>
              <p:txBody>
                <a:bodyPr/>
                <a:lstStyle/>
                <a:p>
                  <a:endParaRPr lang="en-US"/>
                </a:p>
              </p:txBody>
            </p:sp>
            <p:sp>
              <p:nvSpPr>
                <p:cNvPr id="22538" name="Freeform 315"/>
                <p:cNvSpPr>
                  <a:spLocks noEditPoints="1"/>
                </p:cNvSpPr>
                <p:nvPr/>
              </p:nvSpPr>
              <p:spPr bwMode="auto">
                <a:xfrm>
                  <a:off x="1768" y="1539"/>
                  <a:ext cx="195" cy="184"/>
                </a:xfrm>
                <a:custGeom>
                  <a:avLst/>
                  <a:gdLst>
                    <a:gd name="T0" fmla="*/ 195 w 195"/>
                    <a:gd name="T1" fmla="*/ 98 h 184"/>
                    <a:gd name="T2" fmla="*/ 195 w 195"/>
                    <a:gd name="T3" fmla="*/ 96 h 184"/>
                    <a:gd name="T4" fmla="*/ 195 w 195"/>
                    <a:gd name="T5" fmla="*/ 94 h 184"/>
                    <a:gd name="T6" fmla="*/ 193 w 195"/>
                    <a:gd name="T7" fmla="*/ 94 h 184"/>
                    <a:gd name="T8" fmla="*/ 191 w 195"/>
                    <a:gd name="T9" fmla="*/ 94 h 184"/>
                    <a:gd name="T10" fmla="*/ 191 w 195"/>
                    <a:gd name="T11" fmla="*/ 96 h 184"/>
                    <a:gd name="T12" fmla="*/ 191 w 195"/>
                    <a:gd name="T13" fmla="*/ 98 h 184"/>
                    <a:gd name="T14" fmla="*/ 189 w 195"/>
                    <a:gd name="T15" fmla="*/ 113 h 184"/>
                    <a:gd name="T16" fmla="*/ 188 w 195"/>
                    <a:gd name="T17" fmla="*/ 127 h 184"/>
                    <a:gd name="T18" fmla="*/ 182 w 195"/>
                    <a:gd name="T19" fmla="*/ 138 h 184"/>
                    <a:gd name="T20" fmla="*/ 176 w 195"/>
                    <a:gd name="T21" fmla="*/ 149 h 184"/>
                    <a:gd name="T22" fmla="*/ 178 w 195"/>
                    <a:gd name="T23" fmla="*/ 149 h 184"/>
                    <a:gd name="T24" fmla="*/ 180 w 195"/>
                    <a:gd name="T25" fmla="*/ 149 h 184"/>
                    <a:gd name="T26" fmla="*/ 188 w 195"/>
                    <a:gd name="T27" fmla="*/ 138 h 184"/>
                    <a:gd name="T28" fmla="*/ 191 w 195"/>
                    <a:gd name="T29" fmla="*/ 125 h 184"/>
                    <a:gd name="T30" fmla="*/ 193 w 195"/>
                    <a:gd name="T31" fmla="*/ 111 h 184"/>
                    <a:gd name="T32" fmla="*/ 195 w 195"/>
                    <a:gd name="T33" fmla="*/ 98 h 184"/>
                    <a:gd name="T34" fmla="*/ 186 w 195"/>
                    <a:gd name="T35" fmla="*/ 56 h 184"/>
                    <a:gd name="T36" fmla="*/ 176 w 195"/>
                    <a:gd name="T37" fmla="*/ 41 h 184"/>
                    <a:gd name="T38" fmla="*/ 165 w 195"/>
                    <a:gd name="T39" fmla="*/ 28 h 184"/>
                    <a:gd name="T40" fmla="*/ 140 w 195"/>
                    <a:gd name="T41" fmla="*/ 15 h 184"/>
                    <a:gd name="T42" fmla="*/ 115 w 195"/>
                    <a:gd name="T43" fmla="*/ 1 h 184"/>
                    <a:gd name="T44" fmla="*/ 106 w 195"/>
                    <a:gd name="T45" fmla="*/ 1 h 184"/>
                    <a:gd name="T46" fmla="*/ 96 w 195"/>
                    <a:gd name="T47" fmla="*/ 0 h 184"/>
                    <a:gd name="T48" fmla="*/ 85 w 195"/>
                    <a:gd name="T49" fmla="*/ 1 h 184"/>
                    <a:gd name="T50" fmla="*/ 76 w 195"/>
                    <a:gd name="T51" fmla="*/ 1 h 184"/>
                    <a:gd name="T52" fmla="*/ 79 w 195"/>
                    <a:gd name="T53" fmla="*/ 3 h 184"/>
                    <a:gd name="T54" fmla="*/ 81 w 195"/>
                    <a:gd name="T55" fmla="*/ 5 h 184"/>
                    <a:gd name="T56" fmla="*/ 89 w 195"/>
                    <a:gd name="T57" fmla="*/ 3 h 184"/>
                    <a:gd name="T58" fmla="*/ 96 w 195"/>
                    <a:gd name="T59" fmla="*/ 3 h 184"/>
                    <a:gd name="T60" fmla="*/ 110 w 195"/>
                    <a:gd name="T61" fmla="*/ 5 h 184"/>
                    <a:gd name="T62" fmla="*/ 123 w 195"/>
                    <a:gd name="T63" fmla="*/ 7 h 184"/>
                    <a:gd name="T64" fmla="*/ 134 w 195"/>
                    <a:gd name="T65" fmla="*/ 11 h 184"/>
                    <a:gd name="T66" fmla="*/ 146 w 195"/>
                    <a:gd name="T67" fmla="*/ 19 h 184"/>
                    <a:gd name="T68" fmla="*/ 155 w 195"/>
                    <a:gd name="T69" fmla="*/ 24 h 184"/>
                    <a:gd name="T70" fmla="*/ 165 w 195"/>
                    <a:gd name="T71" fmla="*/ 34 h 184"/>
                    <a:gd name="T72" fmla="*/ 172 w 195"/>
                    <a:gd name="T73" fmla="*/ 43 h 184"/>
                    <a:gd name="T74" fmla="*/ 180 w 195"/>
                    <a:gd name="T75" fmla="*/ 55 h 184"/>
                    <a:gd name="T76" fmla="*/ 182 w 195"/>
                    <a:gd name="T77" fmla="*/ 56 h 184"/>
                    <a:gd name="T78" fmla="*/ 186 w 195"/>
                    <a:gd name="T79" fmla="*/ 56 h 184"/>
                    <a:gd name="T80" fmla="*/ 0 w 195"/>
                    <a:gd name="T81" fmla="*/ 121 h 184"/>
                    <a:gd name="T82" fmla="*/ 3 w 195"/>
                    <a:gd name="T83" fmla="*/ 130 h 184"/>
                    <a:gd name="T84" fmla="*/ 7 w 195"/>
                    <a:gd name="T85" fmla="*/ 140 h 184"/>
                    <a:gd name="T86" fmla="*/ 11 w 195"/>
                    <a:gd name="T87" fmla="*/ 149 h 184"/>
                    <a:gd name="T88" fmla="*/ 17 w 195"/>
                    <a:gd name="T89" fmla="*/ 157 h 184"/>
                    <a:gd name="T90" fmla="*/ 24 w 195"/>
                    <a:gd name="T91" fmla="*/ 165 h 184"/>
                    <a:gd name="T92" fmla="*/ 30 w 195"/>
                    <a:gd name="T93" fmla="*/ 172 h 184"/>
                    <a:gd name="T94" fmla="*/ 40 w 195"/>
                    <a:gd name="T95" fmla="*/ 180 h 184"/>
                    <a:gd name="T96" fmla="*/ 47 w 195"/>
                    <a:gd name="T97" fmla="*/ 184 h 184"/>
                    <a:gd name="T98" fmla="*/ 49 w 195"/>
                    <a:gd name="T99" fmla="*/ 184 h 184"/>
                    <a:gd name="T100" fmla="*/ 53 w 195"/>
                    <a:gd name="T101" fmla="*/ 184 h 184"/>
                    <a:gd name="T102" fmla="*/ 43 w 195"/>
                    <a:gd name="T103" fmla="*/ 178 h 184"/>
                    <a:gd name="T104" fmla="*/ 36 w 195"/>
                    <a:gd name="T105" fmla="*/ 172 h 184"/>
                    <a:gd name="T106" fmla="*/ 28 w 195"/>
                    <a:gd name="T107" fmla="*/ 165 h 184"/>
                    <a:gd name="T108" fmla="*/ 21 w 195"/>
                    <a:gd name="T109" fmla="*/ 157 h 184"/>
                    <a:gd name="T110" fmla="*/ 15 w 195"/>
                    <a:gd name="T111" fmla="*/ 147 h 184"/>
                    <a:gd name="T112" fmla="*/ 11 w 195"/>
                    <a:gd name="T113" fmla="*/ 140 h 184"/>
                    <a:gd name="T114" fmla="*/ 7 w 195"/>
                    <a:gd name="T115" fmla="*/ 130 h 184"/>
                    <a:gd name="T116" fmla="*/ 3 w 195"/>
                    <a:gd name="T117" fmla="*/ 119 h 184"/>
                    <a:gd name="T118" fmla="*/ 2 w 195"/>
                    <a:gd name="T119" fmla="*/ 121 h 184"/>
                    <a:gd name="T120" fmla="*/ 0 w 195"/>
                    <a:gd name="T121" fmla="*/ 121 h 1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5"/>
                    <a:gd name="T184" fmla="*/ 0 h 184"/>
                    <a:gd name="T185" fmla="*/ 195 w 195"/>
                    <a:gd name="T186" fmla="*/ 184 h 1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5" h="184">
                      <a:moveTo>
                        <a:pt x="195" y="98"/>
                      </a:moveTo>
                      <a:lnTo>
                        <a:pt x="195" y="96"/>
                      </a:lnTo>
                      <a:lnTo>
                        <a:pt x="195" y="94"/>
                      </a:lnTo>
                      <a:lnTo>
                        <a:pt x="193" y="94"/>
                      </a:lnTo>
                      <a:lnTo>
                        <a:pt x="191" y="94"/>
                      </a:lnTo>
                      <a:lnTo>
                        <a:pt x="191" y="96"/>
                      </a:lnTo>
                      <a:lnTo>
                        <a:pt x="191" y="98"/>
                      </a:lnTo>
                      <a:lnTo>
                        <a:pt x="189" y="113"/>
                      </a:lnTo>
                      <a:lnTo>
                        <a:pt x="188" y="127"/>
                      </a:lnTo>
                      <a:lnTo>
                        <a:pt x="182" y="138"/>
                      </a:lnTo>
                      <a:lnTo>
                        <a:pt x="176" y="149"/>
                      </a:lnTo>
                      <a:lnTo>
                        <a:pt x="178" y="149"/>
                      </a:lnTo>
                      <a:lnTo>
                        <a:pt x="180" y="149"/>
                      </a:lnTo>
                      <a:lnTo>
                        <a:pt x="188" y="138"/>
                      </a:lnTo>
                      <a:lnTo>
                        <a:pt x="191" y="125"/>
                      </a:lnTo>
                      <a:lnTo>
                        <a:pt x="193" y="111"/>
                      </a:lnTo>
                      <a:lnTo>
                        <a:pt x="195" y="98"/>
                      </a:lnTo>
                      <a:close/>
                      <a:moveTo>
                        <a:pt x="186" y="56"/>
                      </a:moveTo>
                      <a:lnTo>
                        <a:pt x="176" y="41"/>
                      </a:lnTo>
                      <a:lnTo>
                        <a:pt x="165" y="28"/>
                      </a:lnTo>
                      <a:lnTo>
                        <a:pt x="140" y="15"/>
                      </a:lnTo>
                      <a:lnTo>
                        <a:pt x="115" y="1"/>
                      </a:lnTo>
                      <a:lnTo>
                        <a:pt x="106" y="1"/>
                      </a:lnTo>
                      <a:lnTo>
                        <a:pt x="96" y="0"/>
                      </a:lnTo>
                      <a:lnTo>
                        <a:pt x="85" y="1"/>
                      </a:lnTo>
                      <a:lnTo>
                        <a:pt x="76" y="1"/>
                      </a:lnTo>
                      <a:lnTo>
                        <a:pt x="79" y="3"/>
                      </a:lnTo>
                      <a:lnTo>
                        <a:pt x="81" y="5"/>
                      </a:lnTo>
                      <a:lnTo>
                        <a:pt x="89" y="3"/>
                      </a:lnTo>
                      <a:lnTo>
                        <a:pt x="96" y="3"/>
                      </a:lnTo>
                      <a:lnTo>
                        <a:pt x="110" y="5"/>
                      </a:lnTo>
                      <a:lnTo>
                        <a:pt x="123" y="7"/>
                      </a:lnTo>
                      <a:lnTo>
                        <a:pt x="134" y="11"/>
                      </a:lnTo>
                      <a:lnTo>
                        <a:pt x="146" y="19"/>
                      </a:lnTo>
                      <a:lnTo>
                        <a:pt x="155" y="24"/>
                      </a:lnTo>
                      <a:lnTo>
                        <a:pt x="165" y="34"/>
                      </a:lnTo>
                      <a:lnTo>
                        <a:pt x="172" y="43"/>
                      </a:lnTo>
                      <a:lnTo>
                        <a:pt x="180" y="55"/>
                      </a:lnTo>
                      <a:lnTo>
                        <a:pt x="182" y="56"/>
                      </a:lnTo>
                      <a:lnTo>
                        <a:pt x="186" y="56"/>
                      </a:lnTo>
                      <a:close/>
                      <a:moveTo>
                        <a:pt x="0" y="121"/>
                      </a:moveTo>
                      <a:lnTo>
                        <a:pt x="3" y="130"/>
                      </a:lnTo>
                      <a:lnTo>
                        <a:pt x="7" y="140"/>
                      </a:lnTo>
                      <a:lnTo>
                        <a:pt x="11" y="149"/>
                      </a:lnTo>
                      <a:lnTo>
                        <a:pt x="17" y="157"/>
                      </a:lnTo>
                      <a:lnTo>
                        <a:pt x="24" y="165"/>
                      </a:lnTo>
                      <a:lnTo>
                        <a:pt x="30" y="172"/>
                      </a:lnTo>
                      <a:lnTo>
                        <a:pt x="40" y="180"/>
                      </a:lnTo>
                      <a:lnTo>
                        <a:pt x="47" y="184"/>
                      </a:lnTo>
                      <a:lnTo>
                        <a:pt x="49" y="184"/>
                      </a:lnTo>
                      <a:lnTo>
                        <a:pt x="53" y="184"/>
                      </a:lnTo>
                      <a:lnTo>
                        <a:pt x="43" y="178"/>
                      </a:lnTo>
                      <a:lnTo>
                        <a:pt x="36" y="172"/>
                      </a:lnTo>
                      <a:lnTo>
                        <a:pt x="28" y="165"/>
                      </a:lnTo>
                      <a:lnTo>
                        <a:pt x="21" y="157"/>
                      </a:lnTo>
                      <a:lnTo>
                        <a:pt x="15" y="147"/>
                      </a:lnTo>
                      <a:lnTo>
                        <a:pt x="11" y="140"/>
                      </a:lnTo>
                      <a:lnTo>
                        <a:pt x="7" y="130"/>
                      </a:lnTo>
                      <a:lnTo>
                        <a:pt x="3" y="119"/>
                      </a:lnTo>
                      <a:lnTo>
                        <a:pt x="2" y="121"/>
                      </a:lnTo>
                      <a:lnTo>
                        <a:pt x="0" y="121"/>
                      </a:lnTo>
                      <a:close/>
                    </a:path>
                  </a:pathLst>
                </a:custGeom>
                <a:solidFill>
                  <a:srgbClr val="EBB429"/>
                </a:solidFill>
                <a:ln w="9525">
                  <a:noFill/>
                  <a:round/>
                  <a:headEnd/>
                  <a:tailEnd/>
                </a:ln>
              </p:spPr>
              <p:txBody>
                <a:bodyPr/>
                <a:lstStyle/>
                <a:p>
                  <a:endParaRPr lang="en-US"/>
                </a:p>
              </p:txBody>
            </p:sp>
            <p:sp>
              <p:nvSpPr>
                <p:cNvPr id="22539" name="Freeform 316"/>
                <p:cNvSpPr>
                  <a:spLocks noEditPoints="1"/>
                </p:cNvSpPr>
                <p:nvPr/>
              </p:nvSpPr>
              <p:spPr bwMode="auto">
                <a:xfrm>
                  <a:off x="1770" y="1540"/>
                  <a:ext cx="191" cy="183"/>
                </a:xfrm>
                <a:custGeom>
                  <a:avLst/>
                  <a:gdLst>
                    <a:gd name="T0" fmla="*/ 191 w 191"/>
                    <a:gd name="T1" fmla="*/ 95 h 183"/>
                    <a:gd name="T2" fmla="*/ 189 w 191"/>
                    <a:gd name="T3" fmla="*/ 93 h 183"/>
                    <a:gd name="T4" fmla="*/ 187 w 191"/>
                    <a:gd name="T5" fmla="*/ 95 h 183"/>
                    <a:gd name="T6" fmla="*/ 186 w 191"/>
                    <a:gd name="T7" fmla="*/ 112 h 183"/>
                    <a:gd name="T8" fmla="*/ 178 w 191"/>
                    <a:gd name="T9" fmla="*/ 137 h 183"/>
                    <a:gd name="T10" fmla="*/ 174 w 191"/>
                    <a:gd name="T11" fmla="*/ 148 h 183"/>
                    <a:gd name="T12" fmla="*/ 182 w 191"/>
                    <a:gd name="T13" fmla="*/ 137 h 183"/>
                    <a:gd name="T14" fmla="*/ 189 w 191"/>
                    <a:gd name="T15" fmla="*/ 110 h 183"/>
                    <a:gd name="T16" fmla="*/ 180 w 191"/>
                    <a:gd name="T17" fmla="*/ 55 h 183"/>
                    <a:gd name="T18" fmla="*/ 170 w 191"/>
                    <a:gd name="T19" fmla="*/ 37 h 183"/>
                    <a:gd name="T20" fmla="*/ 155 w 191"/>
                    <a:gd name="T21" fmla="*/ 23 h 183"/>
                    <a:gd name="T22" fmla="*/ 121 w 191"/>
                    <a:gd name="T23" fmla="*/ 4 h 183"/>
                    <a:gd name="T24" fmla="*/ 94 w 191"/>
                    <a:gd name="T25" fmla="*/ 0 h 183"/>
                    <a:gd name="T26" fmla="*/ 77 w 191"/>
                    <a:gd name="T27" fmla="*/ 2 h 183"/>
                    <a:gd name="T28" fmla="*/ 81 w 191"/>
                    <a:gd name="T29" fmla="*/ 6 h 183"/>
                    <a:gd name="T30" fmla="*/ 81 w 191"/>
                    <a:gd name="T31" fmla="*/ 6 h 183"/>
                    <a:gd name="T32" fmla="*/ 94 w 191"/>
                    <a:gd name="T33" fmla="*/ 4 h 183"/>
                    <a:gd name="T34" fmla="*/ 119 w 191"/>
                    <a:gd name="T35" fmla="*/ 8 h 183"/>
                    <a:gd name="T36" fmla="*/ 142 w 191"/>
                    <a:gd name="T37" fmla="*/ 18 h 183"/>
                    <a:gd name="T38" fmla="*/ 161 w 191"/>
                    <a:gd name="T39" fmla="*/ 33 h 183"/>
                    <a:gd name="T40" fmla="*/ 174 w 191"/>
                    <a:gd name="T41" fmla="*/ 52 h 183"/>
                    <a:gd name="T42" fmla="*/ 180 w 191"/>
                    <a:gd name="T43" fmla="*/ 55 h 183"/>
                    <a:gd name="T44" fmla="*/ 3 w 191"/>
                    <a:gd name="T45" fmla="*/ 129 h 183"/>
                    <a:gd name="T46" fmla="*/ 11 w 191"/>
                    <a:gd name="T47" fmla="*/ 148 h 183"/>
                    <a:gd name="T48" fmla="*/ 24 w 191"/>
                    <a:gd name="T49" fmla="*/ 164 h 183"/>
                    <a:gd name="T50" fmla="*/ 39 w 191"/>
                    <a:gd name="T51" fmla="*/ 177 h 183"/>
                    <a:gd name="T52" fmla="*/ 51 w 191"/>
                    <a:gd name="T53" fmla="*/ 183 h 183"/>
                    <a:gd name="T54" fmla="*/ 43 w 191"/>
                    <a:gd name="T55" fmla="*/ 175 h 183"/>
                    <a:gd name="T56" fmla="*/ 28 w 191"/>
                    <a:gd name="T57" fmla="*/ 164 h 183"/>
                    <a:gd name="T58" fmla="*/ 15 w 191"/>
                    <a:gd name="T59" fmla="*/ 146 h 183"/>
                    <a:gd name="T60" fmla="*/ 7 w 191"/>
                    <a:gd name="T61" fmla="*/ 128 h 183"/>
                    <a:gd name="T62" fmla="*/ 1 w 191"/>
                    <a:gd name="T63" fmla="*/ 118 h 18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1"/>
                    <a:gd name="T97" fmla="*/ 0 h 183"/>
                    <a:gd name="T98" fmla="*/ 191 w 191"/>
                    <a:gd name="T99" fmla="*/ 183 h 18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1" h="183">
                      <a:moveTo>
                        <a:pt x="191" y="97"/>
                      </a:moveTo>
                      <a:lnTo>
                        <a:pt x="191" y="95"/>
                      </a:lnTo>
                      <a:lnTo>
                        <a:pt x="191" y="93"/>
                      </a:lnTo>
                      <a:lnTo>
                        <a:pt x="189" y="93"/>
                      </a:lnTo>
                      <a:lnTo>
                        <a:pt x="187" y="93"/>
                      </a:lnTo>
                      <a:lnTo>
                        <a:pt x="187" y="95"/>
                      </a:lnTo>
                      <a:lnTo>
                        <a:pt x="187" y="97"/>
                      </a:lnTo>
                      <a:lnTo>
                        <a:pt x="186" y="112"/>
                      </a:lnTo>
                      <a:lnTo>
                        <a:pt x="184" y="126"/>
                      </a:lnTo>
                      <a:lnTo>
                        <a:pt x="178" y="137"/>
                      </a:lnTo>
                      <a:lnTo>
                        <a:pt x="170" y="148"/>
                      </a:lnTo>
                      <a:lnTo>
                        <a:pt x="174" y="148"/>
                      </a:lnTo>
                      <a:lnTo>
                        <a:pt x="176" y="148"/>
                      </a:lnTo>
                      <a:lnTo>
                        <a:pt x="182" y="137"/>
                      </a:lnTo>
                      <a:lnTo>
                        <a:pt x="187" y="124"/>
                      </a:lnTo>
                      <a:lnTo>
                        <a:pt x="189" y="110"/>
                      </a:lnTo>
                      <a:lnTo>
                        <a:pt x="191" y="97"/>
                      </a:lnTo>
                      <a:close/>
                      <a:moveTo>
                        <a:pt x="180" y="55"/>
                      </a:moveTo>
                      <a:lnTo>
                        <a:pt x="176" y="46"/>
                      </a:lnTo>
                      <a:lnTo>
                        <a:pt x="170" y="37"/>
                      </a:lnTo>
                      <a:lnTo>
                        <a:pt x="163" y="29"/>
                      </a:lnTo>
                      <a:lnTo>
                        <a:pt x="155" y="23"/>
                      </a:lnTo>
                      <a:lnTo>
                        <a:pt x="138" y="14"/>
                      </a:lnTo>
                      <a:lnTo>
                        <a:pt x="121" y="4"/>
                      </a:lnTo>
                      <a:lnTo>
                        <a:pt x="108" y="2"/>
                      </a:lnTo>
                      <a:lnTo>
                        <a:pt x="94" y="0"/>
                      </a:lnTo>
                      <a:lnTo>
                        <a:pt x="85" y="0"/>
                      </a:lnTo>
                      <a:lnTo>
                        <a:pt x="77" y="2"/>
                      </a:lnTo>
                      <a:lnTo>
                        <a:pt x="79" y="4"/>
                      </a:lnTo>
                      <a:lnTo>
                        <a:pt x="81" y="6"/>
                      </a:lnTo>
                      <a:lnTo>
                        <a:pt x="87" y="4"/>
                      </a:lnTo>
                      <a:lnTo>
                        <a:pt x="94" y="4"/>
                      </a:lnTo>
                      <a:lnTo>
                        <a:pt x="106" y="6"/>
                      </a:lnTo>
                      <a:lnTo>
                        <a:pt x="119" y="8"/>
                      </a:lnTo>
                      <a:lnTo>
                        <a:pt x="130" y="12"/>
                      </a:lnTo>
                      <a:lnTo>
                        <a:pt x="142" y="18"/>
                      </a:lnTo>
                      <a:lnTo>
                        <a:pt x="151" y="25"/>
                      </a:lnTo>
                      <a:lnTo>
                        <a:pt x="161" y="33"/>
                      </a:lnTo>
                      <a:lnTo>
                        <a:pt x="168" y="42"/>
                      </a:lnTo>
                      <a:lnTo>
                        <a:pt x="174" y="52"/>
                      </a:lnTo>
                      <a:lnTo>
                        <a:pt x="178" y="54"/>
                      </a:lnTo>
                      <a:lnTo>
                        <a:pt x="180" y="55"/>
                      </a:lnTo>
                      <a:close/>
                      <a:moveTo>
                        <a:pt x="0" y="120"/>
                      </a:moveTo>
                      <a:lnTo>
                        <a:pt x="3" y="129"/>
                      </a:lnTo>
                      <a:lnTo>
                        <a:pt x="7" y="139"/>
                      </a:lnTo>
                      <a:lnTo>
                        <a:pt x="11" y="148"/>
                      </a:lnTo>
                      <a:lnTo>
                        <a:pt x="17" y="156"/>
                      </a:lnTo>
                      <a:lnTo>
                        <a:pt x="24" y="164"/>
                      </a:lnTo>
                      <a:lnTo>
                        <a:pt x="32" y="171"/>
                      </a:lnTo>
                      <a:lnTo>
                        <a:pt x="39" y="177"/>
                      </a:lnTo>
                      <a:lnTo>
                        <a:pt x="47" y="183"/>
                      </a:lnTo>
                      <a:lnTo>
                        <a:pt x="51" y="183"/>
                      </a:lnTo>
                      <a:lnTo>
                        <a:pt x="53" y="181"/>
                      </a:lnTo>
                      <a:lnTo>
                        <a:pt x="43" y="175"/>
                      </a:lnTo>
                      <a:lnTo>
                        <a:pt x="36" y="169"/>
                      </a:lnTo>
                      <a:lnTo>
                        <a:pt x="28" y="164"/>
                      </a:lnTo>
                      <a:lnTo>
                        <a:pt x="20" y="156"/>
                      </a:lnTo>
                      <a:lnTo>
                        <a:pt x="15" y="146"/>
                      </a:lnTo>
                      <a:lnTo>
                        <a:pt x="11" y="137"/>
                      </a:lnTo>
                      <a:lnTo>
                        <a:pt x="7" y="128"/>
                      </a:lnTo>
                      <a:lnTo>
                        <a:pt x="3" y="118"/>
                      </a:lnTo>
                      <a:lnTo>
                        <a:pt x="1" y="118"/>
                      </a:lnTo>
                      <a:lnTo>
                        <a:pt x="0" y="120"/>
                      </a:lnTo>
                      <a:close/>
                    </a:path>
                  </a:pathLst>
                </a:custGeom>
                <a:solidFill>
                  <a:srgbClr val="EBB529"/>
                </a:solidFill>
                <a:ln w="9525">
                  <a:noFill/>
                  <a:round/>
                  <a:headEnd/>
                  <a:tailEnd/>
                </a:ln>
              </p:spPr>
              <p:txBody>
                <a:bodyPr/>
                <a:lstStyle/>
                <a:p>
                  <a:endParaRPr lang="en-US"/>
                </a:p>
              </p:txBody>
            </p:sp>
            <p:sp>
              <p:nvSpPr>
                <p:cNvPr id="22540" name="Freeform 317"/>
                <p:cNvSpPr>
                  <a:spLocks noEditPoints="1"/>
                </p:cNvSpPr>
                <p:nvPr/>
              </p:nvSpPr>
              <p:spPr bwMode="auto">
                <a:xfrm>
                  <a:off x="1771" y="1542"/>
                  <a:ext cx="188" cy="181"/>
                </a:xfrm>
                <a:custGeom>
                  <a:avLst/>
                  <a:gdLst>
                    <a:gd name="T0" fmla="*/ 188 w 188"/>
                    <a:gd name="T1" fmla="*/ 93 h 181"/>
                    <a:gd name="T2" fmla="*/ 186 w 188"/>
                    <a:gd name="T3" fmla="*/ 91 h 181"/>
                    <a:gd name="T4" fmla="*/ 185 w 188"/>
                    <a:gd name="T5" fmla="*/ 93 h 181"/>
                    <a:gd name="T6" fmla="*/ 183 w 188"/>
                    <a:gd name="T7" fmla="*/ 110 h 181"/>
                    <a:gd name="T8" fmla="*/ 175 w 188"/>
                    <a:gd name="T9" fmla="*/ 135 h 181"/>
                    <a:gd name="T10" fmla="*/ 169 w 188"/>
                    <a:gd name="T11" fmla="*/ 146 h 181"/>
                    <a:gd name="T12" fmla="*/ 179 w 188"/>
                    <a:gd name="T13" fmla="*/ 135 h 181"/>
                    <a:gd name="T14" fmla="*/ 186 w 188"/>
                    <a:gd name="T15" fmla="*/ 110 h 181"/>
                    <a:gd name="T16" fmla="*/ 177 w 188"/>
                    <a:gd name="T17" fmla="*/ 52 h 181"/>
                    <a:gd name="T18" fmla="*/ 162 w 188"/>
                    <a:gd name="T19" fmla="*/ 31 h 181"/>
                    <a:gd name="T20" fmla="*/ 143 w 188"/>
                    <a:gd name="T21" fmla="*/ 16 h 181"/>
                    <a:gd name="T22" fmla="*/ 120 w 188"/>
                    <a:gd name="T23" fmla="*/ 4 h 181"/>
                    <a:gd name="T24" fmla="*/ 93 w 188"/>
                    <a:gd name="T25" fmla="*/ 0 h 181"/>
                    <a:gd name="T26" fmla="*/ 78 w 188"/>
                    <a:gd name="T27" fmla="*/ 2 h 181"/>
                    <a:gd name="T28" fmla="*/ 80 w 188"/>
                    <a:gd name="T29" fmla="*/ 4 h 181"/>
                    <a:gd name="T30" fmla="*/ 82 w 188"/>
                    <a:gd name="T31" fmla="*/ 6 h 181"/>
                    <a:gd name="T32" fmla="*/ 93 w 188"/>
                    <a:gd name="T33" fmla="*/ 4 h 181"/>
                    <a:gd name="T34" fmla="*/ 116 w 188"/>
                    <a:gd name="T35" fmla="*/ 8 h 181"/>
                    <a:gd name="T36" fmla="*/ 137 w 188"/>
                    <a:gd name="T37" fmla="*/ 16 h 181"/>
                    <a:gd name="T38" fmla="*/ 156 w 188"/>
                    <a:gd name="T39" fmla="*/ 31 h 181"/>
                    <a:gd name="T40" fmla="*/ 169 w 188"/>
                    <a:gd name="T41" fmla="*/ 48 h 181"/>
                    <a:gd name="T42" fmla="*/ 177 w 188"/>
                    <a:gd name="T43" fmla="*/ 52 h 181"/>
                    <a:gd name="T44" fmla="*/ 4 w 188"/>
                    <a:gd name="T45" fmla="*/ 127 h 181"/>
                    <a:gd name="T46" fmla="*/ 12 w 188"/>
                    <a:gd name="T47" fmla="*/ 144 h 181"/>
                    <a:gd name="T48" fmla="*/ 25 w 188"/>
                    <a:gd name="T49" fmla="*/ 162 h 181"/>
                    <a:gd name="T50" fmla="*/ 40 w 188"/>
                    <a:gd name="T51" fmla="*/ 175 h 181"/>
                    <a:gd name="T52" fmla="*/ 52 w 188"/>
                    <a:gd name="T53" fmla="*/ 179 h 181"/>
                    <a:gd name="T54" fmla="*/ 44 w 188"/>
                    <a:gd name="T55" fmla="*/ 173 h 181"/>
                    <a:gd name="T56" fmla="*/ 29 w 188"/>
                    <a:gd name="T57" fmla="*/ 160 h 181"/>
                    <a:gd name="T58" fmla="*/ 16 w 188"/>
                    <a:gd name="T59" fmla="*/ 144 h 181"/>
                    <a:gd name="T60" fmla="*/ 8 w 188"/>
                    <a:gd name="T61" fmla="*/ 126 h 181"/>
                    <a:gd name="T62" fmla="*/ 2 w 188"/>
                    <a:gd name="T63" fmla="*/ 116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
                    <a:gd name="T97" fmla="*/ 0 h 181"/>
                    <a:gd name="T98" fmla="*/ 188 w 188"/>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 h="181">
                      <a:moveTo>
                        <a:pt x="188" y="95"/>
                      </a:moveTo>
                      <a:lnTo>
                        <a:pt x="188" y="93"/>
                      </a:lnTo>
                      <a:lnTo>
                        <a:pt x="188" y="91"/>
                      </a:lnTo>
                      <a:lnTo>
                        <a:pt x="186" y="91"/>
                      </a:lnTo>
                      <a:lnTo>
                        <a:pt x="185" y="91"/>
                      </a:lnTo>
                      <a:lnTo>
                        <a:pt x="185" y="93"/>
                      </a:lnTo>
                      <a:lnTo>
                        <a:pt x="185" y="95"/>
                      </a:lnTo>
                      <a:lnTo>
                        <a:pt x="183" y="110"/>
                      </a:lnTo>
                      <a:lnTo>
                        <a:pt x="179" y="124"/>
                      </a:lnTo>
                      <a:lnTo>
                        <a:pt x="175" y="135"/>
                      </a:lnTo>
                      <a:lnTo>
                        <a:pt x="167" y="148"/>
                      </a:lnTo>
                      <a:lnTo>
                        <a:pt x="169" y="146"/>
                      </a:lnTo>
                      <a:lnTo>
                        <a:pt x="173" y="146"/>
                      </a:lnTo>
                      <a:lnTo>
                        <a:pt x="179" y="135"/>
                      </a:lnTo>
                      <a:lnTo>
                        <a:pt x="185" y="124"/>
                      </a:lnTo>
                      <a:lnTo>
                        <a:pt x="186" y="110"/>
                      </a:lnTo>
                      <a:lnTo>
                        <a:pt x="188" y="95"/>
                      </a:lnTo>
                      <a:close/>
                      <a:moveTo>
                        <a:pt x="177" y="52"/>
                      </a:moveTo>
                      <a:lnTo>
                        <a:pt x="169" y="40"/>
                      </a:lnTo>
                      <a:lnTo>
                        <a:pt x="162" y="31"/>
                      </a:lnTo>
                      <a:lnTo>
                        <a:pt x="152" y="21"/>
                      </a:lnTo>
                      <a:lnTo>
                        <a:pt x="143" y="16"/>
                      </a:lnTo>
                      <a:lnTo>
                        <a:pt x="131" y="8"/>
                      </a:lnTo>
                      <a:lnTo>
                        <a:pt x="120" y="4"/>
                      </a:lnTo>
                      <a:lnTo>
                        <a:pt x="107" y="2"/>
                      </a:lnTo>
                      <a:lnTo>
                        <a:pt x="93" y="0"/>
                      </a:lnTo>
                      <a:lnTo>
                        <a:pt x="86" y="0"/>
                      </a:lnTo>
                      <a:lnTo>
                        <a:pt x="78" y="2"/>
                      </a:lnTo>
                      <a:lnTo>
                        <a:pt x="80" y="4"/>
                      </a:lnTo>
                      <a:lnTo>
                        <a:pt x="82" y="4"/>
                      </a:lnTo>
                      <a:lnTo>
                        <a:pt x="82" y="6"/>
                      </a:lnTo>
                      <a:lnTo>
                        <a:pt x="88" y="4"/>
                      </a:lnTo>
                      <a:lnTo>
                        <a:pt x="93" y="4"/>
                      </a:lnTo>
                      <a:lnTo>
                        <a:pt x="105" y="6"/>
                      </a:lnTo>
                      <a:lnTo>
                        <a:pt x="116" y="8"/>
                      </a:lnTo>
                      <a:lnTo>
                        <a:pt x="128" y="12"/>
                      </a:lnTo>
                      <a:lnTo>
                        <a:pt x="137" y="16"/>
                      </a:lnTo>
                      <a:lnTo>
                        <a:pt x="147" y="23"/>
                      </a:lnTo>
                      <a:lnTo>
                        <a:pt x="156" y="31"/>
                      </a:lnTo>
                      <a:lnTo>
                        <a:pt x="164" y="38"/>
                      </a:lnTo>
                      <a:lnTo>
                        <a:pt x="169" y="48"/>
                      </a:lnTo>
                      <a:lnTo>
                        <a:pt x="173" y="50"/>
                      </a:lnTo>
                      <a:lnTo>
                        <a:pt x="177" y="52"/>
                      </a:lnTo>
                      <a:close/>
                      <a:moveTo>
                        <a:pt x="0" y="116"/>
                      </a:moveTo>
                      <a:lnTo>
                        <a:pt x="4" y="127"/>
                      </a:lnTo>
                      <a:lnTo>
                        <a:pt x="8" y="137"/>
                      </a:lnTo>
                      <a:lnTo>
                        <a:pt x="12" y="144"/>
                      </a:lnTo>
                      <a:lnTo>
                        <a:pt x="18" y="154"/>
                      </a:lnTo>
                      <a:lnTo>
                        <a:pt x="25" y="162"/>
                      </a:lnTo>
                      <a:lnTo>
                        <a:pt x="33" y="169"/>
                      </a:lnTo>
                      <a:lnTo>
                        <a:pt x="40" y="175"/>
                      </a:lnTo>
                      <a:lnTo>
                        <a:pt x="50" y="181"/>
                      </a:lnTo>
                      <a:lnTo>
                        <a:pt x="52" y="179"/>
                      </a:lnTo>
                      <a:lnTo>
                        <a:pt x="54" y="179"/>
                      </a:lnTo>
                      <a:lnTo>
                        <a:pt x="44" y="173"/>
                      </a:lnTo>
                      <a:lnTo>
                        <a:pt x="37" y="167"/>
                      </a:lnTo>
                      <a:lnTo>
                        <a:pt x="29" y="160"/>
                      </a:lnTo>
                      <a:lnTo>
                        <a:pt x="21" y="152"/>
                      </a:lnTo>
                      <a:lnTo>
                        <a:pt x="16" y="144"/>
                      </a:lnTo>
                      <a:lnTo>
                        <a:pt x="12" y="135"/>
                      </a:lnTo>
                      <a:lnTo>
                        <a:pt x="8" y="126"/>
                      </a:lnTo>
                      <a:lnTo>
                        <a:pt x="4" y="116"/>
                      </a:lnTo>
                      <a:lnTo>
                        <a:pt x="2" y="116"/>
                      </a:lnTo>
                      <a:lnTo>
                        <a:pt x="0" y="116"/>
                      </a:lnTo>
                      <a:close/>
                    </a:path>
                  </a:pathLst>
                </a:custGeom>
                <a:solidFill>
                  <a:srgbClr val="EBB628"/>
                </a:solidFill>
                <a:ln w="9525">
                  <a:noFill/>
                  <a:round/>
                  <a:headEnd/>
                  <a:tailEnd/>
                </a:ln>
              </p:spPr>
              <p:txBody>
                <a:bodyPr/>
                <a:lstStyle/>
                <a:p>
                  <a:endParaRPr lang="en-US"/>
                </a:p>
              </p:txBody>
            </p:sp>
            <p:sp>
              <p:nvSpPr>
                <p:cNvPr id="22541" name="Freeform 318"/>
                <p:cNvSpPr>
                  <a:spLocks noEditPoints="1"/>
                </p:cNvSpPr>
                <p:nvPr/>
              </p:nvSpPr>
              <p:spPr bwMode="auto">
                <a:xfrm>
                  <a:off x="1773" y="1544"/>
                  <a:ext cx="184" cy="177"/>
                </a:xfrm>
                <a:custGeom>
                  <a:avLst/>
                  <a:gdLst>
                    <a:gd name="T0" fmla="*/ 184 w 184"/>
                    <a:gd name="T1" fmla="*/ 93 h 177"/>
                    <a:gd name="T2" fmla="*/ 184 w 184"/>
                    <a:gd name="T3" fmla="*/ 91 h 177"/>
                    <a:gd name="T4" fmla="*/ 184 w 184"/>
                    <a:gd name="T5" fmla="*/ 89 h 177"/>
                    <a:gd name="T6" fmla="*/ 183 w 184"/>
                    <a:gd name="T7" fmla="*/ 89 h 177"/>
                    <a:gd name="T8" fmla="*/ 181 w 184"/>
                    <a:gd name="T9" fmla="*/ 89 h 177"/>
                    <a:gd name="T10" fmla="*/ 181 w 184"/>
                    <a:gd name="T11" fmla="*/ 91 h 177"/>
                    <a:gd name="T12" fmla="*/ 181 w 184"/>
                    <a:gd name="T13" fmla="*/ 93 h 177"/>
                    <a:gd name="T14" fmla="*/ 179 w 184"/>
                    <a:gd name="T15" fmla="*/ 108 h 177"/>
                    <a:gd name="T16" fmla="*/ 175 w 184"/>
                    <a:gd name="T17" fmla="*/ 122 h 177"/>
                    <a:gd name="T18" fmla="*/ 171 w 184"/>
                    <a:gd name="T19" fmla="*/ 135 h 177"/>
                    <a:gd name="T20" fmla="*/ 164 w 184"/>
                    <a:gd name="T21" fmla="*/ 146 h 177"/>
                    <a:gd name="T22" fmla="*/ 165 w 184"/>
                    <a:gd name="T23" fmla="*/ 146 h 177"/>
                    <a:gd name="T24" fmla="*/ 167 w 184"/>
                    <a:gd name="T25" fmla="*/ 144 h 177"/>
                    <a:gd name="T26" fmla="*/ 175 w 184"/>
                    <a:gd name="T27" fmla="*/ 133 h 177"/>
                    <a:gd name="T28" fmla="*/ 181 w 184"/>
                    <a:gd name="T29" fmla="*/ 122 h 177"/>
                    <a:gd name="T30" fmla="*/ 183 w 184"/>
                    <a:gd name="T31" fmla="*/ 108 h 177"/>
                    <a:gd name="T32" fmla="*/ 184 w 184"/>
                    <a:gd name="T33" fmla="*/ 93 h 177"/>
                    <a:gd name="T34" fmla="*/ 171 w 184"/>
                    <a:gd name="T35" fmla="*/ 48 h 177"/>
                    <a:gd name="T36" fmla="*/ 165 w 184"/>
                    <a:gd name="T37" fmla="*/ 38 h 177"/>
                    <a:gd name="T38" fmla="*/ 158 w 184"/>
                    <a:gd name="T39" fmla="*/ 29 h 177"/>
                    <a:gd name="T40" fmla="*/ 148 w 184"/>
                    <a:gd name="T41" fmla="*/ 21 h 177"/>
                    <a:gd name="T42" fmla="*/ 139 w 184"/>
                    <a:gd name="T43" fmla="*/ 14 h 177"/>
                    <a:gd name="T44" fmla="*/ 127 w 184"/>
                    <a:gd name="T45" fmla="*/ 8 h 177"/>
                    <a:gd name="T46" fmla="*/ 116 w 184"/>
                    <a:gd name="T47" fmla="*/ 4 h 177"/>
                    <a:gd name="T48" fmla="*/ 103 w 184"/>
                    <a:gd name="T49" fmla="*/ 2 h 177"/>
                    <a:gd name="T50" fmla="*/ 91 w 184"/>
                    <a:gd name="T51" fmla="*/ 0 h 177"/>
                    <a:gd name="T52" fmla="*/ 84 w 184"/>
                    <a:gd name="T53" fmla="*/ 0 h 177"/>
                    <a:gd name="T54" fmla="*/ 78 w 184"/>
                    <a:gd name="T55" fmla="*/ 2 h 177"/>
                    <a:gd name="T56" fmla="*/ 80 w 184"/>
                    <a:gd name="T57" fmla="*/ 4 h 177"/>
                    <a:gd name="T58" fmla="*/ 84 w 184"/>
                    <a:gd name="T59" fmla="*/ 4 h 177"/>
                    <a:gd name="T60" fmla="*/ 88 w 184"/>
                    <a:gd name="T61" fmla="*/ 4 h 177"/>
                    <a:gd name="T62" fmla="*/ 91 w 184"/>
                    <a:gd name="T63" fmla="*/ 4 h 177"/>
                    <a:gd name="T64" fmla="*/ 103 w 184"/>
                    <a:gd name="T65" fmla="*/ 6 h 177"/>
                    <a:gd name="T66" fmla="*/ 112 w 184"/>
                    <a:gd name="T67" fmla="*/ 8 h 177"/>
                    <a:gd name="T68" fmla="*/ 124 w 184"/>
                    <a:gd name="T69" fmla="*/ 12 h 177"/>
                    <a:gd name="T70" fmla="*/ 133 w 184"/>
                    <a:gd name="T71" fmla="*/ 15 h 177"/>
                    <a:gd name="T72" fmla="*/ 143 w 184"/>
                    <a:gd name="T73" fmla="*/ 21 h 177"/>
                    <a:gd name="T74" fmla="*/ 150 w 184"/>
                    <a:gd name="T75" fmla="*/ 27 h 177"/>
                    <a:gd name="T76" fmla="*/ 158 w 184"/>
                    <a:gd name="T77" fmla="*/ 34 h 177"/>
                    <a:gd name="T78" fmla="*/ 165 w 184"/>
                    <a:gd name="T79" fmla="*/ 44 h 177"/>
                    <a:gd name="T80" fmla="*/ 167 w 184"/>
                    <a:gd name="T81" fmla="*/ 46 h 177"/>
                    <a:gd name="T82" fmla="*/ 171 w 184"/>
                    <a:gd name="T83" fmla="*/ 48 h 177"/>
                    <a:gd name="T84" fmla="*/ 0 w 184"/>
                    <a:gd name="T85" fmla="*/ 114 h 177"/>
                    <a:gd name="T86" fmla="*/ 4 w 184"/>
                    <a:gd name="T87" fmla="*/ 124 h 177"/>
                    <a:gd name="T88" fmla="*/ 8 w 184"/>
                    <a:gd name="T89" fmla="*/ 133 h 177"/>
                    <a:gd name="T90" fmla="*/ 12 w 184"/>
                    <a:gd name="T91" fmla="*/ 142 h 177"/>
                    <a:gd name="T92" fmla="*/ 17 w 184"/>
                    <a:gd name="T93" fmla="*/ 152 h 177"/>
                    <a:gd name="T94" fmla="*/ 25 w 184"/>
                    <a:gd name="T95" fmla="*/ 160 h 177"/>
                    <a:gd name="T96" fmla="*/ 33 w 184"/>
                    <a:gd name="T97" fmla="*/ 165 h 177"/>
                    <a:gd name="T98" fmla="*/ 40 w 184"/>
                    <a:gd name="T99" fmla="*/ 171 h 177"/>
                    <a:gd name="T100" fmla="*/ 50 w 184"/>
                    <a:gd name="T101" fmla="*/ 177 h 177"/>
                    <a:gd name="T102" fmla="*/ 52 w 184"/>
                    <a:gd name="T103" fmla="*/ 177 h 177"/>
                    <a:gd name="T104" fmla="*/ 54 w 184"/>
                    <a:gd name="T105" fmla="*/ 175 h 177"/>
                    <a:gd name="T106" fmla="*/ 46 w 184"/>
                    <a:gd name="T107" fmla="*/ 171 h 177"/>
                    <a:gd name="T108" fmla="*/ 36 w 184"/>
                    <a:gd name="T109" fmla="*/ 165 h 177"/>
                    <a:gd name="T110" fmla="*/ 29 w 184"/>
                    <a:gd name="T111" fmla="*/ 158 h 177"/>
                    <a:gd name="T112" fmla="*/ 23 w 184"/>
                    <a:gd name="T113" fmla="*/ 150 h 177"/>
                    <a:gd name="T114" fmla="*/ 16 w 184"/>
                    <a:gd name="T115" fmla="*/ 142 h 177"/>
                    <a:gd name="T116" fmla="*/ 12 w 184"/>
                    <a:gd name="T117" fmla="*/ 133 h 177"/>
                    <a:gd name="T118" fmla="*/ 8 w 184"/>
                    <a:gd name="T119" fmla="*/ 124 h 177"/>
                    <a:gd name="T120" fmla="*/ 4 w 184"/>
                    <a:gd name="T121" fmla="*/ 114 h 177"/>
                    <a:gd name="T122" fmla="*/ 2 w 184"/>
                    <a:gd name="T123" fmla="*/ 114 h 177"/>
                    <a:gd name="T124" fmla="*/ 0 w 184"/>
                    <a:gd name="T125" fmla="*/ 114 h 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4"/>
                    <a:gd name="T190" fmla="*/ 0 h 177"/>
                    <a:gd name="T191" fmla="*/ 184 w 184"/>
                    <a:gd name="T192" fmla="*/ 177 h 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4" h="177">
                      <a:moveTo>
                        <a:pt x="184" y="93"/>
                      </a:moveTo>
                      <a:lnTo>
                        <a:pt x="184" y="91"/>
                      </a:lnTo>
                      <a:lnTo>
                        <a:pt x="184" y="89"/>
                      </a:lnTo>
                      <a:lnTo>
                        <a:pt x="183" y="89"/>
                      </a:lnTo>
                      <a:lnTo>
                        <a:pt x="181" y="89"/>
                      </a:lnTo>
                      <a:lnTo>
                        <a:pt x="181" y="91"/>
                      </a:lnTo>
                      <a:lnTo>
                        <a:pt x="181" y="93"/>
                      </a:lnTo>
                      <a:lnTo>
                        <a:pt x="179" y="108"/>
                      </a:lnTo>
                      <a:lnTo>
                        <a:pt x="175" y="122"/>
                      </a:lnTo>
                      <a:lnTo>
                        <a:pt x="171" y="135"/>
                      </a:lnTo>
                      <a:lnTo>
                        <a:pt x="164" y="146"/>
                      </a:lnTo>
                      <a:lnTo>
                        <a:pt x="165" y="146"/>
                      </a:lnTo>
                      <a:lnTo>
                        <a:pt x="167" y="144"/>
                      </a:lnTo>
                      <a:lnTo>
                        <a:pt x="175" y="133"/>
                      </a:lnTo>
                      <a:lnTo>
                        <a:pt x="181" y="122"/>
                      </a:lnTo>
                      <a:lnTo>
                        <a:pt x="183" y="108"/>
                      </a:lnTo>
                      <a:lnTo>
                        <a:pt x="184" y="93"/>
                      </a:lnTo>
                      <a:close/>
                      <a:moveTo>
                        <a:pt x="171" y="48"/>
                      </a:moveTo>
                      <a:lnTo>
                        <a:pt x="165" y="38"/>
                      </a:lnTo>
                      <a:lnTo>
                        <a:pt x="158" y="29"/>
                      </a:lnTo>
                      <a:lnTo>
                        <a:pt x="148" y="21"/>
                      </a:lnTo>
                      <a:lnTo>
                        <a:pt x="139" y="14"/>
                      </a:lnTo>
                      <a:lnTo>
                        <a:pt x="127" y="8"/>
                      </a:lnTo>
                      <a:lnTo>
                        <a:pt x="116" y="4"/>
                      </a:lnTo>
                      <a:lnTo>
                        <a:pt x="103" y="2"/>
                      </a:lnTo>
                      <a:lnTo>
                        <a:pt x="91" y="0"/>
                      </a:lnTo>
                      <a:lnTo>
                        <a:pt x="84" y="0"/>
                      </a:lnTo>
                      <a:lnTo>
                        <a:pt x="78" y="2"/>
                      </a:lnTo>
                      <a:lnTo>
                        <a:pt x="80" y="4"/>
                      </a:lnTo>
                      <a:lnTo>
                        <a:pt x="84" y="4"/>
                      </a:lnTo>
                      <a:lnTo>
                        <a:pt x="88" y="4"/>
                      </a:lnTo>
                      <a:lnTo>
                        <a:pt x="91" y="4"/>
                      </a:lnTo>
                      <a:lnTo>
                        <a:pt x="103" y="6"/>
                      </a:lnTo>
                      <a:lnTo>
                        <a:pt x="112" y="8"/>
                      </a:lnTo>
                      <a:lnTo>
                        <a:pt x="124" y="12"/>
                      </a:lnTo>
                      <a:lnTo>
                        <a:pt x="133" y="15"/>
                      </a:lnTo>
                      <a:lnTo>
                        <a:pt x="143" y="21"/>
                      </a:lnTo>
                      <a:lnTo>
                        <a:pt x="150" y="27"/>
                      </a:lnTo>
                      <a:lnTo>
                        <a:pt x="158" y="34"/>
                      </a:lnTo>
                      <a:lnTo>
                        <a:pt x="165" y="44"/>
                      </a:lnTo>
                      <a:lnTo>
                        <a:pt x="167" y="46"/>
                      </a:lnTo>
                      <a:lnTo>
                        <a:pt x="171" y="48"/>
                      </a:lnTo>
                      <a:close/>
                      <a:moveTo>
                        <a:pt x="0" y="114"/>
                      </a:moveTo>
                      <a:lnTo>
                        <a:pt x="4" y="124"/>
                      </a:lnTo>
                      <a:lnTo>
                        <a:pt x="8" y="133"/>
                      </a:lnTo>
                      <a:lnTo>
                        <a:pt x="12" y="142"/>
                      </a:lnTo>
                      <a:lnTo>
                        <a:pt x="17" y="152"/>
                      </a:lnTo>
                      <a:lnTo>
                        <a:pt x="25" y="160"/>
                      </a:lnTo>
                      <a:lnTo>
                        <a:pt x="33" y="165"/>
                      </a:lnTo>
                      <a:lnTo>
                        <a:pt x="40" y="171"/>
                      </a:lnTo>
                      <a:lnTo>
                        <a:pt x="50" y="177"/>
                      </a:lnTo>
                      <a:lnTo>
                        <a:pt x="52" y="177"/>
                      </a:lnTo>
                      <a:lnTo>
                        <a:pt x="54" y="175"/>
                      </a:lnTo>
                      <a:lnTo>
                        <a:pt x="46" y="171"/>
                      </a:lnTo>
                      <a:lnTo>
                        <a:pt x="36" y="165"/>
                      </a:lnTo>
                      <a:lnTo>
                        <a:pt x="29" y="158"/>
                      </a:lnTo>
                      <a:lnTo>
                        <a:pt x="23" y="150"/>
                      </a:lnTo>
                      <a:lnTo>
                        <a:pt x="16" y="142"/>
                      </a:lnTo>
                      <a:lnTo>
                        <a:pt x="12" y="133"/>
                      </a:lnTo>
                      <a:lnTo>
                        <a:pt x="8" y="124"/>
                      </a:lnTo>
                      <a:lnTo>
                        <a:pt x="4" y="114"/>
                      </a:lnTo>
                      <a:lnTo>
                        <a:pt x="2" y="114"/>
                      </a:lnTo>
                      <a:lnTo>
                        <a:pt x="0" y="114"/>
                      </a:lnTo>
                      <a:close/>
                    </a:path>
                  </a:pathLst>
                </a:custGeom>
                <a:solidFill>
                  <a:srgbClr val="EBB727"/>
                </a:solidFill>
                <a:ln w="9525">
                  <a:noFill/>
                  <a:round/>
                  <a:headEnd/>
                  <a:tailEnd/>
                </a:ln>
              </p:spPr>
              <p:txBody>
                <a:bodyPr/>
                <a:lstStyle/>
                <a:p>
                  <a:endParaRPr lang="en-US"/>
                </a:p>
              </p:txBody>
            </p:sp>
            <p:sp>
              <p:nvSpPr>
                <p:cNvPr id="22542" name="Freeform 319"/>
                <p:cNvSpPr>
                  <a:spLocks noEditPoints="1"/>
                </p:cNvSpPr>
                <p:nvPr/>
              </p:nvSpPr>
              <p:spPr bwMode="auto">
                <a:xfrm>
                  <a:off x="1775" y="1546"/>
                  <a:ext cx="181" cy="175"/>
                </a:xfrm>
                <a:custGeom>
                  <a:avLst/>
                  <a:gdLst>
                    <a:gd name="T0" fmla="*/ 181 w 181"/>
                    <a:gd name="T1" fmla="*/ 91 h 175"/>
                    <a:gd name="T2" fmla="*/ 181 w 181"/>
                    <a:gd name="T3" fmla="*/ 89 h 175"/>
                    <a:gd name="T4" fmla="*/ 181 w 181"/>
                    <a:gd name="T5" fmla="*/ 87 h 175"/>
                    <a:gd name="T6" fmla="*/ 179 w 181"/>
                    <a:gd name="T7" fmla="*/ 87 h 175"/>
                    <a:gd name="T8" fmla="*/ 177 w 181"/>
                    <a:gd name="T9" fmla="*/ 87 h 175"/>
                    <a:gd name="T10" fmla="*/ 177 w 181"/>
                    <a:gd name="T11" fmla="*/ 89 h 175"/>
                    <a:gd name="T12" fmla="*/ 177 w 181"/>
                    <a:gd name="T13" fmla="*/ 91 h 175"/>
                    <a:gd name="T14" fmla="*/ 175 w 181"/>
                    <a:gd name="T15" fmla="*/ 106 h 175"/>
                    <a:gd name="T16" fmla="*/ 171 w 181"/>
                    <a:gd name="T17" fmla="*/ 120 h 175"/>
                    <a:gd name="T18" fmla="*/ 165 w 181"/>
                    <a:gd name="T19" fmla="*/ 133 h 175"/>
                    <a:gd name="T20" fmla="*/ 158 w 181"/>
                    <a:gd name="T21" fmla="*/ 144 h 175"/>
                    <a:gd name="T22" fmla="*/ 162 w 181"/>
                    <a:gd name="T23" fmla="*/ 144 h 175"/>
                    <a:gd name="T24" fmla="*/ 163 w 181"/>
                    <a:gd name="T25" fmla="*/ 144 h 175"/>
                    <a:gd name="T26" fmla="*/ 171 w 181"/>
                    <a:gd name="T27" fmla="*/ 131 h 175"/>
                    <a:gd name="T28" fmla="*/ 175 w 181"/>
                    <a:gd name="T29" fmla="*/ 120 h 175"/>
                    <a:gd name="T30" fmla="*/ 179 w 181"/>
                    <a:gd name="T31" fmla="*/ 106 h 175"/>
                    <a:gd name="T32" fmla="*/ 181 w 181"/>
                    <a:gd name="T33" fmla="*/ 91 h 175"/>
                    <a:gd name="T34" fmla="*/ 165 w 181"/>
                    <a:gd name="T35" fmla="*/ 44 h 175"/>
                    <a:gd name="T36" fmla="*/ 160 w 181"/>
                    <a:gd name="T37" fmla="*/ 34 h 175"/>
                    <a:gd name="T38" fmla="*/ 152 w 181"/>
                    <a:gd name="T39" fmla="*/ 27 h 175"/>
                    <a:gd name="T40" fmla="*/ 143 w 181"/>
                    <a:gd name="T41" fmla="*/ 19 h 175"/>
                    <a:gd name="T42" fmla="*/ 133 w 181"/>
                    <a:gd name="T43" fmla="*/ 12 h 175"/>
                    <a:gd name="T44" fmla="*/ 124 w 181"/>
                    <a:gd name="T45" fmla="*/ 8 h 175"/>
                    <a:gd name="T46" fmla="*/ 112 w 181"/>
                    <a:gd name="T47" fmla="*/ 4 h 175"/>
                    <a:gd name="T48" fmla="*/ 101 w 181"/>
                    <a:gd name="T49" fmla="*/ 2 h 175"/>
                    <a:gd name="T50" fmla="*/ 89 w 181"/>
                    <a:gd name="T51" fmla="*/ 0 h 175"/>
                    <a:gd name="T52" fmla="*/ 84 w 181"/>
                    <a:gd name="T53" fmla="*/ 0 h 175"/>
                    <a:gd name="T54" fmla="*/ 78 w 181"/>
                    <a:gd name="T55" fmla="*/ 2 h 175"/>
                    <a:gd name="T56" fmla="*/ 82 w 181"/>
                    <a:gd name="T57" fmla="*/ 2 h 175"/>
                    <a:gd name="T58" fmla="*/ 84 w 181"/>
                    <a:gd name="T59" fmla="*/ 4 h 175"/>
                    <a:gd name="T60" fmla="*/ 88 w 181"/>
                    <a:gd name="T61" fmla="*/ 4 h 175"/>
                    <a:gd name="T62" fmla="*/ 89 w 181"/>
                    <a:gd name="T63" fmla="*/ 4 h 175"/>
                    <a:gd name="T64" fmla="*/ 99 w 181"/>
                    <a:gd name="T65" fmla="*/ 6 h 175"/>
                    <a:gd name="T66" fmla="*/ 110 w 181"/>
                    <a:gd name="T67" fmla="*/ 8 h 175"/>
                    <a:gd name="T68" fmla="*/ 120 w 181"/>
                    <a:gd name="T69" fmla="*/ 10 h 175"/>
                    <a:gd name="T70" fmla="*/ 129 w 181"/>
                    <a:gd name="T71" fmla="*/ 13 h 175"/>
                    <a:gd name="T72" fmla="*/ 137 w 181"/>
                    <a:gd name="T73" fmla="*/ 19 h 175"/>
                    <a:gd name="T74" fmla="*/ 144 w 181"/>
                    <a:gd name="T75" fmla="*/ 25 h 175"/>
                    <a:gd name="T76" fmla="*/ 152 w 181"/>
                    <a:gd name="T77" fmla="*/ 32 h 175"/>
                    <a:gd name="T78" fmla="*/ 160 w 181"/>
                    <a:gd name="T79" fmla="*/ 40 h 175"/>
                    <a:gd name="T80" fmla="*/ 162 w 181"/>
                    <a:gd name="T81" fmla="*/ 42 h 175"/>
                    <a:gd name="T82" fmla="*/ 165 w 181"/>
                    <a:gd name="T83" fmla="*/ 44 h 175"/>
                    <a:gd name="T84" fmla="*/ 0 w 181"/>
                    <a:gd name="T85" fmla="*/ 112 h 175"/>
                    <a:gd name="T86" fmla="*/ 4 w 181"/>
                    <a:gd name="T87" fmla="*/ 122 h 175"/>
                    <a:gd name="T88" fmla="*/ 8 w 181"/>
                    <a:gd name="T89" fmla="*/ 131 h 175"/>
                    <a:gd name="T90" fmla="*/ 12 w 181"/>
                    <a:gd name="T91" fmla="*/ 140 h 175"/>
                    <a:gd name="T92" fmla="*/ 17 w 181"/>
                    <a:gd name="T93" fmla="*/ 148 h 175"/>
                    <a:gd name="T94" fmla="*/ 25 w 181"/>
                    <a:gd name="T95" fmla="*/ 156 h 175"/>
                    <a:gd name="T96" fmla="*/ 33 w 181"/>
                    <a:gd name="T97" fmla="*/ 163 h 175"/>
                    <a:gd name="T98" fmla="*/ 40 w 181"/>
                    <a:gd name="T99" fmla="*/ 169 h 175"/>
                    <a:gd name="T100" fmla="*/ 50 w 181"/>
                    <a:gd name="T101" fmla="*/ 175 h 175"/>
                    <a:gd name="T102" fmla="*/ 52 w 181"/>
                    <a:gd name="T103" fmla="*/ 173 h 175"/>
                    <a:gd name="T104" fmla="*/ 55 w 181"/>
                    <a:gd name="T105" fmla="*/ 173 h 175"/>
                    <a:gd name="T106" fmla="*/ 46 w 181"/>
                    <a:gd name="T107" fmla="*/ 167 h 175"/>
                    <a:gd name="T108" fmla="*/ 36 w 181"/>
                    <a:gd name="T109" fmla="*/ 161 h 175"/>
                    <a:gd name="T110" fmla="*/ 29 w 181"/>
                    <a:gd name="T111" fmla="*/ 156 h 175"/>
                    <a:gd name="T112" fmla="*/ 23 w 181"/>
                    <a:gd name="T113" fmla="*/ 148 h 175"/>
                    <a:gd name="T114" fmla="*/ 15 w 181"/>
                    <a:gd name="T115" fmla="*/ 140 h 175"/>
                    <a:gd name="T116" fmla="*/ 12 w 181"/>
                    <a:gd name="T117" fmla="*/ 131 h 175"/>
                    <a:gd name="T118" fmla="*/ 8 w 181"/>
                    <a:gd name="T119" fmla="*/ 122 h 175"/>
                    <a:gd name="T120" fmla="*/ 4 w 181"/>
                    <a:gd name="T121" fmla="*/ 112 h 175"/>
                    <a:gd name="T122" fmla="*/ 2 w 181"/>
                    <a:gd name="T123" fmla="*/ 112 h 175"/>
                    <a:gd name="T124" fmla="*/ 0 w 181"/>
                    <a:gd name="T125" fmla="*/ 112 h 1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1"/>
                    <a:gd name="T190" fmla="*/ 0 h 175"/>
                    <a:gd name="T191" fmla="*/ 181 w 181"/>
                    <a:gd name="T192" fmla="*/ 175 h 17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1" h="175">
                      <a:moveTo>
                        <a:pt x="181" y="91"/>
                      </a:moveTo>
                      <a:lnTo>
                        <a:pt x="181" y="89"/>
                      </a:lnTo>
                      <a:lnTo>
                        <a:pt x="181" y="87"/>
                      </a:lnTo>
                      <a:lnTo>
                        <a:pt x="179" y="87"/>
                      </a:lnTo>
                      <a:lnTo>
                        <a:pt x="177" y="87"/>
                      </a:lnTo>
                      <a:lnTo>
                        <a:pt x="177" y="89"/>
                      </a:lnTo>
                      <a:lnTo>
                        <a:pt x="177" y="91"/>
                      </a:lnTo>
                      <a:lnTo>
                        <a:pt x="175" y="106"/>
                      </a:lnTo>
                      <a:lnTo>
                        <a:pt x="171" y="120"/>
                      </a:lnTo>
                      <a:lnTo>
                        <a:pt x="165" y="133"/>
                      </a:lnTo>
                      <a:lnTo>
                        <a:pt x="158" y="144"/>
                      </a:lnTo>
                      <a:lnTo>
                        <a:pt x="162" y="144"/>
                      </a:lnTo>
                      <a:lnTo>
                        <a:pt x="163" y="144"/>
                      </a:lnTo>
                      <a:lnTo>
                        <a:pt x="171" y="131"/>
                      </a:lnTo>
                      <a:lnTo>
                        <a:pt x="175" y="120"/>
                      </a:lnTo>
                      <a:lnTo>
                        <a:pt x="179" y="106"/>
                      </a:lnTo>
                      <a:lnTo>
                        <a:pt x="181" y="91"/>
                      </a:lnTo>
                      <a:close/>
                      <a:moveTo>
                        <a:pt x="165" y="44"/>
                      </a:moveTo>
                      <a:lnTo>
                        <a:pt x="160" y="34"/>
                      </a:lnTo>
                      <a:lnTo>
                        <a:pt x="152" y="27"/>
                      </a:lnTo>
                      <a:lnTo>
                        <a:pt x="143" y="19"/>
                      </a:lnTo>
                      <a:lnTo>
                        <a:pt x="133" y="12"/>
                      </a:lnTo>
                      <a:lnTo>
                        <a:pt x="124" y="8"/>
                      </a:lnTo>
                      <a:lnTo>
                        <a:pt x="112" y="4"/>
                      </a:lnTo>
                      <a:lnTo>
                        <a:pt x="101" y="2"/>
                      </a:lnTo>
                      <a:lnTo>
                        <a:pt x="89" y="0"/>
                      </a:lnTo>
                      <a:lnTo>
                        <a:pt x="84" y="0"/>
                      </a:lnTo>
                      <a:lnTo>
                        <a:pt x="78" y="2"/>
                      </a:lnTo>
                      <a:lnTo>
                        <a:pt x="82" y="2"/>
                      </a:lnTo>
                      <a:lnTo>
                        <a:pt x="84" y="4"/>
                      </a:lnTo>
                      <a:lnTo>
                        <a:pt x="88" y="4"/>
                      </a:lnTo>
                      <a:lnTo>
                        <a:pt x="89" y="4"/>
                      </a:lnTo>
                      <a:lnTo>
                        <a:pt x="99" y="6"/>
                      </a:lnTo>
                      <a:lnTo>
                        <a:pt x="110" y="8"/>
                      </a:lnTo>
                      <a:lnTo>
                        <a:pt x="120" y="10"/>
                      </a:lnTo>
                      <a:lnTo>
                        <a:pt x="129" y="13"/>
                      </a:lnTo>
                      <a:lnTo>
                        <a:pt x="137" y="19"/>
                      </a:lnTo>
                      <a:lnTo>
                        <a:pt x="144" y="25"/>
                      </a:lnTo>
                      <a:lnTo>
                        <a:pt x="152" y="32"/>
                      </a:lnTo>
                      <a:lnTo>
                        <a:pt x="160" y="40"/>
                      </a:lnTo>
                      <a:lnTo>
                        <a:pt x="162" y="42"/>
                      </a:lnTo>
                      <a:lnTo>
                        <a:pt x="165" y="44"/>
                      </a:lnTo>
                      <a:close/>
                      <a:moveTo>
                        <a:pt x="0" y="112"/>
                      </a:moveTo>
                      <a:lnTo>
                        <a:pt x="4" y="122"/>
                      </a:lnTo>
                      <a:lnTo>
                        <a:pt x="8" y="131"/>
                      </a:lnTo>
                      <a:lnTo>
                        <a:pt x="12" y="140"/>
                      </a:lnTo>
                      <a:lnTo>
                        <a:pt x="17" y="148"/>
                      </a:lnTo>
                      <a:lnTo>
                        <a:pt x="25" y="156"/>
                      </a:lnTo>
                      <a:lnTo>
                        <a:pt x="33" y="163"/>
                      </a:lnTo>
                      <a:lnTo>
                        <a:pt x="40" y="169"/>
                      </a:lnTo>
                      <a:lnTo>
                        <a:pt x="50" y="175"/>
                      </a:lnTo>
                      <a:lnTo>
                        <a:pt x="52" y="173"/>
                      </a:lnTo>
                      <a:lnTo>
                        <a:pt x="55" y="173"/>
                      </a:lnTo>
                      <a:lnTo>
                        <a:pt x="46" y="167"/>
                      </a:lnTo>
                      <a:lnTo>
                        <a:pt x="36" y="161"/>
                      </a:lnTo>
                      <a:lnTo>
                        <a:pt x="29" y="156"/>
                      </a:lnTo>
                      <a:lnTo>
                        <a:pt x="23" y="148"/>
                      </a:lnTo>
                      <a:lnTo>
                        <a:pt x="15" y="140"/>
                      </a:lnTo>
                      <a:lnTo>
                        <a:pt x="12" y="131"/>
                      </a:lnTo>
                      <a:lnTo>
                        <a:pt x="8" y="122"/>
                      </a:lnTo>
                      <a:lnTo>
                        <a:pt x="4" y="112"/>
                      </a:lnTo>
                      <a:lnTo>
                        <a:pt x="2" y="112"/>
                      </a:lnTo>
                      <a:lnTo>
                        <a:pt x="0" y="112"/>
                      </a:lnTo>
                      <a:close/>
                    </a:path>
                  </a:pathLst>
                </a:custGeom>
                <a:solidFill>
                  <a:srgbClr val="EBB827"/>
                </a:solidFill>
                <a:ln w="9525">
                  <a:noFill/>
                  <a:round/>
                  <a:headEnd/>
                  <a:tailEnd/>
                </a:ln>
              </p:spPr>
              <p:txBody>
                <a:bodyPr/>
                <a:lstStyle/>
                <a:p>
                  <a:endParaRPr lang="en-US"/>
                </a:p>
              </p:txBody>
            </p:sp>
            <p:sp>
              <p:nvSpPr>
                <p:cNvPr id="22543" name="Freeform 320"/>
                <p:cNvSpPr>
                  <a:spLocks noEditPoints="1"/>
                </p:cNvSpPr>
                <p:nvPr/>
              </p:nvSpPr>
              <p:spPr bwMode="auto">
                <a:xfrm>
                  <a:off x="1777" y="1548"/>
                  <a:ext cx="177" cy="171"/>
                </a:xfrm>
                <a:custGeom>
                  <a:avLst/>
                  <a:gdLst>
                    <a:gd name="T0" fmla="*/ 177 w 177"/>
                    <a:gd name="T1" fmla="*/ 89 h 171"/>
                    <a:gd name="T2" fmla="*/ 177 w 177"/>
                    <a:gd name="T3" fmla="*/ 87 h 171"/>
                    <a:gd name="T4" fmla="*/ 177 w 177"/>
                    <a:gd name="T5" fmla="*/ 85 h 171"/>
                    <a:gd name="T6" fmla="*/ 175 w 177"/>
                    <a:gd name="T7" fmla="*/ 85 h 171"/>
                    <a:gd name="T8" fmla="*/ 173 w 177"/>
                    <a:gd name="T9" fmla="*/ 85 h 171"/>
                    <a:gd name="T10" fmla="*/ 173 w 177"/>
                    <a:gd name="T11" fmla="*/ 87 h 171"/>
                    <a:gd name="T12" fmla="*/ 173 w 177"/>
                    <a:gd name="T13" fmla="*/ 89 h 171"/>
                    <a:gd name="T14" fmla="*/ 171 w 177"/>
                    <a:gd name="T15" fmla="*/ 104 h 171"/>
                    <a:gd name="T16" fmla="*/ 167 w 177"/>
                    <a:gd name="T17" fmla="*/ 118 h 171"/>
                    <a:gd name="T18" fmla="*/ 161 w 177"/>
                    <a:gd name="T19" fmla="*/ 131 h 171"/>
                    <a:gd name="T20" fmla="*/ 154 w 177"/>
                    <a:gd name="T21" fmla="*/ 142 h 171"/>
                    <a:gd name="T22" fmla="*/ 156 w 177"/>
                    <a:gd name="T23" fmla="*/ 142 h 171"/>
                    <a:gd name="T24" fmla="*/ 160 w 177"/>
                    <a:gd name="T25" fmla="*/ 142 h 171"/>
                    <a:gd name="T26" fmla="*/ 167 w 177"/>
                    <a:gd name="T27" fmla="*/ 131 h 171"/>
                    <a:gd name="T28" fmla="*/ 171 w 177"/>
                    <a:gd name="T29" fmla="*/ 118 h 171"/>
                    <a:gd name="T30" fmla="*/ 175 w 177"/>
                    <a:gd name="T31" fmla="*/ 104 h 171"/>
                    <a:gd name="T32" fmla="*/ 177 w 177"/>
                    <a:gd name="T33" fmla="*/ 89 h 171"/>
                    <a:gd name="T34" fmla="*/ 161 w 177"/>
                    <a:gd name="T35" fmla="*/ 40 h 171"/>
                    <a:gd name="T36" fmla="*/ 154 w 177"/>
                    <a:gd name="T37" fmla="*/ 30 h 171"/>
                    <a:gd name="T38" fmla="*/ 146 w 177"/>
                    <a:gd name="T39" fmla="*/ 23 h 171"/>
                    <a:gd name="T40" fmla="*/ 139 w 177"/>
                    <a:gd name="T41" fmla="*/ 17 h 171"/>
                    <a:gd name="T42" fmla="*/ 129 w 177"/>
                    <a:gd name="T43" fmla="*/ 11 h 171"/>
                    <a:gd name="T44" fmla="*/ 120 w 177"/>
                    <a:gd name="T45" fmla="*/ 8 h 171"/>
                    <a:gd name="T46" fmla="*/ 108 w 177"/>
                    <a:gd name="T47" fmla="*/ 4 h 171"/>
                    <a:gd name="T48" fmla="*/ 99 w 177"/>
                    <a:gd name="T49" fmla="*/ 2 h 171"/>
                    <a:gd name="T50" fmla="*/ 87 w 177"/>
                    <a:gd name="T51" fmla="*/ 0 h 171"/>
                    <a:gd name="T52" fmla="*/ 84 w 177"/>
                    <a:gd name="T53" fmla="*/ 0 h 171"/>
                    <a:gd name="T54" fmla="*/ 80 w 177"/>
                    <a:gd name="T55" fmla="*/ 0 h 171"/>
                    <a:gd name="T56" fmla="*/ 82 w 177"/>
                    <a:gd name="T57" fmla="*/ 2 h 171"/>
                    <a:gd name="T58" fmla="*/ 86 w 177"/>
                    <a:gd name="T59" fmla="*/ 4 h 171"/>
                    <a:gd name="T60" fmla="*/ 86 w 177"/>
                    <a:gd name="T61" fmla="*/ 4 h 171"/>
                    <a:gd name="T62" fmla="*/ 87 w 177"/>
                    <a:gd name="T63" fmla="*/ 4 h 171"/>
                    <a:gd name="T64" fmla="*/ 97 w 177"/>
                    <a:gd name="T65" fmla="*/ 6 h 171"/>
                    <a:gd name="T66" fmla="*/ 106 w 177"/>
                    <a:gd name="T67" fmla="*/ 6 h 171"/>
                    <a:gd name="T68" fmla="*/ 116 w 177"/>
                    <a:gd name="T69" fmla="*/ 10 h 171"/>
                    <a:gd name="T70" fmla="*/ 123 w 177"/>
                    <a:gd name="T71" fmla="*/ 13 h 171"/>
                    <a:gd name="T72" fmla="*/ 131 w 177"/>
                    <a:gd name="T73" fmla="*/ 17 h 171"/>
                    <a:gd name="T74" fmla="*/ 139 w 177"/>
                    <a:gd name="T75" fmla="*/ 23 h 171"/>
                    <a:gd name="T76" fmla="*/ 146 w 177"/>
                    <a:gd name="T77" fmla="*/ 29 h 171"/>
                    <a:gd name="T78" fmla="*/ 152 w 177"/>
                    <a:gd name="T79" fmla="*/ 34 h 171"/>
                    <a:gd name="T80" fmla="*/ 156 w 177"/>
                    <a:gd name="T81" fmla="*/ 38 h 171"/>
                    <a:gd name="T82" fmla="*/ 161 w 177"/>
                    <a:gd name="T83" fmla="*/ 40 h 171"/>
                    <a:gd name="T84" fmla="*/ 0 w 177"/>
                    <a:gd name="T85" fmla="*/ 110 h 171"/>
                    <a:gd name="T86" fmla="*/ 4 w 177"/>
                    <a:gd name="T87" fmla="*/ 120 h 171"/>
                    <a:gd name="T88" fmla="*/ 8 w 177"/>
                    <a:gd name="T89" fmla="*/ 129 h 171"/>
                    <a:gd name="T90" fmla="*/ 12 w 177"/>
                    <a:gd name="T91" fmla="*/ 138 h 171"/>
                    <a:gd name="T92" fmla="*/ 19 w 177"/>
                    <a:gd name="T93" fmla="*/ 146 h 171"/>
                    <a:gd name="T94" fmla="*/ 25 w 177"/>
                    <a:gd name="T95" fmla="*/ 154 h 171"/>
                    <a:gd name="T96" fmla="*/ 32 w 177"/>
                    <a:gd name="T97" fmla="*/ 161 h 171"/>
                    <a:gd name="T98" fmla="*/ 42 w 177"/>
                    <a:gd name="T99" fmla="*/ 167 h 171"/>
                    <a:gd name="T100" fmla="*/ 50 w 177"/>
                    <a:gd name="T101" fmla="*/ 171 h 171"/>
                    <a:gd name="T102" fmla="*/ 53 w 177"/>
                    <a:gd name="T103" fmla="*/ 171 h 171"/>
                    <a:gd name="T104" fmla="*/ 55 w 177"/>
                    <a:gd name="T105" fmla="*/ 169 h 171"/>
                    <a:gd name="T106" fmla="*/ 46 w 177"/>
                    <a:gd name="T107" fmla="*/ 165 h 171"/>
                    <a:gd name="T108" fmla="*/ 38 w 177"/>
                    <a:gd name="T109" fmla="*/ 159 h 171"/>
                    <a:gd name="T110" fmla="*/ 29 w 177"/>
                    <a:gd name="T111" fmla="*/ 152 h 171"/>
                    <a:gd name="T112" fmla="*/ 23 w 177"/>
                    <a:gd name="T113" fmla="*/ 146 h 171"/>
                    <a:gd name="T114" fmla="*/ 15 w 177"/>
                    <a:gd name="T115" fmla="*/ 137 h 171"/>
                    <a:gd name="T116" fmla="*/ 12 w 177"/>
                    <a:gd name="T117" fmla="*/ 129 h 171"/>
                    <a:gd name="T118" fmla="*/ 8 w 177"/>
                    <a:gd name="T119" fmla="*/ 120 h 171"/>
                    <a:gd name="T120" fmla="*/ 4 w 177"/>
                    <a:gd name="T121" fmla="*/ 108 h 171"/>
                    <a:gd name="T122" fmla="*/ 2 w 177"/>
                    <a:gd name="T123" fmla="*/ 110 h 171"/>
                    <a:gd name="T124" fmla="*/ 0 w 177"/>
                    <a:gd name="T125" fmla="*/ 110 h 1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77"/>
                    <a:gd name="T190" fmla="*/ 0 h 171"/>
                    <a:gd name="T191" fmla="*/ 177 w 177"/>
                    <a:gd name="T192" fmla="*/ 171 h 1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77" h="171">
                      <a:moveTo>
                        <a:pt x="177" y="89"/>
                      </a:moveTo>
                      <a:lnTo>
                        <a:pt x="177" y="87"/>
                      </a:lnTo>
                      <a:lnTo>
                        <a:pt x="177" y="85"/>
                      </a:lnTo>
                      <a:lnTo>
                        <a:pt x="175" y="85"/>
                      </a:lnTo>
                      <a:lnTo>
                        <a:pt x="173" y="85"/>
                      </a:lnTo>
                      <a:lnTo>
                        <a:pt x="173" y="87"/>
                      </a:lnTo>
                      <a:lnTo>
                        <a:pt x="173" y="89"/>
                      </a:lnTo>
                      <a:lnTo>
                        <a:pt x="171" y="104"/>
                      </a:lnTo>
                      <a:lnTo>
                        <a:pt x="167" y="118"/>
                      </a:lnTo>
                      <a:lnTo>
                        <a:pt x="161" y="131"/>
                      </a:lnTo>
                      <a:lnTo>
                        <a:pt x="154" y="142"/>
                      </a:lnTo>
                      <a:lnTo>
                        <a:pt x="156" y="142"/>
                      </a:lnTo>
                      <a:lnTo>
                        <a:pt x="160" y="142"/>
                      </a:lnTo>
                      <a:lnTo>
                        <a:pt x="167" y="131"/>
                      </a:lnTo>
                      <a:lnTo>
                        <a:pt x="171" y="118"/>
                      </a:lnTo>
                      <a:lnTo>
                        <a:pt x="175" y="104"/>
                      </a:lnTo>
                      <a:lnTo>
                        <a:pt x="177" y="89"/>
                      </a:lnTo>
                      <a:close/>
                      <a:moveTo>
                        <a:pt x="161" y="40"/>
                      </a:moveTo>
                      <a:lnTo>
                        <a:pt x="154" y="30"/>
                      </a:lnTo>
                      <a:lnTo>
                        <a:pt x="146" y="23"/>
                      </a:lnTo>
                      <a:lnTo>
                        <a:pt x="139" y="17"/>
                      </a:lnTo>
                      <a:lnTo>
                        <a:pt x="129" y="11"/>
                      </a:lnTo>
                      <a:lnTo>
                        <a:pt x="120" y="8"/>
                      </a:lnTo>
                      <a:lnTo>
                        <a:pt x="108" y="4"/>
                      </a:lnTo>
                      <a:lnTo>
                        <a:pt x="99" y="2"/>
                      </a:lnTo>
                      <a:lnTo>
                        <a:pt x="87" y="0"/>
                      </a:lnTo>
                      <a:lnTo>
                        <a:pt x="84" y="0"/>
                      </a:lnTo>
                      <a:lnTo>
                        <a:pt x="80" y="0"/>
                      </a:lnTo>
                      <a:lnTo>
                        <a:pt x="82" y="2"/>
                      </a:lnTo>
                      <a:lnTo>
                        <a:pt x="86" y="4"/>
                      </a:lnTo>
                      <a:lnTo>
                        <a:pt x="87" y="4"/>
                      </a:lnTo>
                      <a:lnTo>
                        <a:pt x="97" y="6"/>
                      </a:lnTo>
                      <a:lnTo>
                        <a:pt x="106" y="6"/>
                      </a:lnTo>
                      <a:lnTo>
                        <a:pt x="116" y="10"/>
                      </a:lnTo>
                      <a:lnTo>
                        <a:pt x="123" y="13"/>
                      </a:lnTo>
                      <a:lnTo>
                        <a:pt x="131" y="17"/>
                      </a:lnTo>
                      <a:lnTo>
                        <a:pt x="139" y="23"/>
                      </a:lnTo>
                      <a:lnTo>
                        <a:pt x="146" y="29"/>
                      </a:lnTo>
                      <a:lnTo>
                        <a:pt x="152" y="34"/>
                      </a:lnTo>
                      <a:lnTo>
                        <a:pt x="156" y="38"/>
                      </a:lnTo>
                      <a:lnTo>
                        <a:pt x="161" y="40"/>
                      </a:lnTo>
                      <a:close/>
                      <a:moveTo>
                        <a:pt x="0" y="110"/>
                      </a:moveTo>
                      <a:lnTo>
                        <a:pt x="4" y="120"/>
                      </a:lnTo>
                      <a:lnTo>
                        <a:pt x="8" y="129"/>
                      </a:lnTo>
                      <a:lnTo>
                        <a:pt x="12" y="138"/>
                      </a:lnTo>
                      <a:lnTo>
                        <a:pt x="19" y="146"/>
                      </a:lnTo>
                      <a:lnTo>
                        <a:pt x="25" y="154"/>
                      </a:lnTo>
                      <a:lnTo>
                        <a:pt x="32" y="161"/>
                      </a:lnTo>
                      <a:lnTo>
                        <a:pt x="42" y="167"/>
                      </a:lnTo>
                      <a:lnTo>
                        <a:pt x="50" y="171"/>
                      </a:lnTo>
                      <a:lnTo>
                        <a:pt x="53" y="171"/>
                      </a:lnTo>
                      <a:lnTo>
                        <a:pt x="55" y="169"/>
                      </a:lnTo>
                      <a:lnTo>
                        <a:pt x="46" y="165"/>
                      </a:lnTo>
                      <a:lnTo>
                        <a:pt x="38" y="159"/>
                      </a:lnTo>
                      <a:lnTo>
                        <a:pt x="29" y="152"/>
                      </a:lnTo>
                      <a:lnTo>
                        <a:pt x="23" y="146"/>
                      </a:lnTo>
                      <a:lnTo>
                        <a:pt x="15" y="137"/>
                      </a:lnTo>
                      <a:lnTo>
                        <a:pt x="12" y="129"/>
                      </a:lnTo>
                      <a:lnTo>
                        <a:pt x="8" y="120"/>
                      </a:lnTo>
                      <a:lnTo>
                        <a:pt x="4" y="108"/>
                      </a:lnTo>
                      <a:lnTo>
                        <a:pt x="2" y="110"/>
                      </a:lnTo>
                      <a:lnTo>
                        <a:pt x="0" y="110"/>
                      </a:lnTo>
                      <a:close/>
                    </a:path>
                  </a:pathLst>
                </a:custGeom>
                <a:solidFill>
                  <a:srgbClr val="ECB926"/>
                </a:solidFill>
                <a:ln w="9525">
                  <a:noFill/>
                  <a:round/>
                  <a:headEnd/>
                  <a:tailEnd/>
                </a:ln>
              </p:spPr>
              <p:txBody>
                <a:bodyPr/>
                <a:lstStyle/>
                <a:p>
                  <a:endParaRPr lang="en-US"/>
                </a:p>
              </p:txBody>
            </p:sp>
            <p:sp>
              <p:nvSpPr>
                <p:cNvPr id="22544" name="Freeform 321"/>
                <p:cNvSpPr>
                  <a:spLocks noEditPoints="1"/>
                </p:cNvSpPr>
                <p:nvPr/>
              </p:nvSpPr>
              <p:spPr bwMode="auto">
                <a:xfrm>
                  <a:off x="1779" y="1550"/>
                  <a:ext cx="173" cy="169"/>
                </a:xfrm>
                <a:custGeom>
                  <a:avLst/>
                  <a:gdLst>
                    <a:gd name="T0" fmla="*/ 173 w 173"/>
                    <a:gd name="T1" fmla="*/ 87 h 169"/>
                    <a:gd name="T2" fmla="*/ 173 w 173"/>
                    <a:gd name="T3" fmla="*/ 85 h 169"/>
                    <a:gd name="T4" fmla="*/ 173 w 173"/>
                    <a:gd name="T5" fmla="*/ 83 h 169"/>
                    <a:gd name="T6" fmla="*/ 171 w 173"/>
                    <a:gd name="T7" fmla="*/ 83 h 169"/>
                    <a:gd name="T8" fmla="*/ 169 w 173"/>
                    <a:gd name="T9" fmla="*/ 83 h 169"/>
                    <a:gd name="T10" fmla="*/ 169 w 173"/>
                    <a:gd name="T11" fmla="*/ 85 h 169"/>
                    <a:gd name="T12" fmla="*/ 169 w 173"/>
                    <a:gd name="T13" fmla="*/ 87 h 169"/>
                    <a:gd name="T14" fmla="*/ 167 w 173"/>
                    <a:gd name="T15" fmla="*/ 102 h 169"/>
                    <a:gd name="T16" fmla="*/ 163 w 173"/>
                    <a:gd name="T17" fmla="*/ 116 h 169"/>
                    <a:gd name="T18" fmla="*/ 158 w 173"/>
                    <a:gd name="T19" fmla="*/ 129 h 169"/>
                    <a:gd name="T20" fmla="*/ 150 w 173"/>
                    <a:gd name="T21" fmla="*/ 140 h 169"/>
                    <a:gd name="T22" fmla="*/ 152 w 173"/>
                    <a:gd name="T23" fmla="*/ 140 h 169"/>
                    <a:gd name="T24" fmla="*/ 154 w 173"/>
                    <a:gd name="T25" fmla="*/ 140 h 169"/>
                    <a:gd name="T26" fmla="*/ 161 w 173"/>
                    <a:gd name="T27" fmla="*/ 129 h 169"/>
                    <a:gd name="T28" fmla="*/ 167 w 173"/>
                    <a:gd name="T29" fmla="*/ 116 h 169"/>
                    <a:gd name="T30" fmla="*/ 171 w 173"/>
                    <a:gd name="T31" fmla="*/ 102 h 169"/>
                    <a:gd name="T32" fmla="*/ 173 w 173"/>
                    <a:gd name="T33" fmla="*/ 87 h 169"/>
                    <a:gd name="T34" fmla="*/ 156 w 173"/>
                    <a:gd name="T35" fmla="*/ 36 h 169"/>
                    <a:gd name="T36" fmla="*/ 148 w 173"/>
                    <a:gd name="T37" fmla="*/ 28 h 169"/>
                    <a:gd name="T38" fmla="*/ 140 w 173"/>
                    <a:gd name="T39" fmla="*/ 21 h 169"/>
                    <a:gd name="T40" fmla="*/ 133 w 173"/>
                    <a:gd name="T41" fmla="*/ 15 h 169"/>
                    <a:gd name="T42" fmla="*/ 125 w 173"/>
                    <a:gd name="T43" fmla="*/ 9 h 169"/>
                    <a:gd name="T44" fmla="*/ 116 w 173"/>
                    <a:gd name="T45" fmla="*/ 6 h 169"/>
                    <a:gd name="T46" fmla="*/ 106 w 173"/>
                    <a:gd name="T47" fmla="*/ 4 h 169"/>
                    <a:gd name="T48" fmla="*/ 95 w 173"/>
                    <a:gd name="T49" fmla="*/ 2 h 169"/>
                    <a:gd name="T50" fmla="*/ 85 w 173"/>
                    <a:gd name="T51" fmla="*/ 0 h 169"/>
                    <a:gd name="T52" fmla="*/ 84 w 173"/>
                    <a:gd name="T53" fmla="*/ 0 h 169"/>
                    <a:gd name="T54" fmla="*/ 80 w 173"/>
                    <a:gd name="T55" fmla="*/ 0 h 169"/>
                    <a:gd name="T56" fmla="*/ 84 w 173"/>
                    <a:gd name="T57" fmla="*/ 2 h 169"/>
                    <a:gd name="T58" fmla="*/ 87 w 173"/>
                    <a:gd name="T59" fmla="*/ 4 h 169"/>
                    <a:gd name="T60" fmla="*/ 104 w 173"/>
                    <a:gd name="T61" fmla="*/ 6 h 169"/>
                    <a:gd name="T62" fmla="*/ 120 w 173"/>
                    <a:gd name="T63" fmla="*/ 11 h 169"/>
                    <a:gd name="T64" fmla="*/ 133 w 173"/>
                    <a:gd name="T65" fmla="*/ 19 h 169"/>
                    <a:gd name="T66" fmla="*/ 146 w 173"/>
                    <a:gd name="T67" fmla="*/ 30 h 169"/>
                    <a:gd name="T68" fmla="*/ 150 w 173"/>
                    <a:gd name="T69" fmla="*/ 32 h 169"/>
                    <a:gd name="T70" fmla="*/ 156 w 173"/>
                    <a:gd name="T71" fmla="*/ 36 h 169"/>
                    <a:gd name="T72" fmla="*/ 0 w 173"/>
                    <a:gd name="T73" fmla="*/ 108 h 169"/>
                    <a:gd name="T74" fmla="*/ 4 w 173"/>
                    <a:gd name="T75" fmla="*/ 118 h 169"/>
                    <a:gd name="T76" fmla="*/ 8 w 173"/>
                    <a:gd name="T77" fmla="*/ 127 h 169"/>
                    <a:gd name="T78" fmla="*/ 11 w 173"/>
                    <a:gd name="T79" fmla="*/ 136 h 169"/>
                    <a:gd name="T80" fmla="*/ 19 w 173"/>
                    <a:gd name="T81" fmla="*/ 144 h 169"/>
                    <a:gd name="T82" fmla="*/ 25 w 173"/>
                    <a:gd name="T83" fmla="*/ 152 h 169"/>
                    <a:gd name="T84" fmla="*/ 32 w 173"/>
                    <a:gd name="T85" fmla="*/ 157 h 169"/>
                    <a:gd name="T86" fmla="*/ 42 w 173"/>
                    <a:gd name="T87" fmla="*/ 163 h 169"/>
                    <a:gd name="T88" fmla="*/ 51 w 173"/>
                    <a:gd name="T89" fmla="*/ 169 h 169"/>
                    <a:gd name="T90" fmla="*/ 53 w 173"/>
                    <a:gd name="T91" fmla="*/ 167 h 169"/>
                    <a:gd name="T92" fmla="*/ 57 w 173"/>
                    <a:gd name="T93" fmla="*/ 167 h 169"/>
                    <a:gd name="T94" fmla="*/ 48 w 173"/>
                    <a:gd name="T95" fmla="*/ 161 h 169"/>
                    <a:gd name="T96" fmla="*/ 38 w 173"/>
                    <a:gd name="T97" fmla="*/ 157 h 169"/>
                    <a:gd name="T98" fmla="*/ 30 w 173"/>
                    <a:gd name="T99" fmla="*/ 150 h 169"/>
                    <a:gd name="T100" fmla="*/ 23 w 173"/>
                    <a:gd name="T101" fmla="*/ 142 h 169"/>
                    <a:gd name="T102" fmla="*/ 17 w 173"/>
                    <a:gd name="T103" fmla="*/ 135 h 169"/>
                    <a:gd name="T104" fmla="*/ 11 w 173"/>
                    <a:gd name="T105" fmla="*/ 125 h 169"/>
                    <a:gd name="T106" fmla="*/ 8 w 173"/>
                    <a:gd name="T107" fmla="*/ 116 h 169"/>
                    <a:gd name="T108" fmla="*/ 4 w 173"/>
                    <a:gd name="T109" fmla="*/ 106 h 169"/>
                    <a:gd name="T110" fmla="*/ 2 w 173"/>
                    <a:gd name="T111" fmla="*/ 106 h 169"/>
                    <a:gd name="T112" fmla="*/ 0 w 173"/>
                    <a:gd name="T113" fmla="*/ 108 h 1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3"/>
                    <a:gd name="T172" fmla="*/ 0 h 169"/>
                    <a:gd name="T173" fmla="*/ 173 w 173"/>
                    <a:gd name="T174" fmla="*/ 169 h 1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3" h="169">
                      <a:moveTo>
                        <a:pt x="173" y="87"/>
                      </a:moveTo>
                      <a:lnTo>
                        <a:pt x="173" y="85"/>
                      </a:lnTo>
                      <a:lnTo>
                        <a:pt x="173" y="83"/>
                      </a:lnTo>
                      <a:lnTo>
                        <a:pt x="171" y="83"/>
                      </a:lnTo>
                      <a:lnTo>
                        <a:pt x="169" y="83"/>
                      </a:lnTo>
                      <a:lnTo>
                        <a:pt x="169" y="85"/>
                      </a:lnTo>
                      <a:lnTo>
                        <a:pt x="169" y="87"/>
                      </a:lnTo>
                      <a:lnTo>
                        <a:pt x="167" y="102"/>
                      </a:lnTo>
                      <a:lnTo>
                        <a:pt x="163" y="116"/>
                      </a:lnTo>
                      <a:lnTo>
                        <a:pt x="158" y="129"/>
                      </a:lnTo>
                      <a:lnTo>
                        <a:pt x="150" y="140"/>
                      </a:lnTo>
                      <a:lnTo>
                        <a:pt x="152" y="140"/>
                      </a:lnTo>
                      <a:lnTo>
                        <a:pt x="154" y="140"/>
                      </a:lnTo>
                      <a:lnTo>
                        <a:pt x="161" y="129"/>
                      </a:lnTo>
                      <a:lnTo>
                        <a:pt x="167" y="116"/>
                      </a:lnTo>
                      <a:lnTo>
                        <a:pt x="171" y="102"/>
                      </a:lnTo>
                      <a:lnTo>
                        <a:pt x="173" y="87"/>
                      </a:lnTo>
                      <a:close/>
                      <a:moveTo>
                        <a:pt x="156" y="36"/>
                      </a:moveTo>
                      <a:lnTo>
                        <a:pt x="148" y="28"/>
                      </a:lnTo>
                      <a:lnTo>
                        <a:pt x="140" y="21"/>
                      </a:lnTo>
                      <a:lnTo>
                        <a:pt x="133" y="15"/>
                      </a:lnTo>
                      <a:lnTo>
                        <a:pt x="125" y="9"/>
                      </a:lnTo>
                      <a:lnTo>
                        <a:pt x="116" y="6"/>
                      </a:lnTo>
                      <a:lnTo>
                        <a:pt x="106" y="4"/>
                      </a:lnTo>
                      <a:lnTo>
                        <a:pt x="95" y="2"/>
                      </a:lnTo>
                      <a:lnTo>
                        <a:pt x="85" y="0"/>
                      </a:lnTo>
                      <a:lnTo>
                        <a:pt x="84" y="0"/>
                      </a:lnTo>
                      <a:lnTo>
                        <a:pt x="80" y="0"/>
                      </a:lnTo>
                      <a:lnTo>
                        <a:pt x="84" y="2"/>
                      </a:lnTo>
                      <a:lnTo>
                        <a:pt x="87" y="4"/>
                      </a:lnTo>
                      <a:lnTo>
                        <a:pt x="104" y="6"/>
                      </a:lnTo>
                      <a:lnTo>
                        <a:pt x="120" y="11"/>
                      </a:lnTo>
                      <a:lnTo>
                        <a:pt x="133" y="19"/>
                      </a:lnTo>
                      <a:lnTo>
                        <a:pt x="146" y="30"/>
                      </a:lnTo>
                      <a:lnTo>
                        <a:pt x="150" y="32"/>
                      </a:lnTo>
                      <a:lnTo>
                        <a:pt x="156" y="36"/>
                      </a:lnTo>
                      <a:close/>
                      <a:moveTo>
                        <a:pt x="0" y="108"/>
                      </a:moveTo>
                      <a:lnTo>
                        <a:pt x="4" y="118"/>
                      </a:lnTo>
                      <a:lnTo>
                        <a:pt x="8" y="127"/>
                      </a:lnTo>
                      <a:lnTo>
                        <a:pt x="11" y="136"/>
                      </a:lnTo>
                      <a:lnTo>
                        <a:pt x="19" y="144"/>
                      </a:lnTo>
                      <a:lnTo>
                        <a:pt x="25" y="152"/>
                      </a:lnTo>
                      <a:lnTo>
                        <a:pt x="32" y="157"/>
                      </a:lnTo>
                      <a:lnTo>
                        <a:pt x="42" y="163"/>
                      </a:lnTo>
                      <a:lnTo>
                        <a:pt x="51" y="169"/>
                      </a:lnTo>
                      <a:lnTo>
                        <a:pt x="53" y="167"/>
                      </a:lnTo>
                      <a:lnTo>
                        <a:pt x="57" y="167"/>
                      </a:lnTo>
                      <a:lnTo>
                        <a:pt x="48" y="161"/>
                      </a:lnTo>
                      <a:lnTo>
                        <a:pt x="38" y="157"/>
                      </a:lnTo>
                      <a:lnTo>
                        <a:pt x="30" y="150"/>
                      </a:lnTo>
                      <a:lnTo>
                        <a:pt x="23" y="142"/>
                      </a:lnTo>
                      <a:lnTo>
                        <a:pt x="17" y="135"/>
                      </a:lnTo>
                      <a:lnTo>
                        <a:pt x="11" y="125"/>
                      </a:lnTo>
                      <a:lnTo>
                        <a:pt x="8" y="116"/>
                      </a:lnTo>
                      <a:lnTo>
                        <a:pt x="4" y="106"/>
                      </a:lnTo>
                      <a:lnTo>
                        <a:pt x="2" y="106"/>
                      </a:lnTo>
                      <a:lnTo>
                        <a:pt x="0" y="108"/>
                      </a:lnTo>
                      <a:close/>
                    </a:path>
                  </a:pathLst>
                </a:custGeom>
                <a:solidFill>
                  <a:srgbClr val="ECB925"/>
                </a:solidFill>
                <a:ln w="9525">
                  <a:noFill/>
                  <a:round/>
                  <a:headEnd/>
                  <a:tailEnd/>
                </a:ln>
              </p:spPr>
              <p:txBody>
                <a:bodyPr/>
                <a:lstStyle/>
                <a:p>
                  <a:endParaRPr lang="en-US"/>
                </a:p>
              </p:txBody>
            </p:sp>
            <p:sp>
              <p:nvSpPr>
                <p:cNvPr id="22545" name="Freeform 322"/>
                <p:cNvSpPr>
                  <a:spLocks noEditPoints="1"/>
                </p:cNvSpPr>
                <p:nvPr/>
              </p:nvSpPr>
              <p:spPr bwMode="auto">
                <a:xfrm>
                  <a:off x="1781" y="1552"/>
                  <a:ext cx="169" cy="165"/>
                </a:xfrm>
                <a:custGeom>
                  <a:avLst/>
                  <a:gdLst>
                    <a:gd name="T0" fmla="*/ 169 w 169"/>
                    <a:gd name="T1" fmla="*/ 85 h 165"/>
                    <a:gd name="T2" fmla="*/ 169 w 169"/>
                    <a:gd name="T3" fmla="*/ 83 h 165"/>
                    <a:gd name="T4" fmla="*/ 169 w 169"/>
                    <a:gd name="T5" fmla="*/ 81 h 165"/>
                    <a:gd name="T6" fmla="*/ 167 w 169"/>
                    <a:gd name="T7" fmla="*/ 81 h 165"/>
                    <a:gd name="T8" fmla="*/ 165 w 169"/>
                    <a:gd name="T9" fmla="*/ 81 h 165"/>
                    <a:gd name="T10" fmla="*/ 165 w 169"/>
                    <a:gd name="T11" fmla="*/ 83 h 165"/>
                    <a:gd name="T12" fmla="*/ 165 w 169"/>
                    <a:gd name="T13" fmla="*/ 85 h 165"/>
                    <a:gd name="T14" fmla="*/ 163 w 169"/>
                    <a:gd name="T15" fmla="*/ 100 h 165"/>
                    <a:gd name="T16" fmla="*/ 159 w 169"/>
                    <a:gd name="T17" fmla="*/ 116 h 165"/>
                    <a:gd name="T18" fmla="*/ 154 w 169"/>
                    <a:gd name="T19" fmla="*/ 127 h 165"/>
                    <a:gd name="T20" fmla="*/ 144 w 169"/>
                    <a:gd name="T21" fmla="*/ 140 h 165"/>
                    <a:gd name="T22" fmla="*/ 146 w 169"/>
                    <a:gd name="T23" fmla="*/ 138 h 165"/>
                    <a:gd name="T24" fmla="*/ 146 w 169"/>
                    <a:gd name="T25" fmla="*/ 138 h 165"/>
                    <a:gd name="T26" fmla="*/ 148 w 169"/>
                    <a:gd name="T27" fmla="*/ 138 h 165"/>
                    <a:gd name="T28" fmla="*/ 150 w 169"/>
                    <a:gd name="T29" fmla="*/ 138 h 165"/>
                    <a:gd name="T30" fmla="*/ 157 w 169"/>
                    <a:gd name="T31" fmla="*/ 127 h 165"/>
                    <a:gd name="T32" fmla="*/ 163 w 169"/>
                    <a:gd name="T33" fmla="*/ 114 h 165"/>
                    <a:gd name="T34" fmla="*/ 167 w 169"/>
                    <a:gd name="T35" fmla="*/ 100 h 165"/>
                    <a:gd name="T36" fmla="*/ 169 w 169"/>
                    <a:gd name="T37" fmla="*/ 85 h 165"/>
                    <a:gd name="T38" fmla="*/ 148 w 169"/>
                    <a:gd name="T39" fmla="*/ 30 h 165"/>
                    <a:gd name="T40" fmla="*/ 142 w 169"/>
                    <a:gd name="T41" fmla="*/ 25 h 165"/>
                    <a:gd name="T42" fmla="*/ 135 w 169"/>
                    <a:gd name="T43" fmla="*/ 19 h 165"/>
                    <a:gd name="T44" fmla="*/ 127 w 169"/>
                    <a:gd name="T45" fmla="*/ 13 h 165"/>
                    <a:gd name="T46" fmla="*/ 119 w 169"/>
                    <a:gd name="T47" fmla="*/ 9 h 165"/>
                    <a:gd name="T48" fmla="*/ 112 w 169"/>
                    <a:gd name="T49" fmla="*/ 6 h 165"/>
                    <a:gd name="T50" fmla="*/ 102 w 169"/>
                    <a:gd name="T51" fmla="*/ 2 h 165"/>
                    <a:gd name="T52" fmla="*/ 93 w 169"/>
                    <a:gd name="T53" fmla="*/ 2 h 165"/>
                    <a:gd name="T54" fmla="*/ 83 w 169"/>
                    <a:gd name="T55" fmla="*/ 0 h 165"/>
                    <a:gd name="T56" fmla="*/ 82 w 169"/>
                    <a:gd name="T57" fmla="*/ 0 h 165"/>
                    <a:gd name="T58" fmla="*/ 82 w 169"/>
                    <a:gd name="T59" fmla="*/ 0 h 165"/>
                    <a:gd name="T60" fmla="*/ 85 w 169"/>
                    <a:gd name="T61" fmla="*/ 2 h 165"/>
                    <a:gd name="T62" fmla="*/ 89 w 169"/>
                    <a:gd name="T63" fmla="*/ 4 h 165"/>
                    <a:gd name="T64" fmla="*/ 102 w 169"/>
                    <a:gd name="T65" fmla="*/ 7 h 165"/>
                    <a:gd name="T66" fmla="*/ 116 w 169"/>
                    <a:gd name="T67" fmla="*/ 11 h 165"/>
                    <a:gd name="T68" fmla="*/ 127 w 169"/>
                    <a:gd name="T69" fmla="*/ 17 h 165"/>
                    <a:gd name="T70" fmla="*/ 137 w 169"/>
                    <a:gd name="T71" fmla="*/ 25 h 165"/>
                    <a:gd name="T72" fmla="*/ 142 w 169"/>
                    <a:gd name="T73" fmla="*/ 28 h 165"/>
                    <a:gd name="T74" fmla="*/ 148 w 169"/>
                    <a:gd name="T75" fmla="*/ 30 h 165"/>
                    <a:gd name="T76" fmla="*/ 0 w 169"/>
                    <a:gd name="T77" fmla="*/ 104 h 165"/>
                    <a:gd name="T78" fmla="*/ 4 w 169"/>
                    <a:gd name="T79" fmla="*/ 116 h 165"/>
                    <a:gd name="T80" fmla="*/ 8 w 169"/>
                    <a:gd name="T81" fmla="*/ 125 h 165"/>
                    <a:gd name="T82" fmla="*/ 11 w 169"/>
                    <a:gd name="T83" fmla="*/ 133 h 165"/>
                    <a:gd name="T84" fmla="*/ 19 w 169"/>
                    <a:gd name="T85" fmla="*/ 142 h 165"/>
                    <a:gd name="T86" fmla="*/ 25 w 169"/>
                    <a:gd name="T87" fmla="*/ 148 h 165"/>
                    <a:gd name="T88" fmla="*/ 34 w 169"/>
                    <a:gd name="T89" fmla="*/ 155 h 165"/>
                    <a:gd name="T90" fmla="*/ 42 w 169"/>
                    <a:gd name="T91" fmla="*/ 161 h 165"/>
                    <a:gd name="T92" fmla="*/ 51 w 169"/>
                    <a:gd name="T93" fmla="*/ 165 h 165"/>
                    <a:gd name="T94" fmla="*/ 55 w 169"/>
                    <a:gd name="T95" fmla="*/ 165 h 165"/>
                    <a:gd name="T96" fmla="*/ 57 w 169"/>
                    <a:gd name="T97" fmla="*/ 163 h 165"/>
                    <a:gd name="T98" fmla="*/ 47 w 169"/>
                    <a:gd name="T99" fmla="*/ 159 h 165"/>
                    <a:gd name="T100" fmla="*/ 38 w 169"/>
                    <a:gd name="T101" fmla="*/ 153 h 165"/>
                    <a:gd name="T102" fmla="*/ 30 w 169"/>
                    <a:gd name="T103" fmla="*/ 148 h 165"/>
                    <a:gd name="T104" fmla="*/ 23 w 169"/>
                    <a:gd name="T105" fmla="*/ 140 h 165"/>
                    <a:gd name="T106" fmla="*/ 17 w 169"/>
                    <a:gd name="T107" fmla="*/ 133 h 165"/>
                    <a:gd name="T108" fmla="*/ 11 w 169"/>
                    <a:gd name="T109" fmla="*/ 123 h 165"/>
                    <a:gd name="T110" fmla="*/ 8 w 169"/>
                    <a:gd name="T111" fmla="*/ 114 h 165"/>
                    <a:gd name="T112" fmla="*/ 4 w 169"/>
                    <a:gd name="T113" fmla="*/ 104 h 165"/>
                    <a:gd name="T114" fmla="*/ 2 w 169"/>
                    <a:gd name="T115" fmla="*/ 104 h 165"/>
                    <a:gd name="T116" fmla="*/ 0 w 169"/>
                    <a:gd name="T117" fmla="*/ 104 h 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9"/>
                    <a:gd name="T178" fmla="*/ 0 h 165"/>
                    <a:gd name="T179" fmla="*/ 169 w 169"/>
                    <a:gd name="T180" fmla="*/ 165 h 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9" h="165">
                      <a:moveTo>
                        <a:pt x="169" y="85"/>
                      </a:moveTo>
                      <a:lnTo>
                        <a:pt x="169" y="83"/>
                      </a:lnTo>
                      <a:lnTo>
                        <a:pt x="169" y="81"/>
                      </a:lnTo>
                      <a:lnTo>
                        <a:pt x="167" y="81"/>
                      </a:lnTo>
                      <a:lnTo>
                        <a:pt x="165" y="81"/>
                      </a:lnTo>
                      <a:lnTo>
                        <a:pt x="165" y="83"/>
                      </a:lnTo>
                      <a:lnTo>
                        <a:pt x="165" y="85"/>
                      </a:lnTo>
                      <a:lnTo>
                        <a:pt x="163" y="100"/>
                      </a:lnTo>
                      <a:lnTo>
                        <a:pt x="159" y="116"/>
                      </a:lnTo>
                      <a:lnTo>
                        <a:pt x="154" y="127"/>
                      </a:lnTo>
                      <a:lnTo>
                        <a:pt x="144" y="140"/>
                      </a:lnTo>
                      <a:lnTo>
                        <a:pt x="146" y="138"/>
                      </a:lnTo>
                      <a:lnTo>
                        <a:pt x="148" y="138"/>
                      </a:lnTo>
                      <a:lnTo>
                        <a:pt x="150" y="138"/>
                      </a:lnTo>
                      <a:lnTo>
                        <a:pt x="157" y="127"/>
                      </a:lnTo>
                      <a:lnTo>
                        <a:pt x="163" y="114"/>
                      </a:lnTo>
                      <a:lnTo>
                        <a:pt x="167" y="100"/>
                      </a:lnTo>
                      <a:lnTo>
                        <a:pt x="169" y="85"/>
                      </a:lnTo>
                      <a:close/>
                      <a:moveTo>
                        <a:pt x="148" y="30"/>
                      </a:moveTo>
                      <a:lnTo>
                        <a:pt x="142" y="25"/>
                      </a:lnTo>
                      <a:lnTo>
                        <a:pt x="135" y="19"/>
                      </a:lnTo>
                      <a:lnTo>
                        <a:pt x="127" y="13"/>
                      </a:lnTo>
                      <a:lnTo>
                        <a:pt x="119" y="9"/>
                      </a:lnTo>
                      <a:lnTo>
                        <a:pt x="112" y="6"/>
                      </a:lnTo>
                      <a:lnTo>
                        <a:pt x="102" y="2"/>
                      </a:lnTo>
                      <a:lnTo>
                        <a:pt x="93" y="2"/>
                      </a:lnTo>
                      <a:lnTo>
                        <a:pt x="83" y="0"/>
                      </a:lnTo>
                      <a:lnTo>
                        <a:pt x="82" y="0"/>
                      </a:lnTo>
                      <a:lnTo>
                        <a:pt x="85" y="2"/>
                      </a:lnTo>
                      <a:lnTo>
                        <a:pt x="89" y="4"/>
                      </a:lnTo>
                      <a:lnTo>
                        <a:pt x="102" y="7"/>
                      </a:lnTo>
                      <a:lnTo>
                        <a:pt x="116" y="11"/>
                      </a:lnTo>
                      <a:lnTo>
                        <a:pt x="127" y="17"/>
                      </a:lnTo>
                      <a:lnTo>
                        <a:pt x="137" y="25"/>
                      </a:lnTo>
                      <a:lnTo>
                        <a:pt x="142" y="28"/>
                      </a:lnTo>
                      <a:lnTo>
                        <a:pt x="148" y="30"/>
                      </a:lnTo>
                      <a:close/>
                      <a:moveTo>
                        <a:pt x="0" y="104"/>
                      </a:moveTo>
                      <a:lnTo>
                        <a:pt x="4" y="116"/>
                      </a:lnTo>
                      <a:lnTo>
                        <a:pt x="8" y="125"/>
                      </a:lnTo>
                      <a:lnTo>
                        <a:pt x="11" y="133"/>
                      </a:lnTo>
                      <a:lnTo>
                        <a:pt x="19" y="142"/>
                      </a:lnTo>
                      <a:lnTo>
                        <a:pt x="25" y="148"/>
                      </a:lnTo>
                      <a:lnTo>
                        <a:pt x="34" y="155"/>
                      </a:lnTo>
                      <a:lnTo>
                        <a:pt x="42" y="161"/>
                      </a:lnTo>
                      <a:lnTo>
                        <a:pt x="51" y="165"/>
                      </a:lnTo>
                      <a:lnTo>
                        <a:pt x="55" y="165"/>
                      </a:lnTo>
                      <a:lnTo>
                        <a:pt x="57" y="163"/>
                      </a:lnTo>
                      <a:lnTo>
                        <a:pt x="47" y="159"/>
                      </a:lnTo>
                      <a:lnTo>
                        <a:pt x="38" y="153"/>
                      </a:lnTo>
                      <a:lnTo>
                        <a:pt x="30" y="148"/>
                      </a:lnTo>
                      <a:lnTo>
                        <a:pt x="23" y="140"/>
                      </a:lnTo>
                      <a:lnTo>
                        <a:pt x="17" y="133"/>
                      </a:lnTo>
                      <a:lnTo>
                        <a:pt x="11" y="123"/>
                      </a:lnTo>
                      <a:lnTo>
                        <a:pt x="8" y="114"/>
                      </a:lnTo>
                      <a:lnTo>
                        <a:pt x="4" y="104"/>
                      </a:lnTo>
                      <a:lnTo>
                        <a:pt x="2" y="104"/>
                      </a:lnTo>
                      <a:lnTo>
                        <a:pt x="0" y="104"/>
                      </a:lnTo>
                      <a:close/>
                    </a:path>
                  </a:pathLst>
                </a:custGeom>
                <a:solidFill>
                  <a:srgbClr val="ECBA22"/>
                </a:solidFill>
                <a:ln w="9525">
                  <a:noFill/>
                  <a:round/>
                  <a:headEnd/>
                  <a:tailEnd/>
                </a:ln>
              </p:spPr>
              <p:txBody>
                <a:bodyPr/>
                <a:lstStyle/>
                <a:p>
                  <a:endParaRPr lang="en-US"/>
                </a:p>
              </p:txBody>
            </p:sp>
            <p:sp>
              <p:nvSpPr>
                <p:cNvPr id="22546" name="Freeform 323"/>
                <p:cNvSpPr>
                  <a:spLocks noEditPoints="1"/>
                </p:cNvSpPr>
                <p:nvPr/>
              </p:nvSpPr>
              <p:spPr bwMode="auto">
                <a:xfrm>
                  <a:off x="1783" y="1554"/>
                  <a:ext cx="165" cy="163"/>
                </a:xfrm>
                <a:custGeom>
                  <a:avLst/>
                  <a:gdLst>
                    <a:gd name="T0" fmla="*/ 165 w 165"/>
                    <a:gd name="T1" fmla="*/ 83 h 163"/>
                    <a:gd name="T2" fmla="*/ 165 w 165"/>
                    <a:gd name="T3" fmla="*/ 81 h 163"/>
                    <a:gd name="T4" fmla="*/ 165 w 165"/>
                    <a:gd name="T5" fmla="*/ 79 h 163"/>
                    <a:gd name="T6" fmla="*/ 163 w 165"/>
                    <a:gd name="T7" fmla="*/ 79 h 163"/>
                    <a:gd name="T8" fmla="*/ 161 w 165"/>
                    <a:gd name="T9" fmla="*/ 79 h 163"/>
                    <a:gd name="T10" fmla="*/ 161 w 165"/>
                    <a:gd name="T11" fmla="*/ 81 h 163"/>
                    <a:gd name="T12" fmla="*/ 161 w 165"/>
                    <a:gd name="T13" fmla="*/ 83 h 163"/>
                    <a:gd name="T14" fmla="*/ 159 w 165"/>
                    <a:gd name="T15" fmla="*/ 98 h 163"/>
                    <a:gd name="T16" fmla="*/ 155 w 165"/>
                    <a:gd name="T17" fmla="*/ 114 h 163"/>
                    <a:gd name="T18" fmla="*/ 148 w 165"/>
                    <a:gd name="T19" fmla="*/ 127 h 163"/>
                    <a:gd name="T20" fmla="*/ 140 w 165"/>
                    <a:gd name="T21" fmla="*/ 138 h 163"/>
                    <a:gd name="T22" fmla="*/ 142 w 165"/>
                    <a:gd name="T23" fmla="*/ 138 h 163"/>
                    <a:gd name="T24" fmla="*/ 144 w 165"/>
                    <a:gd name="T25" fmla="*/ 136 h 163"/>
                    <a:gd name="T26" fmla="*/ 144 w 165"/>
                    <a:gd name="T27" fmla="*/ 136 h 163"/>
                    <a:gd name="T28" fmla="*/ 146 w 165"/>
                    <a:gd name="T29" fmla="*/ 136 h 163"/>
                    <a:gd name="T30" fmla="*/ 154 w 165"/>
                    <a:gd name="T31" fmla="*/ 125 h 163"/>
                    <a:gd name="T32" fmla="*/ 159 w 165"/>
                    <a:gd name="T33" fmla="*/ 112 h 163"/>
                    <a:gd name="T34" fmla="*/ 163 w 165"/>
                    <a:gd name="T35" fmla="*/ 98 h 163"/>
                    <a:gd name="T36" fmla="*/ 165 w 165"/>
                    <a:gd name="T37" fmla="*/ 83 h 163"/>
                    <a:gd name="T38" fmla="*/ 142 w 165"/>
                    <a:gd name="T39" fmla="*/ 26 h 163"/>
                    <a:gd name="T40" fmla="*/ 129 w 165"/>
                    <a:gd name="T41" fmla="*/ 15 h 163"/>
                    <a:gd name="T42" fmla="*/ 116 w 165"/>
                    <a:gd name="T43" fmla="*/ 7 h 163"/>
                    <a:gd name="T44" fmla="*/ 100 w 165"/>
                    <a:gd name="T45" fmla="*/ 2 h 163"/>
                    <a:gd name="T46" fmla="*/ 83 w 165"/>
                    <a:gd name="T47" fmla="*/ 0 h 163"/>
                    <a:gd name="T48" fmla="*/ 87 w 165"/>
                    <a:gd name="T49" fmla="*/ 4 h 163"/>
                    <a:gd name="T50" fmla="*/ 93 w 165"/>
                    <a:gd name="T51" fmla="*/ 5 h 163"/>
                    <a:gd name="T52" fmla="*/ 100 w 165"/>
                    <a:gd name="T53" fmla="*/ 7 h 163"/>
                    <a:gd name="T54" fmla="*/ 110 w 165"/>
                    <a:gd name="T55" fmla="*/ 9 h 163"/>
                    <a:gd name="T56" fmla="*/ 117 w 165"/>
                    <a:gd name="T57" fmla="*/ 13 h 163"/>
                    <a:gd name="T58" fmla="*/ 125 w 165"/>
                    <a:gd name="T59" fmla="*/ 19 h 163"/>
                    <a:gd name="T60" fmla="*/ 129 w 165"/>
                    <a:gd name="T61" fmla="*/ 19 h 163"/>
                    <a:gd name="T62" fmla="*/ 131 w 165"/>
                    <a:gd name="T63" fmla="*/ 21 h 163"/>
                    <a:gd name="T64" fmla="*/ 136 w 165"/>
                    <a:gd name="T65" fmla="*/ 23 h 163"/>
                    <a:gd name="T66" fmla="*/ 142 w 165"/>
                    <a:gd name="T67" fmla="*/ 26 h 163"/>
                    <a:gd name="T68" fmla="*/ 0 w 165"/>
                    <a:gd name="T69" fmla="*/ 102 h 163"/>
                    <a:gd name="T70" fmla="*/ 4 w 165"/>
                    <a:gd name="T71" fmla="*/ 112 h 163"/>
                    <a:gd name="T72" fmla="*/ 7 w 165"/>
                    <a:gd name="T73" fmla="*/ 121 h 163"/>
                    <a:gd name="T74" fmla="*/ 13 w 165"/>
                    <a:gd name="T75" fmla="*/ 131 h 163"/>
                    <a:gd name="T76" fmla="*/ 19 w 165"/>
                    <a:gd name="T77" fmla="*/ 138 h 163"/>
                    <a:gd name="T78" fmla="*/ 26 w 165"/>
                    <a:gd name="T79" fmla="*/ 146 h 163"/>
                    <a:gd name="T80" fmla="*/ 34 w 165"/>
                    <a:gd name="T81" fmla="*/ 153 h 163"/>
                    <a:gd name="T82" fmla="*/ 44 w 165"/>
                    <a:gd name="T83" fmla="*/ 157 h 163"/>
                    <a:gd name="T84" fmla="*/ 53 w 165"/>
                    <a:gd name="T85" fmla="*/ 163 h 163"/>
                    <a:gd name="T86" fmla="*/ 55 w 165"/>
                    <a:gd name="T87" fmla="*/ 161 h 163"/>
                    <a:gd name="T88" fmla="*/ 59 w 165"/>
                    <a:gd name="T89" fmla="*/ 159 h 163"/>
                    <a:gd name="T90" fmla="*/ 47 w 165"/>
                    <a:gd name="T91" fmla="*/ 155 h 163"/>
                    <a:gd name="T92" fmla="*/ 40 w 165"/>
                    <a:gd name="T93" fmla="*/ 151 h 163"/>
                    <a:gd name="T94" fmla="*/ 30 w 165"/>
                    <a:gd name="T95" fmla="*/ 146 h 163"/>
                    <a:gd name="T96" fmla="*/ 23 w 165"/>
                    <a:gd name="T97" fmla="*/ 138 h 163"/>
                    <a:gd name="T98" fmla="*/ 17 w 165"/>
                    <a:gd name="T99" fmla="*/ 131 h 163"/>
                    <a:gd name="T100" fmla="*/ 11 w 165"/>
                    <a:gd name="T101" fmla="*/ 121 h 163"/>
                    <a:gd name="T102" fmla="*/ 7 w 165"/>
                    <a:gd name="T103" fmla="*/ 112 h 163"/>
                    <a:gd name="T104" fmla="*/ 4 w 165"/>
                    <a:gd name="T105" fmla="*/ 102 h 163"/>
                    <a:gd name="T106" fmla="*/ 2 w 165"/>
                    <a:gd name="T107" fmla="*/ 102 h 163"/>
                    <a:gd name="T108" fmla="*/ 0 w 165"/>
                    <a:gd name="T109" fmla="*/ 102 h 1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5"/>
                    <a:gd name="T166" fmla="*/ 0 h 163"/>
                    <a:gd name="T167" fmla="*/ 165 w 165"/>
                    <a:gd name="T168" fmla="*/ 163 h 1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5" h="163">
                      <a:moveTo>
                        <a:pt x="165" y="83"/>
                      </a:moveTo>
                      <a:lnTo>
                        <a:pt x="165" y="81"/>
                      </a:lnTo>
                      <a:lnTo>
                        <a:pt x="165" y="79"/>
                      </a:lnTo>
                      <a:lnTo>
                        <a:pt x="163" y="79"/>
                      </a:lnTo>
                      <a:lnTo>
                        <a:pt x="161" y="79"/>
                      </a:lnTo>
                      <a:lnTo>
                        <a:pt x="161" y="81"/>
                      </a:lnTo>
                      <a:lnTo>
                        <a:pt x="161" y="83"/>
                      </a:lnTo>
                      <a:lnTo>
                        <a:pt x="159" y="98"/>
                      </a:lnTo>
                      <a:lnTo>
                        <a:pt x="155" y="114"/>
                      </a:lnTo>
                      <a:lnTo>
                        <a:pt x="148" y="127"/>
                      </a:lnTo>
                      <a:lnTo>
                        <a:pt x="140" y="138"/>
                      </a:lnTo>
                      <a:lnTo>
                        <a:pt x="142" y="138"/>
                      </a:lnTo>
                      <a:lnTo>
                        <a:pt x="144" y="136"/>
                      </a:lnTo>
                      <a:lnTo>
                        <a:pt x="146" y="136"/>
                      </a:lnTo>
                      <a:lnTo>
                        <a:pt x="154" y="125"/>
                      </a:lnTo>
                      <a:lnTo>
                        <a:pt x="159" y="112"/>
                      </a:lnTo>
                      <a:lnTo>
                        <a:pt x="163" y="98"/>
                      </a:lnTo>
                      <a:lnTo>
                        <a:pt x="165" y="83"/>
                      </a:lnTo>
                      <a:close/>
                      <a:moveTo>
                        <a:pt x="142" y="26"/>
                      </a:moveTo>
                      <a:lnTo>
                        <a:pt x="129" y="15"/>
                      </a:lnTo>
                      <a:lnTo>
                        <a:pt x="116" y="7"/>
                      </a:lnTo>
                      <a:lnTo>
                        <a:pt x="100" y="2"/>
                      </a:lnTo>
                      <a:lnTo>
                        <a:pt x="83" y="0"/>
                      </a:lnTo>
                      <a:lnTo>
                        <a:pt x="87" y="4"/>
                      </a:lnTo>
                      <a:lnTo>
                        <a:pt x="93" y="5"/>
                      </a:lnTo>
                      <a:lnTo>
                        <a:pt x="100" y="7"/>
                      </a:lnTo>
                      <a:lnTo>
                        <a:pt x="110" y="9"/>
                      </a:lnTo>
                      <a:lnTo>
                        <a:pt x="117" y="13"/>
                      </a:lnTo>
                      <a:lnTo>
                        <a:pt x="125" y="19"/>
                      </a:lnTo>
                      <a:lnTo>
                        <a:pt x="129" y="19"/>
                      </a:lnTo>
                      <a:lnTo>
                        <a:pt x="131" y="21"/>
                      </a:lnTo>
                      <a:lnTo>
                        <a:pt x="136" y="23"/>
                      </a:lnTo>
                      <a:lnTo>
                        <a:pt x="142" y="26"/>
                      </a:lnTo>
                      <a:close/>
                      <a:moveTo>
                        <a:pt x="0" y="102"/>
                      </a:moveTo>
                      <a:lnTo>
                        <a:pt x="4" y="112"/>
                      </a:lnTo>
                      <a:lnTo>
                        <a:pt x="7" y="121"/>
                      </a:lnTo>
                      <a:lnTo>
                        <a:pt x="13" y="131"/>
                      </a:lnTo>
                      <a:lnTo>
                        <a:pt x="19" y="138"/>
                      </a:lnTo>
                      <a:lnTo>
                        <a:pt x="26" y="146"/>
                      </a:lnTo>
                      <a:lnTo>
                        <a:pt x="34" y="153"/>
                      </a:lnTo>
                      <a:lnTo>
                        <a:pt x="44" y="157"/>
                      </a:lnTo>
                      <a:lnTo>
                        <a:pt x="53" y="163"/>
                      </a:lnTo>
                      <a:lnTo>
                        <a:pt x="55" y="161"/>
                      </a:lnTo>
                      <a:lnTo>
                        <a:pt x="59" y="159"/>
                      </a:lnTo>
                      <a:lnTo>
                        <a:pt x="47" y="155"/>
                      </a:lnTo>
                      <a:lnTo>
                        <a:pt x="40" y="151"/>
                      </a:lnTo>
                      <a:lnTo>
                        <a:pt x="30" y="146"/>
                      </a:lnTo>
                      <a:lnTo>
                        <a:pt x="23" y="138"/>
                      </a:lnTo>
                      <a:lnTo>
                        <a:pt x="17" y="131"/>
                      </a:lnTo>
                      <a:lnTo>
                        <a:pt x="11" y="121"/>
                      </a:lnTo>
                      <a:lnTo>
                        <a:pt x="7" y="112"/>
                      </a:lnTo>
                      <a:lnTo>
                        <a:pt x="4" y="102"/>
                      </a:lnTo>
                      <a:lnTo>
                        <a:pt x="2" y="102"/>
                      </a:lnTo>
                      <a:lnTo>
                        <a:pt x="0" y="102"/>
                      </a:lnTo>
                      <a:close/>
                    </a:path>
                  </a:pathLst>
                </a:custGeom>
                <a:solidFill>
                  <a:srgbClr val="ECBB21"/>
                </a:solidFill>
                <a:ln w="9525">
                  <a:noFill/>
                  <a:round/>
                  <a:headEnd/>
                  <a:tailEnd/>
                </a:ln>
              </p:spPr>
              <p:txBody>
                <a:bodyPr/>
                <a:lstStyle/>
                <a:p>
                  <a:endParaRPr lang="en-US"/>
                </a:p>
              </p:txBody>
            </p:sp>
            <p:sp>
              <p:nvSpPr>
                <p:cNvPr id="22547" name="Freeform 324"/>
                <p:cNvSpPr>
                  <a:spLocks noEditPoints="1"/>
                </p:cNvSpPr>
                <p:nvPr/>
              </p:nvSpPr>
              <p:spPr bwMode="auto">
                <a:xfrm>
                  <a:off x="1785" y="1556"/>
                  <a:ext cx="161" cy="159"/>
                </a:xfrm>
                <a:custGeom>
                  <a:avLst/>
                  <a:gdLst>
                    <a:gd name="T0" fmla="*/ 161 w 161"/>
                    <a:gd name="T1" fmla="*/ 81 h 159"/>
                    <a:gd name="T2" fmla="*/ 161 w 161"/>
                    <a:gd name="T3" fmla="*/ 79 h 159"/>
                    <a:gd name="T4" fmla="*/ 161 w 161"/>
                    <a:gd name="T5" fmla="*/ 77 h 159"/>
                    <a:gd name="T6" fmla="*/ 159 w 161"/>
                    <a:gd name="T7" fmla="*/ 77 h 159"/>
                    <a:gd name="T8" fmla="*/ 157 w 161"/>
                    <a:gd name="T9" fmla="*/ 77 h 159"/>
                    <a:gd name="T10" fmla="*/ 157 w 161"/>
                    <a:gd name="T11" fmla="*/ 79 h 159"/>
                    <a:gd name="T12" fmla="*/ 157 w 161"/>
                    <a:gd name="T13" fmla="*/ 81 h 159"/>
                    <a:gd name="T14" fmla="*/ 155 w 161"/>
                    <a:gd name="T15" fmla="*/ 96 h 159"/>
                    <a:gd name="T16" fmla="*/ 152 w 161"/>
                    <a:gd name="T17" fmla="*/ 112 h 159"/>
                    <a:gd name="T18" fmla="*/ 144 w 161"/>
                    <a:gd name="T19" fmla="*/ 125 h 159"/>
                    <a:gd name="T20" fmla="*/ 134 w 161"/>
                    <a:gd name="T21" fmla="*/ 136 h 159"/>
                    <a:gd name="T22" fmla="*/ 138 w 161"/>
                    <a:gd name="T23" fmla="*/ 136 h 159"/>
                    <a:gd name="T24" fmla="*/ 140 w 161"/>
                    <a:gd name="T25" fmla="*/ 136 h 159"/>
                    <a:gd name="T26" fmla="*/ 150 w 161"/>
                    <a:gd name="T27" fmla="*/ 123 h 159"/>
                    <a:gd name="T28" fmla="*/ 155 w 161"/>
                    <a:gd name="T29" fmla="*/ 112 h 159"/>
                    <a:gd name="T30" fmla="*/ 159 w 161"/>
                    <a:gd name="T31" fmla="*/ 96 h 159"/>
                    <a:gd name="T32" fmla="*/ 161 w 161"/>
                    <a:gd name="T33" fmla="*/ 81 h 159"/>
                    <a:gd name="T34" fmla="*/ 133 w 161"/>
                    <a:gd name="T35" fmla="*/ 21 h 159"/>
                    <a:gd name="T36" fmla="*/ 123 w 161"/>
                    <a:gd name="T37" fmla="*/ 13 h 159"/>
                    <a:gd name="T38" fmla="*/ 112 w 161"/>
                    <a:gd name="T39" fmla="*/ 7 h 159"/>
                    <a:gd name="T40" fmla="*/ 98 w 161"/>
                    <a:gd name="T41" fmla="*/ 3 h 159"/>
                    <a:gd name="T42" fmla="*/ 85 w 161"/>
                    <a:gd name="T43" fmla="*/ 0 h 159"/>
                    <a:gd name="T44" fmla="*/ 97 w 161"/>
                    <a:gd name="T45" fmla="*/ 5 h 159"/>
                    <a:gd name="T46" fmla="*/ 104 w 161"/>
                    <a:gd name="T47" fmla="*/ 7 h 159"/>
                    <a:gd name="T48" fmla="*/ 115 w 161"/>
                    <a:gd name="T49" fmla="*/ 13 h 159"/>
                    <a:gd name="T50" fmla="*/ 129 w 161"/>
                    <a:gd name="T51" fmla="*/ 19 h 159"/>
                    <a:gd name="T52" fmla="*/ 131 w 161"/>
                    <a:gd name="T53" fmla="*/ 21 h 159"/>
                    <a:gd name="T54" fmla="*/ 133 w 161"/>
                    <a:gd name="T55" fmla="*/ 21 h 159"/>
                    <a:gd name="T56" fmla="*/ 0 w 161"/>
                    <a:gd name="T57" fmla="*/ 100 h 159"/>
                    <a:gd name="T58" fmla="*/ 4 w 161"/>
                    <a:gd name="T59" fmla="*/ 110 h 159"/>
                    <a:gd name="T60" fmla="*/ 7 w 161"/>
                    <a:gd name="T61" fmla="*/ 119 h 159"/>
                    <a:gd name="T62" fmla="*/ 13 w 161"/>
                    <a:gd name="T63" fmla="*/ 129 h 159"/>
                    <a:gd name="T64" fmla="*/ 19 w 161"/>
                    <a:gd name="T65" fmla="*/ 136 h 159"/>
                    <a:gd name="T66" fmla="*/ 26 w 161"/>
                    <a:gd name="T67" fmla="*/ 144 h 159"/>
                    <a:gd name="T68" fmla="*/ 34 w 161"/>
                    <a:gd name="T69" fmla="*/ 149 h 159"/>
                    <a:gd name="T70" fmla="*/ 43 w 161"/>
                    <a:gd name="T71" fmla="*/ 155 h 159"/>
                    <a:gd name="T72" fmla="*/ 53 w 161"/>
                    <a:gd name="T73" fmla="*/ 159 h 159"/>
                    <a:gd name="T74" fmla="*/ 57 w 161"/>
                    <a:gd name="T75" fmla="*/ 157 h 159"/>
                    <a:gd name="T76" fmla="*/ 59 w 161"/>
                    <a:gd name="T77" fmla="*/ 157 h 159"/>
                    <a:gd name="T78" fmla="*/ 49 w 161"/>
                    <a:gd name="T79" fmla="*/ 153 h 159"/>
                    <a:gd name="T80" fmla="*/ 40 w 161"/>
                    <a:gd name="T81" fmla="*/ 149 h 159"/>
                    <a:gd name="T82" fmla="*/ 30 w 161"/>
                    <a:gd name="T83" fmla="*/ 142 h 159"/>
                    <a:gd name="T84" fmla="*/ 23 w 161"/>
                    <a:gd name="T85" fmla="*/ 136 h 159"/>
                    <a:gd name="T86" fmla="*/ 17 w 161"/>
                    <a:gd name="T87" fmla="*/ 129 h 159"/>
                    <a:gd name="T88" fmla="*/ 11 w 161"/>
                    <a:gd name="T89" fmla="*/ 119 h 159"/>
                    <a:gd name="T90" fmla="*/ 7 w 161"/>
                    <a:gd name="T91" fmla="*/ 110 h 159"/>
                    <a:gd name="T92" fmla="*/ 4 w 161"/>
                    <a:gd name="T93" fmla="*/ 98 h 159"/>
                    <a:gd name="T94" fmla="*/ 2 w 161"/>
                    <a:gd name="T95" fmla="*/ 100 h 159"/>
                    <a:gd name="T96" fmla="*/ 0 w 161"/>
                    <a:gd name="T97" fmla="*/ 100 h 1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1"/>
                    <a:gd name="T148" fmla="*/ 0 h 159"/>
                    <a:gd name="T149" fmla="*/ 161 w 161"/>
                    <a:gd name="T150" fmla="*/ 159 h 1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1" h="159">
                      <a:moveTo>
                        <a:pt x="161" y="81"/>
                      </a:moveTo>
                      <a:lnTo>
                        <a:pt x="161" y="79"/>
                      </a:lnTo>
                      <a:lnTo>
                        <a:pt x="161" y="77"/>
                      </a:lnTo>
                      <a:lnTo>
                        <a:pt x="159" y="77"/>
                      </a:lnTo>
                      <a:lnTo>
                        <a:pt x="157" y="77"/>
                      </a:lnTo>
                      <a:lnTo>
                        <a:pt x="157" y="79"/>
                      </a:lnTo>
                      <a:lnTo>
                        <a:pt x="157" y="81"/>
                      </a:lnTo>
                      <a:lnTo>
                        <a:pt x="155" y="96"/>
                      </a:lnTo>
                      <a:lnTo>
                        <a:pt x="152" y="112"/>
                      </a:lnTo>
                      <a:lnTo>
                        <a:pt x="144" y="125"/>
                      </a:lnTo>
                      <a:lnTo>
                        <a:pt x="134" y="136"/>
                      </a:lnTo>
                      <a:lnTo>
                        <a:pt x="138" y="136"/>
                      </a:lnTo>
                      <a:lnTo>
                        <a:pt x="140" y="136"/>
                      </a:lnTo>
                      <a:lnTo>
                        <a:pt x="150" y="123"/>
                      </a:lnTo>
                      <a:lnTo>
                        <a:pt x="155" y="112"/>
                      </a:lnTo>
                      <a:lnTo>
                        <a:pt x="159" y="96"/>
                      </a:lnTo>
                      <a:lnTo>
                        <a:pt x="161" y="81"/>
                      </a:lnTo>
                      <a:close/>
                      <a:moveTo>
                        <a:pt x="133" y="21"/>
                      </a:moveTo>
                      <a:lnTo>
                        <a:pt x="123" y="13"/>
                      </a:lnTo>
                      <a:lnTo>
                        <a:pt x="112" y="7"/>
                      </a:lnTo>
                      <a:lnTo>
                        <a:pt x="98" y="3"/>
                      </a:lnTo>
                      <a:lnTo>
                        <a:pt x="85" y="0"/>
                      </a:lnTo>
                      <a:lnTo>
                        <a:pt x="97" y="5"/>
                      </a:lnTo>
                      <a:lnTo>
                        <a:pt x="104" y="7"/>
                      </a:lnTo>
                      <a:lnTo>
                        <a:pt x="115" y="13"/>
                      </a:lnTo>
                      <a:lnTo>
                        <a:pt x="129" y="19"/>
                      </a:lnTo>
                      <a:lnTo>
                        <a:pt x="131" y="21"/>
                      </a:lnTo>
                      <a:lnTo>
                        <a:pt x="133" y="21"/>
                      </a:lnTo>
                      <a:close/>
                      <a:moveTo>
                        <a:pt x="0" y="100"/>
                      </a:moveTo>
                      <a:lnTo>
                        <a:pt x="4" y="110"/>
                      </a:lnTo>
                      <a:lnTo>
                        <a:pt x="7" y="119"/>
                      </a:lnTo>
                      <a:lnTo>
                        <a:pt x="13" y="129"/>
                      </a:lnTo>
                      <a:lnTo>
                        <a:pt x="19" y="136"/>
                      </a:lnTo>
                      <a:lnTo>
                        <a:pt x="26" y="144"/>
                      </a:lnTo>
                      <a:lnTo>
                        <a:pt x="34" y="149"/>
                      </a:lnTo>
                      <a:lnTo>
                        <a:pt x="43" y="155"/>
                      </a:lnTo>
                      <a:lnTo>
                        <a:pt x="53" y="159"/>
                      </a:lnTo>
                      <a:lnTo>
                        <a:pt x="57" y="157"/>
                      </a:lnTo>
                      <a:lnTo>
                        <a:pt x="59" y="157"/>
                      </a:lnTo>
                      <a:lnTo>
                        <a:pt x="49" y="153"/>
                      </a:lnTo>
                      <a:lnTo>
                        <a:pt x="40" y="149"/>
                      </a:lnTo>
                      <a:lnTo>
                        <a:pt x="30" y="142"/>
                      </a:lnTo>
                      <a:lnTo>
                        <a:pt x="23" y="136"/>
                      </a:lnTo>
                      <a:lnTo>
                        <a:pt x="17" y="129"/>
                      </a:lnTo>
                      <a:lnTo>
                        <a:pt x="11" y="119"/>
                      </a:lnTo>
                      <a:lnTo>
                        <a:pt x="7" y="110"/>
                      </a:lnTo>
                      <a:lnTo>
                        <a:pt x="4" y="98"/>
                      </a:lnTo>
                      <a:lnTo>
                        <a:pt x="2" y="100"/>
                      </a:lnTo>
                      <a:lnTo>
                        <a:pt x="0" y="100"/>
                      </a:lnTo>
                      <a:close/>
                    </a:path>
                  </a:pathLst>
                </a:custGeom>
                <a:solidFill>
                  <a:srgbClr val="ECBC21"/>
                </a:solidFill>
                <a:ln w="9525">
                  <a:noFill/>
                  <a:round/>
                  <a:headEnd/>
                  <a:tailEnd/>
                </a:ln>
              </p:spPr>
              <p:txBody>
                <a:bodyPr/>
                <a:lstStyle/>
                <a:p>
                  <a:endParaRPr lang="en-US"/>
                </a:p>
              </p:txBody>
            </p:sp>
            <p:sp>
              <p:nvSpPr>
                <p:cNvPr id="22548" name="Freeform 325"/>
                <p:cNvSpPr>
                  <a:spLocks noEditPoints="1"/>
                </p:cNvSpPr>
                <p:nvPr/>
              </p:nvSpPr>
              <p:spPr bwMode="auto">
                <a:xfrm>
                  <a:off x="1787" y="1559"/>
                  <a:ext cx="157" cy="154"/>
                </a:xfrm>
                <a:custGeom>
                  <a:avLst/>
                  <a:gdLst>
                    <a:gd name="T0" fmla="*/ 157 w 157"/>
                    <a:gd name="T1" fmla="*/ 78 h 154"/>
                    <a:gd name="T2" fmla="*/ 157 w 157"/>
                    <a:gd name="T3" fmla="*/ 76 h 154"/>
                    <a:gd name="T4" fmla="*/ 157 w 157"/>
                    <a:gd name="T5" fmla="*/ 74 h 154"/>
                    <a:gd name="T6" fmla="*/ 155 w 157"/>
                    <a:gd name="T7" fmla="*/ 74 h 154"/>
                    <a:gd name="T8" fmla="*/ 153 w 157"/>
                    <a:gd name="T9" fmla="*/ 74 h 154"/>
                    <a:gd name="T10" fmla="*/ 153 w 157"/>
                    <a:gd name="T11" fmla="*/ 76 h 154"/>
                    <a:gd name="T12" fmla="*/ 153 w 157"/>
                    <a:gd name="T13" fmla="*/ 78 h 154"/>
                    <a:gd name="T14" fmla="*/ 151 w 157"/>
                    <a:gd name="T15" fmla="*/ 95 h 154"/>
                    <a:gd name="T16" fmla="*/ 146 w 157"/>
                    <a:gd name="T17" fmla="*/ 109 h 154"/>
                    <a:gd name="T18" fmla="*/ 138 w 157"/>
                    <a:gd name="T19" fmla="*/ 122 h 154"/>
                    <a:gd name="T20" fmla="*/ 129 w 157"/>
                    <a:gd name="T21" fmla="*/ 133 h 154"/>
                    <a:gd name="T22" fmla="*/ 132 w 157"/>
                    <a:gd name="T23" fmla="*/ 133 h 154"/>
                    <a:gd name="T24" fmla="*/ 136 w 157"/>
                    <a:gd name="T25" fmla="*/ 133 h 154"/>
                    <a:gd name="T26" fmla="*/ 144 w 157"/>
                    <a:gd name="T27" fmla="*/ 122 h 154"/>
                    <a:gd name="T28" fmla="*/ 151 w 157"/>
                    <a:gd name="T29" fmla="*/ 109 h 154"/>
                    <a:gd name="T30" fmla="*/ 155 w 157"/>
                    <a:gd name="T31" fmla="*/ 93 h 154"/>
                    <a:gd name="T32" fmla="*/ 157 w 157"/>
                    <a:gd name="T33" fmla="*/ 78 h 154"/>
                    <a:gd name="T34" fmla="*/ 121 w 157"/>
                    <a:gd name="T35" fmla="*/ 14 h 154"/>
                    <a:gd name="T36" fmla="*/ 113 w 157"/>
                    <a:gd name="T37" fmla="*/ 8 h 154"/>
                    <a:gd name="T38" fmla="*/ 106 w 157"/>
                    <a:gd name="T39" fmla="*/ 4 h 154"/>
                    <a:gd name="T40" fmla="*/ 96 w 157"/>
                    <a:gd name="T41" fmla="*/ 2 h 154"/>
                    <a:gd name="T42" fmla="*/ 89 w 157"/>
                    <a:gd name="T43" fmla="*/ 0 h 154"/>
                    <a:gd name="T44" fmla="*/ 96 w 157"/>
                    <a:gd name="T45" fmla="*/ 2 h 154"/>
                    <a:gd name="T46" fmla="*/ 102 w 157"/>
                    <a:gd name="T47" fmla="*/ 4 h 154"/>
                    <a:gd name="T48" fmla="*/ 112 w 157"/>
                    <a:gd name="T49" fmla="*/ 8 h 154"/>
                    <a:gd name="T50" fmla="*/ 121 w 157"/>
                    <a:gd name="T51" fmla="*/ 14 h 154"/>
                    <a:gd name="T52" fmla="*/ 0 w 157"/>
                    <a:gd name="T53" fmla="*/ 97 h 154"/>
                    <a:gd name="T54" fmla="*/ 3 w 157"/>
                    <a:gd name="T55" fmla="*/ 107 h 154"/>
                    <a:gd name="T56" fmla="*/ 7 w 157"/>
                    <a:gd name="T57" fmla="*/ 116 h 154"/>
                    <a:gd name="T58" fmla="*/ 13 w 157"/>
                    <a:gd name="T59" fmla="*/ 126 h 154"/>
                    <a:gd name="T60" fmla="*/ 19 w 157"/>
                    <a:gd name="T61" fmla="*/ 133 h 154"/>
                    <a:gd name="T62" fmla="*/ 26 w 157"/>
                    <a:gd name="T63" fmla="*/ 141 h 154"/>
                    <a:gd name="T64" fmla="*/ 36 w 157"/>
                    <a:gd name="T65" fmla="*/ 146 h 154"/>
                    <a:gd name="T66" fmla="*/ 43 w 157"/>
                    <a:gd name="T67" fmla="*/ 150 h 154"/>
                    <a:gd name="T68" fmla="*/ 55 w 157"/>
                    <a:gd name="T69" fmla="*/ 154 h 154"/>
                    <a:gd name="T70" fmla="*/ 57 w 157"/>
                    <a:gd name="T71" fmla="*/ 154 h 154"/>
                    <a:gd name="T72" fmla="*/ 60 w 157"/>
                    <a:gd name="T73" fmla="*/ 152 h 154"/>
                    <a:gd name="T74" fmla="*/ 51 w 157"/>
                    <a:gd name="T75" fmla="*/ 150 h 154"/>
                    <a:gd name="T76" fmla="*/ 40 w 157"/>
                    <a:gd name="T77" fmla="*/ 145 h 154"/>
                    <a:gd name="T78" fmla="*/ 32 w 157"/>
                    <a:gd name="T79" fmla="*/ 139 h 154"/>
                    <a:gd name="T80" fmla="*/ 24 w 157"/>
                    <a:gd name="T81" fmla="*/ 133 h 154"/>
                    <a:gd name="T82" fmla="*/ 17 w 157"/>
                    <a:gd name="T83" fmla="*/ 124 h 154"/>
                    <a:gd name="T84" fmla="*/ 11 w 157"/>
                    <a:gd name="T85" fmla="*/ 116 h 154"/>
                    <a:gd name="T86" fmla="*/ 7 w 157"/>
                    <a:gd name="T87" fmla="*/ 107 h 154"/>
                    <a:gd name="T88" fmla="*/ 3 w 157"/>
                    <a:gd name="T89" fmla="*/ 95 h 154"/>
                    <a:gd name="T90" fmla="*/ 3 w 157"/>
                    <a:gd name="T91" fmla="*/ 95 h 154"/>
                    <a:gd name="T92" fmla="*/ 3 w 157"/>
                    <a:gd name="T93" fmla="*/ 95 h 154"/>
                    <a:gd name="T94" fmla="*/ 2 w 157"/>
                    <a:gd name="T95" fmla="*/ 97 h 154"/>
                    <a:gd name="T96" fmla="*/ 0 w 157"/>
                    <a:gd name="T97" fmla="*/ 97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7"/>
                    <a:gd name="T148" fmla="*/ 0 h 154"/>
                    <a:gd name="T149" fmla="*/ 157 w 157"/>
                    <a:gd name="T150" fmla="*/ 154 h 15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7" h="154">
                      <a:moveTo>
                        <a:pt x="157" y="78"/>
                      </a:moveTo>
                      <a:lnTo>
                        <a:pt x="157" y="76"/>
                      </a:lnTo>
                      <a:lnTo>
                        <a:pt x="157" y="74"/>
                      </a:lnTo>
                      <a:lnTo>
                        <a:pt x="155" y="74"/>
                      </a:lnTo>
                      <a:lnTo>
                        <a:pt x="153" y="74"/>
                      </a:lnTo>
                      <a:lnTo>
                        <a:pt x="153" y="76"/>
                      </a:lnTo>
                      <a:lnTo>
                        <a:pt x="153" y="78"/>
                      </a:lnTo>
                      <a:lnTo>
                        <a:pt x="151" y="95"/>
                      </a:lnTo>
                      <a:lnTo>
                        <a:pt x="146" y="109"/>
                      </a:lnTo>
                      <a:lnTo>
                        <a:pt x="138" y="122"/>
                      </a:lnTo>
                      <a:lnTo>
                        <a:pt x="129" y="133"/>
                      </a:lnTo>
                      <a:lnTo>
                        <a:pt x="132" y="133"/>
                      </a:lnTo>
                      <a:lnTo>
                        <a:pt x="136" y="133"/>
                      </a:lnTo>
                      <a:lnTo>
                        <a:pt x="144" y="122"/>
                      </a:lnTo>
                      <a:lnTo>
                        <a:pt x="151" y="109"/>
                      </a:lnTo>
                      <a:lnTo>
                        <a:pt x="155" y="93"/>
                      </a:lnTo>
                      <a:lnTo>
                        <a:pt x="157" y="78"/>
                      </a:lnTo>
                      <a:close/>
                      <a:moveTo>
                        <a:pt x="121" y="14"/>
                      </a:moveTo>
                      <a:lnTo>
                        <a:pt x="113" y="8"/>
                      </a:lnTo>
                      <a:lnTo>
                        <a:pt x="106" y="4"/>
                      </a:lnTo>
                      <a:lnTo>
                        <a:pt x="96" y="2"/>
                      </a:lnTo>
                      <a:lnTo>
                        <a:pt x="89" y="0"/>
                      </a:lnTo>
                      <a:lnTo>
                        <a:pt x="96" y="2"/>
                      </a:lnTo>
                      <a:lnTo>
                        <a:pt x="102" y="4"/>
                      </a:lnTo>
                      <a:lnTo>
                        <a:pt x="112" y="8"/>
                      </a:lnTo>
                      <a:lnTo>
                        <a:pt x="121" y="14"/>
                      </a:lnTo>
                      <a:close/>
                      <a:moveTo>
                        <a:pt x="0" y="97"/>
                      </a:moveTo>
                      <a:lnTo>
                        <a:pt x="3" y="107"/>
                      </a:lnTo>
                      <a:lnTo>
                        <a:pt x="7" y="116"/>
                      </a:lnTo>
                      <a:lnTo>
                        <a:pt x="13" y="126"/>
                      </a:lnTo>
                      <a:lnTo>
                        <a:pt x="19" y="133"/>
                      </a:lnTo>
                      <a:lnTo>
                        <a:pt x="26" y="141"/>
                      </a:lnTo>
                      <a:lnTo>
                        <a:pt x="36" y="146"/>
                      </a:lnTo>
                      <a:lnTo>
                        <a:pt x="43" y="150"/>
                      </a:lnTo>
                      <a:lnTo>
                        <a:pt x="55" y="154"/>
                      </a:lnTo>
                      <a:lnTo>
                        <a:pt x="57" y="154"/>
                      </a:lnTo>
                      <a:lnTo>
                        <a:pt x="60" y="152"/>
                      </a:lnTo>
                      <a:lnTo>
                        <a:pt x="51" y="150"/>
                      </a:lnTo>
                      <a:lnTo>
                        <a:pt x="40" y="145"/>
                      </a:lnTo>
                      <a:lnTo>
                        <a:pt x="32" y="139"/>
                      </a:lnTo>
                      <a:lnTo>
                        <a:pt x="24" y="133"/>
                      </a:lnTo>
                      <a:lnTo>
                        <a:pt x="17" y="124"/>
                      </a:lnTo>
                      <a:lnTo>
                        <a:pt x="11" y="116"/>
                      </a:lnTo>
                      <a:lnTo>
                        <a:pt x="7" y="107"/>
                      </a:lnTo>
                      <a:lnTo>
                        <a:pt x="3" y="95"/>
                      </a:lnTo>
                      <a:lnTo>
                        <a:pt x="2" y="97"/>
                      </a:lnTo>
                      <a:lnTo>
                        <a:pt x="0" y="97"/>
                      </a:lnTo>
                      <a:close/>
                    </a:path>
                  </a:pathLst>
                </a:custGeom>
                <a:solidFill>
                  <a:srgbClr val="ECBD20"/>
                </a:solidFill>
                <a:ln w="9525">
                  <a:noFill/>
                  <a:round/>
                  <a:headEnd/>
                  <a:tailEnd/>
                </a:ln>
              </p:spPr>
              <p:txBody>
                <a:bodyPr/>
                <a:lstStyle/>
                <a:p>
                  <a:endParaRPr lang="en-US"/>
                </a:p>
              </p:txBody>
            </p:sp>
            <p:sp>
              <p:nvSpPr>
                <p:cNvPr id="22549" name="Freeform 326"/>
                <p:cNvSpPr>
                  <a:spLocks noEditPoints="1"/>
                </p:cNvSpPr>
                <p:nvPr/>
              </p:nvSpPr>
              <p:spPr bwMode="auto">
                <a:xfrm>
                  <a:off x="1789" y="1633"/>
                  <a:ext cx="153" cy="80"/>
                </a:xfrm>
                <a:custGeom>
                  <a:avLst/>
                  <a:gdLst>
                    <a:gd name="T0" fmla="*/ 153 w 153"/>
                    <a:gd name="T1" fmla="*/ 4 h 80"/>
                    <a:gd name="T2" fmla="*/ 153 w 153"/>
                    <a:gd name="T3" fmla="*/ 2 h 80"/>
                    <a:gd name="T4" fmla="*/ 153 w 153"/>
                    <a:gd name="T5" fmla="*/ 0 h 80"/>
                    <a:gd name="T6" fmla="*/ 151 w 153"/>
                    <a:gd name="T7" fmla="*/ 0 h 80"/>
                    <a:gd name="T8" fmla="*/ 149 w 153"/>
                    <a:gd name="T9" fmla="*/ 0 h 80"/>
                    <a:gd name="T10" fmla="*/ 149 w 153"/>
                    <a:gd name="T11" fmla="*/ 2 h 80"/>
                    <a:gd name="T12" fmla="*/ 149 w 153"/>
                    <a:gd name="T13" fmla="*/ 4 h 80"/>
                    <a:gd name="T14" fmla="*/ 148 w 153"/>
                    <a:gd name="T15" fmla="*/ 21 h 80"/>
                    <a:gd name="T16" fmla="*/ 142 w 153"/>
                    <a:gd name="T17" fmla="*/ 36 h 80"/>
                    <a:gd name="T18" fmla="*/ 134 w 153"/>
                    <a:gd name="T19" fmla="*/ 50 h 80"/>
                    <a:gd name="T20" fmla="*/ 123 w 153"/>
                    <a:gd name="T21" fmla="*/ 61 h 80"/>
                    <a:gd name="T22" fmla="*/ 127 w 153"/>
                    <a:gd name="T23" fmla="*/ 59 h 80"/>
                    <a:gd name="T24" fmla="*/ 130 w 153"/>
                    <a:gd name="T25" fmla="*/ 59 h 80"/>
                    <a:gd name="T26" fmla="*/ 140 w 153"/>
                    <a:gd name="T27" fmla="*/ 48 h 80"/>
                    <a:gd name="T28" fmla="*/ 148 w 153"/>
                    <a:gd name="T29" fmla="*/ 35 h 80"/>
                    <a:gd name="T30" fmla="*/ 151 w 153"/>
                    <a:gd name="T31" fmla="*/ 19 h 80"/>
                    <a:gd name="T32" fmla="*/ 153 w 153"/>
                    <a:gd name="T33" fmla="*/ 4 h 80"/>
                    <a:gd name="T34" fmla="*/ 0 w 153"/>
                    <a:gd name="T35" fmla="*/ 21 h 80"/>
                    <a:gd name="T36" fmla="*/ 3 w 153"/>
                    <a:gd name="T37" fmla="*/ 33 h 80"/>
                    <a:gd name="T38" fmla="*/ 7 w 153"/>
                    <a:gd name="T39" fmla="*/ 42 h 80"/>
                    <a:gd name="T40" fmla="*/ 13 w 153"/>
                    <a:gd name="T41" fmla="*/ 52 h 80"/>
                    <a:gd name="T42" fmla="*/ 19 w 153"/>
                    <a:gd name="T43" fmla="*/ 59 h 80"/>
                    <a:gd name="T44" fmla="*/ 26 w 153"/>
                    <a:gd name="T45" fmla="*/ 65 h 80"/>
                    <a:gd name="T46" fmla="*/ 36 w 153"/>
                    <a:gd name="T47" fmla="*/ 72 h 80"/>
                    <a:gd name="T48" fmla="*/ 45 w 153"/>
                    <a:gd name="T49" fmla="*/ 76 h 80"/>
                    <a:gd name="T50" fmla="*/ 55 w 153"/>
                    <a:gd name="T51" fmla="*/ 80 h 80"/>
                    <a:gd name="T52" fmla="*/ 58 w 153"/>
                    <a:gd name="T53" fmla="*/ 78 h 80"/>
                    <a:gd name="T54" fmla="*/ 62 w 153"/>
                    <a:gd name="T55" fmla="*/ 78 h 80"/>
                    <a:gd name="T56" fmla="*/ 51 w 153"/>
                    <a:gd name="T57" fmla="*/ 74 h 80"/>
                    <a:gd name="T58" fmla="*/ 41 w 153"/>
                    <a:gd name="T59" fmla="*/ 71 h 80"/>
                    <a:gd name="T60" fmla="*/ 32 w 153"/>
                    <a:gd name="T61" fmla="*/ 65 h 80"/>
                    <a:gd name="T62" fmla="*/ 24 w 153"/>
                    <a:gd name="T63" fmla="*/ 57 h 80"/>
                    <a:gd name="T64" fmla="*/ 17 w 153"/>
                    <a:gd name="T65" fmla="*/ 50 h 80"/>
                    <a:gd name="T66" fmla="*/ 11 w 153"/>
                    <a:gd name="T67" fmla="*/ 42 h 80"/>
                    <a:gd name="T68" fmla="*/ 7 w 153"/>
                    <a:gd name="T69" fmla="*/ 33 h 80"/>
                    <a:gd name="T70" fmla="*/ 3 w 153"/>
                    <a:gd name="T71" fmla="*/ 21 h 80"/>
                    <a:gd name="T72" fmla="*/ 1 w 153"/>
                    <a:gd name="T73" fmla="*/ 21 h 80"/>
                    <a:gd name="T74" fmla="*/ 1 w 153"/>
                    <a:gd name="T75" fmla="*/ 21 h 80"/>
                    <a:gd name="T76" fmla="*/ 0 w 153"/>
                    <a:gd name="T77" fmla="*/ 21 h 80"/>
                    <a:gd name="T78" fmla="*/ 0 w 153"/>
                    <a:gd name="T79" fmla="*/ 21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3"/>
                    <a:gd name="T121" fmla="*/ 0 h 80"/>
                    <a:gd name="T122" fmla="*/ 153 w 153"/>
                    <a:gd name="T123" fmla="*/ 80 h 8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3" h="80">
                      <a:moveTo>
                        <a:pt x="153" y="4"/>
                      </a:moveTo>
                      <a:lnTo>
                        <a:pt x="153" y="2"/>
                      </a:lnTo>
                      <a:lnTo>
                        <a:pt x="153" y="0"/>
                      </a:lnTo>
                      <a:lnTo>
                        <a:pt x="151" y="0"/>
                      </a:lnTo>
                      <a:lnTo>
                        <a:pt x="149" y="0"/>
                      </a:lnTo>
                      <a:lnTo>
                        <a:pt x="149" y="2"/>
                      </a:lnTo>
                      <a:lnTo>
                        <a:pt x="149" y="4"/>
                      </a:lnTo>
                      <a:lnTo>
                        <a:pt x="148" y="21"/>
                      </a:lnTo>
                      <a:lnTo>
                        <a:pt x="142" y="36"/>
                      </a:lnTo>
                      <a:lnTo>
                        <a:pt x="134" y="50"/>
                      </a:lnTo>
                      <a:lnTo>
                        <a:pt x="123" y="61"/>
                      </a:lnTo>
                      <a:lnTo>
                        <a:pt x="127" y="59"/>
                      </a:lnTo>
                      <a:lnTo>
                        <a:pt x="130" y="59"/>
                      </a:lnTo>
                      <a:lnTo>
                        <a:pt x="140" y="48"/>
                      </a:lnTo>
                      <a:lnTo>
                        <a:pt x="148" y="35"/>
                      </a:lnTo>
                      <a:lnTo>
                        <a:pt x="151" y="19"/>
                      </a:lnTo>
                      <a:lnTo>
                        <a:pt x="153" y="4"/>
                      </a:lnTo>
                      <a:close/>
                      <a:moveTo>
                        <a:pt x="0" y="21"/>
                      </a:moveTo>
                      <a:lnTo>
                        <a:pt x="3" y="33"/>
                      </a:lnTo>
                      <a:lnTo>
                        <a:pt x="7" y="42"/>
                      </a:lnTo>
                      <a:lnTo>
                        <a:pt x="13" y="52"/>
                      </a:lnTo>
                      <a:lnTo>
                        <a:pt x="19" y="59"/>
                      </a:lnTo>
                      <a:lnTo>
                        <a:pt x="26" y="65"/>
                      </a:lnTo>
                      <a:lnTo>
                        <a:pt x="36" y="72"/>
                      </a:lnTo>
                      <a:lnTo>
                        <a:pt x="45" y="76"/>
                      </a:lnTo>
                      <a:lnTo>
                        <a:pt x="55" y="80"/>
                      </a:lnTo>
                      <a:lnTo>
                        <a:pt x="58" y="78"/>
                      </a:lnTo>
                      <a:lnTo>
                        <a:pt x="62" y="78"/>
                      </a:lnTo>
                      <a:lnTo>
                        <a:pt x="51" y="74"/>
                      </a:lnTo>
                      <a:lnTo>
                        <a:pt x="41" y="71"/>
                      </a:lnTo>
                      <a:lnTo>
                        <a:pt x="32" y="65"/>
                      </a:lnTo>
                      <a:lnTo>
                        <a:pt x="24" y="57"/>
                      </a:lnTo>
                      <a:lnTo>
                        <a:pt x="17" y="50"/>
                      </a:lnTo>
                      <a:lnTo>
                        <a:pt x="11" y="42"/>
                      </a:lnTo>
                      <a:lnTo>
                        <a:pt x="7" y="33"/>
                      </a:lnTo>
                      <a:lnTo>
                        <a:pt x="3" y="21"/>
                      </a:lnTo>
                      <a:lnTo>
                        <a:pt x="1" y="21"/>
                      </a:lnTo>
                      <a:lnTo>
                        <a:pt x="0" y="21"/>
                      </a:lnTo>
                      <a:close/>
                    </a:path>
                  </a:pathLst>
                </a:custGeom>
                <a:solidFill>
                  <a:srgbClr val="EDBE20"/>
                </a:solidFill>
                <a:ln w="9525">
                  <a:noFill/>
                  <a:round/>
                  <a:headEnd/>
                  <a:tailEnd/>
                </a:ln>
              </p:spPr>
              <p:txBody>
                <a:bodyPr/>
                <a:lstStyle/>
                <a:p>
                  <a:endParaRPr lang="en-US"/>
                </a:p>
              </p:txBody>
            </p:sp>
            <p:sp>
              <p:nvSpPr>
                <p:cNvPr id="22550" name="Freeform 327"/>
                <p:cNvSpPr>
                  <a:spLocks noEditPoints="1"/>
                </p:cNvSpPr>
                <p:nvPr/>
              </p:nvSpPr>
              <p:spPr bwMode="auto">
                <a:xfrm>
                  <a:off x="1790" y="1633"/>
                  <a:ext cx="150" cy="78"/>
                </a:xfrm>
                <a:custGeom>
                  <a:avLst/>
                  <a:gdLst>
                    <a:gd name="T0" fmla="*/ 150 w 150"/>
                    <a:gd name="T1" fmla="*/ 4 h 78"/>
                    <a:gd name="T2" fmla="*/ 150 w 150"/>
                    <a:gd name="T3" fmla="*/ 2 h 78"/>
                    <a:gd name="T4" fmla="*/ 150 w 150"/>
                    <a:gd name="T5" fmla="*/ 0 h 78"/>
                    <a:gd name="T6" fmla="*/ 148 w 150"/>
                    <a:gd name="T7" fmla="*/ 0 h 78"/>
                    <a:gd name="T8" fmla="*/ 147 w 150"/>
                    <a:gd name="T9" fmla="*/ 0 h 78"/>
                    <a:gd name="T10" fmla="*/ 147 w 150"/>
                    <a:gd name="T11" fmla="*/ 2 h 78"/>
                    <a:gd name="T12" fmla="*/ 147 w 150"/>
                    <a:gd name="T13" fmla="*/ 4 h 78"/>
                    <a:gd name="T14" fmla="*/ 145 w 150"/>
                    <a:gd name="T15" fmla="*/ 21 h 78"/>
                    <a:gd name="T16" fmla="*/ 139 w 150"/>
                    <a:gd name="T17" fmla="*/ 36 h 78"/>
                    <a:gd name="T18" fmla="*/ 129 w 150"/>
                    <a:gd name="T19" fmla="*/ 50 h 78"/>
                    <a:gd name="T20" fmla="*/ 118 w 150"/>
                    <a:gd name="T21" fmla="*/ 61 h 78"/>
                    <a:gd name="T22" fmla="*/ 122 w 150"/>
                    <a:gd name="T23" fmla="*/ 61 h 78"/>
                    <a:gd name="T24" fmla="*/ 126 w 150"/>
                    <a:gd name="T25" fmla="*/ 59 h 78"/>
                    <a:gd name="T26" fmla="*/ 135 w 150"/>
                    <a:gd name="T27" fmla="*/ 48 h 78"/>
                    <a:gd name="T28" fmla="*/ 143 w 150"/>
                    <a:gd name="T29" fmla="*/ 35 h 78"/>
                    <a:gd name="T30" fmla="*/ 148 w 150"/>
                    <a:gd name="T31" fmla="*/ 21 h 78"/>
                    <a:gd name="T32" fmla="*/ 150 w 150"/>
                    <a:gd name="T33" fmla="*/ 4 h 78"/>
                    <a:gd name="T34" fmla="*/ 0 w 150"/>
                    <a:gd name="T35" fmla="*/ 21 h 78"/>
                    <a:gd name="T36" fmla="*/ 4 w 150"/>
                    <a:gd name="T37" fmla="*/ 33 h 78"/>
                    <a:gd name="T38" fmla="*/ 8 w 150"/>
                    <a:gd name="T39" fmla="*/ 42 h 78"/>
                    <a:gd name="T40" fmla="*/ 14 w 150"/>
                    <a:gd name="T41" fmla="*/ 50 h 78"/>
                    <a:gd name="T42" fmla="*/ 21 w 150"/>
                    <a:gd name="T43" fmla="*/ 59 h 78"/>
                    <a:gd name="T44" fmla="*/ 29 w 150"/>
                    <a:gd name="T45" fmla="*/ 65 h 78"/>
                    <a:gd name="T46" fmla="*/ 37 w 150"/>
                    <a:gd name="T47" fmla="*/ 71 h 78"/>
                    <a:gd name="T48" fmla="*/ 48 w 150"/>
                    <a:gd name="T49" fmla="*/ 76 h 78"/>
                    <a:gd name="T50" fmla="*/ 57 w 150"/>
                    <a:gd name="T51" fmla="*/ 78 h 78"/>
                    <a:gd name="T52" fmla="*/ 61 w 150"/>
                    <a:gd name="T53" fmla="*/ 78 h 78"/>
                    <a:gd name="T54" fmla="*/ 65 w 150"/>
                    <a:gd name="T55" fmla="*/ 76 h 78"/>
                    <a:gd name="T56" fmla="*/ 54 w 150"/>
                    <a:gd name="T57" fmla="*/ 74 h 78"/>
                    <a:gd name="T58" fmla="*/ 44 w 150"/>
                    <a:gd name="T59" fmla="*/ 71 h 78"/>
                    <a:gd name="T60" fmla="*/ 35 w 150"/>
                    <a:gd name="T61" fmla="*/ 65 h 78"/>
                    <a:gd name="T62" fmla="*/ 25 w 150"/>
                    <a:gd name="T63" fmla="*/ 57 h 78"/>
                    <a:gd name="T64" fmla="*/ 18 w 150"/>
                    <a:gd name="T65" fmla="*/ 50 h 78"/>
                    <a:gd name="T66" fmla="*/ 12 w 150"/>
                    <a:gd name="T67" fmla="*/ 42 h 78"/>
                    <a:gd name="T68" fmla="*/ 8 w 150"/>
                    <a:gd name="T69" fmla="*/ 31 h 78"/>
                    <a:gd name="T70" fmla="*/ 4 w 150"/>
                    <a:gd name="T71" fmla="*/ 21 h 78"/>
                    <a:gd name="T72" fmla="*/ 2 w 150"/>
                    <a:gd name="T73" fmla="*/ 21 h 78"/>
                    <a:gd name="T74" fmla="*/ 0 w 150"/>
                    <a:gd name="T75" fmla="*/ 21 h 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78"/>
                    <a:gd name="T116" fmla="*/ 150 w 150"/>
                    <a:gd name="T117" fmla="*/ 78 h 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78">
                      <a:moveTo>
                        <a:pt x="150" y="4"/>
                      </a:moveTo>
                      <a:lnTo>
                        <a:pt x="150" y="2"/>
                      </a:lnTo>
                      <a:lnTo>
                        <a:pt x="150" y="0"/>
                      </a:lnTo>
                      <a:lnTo>
                        <a:pt x="148" y="0"/>
                      </a:lnTo>
                      <a:lnTo>
                        <a:pt x="147" y="0"/>
                      </a:lnTo>
                      <a:lnTo>
                        <a:pt x="147" y="2"/>
                      </a:lnTo>
                      <a:lnTo>
                        <a:pt x="147" y="4"/>
                      </a:lnTo>
                      <a:lnTo>
                        <a:pt x="145" y="21"/>
                      </a:lnTo>
                      <a:lnTo>
                        <a:pt x="139" y="36"/>
                      </a:lnTo>
                      <a:lnTo>
                        <a:pt x="129" y="50"/>
                      </a:lnTo>
                      <a:lnTo>
                        <a:pt x="118" y="61"/>
                      </a:lnTo>
                      <a:lnTo>
                        <a:pt x="122" y="61"/>
                      </a:lnTo>
                      <a:lnTo>
                        <a:pt x="126" y="59"/>
                      </a:lnTo>
                      <a:lnTo>
                        <a:pt x="135" y="48"/>
                      </a:lnTo>
                      <a:lnTo>
                        <a:pt x="143" y="35"/>
                      </a:lnTo>
                      <a:lnTo>
                        <a:pt x="148" y="21"/>
                      </a:lnTo>
                      <a:lnTo>
                        <a:pt x="150" y="4"/>
                      </a:lnTo>
                      <a:close/>
                      <a:moveTo>
                        <a:pt x="0" y="21"/>
                      </a:moveTo>
                      <a:lnTo>
                        <a:pt x="4" y="33"/>
                      </a:lnTo>
                      <a:lnTo>
                        <a:pt x="8" y="42"/>
                      </a:lnTo>
                      <a:lnTo>
                        <a:pt x="14" y="50"/>
                      </a:lnTo>
                      <a:lnTo>
                        <a:pt x="21" y="59"/>
                      </a:lnTo>
                      <a:lnTo>
                        <a:pt x="29" y="65"/>
                      </a:lnTo>
                      <a:lnTo>
                        <a:pt x="37" y="71"/>
                      </a:lnTo>
                      <a:lnTo>
                        <a:pt x="48" y="76"/>
                      </a:lnTo>
                      <a:lnTo>
                        <a:pt x="57" y="78"/>
                      </a:lnTo>
                      <a:lnTo>
                        <a:pt x="61" y="78"/>
                      </a:lnTo>
                      <a:lnTo>
                        <a:pt x="65" y="76"/>
                      </a:lnTo>
                      <a:lnTo>
                        <a:pt x="54" y="74"/>
                      </a:lnTo>
                      <a:lnTo>
                        <a:pt x="44" y="71"/>
                      </a:lnTo>
                      <a:lnTo>
                        <a:pt x="35" y="65"/>
                      </a:lnTo>
                      <a:lnTo>
                        <a:pt x="25" y="57"/>
                      </a:lnTo>
                      <a:lnTo>
                        <a:pt x="18" y="50"/>
                      </a:lnTo>
                      <a:lnTo>
                        <a:pt x="12" y="42"/>
                      </a:lnTo>
                      <a:lnTo>
                        <a:pt x="8" y="31"/>
                      </a:lnTo>
                      <a:lnTo>
                        <a:pt x="4" y="21"/>
                      </a:lnTo>
                      <a:lnTo>
                        <a:pt x="2" y="21"/>
                      </a:lnTo>
                      <a:lnTo>
                        <a:pt x="0" y="21"/>
                      </a:lnTo>
                      <a:close/>
                    </a:path>
                  </a:pathLst>
                </a:custGeom>
                <a:solidFill>
                  <a:srgbClr val="EDBE1F"/>
                </a:solidFill>
                <a:ln w="9525">
                  <a:noFill/>
                  <a:round/>
                  <a:headEnd/>
                  <a:tailEnd/>
                </a:ln>
              </p:spPr>
              <p:txBody>
                <a:bodyPr/>
                <a:lstStyle/>
                <a:p>
                  <a:endParaRPr lang="en-US"/>
                </a:p>
              </p:txBody>
            </p:sp>
            <p:sp>
              <p:nvSpPr>
                <p:cNvPr id="22551" name="Freeform 328"/>
                <p:cNvSpPr>
                  <a:spLocks noEditPoints="1"/>
                </p:cNvSpPr>
                <p:nvPr/>
              </p:nvSpPr>
              <p:spPr bwMode="auto">
                <a:xfrm>
                  <a:off x="1792" y="1633"/>
                  <a:ext cx="146" cy="78"/>
                </a:xfrm>
                <a:custGeom>
                  <a:avLst/>
                  <a:gdLst>
                    <a:gd name="T0" fmla="*/ 146 w 146"/>
                    <a:gd name="T1" fmla="*/ 4 h 78"/>
                    <a:gd name="T2" fmla="*/ 146 w 146"/>
                    <a:gd name="T3" fmla="*/ 2 h 78"/>
                    <a:gd name="T4" fmla="*/ 146 w 146"/>
                    <a:gd name="T5" fmla="*/ 0 h 78"/>
                    <a:gd name="T6" fmla="*/ 145 w 146"/>
                    <a:gd name="T7" fmla="*/ 0 h 78"/>
                    <a:gd name="T8" fmla="*/ 143 w 146"/>
                    <a:gd name="T9" fmla="*/ 0 h 78"/>
                    <a:gd name="T10" fmla="*/ 143 w 146"/>
                    <a:gd name="T11" fmla="*/ 2 h 78"/>
                    <a:gd name="T12" fmla="*/ 143 w 146"/>
                    <a:gd name="T13" fmla="*/ 4 h 78"/>
                    <a:gd name="T14" fmla="*/ 141 w 146"/>
                    <a:gd name="T15" fmla="*/ 14 h 78"/>
                    <a:gd name="T16" fmla="*/ 141 w 146"/>
                    <a:gd name="T17" fmla="*/ 21 h 78"/>
                    <a:gd name="T18" fmla="*/ 137 w 146"/>
                    <a:gd name="T19" fmla="*/ 31 h 78"/>
                    <a:gd name="T20" fmla="*/ 133 w 146"/>
                    <a:gd name="T21" fmla="*/ 38 h 78"/>
                    <a:gd name="T22" fmla="*/ 129 w 146"/>
                    <a:gd name="T23" fmla="*/ 44 h 78"/>
                    <a:gd name="T24" fmla="*/ 126 w 146"/>
                    <a:gd name="T25" fmla="*/ 52 h 78"/>
                    <a:gd name="T26" fmla="*/ 118 w 146"/>
                    <a:gd name="T27" fmla="*/ 57 h 78"/>
                    <a:gd name="T28" fmla="*/ 112 w 146"/>
                    <a:gd name="T29" fmla="*/ 61 h 78"/>
                    <a:gd name="T30" fmla="*/ 116 w 146"/>
                    <a:gd name="T31" fmla="*/ 61 h 78"/>
                    <a:gd name="T32" fmla="*/ 120 w 146"/>
                    <a:gd name="T33" fmla="*/ 61 h 78"/>
                    <a:gd name="T34" fmla="*/ 131 w 146"/>
                    <a:gd name="T35" fmla="*/ 50 h 78"/>
                    <a:gd name="T36" fmla="*/ 139 w 146"/>
                    <a:gd name="T37" fmla="*/ 36 h 78"/>
                    <a:gd name="T38" fmla="*/ 145 w 146"/>
                    <a:gd name="T39" fmla="*/ 21 h 78"/>
                    <a:gd name="T40" fmla="*/ 146 w 146"/>
                    <a:gd name="T41" fmla="*/ 4 h 78"/>
                    <a:gd name="T42" fmla="*/ 0 w 146"/>
                    <a:gd name="T43" fmla="*/ 21 h 78"/>
                    <a:gd name="T44" fmla="*/ 4 w 146"/>
                    <a:gd name="T45" fmla="*/ 33 h 78"/>
                    <a:gd name="T46" fmla="*/ 8 w 146"/>
                    <a:gd name="T47" fmla="*/ 42 h 78"/>
                    <a:gd name="T48" fmla="*/ 14 w 146"/>
                    <a:gd name="T49" fmla="*/ 50 h 78"/>
                    <a:gd name="T50" fmla="*/ 21 w 146"/>
                    <a:gd name="T51" fmla="*/ 57 h 78"/>
                    <a:gd name="T52" fmla="*/ 29 w 146"/>
                    <a:gd name="T53" fmla="*/ 65 h 78"/>
                    <a:gd name="T54" fmla="*/ 38 w 146"/>
                    <a:gd name="T55" fmla="*/ 71 h 78"/>
                    <a:gd name="T56" fmla="*/ 48 w 146"/>
                    <a:gd name="T57" fmla="*/ 74 h 78"/>
                    <a:gd name="T58" fmla="*/ 59 w 146"/>
                    <a:gd name="T59" fmla="*/ 78 h 78"/>
                    <a:gd name="T60" fmla="*/ 63 w 146"/>
                    <a:gd name="T61" fmla="*/ 76 h 78"/>
                    <a:gd name="T62" fmla="*/ 67 w 146"/>
                    <a:gd name="T63" fmla="*/ 74 h 78"/>
                    <a:gd name="T64" fmla="*/ 55 w 146"/>
                    <a:gd name="T65" fmla="*/ 72 h 78"/>
                    <a:gd name="T66" fmla="*/ 46 w 146"/>
                    <a:gd name="T67" fmla="*/ 69 h 78"/>
                    <a:gd name="T68" fmla="*/ 35 w 146"/>
                    <a:gd name="T69" fmla="*/ 65 h 78"/>
                    <a:gd name="T70" fmla="*/ 27 w 146"/>
                    <a:gd name="T71" fmla="*/ 57 h 78"/>
                    <a:gd name="T72" fmla="*/ 19 w 146"/>
                    <a:gd name="T73" fmla="*/ 50 h 78"/>
                    <a:gd name="T74" fmla="*/ 12 w 146"/>
                    <a:gd name="T75" fmla="*/ 42 h 78"/>
                    <a:gd name="T76" fmla="*/ 8 w 146"/>
                    <a:gd name="T77" fmla="*/ 31 h 78"/>
                    <a:gd name="T78" fmla="*/ 4 w 146"/>
                    <a:gd name="T79" fmla="*/ 21 h 78"/>
                    <a:gd name="T80" fmla="*/ 2 w 146"/>
                    <a:gd name="T81" fmla="*/ 21 h 78"/>
                    <a:gd name="T82" fmla="*/ 0 w 146"/>
                    <a:gd name="T83" fmla="*/ 21 h 7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6"/>
                    <a:gd name="T127" fmla="*/ 0 h 78"/>
                    <a:gd name="T128" fmla="*/ 146 w 146"/>
                    <a:gd name="T129" fmla="*/ 78 h 7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6" h="78">
                      <a:moveTo>
                        <a:pt x="146" y="4"/>
                      </a:moveTo>
                      <a:lnTo>
                        <a:pt x="146" y="2"/>
                      </a:lnTo>
                      <a:lnTo>
                        <a:pt x="146" y="0"/>
                      </a:lnTo>
                      <a:lnTo>
                        <a:pt x="145" y="0"/>
                      </a:lnTo>
                      <a:lnTo>
                        <a:pt x="143" y="0"/>
                      </a:lnTo>
                      <a:lnTo>
                        <a:pt x="143" y="2"/>
                      </a:lnTo>
                      <a:lnTo>
                        <a:pt x="143" y="4"/>
                      </a:lnTo>
                      <a:lnTo>
                        <a:pt x="141" y="14"/>
                      </a:lnTo>
                      <a:lnTo>
                        <a:pt x="141" y="21"/>
                      </a:lnTo>
                      <a:lnTo>
                        <a:pt x="137" y="31"/>
                      </a:lnTo>
                      <a:lnTo>
                        <a:pt x="133" y="38"/>
                      </a:lnTo>
                      <a:lnTo>
                        <a:pt x="129" y="44"/>
                      </a:lnTo>
                      <a:lnTo>
                        <a:pt x="126" y="52"/>
                      </a:lnTo>
                      <a:lnTo>
                        <a:pt x="118" y="57"/>
                      </a:lnTo>
                      <a:lnTo>
                        <a:pt x="112" y="61"/>
                      </a:lnTo>
                      <a:lnTo>
                        <a:pt x="116" y="61"/>
                      </a:lnTo>
                      <a:lnTo>
                        <a:pt x="120" y="61"/>
                      </a:lnTo>
                      <a:lnTo>
                        <a:pt x="131" y="50"/>
                      </a:lnTo>
                      <a:lnTo>
                        <a:pt x="139" y="36"/>
                      </a:lnTo>
                      <a:lnTo>
                        <a:pt x="145" y="21"/>
                      </a:lnTo>
                      <a:lnTo>
                        <a:pt x="146" y="4"/>
                      </a:lnTo>
                      <a:close/>
                      <a:moveTo>
                        <a:pt x="0" y="21"/>
                      </a:moveTo>
                      <a:lnTo>
                        <a:pt x="4" y="33"/>
                      </a:lnTo>
                      <a:lnTo>
                        <a:pt x="8" y="42"/>
                      </a:lnTo>
                      <a:lnTo>
                        <a:pt x="14" y="50"/>
                      </a:lnTo>
                      <a:lnTo>
                        <a:pt x="21" y="57"/>
                      </a:lnTo>
                      <a:lnTo>
                        <a:pt x="29" y="65"/>
                      </a:lnTo>
                      <a:lnTo>
                        <a:pt x="38" y="71"/>
                      </a:lnTo>
                      <a:lnTo>
                        <a:pt x="48" y="74"/>
                      </a:lnTo>
                      <a:lnTo>
                        <a:pt x="59" y="78"/>
                      </a:lnTo>
                      <a:lnTo>
                        <a:pt x="63" y="76"/>
                      </a:lnTo>
                      <a:lnTo>
                        <a:pt x="67" y="74"/>
                      </a:lnTo>
                      <a:lnTo>
                        <a:pt x="55" y="72"/>
                      </a:lnTo>
                      <a:lnTo>
                        <a:pt x="46" y="69"/>
                      </a:lnTo>
                      <a:lnTo>
                        <a:pt x="35" y="65"/>
                      </a:lnTo>
                      <a:lnTo>
                        <a:pt x="27" y="57"/>
                      </a:lnTo>
                      <a:lnTo>
                        <a:pt x="19" y="50"/>
                      </a:lnTo>
                      <a:lnTo>
                        <a:pt x="12" y="42"/>
                      </a:lnTo>
                      <a:lnTo>
                        <a:pt x="8" y="31"/>
                      </a:lnTo>
                      <a:lnTo>
                        <a:pt x="4" y="21"/>
                      </a:lnTo>
                      <a:lnTo>
                        <a:pt x="2" y="21"/>
                      </a:lnTo>
                      <a:lnTo>
                        <a:pt x="0" y="21"/>
                      </a:lnTo>
                      <a:close/>
                    </a:path>
                  </a:pathLst>
                </a:custGeom>
                <a:solidFill>
                  <a:srgbClr val="EDBF1E"/>
                </a:solidFill>
                <a:ln w="9525">
                  <a:noFill/>
                  <a:round/>
                  <a:headEnd/>
                  <a:tailEnd/>
                </a:ln>
              </p:spPr>
              <p:txBody>
                <a:bodyPr/>
                <a:lstStyle/>
                <a:p>
                  <a:endParaRPr lang="en-US"/>
                </a:p>
              </p:txBody>
            </p:sp>
            <p:sp>
              <p:nvSpPr>
                <p:cNvPr id="22552" name="Freeform 329"/>
                <p:cNvSpPr>
                  <a:spLocks noEditPoints="1"/>
                </p:cNvSpPr>
                <p:nvPr/>
              </p:nvSpPr>
              <p:spPr bwMode="auto">
                <a:xfrm>
                  <a:off x="1794" y="1633"/>
                  <a:ext cx="143" cy="76"/>
                </a:xfrm>
                <a:custGeom>
                  <a:avLst/>
                  <a:gdLst>
                    <a:gd name="T0" fmla="*/ 143 w 143"/>
                    <a:gd name="T1" fmla="*/ 4 h 76"/>
                    <a:gd name="T2" fmla="*/ 143 w 143"/>
                    <a:gd name="T3" fmla="*/ 2 h 76"/>
                    <a:gd name="T4" fmla="*/ 143 w 143"/>
                    <a:gd name="T5" fmla="*/ 0 h 76"/>
                    <a:gd name="T6" fmla="*/ 141 w 143"/>
                    <a:gd name="T7" fmla="*/ 0 h 76"/>
                    <a:gd name="T8" fmla="*/ 139 w 143"/>
                    <a:gd name="T9" fmla="*/ 0 h 76"/>
                    <a:gd name="T10" fmla="*/ 139 w 143"/>
                    <a:gd name="T11" fmla="*/ 2 h 76"/>
                    <a:gd name="T12" fmla="*/ 139 w 143"/>
                    <a:gd name="T13" fmla="*/ 4 h 76"/>
                    <a:gd name="T14" fmla="*/ 137 w 143"/>
                    <a:gd name="T15" fmla="*/ 14 h 76"/>
                    <a:gd name="T16" fmla="*/ 135 w 143"/>
                    <a:gd name="T17" fmla="*/ 23 h 76"/>
                    <a:gd name="T18" fmla="*/ 133 w 143"/>
                    <a:gd name="T19" fmla="*/ 31 h 76"/>
                    <a:gd name="T20" fmla="*/ 129 w 143"/>
                    <a:gd name="T21" fmla="*/ 38 h 76"/>
                    <a:gd name="T22" fmla="*/ 124 w 143"/>
                    <a:gd name="T23" fmla="*/ 46 h 76"/>
                    <a:gd name="T24" fmla="*/ 118 w 143"/>
                    <a:gd name="T25" fmla="*/ 52 h 76"/>
                    <a:gd name="T26" fmla="*/ 112 w 143"/>
                    <a:gd name="T27" fmla="*/ 57 h 76"/>
                    <a:gd name="T28" fmla="*/ 105 w 143"/>
                    <a:gd name="T29" fmla="*/ 63 h 76"/>
                    <a:gd name="T30" fmla="*/ 110 w 143"/>
                    <a:gd name="T31" fmla="*/ 61 h 76"/>
                    <a:gd name="T32" fmla="*/ 114 w 143"/>
                    <a:gd name="T33" fmla="*/ 61 h 76"/>
                    <a:gd name="T34" fmla="*/ 125 w 143"/>
                    <a:gd name="T35" fmla="*/ 50 h 76"/>
                    <a:gd name="T36" fmla="*/ 135 w 143"/>
                    <a:gd name="T37" fmla="*/ 36 h 76"/>
                    <a:gd name="T38" fmla="*/ 141 w 143"/>
                    <a:gd name="T39" fmla="*/ 21 h 76"/>
                    <a:gd name="T40" fmla="*/ 143 w 143"/>
                    <a:gd name="T41" fmla="*/ 4 h 76"/>
                    <a:gd name="T42" fmla="*/ 0 w 143"/>
                    <a:gd name="T43" fmla="*/ 21 h 76"/>
                    <a:gd name="T44" fmla="*/ 4 w 143"/>
                    <a:gd name="T45" fmla="*/ 31 h 76"/>
                    <a:gd name="T46" fmla="*/ 8 w 143"/>
                    <a:gd name="T47" fmla="*/ 42 h 76"/>
                    <a:gd name="T48" fmla="*/ 14 w 143"/>
                    <a:gd name="T49" fmla="*/ 50 h 76"/>
                    <a:gd name="T50" fmla="*/ 21 w 143"/>
                    <a:gd name="T51" fmla="*/ 57 h 76"/>
                    <a:gd name="T52" fmla="*/ 31 w 143"/>
                    <a:gd name="T53" fmla="*/ 65 h 76"/>
                    <a:gd name="T54" fmla="*/ 40 w 143"/>
                    <a:gd name="T55" fmla="*/ 71 h 76"/>
                    <a:gd name="T56" fmla="*/ 50 w 143"/>
                    <a:gd name="T57" fmla="*/ 74 h 76"/>
                    <a:gd name="T58" fmla="*/ 61 w 143"/>
                    <a:gd name="T59" fmla="*/ 76 h 76"/>
                    <a:gd name="T60" fmla="*/ 65 w 143"/>
                    <a:gd name="T61" fmla="*/ 74 h 76"/>
                    <a:gd name="T62" fmla="*/ 70 w 143"/>
                    <a:gd name="T63" fmla="*/ 72 h 76"/>
                    <a:gd name="T64" fmla="*/ 70 w 143"/>
                    <a:gd name="T65" fmla="*/ 72 h 76"/>
                    <a:gd name="T66" fmla="*/ 70 w 143"/>
                    <a:gd name="T67" fmla="*/ 72 h 76"/>
                    <a:gd name="T68" fmla="*/ 59 w 143"/>
                    <a:gd name="T69" fmla="*/ 72 h 76"/>
                    <a:gd name="T70" fmla="*/ 48 w 143"/>
                    <a:gd name="T71" fmla="*/ 69 h 76"/>
                    <a:gd name="T72" fmla="*/ 36 w 143"/>
                    <a:gd name="T73" fmla="*/ 65 h 76"/>
                    <a:gd name="T74" fmla="*/ 27 w 143"/>
                    <a:gd name="T75" fmla="*/ 57 h 76"/>
                    <a:gd name="T76" fmla="*/ 19 w 143"/>
                    <a:gd name="T77" fmla="*/ 50 h 76"/>
                    <a:gd name="T78" fmla="*/ 12 w 143"/>
                    <a:gd name="T79" fmla="*/ 42 h 76"/>
                    <a:gd name="T80" fmla="*/ 8 w 143"/>
                    <a:gd name="T81" fmla="*/ 31 h 76"/>
                    <a:gd name="T82" fmla="*/ 4 w 143"/>
                    <a:gd name="T83" fmla="*/ 19 h 76"/>
                    <a:gd name="T84" fmla="*/ 2 w 143"/>
                    <a:gd name="T85" fmla="*/ 21 h 76"/>
                    <a:gd name="T86" fmla="*/ 0 w 143"/>
                    <a:gd name="T87" fmla="*/ 21 h 7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76"/>
                    <a:gd name="T134" fmla="*/ 143 w 143"/>
                    <a:gd name="T135" fmla="*/ 76 h 7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76">
                      <a:moveTo>
                        <a:pt x="143" y="4"/>
                      </a:moveTo>
                      <a:lnTo>
                        <a:pt x="143" y="2"/>
                      </a:lnTo>
                      <a:lnTo>
                        <a:pt x="143" y="0"/>
                      </a:lnTo>
                      <a:lnTo>
                        <a:pt x="141" y="0"/>
                      </a:lnTo>
                      <a:lnTo>
                        <a:pt x="139" y="0"/>
                      </a:lnTo>
                      <a:lnTo>
                        <a:pt x="139" y="2"/>
                      </a:lnTo>
                      <a:lnTo>
                        <a:pt x="139" y="4"/>
                      </a:lnTo>
                      <a:lnTo>
                        <a:pt x="137" y="14"/>
                      </a:lnTo>
                      <a:lnTo>
                        <a:pt x="135" y="23"/>
                      </a:lnTo>
                      <a:lnTo>
                        <a:pt x="133" y="31"/>
                      </a:lnTo>
                      <a:lnTo>
                        <a:pt x="129" y="38"/>
                      </a:lnTo>
                      <a:lnTo>
                        <a:pt x="124" y="46"/>
                      </a:lnTo>
                      <a:lnTo>
                        <a:pt x="118" y="52"/>
                      </a:lnTo>
                      <a:lnTo>
                        <a:pt x="112" y="57"/>
                      </a:lnTo>
                      <a:lnTo>
                        <a:pt x="105" y="63"/>
                      </a:lnTo>
                      <a:lnTo>
                        <a:pt x="110" y="61"/>
                      </a:lnTo>
                      <a:lnTo>
                        <a:pt x="114" y="61"/>
                      </a:lnTo>
                      <a:lnTo>
                        <a:pt x="125" y="50"/>
                      </a:lnTo>
                      <a:lnTo>
                        <a:pt x="135" y="36"/>
                      </a:lnTo>
                      <a:lnTo>
                        <a:pt x="141" y="21"/>
                      </a:lnTo>
                      <a:lnTo>
                        <a:pt x="143" y="4"/>
                      </a:lnTo>
                      <a:close/>
                      <a:moveTo>
                        <a:pt x="0" y="21"/>
                      </a:moveTo>
                      <a:lnTo>
                        <a:pt x="4" y="31"/>
                      </a:lnTo>
                      <a:lnTo>
                        <a:pt x="8" y="42"/>
                      </a:lnTo>
                      <a:lnTo>
                        <a:pt x="14" y="50"/>
                      </a:lnTo>
                      <a:lnTo>
                        <a:pt x="21" y="57"/>
                      </a:lnTo>
                      <a:lnTo>
                        <a:pt x="31" y="65"/>
                      </a:lnTo>
                      <a:lnTo>
                        <a:pt x="40" y="71"/>
                      </a:lnTo>
                      <a:lnTo>
                        <a:pt x="50" y="74"/>
                      </a:lnTo>
                      <a:lnTo>
                        <a:pt x="61" y="76"/>
                      </a:lnTo>
                      <a:lnTo>
                        <a:pt x="65" y="74"/>
                      </a:lnTo>
                      <a:lnTo>
                        <a:pt x="70" y="72"/>
                      </a:lnTo>
                      <a:lnTo>
                        <a:pt x="59" y="72"/>
                      </a:lnTo>
                      <a:lnTo>
                        <a:pt x="48" y="69"/>
                      </a:lnTo>
                      <a:lnTo>
                        <a:pt x="36" y="65"/>
                      </a:lnTo>
                      <a:lnTo>
                        <a:pt x="27" y="57"/>
                      </a:lnTo>
                      <a:lnTo>
                        <a:pt x="19" y="50"/>
                      </a:lnTo>
                      <a:lnTo>
                        <a:pt x="12" y="42"/>
                      </a:lnTo>
                      <a:lnTo>
                        <a:pt x="8" y="31"/>
                      </a:lnTo>
                      <a:lnTo>
                        <a:pt x="4" y="19"/>
                      </a:lnTo>
                      <a:lnTo>
                        <a:pt x="2" y="21"/>
                      </a:lnTo>
                      <a:lnTo>
                        <a:pt x="0" y="21"/>
                      </a:lnTo>
                      <a:close/>
                    </a:path>
                  </a:pathLst>
                </a:custGeom>
                <a:solidFill>
                  <a:srgbClr val="EDC01E"/>
                </a:solidFill>
                <a:ln w="9525">
                  <a:noFill/>
                  <a:round/>
                  <a:headEnd/>
                  <a:tailEnd/>
                </a:ln>
              </p:spPr>
              <p:txBody>
                <a:bodyPr/>
                <a:lstStyle/>
                <a:p>
                  <a:endParaRPr lang="en-US"/>
                </a:p>
              </p:txBody>
            </p:sp>
            <p:sp>
              <p:nvSpPr>
                <p:cNvPr id="22553" name="Freeform 330"/>
                <p:cNvSpPr>
                  <a:spLocks noEditPoints="1"/>
                </p:cNvSpPr>
                <p:nvPr/>
              </p:nvSpPr>
              <p:spPr bwMode="auto">
                <a:xfrm>
                  <a:off x="1796" y="1633"/>
                  <a:ext cx="139" cy="74"/>
                </a:xfrm>
                <a:custGeom>
                  <a:avLst/>
                  <a:gdLst>
                    <a:gd name="T0" fmla="*/ 139 w 139"/>
                    <a:gd name="T1" fmla="*/ 4 h 74"/>
                    <a:gd name="T2" fmla="*/ 139 w 139"/>
                    <a:gd name="T3" fmla="*/ 2 h 74"/>
                    <a:gd name="T4" fmla="*/ 139 w 139"/>
                    <a:gd name="T5" fmla="*/ 0 h 74"/>
                    <a:gd name="T6" fmla="*/ 137 w 139"/>
                    <a:gd name="T7" fmla="*/ 0 h 74"/>
                    <a:gd name="T8" fmla="*/ 135 w 139"/>
                    <a:gd name="T9" fmla="*/ 2 h 74"/>
                    <a:gd name="T10" fmla="*/ 135 w 139"/>
                    <a:gd name="T11" fmla="*/ 2 h 74"/>
                    <a:gd name="T12" fmla="*/ 135 w 139"/>
                    <a:gd name="T13" fmla="*/ 4 h 74"/>
                    <a:gd name="T14" fmla="*/ 133 w 139"/>
                    <a:gd name="T15" fmla="*/ 14 h 74"/>
                    <a:gd name="T16" fmla="*/ 131 w 139"/>
                    <a:gd name="T17" fmla="*/ 23 h 74"/>
                    <a:gd name="T18" fmla="*/ 127 w 139"/>
                    <a:gd name="T19" fmla="*/ 33 h 74"/>
                    <a:gd name="T20" fmla="*/ 123 w 139"/>
                    <a:gd name="T21" fmla="*/ 40 h 74"/>
                    <a:gd name="T22" fmla="*/ 118 w 139"/>
                    <a:gd name="T23" fmla="*/ 48 h 74"/>
                    <a:gd name="T24" fmla="*/ 112 w 139"/>
                    <a:gd name="T25" fmla="*/ 55 h 74"/>
                    <a:gd name="T26" fmla="*/ 104 w 139"/>
                    <a:gd name="T27" fmla="*/ 61 h 74"/>
                    <a:gd name="T28" fmla="*/ 95 w 139"/>
                    <a:gd name="T29" fmla="*/ 65 h 74"/>
                    <a:gd name="T30" fmla="*/ 103 w 139"/>
                    <a:gd name="T31" fmla="*/ 63 h 74"/>
                    <a:gd name="T32" fmla="*/ 108 w 139"/>
                    <a:gd name="T33" fmla="*/ 61 h 74"/>
                    <a:gd name="T34" fmla="*/ 114 w 139"/>
                    <a:gd name="T35" fmla="*/ 57 h 74"/>
                    <a:gd name="T36" fmla="*/ 122 w 139"/>
                    <a:gd name="T37" fmla="*/ 52 h 74"/>
                    <a:gd name="T38" fmla="*/ 125 w 139"/>
                    <a:gd name="T39" fmla="*/ 44 h 74"/>
                    <a:gd name="T40" fmla="*/ 129 w 139"/>
                    <a:gd name="T41" fmla="*/ 38 h 74"/>
                    <a:gd name="T42" fmla="*/ 133 w 139"/>
                    <a:gd name="T43" fmla="*/ 31 h 74"/>
                    <a:gd name="T44" fmla="*/ 137 w 139"/>
                    <a:gd name="T45" fmla="*/ 21 h 74"/>
                    <a:gd name="T46" fmla="*/ 137 w 139"/>
                    <a:gd name="T47" fmla="*/ 14 h 74"/>
                    <a:gd name="T48" fmla="*/ 139 w 139"/>
                    <a:gd name="T49" fmla="*/ 4 h 74"/>
                    <a:gd name="T50" fmla="*/ 0 w 139"/>
                    <a:gd name="T51" fmla="*/ 21 h 74"/>
                    <a:gd name="T52" fmla="*/ 4 w 139"/>
                    <a:gd name="T53" fmla="*/ 31 h 74"/>
                    <a:gd name="T54" fmla="*/ 8 w 139"/>
                    <a:gd name="T55" fmla="*/ 42 h 74"/>
                    <a:gd name="T56" fmla="*/ 15 w 139"/>
                    <a:gd name="T57" fmla="*/ 50 h 74"/>
                    <a:gd name="T58" fmla="*/ 23 w 139"/>
                    <a:gd name="T59" fmla="*/ 57 h 74"/>
                    <a:gd name="T60" fmla="*/ 31 w 139"/>
                    <a:gd name="T61" fmla="*/ 65 h 74"/>
                    <a:gd name="T62" fmla="*/ 42 w 139"/>
                    <a:gd name="T63" fmla="*/ 69 h 74"/>
                    <a:gd name="T64" fmla="*/ 51 w 139"/>
                    <a:gd name="T65" fmla="*/ 72 h 74"/>
                    <a:gd name="T66" fmla="*/ 63 w 139"/>
                    <a:gd name="T67" fmla="*/ 74 h 74"/>
                    <a:gd name="T68" fmla="*/ 70 w 139"/>
                    <a:gd name="T69" fmla="*/ 72 h 74"/>
                    <a:gd name="T70" fmla="*/ 76 w 139"/>
                    <a:gd name="T71" fmla="*/ 71 h 74"/>
                    <a:gd name="T72" fmla="*/ 72 w 139"/>
                    <a:gd name="T73" fmla="*/ 71 h 74"/>
                    <a:gd name="T74" fmla="*/ 68 w 139"/>
                    <a:gd name="T75" fmla="*/ 71 h 74"/>
                    <a:gd name="T76" fmla="*/ 57 w 139"/>
                    <a:gd name="T77" fmla="*/ 71 h 74"/>
                    <a:gd name="T78" fmla="*/ 46 w 139"/>
                    <a:gd name="T79" fmla="*/ 67 h 74"/>
                    <a:gd name="T80" fmla="*/ 36 w 139"/>
                    <a:gd name="T81" fmla="*/ 63 h 74"/>
                    <a:gd name="T82" fmla="*/ 27 w 139"/>
                    <a:gd name="T83" fmla="*/ 57 h 74"/>
                    <a:gd name="T84" fmla="*/ 19 w 139"/>
                    <a:gd name="T85" fmla="*/ 50 h 74"/>
                    <a:gd name="T86" fmla="*/ 12 w 139"/>
                    <a:gd name="T87" fmla="*/ 40 h 74"/>
                    <a:gd name="T88" fmla="*/ 8 w 139"/>
                    <a:gd name="T89" fmla="*/ 31 h 74"/>
                    <a:gd name="T90" fmla="*/ 4 w 139"/>
                    <a:gd name="T91" fmla="*/ 19 h 74"/>
                    <a:gd name="T92" fmla="*/ 2 w 139"/>
                    <a:gd name="T93" fmla="*/ 19 h 74"/>
                    <a:gd name="T94" fmla="*/ 0 w 139"/>
                    <a:gd name="T95" fmla="*/ 21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9"/>
                    <a:gd name="T145" fmla="*/ 0 h 74"/>
                    <a:gd name="T146" fmla="*/ 139 w 139"/>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9" h="74">
                      <a:moveTo>
                        <a:pt x="139" y="4"/>
                      </a:moveTo>
                      <a:lnTo>
                        <a:pt x="139" y="2"/>
                      </a:lnTo>
                      <a:lnTo>
                        <a:pt x="139" y="0"/>
                      </a:lnTo>
                      <a:lnTo>
                        <a:pt x="137" y="0"/>
                      </a:lnTo>
                      <a:lnTo>
                        <a:pt x="135" y="2"/>
                      </a:lnTo>
                      <a:lnTo>
                        <a:pt x="135" y="4"/>
                      </a:lnTo>
                      <a:lnTo>
                        <a:pt x="133" y="14"/>
                      </a:lnTo>
                      <a:lnTo>
                        <a:pt x="131" y="23"/>
                      </a:lnTo>
                      <a:lnTo>
                        <a:pt x="127" y="33"/>
                      </a:lnTo>
                      <a:lnTo>
                        <a:pt x="123" y="40"/>
                      </a:lnTo>
                      <a:lnTo>
                        <a:pt x="118" y="48"/>
                      </a:lnTo>
                      <a:lnTo>
                        <a:pt x="112" y="55"/>
                      </a:lnTo>
                      <a:lnTo>
                        <a:pt x="104" y="61"/>
                      </a:lnTo>
                      <a:lnTo>
                        <a:pt x="95" y="65"/>
                      </a:lnTo>
                      <a:lnTo>
                        <a:pt x="103" y="63"/>
                      </a:lnTo>
                      <a:lnTo>
                        <a:pt x="108" y="61"/>
                      </a:lnTo>
                      <a:lnTo>
                        <a:pt x="114" y="57"/>
                      </a:lnTo>
                      <a:lnTo>
                        <a:pt x="122" y="52"/>
                      </a:lnTo>
                      <a:lnTo>
                        <a:pt x="125" y="44"/>
                      </a:lnTo>
                      <a:lnTo>
                        <a:pt x="129" y="38"/>
                      </a:lnTo>
                      <a:lnTo>
                        <a:pt x="133" y="31"/>
                      </a:lnTo>
                      <a:lnTo>
                        <a:pt x="137" y="21"/>
                      </a:lnTo>
                      <a:lnTo>
                        <a:pt x="137" y="14"/>
                      </a:lnTo>
                      <a:lnTo>
                        <a:pt x="139" y="4"/>
                      </a:lnTo>
                      <a:close/>
                      <a:moveTo>
                        <a:pt x="0" y="21"/>
                      </a:moveTo>
                      <a:lnTo>
                        <a:pt x="4" y="31"/>
                      </a:lnTo>
                      <a:lnTo>
                        <a:pt x="8" y="42"/>
                      </a:lnTo>
                      <a:lnTo>
                        <a:pt x="15" y="50"/>
                      </a:lnTo>
                      <a:lnTo>
                        <a:pt x="23" y="57"/>
                      </a:lnTo>
                      <a:lnTo>
                        <a:pt x="31" y="65"/>
                      </a:lnTo>
                      <a:lnTo>
                        <a:pt x="42" y="69"/>
                      </a:lnTo>
                      <a:lnTo>
                        <a:pt x="51" y="72"/>
                      </a:lnTo>
                      <a:lnTo>
                        <a:pt x="63" y="74"/>
                      </a:lnTo>
                      <a:lnTo>
                        <a:pt x="70" y="72"/>
                      </a:lnTo>
                      <a:lnTo>
                        <a:pt x="76" y="71"/>
                      </a:lnTo>
                      <a:lnTo>
                        <a:pt x="72" y="71"/>
                      </a:lnTo>
                      <a:lnTo>
                        <a:pt x="68" y="71"/>
                      </a:lnTo>
                      <a:lnTo>
                        <a:pt x="57" y="71"/>
                      </a:lnTo>
                      <a:lnTo>
                        <a:pt x="46" y="67"/>
                      </a:lnTo>
                      <a:lnTo>
                        <a:pt x="36" y="63"/>
                      </a:lnTo>
                      <a:lnTo>
                        <a:pt x="27" y="57"/>
                      </a:lnTo>
                      <a:lnTo>
                        <a:pt x="19" y="50"/>
                      </a:lnTo>
                      <a:lnTo>
                        <a:pt x="12" y="40"/>
                      </a:lnTo>
                      <a:lnTo>
                        <a:pt x="8" y="31"/>
                      </a:lnTo>
                      <a:lnTo>
                        <a:pt x="4" y="19"/>
                      </a:lnTo>
                      <a:lnTo>
                        <a:pt x="2" y="19"/>
                      </a:lnTo>
                      <a:lnTo>
                        <a:pt x="0" y="21"/>
                      </a:lnTo>
                      <a:close/>
                    </a:path>
                  </a:pathLst>
                </a:custGeom>
                <a:solidFill>
                  <a:srgbClr val="EDC11D"/>
                </a:solidFill>
                <a:ln w="9525">
                  <a:noFill/>
                  <a:round/>
                  <a:headEnd/>
                  <a:tailEnd/>
                </a:ln>
              </p:spPr>
              <p:txBody>
                <a:bodyPr/>
                <a:lstStyle/>
                <a:p>
                  <a:endParaRPr lang="en-US"/>
                </a:p>
              </p:txBody>
            </p:sp>
            <p:sp>
              <p:nvSpPr>
                <p:cNvPr id="22554" name="Freeform 331"/>
                <p:cNvSpPr>
                  <a:spLocks/>
                </p:cNvSpPr>
                <p:nvPr/>
              </p:nvSpPr>
              <p:spPr bwMode="auto">
                <a:xfrm>
                  <a:off x="1798" y="1633"/>
                  <a:ext cx="135" cy="72"/>
                </a:xfrm>
                <a:custGeom>
                  <a:avLst/>
                  <a:gdLst>
                    <a:gd name="T0" fmla="*/ 135 w 135"/>
                    <a:gd name="T1" fmla="*/ 4 h 72"/>
                    <a:gd name="T2" fmla="*/ 135 w 135"/>
                    <a:gd name="T3" fmla="*/ 2 h 72"/>
                    <a:gd name="T4" fmla="*/ 135 w 135"/>
                    <a:gd name="T5" fmla="*/ 0 h 72"/>
                    <a:gd name="T6" fmla="*/ 133 w 135"/>
                    <a:gd name="T7" fmla="*/ 2 h 72"/>
                    <a:gd name="T8" fmla="*/ 131 w 135"/>
                    <a:gd name="T9" fmla="*/ 2 h 72"/>
                    <a:gd name="T10" fmla="*/ 131 w 135"/>
                    <a:gd name="T11" fmla="*/ 2 h 72"/>
                    <a:gd name="T12" fmla="*/ 131 w 135"/>
                    <a:gd name="T13" fmla="*/ 4 h 72"/>
                    <a:gd name="T14" fmla="*/ 129 w 135"/>
                    <a:gd name="T15" fmla="*/ 17 h 72"/>
                    <a:gd name="T16" fmla="*/ 125 w 135"/>
                    <a:gd name="T17" fmla="*/ 29 h 72"/>
                    <a:gd name="T18" fmla="*/ 120 w 135"/>
                    <a:gd name="T19" fmla="*/ 40 h 72"/>
                    <a:gd name="T20" fmla="*/ 112 w 135"/>
                    <a:gd name="T21" fmla="*/ 50 h 72"/>
                    <a:gd name="T22" fmla="*/ 102 w 135"/>
                    <a:gd name="T23" fmla="*/ 57 h 72"/>
                    <a:gd name="T24" fmla="*/ 91 w 135"/>
                    <a:gd name="T25" fmla="*/ 65 h 72"/>
                    <a:gd name="T26" fmla="*/ 80 w 135"/>
                    <a:gd name="T27" fmla="*/ 69 h 72"/>
                    <a:gd name="T28" fmla="*/ 66 w 135"/>
                    <a:gd name="T29" fmla="*/ 69 h 72"/>
                    <a:gd name="T30" fmla="*/ 55 w 135"/>
                    <a:gd name="T31" fmla="*/ 69 h 72"/>
                    <a:gd name="T32" fmla="*/ 44 w 135"/>
                    <a:gd name="T33" fmla="*/ 65 h 72"/>
                    <a:gd name="T34" fmla="*/ 34 w 135"/>
                    <a:gd name="T35" fmla="*/ 61 h 72"/>
                    <a:gd name="T36" fmla="*/ 27 w 135"/>
                    <a:gd name="T37" fmla="*/ 55 h 72"/>
                    <a:gd name="T38" fmla="*/ 19 w 135"/>
                    <a:gd name="T39" fmla="*/ 48 h 72"/>
                    <a:gd name="T40" fmla="*/ 11 w 135"/>
                    <a:gd name="T41" fmla="*/ 40 h 72"/>
                    <a:gd name="T42" fmla="*/ 8 w 135"/>
                    <a:gd name="T43" fmla="*/ 31 h 72"/>
                    <a:gd name="T44" fmla="*/ 4 w 135"/>
                    <a:gd name="T45" fmla="*/ 19 h 72"/>
                    <a:gd name="T46" fmla="*/ 2 w 135"/>
                    <a:gd name="T47" fmla="*/ 19 h 72"/>
                    <a:gd name="T48" fmla="*/ 0 w 135"/>
                    <a:gd name="T49" fmla="*/ 19 h 72"/>
                    <a:gd name="T50" fmla="*/ 4 w 135"/>
                    <a:gd name="T51" fmla="*/ 31 h 72"/>
                    <a:gd name="T52" fmla="*/ 8 w 135"/>
                    <a:gd name="T53" fmla="*/ 42 h 72"/>
                    <a:gd name="T54" fmla="*/ 15 w 135"/>
                    <a:gd name="T55" fmla="*/ 50 h 72"/>
                    <a:gd name="T56" fmla="*/ 23 w 135"/>
                    <a:gd name="T57" fmla="*/ 57 h 72"/>
                    <a:gd name="T58" fmla="*/ 32 w 135"/>
                    <a:gd name="T59" fmla="*/ 65 h 72"/>
                    <a:gd name="T60" fmla="*/ 44 w 135"/>
                    <a:gd name="T61" fmla="*/ 69 h 72"/>
                    <a:gd name="T62" fmla="*/ 55 w 135"/>
                    <a:gd name="T63" fmla="*/ 72 h 72"/>
                    <a:gd name="T64" fmla="*/ 66 w 135"/>
                    <a:gd name="T65" fmla="*/ 72 h 72"/>
                    <a:gd name="T66" fmla="*/ 66 w 135"/>
                    <a:gd name="T67" fmla="*/ 72 h 72"/>
                    <a:gd name="T68" fmla="*/ 66 w 135"/>
                    <a:gd name="T69" fmla="*/ 72 h 72"/>
                    <a:gd name="T70" fmla="*/ 84 w 135"/>
                    <a:gd name="T71" fmla="*/ 67 h 72"/>
                    <a:gd name="T72" fmla="*/ 101 w 135"/>
                    <a:gd name="T73" fmla="*/ 63 h 72"/>
                    <a:gd name="T74" fmla="*/ 108 w 135"/>
                    <a:gd name="T75" fmla="*/ 57 h 72"/>
                    <a:gd name="T76" fmla="*/ 114 w 135"/>
                    <a:gd name="T77" fmla="*/ 52 h 72"/>
                    <a:gd name="T78" fmla="*/ 120 w 135"/>
                    <a:gd name="T79" fmla="*/ 46 h 72"/>
                    <a:gd name="T80" fmla="*/ 125 w 135"/>
                    <a:gd name="T81" fmla="*/ 38 h 72"/>
                    <a:gd name="T82" fmla="*/ 129 w 135"/>
                    <a:gd name="T83" fmla="*/ 31 h 72"/>
                    <a:gd name="T84" fmla="*/ 131 w 135"/>
                    <a:gd name="T85" fmla="*/ 23 h 72"/>
                    <a:gd name="T86" fmla="*/ 133 w 135"/>
                    <a:gd name="T87" fmla="*/ 14 h 72"/>
                    <a:gd name="T88" fmla="*/ 135 w 135"/>
                    <a:gd name="T89" fmla="*/ 4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5"/>
                    <a:gd name="T136" fmla="*/ 0 h 72"/>
                    <a:gd name="T137" fmla="*/ 135 w 135"/>
                    <a:gd name="T138" fmla="*/ 72 h 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5" h="72">
                      <a:moveTo>
                        <a:pt x="135" y="4"/>
                      </a:moveTo>
                      <a:lnTo>
                        <a:pt x="135" y="2"/>
                      </a:lnTo>
                      <a:lnTo>
                        <a:pt x="135" y="0"/>
                      </a:lnTo>
                      <a:lnTo>
                        <a:pt x="133" y="2"/>
                      </a:lnTo>
                      <a:lnTo>
                        <a:pt x="131" y="2"/>
                      </a:lnTo>
                      <a:lnTo>
                        <a:pt x="131" y="4"/>
                      </a:lnTo>
                      <a:lnTo>
                        <a:pt x="129" y="17"/>
                      </a:lnTo>
                      <a:lnTo>
                        <a:pt x="125" y="29"/>
                      </a:lnTo>
                      <a:lnTo>
                        <a:pt x="120" y="40"/>
                      </a:lnTo>
                      <a:lnTo>
                        <a:pt x="112" y="50"/>
                      </a:lnTo>
                      <a:lnTo>
                        <a:pt x="102" y="57"/>
                      </a:lnTo>
                      <a:lnTo>
                        <a:pt x="91" y="65"/>
                      </a:lnTo>
                      <a:lnTo>
                        <a:pt x="80" y="69"/>
                      </a:lnTo>
                      <a:lnTo>
                        <a:pt x="66" y="69"/>
                      </a:lnTo>
                      <a:lnTo>
                        <a:pt x="55" y="69"/>
                      </a:lnTo>
                      <a:lnTo>
                        <a:pt x="44" y="65"/>
                      </a:lnTo>
                      <a:lnTo>
                        <a:pt x="34" y="61"/>
                      </a:lnTo>
                      <a:lnTo>
                        <a:pt x="27" y="55"/>
                      </a:lnTo>
                      <a:lnTo>
                        <a:pt x="19" y="48"/>
                      </a:lnTo>
                      <a:lnTo>
                        <a:pt x="11" y="40"/>
                      </a:lnTo>
                      <a:lnTo>
                        <a:pt x="8" y="31"/>
                      </a:lnTo>
                      <a:lnTo>
                        <a:pt x="4" y="19"/>
                      </a:lnTo>
                      <a:lnTo>
                        <a:pt x="2" y="19"/>
                      </a:lnTo>
                      <a:lnTo>
                        <a:pt x="0" y="19"/>
                      </a:lnTo>
                      <a:lnTo>
                        <a:pt x="4" y="31"/>
                      </a:lnTo>
                      <a:lnTo>
                        <a:pt x="8" y="42"/>
                      </a:lnTo>
                      <a:lnTo>
                        <a:pt x="15" y="50"/>
                      </a:lnTo>
                      <a:lnTo>
                        <a:pt x="23" y="57"/>
                      </a:lnTo>
                      <a:lnTo>
                        <a:pt x="32" y="65"/>
                      </a:lnTo>
                      <a:lnTo>
                        <a:pt x="44" y="69"/>
                      </a:lnTo>
                      <a:lnTo>
                        <a:pt x="55" y="72"/>
                      </a:lnTo>
                      <a:lnTo>
                        <a:pt x="66" y="72"/>
                      </a:lnTo>
                      <a:lnTo>
                        <a:pt x="84" y="67"/>
                      </a:lnTo>
                      <a:lnTo>
                        <a:pt x="101" y="63"/>
                      </a:lnTo>
                      <a:lnTo>
                        <a:pt x="108" y="57"/>
                      </a:lnTo>
                      <a:lnTo>
                        <a:pt x="114" y="52"/>
                      </a:lnTo>
                      <a:lnTo>
                        <a:pt x="120" y="46"/>
                      </a:lnTo>
                      <a:lnTo>
                        <a:pt x="125" y="38"/>
                      </a:lnTo>
                      <a:lnTo>
                        <a:pt x="129" y="31"/>
                      </a:lnTo>
                      <a:lnTo>
                        <a:pt x="131" y="23"/>
                      </a:lnTo>
                      <a:lnTo>
                        <a:pt x="133" y="14"/>
                      </a:lnTo>
                      <a:lnTo>
                        <a:pt x="135" y="4"/>
                      </a:lnTo>
                      <a:close/>
                    </a:path>
                  </a:pathLst>
                </a:custGeom>
                <a:solidFill>
                  <a:srgbClr val="EDC21C"/>
                </a:solidFill>
                <a:ln w="9525">
                  <a:noFill/>
                  <a:round/>
                  <a:headEnd/>
                  <a:tailEnd/>
                </a:ln>
              </p:spPr>
              <p:txBody>
                <a:bodyPr/>
                <a:lstStyle/>
                <a:p>
                  <a:endParaRPr lang="en-US"/>
                </a:p>
              </p:txBody>
            </p:sp>
            <p:sp>
              <p:nvSpPr>
                <p:cNvPr id="22555" name="Freeform 332"/>
                <p:cNvSpPr>
                  <a:spLocks/>
                </p:cNvSpPr>
                <p:nvPr/>
              </p:nvSpPr>
              <p:spPr bwMode="auto">
                <a:xfrm>
                  <a:off x="1800" y="1635"/>
                  <a:ext cx="131" cy="69"/>
                </a:xfrm>
                <a:custGeom>
                  <a:avLst/>
                  <a:gdLst>
                    <a:gd name="T0" fmla="*/ 131 w 131"/>
                    <a:gd name="T1" fmla="*/ 2 h 69"/>
                    <a:gd name="T2" fmla="*/ 131 w 131"/>
                    <a:gd name="T3" fmla="*/ 0 h 69"/>
                    <a:gd name="T4" fmla="*/ 131 w 131"/>
                    <a:gd name="T5" fmla="*/ 0 h 69"/>
                    <a:gd name="T6" fmla="*/ 129 w 131"/>
                    <a:gd name="T7" fmla="*/ 0 h 69"/>
                    <a:gd name="T8" fmla="*/ 127 w 131"/>
                    <a:gd name="T9" fmla="*/ 0 h 69"/>
                    <a:gd name="T10" fmla="*/ 127 w 131"/>
                    <a:gd name="T11" fmla="*/ 0 h 69"/>
                    <a:gd name="T12" fmla="*/ 127 w 131"/>
                    <a:gd name="T13" fmla="*/ 2 h 69"/>
                    <a:gd name="T14" fmla="*/ 125 w 131"/>
                    <a:gd name="T15" fmla="*/ 15 h 69"/>
                    <a:gd name="T16" fmla="*/ 121 w 131"/>
                    <a:gd name="T17" fmla="*/ 27 h 69"/>
                    <a:gd name="T18" fmla="*/ 116 w 131"/>
                    <a:gd name="T19" fmla="*/ 38 h 69"/>
                    <a:gd name="T20" fmla="*/ 108 w 131"/>
                    <a:gd name="T21" fmla="*/ 48 h 69"/>
                    <a:gd name="T22" fmla="*/ 99 w 131"/>
                    <a:gd name="T23" fmla="*/ 55 h 69"/>
                    <a:gd name="T24" fmla="*/ 89 w 131"/>
                    <a:gd name="T25" fmla="*/ 61 h 69"/>
                    <a:gd name="T26" fmla="*/ 76 w 131"/>
                    <a:gd name="T27" fmla="*/ 65 h 69"/>
                    <a:gd name="T28" fmla="*/ 64 w 131"/>
                    <a:gd name="T29" fmla="*/ 65 h 69"/>
                    <a:gd name="T30" fmla="*/ 53 w 131"/>
                    <a:gd name="T31" fmla="*/ 65 h 69"/>
                    <a:gd name="T32" fmla="*/ 44 w 131"/>
                    <a:gd name="T33" fmla="*/ 61 h 69"/>
                    <a:gd name="T34" fmla="*/ 34 w 131"/>
                    <a:gd name="T35" fmla="*/ 57 h 69"/>
                    <a:gd name="T36" fmla="*/ 25 w 131"/>
                    <a:gd name="T37" fmla="*/ 51 h 69"/>
                    <a:gd name="T38" fmla="*/ 17 w 131"/>
                    <a:gd name="T39" fmla="*/ 44 h 69"/>
                    <a:gd name="T40" fmla="*/ 11 w 131"/>
                    <a:gd name="T41" fmla="*/ 36 h 69"/>
                    <a:gd name="T42" fmla="*/ 6 w 131"/>
                    <a:gd name="T43" fmla="*/ 27 h 69"/>
                    <a:gd name="T44" fmla="*/ 4 w 131"/>
                    <a:gd name="T45" fmla="*/ 17 h 69"/>
                    <a:gd name="T46" fmla="*/ 2 w 131"/>
                    <a:gd name="T47" fmla="*/ 17 h 69"/>
                    <a:gd name="T48" fmla="*/ 0 w 131"/>
                    <a:gd name="T49" fmla="*/ 17 h 69"/>
                    <a:gd name="T50" fmla="*/ 4 w 131"/>
                    <a:gd name="T51" fmla="*/ 29 h 69"/>
                    <a:gd name="T52" fmla="*/ 8 w 131"/>
                    <a:gd name="T53" fmla="*/ 38 h 69"/>
                    <a:gd name="T54" fmla="*/ 15 w 131"/>
                    <a:gd name="T55" fmla="*/ 48 h 69"/>
                    <a:gd name="T56" fmla="*/ 23 w 131"/>
                    <a:gd name="T57" fmla="*/ 55 h 69"/>
                    <a:gd name="T58" fmla="*/ 32 w 131"/>
                    <a:gd name="T59" fmla="*/ 61 h 69"/>
                    <a:gd name="T60" fmla="*/ 42 w 131"/>
                    <a:gd name="T61" fmla="*/ 65 h 69"/>
                    <a:gd name="T62" fmla="*/ 53 w 131"/>
                    <a:gd name="T63" fmla="*/ 69 h 69"/>
                    <a:gd name="T64" fmla="*/ 64 w 131"/>
                    <a:gd name="T65" fmla="*/ 69 h 69"/>
                    <a:gd name="T66" fmla="*/ 68 w 131"/>
                    <a:gd name="T67" fmla="*/ 69 h 69"/>
                    <a:gd name="T68" fmla="*/ 72 w 131"/>
                    <a:gd name="T69" fmla="*/ 69 h 69"/>
                    <a:gd name="T70" fmla="*/ 82 w 131"/>
                    <a:gd name="T71" fmla="*/ 65 h 69"/>
                    <a:gd name="T72" fmla="*/ 91 w 131"/>
                    <a:gd name="T73" fmla="*/ 63 h 69"/>
                    <a:gd name="T74" fmla="*/ 100 w 131"/>
                    <a:gd name="T75" fmla="*/ 59 h 69"/>
                    <a:gd name="T76" fmla="*/ 108 w 131"/>
                    <a:gd name="T77" fmla="*/ 53 h 69"/>
                    <a:gd name="T78" fmla="*/ 114 w 131"/>
                    <a:gd name="T79" fmla="*/ 46 h 69"/>
                    <a:gd name="T80" fmla="*/ 119 w 131"/>
                    <a:gd name="T81" fmla="*/ 38 h 69"/>
                    <a:gd name="T82" fmla="*/ 123 w 131"/>
                    <a:gd name="T83" fmla="*/ 31 h 69"/>
                    <a:gd name="T84" fmla="*/ 127 w 131"/>
                    <a:gd name="T85" fmla="*/ 21 h 69"/>
                    <a:gd name="T86" fmla="*/ 129 w 131"/>
                    <a:gd name="T87" fmla="*/ 12 h 69"/>
                    <a:gd name="T88" fmla="*/ 131 w 131"/>
                    <a:gd name="T89" fmla="*/ 2 h 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1"/>
                    <a:gd name="T136" fmla="*/ 0 h 69"/>
                    <a:gd name="T137" fmla="*/ 131 w 131"/>
                    <a:gd name="T138" fmla="*/ 69 h 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1" h="69">
                      <a:moveTo>
                        <a:pt x="131" y="2"/>
                      </a:moveTo>
                      <a:lnTo>
                        <a:pt x="131" y="0"/>
                      </a:lnTo>
                      <a:lnTo>
                        <a:pt x="129" y="0"/>
                      </a:lnTo>
                      <a:lnTo>
                        <a:pt x="127" y="0"/>
                      </a:lnTo>
                      <a:lnTo>
                        <a:pt x="127" y="2"/>
                      </a:lnTo>
                      <a:lnTo>
                        <a:pt x="125" y="15"/>
                      </a:lnTo>
                      <a:lnTo>
                        <a:pt x="121" y="27"/>
                      </a:lnTo>
                      <a:lnTo>
                        <a:pt x="116" y="38"/>
                      </a:lnTo>
                      <a:lnTo>
                        <a:pt x="108" y="48"/>
                      </a:lnTo>
                      <a:lnTo>
                        <a:pt x="99" y="55"/>
                      </a:lnTo>
                      <a:lnTo>
                        <a:pt x="89" y="61"/>
                      </a:lnTo>
                      <a:lnTo>
                        <a:pt x="76" y="65"/>
                      </a:lnTo>
                      <a:lnTo>
                        <a:pt x="64" y="65"/>
                      </a:lnTo>
                      <a:lnTo>
                        <a:pt x="53" y="65"/>
                      </a:lnTo>
                      <a:lnTo>
                        <a:pt x="44" y="61"/>
                      </a:lnTo>
                      <a:lnTo>
                        <a:pt x="34" y="57"/>
                      </a:lnTo>
                      <a:lnTo>
                        <a:pt x="25" y="51"/>
                      </a:lnTo>
                      <a:lnTo>
                        <a:pt x="17" y="44"/>
                      </a:lnTo>
                      <a:lnTo>
                        <a:pt x="11" y="36"/>
                      </a:lnTo>
                      <a:lnTo>
                        <a:pt x="6" y="27"/>
                      </a:lnTo>
                      <a:lnTo>
                        <a:pt x="4" y="17"/>
                      </a:lnTo>
                      <a:lnTo>
                        <a:pt x="2" y="17"/>
                      </a:lnTo>
                      <a:lnTo>
                        <a:pt x="0" y="17"/>
                      </a:lnTo>
                      <a:lnTo>
                        <a:pt x="4" y="29"/>
                      </a:lnTo>
                      <a:lnTo>
                        <a:pt x="8" y="38"/>
                      </a:lnTo>
                      <a:lnTo>
                        <a:pt x="15" y="48"/>
                      </a:lnTo>
                      <a:lnTo>
                        <a:pt x="23" y="55"/>
                      </a:lnTo>
                      <a:lnTo>
                        <a:pt x="32" y="61"/>
                      </a:lnTo>
                      <a:lnTo>
                        <a:pt x="42" y="65"/>
                      </a:lnTo>
                      <a:lnTo>
                        <a:pt x="53" y="69"/>
                      </a:lnTo>
                      <a:lnTo>
                        <a:pt x="64" y="69"/>
                      </a:lnTo>
                      <a:lnTo>
                        <a:pt x="68" y="69"/>
                      </a:lnTo>
                      <a:lnTo>
                        <a:pt x="72" y="69"/>
                      </a:lnTo>
                      <a:lnTo>
                        <a:pt x="82" y="65"/>
                      </a:lnTo>
                      <a:lnTo>
                        <a:pt x="91" y="63"/>
                      </a:lnTo>
                      <a:lnTo>
                        <a:pt x="100" y="59"/>
                      </a:lnTo>
                      <a:lnTo>
                        <a:pt x="108" y="53"/>
                      </a:lnTo>
                      <a:lnTo>
                        <a:pt x="114" y="46"/>
                      </a:lnTo>
                      <a:lnTo>
                        <a:pt x="119" y="38"/>
                      </a:lnTo>
                      <a:lnTo>
                        <a:pt x="123" y="31"/>
                      </a:lnTo>
                      <a:lnTo>
                        <a:pt x="127" y="21"/>
                      </a:lnTo>
                      <a:lnTo>
                        <a:pt x="129" y="12"/>
                      </a:lnTo>
                      <a:lnTo>
                        <a:pt x="131" y="2"/>
                      </a:lnTo>
                      <a:close/>
                    </a:path>
                  </a:pathLst>
                </a:custGeom>
                <a:solidFill>
                  <a:srgbClr val="EEC31B"/>
                </a:solidFill>
                <a:ln w="9525">
                  <a:noFill/>
                  <a:round/>
                  <a:headEnd/>
                  <a:tailEnd/>
                </a:ln>
              </p:spPr>
              <p:txBody>
                <a:bodyPr/>
                <a:lstStyle/>
                <a:p>
                  <a:endParaRPr lang="en-US"/>
                </a:p>
              </p:txBody>
            </p:sp>
            <p:sp>
              <p:nvSpPr>
                <p:cNvPr id="22556" name="Freeform 333"/>
                <p:cNvSpPr>
                  <a:spLocks/>
                </p:cNvSpPr>
                <p:nvPr/>
              </p:nvSpPr>
              <p:spPr bwMode="auto">
                <a:xfrm>
                  <a:off x="1802" y="1635"/>
                  <a:ext cx="127" cy="67"/>
                </a:xfrm>
                <a:custGeom>
                  <a:avLst/>
                  <a:gdLst>
                    <a:gd name="T0" fmla="*/ 127 w 127"/>
                    <a:gd name="T1" fmla="*/ 2 h 67"/>
                    <a:gd name="T2" fmla="*/ 127 w 127"/>
                    <a:gd name="T3" fmla="*/ 0 h 67"/>
                    <a:gd name="T4" fmla="*/ 127 w 127"/>
                    <a:gd name="T5" fmla="*/ 0 h 67"/>
                    <a:gd name="T6" fmla="*/ 125 w 127"/>
                    <a:gd name="T7" fmla="*/ 0 h 67"/>
                    <a:gd name="T8" fmla="*/ 123 w 127"/>
                    <a:gd name="T9" fmla="*/ 0 h 67"/>
                    <a:gd name="T10" fmla="*/ 123 w 127"/>
                    <a:gd name="T11" fmla="*/ 0 h 67"/>
                    <a:gd name="T12" fmla="*/ 123 w 127"/>
                    <a:gd name="T13" fmla="*/ 2 h 67"/>
                    <a:gd name="T14" fmla="*/ 121 w 127"/>
                    <a:gd name="T15" fmla="*/ 15 h 67"/>
                    <a:gd name="T16" fmla="*/ 117 w 127"/>
                    <a:gd name="T17" fmla="*/ 27 h 67"/>
                    <a:gd name="T18" fmla="*/ 112 w 127"/>
                    <a:gd name="T19" fmla="*/ 36 h 67"/>
                    <a:gd name="T20" fmla="*/ 104 w 127"/>
                    <a:gd name="T21" fmla="*/ 46 h 67"/>
                    <a:gd name="T22" fmla="*/ 97 w 127"/>
                    <a:gd name="T23" fmla="*/ 53 h 67"/>
                    <a:gd name="T24" fmla="*/ 85 w 127"/>
                    <a:gd name="T25" fmla="*/ 59 h 67"/>
                    <a:gd name="T26" fmla="*/ 74 w 127"/>
                    <a:gd name="T27" fmla="*/ 63 h 67"/>
                    <a:gd name="T28" fmla="*/ 62 w 127"/>
                    <a:gd name="T29" fmla="*/ 63 h 67"/>
                    <a:gd name="T30" fmla="*/ 51 w 127"/>
                    <a:gd name="T31" fmla="*/ 63 h 67"/>
                    <a:gd name="T32" fmla="*/ 42 w 127"/>
                    <a:gd name="T33" fmla="*/ 59 h 67"/>
                    <a:gd name="T34" fmla="*/ 32 w 127"/>
                    <a:gd name="T35" fmla="*/ 55 h 67"/>
                    <a:gd name="T36" fmla="*/ 25 w 127"/>
                    <a:gd name="T37" fmla="*/ 50 h 67"/>
                    <a:gd name="T38" fmla="*/ 17 w 127"/>
                    <a:gd name="T39" fmla="*/ 44 h 67"/>
                    <a:gd name="T40" fmla="*/ 11 w 127"/>
                    <a:gd name="T41" fmla="*/ 36 h 67"/>
                    <a:gd name="T42" fmla="*/ 6 w 127"/>
                    <a:gd name="T43" fmla="*/ 27 h 67"/>
                    <a:gd name="T44" fmla="*/ 4 w 127"/>
                    <a:gd name="T45" fmla="*/ 17 h 67"/>
                    <a:gd name="T46" fmla="*/ 2 w 127"/>
                    <a:gd name="T47" fmla="*/ 17 h 67"/>
                    <a:gd name="T48" fmla="*/ 0 w 127"/>
                    <a:gd name="T49" fmla="*/ 17 h 67"/>
                    <a:gd name="T50" fmla="*/ 4 w 127"/>
                    <a:gd name="T51" fmla="*/ 29 h 67"/>
                    <a:gd name="T52" fmla="*/ 7 w 127"/>
                    <a:gd name="T53" fmla="*/ 38 h 67"/>
                    <a:gd name="T54" fmla="*/ 15 w 127"/>
                    <a:gd name="T55" fmla="*/ 46 h 67"/>
                    <a:gd name="T56" fmla="*/ 23 w 127"/>
                    <a:gd name="T57" fmla="*/ 53 h 67"/>
                    <a:gd name="T58" fmla="*/ 30 w 127"/>
                    <a:gd name="T59" fmla="*/ 59 h 67"/>
                    <a:gd name="T60" fmla="*/ 40 w 127"/>
                    <a:gd name="T61" fmla="*/ 63 h 67"/>
                    <a:gd name="T62" fmla="*/ 51 w 127"/>
                    <a:gd name="T63" fmla="*/ 67 h 67"/>
                    <a:gd name="T64" fmla="*/ 62 w 127"/>
                    <a:gd name="T65" fmla="*/ 67 h 67"/>
                    <a:gd name="T66" fmla="*/ 76 w 127"/>
                    <a:gd name="T67" fmla="*/ 67 h 67"/>
                    <a:gd name="T68" fmla="*/ 87 w 127"/>
                    <a:gd name="T69" fmla="*/ 63 h 67"/>
                    <a:gd name="T70" fmla="*/ 98 w 127"/>
                    <a:gd name="T71" fmla="*/ 55 h 67"/>
                    <a:gd name="T72" fmla="*/ 108 w 127"/>
                    <a:gd name="T73" fmla="*/ 48 h 67"/>
                    <a:gd name="T74" fmla="*/ 116 w 127"/>
                    <a:gd name="T75" fmla="*/ 38 h 67"/>
                    <a:gd name="T76" fmla="*/ 121 w 127"/>
                    <a:gd name="T77" fmla="*/ 27 h 67"/>
                    <a:gd name="T78" fmla="*/ 125 w 127"/>
                    <a:gd name="T79" fmla="*/ 15 h 67"/>
                    <a:gd name="T80" fmla="*/ 127 w 127"/>
                    <a:gd name="T81" fmla="*/ 2 h 6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7"/>
                    <a:gd name="T124" fmla="*/ 0 h 67"/>
                    <a:gd name="T125" fmla="*/ 127 w 127"/>
                    <a:gd name="T126" fmla="*/ 67 h 6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7" h="67">
                      <a:moveTo>
                        <a:pt x="127" y="2"/>
                      </a:moveTo>
                      <a:lnTo>
                        <a:pt x="127" y="0"/>
                      </a:lnTo>
                      <a:lnTo>
                        <a:pt x="125" y="0"/>
                      </a:lnTo>
                      <a:lnTo>
                        <a:pt x="123" y="0"/>
                      </a:lnTo>
                      <a:lnTo>
                        <a:pt x="123" y="2"/>
                      </a:lnTo>
                      <a:lnTo>
                        <a:pt x="121" y="15"/>
                      </a:lnTo>
                      <a:lnTo>
                        <a:pt x="117" y="27"/>
                      </a:lnTo>
                      <a:lnTo>
                        <a:pt x="112" y="36"/>
                      </a:lnTo>
                      <a:lnTo>
                        <a:pt x="104" y="46"/>
                      </a:lnTo>
                      <a:lnTo>
                        <a:pt x="97" y="53"/>
                      </a:lnTo>
                      <a:lnTo>
                        <a:pt x="85" y="59"/>
                      </a:lnTo>
                      <a:lnTo>
                        <a:pt x="74" y="63"/>
                      </a:lnTo>
                      <a:lnTo>
                        <a:pt x="62" y="63"/>
                      </a:lnTo>
                      <a:lnTo>
                        <a:pt x="51" y="63"/>
                      </a:lnTo>
                      <a:lnTo>
                        <a:pt x="42" y="59"/>
                      </a:lnTo>
                      <a:lnTo>
                        <a:pt x="32" y="55"/>
                      </a:lnTo>
                      <a:lnTo>
                        <a:pt x="25" y="50"/>
                      </a:lnTo>
                      <a:lnTo>
                        <a:pt x="17" y="44"/>
                      </a:lnTo>
                      <a:lnTo>
                        <a:pt x="11" y="36"/>
                      </a:lnTo>
                      <a:lnTo>
                        <a:pt x="6" y="27"/>
                      </a:lnTo>
                      <a:lnTo>
                        <a:pt x="4" y="17"/>
                      </a:lnTo>
                      <a:lnTo>
                        <a:pt x="2" y="17"/>
                      </a:lnTo>
                      <a:lnTo>
                        <a:pt x="0" y="17"/>
                      </a:lnTo>
                      <a:lnTo>
                        <a:pt x="4" y="29"/>
                      </a:lnTo>
                      <a:lnTo>
                        <a:pt x="7" y="38"/>
                      </a:lnTo>
                      <a:lnTo>
                        <a:pt x="15" y="46"/>
                      </a:lnTo>
                      <a:lnTo>
                        <a:pt x="23" y="53"/>
                      </a:lnTo>
                      <a:lnTo>
                        <a:pt x="30" y="59"/>
                      </a:lnTo>
                      <a:lnTo>
                        <a:pt x="40" y="63"/>
                      </a:lnTo>
                      <a:lnTo>
                        <a:pt x="51" y="67"/>
                      </a:lnTo>
                      <a:lnTo>
                        <a:pt x="62" y="67"/>
                      </a:lnTo>
                      <a:lnTo>
                        <a:pt x="76" y="67"/>
                      </a:lnTo>
                      <a:lnTo>
                        <a:pt x="87" y="63"/>
                      </a:lnTo>
                      <a:lnTo>
                        <a:pt x="98" y="55"/>
                      </a:lnTo>
                      <a:lnTo>
                        <a:pt x="108" y="48"/>
                      </a:lnTo>
                      <a:lnTo>
                        <a:pt x="116" y="38"/>
                      </a:lnTo>
                      <a:lnTo>
                        <a:pt x="121" y="27"/>
                      </a:lnTo>
                      <a:lnTo>
                        <a:pt x="125" y="15"/>
                      </a:lnTo>
                      <a:lnTo>
                        <a:pt x="127" y="2"/>
                      </a:lnTo>
                      <a:close/>
                    </a:path>
                  </a:pathLst>
                </a:custGeom>
                <a:solidFill>
                  <a:srgbClr val="EEC417"/>
                </a:solidFill>
                <a:ln w="9525">
                  <a:noFill/>
                  <a:round/>
                  <a:headEnd/>
                  <a:tailEnd/>
                </a:ln>
              </p:spPr>
              <p:txBody>
                <a:bodyPr/>
                <a:lstStyle/>
                <a:p>
                  <a:endParaRPr lang="en-US"/>
                </a:p>
              </p:txBody>
            </p:sp>
            <p:sp>
              <p:nvSpPr>
                <p:cNvPr id="22557" name="Freeform 334"/>
                <p:cNvSpPr>
                  <a:spLocks/>
                </p:cNvSpPr>
                <p:nvPr/>
              </p:nvSpPr>
              <p:spPr bwMode="auto">
                <a:xfrm>
                  <a:off x="1804" y="1635"/>
                  <a:ext cx="123" cy="65"/>
                </a:xfrm>
                <a:custGeom>
                  <a:avLst/>
                  <a:gdLst>
                    <a:gd name="T0" fmla="*/ 123 w 123"/>
                    <a:gd name="T1" fmla="*/ 2 h 65"/>
                    <a:gd name="T2" fmla="*/ 123 w 123"/>
                    <a:gd name="T3" fmla="*/ 0 h 65"/>
                    <a:gd name="T4" fmla="*/ 123 w 123"/>
                    <a:gd name="T5" fmla="*/ 0 h 65"/>
                    <a:gd name="T6" fmla="*/ 121 w 123"/>
                    <a:gd name="T7" fmla="*/ 0 h 65"/>
                    <a:gd name="T8" fmla="*/ 119 w 123"/>
                    <a:gd name="T9" fmla="*/ 0 h 65"/>
                    <a:gd name="T10" fmla="*/ 119 w 123"/>
                    <a:gd name="T11" fmla="*/ 2 h 65"/>
                    <a:gd name="T12" fmla="*/ 119 w 123"/>
                    <a:gd name="T13" fmla="*/ 2 h 65"/>
                    <a:gd name="T14" fmla="*/ 117 w 123"/>
                    <a:gd name="T15" fmla="*/ 14 h 65"/>
                    <a:gd name="T16" fmla="*/ 114 w 123"/>
                    <a:gd name="T17" fmla="*/ 25 h 65"/>
                    <a:gd name="T18" fmla="*/ 108 w 123"/>
                    <a:gd name="T19" fmla="*/ 36 h 65"/>
                    <a:gd name="T20" fmla="*/ 102 w 123"/>
                    <a:gd name="T21" fmla="*/ 44 h 65"/>
                    <a:gd name="T22" fmla="*/ 93 w 123"/>
                    <a:gd name="T23" fmla="*/ 51 h 65"/>
                    <a:gd name="T24" fmla="*/ 83 w 123"/>
                    <a:gd name="T25" fmla="*/ 57 h 65"/>
                    <a:gd name="T26" fmla="*/ 72 w 123"/>
                    <a:gd name="T27" fmla="*/ 61 h 65"/>
                    <a:gd name="T28" fmla="*/ 60 w 123"/>
                    <a:gd name="T29" fmla="*/ 61 h 65"/>
                    <a:gd name="T30" fmla="*/ 49 w 123"/>
                    <a:gd name="T31" fmla="*/ 61 h 65"/>
                    <a:gd name="T32" fmla="*/ 40 w 123"/>
                    <a:gd name="T33" fmla="*/ 57 h 65"/>
                    <a:gd name="T34" fmla="*/ 32 w 123"/>
                    <a:gd name="T35" fmla="*/ 53 h 65"/>
                    <a:gd name="T36" fmla="*/ 24 w 123"/>
                    <a:gd name="T37" fmla="*/ 48 h 65"/>
                    <a:gd name="T38" fmla="*/ 17 w 123"/>
                    <a:gd name="T39" fmla="*/ 42 h 65"/>
                    <a:gd name="T40" fmla="*/ 11 w 123"/>
                    <a:gd name="T41" fmla="*/ 34 h 65"/>
                    <a:gd name="T42" fmla="*/ 5 w 123"/>
                    <a:gd name="T43" fmla="*/ 27 h 65"/>
                    <a:gd name="T44" fmla="*/ 4 w 123"/>
                    <a:gd name="T45" fmla="*/ 17 h 65"/>
                    <a:gd name="T46" fmla="*/ 2 w 123"/>
                    <a:gd name="T47" fmla="*/ 17 h 65"/>
                    <a:gd name="T48" fmla="*/ 0 w 123"/>
                    <a:gd name="T49" fmla="*/ 17 h 65"/>
                    <a:gd name="T50" fmla="*/ 2 w 123"/>
                    <a:gd name="T51" fmla="*/ 27 h 65"/>
                    <a:gd name="T52" fmla="*/ 7 w 123"/>
                    <a:gd name="T53" fmla="*/ 36 h 65"/>
                    <a:gd name="T54" fmla="*/ 13 w 123"/>
                    <a:gd name="T55" fmla="*/ 44 h 65"/>
                    <a:gd name="T56" fmla="*/ 21 w 123"/>
                    <a:gd name="T57" fmla="*/ 51 h 65"/>
                    <a:gd name="T58" fmla="*/ 30 w 123"/>
                    <a:gd name="T59" fmla="*/ 57 h 65"/>
                    <a:gd name="T60" fmla="*/ 40 w 123"/>
                    <a:gd name="T61" fmla="*/ 61 h 65"/>
                    <a:gd name="T62" fmla="*/ 49 w 123"/>
                    <a:gd name="T63" fmla="*/ 65 h 65"/>
                    <a:gd name="T64" fmla="*/ 60 w 123"/>
                    <a:gd name="T65" fmla="*/ 65 h 65"/>
                    <a:gd name="T66" fmla="*/ 72 w 123"/>
                    <a:gd name="T67" fmla="*/ 65 h 65"/>
                    <a:gd name="T68" fmla="*/ 85 w 123"/>
                    <a:gd name="T69" fmla="*/ 61 h 65"/>
                    <a:gd name="T70" fmla="*/ 95 w 123"/>
                    <a:gd name="T71" fmla="*/ 55 h 65"/>
                    <a:gd name="T72" fmla="*/ 104 w 123"/>
                    <a:gd name="T73" fmla="*/ 48 h 65"/>
                    <a:gd name="T74" fmla="*/ 112 w 123"/>
                    <a:gd name="T75" fmla="*/ 38 h 65"/>
                    <a:gd name="T76" fmla="*/ 117 w 123"/>
                    <a:gd name="T77" fmla="*/ 27 h 65"/>
                    <a:gd name="T78" fmla="*/ 121 w 123"/>
                    <a:gd name="T79" fmla="*/ 15 h 65"/>
                    <a:gd name="T80" fmla="*/ 123 w 123"/>
                    <a:gd name="T81" fmla="*/ 2 h 6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
                    <a:gd name="T124" fmla="*/ 0 h 65"/>
                    <a:gd name="T125" fmla="*/ 123 w 123"/>
                    <a:gd name="T126" fmla="*/ 65 h 6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 h="65">
                      <a:moveTo>
                        <a:pt x="123" y="2"/>
                      </a:moveTo>
                      <a:lnTo>
                        <a:pt x="123" y="0"/>
                      </a:lnTo>
                      <a:lnTo>
                        <a:pt x="121" y="0"/>
                      </a:lnTo>
                      <a:lnTo>
                        <a:pt x="119" y="0"/>
                      </a:lnTo>
                      <a:lnTo>
                        <a:pt x="119" y="2"/>
                      </a:lnTo>
                      <a:lnTo>
                        <a:pt x="117" y="14"/>
                      </a:lnTo>
                      <a:lnTo>
                        <a:pt x="114" y="25"/>
                      </a:lnTo>
                      <a:lnTo>
                        <a:pt x="108" y="36"/>
                      </a:lnTo>
                      <a:lnTo>
                        <a:pt x="102" y="44"/>
                      </a:lnTo>
                      <a:lnTo>
                        <a:pt x="93" y="51"/>
                      </a:lnTo>
                      <a:lnTo>
                        <a:pt x="83" y="57"/>
                      </a:lnTo>
                      <a:lnTo>
                        <a:pt x="72" y="61"/>
                      </a:lnTo>
                      <a:lnTo>
                        <a:pt x="60" y="61"/>
                      </a:lnTo>
                      <a:lnTo>
                        <a:pt x="49" y="61"/>
                      </a:lnTo>
                      <a:lnTo>
                        <a:pt x="40" y="57"/>
                      </a:lnTo>
                      <a:lnTo>
                        <a:pt x="32" y="53"/>
                      </a:lnTo>
                      <a:lnTo>
                        <a:pt x="24" y="48"/>
                      </a:lnTo>
                      <a:lnTo>
                        <a:pt x="17" y="42"/>
                      </a:lnTo>
                      <a:lnTo>
                        <a:pt x="11" y="34"/>
                      </a:lnTo>
                      <a:lnTo>
                        <a:pt x="5" y="27"/>
                      </a:lnTo>
                      <a:lnTo>
                        <a:pt x="4" y="17"/>
                      </a:lnTo>
                      <a:lnTo>
                        <a:pt x="2" y="17"/>
                      </a:lnTo>
                      <a:lnTo>
                        <a:pt x="0" y="17"/>
                      </a:lnTo>
                      <a:lnTo>
                        <a:pt x="2" y="27"/>
                      </a:lnTo>
                      <a:lnTo>
                        <a:pt x="7" y="36"/>
                      </a:lnTo>
                      <a:lnTo>
                        <a:pt x="13" y="44"/>
                      </a:lnTo>
                      <a:lnTo>
                        <a:pt x="21" y="51"/>
                      </a:lnTo>
                      <a:lnTo>
                        <a:pt x="30" y="57"/>
                      </a:lnTo>
                      <a:lnTo>
                        <a:pt x="40" y="61"/>
                      </a:lnTo>
                      <a:lnTo>
                        <a:pt x="49" y="65"/>
                      </a:lnTo>
                      <a:lnTo>
                        <a:pt x="60" y="65"/>
                      </a:lnTo>
                      <a:lnTo>
                        <a:pt x="72" y="65"/>
                      </a:lnTo>
                      <a:lnTo>
                        <a:pt x="85" y="61"/>
                      </a:lnTo>
                      <a:lnTo>
                        <a:pt x="95" y="55"/>
                      </a:lnTo>
                      <a:lnTo>
                        <a:pt x="104" y="48"/>
                      </a:lnTo>
                      <a:lnTo>
                        <a:pt x="112" y="38"/>
                      </a:lnTo>
                      <a:lnTo>
                        <a:pt x="117" y="27"/>
                      </a:lnTo>
                      <a:lnTo>
                        <a:pt x="121" y="15"/>
                      </a:lnTo>
                      <a:lnTo>
                        <a:pt x="123" y="2"/>
                      </a:lnTo>
                      <a:close/>
                    </a:path>
                  </a:pathLst>
                </a:custGeom>
                <a:solidFill>
                  <a:srgbClr val="EEC416"/>
                </a:solidFill>
                <a:ln w="9525">
                  <a:noFill/>
                  <a:round/>
                  <a:headEnd/>
                  <a:tailEnd/>
                </a:ln>
              </p:spPr>
              <p:txBody>
                <a:bodyPr/>
                <a:lstStyle/>
                <a:p>
                  <a:endParaRPr lang="en-US"/>
                </a:p>
              </p:txBody>
            </p:sp>
            <p:sp>
              <p:nvSpPr>
                <p:cNvPr id="22558" name="Freeform 335"/>
                <p:cNvSpPr>
                  <a:spLocks/>
                </p:cNvSpPr>
                <p:nvPr/>
              </p:nvSpPr>
              <p:spPr bwMode="auto">
                <a:xfrm>
                  <a:off x="1806" y="1635"/>
                  <a:ext cx="119" cy="63"/>
                </a:xfrm>
                <a:custGeom>
                  <a:avLst/>
                  <a:gdLst>
                    <a:gd name="T0" fmla="*/ 119 w 119"/>
                    <a:gd name="T1" fmla="*/ 2 h 63"/>
                    <a:gd name="T2" fmla="*/ 119 w 119"/>
                    <a:gd name="T3" fmla="*/ 0 h 63"/>
                    <a:gd name="T4" fmla="*/ 119 w 119"/>
                    <a:gd name="T5" fmla="*/ 0 h 63"/>
                    <a:gd name="T6" fmla="*/ 117 w 119"/>
                    <a:gd name="T7" fmla="*/ 0 h 63"/>
                    <a:gd name="T8" fmla="*/ 115 w 119"/>
                    <a:gd name="T9" fmla="*/ 0 h 63"/>
                    <a:gd name="T10" fmla="*/ 115 w 119"/>
                    <a:gd name="T11" fmla="*/ 2 h 63"/>
                    <a:gd name="T12" fmla="*/ 115 w 119"/>
                    <a:gd name="T13" fmla="*/ 2 h 63"/>
                    <a:gd name="T14" fmla="*/ 113 w 119"/>
                    <a:gd name="T15" fmla="*/ 14 h 63"/>
                    <a:gd name="T16" fmla="*/ 110 w 119"/>
                    <a:gd name="T17" fmla="*/ 25 h 63"/>
                    <a:gd name="T18" fmla="*/ 106 w 119"/>
                    <a:gd name="T19" fmla="*/ 34 h 63"/>
                    <a:gd name="T20" fmla="*/ 98 w 119"/>
                    <a:gd name="T21" fmla="*/ 42 h 63"/>
                    <a:gd name="T22" fmla="*/ 91 w 119"/>
                    <a:gd name="T23" fmla="*/ 50 h 63"/>
                    <a:gd name="T24" fmla="*/ 79 w 119"/>
                    <a:gd name="T25" fmla="*/ 55 h 63"/>
                    <a:gd name="T26" fmla="*/ 70 w 119"/>
                    <a:gd name="T27" fmla="*/ 59 h 63"/>
                    <a:gd name="T28" fmla="*/ 58 w 119"/>
                    <a:gd name="T29" fmla="*/ 59 h 63"/>
                    <a:gd name="T30" fmla="*/ 49 w 119"/>
                    <a:gd name="T31" fmla="*/ 59 h 63"/>
                    <a:gd name="T32" fmla="*/ 39 w 119"/>
                    <a:gd name="T33" fmla="*/ 55 h 63"/>
                    <a:gd name="T34" fmla="*/ 30 w 119"/>
                    <a:gd name="T35" fmla="*/ 51 h 63"/>
                    <a:gd name="T36" fmla="*/ 22 w 119"/>
                    <a:gd name="T37" fmla="*/ 48 h 63"/>
                    <a:gd name="T38" fmla="*/ 17 w 119"/>
                    <a:gd name="T39" fmla="*/ 40 h 63"/>
                    <a:gd name="T40" fmla="*/ 11 w 119"/>
                    <a:gd name="T41" fmla="*/ 34 h 63"/>
                    <a:gd name="T42" fmla="*/ 5 w 119"/>
                    <a:gd name="T43" fmla="*/ 25 h 63"/>
                    <a:gd name="T44" fmla="*/ 3 w 119"/>
                    <a:gd name="T45" fmla="*/ 15 h 63"/>
                    <a:gd name="T46" fmla="*/ 2 w 119"/>
                    <a:gd name="T47" fmla="*/ 17 h 63"/>
                    <a:gd name="T48" fmla="*/ 0 w 119"/>
                    <a:gd name="T49" fmla="*/ 17 h 63"/>
                    <a:gd name="T50" fmla="*/ 2 w 119"/>
                    <a:gd name="T51" fmla="*/ 27 h 63"/>
                    <a:gd name="T52" fmla="*/ 7 w 119"/>
                    <a:gd name="T53" fmla="*/ 36 h 63"/>
                    <a:gd name="T54" fmla="*/ 13 w 119"/>
                    <a:gd name="T55" fmla="*/ 44 h 63"/>
                    <a:gd name="T56" fmla="*/ 21 w 119"/>
                    <a:gd name="T57" fmla="*/ 50 h 63"/>
                    <a:gd name="T58" fmla="*/ 28 w 119"/>
                    <a:gd name="T59" fmla="*/ 55 h 63"/>
                    <a:gd name="T60" fmla="*/ 38 w 119"/>
                    <a:gd name="T61" fmla="*/ 59 h 63"/>
                    <a:gd name="T62" fmla="*/ 47 w 119"/>
                    <a:gd name="T63" fmla="*/ 63 h 63"/>
                    <a:gd name="T64" fmla="*/ 58 w 119"/>
                    <a:gd name="T65" fmla="*/ 63 h 63"/>
                    <a:gd name="T66" fmla="*/ 70 w 119"/>
                    <a:gd name="T67" fmla="*/ 63 h 63"/>
                    <a:gd name="T68" fmla="*/ 81 w 119"/>
                    <a:gd name="T69" fmla="*/ 59 h 63"/>
                    <a:gd name="T70" fmla="*/ 93 w 119"/>
                    <a:gd name="T71" fmla="*/ 53 h 63"/>
                    <a:gd name="T72" fmla="*/ 100 w 119"/>
                    <a:gd name="T73" fmla="*/ 46 h 63"/>
                    <a:gd name="T74" fmla="*/ 108 w 119"/>
                    <a:gd name="T75" fmla="*/ 36 h 63"/>
                    <a:gd name="T76" fmla="*/ 113 w 119"/>
                    <a:gd name="T77" fmla="*/ 27 h 63"/>
                    <a:gd name="T78" fmla="*/ 117 w 119"/>
                    <a:gd name="T79" fmla="*/ 15 h 63"/>
                    <a:gd name="T80" fmla="*/ 119 w 119"/>
                    <a:gd name="T81" fmla="*/ 2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9"/>
                    <a:gd name="T124" fmla="*/ 0 h 63"/>
                    <a:gd name="T125" fmla="*/ 119 w 119"/>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9" h="63">
                      <a:moveTo>
                        <a:pt x="119" y="2"/>
                      </a:moveTo>
                      <a:lnTo>
                        <a:pt x="119" y="0"/>
                      </a:lnTo>
                      <a:lnTo>
                        <a:pt x="117" y="0"/>
                      </a:lnTo>
                      <a:lnTo>
                        <a:pt x="115" y="0"/>
                      </a:lnTo>
                      <a:lnTo>
                        <a:pt x="115" y="2"/>
                      </a:lnTo>
                      <a:lnTo>
                        <a:pt x="113" y="14"/>
                      </a:lnTo>
                      <a:lnTo>
                        <a:pt x="110" y="25"/>
                      </a:lnTo>
                      <a:lnTo>
                        <a:pt x="106" y="34"/>
                      </a:lnTo>
                      <a:lnTo>
                        <a:pt x="98" y="42"/>
                      </a:lnTo>
                      <a:lnTo>
                        <a:pt x="91" y="50"/>
                      </a:lnTo>
                      <a:lnTo>
                        <a:pt x="79" y="55"/>
                      </a:lnTo>
                      <a:lnTo>
                        <a:pt x="70" y="59"/>
                      </a:lnTo>
                      <a:lnTo>
                        <a:pt x="58" y="59"/>
                      </a:lnTo>
                      <a:lnTo>
                        <a:pt x="49" y="59"/>
                      </a:lnTo>
                      <a:lnTo>
                        <a:pt x="39" y="55"/>
                      </a:lnTo>
                      <a:lnTo>
                        <a:pt x="30" y="51"/>
                      </a:lnTo>
                      <a:lnTo>
                        <a:pt x="22" y="48"/>
                      </a:lnTo>
                      <a:lnTo>
                        <a:pt x="17" y="40"/>
                      </a:lnTo>
                      <a:lnTo>
                        <a:pt x="11" y="34"/>
                      </a:lnTo>
                      <a:lnTo>
                        <a:pt x="5" y="25"/>
                      </a:lnTo>
                      <a:lnTo>
                        <a:pt x="3" y="15"/>
                      </a:lnTo>
                      <a:lnTo>
                        <a:pt x="2" y="17"/>
                      </a:lnTo>
                      <a:lnTo>
                        <a:pt x="0" y="17"/>
                      </a:lnTo>
                      <a:lnTo>
                        <a:pt x="2" y="27"/>
                      </a:lnTo>
                      <a:lnTo>
                        <a:pt x="7" y="36"/>
                      </a:lnTo>
                      <a:lnTo>
                        <a:pt x="13" y="44"/>
                      </a:lnTo>
                      <a:lnTo>
                        <a:pt x="21" y="50"/>
                      </a:lnTo>
                      <a:lnTo>
                        <a:pt x="28" y="55"/>
                      </a:lnTo>
                      <a:lnTo>
                        <a:pt x="38" y="59"/>
                      </a:lnTo>
                      <a:lnTo>
                        <a:pt x="47" y="63"/>
                      </a:lnTo>
                      <a:lnTo>
                        <a:pt x="58" y="63"/>
                      </a:lnTo>
                      <a:lnTo>
                        <a:pt x="70" y="63"/>
                      </a:lnTo>
                      <a:lnTo>
                        <a:pt x="81" y="59"/>
                      </a:lnTo>
                      <a:lnTo>
                        <a:pt x="93" y="53"/>
                      </a:lnTo>
                      <a:lnTo>
                        <a:pt x="100" y="46"/>
                      </a:lnTo>
                      <a:lnTo>
                        <a:pt x="108" y="36"/>
                      </a:lnTo>
                      <a:lnTo>
                        <a:pt x="113" y="27"/>
                      </a:lnTo>
                      <a:lnTo>
                        <a:pt x="117" y="15"/>
                      </a:lnTo>
                      <a:lnTo>
                        <a:pt x="119" y="2"/>
                      </a:lnTo>
                      <a:close/>
                    </a:path>
                  </a:pathLst>
                </a:custGeom>
                <a:solidFill>
                  <a:srgbClr val="EEC514"/>
                </a:solidFill>
                <a:ln w="9525">
                  <a:noFill/>
                  <a:round/>
                  <a:headEnd/>
                  <a:tailEnd/>
                </a:ln>
              </p:spPr>
              <p:txBody>
                <a:bodyPr/>
                <a:lstStyle/>
                <a:p>
                  <a:endParaRPr lang="en-US"/>
                </a:p>
              </p:txBody>
            </p:sp>
            <p:sp>
              <p:nvSpPr>
                <p:cNvPr id="22559" name="Freeform 336"/>
                <p:cNvSpPr>
                  <a:spLocks/>
                </p:cNvSpPr>
                <p:nvPr/>
              </p:nvSpPr>
              <p:spPr bwMode="auto">
                <a:xfrm>
                  <a:off x="1808" y="1635"/>
                  <a:ext cx="115" cy="61"/>
                </a:xfrm>
                <a:custGeom>
                  <a:avLst/>
                  <a:gdLst>
                    <a:gd name="T0" fmla="*/ 115 w 115"/>
                    <a:gd name="T1" fmla="*/ 2 h 61"/>
                    <a:gd name="T2" fmla="*/ 115 w 115"/>
                    <a:gd name="T3" fmla="*/ 2 h 61"/>
                    <a:gd name="T4" fmla="*/ 115 w 115"/>
                    <a:gd name="T5" fmla="*/ 0 h 61"/>
                    <a:gd name="T6" fmla="*/ 113 w 115"/>
                    <a:gd name="T7" fmla="*/ 0 h 61"/>
                    <a:gd name="T8" fmla="*/ 111 w 115"/>
                    <a:gd name="T9" fmla="*/ 0 h 61"/>
                    <a:gd name="T10" fmla="*/ 111 w 115"/>
                    <a:gd name="T11" fmla="*/ 0 h 61"/>
                    <a:gd name="T12" fmla="*/ 111 w 115"/>
                    <a:gd name="T13" fmla="*/ 0 h 61"/>
                    <a:gd name="T14" fmla="*/ 111 w 115"/>
                    <a:gd name="T15" fmla="*/ 2 h 61"/>
                    <a:gd name="T16" fmla="*/ 111 w 115"/>
                    <a:gd name="T17" fmla="*/ 2 h 61"/>
                    <a:gd name="T18" fmla="*/ 110 w 115"/>
                    <a:gd name="T19" fmla="*/ 14 h 61"/>
                    <a:gd name="T20" fmla="*/ 106 w 115"/>
                    <a:gd name="T21" fmla="*/ 25 h 61"/>
                    <a:gd name="T22" fmla="*/ 102 w 115"/>
                    <a:gd name="T23" fmla="*/ 33 h 61"/>
                    <a:gd name="T24" fmla="*/ 94 w 115"/>
                    <a:gd name="T25" fmla="*/ 42 h 61"/>
                    <a:gd name="T26" fmla="*/ 87 w 115"/>
                    <a:gd name="T27" fmla="*/ 48 h 61"/>
                    <a:gd name="T28" fmla="*/ 77 w 115"/>
                    <a:gd name="T29" fmla="*/ 53 h 61"/>
                    <a:gd name="T30" fmla="*/ 68 w 115"/>
                    <a:gd name="T31" fmla="*/ 57 h 61"/>
                    <a:gd name="T32" fmla="*/ 56 w 115"/>
                    <a:gd name="T33" fmla="*/ 57 h 61"/>
                    <a:gd name="T34" fmla="*/ 47 w 115"/>
                    <a:gd name="T35" fmla="*/ 57 h 61"/>
                    <a:gd name="T36" fmla="*/ 37 w 115"/>
                    <a:gd name="T37" fmla="*/ 55 h 61"/>
                    <a:gd name="T38" fmla="*/ 30 w 115"/>
                    <a:gd name="T39" fmla="*/ 51 h 61"/>
                    <a:gd name="T40" fmla="*/ 22 w 115"/>
                    <a:gd name="T41" fmla="*/ 46 h 61"/>
                    <a:gd name="T42" fmla="*/ 15 w 115"/>
                    <a:gd name="T43" fmla="*/ 40 h 61"/>
                    <a:gd name="T44" fmla="*/ 9 w 115"/>
                    <a:gd name="T45" fmla="*/ 33 h 61"/>
                    <a:gd name="T46" fmla="*/ 5 w 115"/>
                    <a:gd name="T47" fmla="*/ 25 h 61"/>
                    <a:gd name="T48" fmla="*/ 3 w 115"/>
                    <a:gd name="T49" fmla="*/ 15 h 61"/>
                    <a:gd name="T50" fmla="*/ 1 w 115"/>
                    <a:gd name="T51" fmla="*/ 15 h 61"/>
                    <a:gd name="T52" fmla="*/ 0 w 115"/>
                    <a:gd name="T53" fmla="*/ 17 h 61"/>
                    <a:gd name="T54" fmla="*/ 1 w 115"/>
                    <a:gd name="T55" fmla="*/ 27 h 61"/>
                    <a:gd name="T56" fmla="*/ 7 w 115"/>
                    <a:gd name="T57" fmla="*/ 34 h 61"/>
                    <a:gd name="T58" fmla="*/ 13 w 115"/>
                    <a:gd name="T59" fmla="*/ 42 h 61"/>
                    <a:gd name="T60" fmla="*/ 20 w 115"/>
                    <a:gd name="T61" fmla="*/ 48 h 61"/>
                    <a:gd name="T62" fmla="*/ 28 w 115"/>
                    <a:gd name="T63" fmla="*/ 53 h 61"/>
                    <a:gd name="T64" fmla="*/ 36 w 115"/>
                    <a:gd name="T65" fmla="*/ 57 h 61"/>
                    <a:gd name="T66" fmla="*/ 45 w 115"/>
                    <a:gd name="T67" fmla="*/ 61 h 61"/>
                    <a:gd name="T68" fmla="*/ 56 w 115"/>
                    <a:gd name="T69" fmla="*/ 61 h 61"/>
                    <a:gd name="T70" fmla="*/ 68 w 115"/>
                    <a:gd name="T71" fmla="*/ 61 h 61"/>
                    <a:gd name="T72" fmla="*/ 79 w 115"/>
                    <a:gd name="T73" fmla="*/ 57 h 61"/>
                    <a:gd name="T74" fmla="*/ 89 w 115"/>
                    <a:gd name="T75" fmla="*/ 51 h 61"/>
                    <a:gd name="T76" fmla="*/ 98 w 115"/>
                    <a:gd name="T77" fmla="*/ 44 h 61"/>
                    <a:gd name="T78" fmla="*/ 104 w 115"/>
                    <a:gd name="T79" fmla="*/ 36 h 61"/>
                    <a:gd name="T80" fmla="*/ 110 w 115"/>
                    <a:gd name="T81" fmla="*/ 25 h 61"/>
                    <a:gd name="T82" fmla="*/ 113 w 115"/>
                    <a:gd name="T83" fmla="*/ 14 h 61"/>
                    <a:gd name="T84" fmla="*/ 115 w 115"/>
                    <a:gd name="T85" fmla="*/ 2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
                    <a:gd name="T130" fmla="*/ 0 h 61"/>
                    <a:gd name="T131" fmla="*/ 115 w 115"/>
                    <a:gd name="T132" fmla="*/ 61 h 6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 h="61">
                      <a:moveTo>
                        <a:pt x="115" y="2"/>
                      </a:moveTo>
                      <a:lnTo>
                        <a:pt x="115" y="2"/>
                      </a:lnTo>
                      <a:lnTo>
                        <a:pt x="115" y="0"/>
                      </a:lnTo>
                      <a:lnTo>
                        <a:pt x="113" y="0"/>
                      </a:lnTo>
                      <a:lnTo>
                        <a:pt x="111" y="0"/>
                      </a:lnTo>
                      <a:lnTo>
                        <a:pt x="111" y="2"/>
                      </a:lnTo>
                      <a:lnTo>
                        <a:pt x="110" y="14"/>
                      </a:lnTo>
                      <a:lnTo>
                        <a:pt x="106" y="25"/>
                      </a:lnTo>
                      <a:lnTo>
                        <a:pt x="102" y="33"/>
                      </a:lnTo>
                      <a:lnTo>
                        <a:pt x="94" y="42"/>
                      </a:lnTo>
                      <a:lnTo>
                        <a:pt x="87" y="48"/>
                      </a:lnTo>
                      <a:lnTo>
                        <a:pt x="77" y="53"/>
                      </a:lnTo>
                      <a:lnTo>
                        <a:pt x="68" y="57"/>
                      </a:lnTo>
                      <a:lnTo>
                        <a:pt x="56" y="57"/>
                      </a:lnTo>
                      <a:lnTo>
                        <a:pt x="47" y="57"/>
                      </a:lnTo>
                      <a:lnTo>
                        <a:pt x="37" y="55"/>
                      </a:lnTo>
                      <a:lnTo>
                        <a:pt x="30" y="51"/>
                      </a:lnTo>
                      <a:lnTo>
                        <a:pt x="22" y="46"/>
                      </a:lnTo>
                      <a:lnTo>
                        <a:pt x="15" y="40"/>
                      </a:lnTo>
                      <a:lnTo>
                        <a:pt x="9" y="33"/>
                      </a:lnTo>
                      <a:lnTo>
                        <a:pt x="5" y="25"/>
                      </a:lnTo>
                      <a:lnTo>
                        <a:pt x="3" y="15"/>
                      </a:lnTo>
                      <a:lnTo>
                        <a:pt x="1" y="15"/>
                      </a:lnTo>
                      <a:lnTo>
                        <a:pt x="0" y="17"/>
                      </a:lnTo>
                      <a:lnTo>
                        <a:pt x="1" y="27"/>
                      </a:lnTo>
                      <a:lnTo>
                        <a:pt x="7" y="34"/>
                      </a:lnTo>
                      <a:lnTo>
                        <a:pt x="13" y="42"/>
                      </a:lnTo>
                      <a:lnTo>
                        <a:pt x="20" y="48"/>
                      </a:lnTo>
                      <a:lnTo>
                        <a:pt x="28" y="53"/>
                      </a:lnTo>
                      <a:lnTo>
                        <a:pt x="36" y="57"/>
                      </a:lnTo>
                      <a:lnTo>
                        <a:pt x="45" y="61"/>
                      </a:lnTo>
                      <a:lnTo>
                        <a:pt x="56" y="61"/>
                      </a:lnTo>
                      <a:lnTo>
                        <a:pt x="68" y="61"/>
                      </a:lnTo>
                      <a:lnTo>
                        <a:pt x="79" y="57"/>
                      </a:lnTo>
                      <a:lnTo>
                        <a:pt x="89" y="51"/>
                      </a:lnTo>
                      <a:lnTo>
                        <a:pt x="98" y="44"/>
                      </a:lnTo>
                      <a:lnTo>
                        <a:pt x="104" y="36"/>
                      </a:lnTo>
                      <a:lnTo>
                        <a:pt x="110" y="25"/>
                      </a:lnTo>
                      <a:lnTo>
                        <a:pt x="113" y="14"/>
                      </a:lnTo>
                      <a:lnTo>
                        <a:pt x="115" y="2"/>
                      </a:lnTo>
                      <a:close/>
                    </a:path>
                  </a:pathLst>
                </a:custGeom>
                <a:solidFill>
                  <a:srgbClr val="EEC613"/>
                </a:solidFill>
                <a:ln w="9525">
                  <a:noFill/>
                  <a:round/>
                  <a:headEnd/>
                  <a:tailEnd/>
                </a:ln>
              </p:spPr>
              <p:txBody>
                <a:bodyPr/>
                <a:lstStyle/>
                <a:p>
                  <a:endParaRPr lang="en-US"/>
                </a:p>
              </p:txBody>
            </p:sp>
            <p:sp>
              <p:nvSpPr>
                <p:cNvPr id="22560" name="Freeform 337"/>
                <p:cNvSpPr>
                  <a:spLocks/>
                </p:cNvSpPr>
                <p:nvPr/>
              </p:nvSpPr>
              <p:spPr bwMode="auto">
                <a:xfrm>
                  <a:off x="1809" y="1635"/>
                  <a:ext cx="112" cy="59"/>
                </a:xfrm>
                <a:custGeom>
                  <a:avLst/>
                  <a:gdLst>
                    <a:gd name="T0" fmla="*/ 112 w 112"/>
                    <a:gd name="T1" fmla="*/ 2 h 59"/>
                    <a:gd name="T2" fmla="*/ 112 w 112"/>
                    <a:gd name="T3" fmla="*/ 2 h 59"/>
                    <a:gd name="T4" fmla="*/ 112 w 112"/>
                    <a:gd name="T5" fmla="*/ 0 h 59"/>
                    <a:gd name="T6" fmla="*/ 110 w 112"/>
                    <a:gd name="T7" fmla="*/ 0 h 59"/>
                    <a:gd name="T8" fmla="*/ 110 w 112"/>
                    <a:gd name="T9" fmla="*/ 0 h 59"/>
                    <a:gd name="T10" fmla="*/ 109 w 112"/>
                    <a:gd name="T11" fmla="*/ 0 h 59"/>
                    <a:gd name="T12" fmla="*/ 109 w 112"/>
                    <a:gd name="T13" fmla="*/ 0 h 59"/>
                    <a:gd name="T14" fmla="*/ 109 w 112"/>
                    <a:gd name="T15" fmla="*/ 2 h 59"/>
                    <a:gd name="T16" fmla="*/ 109 w 112"/>
                    <a:gd name="T17" fmla="*/ 2 h 59"/>
                    <a:gd name="T18" fmla="*/ 107 w 112"/>
                    <a:gd name="T19" fmla="*/ 14 h 59"/>
                    <a:gd name="T20" fmla="*/ 105 w 112"/>
                    <a:gd name="T21" fmla="*/ 23 h 59"/>
                    <a:gd name="T22" fmla="*/ 99 w 112"/>
                    <a:gd name="T23" fmla="*/ 33 h 59"/>
                    <a:gd name="T24" fmla="*/ 93 w 112"/>
                    <a:gd name="T25" fmla="*/ 40 h 59"/>
                    <a:gd name="T26" fmla="*/ 84 w 112"/>
                    <a:gd name="T27" fmla="*/ 46 h 59"/>
                    <a:gd name="T28" fmla="*/ 76 w 112"/>
                    <a:gd name="T29" fmla="*/ 51 h 59"/>
                    <a:gd name="T30" fmla="*/ 65 w 112"/>
                    <a:gd name="T31" fmla="*/ 55 h 59"/>
                    <a:gd name="T32" fmla="*/ 55 w 112"/>
                    <a:gd name="T33" fmla="*/ 55 h 59"/>
                    <a:gd name="T34" fmla="*/ 46 w 112"/>
                    <a:gd name="T35" fmla="*/ 55 h 59"/>
                    <a:gd name="T36" fmla="*/ 36 w 112"/>
                    <a:gd name="T37" fmla="*/ 53 h 59"/>
                    <a:gd name="T38" fmla="*/ 29 w 112"/>
                    <a:gd name="T39" fmla="*/ 50 h 59"/>
                    <a:gd name="T40" fmla="*/ 21 w 112"/>
                    <a:gd name="T41" fmla="*/ 44 h 59"/>
                    <a:gd name="T42" fmla="*/ 16 w 112"/>
                    <a:gd name="T43" fmla="*/ 38 h 59"/>
                    <a:gd name="T44" fmla="*/ 10 w 112"/>
                    <a:gd name="T45" fmla="*/ 33 h 59"/>
                    <a:gd name="T46" fmla="*/ 6 w 112"/>
                    <a:gd name="T47" fmla="*/ 23 h 59"/>
                    <a:gd name="T48" fmla="*/ 4 w 112"/>
                    <a:gd name="T49" fmla="*/ 15 h 59"/>
                    <a:gd name="T50" fmla="*/ 2 w 112"/>
                    <a:gd name="T51" fmla="*/ 15 h 59"/>
                    <a:gd name="T52" fmla="*/ 0 w 112"/>
                    <a:gd name="T53" fmla="*/ 15 h 59"/>
                    <a:gd name="T54" fmla="*/ 2 w 112"/>
                    <a:gd name="T55" fmla="*/ 25 h 59"/>
                    <a:gd name="T56" fmla="*/ 8 w 112"/>
                    <a:gd name="T57" fmla="*/ 34 h 59"/>
                    <a:gd name="T58" fmla="*/ 14 w 112"/>
                    <a:gd name="T59" fmla="*/ 40 h 59"/>
                    <a:gd name="T60" fmla="*/ 19 w 112"/>
                    <a:gd name="T61" fmla="*/ 48 h 59"/>
                    <a:gd name="T62" fmla="*/ 27 w 112"/>
                    <a:gd name="T63" fmla="*/ 51 h 59"/>
                    <a:gd name="T64" fmla="*/ 36 w 112"/>
                    <a:gd name="T65" fmla="*/ 55 h 59"/>
                    <a:gd name="T66" fmla="*/ 46 w 112"/>
                    <a:gd name="T67" fmla="*/ 59 h 59"/>
                    <a:gd name="T68" fmla="*/ 55 w 112"/>
                    <a:gd name="T69" fmla="*/ 59 h 59"/>
                    <a:gd name="T70" fmla="*/ 67 w 112"/>
                    <a:gd name="T71" fmla="*/ 59 h 59"/>
                    <a:gd name="T72" fmla="*/ 76 w 112"/>
                    <a:gd name="T73" fmla="*/ 55 h 59"/>
                    <a:gd name="T74" fmla="*/ 88 w 112"/>
                    <a:gd name="T75" fmla="*/ 50 h 59"/>
                    <a:gd name="T76" fmla="*/ 95 w 112"/>
                    <a:gd name="T77" fmla="*/ 42 h 59"/>
                    <a:gd name="T78" fmla="*/ 103 w 112"/>
                    <a:gd name="T79" fmla="*/ 34 h 59"/>
                    <a:gd name="T80" fmla="*/ 107 w 112"/>
                    <a:gd name="T81" fmla="*/ 25 h 59"/>
                    <a:gd name="T82" fmla="*/ 110 w 112"/>
                    <a:gd name="T83" fmla="*/ 14 h 59"/>
                    <a:gd name="T84" fmla="*/ 112 w 112"/>
                    <a:gd name="T85" fmla="*/ 2 h 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2"/>
                    <a:gd name="T130" fmla="*/ 0 h 59"/>
                    <a:gd name="T131" fmla="*/ 112 w 112"/>
                    <a:gd name="T132" fmla="*/ 59 h 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2" h="59">
                      <a:moveTo>
                        <a:pt x="112" y="2"/>
                      </a:moveTo>
                      <a:lnTo>
                        <a:pt x="112" y="2"/>
                      </a:lnTo>
                      <a:lnTo>
                        <a:pt x="112" y="0"/>
                      </a:lnTo>
                      <a:lnTo>
                        <a:pt x="110" y="0"/>
                      </a:lnTo>
                      <a:lnTo>
                        <a:pt x="109" y="0"/>
                      </a:lnTo>
                      <a:lnTo>
                        <a:pt x="109" y="2"/>
                      </a:lnTo>
                      <a:lnTo>
                        <a:pt x="107" y="14"/>
                      </a:lnTo>
                      <a:lnTo>
                        <a:pt x="105" y="23"/>
                      </a:lnTo>
                      <a:lnTo>
                        <a:pt x="99" y="33"/>
                      </a:lnTo>
                      <a:lnTo>
                        <a:pt x="93" y="40"/>
                      </a:lnTo>
                      <a:lnTo>
                        <a:pt x="84" y="46"/>
                      </a:lnTo>
                      <a:lnTo>
                        <a:pt x="76" y="51"/>
                      </a:lnTo>
                      <a:lnTo>
                        <a:pt x="65" y="55"/>
                      </a:lnTo>
                      <a:lnTo>
                        <a:pt x="55" y="55"/>
                      </a:lnTo>
                      <a:lnTo>
                        <a:pt x="46" y="55"/>
                      </a:lnTo>
                      <a:lnTo>
                        <a:pt x="36" y="53"/>
                      </a:lnTo>
                      <a:lnTo>
                        <a:pt x="29" y="50"/>
                      </a:lnTo>
                      <a:lnTo>
                        <a:pt x="21" y="44"/>
                      </a:lnTo>
                      <a:lnTo>
                        <a:pt x="16" y="38"/>
                      </a:lnTo>
                      <a:lnTo>
                        <a:pt x="10" y="33"/>
                      </a:lnTo>
                      <a:lnTo>
                        <a:pt x="6" y="23"/>
                      </a:lnTo>
                      <a:lnTo>
                        <a:pt x="4" y="15"/>
                      </a:lnTo>
                      <a:lnTo>
                        <a:pt x="2" y="15"/>
                      </a:lnTo>
                      <a:lnTo>
                        <a:pt x="0" y="15"/>
                      </a:lnTo>
                      <a:lnTo>
                        <a:pt x="2" y="25"/>
                      </a:lnTo>
                      <a:lnTo>
                        <a:pt x="8" y="34"/>
                      </a:lnTo>
                      <a:lnTo>
                        <a:pt x="14" y="40"/>
                      </a:lnTo>
                      <a:lnTo>
                        <a:pt x="19" y="48"/>
                      </a:lnTo>
                      <a:lnTo>
                        <a:pt x="27" y="51"/>
                      </a:lnTo>
                      <a:lnTo>
                        <a:pt x="36" y="55"/>
                      </a:lnTo>
                      <a:lnTo>
                        <a:pt x="46" y="59"/>
                      </a:lnTo>
                      <a:lnTo>
                        <a:pt x="55" y="59"/>
                      </a:lnTo>
                      <a:lnTo>
                        <a:pt x="67" y="59"/>
                      </a:lnTo>
                      <a:lnTo>
                        <a:pt x="76" y="55"/>
                      </a:lnTo>
                      <a:lnTo>
                        <a:pt x="88" y="50"/>
                      </a:lnTo>
                      <a:lnTo>
                        <a:pt x="95" y="42"/>
                      </a:lnTo>
                      <a:lnTo>
                        <a:pt x="103" y="34"/>
                      </a:lnTo>
                      <a:lnTo>
                        <a:pt x="107" y="25"/>
                      </a:lnTo>
                      <a:lnTo>
                        <a:pt x="110" y="14"/>
                      </a:lnTo>
                      <a:lnTo>
                        <a:pt x="112" y="2"/>
                      </a:lnTo>
                      <a:close/>
                    </a:path>
                  </a:pathLst>
                </a:custGeom>
                <a:solidFill>
                  <a:srgbClr val="EFC712"/>
                </a:solidFill>
                <a:ln w="9525">
                  <a:noFill/>
                  <a:round/>
                  <a:headEnd/>
                  <a:tailEnd/>
                </a:ln>
              </p:spPr>
              <p:txBody>
                <a:bodyPr/>
                <a:lstStyle/>
                <a:p>
                  <a:endParaRPr lang="en-US"/>
                </a:p>
              </p:txBody>
            </p:sp>
            <p:sp>
              <p:nvSpPr>
                <p:cNvPr id="22561" name="Freeform 338"/>
                <p:cNvSpPr>
                  <a:spLocks/>
                </p:cNvSpPr>
                <p:nvPr/>
              </p:nvSpPr>
              <p:spPr bwMode="auto">
                <a:xfrm>
                  <a:off x="1811" y="1635"/>
                  <a:ext cx="108" cy="57"/>
                </a:xfrm>
                <a:custGeom>
                  <a:avLst/>
                  <a:gdLst>
                    <a:gd name="T0" fmla="*/ 108 w 108"/>
                    <a:gd name="T1" fmla="*/ 2 h 57"/>
                    <a:gd name="T2" fmla="*/ 108 w 108"/>
                    <a:gd name="T3" fmla="*/ 2 h 57"/>
                    <a:gd name="T4" fmla="*/ 108 w 108"/>
                    <a:gd name="T5" fmla="*/ 0 h 57"/>
                    <a:gd name="T6" fmla="*/ 107 w 108"/>
                    <a:gd name="T7" fmla="*/ 0 h 57"/>
                    <a:gd name="T8" fmla="*/ 105 w 108"/>
                    <a:gd name="T9" fmla="*/ 0 h 57"/>
                    <a:gd name="T10" fmla="*/ 105 w 108"/>
                    <a:gd name="T11" fmla="*/ 2 h 57"/>
                    <a:gd name="T12" fmla="*/ 105 w 108"/>
                    <a:gd name="T13" fmla="*/ 2 h 57"/>
                    <a:gd name="T14" fmla="*/ 103 w 108"/>
                    <a:gd name="T15" fmla="*/ 14 h 57"/>
                    <a:gd name="T16" fmla="*/ 101 w 108"/>
                    <a:gd name="T17" fmla="*/ 23 h 57"/>
                    <a:gd name="T18" fmla="*/ 95 w 108"/>
                    <a:gd name="T19" fmla="*/ 31 h 57"/>
                    <a:gd name="T20" fmla="*/ 89 w 108"/>
                    <a:gd name="T21" fmla="*/ 38 h 57"/>
                    <a:gd name="T22" fmla="*/ 82 w 108"/>
                    <a:gd name="T23" fmla="*/ 46 h 57"/>
                    <a:gd name="T24" fmla="*/ 72 w 108"/>
                    <a:gd name="T25" fmla="*/ 50 h 57"/>
                    <a:gd name="T26" fmla="*/ 63 w 108"/>
                    <a:gd name="T27" fmla="*/ 53 h 57"/>
                    <a:gd name="T28" fmla="*/ 53 w 108"/>
                    <a:gd name="T29" fmla="*/ 53 h 57"/>
                    <a:gd name="T30" fmla="*/ 44 w 108"/>
                    <a:gd name="T31" fmla="*/ 53 h 57"/>
                    <a:gd name="T32" fmla="*/ 36 w 108"/>
                    <a:gd name="T33" fmla="*/ 51 h 57"/>
                    <a:gd name="T34" fmla="*/ 29 w 108"/>
                    <a:gd name="T35" fmla="*/ 48 h 57"/>
                    <a:gd name="T36" fmla="*/ 21 w 108"/>
                    <a:gd name="T37" fmla="*/ 42 h 57"/>
                    <a:gd name="T38" fmla="*/ 16 w 108"/>
                    <a:gd name="T39" fmla="*/ 36 h 57"/>
                    <a:gd name="T40" fmla="*/ 10 w 108"/>
                    <a:gd name="T41" fmla="*/ 31 h 57"/>
                    <a:gd name="T42" fmla="*/ 6 w 108"/>
                    <a:gd name="T43" fmla="*/ 23 h 57"/>
                    <a:gd name="T44" fmla="*/ 4 w 108"/>
                    <a:gd name="T45" fmla="*/ 15 h 57"/>
                    <a:gd name="T46" fmla="*/ 2 w 108"/>
                    <a:gd name="T47" fmla="*/ 15 h 57"/>
                    <a:gd name="T48" fmla="*/ 0 w 108"/>
                    <a:gd name="T49" fmla="*/ 15 h 57"/>
                    <a:gd name="T50" fmla="*/ 2 w 108"/>
                    <a:gd name="T51" fmla="*/ 25 h 57"/>
                    <a:gd name="T52" fmla="*/ 6 w 108"/>
                    <a:gd name="T53" fmla="*/ 33 h 57"/>
                    <a:gd name="T54" fmla="*/ 12 w 108"/>
                    <a:gd name="T55" fmla="*/ 40 h 57"/>
                    <a:gd name="T56" fmla="*/ 19 w 108"/>
                    <a:gd name="T57" fmla="*/ 46 h 57"/>
                    <a:gd name="T58" fmla="*/ 27 w 108"/>
                    <a:gd name="T59" fmla="*/ 51 h 57"/>
                    <a:gd name="T60" fmla="*/ 34 w 108"/>
                    <a:gd name="T61" fmla="*/ 55 h 57"/>
                    <a:gd name="T62" fmla="*/ 44 w 108"/>
                    <a:gd name="T63" fmla="*/ 57 h 57"/>
                    <a:gd name="T64" fmla="*/ 53 w 108"/>
                    <a:gd name="T65" fmla="*/ 57 h 57"/>
                    <a:gd name="T66" fmla="*/ 65 w 108"/>
                    <a:gd name="T67" fmla="*/ 57 h 57"/>
                    <a:gd name="T68" fmla="*/ 74 w 108"/>
                    <a:gd name="T69" fmla="*/ 53 h 57"/>
                    <a:gd name="T70" fmla="*/ 84 w 108"/>
                    <a:gd name="T71" fmla="*/ 48 h 57"/>
                    <a:gd name="T72" fmla="*/ 91 w 108"/>
                    <a:gd name="T73" fmla="*/ 42 h 57"/>
                    <a:gd name="T74" fmla="*/ 99 w 108"/>
                    <a:gd name="T75" fmla="*/ 33 h 57"/>
                    <a:gd name="T76" fmla="*/ 103 w 108"/>
                    <a:gd name="T77" fmla="*/ 25 h 57"/>
                    <a:gd name="T78" fmla="*/ 107 w 108"/>
                    <a:gd name="T79" fmla="*/ 14 h 57"/>
                    <a:gd name="T80" fmla="*/ 108 w 108"/>
                    <a:gd name="T81" fmla="*/ 2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8"/>
                    <a:gd name="T124" fmla="*/ 0 h 57"/>
                    <a:gd name="T125" fmla="*/ 108 w 108"/>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8" h="57">
                      <a:moveTo>
                        <a:pt x="108" y="2"/>
                      </a:moveTo>
                      <a:lnTo>
                        <a:pt x="108" y="2"/>
                      </a:lnTo>
                      <a:lnTo>
                        <a:pt x="108" y="0"/>
                      </a:lnTo>
                      <a:lnTo>
                        <a:pt x="107" y="0"/>
                      </a:lnTo>
                      <a:lnTo>
                        <a:pt x="105" y="0"/>
                      </a:lnTo>
                      <a:lnTo>
                        <a:pt x="105" y="2"/>
                      </a:lnTo>
                      <a:lnTo>
                        <a:pt x="103" y="14"/>
                      </a:lnTo>
                      <a:lnTo>
                        <a:pt x="101" y="23"/>
                      </a:lnTo>
                      <a:lnTo>
                        <a:pt x="95" y="31"/>
                      </a:lnTo>
                      <a:lnTo>
                        <a:pt x="89" y="38"/>
                      </a:lnTo>
                      <a:lnTo>
                        <a:pt x="82" y="46"/>
                      </a:lnTo>
                      <a:lnTo>
                        <a:pt x="72" y="50"/>
                      </a:lnTo>
                      <a:lnTo>
                        <a:pt x="63" y="53"/>
                      </a:lnTo>
                      <a:lnTo>
                        <a:pt x="53" y="53"/>
                      </a:lnTo>
                      <a:lnTo>
                        <a:pt x="44" y="53"/>
                      </a:lnTo>
                      <a:lnTo>
                        <a:pt x="36" y="51"/>
                      </a:lnTo>
                      <a:lnTo>
                        <a:pt x="29" y="48"/>
                      </a:lnTo>
                      <a:lnTo>
                        <a:pt x="21" y="42"/>
                      </a:lnTo>
                      <a:lnTo>
                        <a:pt x="16" y="36"/>
                      </a:lnTo>
                      <a:lnTo>
                        <a:pt x="10" y="31"/>
                      </a:lnTo>
                      <a:lnTo>
                        <a:pt x="6" y="23"/>
                      </a:lnTo>
                      <a:lnTo>
                        <a:pt x="4" y="15"/>
                      </a:lnTo>
                      <a:lnTo>
                        <a:pt x="2" y="15"/>
                      </a:lnTo>
                      <a:lnTo>
                        <a:pt x="0" y="15"/>
                      </a:lnTo>
                      <a:lnTo>
                        <a:pt x="2" y="25"/>
                      </a:lnTo>
                      <a:lnTo>
                        <a:pt x="6" y="33"/>
                      </a:lnTo>
                      <a:lnTo>
                        <a:pt x="12" y="40"/>
                      </a:lnTo>
                      <a:lnTo>
                        <a:pt x="19" y="46"/>
                      </a:lnTo>
                      <a:lnTo>
                        <a:pt x="27" y="51"/>
                      </a:lnTo>
                      <a:lnTo>
                        <a:pt x="34" y="55"/>
                      </a:lnTo>
                      <a:lnTo>
                        <a:pt x="44" y="57"/>
                      </a:lnTo>
                      <a:lnTo>
                        <a:pt x="53" y="57"/>
                      </a:lnTo>
                      <a:lnTo>
                        <a:pt x="65" y="57"/>
                      </a:lnTo>
                      <a:lnTo>
                        <a:pt x="74" y="53"/>
                      </a:lnTo>
                      <a:lnTo>
                        <a:pt x="84" y="48"/>
                      </a:lnTo>
                      <a:lnTo>
                        <a:pt x="91" y="42"/>
                      </a:lnTo>
                      <a:lnTo>
                        <a:pt x="99" y="33"/>
                      </a:lnTo>
                      <a:lnTo>
                        <a:pt x="103" y="25"/>
                      </a:lnTo>
                      <a:lnTo>
                        <a:pt x="107" y="14"/>
                      </a:lnTo>
                      <a:lnTo>
                        <a:pt x="108" y="2"/>
                      </a:lnTo>
                      <a:close/>
                    </a:path>
                  </a:pathLst>
                </a:custGeom>
                <a:solidFill>
                  <a:srgbClr val="EFC810"/>
                </a:solidFill>
                <a:ln w="9525">
                  <a:noFill/>
                  <a:round/>
                  <a:headEnd/>
                  <a:tailEnd/>
                </a:ln>
              </p:spPr>
              <p:txBody>
                <a:bodyPr/>
                <a:lstStyle/>
                <a:p>
                  <a:endParaRPr lang="en-US"/>
                </a:p>
              </p:txBody>
            </p:sp>
            <p:sp>
              <p:nvSpPr>
                <p:cNvPr id="22562" name="Freeform 339"/>
                <p:cNvSpPr>
                  <a:spLocks/>
                </p:cNvSpPr>
                <p:nvPr/>
              </p:nvSpPr>
              <p:spPr bwMode="auto">
                <a:xfrm>
                  <a:off x="1813" y="1635"/>
                  <a:ext cx="105" cy="55"/>
                </a:xfrm>
                <a:custGeom>
                  <a:avLst/>
                  <a:gdLst>
                    <a:gd name="T0" fmla="*/ 105 w 105"/>
                    <a:gd name="T1" fmla="*/ 2 h 55"/>
                    <a:gd name="T2" fmla="*/ 105 w 105"/>
                    <a:gd name="T3" fmla="*/ 2 h 55"/>
                    <a:gd name="T4" fmla="*/ 105 w 105"/>
                    <a:gd name="T5" fmla="*/ 0 h 55"/>
                    <a:gd name="T6" fmla="*/ 103 w 105"/>
                    <a:gd name="T7" fmla="*/ 0 h 55"/>
                    <a:gd name="T8" fmla="*/ 101 w 105"/>
                    <a:gd name="T9" fmla="*/ 0 h 55"/>
                    <a:gd name="T10" fmla="*/ 101 w 105"/>
                    <a:gd name="T11" fmla="*/ 2 h 55"/>
                    <a:gd name="T12" fmla="*/ 101 w 105"/>
                    <a:gd name="T13" fmla="*/ 2 h 55"/>
                    <a:gd name="T14" fmla="*/ 99 w 105"/>
                    <a:gd name="T15" fmla="*/ 12 h 55"/>
                    <a:gd name="T16" fmla="*/ 97 w 105"/>
                    <a:gd name="T17" fmla="*/ 21 h 55"/>
                    <a:gd name="T18" fmla="*/ 91 w 105"/>
                    <a:gd name="T19" fmla="*/ 31 h 55"/>
                    <a:gd name="T20" fmla="*/ 86 w 105"/>
                    <a:gd name="T21" fmla="*/ 38 h 55"/>
                    <a:gd name="T22" fmla="*/ 78 w 105"/>
                    <a:gd name="T23" fmla="*/ 44 h 55"/>
                    <a:gd name="T24" fmla="*/ 70 w 105"/>
                    <a:gd name="T25" fmla="*/ 48 h 55"/>
                    <a:gd name="T26" fmla="*/ 61 w 105"/>
                    <a:gd name="T27" fmla="*/ 51 h 55"/>
                    <a:gd name="T28" fmla="*/ 51 w 105"/>
                    <a:gd name="T29" fmla="*/ 51 h 55"/>
                    <a:gd name="T30" fmla="*/ 42 w 105"/>
                    <a:gd name="T31" fmla="*/ 51 h 55"/>
                    <a:gd name="T32" fmla="*/ 34 w 105"/>
                    <a:gd name="T33" fmla="*/ 50 h 55"/>
                    <a:gd name="T34" fmla="*/ 27 w 105"/>
                    <a:gd name="T35" fmla="*/ 46 h 55"/>
                    <a:gd name="T36" fmla="*/ 21 w 105"/>
                    <a:gd name="T37" fmla="*/ 42 h 55"/>
                    <a:gd name="T38" fmla="*/ 15 w 105"/>
                    <a:gd name="T39" fmla="*/ 36 h 55"/>
                    <a:gd name="T40" fmla="*/ 10 w 105"/>
                    <a:gd name="T41" fmla="*/ 31 h 55"/>
                    <a:gd name="T42" fmla="*/ 6 w 105"/>
                    <a:gd name="T43" fmla="*/ 23 h 55"/>
                    <a:gd name="T44" fmla="*/ 4 w 105"/>
                    <a:gd name="T45" fmla="*/ 15 h 55"/>
                    <a:gd name="T46" fmla="*/ 2 w 105"/>
                    <a:gd name="T47" fmla="*/ 15 h 55"/>
                    <a:gd name="T48" fmla="*/ 0 w 105"/>
                    <a:gd name="T49" fmla="*/ 15 h 55"/>
                    <a:gd name="T50" fmla="*/ 2 w 105"/>
                    <a:gd name="T51" fmla="*/ 23 h 55"/>
                    <a:gd name="T52" fmla="*/ 6 w 105"/>
                    <a:gd name="T53" fmla="*/ 33 h 55"/>
                    <a:gd name="T54" fmla="*/ 12 w 105"/>
                    <a:gd name="T55" fmla="*/ 38 h 55"/>
                    <a:gd name="T56" fmla="*/ 17 w 105"/>
                    <a:gd name="T57" fmla="*/ 44 h 55"/>
                    <a:gd name="T58" fmla="*/ 25 w 105"/>
                    <a:gd name="T59" fmla="*/ 50 h 55"/>
                    <a:gd name="T60" fmla="*/ 32 w 105"/>
                    <a:gd name="T61" fmla="*/ 53 h 55"/>
                    <a:gd name="T62" fmla="*/ 42 w 105"/>
                    <a:gd name="T63" fmla="*/ 55 h 55"/>
                    <a:gd name="T64" fmla="*/ 51 w 105"/>
                    <a:gd name="T65" fmla="*/ 55 h 55"/>
                    <a:gd name="T66" fmla="*/ 61 w 105"/>
                    <a:gd name="T67" fmla="*/ 55 h 55"/>
                    <a:gd name="T68" fmla="*/ 72 w 105"/>
                    <a:gd name="T69" fmla="*/ 51 h 55"/>
                    <a:gd name="T70" fmla="*/ 80 w 105"/>
                    <a:gd name="T71" fmla="*/ 46 h 55"/>
                    <a:gd name="T72" fmla="*/ 89 w 105"/>
                    <a:gd name="T73" fmla="*/ 40 h 55"/>
                    <a:gd name="T74" fmla="*/ 95 w 105"/>
                    <a:gd name="T75" fmla="*/ 33 h 55"/>
                    <a:gd name="T76" fmla="*/ 101 w 105"/>
                    <a:gd name="T77" fmla="*/ 23 h 55"/>
                    <a:gd name="T78" fmla="*/ 103 w 105"/>
                    <a:gd name="T79" fmla="*/ 14 h 55"/>
                    <a:gd name="T80" fmla="*/ 105 w 105"/>
                    <a:gd name="T81" fmla="*/ 2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5"/>
                    <a:gd name="T124" fmla="*/ 0 h 55"/>
                    <a:gd name="T125" fmla="*/ 105 w 105"/>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5" h="55">
                      <a:moveTo>
                        <a:pt x="105" y="2"/>
                      </a:moveTo>
                      <a:lnTo>
                        <a:pt x="105" y="2"/>
                      </a:lnTo>
                      <a:lnTo>
                        <a:pt x="105" y="0"/>
                      </a:lnTo>
                      <a:lnTo>
                        <a:pt x="103" y="0"/>
                      </a:lnTo>
                      <a:lnTo>
                        <a:pt x="101" y="0"/>
                      </a:lnTo>
                      <a:lnTo>
                        <a:pt x="101" y="2"/>
                      </a:lnTo>
                      <a:lnTo>
                        <a:pt x="99" y="12"/>
                      </a:lnTo>
                      <a:lnTo>
                        <a:pt x="97" y="21"/>
                      </a:lnTo>
                      <a:lnTo>
                        <a:pt x="91" y="31"/>
                      </a:lnTo>
                      <a:lnTo>
                        <a:pt x="86" y="38"/>
                      </a:lnTo>
                      <a:lnTo>
                        <a:pt x="78" y="44"/>
                      </a:lnTo>
                      <a:lnTo>
                        <a:pt x="70" y="48"/>
                      </a:lnTo>
                      <a:lnTo>
                        <a:pt x="61" y="51"/>
                      </a:lnTo>
                      <a:lnTo>
                        <a:pt x="51" y="51"/>
                      </a:lnTo>
                      <a:lnTo>
                        <a:pt x="42" y="51"/>
                      </a:lnTo>
                      <a:lnTo>
                        <a:pt x="34" y="50"/>
                      </a:lnTo>
                      <a:lnTo>
                        <a:pt x="27" y="46"/>
                      </a:lnTo>
                      <a:lnTo>
                        <a:pt x="21" y="42"/>
                      </a:lnTo>
                      <a:lnTo>
                        <a:pt x="15" y="36"/>
                      </a:lnTo>
                      <a:lnTo>
                        <a:pt x="10" y="31"/>
                      </a:lnTo>
                      <a:lnTo>
                        <a:pt x="6" y="23"/>
                      </a:lnTo>
                      <a:lnTo>
                        <a:pt x="4" y="15"/>
                      </a:lnTo>
                      <a:lnTo>
                        <a:pt x="2" y="15"/>
                      </a:lnTo>
                      <a:lnTo>
                        <a:pt x="0" y="15"/>
                      </a:lnTo>
                      <a:lnTo>
                        <a:pt x="2" y="23"/>
                      </a:lnTo>
                      <a:lnTo>
                        <a:pt x="6" y="33"/>
                      </a:lnTo>
                      <a:lnTo>
                        <a:pt x="12" y="38"/>
                      </a:lnTo>
                      <a:lnTo>
                        <a:pt x="17" y="44"/>
                      </a:lnTo>
                      <a:lnTo>
                        <a:pt x="25" y="50"/>
                      </a:lnTo>
                      <a:lnTo>
                        <a:pt x="32" y="53"/>
                      </a:lnTo>
                      <a:lnTo>
                        <a:pt x="42" y="55"/>
                      </a:lnTo>
                      <a:lnTo>
                        <a:pt x="51" y="55"/>
                      </a:lnTo>
                      <a:lnTo>
                        <a:pt x="61" y="55"/>
                      </a:lnTo>
                      <a:lnTo>
                        <a:pt x="72" y="51"/>
                      </a:lnTo>
                      <a:lnTo>
                        <a:pt x="80" y="46"/>
                      </a:lnTo>
                      <a:lnTo>
                        <a:pt x="89" y="40"/>
                      </a:lnTo>
                      <a:lnTo>
                        <a:pt x="95" y="33"/>
                      </a:lnTo>
                      <a:lnTo>
                        <a:pt x="101" y="23"/>
                      </a:lnTo>
                      <a:lnTo>
                        <a:pt x="103" y="14"/>
                      </a:lnTo>
                      <a:lnTo>
                        <a:pt x="105" y="2"/>
                      </a:lnTo>
                      <a:close/>
                    </a:path>
                  </a:pathLst>
                </a:custGeom>
                <a:solidFill>
                  <a:srgbClr val="EFC90F"/>
                </a:solidFill>
                <a:ln w="9525">
                  <a:noFill/>
                  <a:round/>
                  <a:headEnd/>
                  <a:tailEnd/>
                </a:ln>
              </p:spPr>
              <p:txBody>
                <a:bodyPr/>
                <a:lstStyle/>
                <a:p>
                  <a:endParaRPr lang="en-US"/>
                </a:p>
              </p:txBody>
            </p:sp>
            <p:sp>
              <p:nvSpPr>
                <p:cNvPr id="22563" name="Freeform 340"/>
                <p:cNvSpPr>
                  <a:spLocks/>
                </p:cNvSpPr>
                <p:nvPr/>
              </p:nvSpPr>
              <p:spPr bwMode="auto">
                <a:xfrm>
                  <a:off x="1815" y="1635"/>
                  <a:ext cx="101" cy="53"/>
                </a:xfrm>
                <a:custGeom>
                  <a:avLst/>
                  <a:gdLst>
                    <a:gd name="T0" fmla="*/ 101 w 101"/>
                    <a:gd name="T1" fmla="*/ 2 h 53"/>
                    <a:gd name="T2" fmla="*/ 101 w 101"/>
                    <a:gd name="T3" fmla="*/ 2 h 53"/>
                    <a:gd name="T4" fmla="*/ 101 w 101"/>
                    <a:gd name="T5" fmla="*/ 0 h 53"/>
                    <a:gd name="T6" fmla="*/ 99 w 101"/>
                    <a:gd name="T7" fmla="*/ 0 h 53"/>
                    <a:gd name="T8" fmla="*/ 97 w 101"/>
                    <a:gd name="T9" fmla="*/ 0 h 53"/>
                    <a:gd name="T10" fmla="*/ 97 w 101"/>
                    <a:gd name="T11" fmla="*/ 2 h 53"/>
                    <a:gd name="T12" fmla="*/ 97 w 101"/>
                    <a:gd name="T13" fmla="*/ 2 h 53"/>
                    <a:gd name="T14" fmla="*/ 95 w 101"/>
                    <a:gd name="T15" fmla="*/ 12 h 53"/>
                    <a:gd name="T16" fmla="*/ 93 w 101"/>
                    <a:gd name="T17" fmla="*/ 21 h 53"/>
                    <a:gd name="T18" fmla="*/ 87 w 101"/>
                    <a:gd name="T19" fmla="*/ 29 h 53"/>
                    <a:gd name="T20" fmla="*/ 82 w 101"/>
                    <a:gd name="T21" fmla="*/ 36 h 53"/>
                    <a:gd name="T22" fmla="*/ 76 w 101"/>
                    <a:gd name="T23" fmla="*/ 42 h 53"/>
                    <a:gd name="T24" fmla="*/ 67 w 101"/>
                    <a:gd name="T25" fmla="*/ 46 h 53"/>
                    <a:gd name="T26" fmla="*/ 59 w 101"/>
                    <a:gd name="T27" fmla="*/ 50 h 53"/>
                    <a:gd name="T28" fmla="*/ 49 w 101"/>
                    <a:gd name="T29" fmla="*/ 50 h 53"/>
                    <a:gd name="T30" fmla="*/ 42 w 101"/>
                    <a:gd name="T31" fmla="*/ 50 h 53"/>
                    <a:gd name="T32" fmla="*/ 34 w 101"/>
                    <a:gd name="T33" fmla="*/ 48 h 53"/>
                    <a:gd name="T34" fmla="*/ 27 w 101"/>
                    <a:gd name="T35" fmla="*/ 44 h 53"/>
                    <a:gd name="T36" fmla="*/ 19 w 101"/>
                    <a:gd name="T37" fmla="*/ 40 h 53"/>
                    <a:gd name="T38" fmla="*/ 13 w 101"/>
                    <a:gd name="T39" fmla="*/ 34 h 53"/>
                    <a:gd name="T40" fmla="*/ 10 w 101"/>
                    <a:gd name="T41" fmla="*/ 29 h 53"/>
                    <a:gd name="T42" fmla="*/ 6 w 101"/>
                    <a:gd name="T43" fmla="*/ 21 h 53"/>
                    <a:gd name="T44" fmla="*/ 4 w 101"/>
                    <a:gd name="T45" fmla="*/ 15 h 53"/>
                    <a:gd name="T46" fmla="*/ 2 w 101"/>
                    <a:gd name="T47" fmla="*/ 15 h 53"/>
                    <a:gd name="T48" fmla="*/ 0 w 101"/>
                    <a:gd name="T49" fmla="*/ 15 h 53"/>
                    <a:gd name="T50" fmla="*/ 2 w 101"/>
                    <a:gd name="T51" fmla="*/ 23 h 53"/>
                    <a:gd name="T52" fmla="*/ 6 w 101"/>
                    <a:gd name="T53" fmla="*/ 31 h 53"/>
                    <a:gd name="T54" fmla="*/ 12 w 101"/>
                    <a:gd name="T55" fmla="*/ 36 h 53"/>
                    <a:gd name="T56" fmla="*/ 17 w 101"/>
                    <a:gd name="T57" fmla="*/ 42 h 53"/>
                    <a:gd name="T58" fmla="*/ 25 w 101"/>
                    <a:gd name="T59" fmla="*/ 48 h 53"/>
                    <a:gd name="T60" fmla="*/ 32 w 101"/>
                    <a:gd name="T61" fmla="*/ 51 h 53"/>
                    <a:gd name="T62" fmla="*/ 40 w 101"/>
                    <a:gd name="T63" fmla="*/ 53 h 53"/>
                    <a:gd name="T64" fmla="*/ 49 w 101"/>
                    <a:gd name="T65" fmla="*/ 53 h 53"/>
                    <a:gd name="T66" fmla="*/ 59 w 101"/>
                    <a:gd name="T67" fmla="*/ 53 h 53"/>
                    <a:gd name="T68" fmla="*/ 68 w 101"/>
                    <a:gd name="T69" fmla="*/ 50 h 53"/>
                    <a:gd name="T70" fmla="*/ 78 w 101"/>
                    <a:gd name="T71" fmla="*/ 46 h 53"/>
                    <a:gd name="T72" fmla="*/ 85 w 101"/>
                    <a:gd name="T73" fmla="*/ 38 h 53"/>
                    <a:gd name="T74" fmla="*/ 91 w 101"/>
                    <a:gd name="T75" fmla="*/ 31 h 53"/>
                    <a:gd name="T76" fmla="*/ 97 w 101"/>
                    <a:gd name="T77" fmla="*/ 23 h 53"/>
                    <a:gd name="T78" fmla="*/ 99 w 101"/>
                    <a:gd name="T79" fmla="*/ 14 h 53"/>
                    <a:gd name="T80" fmla="*/ 101 w 101"/>
                    <a:gd name="T81" fmla="*/ 2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1"/>
                    <a:gd name="T124" fmla="*/ 0 h 53"/>
                    <a:gd name="T125" fmla="*/ 101 w 101"/>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1" h="53">
                      <a:moveTo>
                        <a:pt x="101" y="2"/>
                      </a:moveTo>
                      <a:lnTo>
                        <a:pt x="101" y="2"/>
                      </a:lnTo>
                      <a:lnTo>
                        <a:pt x="101" y="0"/>
                      </a:lnTo>
                      <a:lnTo>
                        <a:pt x="99" y="0"/>
                      </a:lnTo>
                      <a:lnTo>
                        <a:pt x="97" y="0"/>
                      </a:lnTo>
                      <a:lnTo>
                        <a:pt x="97" y="2"/>
                      </a:lnTo>
                      <a:lnTo>
                        <a:pt x="95" y="12"/>
                      </a:lnTo>
                      <a:lnTo>
                        <a:pt x="93" y="21"/>
                      </a:lnTo>
                      <a:lnTo>
                        <a:pt x="87" y="29"/>
                      </a:lnTo>
                      <a:lnTo>
                        <a:pt x="82" y="36"/>
                      </a:lnTo>
                      <a:lnTo>
                        <a:pt x="76" y="42"/>
                      </a:lnTo>
                      <a:lnTo>
                        <a:pt x="67" y="46"/>
                      </a:lnTo>
                      <a:lnTo>
                        <a:pt x="59" y="50"/>
                      </a:lnTo>
                      <a:lnTo>
                        <a:pt x="49" y="50"/>
                      </a:lnTo>
                      <a:lnTo>
                        <a:pt x="42" y="50"/>
                      </a:lnTo>
                      <a:lnTo>
                        <a:pt x="34" y="48"/>
                      </a:lnTo>
                      <a:lnTo>
                        <a:pt x="27" y="44"/>
                      </a:lnTo>
                      <a:lnTo>
                        <a:pt x="19" y="40"/>
                      </a:lnTo>
                      <a:lnTo>
                        <a:pt x="13" y="34"/>
                      </a:lnTo>
                      <a:lnTo>
                        <a:pt x="10" y="29"/>
                      </a:lnTo>
                      <a:lnTo>
                        <a:pt x="6" y="21"/>
                      </a:lnTo>
                      <a:lnTo>
                        <a:pt x="4" y="15"/>
                      </a:lnTo>
                      <a:lnTo>
                        <a:pt x="2" y="15"/>
                      </a:lnTo>
                      <a:lnTo>
                        <a:pt x="0" y="15"/>
                      </a:lnTo>
                      <a:lnTo>
                        <a:pt x="2" y="23"/>
                      </a:lnTo>
                      <a:lnTo>
                        <a:pt x="6" y="31"/>
                      </a:lnTo>
                      <a:lnTo>
                        <a:pt x="12" y="36"/>
                      </a:lnTo>
                      <a:lnTo>
                        <a:pt x="17" y="42"/>
                      </a:lnTo>
                      <a:lnTo>
                        <a:pt x="25" y="48"/>
                      </a:lnTo>
                      <a:lnTo>
                        <a:pt x="32" y="51"/>
                      </a:lnTo>
                      <a:lnTo>
                        <a:pt x="40" y="53"/>
                      </a:lnTo>
                      <a:lnTo>
                        <a:pt x="49" y="53"/>
                      </a:lnTo>
                      <a:lnTo>
                        <a:pt x="59" y="53"/>
                      </a:lnTo>
                      <a:lnTo>
                        <a:pt x="68" y="50"/>
                      </a:lnTo>
                      <a:lnTo>
                        <a:pt x="78" y="46"/>
                      </a:lnTo>
                      <a:lnTo>
                        <a:pt x="85" y="38"/>
                      </a:lnTo>
                      <a:lnTo>
                        <a:pt x="91" y="31"/>
                      </a:lnTo>
                      <a:lnTo>
                        <a:pt x="97" y="23"/>
                      </a:lnTo>
                      <a:lnTo>
                        <a:pt x="99" y="14"/>
                      </a:lnTo>
                      <a:lnTo>
                        <a:pt x="101" y="2"/>
                      </a:lnTo>
                      <a:close/>
                    </a:path>
                  </a:pathLst>
                </a:custGeom>
                <a:solidFill>
                  <a:srgbClr val="EFCA0F"/>
                </a:solidFill>
                <a:ln w="9525">
                  <a:noFill/>
                  <a:round/>
                  <a:headEnd/>
                  <a:tailEnd/>
                </a:ln>
              </p:spPr>
              <p:txBody>
                <a:bodyPr/>
                <a:lstStyle/>
                <a:p>
                  <a:endParaRPr lang="en-US"/>
                </a:p>
              </p:txBody>
            </p:sp>
            <p:sp>
              <p:nvSpPr>
                <p:cNvPr id="22564" name="Freeform 341"/>
                <p:cNvSpPr>
                  <a:spLocks/>
                </p:cNvSpPr>
                <p:nvPr/>
              </p:nvSpPr>
              <p:spPr bwMode="auto">
                <a:xfrm>
                  <a:off x="1817" y="1635"/>
                  <a:ext cx="97" cy="51"/>
                </a:xfrm>
                <a:custGeom>
                  <a:avLst/>
                  <a:gdLst>
                    <a:gd name="T0" fmla="*/ 97 w 97"/>
                    <a:gd name="T1" fmla="*/ 2 h 51"/>
                    <a:gd name="T2" fmla="*/ 97 w 97"/>
                    <a:gd name="T3" fmla="*/ 2 h 51"/>
                    <a:gd name="T4" fmla="*/ 97 w 97"/>
                    <a:gd name="T5" fmla="*/ 0 h 51"/>
                    <a:gd name="T6" fmla="*/ 95 w 97"/>
                    <a:gd name="T7" fmla="*/ 0 h 51"/>
                    <a:gd name="T8" fmla="*/ 93 w 97"/>
                    <a:gd name="T9" fmla="*/ 0 h 51"/>
                    <a:gd name="T10" fmla="*/ 93 w 97"/>
                    <a:gd name="T11" fmla="*/ 2 h 51"/>
                    <a:gd name="T12" fmla="*/ 93 w 97"/>
                    <a:gd name="T13" fmla="*/ 2 h 51"/>
                    <a:gd name="T14" fmla="*/ 91 w 97"/>
                    <a:gd name="T15" fmla="*/ 12 h 51"/>
                    <a:gd name="T16" fmla="*/ 89 w 97"/>
                    <a:gd name="T17" fmla="*/ 21 h 51"/>
                    <a:gd name="T18" fmla="*/ 85 w 97"/>
                    <a:gd name="T19" fmla="*/ 29 h 51"/>
                    <a:gd name="T20" fmla="*/ 80 w 97"/>
                    <a:gd name="T21" fmla="*/ 34 h 51"/>
                    <a:gd name="T22" fmla="*/ 72 w 97"/>
                    <a:gd name="T23" fmla="*/ 40 h 51"/>
                    <a:gd name="T24" fmla="*/ 65 w 97"/>
                    <a:gd name="T25" fmla="*/ 44 h 51"/>
                    <a:gd name="T26" fmla="*/ 57 w 97"/>
                    <a:gd name="T27" fmla="*/ 48 h 51"/>
                    <a:gd name="T28" fmla="*/ 47 w 97"/>
                    <a:gd name="T29" fmla="*/ 48 h 51"/>
                    <a:gd name="T30" fmla="*/ 40 w 97"/>
                    <a:gd name="T31" fmla="*/ 48 h 51"/>
                    <a:gd name="T32" fmla="*/ 32 w 97"/>
                    <a:gd name="T33" fmla="*/ 46 h 51"/>
                    <a:gd name="T34" fmla="*/ 25 w 97"/>
                    <a:gd name="T35" fmla="*/ 42 h 51"/>
                    <a:gd name="T36" fmla="*/ 19 w 97"/>
                    <a:gd name="T37" fmla="*/ 38 h 51"/>
                    <a:gd name="T38" fmla="*/ 13 w 97"/>
                    <a:gd name="T39" fmla="*/ 34 h 51"/>
                    <a:gd name="T40" fmla="*/ 10 w 97"/>
                    <a:gd name="T41" fmla="*/ 29 h 51"/>
                    <a:gd name="T42" fmla="*/ 6 w 97"/>
                    <a:gd name="T43" fmla="*/ 21 h 51"/>
                    <a:gd name="T44" fmla="*/ 4 w 97"/>
                    <a:gd name="T45" fmla="*/ 14 h 51"/>
                    <a:gd name="T46" fmla="*/ 2 w 97"/>
                    <a:gd name="T47" fmla="*/ 15 h 51"/>
                    <a:gd name="T48" fmla="*/ 0 w 97"/>
                    <a:gd name="T49" fmla="*/ 15 h 51"/>
                    <a:gd name="T50" fmla="*/ 2 w 97"/>
                    <a:gd name="T51" fmla="*/ 23 h 51"/>
                    <a:gd name="T52" fmla="*/ 6 w 97"/>
                    <a:gd name="T53" fmla="*/ 31 h 51"/>
                    <a:gd name="T54" fmla="*/ 11 w 97"/>
                    <a:gd name="T55" fmla="*/ 36 h 51"/>
                    <a:gd name="T56" fmla="*/ 17 w 97"/>
                    <a:gd name="T57" fmla="*/ 42 h 51"/>
                    <a:gd name="T58" fmla="*/ 23 w 97"/>
                    <a:gd name="T59" fmla="*/ 46 h 51"/>
                    <a:gd name="T60" fmla="*/ 30 w 97"/>
                    <a:gd name="T61" fmla="*/ 50 h 51"/>
                    <a:gd name="T62" fmla="*/ 38 w 97"/>
                    <a:gd name="T63" fmla="*/ 51 h 51"/>
                    <a:gd name="T64" fmla="*/ 47 w 97"/>
                    <a:gd name="T65" fmla="*/ 51 h 51"/>
                    <a:gd name="T66" fmla="*/ 57 w 97"/>
                    <a:gd name="T67" fmla="*/ 51 h 51"/>
                    <a:gd name="T68" fmla="*/ 66 w 97"/>
                    <a:gd name="T69" fmla="*/ 48 h 51"/>
                    <a:gd name="T70" fmla="*/ 74 w 97"/>
                    <a:gd name="T71" fmla="*/ 44 h 51"/>
                    <a:gd name="T72" fmla="*/ 82 w 97"/>
                    <a:gd name="T73" fmla="*/ 38 h 51"/>
                    <a:gd name="T74" fmla="*/ 87 w 97"/>
                    <a:gd name="T75" fmla="*/ 31 h 51"/>
                    <a:gd name="T76" fmla="*/ 93 w 97"/>
                    <a:gd name="T77" fmla="*/ 21 h 51"/>
                    <a:gd name="T78" fmla="*/ 95 w 97"/>
                    <a:gd name="T79" fmla="*/ 12 h 51"/>
                    <a:gd name="T80" fmla="*/ 97 w 97"/>
                    <a:gd name="T81" fmla="*/ 2 h 5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7"/>
                    <a:gd name="T124" fmla="*/ 0 h 51"/>
                    <a:gd name="T125" fmla="*/ 97 w 97"/>
                    <a:gd name="T126" fmla="*/ 51 h 5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7" h="51">
                      <a:moveTo>
                        <a:pt x="97" y="2"/>
                      </a:moveTo>
                      <a:lnTo>
                        <a:pt x="97" y="2"/>
                      </a:lnTo>
                      <a:lnTo>
                        <a:pt x="97" y="0"/>
                      </a:lnTo>
                      <a:lnTo>
                        <a:pt x="95" y="0"/>
                      </a:lnTo>
                      <a:lnTo>
                        <a:pt x="93" y="0"/>
                      </a:lnTo>
                      <a:lnTo>
                        <a:pt x="93" y="2"/>
                      </a:lnTo>
                      <a:lnTo>
                        <a:pt x="91" y="12"/>
                      </a:lnTo>
                      <a:lnTo>
                        <a:pt x="89" y="21"/>
                      </a:lnTo>
                      <a:lnTo>
                        <a:pt x="85" y="29"/>
                      </a:lnTo>
                      <a:lnTo>
                        <a:pt x="80" y="34"/>
                      </a:lnTo>
                      <a:lnTo>
                        <a:pt x="72" y="40"/>
                      </a:lnTo>
                      <a:lnTo>
                        <a:pt x="65" y="44"/>
                      </a:lnTo>
                      <a:lnTo>
                        <a:pt x="57" y="48"/>
                      </a:lnTo>
                      <a:lnTo>
                        <a:pt x="47" y="48"/>
                      </a:lnTo>
                      <a:lnTo>
                        <a:pt x="40" y="48"/>
                      </a:lnTo>
                      <a:lnTo>
                        <a:pt x="32" y="46"/>
                      </a:lnTo>
                      <a:lnTo>
                        <a:pt x="25" y="42"/>
                      </a:lnTo>
                      <a:lnTo>
                        <a:pt x="19" y="38"/>
                      </a:lnTo>
                      <a:lnTo>
                        <a:pt x="13" y="34"/>
                      </a:lnTo>
                      <a:lnTo>
                        <a:pt x="10" y="29"/>
                      </a:lnTo>
                      <a:lnTo>
                        <a:pt x="6" y="21"/>
                      </a:lnTo>
                      <a:lnTo>
                        <a:pt x="4" y="14"/>
                      </a:lnTo>
                      <a:lnTo>
                        <a:pt x="2" y="15"/>
                      </a:lnTo>
                      <a:lnTo>
                        <a:pt x="0" y="15"/>
                      </a:lnTo>
                      <a:lnTo>
                        <a:pt x="2" y="23"/>
                      </a:lnTo>
                      <a:lnTo>
                        <a:pt x="6" y="31"/>
                      </a:lnTo>
                      <a:lnTo>
                        <a:pt x="11" y="36"/>
                      </a:lnTo>
                      <a:lnTo>
                        <a:pt x="17" y="42"/>
                      </a:lnTo>
                      <a:lnTo>
                        <a:pt x="23" y="46"/>
                      </a:lnTo>
                      <a:lnTo>
                        <a:pt x="30" y="50"/>
                      </a:lnTo>
                      <a:lnTo>
                        <a:pt x="38" y="51"/>
                      </a:lnTo>
                      <a:lnTo>
                        <a:pt x="47" y="51"/>
                      </a:lnTo>
                      <a:lnTo>
                        <a:pt x="57" y="51"/>
                      </a:lnTo>
                      <a:lnTo>
                        <a:pt x="66" y="48"/>
                      </a:lnTo>
                      <a:lnTo>
                        <a:pt x="74" y="44"/>
                      </a:lnTo>
                      <a:lnTo>
                        <a:pt x="82" y="38"/>
                      </a:lnTo>
                      <a:lnTo>
                        <a:pt x="87" y="31"/>
                      </a:lnTo>
                      <a:lnTo>
                        <a:pt x="93" y="21"/>
                      </a:lnTo>
                      <a:lnTo>
                        <a:pt x="95" y="12"/>
                      </a:lnTo>
                      <a:lnTo>
                        <a:pt x="97" y="2"/>
                      </a:lnTo>
                      <a:close/>
                    </a:path>
                  </a:pathLst>
                </a:custGeom>
                <a:solidFill>
                  <a:srgbClr val="EFCA0E"/>
                </a:solidFill>
                <a:ln w="9525">
                  <a:noFill/>
                  <a:round/>
                  <a:headEnd/>
                  <a:tailEnd/>
                </a:ln>
              </p:spPr>
              <p:txBody>
                <a:bodyPr/>
                <a:lstStyle/>
                <a:p>
                  <a:endParaRPr lang="en-US"/>
                </a:p>
              </p:txBody>
            </p:sp>
            <p:sp>
              <p:nvSpPr>
                <p:cNvPr id="22565" name="Freeform 342"/>
                <p:cNvSpPr>
                  <a:spLocks/>
                </p:cNvSpPr>
                <p:nvPr/>
              </p:nvSpPr>
              <p:spPr bwMode="auto">
                <a:xfrm>
                  <a:off x="1819" y="1635"/>
                  <a:ext cx="93" cy="50"/>
                </a:xfrm>
                <a:custGeom>
                  <a:avLst/>
                  <a:gdLst>
                    <a:gd name="T0" fmla="*/ 93 w 93"/>
                    <a:gd name="T1" fmla="*/ 2 h 50"/>
                    <a:gd name="T2" fmla="*/ 93 w 93"/>
                    <a:gd name="T3" fmla="*/ 2 h 50"/>
                    <a:gd name="T4" fmla="*/ 93 w 93"/>
                    <a:gd name="T5" fmla="*/ 0 h 50"/>
                    <a:gd name="T6" fmla="*/ 91 w 93"/>
                    <a:gd name="T7" fmla="*/ 0 h 50"/>
                    <a:gd name="T8" fmla="*/ 89 w 93"/>
                    <a:gd name="T9" fmla="*/ 0 h 50"/>
                    <a:gd name="T10" fmla="*/ 89 w 93"/>
                    <a:gd name="T11" fmla="*/ 2 h 50"/>
                    <a:gd name="T12" fmla="*/ 89 w 93"/>
                    <a:gd name="T13" fmla="*/ 2 h 50"/>
                    <a:gd name="T14" fmla="*/ 87 w 93"/>
                    <a:gd name="T15" fmla="*/ 12 h 50"/>
                    <a:gd name="T16" fmla="*/ 85 w 93"/>
                    <a:gd name="T17" fmla="*/ 19 h 50"/>
                    <a:gd name="T18" fmla="*/ 81 w 93"/>
                    <a:gd name="T19" fmla="*/ 27 h 50"/>
                    <a:gd name="T20" fmla="*/ 76 w 93"/>
                    <a:gd name="T21" fmla="*/ 33 h 50"/>
                    <a:gd name="T22" fmla="*/ 70 w 93"/>
                    <a:gd name="T23" fmla="*/ 38 h 50"/>
                    <a:gd name="T24" fmla="*/ 63 w 93"/>
                    <a:gd name="T25" fmla="*/ 42 h 50"/>
                    <a:gd name="T26" fmla="*/ 53 w 93"/>
                    <a:gd name="T27" fmla="*/ 46 h 50"/>
                    <a:gd name="T28" fmla="*/ 45 w 93"/>
                    <a:gd name="T29" fmla="*/ 46 h 50"/>
                    <a:gd name="T30" fmla="*/ 38 w 93"/>
                    <a:gd name="T31" fmla="*/ 46 h 50"/>
                    <a:gd name="T32" fmla="*/ 30 w 93"/>
                    <a:gd name="T33" fmla="*/ 44 h 50"/>
                    <a:gd name="T34" fmla="*/ 25 w 93"/>
                    <a:gd name="T35" fmla="*/ 40 h 50"/>
                    <a:gd name="T36" fmla="*/ 19 w 93"/>
                    <a:gd name="T37" fmla="*/ 36 h 50"/>
                    <a:gd name="T38" fmla="*/ 13 w 93"/>
                    <a:gd name="T39" fmla="*/ 33 h 50"/>
                    <a:gd name="T40" fmla="*/ 9 w 93"/>
                    <a:gd name="T41" fmla="*/ 27 h 50"/>
                    <a:gd name="T42" fmla="*/ 6 w 93"/>
                    <a:gd name="T43" fmla="*/ 21 h 50"/>
                    <a:gd name="T44" fmla="*/ 4 w 93"/>
                    <a:gd name="T45" fmla="*/ 14 h 50"/>
                    <a:gd name="T46" fmla="*/ 2 w 93"/>
                    <a:gd name="T47" fmla="*/ 14 h 50"/>
                    <a:gd name="T48" fmla="*/ 0 w 93"/>
                    <a:gd name="T49" fmla="*/ 15 h 50"/>
                    <a:gd name="T50" fmla="*/ 2 w 93"/>
                    <a:gd name="T51" fmla="*/ 21 h 50"/>
                    <a:gd name="T52" fmla="*/ 6 w 93"/>
                    <a:gd name="T53" fmla="*/ 29 h 50"/>
                    <a:gd name="T54" fmla="*/ 9 w 93"/>
                    <a:gd name="T55" fmla="*/ 34 h 50"/>
                    <a:gd name="T56" fmla="*/ 15 w 93"/>
                    <a:gd name="T57" fmla="*/ 40 h 50"/>
                    <a:gd name="T58" fmla="*/ 23 w 93"/>
                    <a:gd name="T59" fmla="*/ 44 h 50"/>
                    <a:gd name="T60" fmla="*/ 30 w 93"/>
                    <a:gd name="T61" fmla="*/ 48 h 50"/>
                    <a:gd name="T62" fmla="*/ 38 w 93"/>
                    <a:gd name="T63" fmla="*/ 50 h 50"/>
                    <a:gd name="T64" fmla="*/ 45 w 93"/>
                    <a:gd name="T65" fmla="*/ 50 h 50"/>
                    <a:gd name="T66" fmla="*/ 55 w 93"/>
                    <a:gd name="T67" fmla="*/ 50 h 50"/>
                    <a:gd name="T68" fmla="*/ 63 w 93"/>
                    <a:gd name="T69" fmla="*/ 46 h 50"/>
                    <a:gd name="T70" fmla="*/ 72 w 93"/>
                    <a:gd name="T71" fmla="*/ 42 h 50"/>
                    <a:gd name="T72" fmla="*/ 78 w 93"/>
                    <a:gd name="T73" fmla="*/ 36 h 50"/>
                    <a:gd name="T74" fmla="*/ 83 w 93"/>
                    <a:gd name="T75" fmla="*/ 29 h 50"/>
                    <a:gd name="T76" fmla="*/ 89 w 93"/>
                    <a:gd name="T77" fmla="*/ 21 h 50"/>
                    <a:gd name="T78" fmla="*/ 91 w 93"/>
                    <a:gd name="T79" fmla="*/ 12 h 50"/>
                    <a:gd name="T80" fmla="*/ 93 w 93"/>
                    <a:gd name="T81" fmla="*/ 2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3"/>
                    <a:gd name="T124" fmla="*/ 0 h 50"/>
                    <a:gd name="T125" fmla="*/ 93 w 93"/>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3" h="50">
                      <a:moveTo>
                        <a:pt x="93" y="2"/>
                      </a:moveTo>
                      <a:lnTo>
                        <a:pt x="93" y="2"/>
                      </a:lnTo>
                      <a:lnTo>
                        <a:pt x="93" y="0"/>
                      </a:lnTo>
                      <a:lnTo>
                        <a:pt x="91" y="0"/>
                      </a:lnTo>
                      <a:lnTo>
                        <a:pt x="89" y="0"/>
                      </a:lnTo>
                      <a:lnTo>
                        <a:pt x="89" y="2"/>
                      </a:lnTo>
                      <a:lnTo>
                        <a:pt x="87" y="12"/>
                      </a:lnTo>
                      <a:lnTo>
                        <a:pt x="85" y="19"/>
                      </a:lnTo>
                      <a:lnTo>
                        <a:pt x="81" y="27"/>
                      </a:lnTo>
                      <a:lnTo>
                        <a:pt x="76" y="33"/>
                      </a:lnTo>
                      <a:lnTo>
                        <a:pt x="70" y="38"/>
                      </a:lnTo>
                      <a:lnTo>
                        <a:pt x="63" y="42"/>
                      </a:lnTo>
                      <a:lnTo>
                        <a:pt x="53" y="46"/>
                      </a:lnTo>
                      <a:lnTo>
                        <a:pt x="45" y="46"/>
                      </a:lnTo>
                      <a:lnTo>
                        <a:pt x="38" y="46"/>
                      </a:lnTo>
                      <a:lnTo>
                        <a:pt x="30" y="44"/>
                      </a:lnTo>
                      <a:lnTo>
                        <a:pt x="25" y="40"/>
                      </a:lnTo>
                      <a:lnTo>
                        <a:pt x="19" y="36"/>
                      </a:lnTo>
                      <a:lnTo>
                        <a:pt x="13" y="33"/>
                      </a:lnTo>
                      <a:lnTo>
                        <a:pt x="9" y="27"/>
                      </a:lnTo>
                      <a:lnTo>
                        <a:pt x="6" y="21"/>
                      </a:lnTo>
                      <a:lnTo>
                        <a:pt x="4" y="14"/>
                      </a:lnTo>
                      <a:lnTo>
                        <a:pt x="2" y="14"/>
                      </a:lnTo>
                      <a:lnTo>
                        <a:pt x="0" y="15"/>
                      </a:lnTo>
                      <a:lnTo>
                        <a:pt x="2" y="21"/>
                      </a:lnTo>
                      <a:lnTo>
                        <a:pt x="6" y="29"/>
                      </a:lnTo>
                      <a:lnTo>
                        <a:pt x="9" y="34"/>
                      </a:lnTo>
                      <a:lnTo>
                        <a:pt x="15" y="40"/>
                      </a:lnTo>
                      <a:lnTo>
                        <a:pt x="23" y="44"/>
                      </a:lnTo>
                      <a:lnTo>
                        <a:pt x="30" y="48"/>
                      </a:lnTo>
                      <a:lnTo>
                        <a:pt x="38" y="50"/>
                      </a:lnTo>
                      <a:lnTo>
                        <a:pt x="45" y="50"/>
                      </a:lnTo>
                      <a:lnTo>
                        <a:pt x="55" y="50"/>
                      </a:lnTo>
                      <a:lnTo>
                        <a:pt x="63" y="46"/>
                      </a:lnTo>
                      <a:lnTo>
                        <a:pt x="72" y="42"/>
                      </a:lnTo>
                      <a:lnTo>
                        <a:pt x="78" y="36"/>
                      </a:lnTo>
                      <a:lnTo>
                        <a:pt x="83" y="29"/>
                      </a:lnTo>
                      <a:lnTo>
                        <a:pt x="89" y="21"/>
                      </a:lnTo>
                      <a:lnTo>
                        <a:pt x="91" y="12"/>
                      </a:lnTo>
                      <a:lnTo>
                        <a:pt x="93" y="2"/>
                      </a:lnTo>
                      <a:close/>
                    </a:path>
                  </a:pathLst>
                </a:custGeom>
                <a:solidFill>
                  <a:srgbClr val="EFCB0D"/>
                </a:solidFill>
                <a:ln w="9525">
                  <a:noFill/>
                  <a:round/>
                  <a:headEnd/>
                  <a:tailEnd/>
                </a:ln>
              </p:spPr>
              <p:txBody>
                <a:bodyPr/>
                <a:lstStyle/>
                <a:p>
                  <a:endParaRPr lang="en-US"/>
                </a:p>
              </p:txBody>
            </p:sp>
            <p:sp>
              <p:nvSpPr>
                <p:cNvPr id="22566" name="Freeform 343"/>
                <p:cNvSpPr>
                  <a:spLocks/>
                </p:cNvSpPr>
                <p:nvPr/>
              </p:nvSpPr>
              <p:spPr bwMode="auto">
                <a:xfrm>
                  <a:off x="1821" y="1635"/>
                  <a:ext cx="89" cy="48"/>
                </a:xfrm>
                <a:custGeom>
                  <a:avLst/>
                  <a:gdLst>
                    <a:gd name="T0" fmla="*/ 89 w 89"/>
                    <a:gd name="T1" fmla="*/ 2 h 48"/>
                    <a:gd name="T2" fmla="*/ 89 w 89"/>
                    <a:gd name="T3" fmla="*/ 2 h 48"/>
                    <a:gd name="T4" fmla="*/ 89 w 89"/>
                    <a:gd name="T5" fmla="*/ 0 h 48"/>
                    <a:gd name="T6" fmla="*/ 87 w 89"/>
                    <a:gd name="T7" fmla="*/ 0 h 48"/>
                    <a:gd name="T8" fmla="*/ 85 w 89"/>
                    <a:gd name="T9" fmla="*/ 2 h 48"/>
                    <a:gd name="T10" fmla="*/ 85 w 89"/>
                    <a:gd name="T11" fmla="*/ 2 h 48"/>
                    <a:gd name="T12" fmla="*/ 85 w 89"/>
                    <a:gd name="T13" fmla="*/ 2 h 48"/>
                    <a:gd name="T14" fmla="*/ 83 w 89"/>
                    <a:gd name="T15" fmla="*/ 12 h 48"/>
                    <a:gd name="T16" fmla="*/ 81 w 89"/>
                    <a:gd name="T17" fmla="*/ 19 h 48"/>
                    <a:gd name="T18" fmla="*/ 78 w 89"/>
                    <a:gd name="T19" fmla="*/ 27 h 48"/>
                    <a:gd name="T20" fmla="*/ 72 w 89"/>
                    <a:gd name="T21" fmla="*/ 33 h 48"/>
                    <a:gd name="T22" fmla="*/ 66 w 89"/>
                    <a:gd name="T23" fmla="*/ 36 h 48"/>
                    <a:gd name="T24" fmla="*/ 59 w 89"/>
                    <a:gd name="T25" fmla="*/ 40 h 48"/>
                    <a:gd name="T26" fmla="*/ 51 w 89"/>
                    <a:gd name="T27" fmla="*/ 44 h 48"/>
                    <a:gd name="T28" fmla="*/ 43 w 89"/>
                    <a:gd name="T29" fmla="*/ 44 h 48"/>
                    <a:gd name="T30" fmla="*/ 36 w 89"/>
                    <a:gd name="T31" fmla="*/ 44 h 48"/>
                    <a:gd name="T32" fmla="*/ 30 w 89"/>
                    <a:gd name="T33" fmla="*/ 42 h 48"/>
                    <a:gd name="T34" fmla="*/ 23 w 89"/>
                    <a:gd name="T35" fmla="*/ 40 h 48"/>
                    <a:gd name="T36" fmla="*/ 17 w 89"/>
                    <a:gd name="T37" fmla="*/ 36 h 48"/>
                    <a:gd name="T38" fmla="*/ 13 w 89"/>
                    <a:gd name="T39" fmla="*/ 31 h 48"/>
                    <a:gd name="T40" fmla="*/ 9 w 89"/>
                    <a:gd name="T41" fmla="*/ 27 h 48"/>
                    <a:gd name="T42" fmla="*/ 6 w 89"/>
                    <a:gd name="T43" fmla="*/ 19 h 48"/>
                    <a:gd name="T44" fmla="*/ 4 w 89"/>
                    <a:gd name="T45" fmla="*/ 14 h 48"/>
                    <a:gd name="T46" fmla="*/ 2 w 89"/>
                    <a:gd name="T47" fmla="*/ 14 h 48"/>
                    <a:gd name="T48" fmla="*/ 0 w 89"/>
                    <a:gd name="T49" fmla="*/ 14 h 48"/>
                    <a:gd name="T50" fmla="*/ 2 w 89"/>
                    <a:gd name="T51" fmla="*/ 21 h 48"/>
                    <a:gd name="T52" fmla="*/ 6 w 89"/>
                    <a:gd name="T53" fmla="*/ 29 h 48"/>
                    <a:gd name="T54" fmla="*/ 9 w 89"/>
                    <a:gd name="T55" fmla="*/ 34 h 48"/>
                    <a:gd name="T56" fmla="*/ 15 w 89"/>
                    <a:gd name="T57" fmla="*/ 38 h 48"/>
                    <a:gd name="T58" fmla="*/ 21 w 89"/>
                    <a:gd name="T59" fmla="*/ 42 h 48"/>
                    <a:gd name="T60" fmla="*/ 28 w 89"/>
                    <a:gd name="T61" fmla="*/ 46 h 48"/>
                    <a:gd name="T62" fmla="*/ 36 w 89"/>
                    <a:gd name="T63" fmla="*/ 48 h 48"/>
                    <a:gd name="T64" fmla="*/ 43 w 89"/>
                    <a:gd name="T65" fmla="*/ 48 h 48"/>
                    <a:gd name="T66" fmla="*/ 53 w 89"/>
                    <a:gd name="T67" fmla="*/ 48 h 48"/>
                    <a:gd name="T68" fmla="*/ 61 w 89"/>
                    <a:gd name="T69" fmla="*/ 44 h 48"/>
                    <a:gd name="T70" fmla="*/ 68 w 89"/>
                    <a:gd name="T71" fmla="*/ 40 h 48"/>
                    <a:gd name="T72" fmla="*/ 76 w 89"/>
                    <a:gd name="T73" fmla="*/ 34 h 48"/>
                    <a:gd name="T74" fmla="*/ 81 w 89"/>
                    <a:gd name="T75" fmla="*/ 29 h 48"/>
                    <a:gd name="T76" fmla="*/ 85 w 89"/>
                    <a:gd name="T77" fmla="*/ 21 h 48"/>
                    <a:gd name="T78" fmla="*/ 87 w 89"/>
                    <a:gd name="T79" fmla="*/ 12 h 48"/>
                    <a:gd name="T80" fmla="*/ 89 w 89"/>
                    <a:gd name="T81" fmla="*/ 2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9"/>
                    <a:gd name="T124" fmla="*/ 0 h 48"/>
                    <a:gd name="T125" fmla="*/ 89 w 89"/>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9" h="48">
                      <a:moveTo>
                        <a:pt x="89" y="2"/>
                      </a:moveTo>
                      <a:lnTo>
                        <a:pt x="89" y="2"/>
                      </a:lnTo>
                      <a:lnTo>
                        <a:pt x="89" y="0"/>
                      </a:lnTo>
                      <a:lnTo>
                        <a:pt x="87" y="0"/>
                      </a:lnTo>
                      <a:lnTo>
                        <a:pt x="85" y="2"/>
                      </a:lnTo>
                      <a:lnTo>
                        <a:pt x="83" y="12"/>
                      </a:lnTo>
                      <a:lnTo>
                        <a:pt x="81" y="19"/>
                      </a:lnTo>
                      <a:lnTo>
                        <a:pt x="78" y="27"/>
                      </a:lnTo>
                      <a:lnTo>
                        <a:pt x="72" y="33"/>
                      </a:lnTo>
                      <a:lnTo>
                        <a:pt x="66" y="36"/>
                      </a:lnTo>
                      <a:lnTo>
                        <a:pt x="59" y="40"/>
                      </a:lnTo>
                      <a:lnTo>
                        <a:pt x="51" y="44"/>
                      </a:lnTo>
                      <a:lnTo>
                        <a:pt x="43" y="44"/>
                      </a:lnTo>
                      <a:lnTo>
                        <a:pt x="36" y="44"/>
                      </a:lnTo>
                      <a:lnTo>
                        <a:pt x="30" y="42"/>
                      </a:lnTo>
                      <a:lnTo>
                        <a:pt x="23" y="40"/>
                      </a:lnTo>
                      <a:lnTo>
                        <a:pt x="17" y="36"/>
                      </a:lnTo>
                      <a:lnTo>
                        <a:pt x="13" y="31"/>
                      </a:lnTo>
                      <a:lnTo>
                        <a:pt x="9" y="27"/>
                      </a:lnTo>
                      <a:lnTo>
                        <a:pt x="6" y="19"/>
                      </a:lnTo>
                      <a:lnTo>
                        <a:pt x="4" y="14"/>
                      </a:lnTo>
                      <a:lnTo>
                        <a:pt x="2" y="14"/>
                      </a:lnTo>
                      <a:lnTo>
                        <a:pt x="0" y="14"/>
                      </a:lnTo>
                      <a:lnTo>
                        <a:pt x="2" y="21"/>
                      </a:lnTo>
                      <a:lnTo>
                        <a:pt x="6" y="29"/>
                      </a:lnTo>
                      <a:lnTo>
                        <a:pt x="9" y="34"/>
                      </a:lnTo>
                      <a:lnTo>
                        <a:pt x="15" y="38"/>
                      </a:lnTo>
                      <a:lnTo>
                        <a:pt x="21" y="42"/>
                      </a:lnTo>
                      <a:lnTo>
                        <a:pt x="28" y="46"/>
                      </a:lnTo>
                      <a:lnTo>
                        <a:pt x="36" y="48"/>
                      </a:lnTo>
                      <a:lnTo>
                        <a:pt x="43" y="48"/>
                      </a:lnTo>
                      <a:lnTo>
                        <a:pt x="53" y="48"/>
                      </a:lnTo>
                      <a:lnTo>
                        <a:pt x="61" y="44"/>
                      </a:lnTo>
                      <a:lnTo>
                        <a:pt x="68" y="40"/>
                      </a:lnTo>
                      <a:lnTo>
                        <a:pt x="76" y="34"/>
                      </a:lnTo>
                      <a:lnTo>
                        <a:pt x="81" y="29"/>
                      </a:lnTo>
                      <a:lnTo>
                        <a:pt x="85" y="21"/>
                      </a:lnTo>
                      <a:lnTo>
                        <a:pt x="87" y="12"/>
                      </a:lnTo>
                      <a:lnTo>
                        <a:pt x="89" y="2"/>
                      </a:lnTo>
                      <a:close/>
                    </a:path>
                  </a:pathLst>
                </a:custGeom>
                <a:solidFill>
                  <a:srgbClr val="EFCC0C"/>
                </a:solidFill>
                <a:ln w="9525">
                  <a:noFill/>
                  <a:round/>
                  <a:headEnd/>
                  <a:tailEnd/>
                </a:ln>
              </p:spPr>
              <p:txBody>
                <a:bodyPr/>
                <a:lstStyle/>
                <a:p>
                  <a:endParaRPr lang="en-US"/>
                </a:p>
              </p:txBody>
            </p:sp>
            <p:sp>
              <p:nvSpPr>
                <p:cNvPr id="22567" name="Freeform 344"/>
                <p:cNvSpPr>
                  <a:spLocks/>
                </p:cNvSpPr>
                <p:nvPr/>
              </p:nvSpPr>
              <p:spPr bwMode="auto">
                <a:xfrm>
                  <a:off x="1823" y="1635"/>
                  <a:ext cx="85" cy="46"/>
                </a:xfrm>
                <a:custGeom>
                  <a:avLst/>
                  <a:gdLst>
                    <a:gd name="T0" fmla="*/ 85 w 85"/>
                    <a:gd name="T1" fmla="*/ 2 h 46"/>
                    <a:gd name="T2" fmla="*/ 85 w 85"/>
                    <a:gd name="T3" fmla="*/ 2 h 46"/>
                    <a:gd name="T4" fmla="*/ 85 w 85"/>
                    <a:gd name="T5" fmla="*/ 0 h 46"/>
                    <a:gd name="T6" fmla="*/ 83 w 85"/>
                    <a:gd name="T7" fmla="*/ 2 h 46"/>
                    <a:gd name="T8" fmla="*/ 81 w 85"/>
                    <a:gd name="T9" fmla="*/ 2 h 46"/>
                    <a:gd name="T10" fmla="*/ 81 w 85"/>
                    <a:gd name="T11" fmla="*/ 2 h 46"/>
                    <a:gd name="T12" fmla="*/ 81 w 85"/>
                    <a:gd name="T13" fmla="*/ 2 h 46"/>
                    <a:gd name="T14" fmla="*/ 79 w 85"/>
                    <a:gd name="T15" fmla="*/ 10 h 46"/>
                    <a:gd name="T16" fmla="*/ 77 w 85"/>
                    <a:gd name="T17" fmla="*/ 17 h 46"/>
                    <a:gd name="T18" fmla="*/ 74 w 85"/>
                    <a:gd name="T19" fmla="*/ 25 h 46"/>
                    <a:gd name="T20" fmla="*/ 70 w 85"/>
                    <a:gd name="T21" fmla="*/ 31 h 46"/>
                    <a:gd name="T22" fmla="*/ 64 w 85"/>
                    <a:gd name="T23" fmla="*/ 36 h 46"/>
                    <a:gd name="T24" fmla="*/ 57 w 85"/>
                    <a:gd name="T25" fmla="*/ 40 h 46"/>
                    <a:gd name="T26" fmla="*/ 49 w 85"/>
                    <a:gd name="T27" fmla="*/ 42 h 46"/>
                    <a:gd name="T28" fmla="*/ 41 w 85"/>
                    <a:gd name="T29" fmla="*/ 42 h 46"/>
                    <a:gd name="T30" fmla="*/ 34 w 85"/>
                    <a:gd name="T31" fmla="*/ 42 h 46"/>
                    <a:gd name="T32" fmla="*/ 28 w 85"/>
                    <a:gd name="T33" fmla="*/ 40 h 46"/>
                    <a:gd name="T34" fmla="*/ 22 w 85"/>
                    <a:gd name="T35" fmla="*/ 38 h 46"/>
                    <a:gd name="T36" fmla="*/ 17 w 85"/>
                    <a:gd name="T37" fmla="*/ 34 h 46"/>
                    <a:gd name="T38" fmla="*/ 13 w 85"/>
                    <a:gd name="T39" fmla="*/ 31 h 46"/>
                    <a:gd name="T40" fmla="*/ 7 w 85"/>
                    <a:gd name="T41" fmla="*/ 25 h 46"/>
                    <a:gd name="T42" fmla="*/ 5 w 85"/>
                    <a:gd name="T43" fmla="*/ 19 h 46"/>
                    <a:gd name="T44" fmla="*/ 4 w 85"/>
                    <a:gd name="T45" fmla="*/ 14 h 46"/>
                    <a:gd name="T46" fmla="*/ 2 w 85"/>
                    <a:gd name="T47" fmla="*/ 14 h 46"/>
                    <a:gd name="T48" fmla="*/ 0 w 85"/>
                    <a:gd name="T49" fmla="*/ 14 h 46"/>
                    <a:gd name="T50" fmla="*/ 2 w 85"/>
                    <a:gd name="T51" fmla="*/ 21 h 46"/>
                    <a:gd name="T52" fmla="*/ 5 w 85"/>
                    <a:gd name="T53" fmla="*/ 27 h 46"/>
                    <a:gd name="T54" fmla="*/ 9 w 85"/>
                    <a:gd name="T55" fmla="*/ 33 h 46"/>
                    <a:gd name="T56" fmla="*/ 15 w 85"/>
                    <a:gd name="T57" fmla="*/ 36 h 46"/>
                    <a:gd name="T58" fmla="*/ 21 w 85"/>
                    <a:gd name="T59" fmla="*/ 40 h 46"/>
                    <a:gd name="T60" fmla="*/ 26 w 85"/>
                    <a:gd name="T61" fmla="*/ 44 h 46"/>
                    <a:gd name="T62" fmla="*/ 34 w 85"/>
                    <a:gd name="T63" fmla="*/ 46 h 46"/>
                    <a:gd name="T64" fmla="*/ 41 w 85"/>
                    <a:gd name="T65" fmla="*/ 46 h 46"/>
                    <a:gd name="T66" fmla="*/ 49 w 85"/>
                    <a:gd name="T67" fmla="*/ 46 h 46"/>
                    <a:gd name="T68" fmla="*/ 59 w 85"/>
                    <a:gd name="T69" fmla="*/ 42 h 46"/>
                    <a:gd name="T70" fmla="*/ 66 w 85"/>
                    <a:gd name="T71" fmla="*/ 38 h 46"/>
                    <a:gd name="T72" fmla="*/ 72 w 85"/>
                    <a:gd name="T73" fmla="*/ 33 h 46"/>
                    <a:gd name="T74" fmla="*/ 77 w 85"/>
                    <a:gd name="T75" fmla="*/ 27 h 46"/>
                    <a:gd name="T76" fmla="*/ 81 w 85"/>
                    <a:gd name="T77" fmla="*/ 19 h 46"/>
                    <a:gd name="T78" fmla="*/ 83 w 85"/>
                    <a:gd name="T79" fmla="*/ 12 h 46"/>
                    <a:gd name="T80" fmla="*/ 85 w 85"/>
                    <a:gd name="T81" fmla="*/ 2 h 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5"/>
                    <a:gd name="T124" fmla="*/ 0 h 46"/>
                    <a:gd name="T125" fmla="*/ 85 w 85"/>
                    <a:gd name="T126" fmla="*/ 46 h 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5" h="46">
                      <a:moveTo>
                        <a:pt x="85" y="2"/>
                      </a:moveTo>
                      <a:lnTo>
                        <a:pt x="85" y="2"/>
                      </a:lnTo>
                      <a:lnTo>
                        <a:pt x="85" y="0"/>
                      </a:lnTo>
                      <a:lnTo>
                        <a:pt x="83" y="2"/>
                      </a:lnTo>
                      <a:lnTo>
                        <a:pt x="81" y="2"/>
                      </a:lnTo>
                      <a:lnTo>
                        <a:pt x="79" y="10"/>
                      </a:lnTo>
                      <a:lnTo>
                        <a:pt x="77" y="17"/>
                      </a:lnTo>
                      <a:lnTo>
                        <a:pt x="74" y="25"/>
                      </a:lnTo>
                      <a:lnTo>
                        <a:pt x="70" y="31"/>
                      </a:lnTo>
                      <a:lnTo>
                        <a:pt x="64" y="36"/>
                      </a:lnTo>
                      <a:lnTo>
                        <a:pt x="57" y="40"/>
                      </a:lnTo>
                      <a:lnTo>
                        <a:pt x="49" y="42"/>
                      </a:lnTo>
                      <a:lnTo>
                        <a:pt x="41" y="42"/>
                      </a:lnTo>
                      <a:lnTo>
                        <a:pt x="34" y="42"/>
                      </a:lnTo>
                      <a:lnTo>
                        <a:pt x="28" y="40"/>
                      </a:lnTo>
                      <a:lnTo>
                        <a:pt x="22" y="38"/>
                      </a:lnTo>
                      <a:lnTo>
                        <a:pt x="17" y="34"/>
                      </a:lnTo>
                      <a:lnTo>
                        <a:pt x="13" y="31"/>
                      </a:lnTo>
                      <a:lnTo>
                        <a:pt x="7" y="25"/>
                      </a:lnTo>
                      <a:lnTo>
                        <a:pt x="5" y="19"/>
                      </a:lnTo>
                      <a:lnTo>
                        <a:pt x="4" y="14"/>
                      </a:lnTo>
                      <a:lnTo>
                        <a:pt x="2" y="14"/>
                      </a:lnTo>
                      <a:lnTo>
                        <a:pt x="0" y="14"/>
                      </a:lnTo>
                      <a:lnTo>
                        <a:pt x="2" y="21"/>
                      </a:lnTo>
                      <a:lnTo>
                        <a:pt x="5" y="27"/>
                      </a:lnTo>
                      <a:lnTo>
                        <a:pt x="9" y="33"/>
                      </a:lnTo>
                      <a:lnTo>
                        <a:pt x="15" y="36"/>
                      </a:lnTo>
                      <a:lnTo>
                        <a:pt x="21" y="40"/>
                      </a:lnTo>
                      <a:lnTo>
                        <a:pt x="26" y="44"/>
                      </a:lnTo>
                      <a:lnTo>
                        <a:pt x="34" y="46"/>
                      </a:lnTo>
                      <a:lnTo>
                        <a:pt x="41" y="46"/>
                      </a:lnTo>
                      <a:lnTo>
                        <a:pt x="49" y="46"/>
                      </a:lnTo>
                      <a:lnTo>
                        <a:pt x="59" y="42"/>
                      </a:lnTo>
                      <a:lnTo>
                        <a:pt x="66" y="38"/>
                      </a:lnTo>
                      <a:lnTo>
                        <a:pt x="72" y="33"/>
                      </a:lnTo>
                      <a:lnTo>
                        <a:pt x="77" y="27"/>
                      </a:lnTo>
                      <a:lnTo>
                        <a:pt x="81" y="19"/>
                      </a:lnTo>
                      <a:lnTo>
                        <a:pt x="83" y="12"/>
                      </a:lnTo>
                      <a:lnTo>
                        <a:pt x="85" y="2"/>
                      </a:lnTo>
                      <a:close/>
                    </a:path>
                  </a:pathLst>
                </a:custGeom>
                <a:solidFill>
                  <a:srgbClr val="EFCD04"/>
                </a:solidFill>
                <a:ln w="9525">
                  <a:noFill/>
                  <a:round/>
                  <a:headEnd/>
                  <a:tailEnd/>
                </a:ln>
              </p:spPr>
              <p:txBody>
                <a:bodyPr/>
                <a:lstStyle/>
                <a:p>
                  <a:endParaRPr lang="en-US"/>
                </a:p>
              </p:txBody>
            </p:sp>
            <p:sp>
              <p:nvSpPr>
                <p:cNvPr id="22568" name="Freeform 345"/>
                <p:cNvSpPr>
                  <a:spLocks/>
                </p:cNvSpPr>
                <p:nvPr/>
              </p:nvSpPr>
              <p:spPr bwMode="auto">
                <a:xfrm>
                  <a:off x="1825" y="1637"/>
                  <a:ext cx="81" cy="42"/>
                </a:xfrm>
                <a:custGeom>
                  <a:avLst/>
                  <a:gdLst>
                    <a:gd name="T0" fmla="*/ 81 w 81"/>
                    <a:gd name="T1" fmla="*/ 0 h 42"/>
                    <a:gd name="T2" fmla="*/ 81 w 81"/>
                    <a:gd name="T3" fmla="*/ 0 h 42"/>
                    <a:gd name="T4" fmla="*/ 81 w 81"/>
                    <a:gd name="T5" fmla="*/ 0 h 42"/>
                    <a:gd name="T6" fmla="*/ 79 w 81"/>
                    <a:gd name="T7" fmla="*/ 0 h 42"/>
                    <a:gd name="T8" fmla="*/ 77 w 81"/>
                    <a:gd name="T9" fmla="*/ 0 h 42"/>
                    <a:gd name="T10" fmla="*/ 77 w 81"/>
                    <a:gd name="T11" fmla="*/ 0 h 42"/>
                    <a:gd name="T12" fmla="*/ 77 w 81"/>
                    <a:gd name="T13" fmla="*/ 0 h 42"/>
                    <a:gd name="T14" fmla="*/ 75 w 81"/>
                    <a:gd name="T15" fmla="*/ 8 h 42"/>
                    <a:gd name="T16" fmla="*/ 74 w 81"/>
                    <a:gd name="T17" fmla="*/ 15 h 42"/>
                    <a:gd name="T18" fmla="*/ 70 w 81"/>
                    <a:gd name="T19" fmla="*/ 21 h 42"/>
                    <a:gd name="T20" fmla="*/ 66 w 81"/>
                    <a:gd name="T21" fmla="*/ 27 h 42"/>
                    <a:gd name="T22" fmla="*/ 60 w 81"/>
                    <a:gd name="T23" fmla="*/ 32 h 42"/>
                    <a:gd name="T24" fmla="*/ 55 w 81"/>
                    <a:gd name="T25" fmla="*/ 36 h 42"/>
                    <a:gd name="T26" fmla="*/ 47 w 81"/>
                    <a:gd name="T27" fmla="*/ 38 h 42"/>
                    <a:gd name="T28" fmla="*/ 39 w 81"/>
                    <a:gd name="T29" fmla="*/ 38 h 42"/>
                    <a:gd name="T30" fmla="*/ 32 w 81"/>
                    <a:gd name="T31" fmla="*/ 38 h 42"/>
                    <a:gd name="T32" fmla="*/ 26 w 81"/>
                    <a:gd name="T33" fmla="*/ 36 h 42"/>
                    <a:gd name="T34" fmla="*/ 20 w 81"/>
                    <a:gd name="T35" fmla="*/ 34 h 42"/>
                    <a:gd name="T36" fmla="*/ 17 w 81"/>
                    <a:gd name="T37" fmla="*/ 31 h 42"/>
                    <a:gd name="T38" fmla="*/ 11 w 81"/>
                    <a:gd name="T39" fmla="*/ 27 h 42"/>
                    <a:gd name="T40" fmla="*/ 7 w 81"/>
                    <a:gd name="T41" fmla="*/ 23 h 42"/>
                    <a:gd name="T42" fmla="*/ 5 w 81"/>
                    <a:gd name="T43" fmla="*/ 17 h 42"/>
                    <a:gd name="T44" fmla="*/ 3 w 81"/>
                    <a:gd name="T45" fmla="*/ 12 h 42"/>
                    <a:gd name="T46" fmla="*/ 2 w 81"/>
                    <a:gd name="T47" fmla="*/ 12 h 42"/>
                    <a:gd name="T48" fmla="*/ 0 w 81"/>
                    <a:gd name="T49" fmla="*/ 12 h 42"/>
                    <a:gd name="T50" fmla="*/ 2 w 81"/>
                    <a:gd name="T51" fmla="*/ 17 h 42"/>
                    <a:gd name="T52" fmla="*/ 5 w 81"/>
                    <a:gd name="T53" fmla="*/ 25 h 42"/>
                    <a:gd name="T54" fmla="*/ 9 w 81"/>
                    <a:gd name="T55" fmla="*/ 29 h 42"/>
                    <a:gd name="T56" fmla="*/ 13 w 81"/>
                    <a:gd name="T57" fmla="*/ 34 h 42"/>
                    <a:gd name="T58" fmla="*/ 19 w 81"/>
                    <a:gd name="T59" fmla="*/ 38 h 42"/>
                    <a:gd name="T60" fmla="*/ 26 w 81"/>
                    <a:gd name="T61" fmla="*/ 40 h 42"/>
                    <a:gd name="T62" fmla="*/ 32 w 81"/>
                    <a:gd name="T63" fmla="*/ 42 h 42"/>
                    <a:gd name="T64" fmla="*/ 39 w 81"/>
                    <a:gd name="T65" fmla="*/ 42 h 42"/>
                    <a:gd name="T66" fmla="*/ 47 w 81"/>
                    <a:gd name="T67" fmla="*/ 42 h 42"/>
                    <a:gd name="T68" fmla="*/ 55 w 81"/>
                    <a:gd name="T69" fmla="*/ 38 h 42"/>
                    <a:gd name="T70" fmla="*/ 62 w 81"/>
                    <a:gd name="T71" fmla="*/ 34 h 42"/>
                    <a:gd name="T72" fmla="*/ 68 w 81"/>
                    <a:gd name="T73" fmla="*/ 31 h 42"/>
                    <a:gd name="T74" fmla="*/ 74 w 81"/>
                    <a:gd name="T75" fmla="*/ 25 h 42"/>
                    <a:gd name="T76" fmla="*/ 77 w 81"/>
                    <a:gd name="T77" fmla="*/ 17 h 42"/>
                    <a:gd name="T78" fmla="*/ 79 w 81"/>
                    <a:gd name="T79" fmla="*/ 10 h 42"/>
                    <a:gd name="T80" fmla="*/ 81 w 81"/>
                    <a:gd name="T81" fmla="*/ 0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1"/>
                    <a:gd name="T124" fmla="*/ 0 h 42"/>
                    <a:gd name="T125" fmla="*/ 81 w 81"/>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1" h="42">
                      <a:moveTo>
                        <a:pt x="81" y="0"/>
                      </a:moveTo>
                      <a:lnTo>
                        <a:pt x="81" y="0"/>
                      </a:lnTo>
                      <a:lnTo>
                        <a:pt x="79" y="0"/>
                      </a:lnTo>
                      <a:lnTo>
                        <a:pt x="77" y="0"/>
                      </a:lnTo>
                      <a:lnTo>
                        <a:pt x="75" y="8"/>
                      </a:lnTo>
                      <a:lnTo>
                        <a:pt x="74" y="15"/>
                      </a:lnTo>
                      <a:lnTo>
                        <a:pt x="70" y="21"/>
                      </a:lnTo>
                      <a:lnTo>
                        <a:pt x="66" y="27"/>
                      </a:lnTo>
                      <a:lnTo>
                        <a:pt x="60" y="32"/>
                      </a:lnTo>
                      <a:lnTo>
                        <a:pt x="55" y="36"/>
                      </a:lnTo>
                      <a:lnTo>
                        <a:pt x="47" y="38"/>
                      </a:lnTo>
                      <a:lnTo>
                        <a:pt x="39" y="38"/>
                      </a:lnTo>
                      <a:lnTo>
                        <a:pt x="32" y="38"/>
                      </a:lnTo>
                      <a:lnTo>
                        <a:pt x="26" y="36"/>
                      </a:lnTo>
                      <a:lnTo>
                        <a:pt x="20" y="34"/>
                      </a:lnTo>
                      <a:lnTo>
                        <a:pt x="17" y="31"/>
                      </a:lnTo>
                      <a:lnTo>
                        <a:pt x="11" y="27"/>
                      </a:lnTo>
                      <a:lnTo>
                        <a:pt x="7" y="23"/>
                      </a:lnTo>
                      <a:lnTo>
                        <a:pt x="5" y="17"/>
                      </a:lnTo>
                      <a:lnTo>
                        <a:pt x="3" y="12"/>
                      </a:lnTo>
                      <a:lnTo>
                        <a:pt x="2" y="12"/>
                      </a:lnTo>
                      <a:lnTo>
                        <a:pt x="0" y="12"/>
                      </a:lnTo>
                      <a:lnTo>
                        <a:pt x="2" y="17"/>
                      </a:lnTo>
                      <a:lnTo>
                        <a:pt x="5" y="25"/>
                      </a:lnTo>
                      <a:lnTo>
                        <a:pt x="9" y="29"/>
                      </a:lnTo>
                      <a:lnTo>
                        <a:pt x="13" y="34"/>
                      </a:lnTo>
                      <a:lnTo>
                        <a:pt x="19" y="38"/>
                      </a:lnTo>
                      <a:lnTo>
                        <a:pt x="26" y="40"/>
                      </a:lnTo>
                      <a:lnTo>
                        <a:pt x="32" y="42"/>
                      </a:lnTo>
                      <a:lnTo>
                        <a:pt x="39" y="42"/>
                      </a:lnTo>
                      <a:lnTo>
                        <a:pt x="47" y="42"/>
                      </a:lnTo>
                      <a:lnTo>
                        <a:pt x="55" y="38"/>
                      </a:lnTo>
                      <a:lnTo>
                        <a:pt x="62" y="34"/>
                      </a:lnTo>
                      <a:lnTo>
                        <a:pt x="68" y="31"/>
                      </a:lnTo>
                      <a:lnTo>
                        <a:pt x="74" y="25"/>
                      </a:lnTo>
                      <a:lnTo>
                        <a:pt x="77" y="17"/>
                      </a:lnTo>
                      <a:lnTo>
                        <a:pt x="79" y="10"/>
                      </a:lnTo>
                      <a:lnTo>
                        <a:pt x="81" y="0"/>
                      </a:lnTo>
                      <a:close/>
                    </a:path>
                  </a:pathLst>
                </a:custGeom>
                <a:solidFill>
                  <a:srgbClr val="F0CD03"/>
                </a:solidFill>
                <a:ln w="9525">
                  <a:noFill/>
                  <a:round/>
                  <a:headEnd/>
                  <a:tailEnd/>
                </a:ln>
              </p:spPr>
              <p:txBody>
                <a:bodyPr/>
                <a:lstStyle/>
                <a:p>
                  <a:endParaRPr lang="en-US"/>
                </a:p>
              </p:txBody>
            </p:sp>
            <p:sp>
              <p:nvSpPr>
                <p:cNvPr id="22569" name="Freeform 346"/>
                <p:cNvSpPr>
                  <a:spLocks/>
                </p:cNvSpPr>
                <p:nvPr/>
              </p:nvSpPr>
              <p:spPr bwMode="auto">
                <a:xfrm>
                  <a:off x="1827" y="1637"/>
                  <a:ext cx="77" cy="40"/>
                </a:xfrm>
                <a:custGeom>
                  <a:avLst/>
                  <a:gdLst>
                    <a:gd name="T0" fmla="*/ 77 w 77"/>
                    <a:gd name="T1" fmla="*/ 0 h 40"/>
                    <a:gd name="T2" fmla="*/ 77 w 77"/>
                    <a:gd name="T3" fmla="*/ 0 h 40"/>
                    <a:gd name="T4" fmla="*/ 77 w 77"/>
                    <a:gd name="T5" fmla="*/ 0 h 40"/>
                    <a:gd name="T6" fmla="*/ 75 w 77"/>
                    <a:gd name="T7" fmla="*/ 0 h 40"/>
                    <a:gd name="T8" fmla="*/ 73 w 77"/>
                    <a:gd name="T9" fmla="*/ 0 h 40"/>
                    <a:gd name="T10" fmla="*/ 73 w 77"/>
                    <a:gd name="T11" fmla="*/ 0 h 40"/>
                    <a:gd name="T12" fmla="*/ 73 w 77"/>
                    <a:gd name="T13" fmla="*/ 0 h 40"/>
                    <a:gd name="T14" fmla="*/ 72 w 77"/>
                    <a:gd name="T15" fmla="*/ 8 h 40"/>
                    <a:gd name="T16" fmla="*/ 70 w 77"/>
                    <a:gd name="T17" fmla="*/ 15 h 40"/>
                    <a:gd name="T18" fmla="*/ 68 w 77"/>
                    <a:gd name="T19" fmla="*/ 21 h 40"/>
                    <a:gd name="T20" fmla="*/ 62 w 77"/>
                    <a:gd name="T21" fmla="*/ 27 h 40"/>
                    <a:gd name="T22" fmla="*/ 56 w 77"/>
                    <a:gd name="T23" fmla="*/ 31 h 40"/>
                    <a:gd name="T24" fmla="*/ 51 w 77"/>
                    <a:gd name="T25" fmla="*/ 34 h 40"/>
                    <a:gd name="T26" fmla="*/ 45 w 77"/>
                    <a:gd name="T27" fmla="*/ 36 h 40"/>
                    <a:gd name="T28" fmla="*/ 37 w 77"/>
                    <a:gd name="T29" fmla="*/ 36 h 40"/>
                    <a:gd name="T30" fmla="*/ 32 w 77"/>
                    <a:gd name="T31" fmla="*/ 36 h 40"/>
                    <a:gd name="T32" fmla="*/ 26 w 77"/>
                    <a:gd name="T33" fmla="*/ 34 h 40"/>
                    <a:gd name="T34" fmla="*/ 20 w 77"/>
                    <a:gd name="T35" fmla="*/ 32 h 40"/>
                    <a:gd name="T36" fmla="*/ 15 w 77"/>
                    <a:gd name="T37" fmla="*/ 29 h 40"/>
                    <a:gd name="T38" fmla="*/ 7 w 77"/>
                    <a:gd name="T39" fmla="*/ 21 h 40"/>
                    <a:gd name="T40" fmla="*/ 3 w 77"/>
                    <a:gd name="T41" fmla="*/ 12 h 40"/>
                    <a:gd name="T42" fmla="*/ 1 w 77"/>
                    <a:gd name="T43" fmla="*/ 12 h 40"/>
                    <a:gd name="T44" fmla="*/ 0 w 77"/>
                    <a:gd name="T45" fmla="*/ 12 h 40"/>
                    <a:gd name="T46" fmla="*/ 1 w 77"/>
                    <a:gd name="T47" fmla="*/ 17 h 40"/>
                    <a:gd name="T48" fmla="*/ 3 w 77"/>
                    <a:gd name="T49" fmla="*/ 23 h 40"/>
                    <a:gd name="T50" fmla="*/ 9 w 77"/>
                    <a:gd name="T51" fmla="*/ 29 h 40"/>
                    <a:gd name="T52" fmla="*/ 13 w 77"/>
                    <a:gd name="T53" fmla="*/ 32 h 40"/>
                    <a:gd name="T54" fmla="*/ 18 w 77"/>
                    <a:gd name="T55" fmla="*/ 36 h 40"/>
                    <a:gd name="T56" fmla="*/ 24 w 77"/>
                    <a:gd name="T57" fmla="*/ 38 h 40"/>
                    <a:gd name="T58" fmla="*/ 30 w 77"/>
                    <a:gd name="T59" fmla="*/ 40 h 40"/>
                    <a:gd name="T60" fmla="*/ 37 w 77"/>
                    <a:gd name="T61" fmla="*/ 40 h 40"/>
                    <a:gd name="T62" fmla="*/ 45 w 77"/>
                    <a:gd name="T63" fmla="*/ 40 h 40"/>
                    <a:gd name="T64" fmla="*/ 53 w 77"/>
                    <a:gd name="T65" fmla="*/ 38 h 40"/>
                    <a:gd name="T66" fmla="*/ 60 w 77"/>
                    <a:gd name="T67" fmla="*/ 34 h 40"/>
                    <a:gd name="T68" fmla="*/ 66 w 77"/>
                    <a:gd name="T69" fmla="*/ 29 h 40"/>
                    <a:gd name="T70" fmla="*/ 70 w 77"/>
                    <a:gd name="T71" fmla="*/ 23 h 40"/>
                    <a:gd name="T72" fmla="*/ 73 w 77"/>
                    <a:gd name="T73" fmla="*/ 15 h 40"/>
                    <a:gd name="T74" fmla="*/ 75 w 77"/>
                    <a:gd name="T75" fmla="*/ 8 h 40"/>
                    <a:gd name="T76" fmla="*/ 77 w 77"/>
                    <a:gd name="T77" fmla="*/ 0 h 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40"/>
                    <a:gd name="T119" fmla="*/ 77 w 77"/>
                    <a:gd name="T120" fmla="*/ 40 h 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40">
                      <a:moveTo>
                        <a:pt x="77" y="0"/>
                      </a:moveTo>
                      <a:lnTo>
                        <a:pt x="77" y="0"/>
                      </a:lnTo>
                      <a:lnTo>
                        <a:pt x="75" y="0"/>
                      </a:lnTo>
                      <a:lnTo>
                        <a:pt x="73" y="0"/>
                      </a:lnTo>
                      <a:lnTo>
                        <a:pt x="72" y="8"/>
                      </a:lnTo>
                      <a:lnTo>
                        <a:pt x="70" y="15"/>
                      </a:lnTo>
                      <a:lnTo>
                        <a:pt x="68" y="21"/>
                      </a:lnTo>
                      <a:lnTo>
                        <a:pt x="62" y="27"/>
                      </a:lnTo>
                      <a:lnTo>
                        <a:pt x="56" y="31"/>
                      </a:lnTo>
                      <a:lnTo>
                        <a:pt x="51" y="34"/>
                      </a:lnTo>
                      <a:lnTo>
                        <a:pt x="45" y="36"/>
                      </a:lnTo>
                      <a:lnTo>
                        <a:pt x="37" y="36"/>
                      </a:lnTo>
                      <a:lnTo>
                        <a:pt x="32" y="36"/>
                      </a:lnTo>
                      <a:lnTo>
                        <a:pt x="26" y="34"/>
                      </a:lnTo>
                      <a:lnTo>
                        <a:pt x="20" y="32"/>
                      </a:lnTo>
                      <a:lnTo>
                        <a:pt x="15" y="29"/>
                      </a:lnTo>
                      <a:lnTo>
                        <a:pt x="7" y="21"/>
                      </a:lnTo>
                      <a:lnTo>
                        <a:pt x="3" y="12"/>
                      </a:lnTo>
                      <a:lnTo>
                        <a:pt x="1" y="12"/>
                      </a:lnTo>
                      <a:lnTo>
                        <a:pt x="0" y="12"/>
                      </a:lnTo>
                      <a:lnTo>
                        <a:pt x="1" y="17"/>
                      </a:lnTo>
                      <a:lnTo>
                        <a:pt x="3" y="23"/>
                      </a:lnTo>
                      <a:lnTo>
                        <a:pt x="9" y="29"/>
                      </a:lnTo>
                      <a:lnTo>
                        <a:pt x="13" y="32"/>
                      </a:lnTo>
                      <a:lnTo>
                        <a:pt x="18" y="36"/>
                      </a:lnTo>
                      <a:lnTo>
                        <a:pt x="24" y="38"/>
                      </a:lnTo>
                      <a:lnTo>
                        <a:pt x="30" y="40"/>
                      </a:lnTo>
                      <a:lnTo>
                        <a:pt x="37" y="40"/>
                      </a:lnTo>
                      <a:lnTo>
                        <a:pt x="45" y="40"/>
                      </a:lnTo>
                      <a:lnTo>
                        <a:pt x="53" y="38"/>
                      </a:lnTo>
                      <a:lnTo>
                        <a:pt x="60" y="34"/>
                      </a:lnTo>
                      <a:lnTo>
                        <a:pt x="66" y="29"/>
                      </a:lnTo>
                      <a:lnTo>
                        <a:pt x="70" y="23"/>
                      </a:lnTo>
                      <a:lnTo>
                        <a:pt x="73" y="15"/>
                      </a:lnTo>
                      <a:lnTo>
                        <a:pt x="75" y="8"/>
                      </a:lnTo>
                      <a:lnTo>
                        <a:pt x="77" y="0"/>
                      </a:lnTo>
                      <a:close/>
                    </a:path>
                  </a:pathLst>
                </a:custGeom>
                <a:solidFill>
                  <a:srgbClr val="F0CE02"/>
                </a:solidFill>
                <a:ln w="9525">
                  <a:noFill/>
                  <a:round/>
                  <a:headEnd/>
                  <a:tailEnd/>
                </a:ln>
              </p:spPr>
              <p:txBody>
                <a:bodyPr/>
                <a:lstStyle/>
                <a:p>
                  <a:endParaRPr lang="en-US"/>
                </a:p>
              </p:txBody>
            </p:sp>
            <p:sp>
              <p:nvSpPr>
                <p:cNvPr id="22570" name="Freeform 347"/>
                <p:cNvSpPr>
                  <a:spLocks/>
                </p:cNvSpPr>
                <p:nvPr/>
              </p:nvSpPr>
              <p:spPr bwMode="auto">
                <a:xfrm>
                  <a:off x="1828" y="1637"/>
                  <a:ext cx="74" cy="38"/>
                </a:xfrm>
                <a:custGeom>
                  <a:avLst/>
                  <a:gdLst>
                    <a:gd name="T0" fmla="*/ 74 w 74"/>
                    <a:gd name="T1" fmla="*/ 0 h 38"/>
                    <a:gd name="T2" fmla="*/ 74 w 74"/>
                    <a:gd name="T3" fmla="*/ 0 h 38"/>
                    <a:gd name="T4" fmla="*/ 74 w 74"/>
                    <a:gd name="T5" fmla="*/ 0 h 38"/>
                    <a:gd name="T6" fmla="*/ 72 w 74"/>
                    <a:gd name="T7" fmla="*/ 0 h 38"/>
                    <a:gd name="T8" fmla="*/ 71 w 74"/>
                    <a:gd name="T9" fmla="*/ 0 h 38"/>
                    <a:gd name="T10" fmla="*/ 71 w 74"/>
                    <a:gd name="T11" fmla="*/ 0 h 38"/>
                    <a:gd name="T12" fmla="*/ 71 w 74"/>
                    <a:gd name="T13" fmla="*/ 0 h 38"/>
                    <a:gd name="T14" fmla="*/ 69 w 74"/>
                    <a:gd name="T15" fmla="*/ 8 h 38"/>
                    <a:gd name="T16" fmla="*/ 67 w 74"/>
                    <a:gd name="T17" fmla="*/ 13 h 38"/>
                    <a:gd name="T18" fmla="*/ 65 w 74"/>
                    <a:gd name="T19" fmla="*/ 19 h 38"/>
                    <a:gd name="T20" fmla="*/ 59 w 74"/>
                    <a:gd name="T21" fmla="*/ 25 h 38"/>
                    <a:gd name="T22" fmla="*/ 55 w 74"/>
                    <a:gd name="T23" fmla="*/ 29 h 38"/>
                    <a:gd name="T24" fmla="*/ 50 w 74"/>
                    <a:gd name="T25" fmla="*/ 32 h 38"/>
                    <a:gd name="T26" fmla="*/ 42 w 74"/>
                    <a:gd name="T27" fmla="*/ 34 h 38"/>
                    <a:gd name="T28" fmla="*/ 36 w 74"/>
                    <a:gd name="T29" fmla="*/ 34 h 38"/>
                    <a:gd name="T30" fmla="*/ 25 w 74"/>
                    <a:gd name="T31" fmla="*/ 32 h 38"/>
                    <a:gd name="T32" fmla="*/ 16 w 74"/>
                    <a:gd name="T33" fmla="*/ 29 h 38"/>
                    <a:gd name="T34" fmla="*/ 8 w 74"/>
                    <a:gd name="T35" fmla="*/ 19 h 38"/>
                    <a:gd name="T36" fmla="*/ 4 w 74"/>
                    <a:gd name="T37" fmla="*/ 10 h 38"/>
                    <a:gd name="T38" fmla="*/ 2 w 74"/>
                    <a:gd name="T39" fmla="*/ 12 h 38"/>
                    <a:gd name="T40" fmla="*/ 0 w 74"/>
                    <a:gd name="T41" fmla="*/ 12 h 38"/>
                    <a:gd name="T42" fmla="*/ 2 w 74"/>
                    <a:gd name="T43" fmla="*/ 17 h 38"/>
                    <a:gd name="T44" fmla="*/ 4 w 74"/>
                    <a:gd name="T45" fmla="*/ 23 h 38"/>
                    <a:gd name="T46" fmla="*/ 8 w 74"/>
                    <a:gd name="T47" fmla="*/ 27 h 38"/>
                    <a:gd name="T48" fmla="*/ 14 w 74"/>
                    <a:gd name="T49" fmla="*/ 31 h 38"/>
                    <a:gd name="T50" fmla="*/ 17 w 74"/>
                    <a:gd name="T51" fmla="*/ 34 h 38"/>
                    <a:gd name="T52" fmla="*/ 23 w 74"/>
                    <a:gd name="T53" fmla="*/ 36 h 38"/>
                    <a:gd name="T54" fmla="*/ 29 w 74"/>
                    <a:gd name="T55" fmla="*/ 38 h 38"/>
                    <a:gd name="T56" fmla="*/ 36 w 74"/>
                    <a:gd name="T57" fmla="*/ 38 h 38"/>
                    <a:gd name="T58" fmla="*/ 44 w 74"/>
                    <a:gd name="T59" fmla="*/ 38 h 38"/>
                    <a:gd name="T60" fmla="*/ 52 w 74"/>
                    <a:gd name="T61" fmla="*/ 36 h 38"/>
                    <a:gd name="T62" fmla="*/ 57 w 74"/>
                    <a:gd name="T63" fmla="*/ 32 h 38"/>
                    <a:gd name="T64" fmla="*/ 63 w 74"/>
                    <a:gd name="T65" fmla="*/ 27 h 38"/>
                    <a:gd name="T66" fmla="*/ 67 w 74"/>
                    <a:gd name="T67" fmla="*/ 21 h 38"/>
                    <a:gd name="T68" fmla="*/ 71 w 74"/>
                    <a:gd name="T69" fmla="*/ 15 h 38"/>
                    <a:gd name="T70" fmla="*/ 72 w 74"/>
                    <a:gd name="T71" fmla="*/ 8 h 38"/>
                    <a:gd name="T72" fmla="*/ 74 w 74"/>
                    <a:gd name="T73" fmla="*/ 0 h 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4"/>
                    <a:gd name="T112" fmla="*/ 0 h 38"/>
                    <a:gd name="T113" fmla="*/ 74 w 74"/>
                    <a:gd name="T114" fmla="*/ 38 h 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4" h="38">
                      <a:moveTo>
                        <a:pt x="74" y="0"/>
                      </a:moveTo>
                      <a:lnTo>
                        <a:pt x="74" y="0"/>
                      </a:lnTo>
                      <a:lnTo>
                        <a:pt x="72" y="0"/>
                      </a:lnTo>
                      <a:lnTo>
                        <a:pt x="71" y="0"/>
                      </a:lnTo>
                      <a:lnTo>
                        <a:pt x="69" y="8"/>
                      </a:lnTo>
                      <a:lnTo>
                        <a:pt x="67" y="13"/>
                      </a:lnTo>
                      <a:lnTo>
                        <a:pt x="65" y="19"/>
                      </a:lnTo>
                      <a:lnTo>
                        <a:pt x="59" y="25"/>
                      </a:lnTo>
                      <a:lnTo>
                        <a:pt x="55" y="29"/>
                      </a:lnTo>
                      <a:lnTo>
                        <a:pt x="50" y="32"/>
                      </a:lnTo>
                      <a:lnTo>
                        <a:pt x="42" y="34"/>
                      </a:lnTo>
                      <a:lnTo>
                        <a:pt x="36" y="34"/>
                      </a:lnTo>
                      <a:lnTo>
                        <a:pt x="25" y="32"/>
                      </a:lnTo>
                      <a:lnTo>
                        <a:pt x="16" y="29"/>
                      </a:lnTo>
                      <a:lnTo>
                        <a:pt x="8" y="19"/>
                      </a:lnTo>
                      <a:lnTo>
                        <a:pt x="4" y="10"/>
                      </a:lnTo>
                      <a:lnTo>
                        <a:pt x="2" y="12"/>
                      </a:lnTo>
                      <a:lnTo>
                        <a:pt x="0" y="12"/>
                      </a:lnTo>
                      <a:lnTo>
                        <a:pt x="2" y="17"/>
                      </a:lnTo>
                      <a:lnTo>
                        <a:pt x="4" y="23"/>
                      </a:lnTo>
                      <a:lnTo>
                        <a:pt x="8" y="27"/>
                      </a:lnTo>
                      <a:lnTo>
                        <a:pt x="14" y="31"/>
                      </a:lnTo>
                      <a:lnTo>
                        <a:pt x="17" y="34"/>
                      </a:lnTo>
                      <a:lnTo>
                        <a:pt x="23" y="36"/>
                      </a:lnTo>
                      <a:lnTo>
                        <a:pt x="29" y="38"/>
                      </a:lnTo>
                      <a:lnTo>
                        <a:pt x="36" y="38"/>
                      </a:lnTo>
                      <a:lnTo>
                        <a:pt x="44" y="38"/>
                      </a:lnTo>
                      <a:lnTo>
                        <a:pt x="52" y="36"/>
                      </a:lnTo>
                      <a:lnTo>
                        <a:pt x="57" y="32"/>
                      </a:lnTo>
                      <a:lnTo>
                        <a:pt x="63" y="27"/>
                      </a:lnTo>
                      <a:lnTo>
                        <a:pt x="67" y="21"/>
                      </a:lnTo>
                      <a:lnTo>
                        <a:pt x="71" y="15"/>
                      </a:lnTo>
                      <a:lnTo>
                        <a:pt x="72" y="8"/>
                      </a:lnTo>
                      <a:lnTo>
                        <a:pt x="74" y="0"/>
                      </a:lnTo>
                      <a:close/>
                    </a:path>
                  </a:pathLst>
                </a:custGeom>
                <a:solidFill>
                  <a:srgbClr val="F0CF01"/>
                </a:solidFill>
                <a:ln w="9525">
                  <a:noFill/>
                  <a:round/>
                  <a:headEnd/>
                  <a:tailEnd/>
                </a:ln>
              </p:spPr>
              <p:txBody>
                <a:bodyPr/>
                <a:lstStyle/>
                <a:p>
                  <a:endParaRPr lang="en-US"/>
                </a:p>
              </p:txBody>
            </p:sp>
            <p:sp>
              <p:nvSpPr>
                <p:cNvPr id="22571" name="Freeform 348"/>
                <p:cNvSpPr>
                  <a:spLocks/>
                </p:cNvSpPr>
                <p:nvPr/>
              </p:nvSpPr>
              <p:spPr bwMode="auto">
                <a:xfrm>
                  <a:off x="1830" y="1637"/>
                  <a:ext cx="70" cy="36"/>
                </a:xfrm>
                <a:custGeom>
                  <a:avLst/>
                  <a:gdLst>
                    <a:gd name="T0" fmla="*/ 70 w 70"/>
                    <a:gd name="T1" fmla="*/ 0 h 36"/>
                    <a:gd name="T2" fmla="*/ 70 w 70"/>
                    <a:gd name="T3" fmla="*/ 0 h 36"/>
                    <a:gd name="T4" fmla="*/ 70 w 70"/>
                    <a:gd name="T5" fmla="*/ 0 h 36"/>
                    <a:gd name="T6" fmla="*/ 69 w 70"/>
                    <a:gd name="T7" fmla="*/ 0 h 36"/>
                    <a:gd name="T8" fmla="*/ 67 w 70"/>
                    <a:gd name="T9" fmla="*/ 0 h 36"/>
                    <a:gd name="T10" fmla="*/ 67 w 70"/>
                    <a:gd name="T11" fmla="*/ 0 h 36"/>
                    <a:gd name="T12" fmla="*/ 67 w 70"/>
                    <a:gd name="T13" fmla="*/ 0 h 36"/>
                    <a:gd name="T14" fmla="*/ 65 w 70"/>
                    <a:gd name="T15" fmla="*/ 8 h 36"/>
                    <a:gd name="T16" fmla="*/ 63 w 70"/>
                    <a:gd name="T17" fmla="*/ 13 h 36"/>
                    <a:gd name="T18" fmla="*/ 61 w 70"/>
                    <a:gd name="T19" fmla="*/ 19 h 36"/>
                    <a:gd name="T20" fmla="*/ 57 w 70"/>
                    <a:gd name="T21" fmla="*/ 23 h 36"/>
                    <a:gd name="T22" fmla="*/ 52 w 70"/>
                    <a:gd name="T23" fmla="*/ 27 h 36"/>
                    <a:gd name="T24" fmla="*/ 46 w 70"/>
                    <a:gd name="T25" fmla="*/ 31 h 36"/>
                    <a:gd name="T26" fmla="*/ 40 w 70"/>
                    <a:gd name="T27" fmla="*/ 32 h 36"/>
                    <a:gd name="T28" fmla="*/ 34 w 70"/>
                    <a:gd name="T29" fmla="*/ 32 h 36"/>
                    <a:gd name="T30" fmla="*/ 23 w 70"/>
                    <a:gd name="T31" fmla="*/ 31 h 36"/>
                    <a:gd name="T32" fmla="*/ 15 w 70"/>
                    <a:gd name="T33" fmla="*/ 27 h 36"/>
                    <a:gd name="T34" fmla="*/ 8 w 70"/>
                    <a:gd name="T35" fmla="*/ 19 h 36"/>
                    <a:gd name="T36" fmla="*/ 2 w 70"/>
                    <a:gd name="T37" fmla="*/ 10 h 36"/>
                    <a:gd name="T38" fmla="*/ 2 w 70"/>
                    <a:gd name="T39" fmla="*/ 10 h 36"/>
                    <a:gd name="T40" fmla="*/ 2 w 70"/>
                    <a:gd name="T41" fmla="*/ 10 h 36"/>
                    <a:gd name="T42" fmla="*/ 0 w 70"/>
                    <a:gd name="T43" fmla="*/ 10 h 36"/>
                    <a:gd name="T44" fmla="*/ 0 w 70"/>
                    <a:gd name="T45" fmla="*/ 12 h 36"/>
                    <a:gd name="T46" fmla="*/ 4 w 70"/>
                    <a:gd name="T47" fmla="*/ 21 h 36"/>
                    <a:gd name="T48" fmla="*/ 12 w 70"/>
                    <a:gd name="T49" fmla="*/ 29 h 36"/>
                    <a:gd name="T50" fmla="*/ 17 w 70"/>
                    <a:gd name="T51" fmla="*/ 32 h 36"/>
                    <a:gd name="T52" fmla="*/ 23 w 70"/>
                    <a:gd name="T53" fmla="*/ 34 h 36"/>
                    <a:gd name="T54" fmla="*/ 29 w 70"/>
                    <a:gd name="T55" fmla="*/ 36 h 36"/>
                    <a:gd name="T56" fmla="*/ 34 w 70"/>
                    <a:gd name="T57" fmla="*/ 36 h 36"/>
                    <a:gd name="T58" fmla="*/ 42 w 70"/>
                    <a:gd name="T59" fmla="*/ 36 h 36"/>
                    <a:gd name="T60" fmla="*/ 48 w 70"/>
                    <a:gd name="T61" fmla="*/ 34 h 36"/>
                    <a:gd name="T62" fmla="*/ 53 w 70"/>
                    <a:gd name="T63" fmla="*/ 31 h 36"/>
                    <a:gd name="T64" fmla="*/ 59 w 70"/>
                    <a:gd name="T65" fmla="*/ 27 h 36"/>
                    <a:gd name="T66" fmla="*/ 65 w 70"/>
                    <a:gd name="T67" fmla="*/ 21 h 36"/>
                    <a:gd name="T68" fmla="*/ 67 w 70"/>
                    <a:gd name="T69" fmla="*/ 15 h 36"/>
                    <a:gd name="T70" fmla="*/ 69 w 70"/>
                    <a:gd name="T71" fmla="*/ 8 h 36"/>
                    <a:gd name="T72" fmla="*/ 70 w 70"/>
                    <a:gd name="T73" fmla="*/ 0 h 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36"/>
                    <a:gd name="T113" fmla="*/ 70 w 70"/>
                    <a:gd name="T114" fmla="*/ 36 h 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36">
                      <a:moveTo>
                        <a:pt x="70" y="0"/>
                      </a:moveTo>
                      <a:lnTo>
                        <a:pt x="70" y="0"/>
                      </a:lnTo>
                      <a:lnTo>
                        <a:pt x="69" y="0"/>
                      </a:lnTo>
                      <a:lnTo>
                        <a:pt x="67" y="0"/>
                      </a:lnTo>
                      <a:lnTo>
                        <a:pt x="65" y="8"/>
                      </a:lnTo>
                      <a:lnTo>
                        <a:pt x="63" y="13"/>
                      </a:lnTo>
                      <a:lnTo>
                        <a:pt x="61" y="19"/>
                      </a:lnTo>
                      <a:lnTo>
                        <a:pt x="57" y="23"/>
                      </a:lnTo>
                      <a:lnTo>
                        <a:pt x="52" y="27"/>
                      </a:lnTo>
                      <a:lnTo>
                        <a:pt x="46" y="31"/>
                      </a:lnTo>
                      <a:lnTo>
                        <a:pt x="40" y="32"/>
                      </a:lnTo>
                      <a:lnTo>
                        <a:pt x="34" y="32"/>
                      </a:lnTo>
                      <a:lnTo>
                        <a:pt x="23" y="31"/>
                      </a:lnTo>
                      <a:lnTo>
                        <a:pt x="15" y="27"/>
                      </a:lnTo>
                      <a:lnTo>
                        <a:pt x="8" y="19"/>
                      </a:lnTo>
                      <a:lnTo>
                        <a:pt x="2" y="10"/>
                      </a:lnTo>
                      <a:lnTo>
                        <a:pt x="0" y="10"/>
                      </a:lnTo>
                      <a:lnTo>
                        <a:pt x="0" y="12"/>
                      </a:lnTo>
                      <a:lnTo>
                        <a:pt x="4" y="21"/>
                      </a:lnTo>
                      <a:lnTo>
                        <a:pt x="12" y="29"/>
                      </a:lnTo>
                      <a:lnTo>
                        <a:pt x="17" y="32"/>
                      </a:lnTo>
                      <a:lnTo>
                        <a:pt x="23" y="34"/>
                      </a:lnTo>
                      <a:lnTo>
                        <a:pt x="29" y="36"/>
                      </a:lnTo>
                      <a:lnTo>
                        <a:pt x="34" y="36"/>
                      </a:lnTo>
                      <a:lnTo>
                        <a:pt x="42" y="36"/>
                      </a:lnTo>
                      <a:lnTo>
                        <a:pt x="48" y="34"/>
                      </a:lnTo>
                      <a:lnTo>
                        <a:pt x="53" y="31"/>
                      </a:lnTo>
                      <a:lnTo>
                        <a:pt x="59" y="27"/>
                      </a:lnTo>
                      <a:lnTo>
                        <a:pt x="65" y="21"/>
                      </a:lnTo>
                      <a:lnTo>
                        <a:pt x="67" y="15"/>
                      </a:lnTo>
                      <a:lnTo>
                        <a:pt x="69" y="8"/>
                      </a:lnTo>
                      <a:lnTo>
                        <a:pt x="70" y="0"/>
                      </a:lnTo>
                      <a:close/>
                    </a:path>
                  </a:pathLst>
                </a:custGeom>
                <a:solidFill>
                  <a:srgbClr val="F0D000"/>
                </a:solidFill>
                <a:ln w="9525">
                  <a:noFill/>
                  <a:round/>
                  <a:headEnd/>
                  <a:tailEnd/>
                </a:ln>
              </p:spPr>
              <p:txBody>
                <a:bodyPr/>
                <a:lstStyle/>
                <a:p>
                  <a:endParaRPr lang="en-US"/>
                </a:p>
              </p:txBody>
            </p:sp>
            <p:sp>
              <p:nvSpPr>
                <p:cNvPr id="22572" name="Freeform 349"/>
                <p:cNvSpPr>
                  <a:spLocks/>
                </p:cNvSpPr>
                <p:nvPr/>
              </p:nvSpPr>
              <p:spPr bwMode="auto">
                <a:xfrm>
                  <a:off x="1832" y="1637"/>
                  <a:ext cx="67" cy="34"/>
                </a:xfrm>
                <a:custGeom>
                  <a:avLst/>
                  <a:gdLst>
                    <a:gd name="T0" fmla="*/ 67 w 67"/>
                    <a:gd name="T1" fmla="*/ 0 h 34"/>
                    <a:gd name="T2" fmla="*/ 67 w 67"/>
                    <a:gd name="T3" fmla="*/ 0 h 34"/>
                    <a:gd name="T4" fmla="*/ 67 w 67"/>
                    <a:gd name="T5" fmla="*/ 0 h 34"/>
                    <a:gd name="T6" fmla="*/ 65 w 67"/>
                    <a:gd name="T7" fmla="*/ 0 h 34"/>
                    <a:gd name="T8" fmla="*/ 63 w 67"/>
                    <a:gd name="T9" fmla="*/ 0 h 34"/>
                    <a:gd name="T10" fmla="*/ 63 w 67"/>
                    <a:gd name="T11" fmla="*/ 0 h 34"/>
                    <a:gd name="T12" fmla="*/ 63 w 67"/>
                    <a:gd name="T13" fmla="*/ 0 h 34"/>
                    <a:gd name="T14" fmla="*/ 61 w 67"/>
                    <a:gd name="T15" fmla="*/ 6 h 34"/>
                    <a:gd name="T16" fmla="*/ 61 w 67"/>
                    <a:gd name="T17" fmla="*/ 12 h 34"/>
                    <a:gd name="T18" fmla="*/ 57 w 67"/>
                    <a:gd name="T19" fmla="*/ 17 h 34"/>
                    <a:gd name="T20" fmla="*/ 53 w 67"/>
                    <a:gd name="T21" fmla="*/ 23 h 34"/>
                    <a:gd name="T22" fmla="*/ 50 w 67"/>
                    <a:gd name="T23" fmla="*/ 25 h 34"/>
                    <a:gd name="T24" fmla="*/ 44 w 67"/>
                    <a:gd name="T25" fmla="*/ 29 h 34"/>
                    <a:gd name="T26" fmla="*/ 38 w 67"/>
                    <a:gd name="T27" fmla="*/ 31 h 34"/>
                    <a:gd name="T28" fmla="*/ 32 w 67"/>
                    <a:gd name="T29" fmla="*/ 31 h 34"/>
                    <a:gd name="T30" fmla="*/ 23 w 67"/>
                    <a:gd name="T31" fmla="*/ 29 h 34"/>
                    <a:gd name="T32" fmla="*/ 13 w 67"/>
                    <a:gd name="T33" fmla="*/ 25 h 34"/>
                    <a:gd name="T34" fmla="*/ 8 w 67"/>
                    <a:gd name="T35" fmla="*/ 17 h 34"/>
                    <a:gd name="T36" fmla="*/ 2 w 67"/>
                    <a:gd name="T37" fmla="*/ 10 h 34"/>
                    <a:gd name="T38" fmla="*/ 2 w 67"/>
                    <a:gd name="T39" fmla="*/ 10 h 34"/>
                    <a:gd name="T40" fmla="*/ 0 w 67"/>
                    <a:gd name="T41" fmla="*/ 10 h 34"/>
                    <a:gd name="T42" fmla="*/ 0 w 67"/>
                    <a:gd name="T43" fmla="*/ 10 h 34"/>
                    <a:gd name="T44" fmla="*/ 0 w 67"/>
                    <a:gd name="T45" fmla="*/ 10 h 34"/>
                    <a:gd name="T46" fmla="*/ 4 w 67"/>
                    <a:gd name="T47" fmla="*/ 19 h 34"/>
                    <a:gd name="T48" fmla="*/ 12 w 67"/>
                    <a:gd name="T49" fmla="*/ 29 h 34"/>
                    <a:gd name="T50" fmla="*/ 21 w 67"/>
                    <a:gd name="T51" fmla="*/ 32 h 34"/>
                    <a:gd name="T52" fmla="*/ 32 w 67"/>
                    <a:gd name="T53" fmla="*/ 34 h 34"/>
                    <a:gd name="T54" fmla="*/ 38 w 67"/>
                    <a:gd name="T55" fmla="*/ 34 h 34"/>
                    <a:gd name="T56" fmla="*/ 46 w 67"/>
                    <a:gd name="T57" fmla="*/ 32 h 34"/>
                    <a:gd name="T58" fmla="*/ 51 w 67"/>
                    <a:gd name="T59" fmla="*/ 29 h 34"/>
                    <a:gd name="T60" fmla="*/ 55 w 67"/>
                    <a:gd name="T61" fmla="*/ 25 h 34"/>
                    <a:gd name="T62" fmla="*/ 61 w 67"/>
                    <a:gd name="T63" fmla="*/ 19 h 34"/>
                    <a:gd name="T64" fmla="*/ 63 w 67"/>
                    <a:gd name="T65" fmla="*/ 13 h 34"/>
                    <a:gd name="T66" fmla="*/ 65 w 67"/>
                    <a:gd name="T67" fmla="*/ 8 h 34"/>
                    <a:gd name="T68" fmla="*/ 67 w 67"/>
                    <a:gd name="T69" fmla="*/ 0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7"/>
                    <a:gd name="T106" fmla="*/ 0 h 34"/>
                    <a:gd name="T107" fmla="*/ 67 w 67"/>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7" h="34">
                      <a:moveTo>
                        <a:pt x="67" y="0"/>
                      </a:moveTo>
                      <a:lnTo>
                        <a:pt x="67" y="0"/>
                      </a:lnTo>
                      <a:lnTo>
                        <a:pt x="65" y="0"/>
                      </a:lnTo>
                      <a:lnTo>
                        <a:pt x="63" y="0"/>
                      </a:lnTo>
                      <a:lnTo>
                        <a:pt x="61" y="6"/>
                      </a:lnTo>
                      <a:lnTo>
                        <a:pt x="61" y="12"/>
                      </a:lnTo>
                      <a:lnTo>
                        <a:pt x="57" y="17"/>
                      </a:lnTo>
                      <a:lnTo>
                        <a:pt x="53" y="23"/>
                      </a:lnTo>
                      <a:lnTo>
                        <a:pt x="50" y="25"/>
                      </a:lnTo>
                      <a:lnTo>
                        <a:pt x="44" y="29"/>
                      </a:lnTo>
                      <a:lnTo>
                        <a:pt x="38" y="31"/>
                      </a:lnTo>
                      <a:lnTo>
                        <a:pt x="32" y="31"/>
                      </a:lnTo>
                      <a:lnTo>
                        <a:pt x="23" y="29"/>
                      </a:lnTo>
                      <a:lnTo>
                        <a:pt x="13" y="25"/>
                      </a:lnTo>
                      <a:lnTo>
                        <a:pt x="8" y="17"/>
                      </a:lnTo>
                      <a:lnTo>
                        <a:pt x="2" y="10"/>
                      </a:lnTo>
                      <a:lnTo>
                        <a:pt x="0" y="10"/>
                      </a:lnTo>
                      <a:lnTo>
                        <a:pt x="4" y="19"/>
                      </a:lnTo>
                      <a:lnTo>
                        <a:pt x="12" y="29"/>
                      </a:lnTo>
                      <a:lnTo>
                        <a:pt x="21" y="32"/>
                      </a:lnTo>
                      <a:lnTo>
                        <a:pt x="32" y="34"/>
                      </a:lnTo>
                      <a:lnTo>
                        <a:pt x="38" y="34"/>
                      </a:lnTo>
                      <a:lnTo>
                        <a:pt x="46" y="32"/>
                      </a:lnTo>
                      <a:lnTo>
                        <a:pt x="51" y="29"/>
                      </a:lnTo>
                      <a:lnTo>
                        <a:pt x="55" y="25"/>
                      </a:lnTo>
                      <a:lnTo>
                        <a:pt x="61" y="19"/>
                      </a:lnTo>
                      <a:lnTo>
                        <a:pt x="63" y="13"/>
                      </a:lnTo>
                      <a:lnTo>
                        <a:pt x="65" y="8"/>
                      </a:lnTo>
                      <a:lnTo>
                        <a:pt x="67" y="0"/>
                      </a:lnTo>
                      <a:close/>
                    </a:path>
                  </a:pathLst>
                </a:custGeom>
                <a:solidFill>
                  <a:srgbClr val="F0D100"/>
                </a:solidFill>
                <a:ln w="9525">
                  <a:noFill/>
                  <a:round/>
                  <a:headEnd/>
                  <a:tailEnd/>
                </a:ln>
              </p:spPr>
              <p:txBody>
                <a:bodyPr/>
                <a:lstStyle/>
                <a:p>
                  <a:endParaRPr lang="en-US"/>
                </a:p>
              </p:txBody>
            </p:sp>
            <p:sp>
              <p:nvSpPr>
                <p:cNvPr id="22573" name="Freeform 350"/>
                <p:cNvSpPr>
                  <a:spLocks/>
                </p:cNvSpPr>
                <p:nvPr/>
              </p:nvSpPr>
              <p:spPr bwMode="auto">
                <a:xfrm>
                  <a:off x="1832" y="1637"/>
                  <a:ext cx="65" cy="32"/>
                </a:xfrm>
                <a:custGeom>
                  <a:avLst/>
                  <a:gdLst>
                    <a:gd name="T0" fmla="*/ 65 w 65"/>
                    <a:gd name="T1" fmla="*/ 0 h 32"/>
                    <a:gd name="T2" fmla="*/ 65 w 65"/>
                    <a:gd name="T3" fmla="*/ 0 h 32"/>
                    <a:gd name="T4" fmla="*/ 65 w 65"/>
                    <a:gd name="T5" fmla="*/ 0 h 32"/>
                    <a:gd name="T6" fmla="*/ 63 w 65"/>
                    <a:gd name="T7" fmla="*/ 0 h 32"/>
                    <a:gd name="T8" fmla="*/ 61 w 65"/>
                    <a:gd name="T9" fmla="*/ 0 h 32"/>
                    <a:gd name="T10" fmla="*/ 59 w 65"/>
                    <a:gd name="T11" fmla="*/ 6 h 32"/>
                    <a:gd name="T12" fmla="*/ 59 w 65"/>
                    <a:gd name="T13" fmla="*/ 12 h 32"/>
                    <a:gd name="T14" fmla="*/ 55 w 65"/>
                    <a:gd name="T15" fmla="*/ 17 h 32"/>
                    <a:gd name="T16" fmla="*/ 51 w 65"/>
                    <a:gd name="T17" fmla="*/ 21 h 32"/>
                    <a:gd name="T18" fmla="*/ 48 w 65"/>
                    <a:gd name="T19" fmla="*/ 25 h 32"/>
                    <a:gd name="T20" fmla="*/ 44 w 65"/>
                    <a:gd name="T21" fmla="*/ 27 h 32"/>
                    <a:gd name="T22" fmla="*/ 38 w 65"/>
                    <a:gd name="T23" fmla="*/ 29 h 32"/>
                    <a:gd name="T24" fmla="*/ 32 w 65"/>
                    <a:gd name="T25" fmla="*/ 29 h 32"/>
                    <a:gd name="T26" fmla="*/ 23 w 65"/>
                    <a:gd name="T27" fmla="*/ 27 h 32"/>
                    <a:gd name="T28" fmla="*/ 15 w 65"/>
                    <a:gd name="T29" fmla="*/ 23 h 32"/>
                    <a:gd name="T30" fmla="*/ 10 w 65"/>
                    <a:gd name="T31" fmla="*/ 17 h 32"/>
                    <a:gd name="T32" fmla="*/ 4 w 65"/>
                    <a:gd name="T33" fmla="*/ 10 h 32"/>
                    <a:gd name="T34" fmla="*/ 2 w 65"/>
                    <a:gd name="T35" fmla="*/ 10 h 32"/>
                    <a:gd name="T36" fmla="*/ 0 w 65"/>
                    <a:gd name="T37" fmla="*/ 10 h 32"/>
                    <a:gd name="T38" fmla="*/ 6 w 65"/>
                    <a:gd name="T39" fmla="*/ 19 h 32"/>
                    <a:gd name="T40" fmla="*/ 13 w 65"/>
                    <a:gd name="T41" fmla="*/ 27 h 32"/>
                    <a:gd name="T42" fmla="*/ 21 w 65"/>
                    <a:gd name="T43" fmla="*/ 31 h 32"/>
                    <a:gd name="T44" fmla="*/ 32 w 65"/>
                    <a:gd name="T45" fmla="*/ 32 h 32"/>
                    <a:gd name="T46" fmla="*/ 38 w 65"/>
                    <a:gd name="T47" fmla="*/ 32 h 32"/>
                    <a:gd name="T48" fmla="*/ 44 w 65"/>
                    <a:gd name="T49" fmla="*/ 31 h 32"/>
                    <a:gd name="T50" fmla="*/ 50 w 65"/>
                    <a:gd name="T51" fmla="*/ 27 h 32"/>
                    <a:gd name="T52" fmla="*/ 55 w 65"/>
                    <a:gd name="T53" fmla="*/ 23 h 32"/>
                    <a:gd name="T54" fmla="*/ 59 w 65"/>
                    <a:gd name="T55" fmla="*/ 19 h 32"/>
                    <a:gd name="T56" fmla="*/ 61 w 65"/>
                    <a:gd name="T57" fmla="*/ 13 h 32"/>
                    <a:gd name="T58" fmla="*/ 63 w 65"/>
                    <a:gd name="T59" fmla="*/ 8 h 32"/>
                    <a:gd name="T60" fmla="*/ 65 w 65"/>
                    <a:gd name="T61" fmla="*/ 0 h 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5"/>
                    <a:gd name="T94" fmla="*/ 0 h 32"/>
                    <a:gd name="T95" fmla="*/ 65 w 65"/>
                    <a:gd name="T96" fmla="*/ 32 h 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5" h="32">
                      <a:moveTo>
                        <a:pt x="65" y="0"/>
                      </a:moveTo>
                      <a:lnTo>
                        <a:pt x="65" y="0"/>
                      </a:lnTo>
                      <a:lnTo>
                        <a:pt x="63" y="0"/>
                      </a:lnTo>
                      <a:lnTo>
                        <a:pt x="61" y="0"/>
                      </a:lnTo>
                      <a:lnTo>
                        <a:pt x="59" y="6"/>
                      </a:lnTo>
                      <a:lnTo>
                        <a:pt x="59" y="12"/>
                      </a:lnTo>
                      <a:lnTo>
                        <a:pt x="55" y="17"/>
                      </a:lnTo>
                      <a:lnTo>
                        <a:pt x="51" y="21"/>
                      </a:lnTo>
                      <a:lnTo>
                        <a:pt x="48" y="25"/>
                      </a:lnTo>
                      <a:lnTo>
                        <a:pt x="44" y="27"/>
                      </a:lnTo>
                      <a:lnTo>
                        <a:pt x="38" y="29"/>
                      </a:lnTo>
                      <a:lnTo>
                        <a:pt x="32" y="29"/>
                      </a:lnTo>
                      <a:lnTo>
                        <a:pt x="23" y="27"/>
                      </a:lnTo>
                      <a:lnTo>
                        <a:pt x="15" y="23"/>
                      </a:lnTo>
                      <a:lnTo>
                        <a:pt x="10" y="17"/>
                      </a:lnTo>
                      <a:lnTo>
                        <a:pt x="4" y="10"/>
                      </a:lnTo>
                      <a:lnTo>
                        <a:pt x="2" y="10"/>
                      </a:lnTo>
                      <a:lnTo>
                        <a:pt x="0" y="10"/>
                      </a:lnTo>
                      <a:lnTo>
                        <a:pt x="6" y="19"/>
                      </a:lnTo>
                      <a:lnTo>
                        <a:pt x="13" y="27"/>
                      </a:lnTo>
                      <a:lnTo>
                        <a:pt x="21" y="31"/>
                      </a:lnTo>
                      <a:lnTo>
                        <a:pt x="32" y="32"/>
                      </a:lnTo>
                      <a:lnTo>
                        <a:pt x="38" y="32"/>
                      </a:lnTo>
                      <a:lnTo>
                        <a:pt x="44" y="31"/>
                      </a:lnTo>
                      <a:lnTo>
                        <a:pt x="50" y="27"/>
                      </a:lnTo>
                      <a:lnTo>
                        <a:pt x="55" y="23"/>
                      </a:lnTo>
                      <a:lnTo>
                        <a:pt x="59" y="19"/>
                      </a:lnTo>
                      <a:lnTo>
                        <a:pt x="61" y="13"/>
                      </a:lnTo>
                      <a:lnTo>
                        <a:pt x="63" y="8"/>
                      </a:lnTo>
                      <a:lnTo>
                        <a:pt x="65" y="0"/>
                      </a:lnTo>
                      <a:close/>
                    </a:path>
                  </a:pathLst>
                </a:custGeom>
                <a:solidFill>
                  <a:srgbClr val="F0D200"/>
                </a:solidFill>
                <a:ln w="9525">
                  <a:noFill/>
                  <a:round/>
                  <a:headEnd/>
                  <a:tailEnd/>
                </a:ln>
              </p:spPr>
              <p:txBody>
                <a:bodyPr/>
                <a:lstStyle/>
                <a:p>
                  <a:endParaRPr lang="en-US"/>
                </a:p>
              </p:txBody>
            </p:sp>
            <p:sp>
              <p:nvSpPr>
                <p:cNvPr id="22574" name="Freeform 351"/>
                <p:cNvSpPr>
                  <a:spLocks/>
                </p:cNvSpPr>
                <p:nvPr/>
              </p:nvSpPr>
              <p:spPr bwMode="auto">
                <a:xfrm>
                  <a:off x="1834" y="1637"/>
                  <a:ext cx="61" cy="31"/>
                </a:xfrm>
                <a:custGeom>
                  <a:avLst/>
                  <a:gdLst>
                    <a:gd name="T0" fmla="*/ 61 w 61"/>
                    <a:gd name="T1" fmla="*/ 0 h 31"/>
                    <a:gd name="T2" fmla="*/ 61 w 61"/>
                    <a:gd name="T3" fmla="*/ 0 h 31"/>
                    <a:gd name="T4" fmla="*/ 61 w 61"/>
                    <a:gd name="T5" fmla="*/ 0 h 31"/>
                    <a:gd name="T6" fmla="*/ 59 w 61"/>
                    <a:gd name="T7" fmla="*/ 0 h 31"/>
                    <a:gd name="T8" fmla="*/ 57 w 61"/>
                    <a:gd name="T9" fmla="*/ 0 h 31"/>
                    <a:gd name="T10" fmla="*/ 55 w 61"/>
                    <a:gd name="T11" fmla="*/ 6 h 31"/>
                    <a:gd name="T12" fmla="*/ 55 w 61"/>
                    <a:gd name="T13" fmla="*/ 12 h 31"/>
                    <a:gd name="T14" fmla="*/ 51 w 61"/>
                    <a:gd name="T15" fmla="*/ 15 h 31"/>
                    <a:gd name="T16" fmla="*/ 49 w 61"/>
                    <a:gd name="T17" fmla="*/ 19 h 31"/>
                    <a:gd name="T18" fmla="*/ 46 w 61"/>
                    <a:gd name="T19" fmla="*/ 23 h 31"/>
                    <a:gd name="T20" fmla="*/ 40 w 61"/>
                    <a:gd name="T21" fmla="*/ 25 h 31"/>
                    <a:gd name="T22" fmla="*/ 36 w 61"/>
                    <a:gd name="T23" fmla="*/ 27 h 31"/>
                    <a:gd name="T24" fmla="*/ 30 w 61"/>
                    <a:gd name="T25" fmla="*/ 27 h 31"/>
                    <a:gd name="T26" fmla="*/ 21 w 61"/>
                    <a:gd name="T27" fmla="*/ 25 h 31"/>
                    <a:gd name="T28" fmla="*/ 13 w 61"/>
                    <a:gd name="T29" fmla="*/ 21 h 31"/>
                    <a:gd name="T30" fmla="*/ 8 w 61"/>
                    <a:gd name="T31" fmla="*/ 15 h 31"/>
                    <a:gd name="T32" fmla="*/ 4 w 61"/>
                    <a:gd name="T33" fmla="*/ 8 h 31"/>
                    <a:gd name="T34" fmla="*/ 2 w 61"/>
                    <a:gd name="T35" fmla="*/ 10 h 31"/>
                    <a:gd name="T36" fmla="*/ 0 w 61"/>
                    <a:gd name="T37" fmla="*/ 10 h 31"/>
                    <a:gd name="T38" fmla="*/ 6 w 61"/>
                    <a:gd name="T39" fmla="*/ 17 h 31"/>
                    <a:gd name="T40" fmla="*/ 11 w 61"/>
                    <a:gd name="T41" fmla="*/ 25 h 31"/>
                    <a:gd name="T42" fmla="*/ 21 w 61"/>
                    <a:gd name="T43" fmla="*/ 29 h 31"/>
                    <a:gd name="T44" fmla="*/ 30 w 61"/>
                    <a:gd name="T45" fmla="*/ 31 h 31"/>
                    <a:gd name="T46" fmla="*/ 36 w 61"/>
                    <a:gd name="T47" fmla="*/ 31 h 31"/>
                    <a:gd name="T48" fmla="*/ 42 w 61"/>
                    <a:gd name="T49" fmla="*/ 29 h 31"/>
                    <a:gd name="T50" fmla="*/ 48 w 61"/>
                    <a:gd name="T51" fmla="*/ 25 h 31"/>
                    <a:gd name="T52" fmla="*/ 51 w 61"/>
                    <a:gd name="T53" fmla="*/ 23 h 31"/>
                    <a:gd name="T54" fmla="*/ 55 w 61"/>
                    <a:gd name="T55" fmla="*/ 17 h 31"/>
                    <a:gd name="T56" fmla="*/ 57 w 61"/>
                    <a:gd name="T57" fmla="*/ 12 h 31"/>
                    <a:gd name="T58" fmla="*/ 59 w 61"/>
                    <a:gd name="T59" fmla="*/ 6 h 31"/>
                    <a:gd name="T60" fmla="*/ 61 w 61"/>
                    <a:gd name="T61" fmla="*/ 0 h 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1"/>
                    <a:gd name="T94" fmla="*/ 0 h 31"/>
                    <a:gd name="T95" fmla="*/ 61 w 61"/>
                    <a:gd name="T96" fmla="*/ 31 h 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1" h="31">
                      <a:moveTo>
                        <a:pt x="61" y="0"/>
                      </a:moveTo>
                      <a:lnTo>
                        <a:pt x="61" y="0"/>
                      </a:lnTo>
                      <a:lnTo>
                        <a:pt x="59" y="0"/>
                      </a:lnTo>
                      <a:lnTo>
                        <a:pt x="57" y="0"/>
                      </a:lnTo>
                      <a:lnTo>
                        <a:pt x="55" y="6"/>
                      </a:lnTo>
                      <a:lnTo>
                        <a:pt x="55" y="12"/>
                      </a:lnTo>
                      <a:lnTo>
                        <a:pt x="51" y="15"/>
                      </a:lnTo>
                      <a:lnTo>
                        <a:pt x="49" y="19"/>
                      </a:lnTo>
                      <a:lnTo>
                        <a:pt x="46" y="23"/>
                      </a:lnTo>
                      <a:lnTo>
                        <a:pt x="40" y="25"/>
                      </a:lnTo>
                      <a:lnTo>
                        <a:pt x="36" y="27"/>
                      </a:lnTo>
                      <a:lnTo>
                        <a:pt x="30" y="27"/>
                      </a:lnTo>
                      <a:lnTo>
                        <a:pt x="21" y="25"/>
                      </a:lnTo>
                      <a:lnTo>
                        <a:pt x="13" y="21"/>
                      </a:lnTo>
                      <a:lnTo>
                        <a:pt x="8" y="15"/>
                      </a:lnTo>
                      <a:lnTo>
                        <a:pt x="4" y="8"/>
                      </a:lnTo>
                      <a:lnTo>
                        <a:pt x="2" y="10"/>
                      </a:lnTo>
                      <a:lnTo>
                        <a:pt x="0" y="10"/>
                      </a:lnTo>
                      <a:lnTo>
                        <a:pt x="6" y="17"/>
                      </a:lnTo>
                      <a:lnTo>
                        <a:pt x="11" y="25"/>
                      </a:lnTo>
                      <a:lnTo>
                        <a:pt x="21" y="29"/>
                      </a:lnTo>
                      <a:lnTo>
                        <a:pt x="30" y="31"/>
                      </a:lnTo>
                      <a:lnTo>
                        <a:pt x="36" y="31"/>
                      </a:lnTo>
                      <a:lnTo>
                        <a:pt x="42" y="29"/>
                      </a:lnTo>
                      <a:lnTo>
                        <a:pt x="48" y="25"/>
                      </a:lnTo>
                      <a:lnTo>
                        <a:pt x="51" y="23"/>
                      </a:lnTo>
                      <a:lnTo>
                        <a:pt x="55" y="17"/>
                      </a:lnTo>
                      <a:lnTo>
                        <a:pt x="57" y="12"/>
                      </a:lnTo>
                      <a:lnTo>
                        <a:pt x="59" y="6"/>
                      </a:lnTo>
                      <a:lnTo>
                        <a:pt x="61" y="0"/>
                      </a:lnTo>
                      <a:close/>
                    </a:path>
                  </a:pathLst>
                </a:custGeom>
                <a:solidFill>
                  <a:srgbClr val="F1D300"/>
                </a:solidFill>
                <a:ln w="9525">
                  <a:noFill/>
                  <a:round/>
                  <a:headEnd/>
                  <a:tailEnd/>
                </a:ln>
              </p:spPr>
              <p:txBody>
                <a:bodyPr/>
                <a:lstStyle/>
                <a:p>
                  <a:endParaRPr lang="en-US"/>
                </a:p>
              </p:txBody>
            </p:sp>
            <p:sp>
              <p:nvSpPr>
                <p:cNvPr id="22575" name="Freeform 352"/>
                <p:cNvSpPr>
                  <a:spLocks/>
                </p:cNvSpPr>
                <p:nvPr/>
              </p:nvSpPr>
              <p:spPr bwMode="auto">
                <a:xfrm>
                  <a:off x="1836" y="1637"/>
                  <a:ext cx="57" cy="29"/>
                </a:xfrm>
                <a:custGeom>
                  <a:avLst/>
                  <a:gdLst>
                    <a:gd name="T0" fmla="*/ 0 w 57"/>
                    <a:gd name="T1" fmla="*/ 10 h 29"/>
                    <a:gd name="T2" fmla="*/ 6 w 57"/>
                    <a:gd name="T3" fmla="*/ 17 h 29"/>
                    <a:gd name="T4" fmla="*/ 11 w 57"/>
                    <a:gd name="T5" fmla="*/ 23 h 29"/>
                    <a:gd name="T6" fmla="*/ 19 w 57"/>
                    <a:gd name="T7" fmla="*/ 27 h 29"/>
                    <a:gd name="T8" fmla="*/ 28 w 57"/>
                    <a:gd name="T9" fmla="*/ 29 h 29"/>
                    <a:gd name="T10" fmla="*/ 34 w 57"/>
                    <a:gd name="T11" fmla="*/ 29 h 29"/>
                    <a:gd name="T12" fmla="*/ 40 w 57"/>
                    <a:gd name="T13" fmla="*/ 27 h 29"/>
                    <a:gd name="T14" fmla="*/ 44 w 57"/>
                    <a:gd name="T15" fmla="*/ 25 h 29"/>
                    <a:gd name="T16" fmla="*/ 47 w 57"/>
                    <a:gd name="T17" fmla="*/ 21 h 29"/>
                    <a:gd name="T18" fmla="*/ 51 w 57"/>
                    <a:gd name="T19" fmla="*/ 17 h 29"/>
                    <a:gd name="T20" fmla="*/ 55 w 57"/>
                    <a:gd name="T21" fmla="*/ 12 h 29"/>
                    <a:gd name="T22" fmla="*/ 55 w 57"/>
                    <a:gd name="T23" fmla="*/ 6 h 29"/>
                    <a:gd name="T24" fmla="*/ 57 w 57"/>
                    <a:gd name="T25" fmla="*/ 0 h 29"/>
                    <a:gd name="T26" fmla="*/ 55 w 57"/>
                    <a:gd name="T27" fmla="*/ 0 h 29"/>
                    <a:gd name="T28" fmla="*/ 53 w 57"/>
                    <a:gd name="T29" fmla="*/ 0 h 29"/>
                    <a:gd name="T30" fmla="*/ 51 w 57"/>
                    <a:gd name="T31" fmla="*/ 10 h 29"/>
                    <a:gd name="T32" fmla="*/ 46 w 57"/>
                    <a:gd name="T33" fmla="*/ 17 h 29"/>
                    <a:gd name="T34" fmla="*/ 38 w 57"/>
                    <a:gd name="T35" fmla="*/ 23 h 29"/>
                    <a:gd name="T36" fmla="*/ 28 w 57"/>
                    <a:gd name="T37" fmla="*/ 25 h 29"/>
                    <a:gd name="T38" fmla="*/ 21 w 57"/>
                    <a:gd name="T39" fmla="*/ 25 h 29"/>
                    <a:gd name="T40" fmla="*/ 13 w 57"/>
                    <a:gd name="T41" fmla="*/ 21 h 29"/>
                    <a:gd name="T42" fmla="*/ 8 w 57"/>
                    <a:gd name="T43" fmla="*/ 15 h 29"/>
                    <a:gd name="T44" fmla="*/ 4 w 57"/>
                    <a:gd name="T45" fmla="*/ 8 h 29"/>
                    <a:gd name="T46" fmla="*/ 2 w 57"/>
                    <a:gd name="T47" fmla="*/ 8 h 29"/>
                    <a:gd name="T48" fmla="*/ 0 w 57"/>
                    <a:gd name="T49" fmla="*/ 10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7"/>
                    <a:gd name="T76" fmla="*/ 0 h 29"/>
                    <a:gd name="T77" fmla="*/ 57 w 57"/>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7" h="29">
                      <a:moveTo>
                        <a:pt x="0" y="10"/>
                      </a:moveTo>
                      <a:lnTo>
                        <a:pt x="6" y="17"/>
                      </a:lnTo>
                      <a:lnTo>
                        <a:pt x="11" y="23"/>
                      </a:lnTo>
                      <a:lnTo>
                        <a:pt x="19" y="27"/>
                      </a:lnTo>
                      <a:lnTo>
                        <a:pt x="28" y="29"/>
                      </a:lnTo>
                      <a:lnTo>
                        <a:pt x="34" y="29"/>
                      </a:lnTo>
                      <a:lnTo>
                        <a:pt x="40" y="27"/>
                      </a:lnTo>
                      <a:lnTo>
                        <a:pt x="44" y="25"/>
                      </a:lnTo>
                      <a:lnTo>
                        <a:pt x="47" y="21"/>
                      </a:lnTo>
                      <a:lnTo>
                        <a:pt x="51" y="17"/>
                      </a:lnTo>
                      <a:lnTo>
                        <a:pt x="55" y="12"/>
                      </a:lnTo>
                      <a:lnTo>
                        <a:pt x="55" y="6"/>
                      </a:lnTo>
                      <a:lnTo>
                        <a:pt x="57" y="0"/>
                      </a:lnTo>
                      <a:lnTo>
                        <a:pt x="55" y="0"/>
                      </a:lnTo>
                      <a:lnTo>
                        <a:pt x="53" y="0"/>
                      </a:lnTo>
                      <a:lnTo>
                        <a:pt x="51" y="10"/>
                      </a:lnTo>
                      <a:lnTo>
                        <a:pt x="46" y="17"/>
                      </a:lnTo>
                      <a:lnTo>
                        <a:pt x="38" y="23"/>
                      </a:lnTo>
                      <a:lnTo>
                        <a:pt x="28" y="25"/>
                      </a:lnTo>
                      <a:lnTo>
                        <a:pt x="21" y="25"/>
                      </a:lnTo>
                      <a:lnTo>
                        <a:pt x="13" y="21"/>
                      </a:lnTo>
                      <a:lnTo>
                        <a:pt x="8" y="15"/>
                      </a:lnTo>
                      <a:lnTo>
                        <a:pt x="4" y="8"/>
                      </a:lnTo>
                      <a:lnTo>
                        <a:pt x="2" y="8"/>
                      </a:lnTo>
                      <a:lnTo>
                        <a:pt x="0" y="10"/>
                      </a:lnTo>
                      <a:close/>
                    </a:path>
                  </a:pathLst>
                </a:custGeom>
                <a:solidFill>
                  <a:srgbClr val="F1D500"/>
                </a:solidFill>
                <a:ln w="9525">
                  <a:noFill/>
                  <a:round/>
                  <a:headEnd/>
                  <a:tailEnd/>
                </a:ln>
              </p:spPr>
              <p:txBody>
                <a:bodyPr/>
                <a:lstStyle/>
                <a:p>
                  <a:endParaRPr lang="en-US"/>
                </a:p>
              </p:txBody>
            </p:sp>
            <p:sp>
              <p:nvSpPr>
                <p:cNvPr id="22576" name="Freeform 353"/>
                <p:cNvSpPr>
                  <a:spLocks/>
                </p:cNvSpPr>
                <p:nvPr/>
              </p:nvSpPr>
              <p:spPr bwMode="auto">
                <a:xfrm>
                  <a:off x="1838" y="1637"/>
                  <a:ext cx="53" cy="27"/>
                </a:xfrm>
                <a:custGeom>
                  <a:avLst/>
                  <a:gdLst>
                    <a:gd name="T0" fmla="*/ 0 w 53"/>
                    <a:gd name="T1" fmla="*/ 8 h 27"/>
                    <a:gd name="T2" fmla="*/ 4 w 53"/>
                    <a:gd name="T3" fmla="*/ 15 h 27"/>
                    <a:gd name="T4" fmla="*/ 9 w 53"/>
                    <a:gd name="T5" fmla="*/ 21 h 27"/>
                    <a:gd name="T6" fmla="*/ 17 w 53"/>
                    <a:gd name="T7" fmla="*/ 25 h 27"/>
                    <a:gd name="T8" fmla="*/ 26 w 53"/>
                    <a:gd name="T9" fmla="*/ 27 h 27"/>
                    <a:gd name="T10" fmla="*/ 32 w 53"/>
                    <a:gd name="T11" fmla="*/ 27 h 27"/>
                    <a:gd name="T12" fmla="*/ 36 w 53"/>
                    <a:gd name="T13" fmla="*/ 25 h 27"/>
                    <a:gd name="T14" fmla="*/ 42 w 53"/>
                    <a:gd name="T15" fmla="*/ 23 h 27"/>
                    <a:gd name="T16" fmla="*/ 45 w 53"/>
                    <a:gd name="T17" fmla="*/ 19 h 27"/>
                    <a:gd name="T18" fmla="*/ 47 w 53"/>
                    <a:gd name="T19" fmla="*/ 15 h 27"/>
                    <a:gd name="T20" fmla="*/ 51 w 53"/>
                    <a:gd name="T21" fmla="*/ 12 h 27"/>
                    <a:gd name="T22" fmla="*/ 51 w 53"/>
                    <a:gd name="T23" fmla="*/ 6 h 27"/>
                    <a:gd name="T24" fmla="*/ 53 w 53"/>
                    <a:gd name="T25" fmla="*/ 0 h 27"/>
                    <a:gd name="T26" fmla="*/ 51 w 53"/>
                    <a:gd name="T27" fmla="*/ 0 h 27"/>
                    <a:gd name="T28" fmla="*/ 49 w 53"/>
                    <a:gd name="T29" fmla="*/ 2 h 27"/>
                    <a:gd name="T30" fmla="*/ 47 w 53"/>
                    <a:gd name="T31" fmla="*/ 10 h 27"/>
                    <a:gd name="T32" fmla="*/ 42 w 53"/>
                    <a:gd name="T33" fmla="*/ 17 h 27"/>
                    <a:gd name="T34" fmla="*/ 34 w 53"/>
                    <a:gd name="T35" fmla="*/ 21 h 27"/>
                    <a:gd name="T36" fmla="*/ 26 w 53"/>
                    <a:gd name="T37" fmla="*/ 23 h 27"/>
                    <a:gd name="T38" fmla="*/ 19 w 53"/>
                    <a:gd name="T39" fmla="*/ 23 h 27"/>
                    <a:gd name="T40" fmla="*/ 13 w 53"/>
                    <a:gd name="T41" fmla="*/ 19 h 27"/>
                    <a:gd name="T42" fmla="*/ 7 w 53"/>
                    <a:gd name="T43" fmla="*/ 13 h 27"/>
                    <a:gd name="T44" fmla="*/ 4 w 53"/>
                    <a:gd name="T45" fmla="*/ 8 h 27"/>
                    <a:gd name="T46" fmla="*/ 2 w 53"/>
                    <a:gd name="T47" fmla="*/ 8 h 27"/>
                    <a:gd name="T48" fmla="*/ 0 w 53"/>
                    <a:gd name="T49" fmla="*/ 8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27"/>
                    <a:gd name="T77" fmla="*/ 53 w 53"/>
                    <a:gd name="T78" fmla="*/ 27 h 2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27">
                      <a:moveTo>
                        <a:pt x="0" y="8"/>
                      </a:moveTo>
                      <a:lnTo>
                        <a:pt x="4" y="15"/>
                      </a:lnTo>
                      <a:lnTo>
                        <a:pt x="9" y="21"/>
                      </a:lnTo>
                      <a:lnTo>
                        <a:pt x="17" y="25"/>
                      </a:lnTo>
                      <a:lnTo>
                        <a:pt x="26" y="27"/>
                      </a:lnTo>
                      <a:lnTo>
                        <a:pt x="32" y="27"/>
                      </a:lnTo>
                      <a:lnTo>
                        <a:pt x="36" y="25"/>
                      </a:lnTo>
                      <a:lnTo>
                        <a:pt x="42" y="23"/>
                      </a:lnTo>
                      <a:lnTo>
                        <a:pt x="45" y="19"/>
                      </a:lnTo>
                      <a:lnTo>
                        <a:pt x="47" y="15"/>
                      </a:lnTo>
                      <a:lnTo>
                        <a:pt x="51" y="12"/>
                      </a:lnTo>
                      <a:lnTo>
                        <a:pt x="51" y="6"/>
                      </a:lnTo>
                      <a:lnTo>
                        <a:pt x="53" y="0"/>
                      </a:lnTo>
                      <a:lnTo>
                        <a:pt x="51" y="0"/>
                      </a:lnTo>
                      <a:lnTo>
                        <a:pt x="49" y="2"/>
                      </a:lnTo>
                      <a:lnTo>
                        <a:pt x="47" y="10"/>
                      </a:lnTo>
                      <a:lnTo>
                        <a:pt x="42" y="17"/>
                      </a:lnTo>
                      <a:lnTo>
                        <a:pt x="34" y="21"/>
                      </a:lnTo>
                      <a:lnTo>
                        <a:pt x="26" y="23"/>
                      </a:lnTo>
                      <a:lnTo>
                        <a:pt x="19" y="23"/>
                      </a:lnTo>
                      <a:lnTo>
                        <a:pt x="13" y="19"/>
                      </a:lnTo>
                      <a:lnTo>
                        <a:pt x="7" y="13"/>
                      </a:lnTo>
                      <a:lnTo>
                        <a:pt x="4" y="8"/>
                      </a:lnTo>
                      <a:lnTo>
                        <a:pt x="2" y="8"/>
                      </a:lnTo>
                      <a:lnTo>
                        <a:pt x="0" y="8"/>
                      </a:lnTo>
                      <a:close/>
                    </a:path>
                  </a:pathLst>
                </a:custGeom>
                <a:solidFill>
                  <a:srgbClr val="F1D600"/>
                </a:solidFill>
                <a:ln w="9525">
                  <a:noFill/>
                  <a:round/>
                  <a:headEnd/>
                  <a:tailEnd/>
                </a:ln>
              </p:spPr>
              <p:txBody>
                <a:bodyPr/>
                <a:lstStyle/>
                <a:p>
                  <a:endParaRPr lang="en-US"/>
                </a:p>
              </p:txBody>
            </p:sp>
            <p:sp>
              <p:nvSpPr>
                <p:cNvPr id="22577" name="Freeform 354"/>
                <p:cNvSpPr>
                  <a:spLocks/>
                </p:cNvSpPr>
                <p:nvPr/>
              </p:nvSpPr>
              <p:spPr bwMode="auto">
                <a:xfrm>
                  <a:off x="1840" y="1637"/>
                  <a:ext cx="49" cy="25"/>
                </a:xfrm>
                <a:custGeom>
                  <a:avLst/>
                  <a:gdLst>
                    <a:gd name="T0" fmla="*/ 0 w 49"/>
                    <a:gd name="T1" fmla="*/ 8 h 25"/>
                    <a:gd name="T2" fmla="*/ 4 w 49"/>
                    <a:gd name="T3" fmla="*/ 15 h 25"/>
                    <a:gd name="T4" fmla="*/ 9 w 49"/>
                    <a:gd name="T5" fmla="*/ 21 h 25"/>
                    <a:gd name="T6" fmla="*/ 17 w 49"/>
                    <a:gd name="T7" fmla="*/ 25 h 25"/>
                    <a:gd name="T8" fmla="*/ 24 w 49"/>
                    <a:gd name="T9" fmla="*/ 25 h 25"/>
                    <a:gd name="T10" fmla="*/ 34 w 49"/>
                    <a:gd name="T11" fmla="*/ 23 h 25"/>
                    <a:gd name="T12" fmla="*/ 42 w 49"/>
                    <a:gd name="T13" fmla="*/ 17 h 25"/>
                    <a:gd name="T14" fmla="*/ 47 w 49"/>
                    <a:gd name="T15" fmla="*/ 10 h 25"/>
                    <a:gd name="T16" fmla="*/ 49 w 49"/>
                    <a:gd name="T17" fmla="*/ 0 h 25"/>
                    <a:gd name="T18" fmla="*/ 47 w 49"/>
                    <a:gd name="T19" fmla="*/ 2 h 25"/>
                    <a:gd name="T20" fmla="*/ 45 w 49"/>
                    <a:gd name="T21" fmla="*/ 2 h 25"/>
                    <a:gd name="T22" fmla="*/ 43 w 49"/>
                    <a:gd name="T23" fmla="*/ 10 h 25"/>
                    <a:gd name="T24" fmla="*/ 38 w 49"/>
                    <a:gd name="T25" fmla="*/ 15 h 25"/>
                    <a:gd name="T26" fmla="*/ 32 w 49"/>
                    <a:gd name="T27" fmla="*/ 19 h 25"/>
                    <a:gd name="T28" fmla="*/ 24 w 49"/>
                    <a:gd name="T29" fmla="*/ 21 h 25"/>
                    <a:gd name="T30" fmla="*/ 17 w 49"/>
                    <a:gd name="T31" fmla="*/ 21 h 25"/>
                    <a:gd name="T32" fmla="*/ 11 w 49"/>
                    <a:gd name="T33" fmla="*/ 17 h 25"/>
                    <a:gd name="T34" fmla="*/ 7 w 49"/>
                    <a:gd name="T35" fmla="*/ 13 h 25"/>
                    <a:gd name="T36" fmla="*/ 4 w 49"/>
                    <a:gd name="T37" fmla="*/ 8 h 25"/>
                    <a:gd name="T38" fmla="*/ 2 w 49"/>
                    <a:gd name="T39" fmla="*/ 8 h 25"/>
                    <a:gd name="T40" fmla="*/ 0 w 49"/>
                    <a:gd name="T41" fmla="*/ 8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25"/>
                    <a:gd name="T65" fmla="*/ 49 w 49"/>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25">
                      <a:moveTo>
                        <a:pt x="0" y="8"/>
                      </a:moveTo>
                      <a:lnTo>
                        <a:pt x="4" y="15"/>
                      </a:lnTo>
                      <a:lnTo>
                        <a:pt x="9" y="21"/>
                      </a:lnTo>
                      <a:lnTo>
                        <a:pt x="17" y="25"/>
                      </a:lnTo>
                      <a:lnTo>
                        <a:pt x="24" y="25"/>
                      </a:lnTo>
                      <a:lnTo>
                        <a:pt x="34" y="23"/>
                      </a:lnTo>
                      <a:lnTo>
                        <a:pt x="42" y="17"/>
                      </a:lnTo>
                      <a:lnTo>
                        <a:pt x="47" y="10"/>
                      </a:lnTo>
                      <a:lnTo>
                        <a:pt x="49" y="0"/>
                      </a:lnTo>
                      <a:lnTo>
                        <a:pt x="47" y="2"/>
                      </a:lnTo>
                      <a:lnTo>
                        <a:pt x="45" y="2"/>
                      </a:lnTo>
                      <a:lnTo>
                        <a:pt x="43" y="10"/>
                      </a:lnTo>
                      <a:lnTo>
                        <a:pt x="38" y="15"/>
                      </a:lnTo>
                      <a:lnTo>
                        <a:pt x="32" y="19"/>
                      </a:lnTo>
                      <a:lnTo>
                        <a:pt x="24" y="21"/>
                      </a:lnTo>
                      <a:lnTo>
                        <a:pt x="17" y="21"/>
                      </a:lnTo>
                      <a:lnTo>
                        <a:pt x="11" y="17"/>
                      </a:lnTo>
                      <a:lnTo>
                        <a:pt x="7" y="13"/>
                      </a:lnTo>
                      <a:lnTo>
                        <a:pt x="4" y="8"/>
                      </a:lnTo>
                      <a:lnTo>
                        <a:pt x="2" y="8"/>
                      </a:lnTo>
                      <a:lnTo>
                        <a:pt x="0" y="8"/>
                      </a:lnTo>
                      <a:close/>
                    </a:path>
                  </a:pathLst>
                </a:custGeom>
                <a:solidFill>
                  <a:srgbClr val="F1D700"/>
                </a:solidFill>
                <a:ln w="9525">
                  <a:noFill/>
                  <a:round/>
                  <a:headEnd/>
                  <a:tailEnd/>
                </a:ln>
              </p:spPr>
              <p:txBody>
                <a:bodyPr/>
                <a:lstStyle/>
                <a:p>
                  <a:endParaRPr lang="en-US"/>
                </a:p>
              </p:txBody>
            </p:sp>
            <p:sp>
              <p:nvSpPr>
                <p:cNvPr id="22578" name="Freeform 355"/>
                <p:cNvSpPr>
                  <a:spLocks/>
                </p:cNvSpPr>
                <p:nvPr/>
              </p:nvSpPr>
              <p:spPr bwMode="auto">
                <a:xfrm>
                  <a:off x="1842" y="1639"/>
                  <a:ext cx="45" cy="21"/>
                </a:xfrm>
                <a:custGeom>
                  <a:avLst/>
                  <a:gdLst>
                    <a:gd name="T0" fmla="*/ 0 w 45"/>
                    <a:gd name="T1" fmla="*/ 6 h 21"/>
                    <a:gd name="T2" fmla="*/ 3 w 45"/>
                    <a:gd name="T3" fmla="*/ 11 h 21"/>
                    <a:gd name="T4" fmla="*/ 9 w 45"/>
                    <a:gd name="T5" fmla="*/ 17 h 21"/>
                    <a:gd name="T6" fmla="*/ 15 w 45"/>
                    <a:gd name="T7" fmla="*/ 21 h 21"/>
                    <a:gd name="T8" fmla="*/ 22 w 45"/>
                    <a:gd name="T9" fmla="*/ 21 h 21"/>
                    <a:gd name="T10" fmla="*/ 30 w 45"/>
                    <a:gd name="T11" fmla="*/ 19 h 21"/>
                    <a:gd name="T12" fmla="*/ 38 w 45"/>
                    <a:gd name="T13" fmla="*/ 15 h 21"/>
                    <a:gd name="T14" fmla="*/ 43 w 45"/>
                    <a:gd name="T15" fmla="*/ 8 h 21"/>
                    <a:gd name="T16" fmla="*/ 45 w 45"/>
                    <a:gd name="T17" fmla="*/ 0 h 21"/>
                    <a:gd name="T18" fmla="*/ 43 w 45"/>
                    <a:gd name="T19" fmla="*/ 0 h 21"/>
                    <a:gd name="T20" fmla="*/ 41 w 45"/>
                    <a:gd name="T21" fmla="*/ 0 h 21"/>
                    <a:gd name="T22" fmla="*/ 40 w 45"/>
                    <a:gd name="T23" fmla="*/ 8 h 21"/>
                    <a:gd name="T24" fmla="*/ 36 w 45"/>
                    <a:gd name="T25" fmla="*/ 11 h 21"/>
                    <a:gd name="T26" fmla="*/ 30 w 45"/>
                    <a:gd name="T27" fmla="*/ 15 h 21"/>
                    <a:gd name="T28" fmla="*/ 22 w 45"/>
                    <a:gd name="T29" fmla="*/ 17 h 21"/>
                    <a:gd name="T30" fmla="*/ 17 w 45"/>
                    <a:gd name="T31" fmla="*/ 17 h 21"/>
                    <a:gd name="T32" fmla="*/ 11 w 45"/>
                    <a:gd name="T33" fmla="*/ 13 h 21"/>
                    <a:gd name="T34" fmla="*/ 7 w 45"/>
                    <a:gd name="T35" fmla="*/ 10 h 21"/>
                    <a:gd name="T36" fmla="*/ 3 w 45"/>
                    <a:gd name="T37" fmla="*/ 6 h 21"/>
                    <a:gd name="T38" fmla="*/ 2 w 45"/>
                    <a:gd name="T39" fmla="*/ 6 h 21"/>
                    <a:gd name="T40" fmla="*/ 0 w 45"/>
                    <a:gd name="T41" fmla="*/ 6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21"/>
                    <a:gd name="T65" fmla="*/ 45 w 45"/>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21">
                      <a:moveTo>
                        <a:pt x="0" y="6"/>
                      </a:moveTo>
                      <a:lnTo>
                        <a:pt x="3" y="11"/>
                      </a:lnTo>
                      <a:lnTo>
                        <a:pt x="9" y="17"/>
                      </a:lnTo>
                      <a:lnTo>
                        <a:pt x="15" y="21"/>
                      </a:lnTo>
                      <a:lnTo>
                        <a:pt x="22" y="21"/>
                      </a:lnTo>
                      <a:lnTo>
                        <a:pt x="30" y="19"/>
                      </a:lnTo>
                      <a:lnTo>
                        <a:pt x="38" y="15"/>
                      </a:lnTo>
                      <a:lnTo>
                        <a:pt x="43" y="8"/>
                      </a:lnTo>
                      <a:lnTo>
                        <a:pt x="45" y="0"/>
                      </a:lnTo>
                      <a:lnTo>
                        <a:pt x="43" y="0"/>
                      </a:lnTo>
                      <a:lnTo>
                        <a:pt x="41" y="0"/>
                      </a:lnTo>
                      <a:lnTo>
                        <a:pt x="40" y="8"/>
                      </a:lnTo>
                      <a:lnTo>
                        <a:pt x="36" y="11"/>
                      </a:lnTo>
                      <a:lnTo>
                        <a:pt x="30" y="15"/>
                      </a:lnTo>
                      <a:lnTo>
                        <a:pt x="22" y="17"/>
                      </a:lnTo>
                      <a:lnTo>
                        <a:pt x="17" y="17"/>
                      </a:lnTo>
                      <a:lnTo>
                        <a:pt x="11" y="13"/>
                      </a:lnTo>
                      <a:lnTo>
                        <a:pt x="7" y="10"/>
                      </a:lnTo>
                      <a:lnTo>
                        <a:pt x="3" y="6"/>
                      </a:lnTo>
                      <a:lnTo>
                        <a:pt x="2" y="6"/>
                      </a:lnTo>
                      <a:lnTo>
                        <a:pt x="0" y="6"/>
                      </a:lnTo>
                      <a:close/>
                    </a:path>
                  </a:pathLst>
                </a:custGeom>
                <a:solidFill>
                  <a:srgbClr val="F1D800"/>
                </a:solidFill>
                <a:ln w="9525">
                  <a:noFill/>
                  <a:round/>
                  <a:headEnd/>
                  <a:tailEnd/>
                </a:ln>
              </p:spPr>
              <p:txBody>
                <a:bodyPr/>
                <a:lstStyle/>
                <a:p>
                  <a:endParaRPr lang="en-US"/>
                </a:p>
              </p:txBody>
            </p:sp>
            <p:sp>
              <p:nvSpPr>
                <p:cNvPr id="22579" name="Freeform 356"/>
                <p:cNvSpPr>
                  <a:spLocks/>
                </p:cNvSpPr>
                <p:nvPr/>
              </p:nvSpPr>
              <p:spPr bwMode="auto">
                <a:xfrm>
                  <a:off x="1844" y="1639"/>
                  <a:ext cx="41" cy="19"/>
                </a:xfrm>
                <a:custGeom>
                  <a:avLst/>
                  <a:gdLst>
                    <a:gd name="T0" fmla="*/ 0 w 41"/>
                    <a:gd name="T1" fmla="*/ 6 h 19"/>
                    <a:gd name="T2" fmla="*/ 3 w 41"/>
                    <a:gd name="T3" fmla="*/ 11 h 19"/>
                    <a:gd name="T4" fmla="*/ 7 w 41"/>
                    <a:gd name="T5" fmla="*/ 15 h 19"/>
                    <a:gd name="T6" fmla="*/ 13 w 41"/>
                    <a:gd name="T7" fmla="*/ 19 h 19"/>
                    <a:gd name="T8" fmla="*/ 20 w 41"/>
                    <a:gd name="T9" fmla="*/ 19 h 19"/>
                    <a:gd name="T10" fmla="*/ 28 w 41"/>
                    <a:gd name="T11" fmla="*/ 17 h 19"/>
                    <a:gd name="T12" fmla="*/ 34 w 41"/>
                    <a:gd name="T13" fmla="*/ 13 h 19"/>
                    <a:gd name="T14" fmla="*/ 39 w 41"/>
                    <a:gd name="T15" fmla="*/ 8 h 19"/>
                    <a:gd name="T16" fmla="*/ 41 w 41"/>
                    <a:gd name="T17" fmla="*/ 0 h 19"/>
                    <a:gd name="T18" fmla="*/ 39 w 41"/>
                    <a:gd name="T19" fmla="*/ 0 h 19"/>
                    <a:gd name="T20" fmla="*/ 38 w 41"/>
                    <a:gd name="T21" fmla="*/ 0 h 19"/>
                    <a:gd name="T22" fmla="*/ 36 w 41"/>
                    <a:gd name="T23" fmla="*/ 6 h 19"/>
                    <a:gd name="T24" fmla="*/ 32 w 41"/>
                    <a:gd name="T25" fmla="*/ 11 h 19"/>
                    <a:gd name="T26" fmla="*/ 26 w 41"/>
                    <a:gd name="T27" fmla="*/ 15 h 19"/>
                    <a:gd name="T28" fmla="*/ 20 w 41"/>
                    <a:gd name="T29" fmla="*/ 15 h 19"/>
                    <a:gd name="T30" fmla="*/ 15 w 41"/>
                    <a:gd name="T31" fmla="*/ 15 h 19"/>
                    <a:gd name="T32" fmla="*/ 11 w 41"/>
                    <a:gd name="T33" fmla="*/ 13 h 19"/>
                    <a:gd name="T34" fmla="*/ 7 w 41"/>
                    <a:gd name="T35" fmla="*/ 10 h 19"/>
                    <a:gd name="T36" fmla="*/ 3 w 41"/>
                    <a:gd name="T37" fmla="*/ 4 h 19"/>
                    <a:gd name="T38" fmla="*/ 1 w 41"/>
                    <a:gd name="T39" fmla="*/ 6 h 19"/>
                    <a:gd name="T40" fmla="*/ 0 w 41"/>
                    <a:gd name="T41" fmla="*/ 6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9"/>
                    <a:gd name="T65" fmla="*/ 41 w 41"/>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9">
                      <a:moveTo>
                        <a:pt x="0" y="6"/>
                      </a:moveTo>
                      <a:lnTo>
                        <a:pt x="3" y="11"/>
                      </a:lnTo>
                      <a:lnTo>
                        <a:pt x="7" y="15"/>
                      </a:lnTo>
                      <a:lnTo>
                        <a:pt x="13" y="19"/>
                      </a:lnTo>
                      <a:lnTo>
                        <a:pt x="20" y="19"/>
                      </a:lnTo>
                      <a:lnTo>
                        <a:pt x="28" y="17"/>
                      </a:lnTo>
                      <a:lnTo>
                        <a:pt x="34" y="13"/>
                      </a:lnTo>
                      <a:lnTo>
                        <a:pt x="39" y="8"/>
                      </a:lnTo>
                      <a:lnTo>
                        <a:pt x="41" y="0"/>
                      </a:lnTo>
                      <a:lnTo>
                        <a:pt x="39" y="0"/>
                      </a:lnTo>
                      <a:lnTo>
                        <a:pt x="38" y="0"/>
                      </a:lnTo>
                      <a:lnTo>
                        <a:pt x="36" y="6"/>
                      </a:lnTo>
                      <a:lnTo>
                        <a:pt x="32" y="11"/>
                      </a:lnTo>
                      <a:lnTo>
                        <a:pt x="26" y="15"/>
                      </a:lnTo>
                      <a:lnTo>
                        <a:pt x="20" y="15"/>
                      </a:lnTo>
                      <a:lnTo>
                        <a:pt x="15" y="15"/>
                      </a:lnTo>
                      <a:lnTo>
                        <a:pt x="11" y="13"/>
                      </a:lnTo>
                      <a:lnTo>
                        <a:pt x="7" y="10"/>
                      </a:lnTo>
                      <a:lnTo>
                        <a:pt x="3" y="4"/>
                      </a:lnTo>
                      <a:lnTo>
                        <a:pt x="1" y="6"/>
                      </a:lnTo>
                      <a:lnTo>
                        <a:pt x="0" y="6"/>
                      </a:lnTo>
                      <a:close/>
                    </a:path>
                  </a:pathLst>
                </a:custGeom>
                <a:solidFill>
                  <a:srgbClr val="F2D900"/>
                </a:solidFill>
                <a:ln w="9525">
                  <a:noFill/>
                  <a:round/>
                  <a:headEnd/>
                  <a:tailEnd/>
                </a:ln>
              </p:spPr>
              <p:txBody>
                <a:bodyPr/>
                <a:lstStyle/>
                <a:p>
                  <a:endParaRPr lang="en-US"/>
                </a:p>
              </p:txBody>
            </p:sp>
            <p:sp>
              <p:nvSpPr>
                <p:cNvPr id="22580" name="Freeform 357"/>
                <p:cNvSpPr>
                  <a:spLocks/>
                </p:cNvSpPr>
                <p:nvPr/>
              </p:nvSpPr>
              <p:spPr bwMode="auto">
                <a:xfrm>
                  <a:off x="1845" y="1639"/>
                  <a:ext cx="38" cy="17"/>
                </a:xfrm>
                <a:custGeom>
                  <a:avLst/>
                  <a:gdLst>
                    <a:gd name="T0" fmla="*/ 0 w 38"/>
                    <a:gd name="T1" fmla="*/ 6 h 17"/>
                    <a:gd name="T2" fmla="*/ 4 w 38"/>
                    <a:gd name="T3" fmla="*/ 10 h 17"/>
                    <a:gd name="T4" fmla="*/ 8 w 38"/>
                    <a:gd name="T5" fmla="*/ 13 h 17"/>
                    <a:gd name="T6" fmla="*/ 14 w 38"/>
                    <a:gd name="T7" fmla="*/ 17 h 17"/>
                    <a:gd name="T8" fmla="*/ 19 w 38"/>
                    <a:gd name="T9" fmla="*/ 17 h 17"/>
                    <a:gd name="T10" fmla="*/ 27 w 38"/>
                    <a:gd name="T11" fmla="*/ 15 h 17"/>
                    <a:gd name="T12" fmla="*/ 33 w 38"/>
                    <a:gd name="T13" fmla="*/ 11 h 17"/>
                    <a:gd name="T14" fmla="*/ 37 w 38"/>
                    <a:gd name="T15" fmla="*/ 8 h 17"/>
                    <a:gd name="T16" fmla="*/ 38 w 38"/>
                    <a:gd name="T17" fmla="*/ 0 h 17"/>
                    <a:gd name="T18" fmla="*/ 37 w 38"/>
                    <a:gd name="T19" fmla="*/ 0 h 17"/>
                    <a:gd name="T20" fmla="*/ 35 w 38"/>
                    <a:gd name="T21" fmla="*/ 0 h 17"/>
                    <a:gd name="T22" fmla="*/ 33 w 38"/>
                    <a:gd name="T23" fmla="*/ 6 h 17"/>
                    <a:gd name="T24" fmla="*/ 29 w 38"/>
                    <a:gd name="T25" fmla="*/ 10 h 17"/>
                    <a:gd name="T26" fmla="*/ 25 w 38"/>
                    <a:gd name="T27" fmla="*/ 13 h 17"/>
                    <a:gd name="T28" fmla="*/ 19 w 38"/>
                    <a:gd name="T29" fmla="*/ 13 h 17"/>
                    <a:gd name="T30" fmla="*/ 14 w 38"/>
                    <a:gd name="T31" fmla="*/ 13 h 17"/>
                    <a:gd name="T32" fmla="*/ 10 w 38"/>
                    <a:gd name="T33" fmla="*/ 11 h 17"/>
                    <a:gd name="T34" fmla="*/ 8 w 38"/>
                    <a:gd name="T35" fmla="*/ 8 h 17"/>
                    <a:gd name="T36" fmla="*/ 4 w 38"/>
                    <a:gd name="T37" fmla="*/ 4 h 17"/>
                    <a:gd name="T38" fmla="*/ 2 w 38"/>
                    <a:gd name="T39" fmla="*/ 4 h 17"/>
                    <a:gd name="T40" fmla="*/ 0 w 38"/>
                    <a:gd name="T41" fmla="*/ 6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7"/>
                    <a:gd name="T65" fmla="*/ 38 w 38"/>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7">
                      <a:moveTo>
                        <a:pt x="0" y="6"/>
                      </a:moveTo>
                      <a:lnTo>
                        <a:pt x="4" y="10"/>
                      </a:lnTo>
                      <a:lnTo>
                        <a:pt x="8" y="13"/>
                      </a:lnTo>
                      <a:lnTo>
                        <a:pt x="14" y="17"/>
                      </a:lnTo>
                      <a:lnTo>
                        <a:pt x="19" y="17"/>
                      </a:lnTo>
                      <a:lnTo>
                        <a:pt x="27" y="15"/>
                      </a:lnTo>
                      <a:lnTo>
                        <a:pt x="33" y="11"/>
                      </a:lnTo>
                      <a:lnTo>
                        <a:pt x="37" y="8"/>
                      </a:lnTo>
                      <a:lnTo>
                        <a:pt x="38" y="0"/>
                      </a:lnTo>
                      <a:lnTo>
                        <a:pt x="37" y="0"/>
                      </a:lnTo>
                      <a:lnTo>
                        <a:pt x="35" y="0"/>
                      </a:lnTo>
                      <a:lnTo>
                        <a:pt x="33" y="6"/>
                      </a:lnTo>
                      <a:lnTo>
                        <a:pt x="29" y="10"/>
                      </a:lnTo>
                      <a:lnTo>
                        <a:pt x="25" y="13"/>
                      </a:lnTo>
                      <a:lnTo>
                        <a:pt x="19" y="13"/>
                      </a:lnTo>
                      <a:lnTo>
                        <a:pt x="14" y="13"/>
                      </a:lnTo>
                      <a:lnTo>
                        <a:pt x="10" y="11"/>
                      </a:lnTo>
                      <a:lnTo>
                        <a:pt x="8" y="8"/>
                      </a:lnTo>
                      <a:lnTo>
                        <a:pt x="4" y="4"/>
                      </a:lnTo>
                      <a:lnTo>
                        <a:pt x="2" y="4"/>
                      </a:lnTo>
                      <a:lnTo>
                        <a:pt x="0" y="6"/>
                      </a:lnTo>
                      <a:close/>
                    </a:path>
                  </a:pathLst>
                </a:custGeom>
                <a:solidFill>
                  <a:srgbClr val="F2DA00"/>
                </a:solidFill>
                <a:ln w="9525">
                  <a:noFill/>
                  <a:round/>
                  <a:headEnd/>
                  <a:tailEnd/>
                </a:ln>
              </p:spPr>
              <p:txBody>
                <a:bodyPr/>
                <a:lstStyle/>
                <a:p>
                  <a:endParaRPr lang="en-US"/>
                </a:p>
              </p:txBody>
            </p:sp>
            <p:sp>
              <p:nvSpPr>
                <p:cNvPr id="22581" name="Freeform 358"/>
                <p:cNvSpPr>
                  <a:spLocks/>
                </p:cNvSpPr>
                <p:nvPr/>
              </p:nvSpPr>
              <p:spPr bwMode="auto">
                <a:xfrm>
                  <a:off x="1847" y="1639"/>
                  <a:ext cx="35" cy="15"/>
                </a:xfrm>
                <a:custGeom>
                  <a:avLst/>
                  <a:gdLst>
                    <a:gd name="T0" fmla="*/ 0 w 35"/>
                    <a:gd name="T1" fmla="*/ 4 h 15"/>
                    <a:gd name="T2" fmla="*/ 4 w 35"/>
                    <a:gd name="T3" fmla="*/ 10 h 15"/>
                    <a:gd name="T4" fmla="*/ 8 w 35"/>
                    <a:gd name="T5" fmla="*/ 13 h 15"/>
                    <a:gd name="T6" fmla="*/ 12 w 35"/>
                    <a:gd name="T7" fmla="*/ 15 h 15"/>
                    <a:gd name="T8" fmla="*/ 17 w 35"/>
                    <a:gd name="T9" fmla="*/ 15 h 15"/>
                    <a:gd name="T10" fmla="*/ 23 w 35"/>
                    <a:gd name="T11" fmla="*/ 15 h 15"/>
                    <a:gd name="T12" fmla="*/ 29 w 35"/>
                    <a:gd name="T13" fmla="*/ 11 h 15"/>
                    <a:gd name="T14" fmla="*/ 33 w 35"/>
                    <a:gd name="T15" fmla="*/ 6 h 15"/>
                    <a:gd name="T16" fmla="*/ 35 w 35"/>
                    <a:gd name="T17" fmla="*/ 0 h 15"/>
                    <a:gd name="T18" fmla="*/ 33 w 35"/>
                    <a:gd name="T19" fmla="*/ 0 h 15"/>
                    <a:gd name="T20" fmla="*/ 31 w 35"/>
                    <a:gd name="T21" fmla="*/ 0 h 15"/>
                    <a:gd name="T22" fmla="*/ 29 w 35"/>
                    <a:gd name="T23" fmla="*/ 6 h 15"/>
                    <a:gd name="T24" fmla="*/ 25 w 35"/>
                    <a:gd name="T25" fmla="*/ 8 h 15"/>
                    <a:gd name="T26" fmla="*/ 21 w 35"/>
                    <a:gd name="T27" fmla="*/ 11 h 15"/>
                    <a:gd name="T28" fmla="*/ 17 w 35"/>
                    <a:gd name="T29" fmla="*/ 11 h 15"/>
                    <a:gd name="T30" fmla="*/ 14 w 35"/>
                    <a:gd name="T31" fmla="*/ 11 h 15"/>
                    <a:gd name="T32" fmla="*/ 10 w 35"/>
                    <a:gd name="T33" fmla="*/ 10 h 15"/>
                    <a:gd name="T34" fmla="*/ 6 w 35"/>
                    <a:gd name="T35" fmla="*/ 8 h 15"/>
                    <a:gd name="T36" fmla="*/ 4 w 35"/>
                    <a:gd name="T37" fmla="*/ 4 h 15"/>
                    <a:gd name="T38" fmla="*/ 2 w 35"/>
                    <a:gd name="T39" fmla="*/ 4 h 15"/>
                    <a:gd name="T40" fmla="*/ 0 w 35"/>
                    <a:gd name="T41" fmla="*/ 4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0" y="4"/>
                      </a:moveTo>
                      <a:lnTo>
                        <a:pt x="4" y="10"/>
                      </a:lnTo>
                      <a:lnTo>
                        <a:pt x="8" y="13"/>
                      </a:lnTo>
                      <a:lnTo>
                        <a:pt x="12" y="15"/>
                      </a:lnTo>
                      <a:lnTo>
                        <a:pt x="17" y="15"/>
                      </a:lnTo>
                      <a:lnTo>
                        <a:pt x="23" y="15"/>
                      </a:lnTo>
                      <a:lnTo>
                        <a:pt x="29" y="11"/>
                      </a:lnTo>
                      <a:lnTo>
                        <a:pt x="33" y="6"/>
                      </a:lnTo>
                      <a:lnTo>
                        <a:pt x="35" y="0"/>
                      </a:lnTo>
                      <a:lnTo>
                        <a:pt x="33" y="0"/>
                      </a:lnTo>
                      <a:lnTo>
                        <a:pt x="31" y="0"/>
                      </a:lnTo>
                      <a:lnTo>
                        <a:pt x="29" y="6"/>
                      </a:lnTo>
                      <a:lnTo>
                        <a:pt x="25" y="8"/>
                      </a:lnTo>
                      <a:lnTo>
                        <a:pt x="21" y="11"/>
                      </a:lnTo>
                      <a:lnTo>
                        <a:pt x="17" y="11"/>
                      </a:lnTo>
                      <a:lnTo>
                        <a:pt x="14" y="11"/>
                      </a:lnTo>
                      <a:lnTo>
                        <a:pt x="10" y="10"/>
                      </a:lnTo>
                      <a:lnTo>
                        <a:pt x="6" y="8"/>
                      </a:lnTo>
                      <a:lnTo>
                        <a:pt x="4" y="4"/>
                      </a:lnTo>
                      <a:lnTo>
                        <a:pt x="2" y="4"/>
                      </a:lnTo>
                      <a:lnTo>
                        <a:pt x="0" y="4"/>
                      </a:lnTo>
                      <a:close/>
                    </a:path>
                  </a:pathLst>
                </a:custGeom>
                <a:solidFill>
                  <a:srgbClr val="F2DB00"/>
                </a:solidFill>
                <a:ln w="9525">
                  <a:noFill/>
                  <a:round/>
                  <a:headEnd/>
                  <a:tailEnd/>
                </a:ln>
              </p:spPr>
              <p:txBody>
                <a:bodyPr/>
                <a:lstStyle/>
                <a:p>
                  <a:endParaRPr lang="en-US"/>
                </a:p>
              </p:txBody>
            </p:sp>
            <p:sp>
              <p:nvSpPr>
                <p:cNvPr id="22582" name="Freeform 359"/>
                <p:cNvSpPr>
                  <a:spLocks/>
                </p:cNvSpPr>
                <p:nvPr/>
              </p:nvSpPr>
              <p:spPr bwMode="auto">
                <a:xfrm>
                  <a:off x="1849" y="1639"/>
                  <a:ext cx="31" cy="13"/>
                </a:xfrm>
                <a:custGeom>
                  <a:avLst/>
                  <a:gdLst>
                    <a:gd name="T0" fmla="*/ 0 w 31"/>
                    <a:gd name="T1" fmla="*/ 4 h 13"/>
                    <a:gd name="T2" fmla="*/ 4 w 31"/>
                    <a:gd name="T3" fmla="*/ 8 h 13"/>
                    <a:gd name="T4" fmla="*/ 6 w 31"/>
                    <a:gd name="T5" fmla="*/ 11 h 13"/>
                    <a:gd name="T6" fmla="*/ 10 w 31"/>
                    <a:gd name="T7" fmla="*/ 13 h 13"/>
                    <a:gd name="T8" fmla="*/ 15 w 31"/>
                    <a:gd name="T9" fmla="*/ 13 h 13"/>
                    <a:gd name="T10" fmla="*/ 21 w 31"/>
                    <a:gd name="T11" fmla="*/ 13 h 13"/>
                    <a:gd name="T12" fmla="*/ 25 w 31"/>
                    <a:gd name="T13" fmla="*/ 10 h 13"/>
                    <a:gd name="T14" fmla="*/ 29 w 31"/>
                    <a:gd name="T15" fmla="*/ 6 h 13"/>
                    <a:gd name="T16" fmla="*/ 31 w 31"/>
                    <a:gd name="T17" fmla="*/ 0 h 13"/>
                    <a:gd name="T18" fmla="*/ 29 w 31"/>
                    <a:gd name="T19" fmla="*/ 0 h 13"/>
                    <a:gd name="T20" fmla="*/ 27 w 31"/>
                    <a:gd name="T21" fmla="*/ 0 h 13"/>
                    <a:gd name="T22" fmla="*/ 25 w 31"/>
                    <a:gd name="T23" fmla="*/ 4 h 13"/>
                    <a:gd name="T24" fmla="*/ 23 w 31"/>
                    <a:gd name="T25" fmla="*/ 8 h 13"/>
                    <a:gd name="T26" fmla="*/ 19 w 31"/>
                    <a:gd name="T27" fmla="*/ 10 h 13"/>
                    <a:gd name="T28" fmla="*/ 15 w 31"/>
                    <a:gd name="T29" fmla="*/ 10 h 13"/>
                    <a:gd name="T30" fmla="*/ 10 w 31"/>
                    <a:gd name="T31" fmla="*/ 8 h 13"/>
                    <a:gd name="T32" fmla="*/ 4 w 31"/>
                    <a:gd name="T33" fmla="*/ 4 h 13"/>
                    <a:gd name="T34" fmla="*/ 2 w 31"/>
                    <a:gd name="T35" fmla="*/ 4 h 13"/>
                    <a:gd name="T36" fmla="*/ 0 w 31"/>
                    <a:gd name="T37" fmla="*/ 4 h 1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13"/>
                    <a:gd name="T59" fmla="*/ 31 w 31"/>
                    <a:gd name="T60" fmla="*/ 13 h 1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13">
                      <a:moveTo>
                        <a:pt x="0" y="4"/>
                      </a:moveTo>
                      <a:lnTo>
                        <a:pt x="4" y="8"/>
                      </a:lnTo>
                      <a:lnTo>
                        <a:pt x="6" y="11"/>
                      </a:lnTo>
                      <a:lnTo>
                        <a:pt x="10" y="13"/>
                      </a:lnTo>
                      <a:lnTo>
                        <a:pt x="15" y="13"/>
                      </a:lnTo>
                      <a:lnTo>
                        <a:pt x="21" y="13"/>
                      </a:lnTo>
                      <a:lnTo>
                        <a:pt x="25" y="10"/>
                      </a:lnTo>
                      <a:lnTo>
                        <a:pt x="29" y="6"/>
                      </a:lnTo>
                      <a:lnTo>
                        <a:pt x="31" y="0"/>
                      </a:lnTo>
                      <a:lnTo>
                        <a:pt x="29" y="0"/>
                      </a:lnTo>
                      <a:lnTo>
                        <a:pt x="27" y="0"/>
                      </a:lnTo>
                      <a:lnTo>
                        <a:pt x="25" y="4"/>
                      </a:lnTo>
                      <a:lnTo>
                        <a:pt x="23" y="8"/>
                      </a:lnTo>
                      <a:lnTo>
                        <a:pt x="19" y="10"/>
                      </a:lnTo>
                      <a:lnTo>
                        <a:pt x="15" y="10"/>
                      </a:lnTo>
                      <a:lnTo>
                        <a:pt x="10" y="8"/>
                      </a:lnTo>
                      <a:lnTo>
                        <a:pt x="4" y="4"/>
                      </a:lnTo>
                      <a:lnTo>
                        <a:pt x="2" y="4"/>
                      </a:lnTo>
                      <a:lnTo>
                        <a:pt x="0" y="4"/>
                      </a:lnTo>
                      <a:close/>
                    </a:path>
                  </a:pathLst>
                </a:custGeom>
                <a:solidFill>
                  <a:srgbClr val="F2DC00"/>
                </a:solidFill>
                <a:ln w="9525">
                  <a:noFill/>
                  <a:round/>
                  <a:headEnd/>
                  <a:tailEnd/>
                </a:ln>
              </p:spPr>
              <p:txBody>
                <a:bodyPr/>
                <a:lstStyle/>
                <a:p>
                  <a:endParaRPr lang="en-US"/>
                </a:p>
              </p:txBody>
            </p:sp>
            <p:sp>
              <p:nvSpPr>
                <p:cNvPr id="22583" name="Freeform 360"/>
                <p:cNvSpPr>
                  <a:spLocks/>
                </p:cNvSpPr>
                <p:nvPr/>
              </p:nvSpPr>
              <p:spPr bwMode="auto">
                <a:xfrm>
                  <a:off x="1851" y="1639"/>
                  <a:ext cx="27" cy="11"/>
                </a:xfrm>
                <a:custGeom>
                  <a:avLst/>
                  <a:gdLst>
                    <a:gd name="T0" fmla="*/ 0 w 27"/>
                    <a:gd name="T1" fmla="*/ 4 h 11"/>
                    <a:gd name="T2" fmla="*/ 2 w 27"/>
                    <a:gd name="T3" fmla="*/ 8 h 11"/>
                    <a:gd name="T4" fmla="*/ 6 w 27"/>
                    <a:gd name="T5" fmla="*/ 10 h 11"/>
                    <a:gd name="T6" fmla="*/ 10 w 27"/>
                    <a:gd name="T7" fmla="*/ 11 h 11"/>
                    <a:gd name="T8" fmla="*/ 13 w 27"/>
                    <a:gd name="T9" fmla="*/ 11 h 11"/>
                    <a:gd name="T10" fmla="*/ 17 w 27"/>
                    <a:gd name="T11" fmla="*/ 11 h 11"/>
                    <a:gd name="T12" fmla="*/ 21 w 27"/>
                    <a:gd name="T13" fmla="*/ 8 h 11"/>
                    <a:gd name="T14" fmla="*/ 25 w 27"/>
                    <a:gd name="T15" fmla="*/ 6 h 11"/>
                    <a:gd name="T16" fmla="*/ 27 w 27"/>
                    <a:gd name="T17" fmla="*/ 0 h 11"/>
                    <a:gd name="T18" fmla="*/ 25 w 27"/>
                    <a:gd name="T19" fmla="*/ 0 h 11"/>
                    <a:gd name="T20" fmla="*/ 23 w 27"/>
                    <a:gd name="T21" fmla="*/ 0 h 11"/>
                    <a:gd name="T22" fmla="*/ 21 w 27"/>
                    <a:gd name="T23" fmla="*/ 4 h 11"/>
                    <a:gd name="T24" fmla="*/ 19 w 27"/>
                    <a:gd name="T25" fmla="*/ 6 h 11"/>
                    <a:gd name="T26" fmla="*/ 15 w 27"/>
                    <a:gd name="T27" fmla="*/ 8 h 11"/>
                    <a:gd name="T28" fmla="*/ 13 w 27"/>
                    <a:gd name="T29" fmla="*/ 8 h 11"/>
                    <a:gd name="T30" fmla="*/ 8 w 27"/>
                    <a:gd name="T31" fmla="*/ 8 h 11"/>
                    <a:gd name="T32" fmla="*/ 4 w 27"/>
                    <a:gd name="T33" fmla="*/ 4 h 11"/>
                    <a:gd name="T34" fmla="*/ 2 w 27"/>
                    <a:gd name="T35" fmla="*/ 4 h 11"/>
                    <a:gd name="T36" fmla="*/ 0 w 27"/>
                    <a:gd name="T37" fmla="*/ 4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
                    <a:gd name="T58" fmla="*/ 0 h 11"/>
                    <a:gd name="T59" fmla="*/ 27 w 27"/>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 h="11">
                      <a:moveTo>
                        <a:pt x="0" y="4"/>
                      </a:moveTo>
                      <a:lnTo>
                        <a:pt x="2" y="8"/>
                      </a:lnTo>
                      <a:lnTo>
                        <a:pt x="6" y="10"/>
                      </a:lnTo>
                      <a:lnTo>
                        <a:pt x="10" y="11"/>
                      </a:lnTo>
                      <a:lnTo>
                        <a:pt x="13" y="11"/>
                      </a:lnTo>
                      <a:lnTo>
                        <a:pt x="17" y="11"/>
                      </a:lnTo>
                      <a:lnTo>
                        <a:pt x="21" y="8"/>
                      </a:lnTo>
                      <a:lnTo>
                        <a:pt x="25" y="6"/>
                      </a:lnTo>
                      <a:lnTo>
                        <a:pt x="27" y="0"/>
                      </a:lnTo>
                      <a:lnTo>
                        <a:pt x="25" y="0"/>
                      </a:lnTo>
                      <a:lnTo>
                        <a:pt x="23" y="0"/>
                      </a:lnTo>
                      <a:lnTo>
                        <a:pt x="21" y="4"/>
                      </a:lnTo>
                      <a:lnTo>
                        <a:pt x="19" y="6"/>
                      </a:lnTo>
                      <a:lnTo>
                        <a:pt x="15" y="8"/>
                      </a:lnTo>
                      <a:lnTo>
                        <a:pt x="13" y="8"/>
                      </a:lnTo>
                      <a:lnTo>
                        <a:pt x="8" y="8"/>
                      </a:lnTo>
                      <a:lnTo>
                        <a:pt x="4" y="4"/>
                      </a:lnTo>
                      <a:lnTo>
                        <a:pt x="2" y="4"/>
                      </a:lnTo>
                      <a:lnTo>
                        <a:pt x="0" y="4"/>
                      </a:lnTo>
                      <a:close/>
                    </a:path>
                  </a:pathLst>
                </a:custGeom>
                <a:solidFill>
                  <a:srgbClr val="F2DD00"/>
                </a:solidFill>
                <a:ln w="9525">
                  <a:noFill/>
                  <a:round/>
                  <a:headEnd/>
                  <a:tailEnd/>
                </a:ln>
              </p:spPr>
              <p:txBody>
                <a:bodyPr/>
                <a:lstStyle/>
                <a:p>
                  <a:endParaRPr lang="en-US"/>
                </a:p>
              </p:txBody>
            </p:sp>
            <p:sp>
              <p:nvSpPr>
                <p:cNvPr id="22584" name="Freeform 361"/>
                <p:cNvSpPr>
                  <a:spLocks/>
                </p:cNvSpPr>
                <p:nvPr/>
              </p:nvSpPr>
              <p:spPr bwMode="auto">
                <a:xfrm>
                  <a:off x="1853" y="1639"/>
                  <a:ext cx="23" cy="10"/>
                </a:xfrm>
                <a:custGeom>
                  <a:avLst/>
                  <a:gdLst>
                    <a:gd name="T0" fmla="*/ 0 w 23"/>
                    <a:gd name="T1" fmla="*/ 4 h 10"/>
                    <a:gd name="T2" fmla="*/ 6 w 23"/>
                    <a:gd name="T3" fmla="*/ 8 h 10"/>
                    <a:gd name="T4" fmla="*/ 11 w 23"/>
                    <a:gd name="T5" fmla="*/ 10 h 10"/>
                    <a:gd name="T6" fmla="*/ 15 w 23"/>
                    <a:gd name="T7" fmla="*/ 10 h 10"/>
                    <a:gd name="T8" fmla="*/ 19 w 23"/>
                    <a:gd name="T9" fmla="*/ 8 h 10"/>
                    <a:gd name="T10" fmla="*/ 21 w 23"/>
                    <a:gd name="T11" fmla="*/ 4 h 10"/>
                    <a:gd name="T12" fmla="*/ 23 w 23"/>
                    <a:gd name="T13" fmla="*/ 0 h 10"/>
                    <a:gd name="T14" fmla="*/ 21 w 23"/>
                    <a:gd name="T15" fmla="*/ 0 h 10"/>
                    <a:gd name="T16" fmla="*/ 19 w 23"/>
                    <a:gd name="T17" fmla="*/ 2 h 10"/>
                    <a:gd name="T18" fmla="*/ 15 w 23"/>
                    <a:gd name="T19" fmla="*/ 4 h 10"/>
                    <a:gd name="T20" fmla="*/ 11 w 23"/>
                    <a:gd name="T21" fmla="*/ 6 h 10"/>
                    <a:gd name="T22" fmla="*/ 8 w 23"/>
                    <a:gd name="T23" fmla="*/ 6 h 10"/>
                    <a:gd name="T24" fmla="*/ 6 w 23"/>
                    <a:gd name="T25" fmla="*/ 4 h 10"/>
                    <a:gd name="T26" fmla="*/ 2 w 23"/>
                    <a:gd name="T27" fmla="*/ 4 h 10"/>
                    <a:gd name="T28" fmla="*/ 0 w 23"/>
                    <a:gd name="T29" fmla="*/ 4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10"/>
                    <a:gd name="T47" fmla="*/ 23 w 23"/>
                    <a:gd name="T48" fmla="*/ 10 h 1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10">
                      <a:moveTo>
                        <a:pt x="0" y="4"/>
                      </a:moveTo>
                      <a:lnTo>
                        <a:pt x="6" y="8"/>
                      </a:lnTo>
                      <a:lnTo>
                        <a:pt x="11" y="10"/>
                      </a:lnTo>
                      <a:lnTo>
                        <a:pt x="15" y="10"/>
                      </a:lnTo>
                      <a:lnTo>
                        <a:pt x="19" y="8"/>
                      </a:lnTo>
                      <a:lnTo>
                        <a:pt x="21" y="4"/>
                      </a:lnTo>
                      <a:lnTo>
                        <a:pt x="23" y="0"/>
                      </a:lnTo>
                      <a:lnTo>
                        <a:pt x="21" y="0"/>
                      </a:lnTo>
                      <a:lnTo>
                        <a:pt x="19" y="2"/>
                      </a:lnTo>
                      <a:lnTo>
                        <a:pt x="15" y="4"/>
                      </a:lnTo>
                      <a:lnTo>
                        <a:pt x="11" y="6"/>
                      </a:lnTo>
                      <a:lnTo>
                        <a:pt x="8" y="6"/>
                      </a:lnTo>
                      <a:lnTo>
                        <a:pt x="6" y="4"/>
                      </a:lnTo>
                      <a:lnTo>
                        <a:pt x="2" y="4"/>
                      </a:lnTo>
                      <a:lnTo>
                        <a:pt x="0" y="4"/>
                      </a:lnTo>
                      <a:close/>
                    </a:path>
                  </a:pathLst>
                </a:custGeom>
                <a:solidFill>
                  <a:srgbClr val="F2DE00"/>
                </a:solidFill>
                <a:ln w="9525">
                  <a:noFill/>
                  <a:round/>
                  <a:headEnd/>
                  <a:tailEnd/>
                </a:ln>
              </p:spPr>
              <p:txBody>
                <a:bodyPr/>
                <a:lstStyle/>
                <a:p>
                  <a:endParaRPr lang="en-US"/>
                </a:p>
              </p:txBody>
            </p:sp>
            <p:sp>
              <p:nvSpPr>
                <p:cNvPr id="22585" name="Freeform 362"/>
                <p:cNvSpPr>
                  <a:spLocks/>
                </p:cNvSpPr>
                <p:nvPr/>
              </p:nvSpPr>
              <p:spPr bwMode="auto">
                <a:xfrm>
                  <a:off x="1855" y="1639"/>
                  <a:ext cx="19" cy="8"/>
                </a:xfrm>
                <a:custGeom>
                  <a:avLst/>
                  <a:gdLst>
                    <a:gd name="T0" fmla="*/ 0 w 19"/>
                    <a:gd name="T1" fmla="*/ 4 h 8"/>
                    <a:gd name="T2" fmla="*/ 4 w 19"/>
                    <a:gd name="T3" fmla="*/ 8 h 8"/>
                    <a:gd name="T4" fmla="*/ 9 w 19"/>
                    <a:gd name="T5" fmla="*/ 8 h 8"/>
                    <a:gd name="T6" fmla="*/ 11 w 19"/>
                    <a:gd name="T7" fmla="*/ 8 h 8"/>
                    <a:gd name="T8" fmla="*/ 15 w 19"/>
                    <a:gd name="T9" fmla="*/ 6 h 8"/>
                    <a:gd name="T10" fmla="*/ 17 w 19"/>
                    <a:gd name="T11" fmla="*/ 4 h 8"/>
                    <a:gd name="T12" fmla="*/ 19 w 19"/>
                    <a:gd name="T13" fmla="*/ 0 h 8"/>
                    <a:gd name="T14" fmla="*/ 15 w 19"/>
                    <a:gd name="T15" fmla="*/ 2 h 8"/>
                    <a:gd name="T16" fmla="*/ 13 w 19"/>
                    <a:gd name="T17" fmla="*/ 2 h 8"/>
                    <a:gd name="T18" fmla="*/ 11 w 19"/>
                    <a:gd name="T19" fmla="*/ 4 h 8"/>
                    <a:gd name="T20" fmla="*/ 9 w 19"/>
                    <a:gd name="T21" fmla="*/ 4 h 8"/>
                    <a:gd name="T22" fmla="*/ 8 w 19"/>
                    <a:gd name="T23" fmla="*/ 4 h 8"/>
                    <a:gd name="T24" fmla="*/ 6 w 19"/>
                    <a:gd name="T25" fmla="*/ 2 h 8"/>
                    <a:gd name="T26" fmla="*/ 4 w 19"/>
                    <a:gd name="T27" fmla="*/ 4 h 8"/>
                    <a:gd name="T28" fmla="*/ 0 w 19"/>
                    <a:gd name="T29" fmla="*/ 4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8"/>
                    <a:gd name="T47" fmla="*/ 19 w 19"/>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8">
                      <a:moveTo>
                        <a:pt x="0" y="4"/>
                      </a:moveTo>
                      <a:lnTo>
                        <a:pt x="4" y="8"/>
                      </a:lnTo>
                      <a:lnTo>
                        <a:pt x="9" y="8"/>
                      </a:lnTo>
                      <a:lnTo>
                        <a:pt x="11" y="8"/>
                      </a:lnTo>
                      <a:lnTo>
                        <a:pt x="15" y="6"/>
                      </a:lnTo>
                      <a:lnTo>
                        <a:pt x="17" y="4"/>
                      </a:lnTo>
                      <a:lnTo>
                        <a:pt x="19" y="0"/>
                      </a:lnTo>
                      <a:lnTo>
                        <a:pt x="15" y="2"/>
                      </a:lnTo>
                      <a:lnTo>
                        <a:pt x="13" y="2"/>
                      </a:lnTo>
                      <a:lnTo>
                        <a:pt x="11" y="4"/>
                      </a:lnTo>
                      <a:lnTo>
                        <a:pt x="9" y="4"/>
                      </a:lnTo>
                      <a:lnTo>
                        <a:pt x="8" y="4"/>
                      </a:lnTo>
                      <a:lnTo>
                        <a:pt x="6" y="2"/>
                      </a:lnTo>
                      <a:lnTo>
                        <a:pt x="4" y="4"/>
                      </a:lnTo>
                      <a:lnTo>
                        <a:pt x="0" y="4"/>
                      </a:lnTo>
                      <a:close/>
                    </a:path>
                  </a:pathLst>
                </a:custGeom>
                <a:solidFill>
                  <a:srgbClr val="F2DF00"/>
                </a:solidFill>
                <a:ln w="9525">
                  <a:noFill/>
                  <a:round/>
                  <a:headEnd/>
                  <a:tailEnd/>
                </a:ln>
              </p:spPr>
              <p:txBody>
                <a:bodyPr/>
                <a:lstStyle/>
                <a:p>
                  <a:endParaRPr lang="en-US"/>
                </a:p>
              </p:txBody>
            </p:sp>
            <p:sp>
              <p:nvSpPr>
                <p:cNvPr id="22586" name="Freeform 363"/>
                <p:cNvSpPr>
                  <a:spLocks/>
                </p:cNvSpPr>
                <p:nvPr/>
              </p:nvSpPr>
              <p:spPr bwMode="auto">
                <a:xfrm>
                  <a:off x="1859" y="1641"/>
                  <a:ext cx="13" cy="4"/>
                </a:xfrm>
                <a:custGeom>
                  <a:avLst/>
                  <a:gdLst>
                    <a:gd name="T0" fmla="*/ 0 w 13"/>
                    <a:gd name="T1" fmla="*/ 2 h 4"/>
                    <a:gd name="T2" fmla="*/ 2 w 13"/>
                    <a:gd name="T3" fmla="*/ 4 h 4"/>
                    <a:gd name="T4" fmla="*/ 5 w 13"/>
                    <a:gd name="T5" fmla="*/ 4 h 4"/>
                    <a:gd name="T6" fmla="*/ 9 w 13"/>
                    <a:gd name="T7" fmla="*/ 2 h 4"/>
                    <a:gd name="T8" fmla="*/ 13 w 13"/>
                    <a:gd name="T9" fmla="*/ 0 h 4"/>
                    <a:gd name="T10" fmla="*/ 9 w 13"/>
                    <a:gd name="T11" fmla="*/ 0 h 4"/>
                    <a:gd name="T12" fmla="*/ 7 w 13"/>
                    <a:gd name="T13" fmla="*/ 0 h 4"/>
                    <a:gd name="T14" fmla="*/ 5 w 13"/>
                    <a:gd name="T15" fmla="*/ 0 h 4"/>
                    <a:gd name="T16" fmla="*/ 5 w 13"/>
                    <a:gd name="T17" fmla="*/ 0 h 4"/>
                    <a:gd name="T18" fmla="*/ 5 w 13"/>
                    <a:gd name="T19" fmla="*/ 0 h 4"/>
                    <a:gd name="T20" fmla="*/ 4 w 13"/>
                    <a:gd name="T21" fmla="*/ 0 h 4"/>
                    <a:gd name="T22" fmla="*/ 2 w 13"/>
                    <a:gd name="T23" fmla="*/ 0 h 4"/>
                    <a:gd name="T24" fmla="*/ 0 w 13"/>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4"/>
                    <a:gd name="T41" fmla="*/ 13 w 13"/>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4">
                      <a:moveTo>
                        <a:pt x="0" y="2"/>
                      </a:moveTo>
                      <a:lnTo>
                        <a:pt x="2" y="4"/>
                      </a:lnTo>
                      <a:lnTo>
                        <a:pt x="5" y="4"/>
                      </a:lnTo>
                      <a:lnTo>
                        <a:pt x="9" y="2"/>
                      </a:lnTo>
                      <a:lnTo>
                        <a:pt x="13" y="0"/>
                      </a:lnTo>
                      <a:lnTo>
                        <a:pt x="9" y="0"/>
                      </a:lnTo>
                      <a:lnTo>
                        <a:pt x="7" y="0"/>
                      </a:lnTo>
                      <a:lnTo>
                        <a:pt x="5" y="0"/>
                      </a:lnTo>
                      <a:lnTo>
                        <a:pt x="4" y="0"/>
                      </a:lnTo>
                      <a:lnTo>
                        <a:pt x="2" y="0"/>
                      </a:lnTo>
                      <a:lnTo>
                        <a:pt x="0" y="2"/>
                      </a:lnTo>
                      <a:close/>
                    </a:path>
                  </a:pathLst>
                </a:custGeom>
                <a:solidFill>
                  <a:srgbClr val="F2E000"/>
                </a:solidFill>
                <a:ln w="9525">
                  <a:noFill/>
                  <a:round/>
                  <a:headEnd/>
                  <a:tailEnd/>
                </a:ln>
              </p:spPr>
              <p:txBody>
                <a:bodyPr/>
                <a:lstStyle/>
                <a:p>
                  <a:endParaRPr lang="en-US"/>
                </a:p>
              </p:txBody>
            </p:sp>
            <p:sp>
              <p:nvSpPr>
                <p:cNvPr id="22587" name="Freeform 364"/>
                <p:cNvSpPr>
                  <a:spLocks/>
                </p:cNvSpPr>
                <p:nvPr/>
              </p:nvSpPr>
              <p:spPr bwMode="auto">
                <a:xfrm>
                  <a:off x="1861" y="1641"/>
                  <a:ext cx="7" cy="2"/>
                </a:xfrm>
                <a:custGeom>
                  <a:avLst/>
                  <a:gdLst>
                    <a:gd name="T0" fmla="*/ 0 w 7"/>
                    <a:gd name="T1" fmla="*/ 0 h 2"/>
                    <a:gd name="T2" fmla="*/ 2 w 7"/>
                    <a:gd name="T3" fmla="*/ 2 h 2"/>
                    <a:gd name="T4" fmla="*/ 3 w 7"/>
                    <a:gd name="T5" fmla="*/ 2 h 2"/>
                    <a:gd name="T6" fmla="*/ 5 w 7"/>
                    <a:gd name="T7" fmla="*/ 2 h 2"/>
                    <a:gd name="T8" fmla="*/ 7 w 7"/>
                    <a:gd name="T9" fmla="*/ 0 h 2"/>
                    <a:gd name="T10" fmla="*/ 3 w 7"/>
                    <a:gd name="T11" fmla="*/ 0 h 2"/>
                    <a:gd name="T12" fmla="*/ 0 w 7"/>
                    <a:gd name="T13" fmla="*/ 0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0" y="0"/>
                      </a:moveTo>
                      <a:lnTo>
                        <a:pt x="2" y="2"/>
                      </a:lnTo>
                      <a:lnTo>
                        <a:pt x="3" y="2"/>
                      </a:lnTo>
                      <a:lnTo>
                        <a:pt x="5" y="2"/>
                      </a:lnTo>
                      <a:lnTo>
                        <a:pt x="7" y="0"/>
                      </a:lnTo>
                      <a:lnTo>
                        <a:pt x="3" y="0"/>
                      </a:lnTo>
                      <a:lnTo>
                        <a:pt x="0" y="0"/>
                      </a:lnTo>
                      <a:close/>
                    </a:path>
                  </a:pathLst>
                </a:custGeom>
                <a:solidFill>
                  <a:srgbClr val="F3E100"/>
                </a:solidFill>
                <a:ln w="9525">
                  <a:noFill/>
                  <a:round/>
                  <a:headEnd/>
                  <a:tailEnd/>
                </a:ln>
              </p:spPr>
              <p:txBody>
                <a:bodyPr/>
                <a:lstStyle/>
                <a:p>
                  <a:endParaRPr lang="en-US"/>
                </a:p>
              </p:txBody>
            </p:sp>
            <p:sp>
              <p:nvSpPr>
                <p:cNvPr id="22588" name="Freeform 365"/>
                <p:cNvSpPr>
                  <a:spLocks/>
                </p:cNvSpPr>
                <p:nvPr/>
              </p:nvSpPr>
              <p:spPr bwMode="auto">
                <a:xfrm>
                  <a:off x="1863" y="1641"/>
                  <a:ext cx="3" cy="1"/>
                </a:xfrm>
                <a:custGeom>
                  <a:avLst/>
                  <a:gdLst>
                    <a:gd name="T0" fmla="*/ 0 w 3"/>
                    <a:gd name="T1" fmla="*/ 0 h 1"/>
                    <a:gd name="T2" fmla="*/ 1 w 3"/>
                    <a:gd name="T3" fmla="*/ 0 h 1"/>
                    <a:gd name="T4" fmla="*/ 1 w 3"/>
                    <a:gd name="T5" fmla="*/ 0 h 1"/>
                    <a:gd name="T6" fmla="*/ 1 w 3"/>
                    <a:gd name="T7" fmla="*/ 0 h 1"/>
                    <a:gd name="T8" fmla="*/ 3 w 3"/>
                    <a:gd name="T9" fmla="*/ 0 h 1"/>
                    <a:gd name="T10" fmla="*/ 1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1" y="0"/>
                      </a:lnTo>
                      <a:lnTo>
                        <a:pt x="3" y="0"/>
                      </a:lnTo>
                      <a:lnTo>
                        <a:pt x="1" y="0"/>
                      </a:lnTo>
                      <a:lnTo>
                        <a:pt x="0" y="0"/>
                      </a:lnTo>
                      <a:close/>
                    </a:path>
                  </a:pathLst>
                </a:custGeom>
                <a:solidFill>
                  <a:srgbClr val="F3E200"/>
                </a:solidFill>
                <a:ln w="9525">
                  <a:noFill/>
                  <a:round/>
                  <a:headEnd/>
                  <a:tailEnd/>
                </a:ln>
              </p:spPr>
              <p:txBody>
                <a:bodyPr/>
                <a:lstStyle/>
                <a:p>
                  <a:endParaRPr lang="en-US"/>
                </a:p>
              </p:txBody>
            </p:sp>
            <p:sp>
              <p:nvSpPr>
                <p:cNvPr id="22589" name="Freeform 366"/>
                <p:cNvSpPr>
                  <a:spLocks/>
                </p:cNvSpPr>
                <p:nvPr/>
              </p:nvSpPr>
              <p:spPr bwMode="auto">
                <a:xfrm>
                  <a:off x="1531" y="1317"/>
                  <a:ext cx="3" cy="2"/>
                </a:xfrm>
                <a:custGeom>
                  <a:avLst/>
                  <a:gdLst>
                    <a:gd name="T0" fmla="*/ 3 w 3"/>
                    <a:gd name="T1" fmla="*/ 2 h 2"/>
                    <a:gd name="T2" fmla="*/ 3 w 3"/>
                    <a:gd name="T3" fmla="*/ 0 h 2"/>
                    <a:gd name="T4" fmla="*/ 1 w 3"/>
                    <a:gd name="T5" fmla="*/ 0 h 2"/>
                    <a:gd name="T6" fmla="*/ 1 w 3"/>
                    <a:gd name="T7" fmla="*/ 0 h 2"/>
                    <a:gd name="T8" fmla="*/ 0 w 3"/>
                    <a:gd name="T9" fmla="*/ 0 h 2"/>
                    <a:gd name="T10" fmla="*/ 1 w 3"/>
                    <a:gd name="T11" fmla="*/ 0 h 2"/>
                    <a:gd name="T12" fmla="*/ 3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0"/>
                      </a:lnTo>
                      <a:lnTo>
                        <a:pt x="1" y="0"/>
                      </a:lnTo>
                      <a:lnTo>
                        <a:pt x="0" y="0"/>
                      </a:lnTo>
                      <a:lnTo>
                        <a:pt x="1" y="0"/>
                      </a:lnTo>
                      <a:lnTo>
                        <a:pt x="3" y="2"/>
                      </a:lnTo>
                      <a:close/>
                    </a:path>
                  </a:pathLst>
                </a:custGeom>
                <a:solidFill>
                  <a:srgbClr val="DA543B"/>
                </a:solidFill>
                <a:ln w="9525">
                  <a:noFill/>
                  <a:round/>
                  <a:headEnd/>
                  <a:tailEnd/>
                </a:ln>
              </p:spPr>
              <p:txBody>
                <a:bodyPr/>
                <a:lstStyle/>
                <a:p>
                  <a:endParaRPr lang="en-US"/>
                </a:p>
              </p:txBody>
            </p:sp>
            <p:sp>
              <p:nvSpPr>
                <p:cNvPr id="22590" name="Freeform 367"/>
                <p:cNvSpPr>
                  <a:spLocks noEditPoints="1"/>
                </p:cNvSpPr>
                <p:nvPr/>
              </p:nvSpPr>
              <p:spPr bwMode="auto">
                <a:xfrm>
                  <a:off x="1514" y="1317"/>
                  <a:ext cx="24" cy="278"/>
                </a:xfrm>
                <a:custGeom>
                  <a:avLst/>
                  <a:gdLst>
                    <a:gd name="T0" fmla="*/ 24 w 24"/>
                    <a:gd name="T1" fmla="*/ 4 h 278"/>
                    <a:gd name="T2" fmla="*/ 20 w 24"/>
                    <a:gd name="T3" fmla="*/ 2 h 278"/>
                    <a:gd name="T4" fmla="*/ 18 w 24"/>
                    <a:gd name="T5" fmla="*/ 0 h 278"/>
                    <a:gd name="T6" fmla="*/ 17 w 24"/>
                    <a:gd name="T7" fmla="*/ 0 h 278"/>
                    <a:gd name="T8" fmla="*/ 15 w 24"/>
                    <a:gd name="T9" fmla="*/ 2 h 278"/>
                    <a:gd name="T10" fmla="*/ 18 w 24"/>
                    <a:gd name="T11" fmla="*/ 2 h 278"/>
                    <a:gd name="T12" fmla="*/ 24 w 24"/>
                    <a:gd name="T13" fmla="*/ 4 h 278"/>
                    <a:gd name="T14" fmla="*/ 0 w 24"/>
                    <a:gd name="T15" fmla="*/ 278 h 278"/>
                    <a:gd name="T16" fmla="*/ 1 w 24"/>
                    <a:gd name="T17" fmla="*/ 278 h 278"/>
                    <a:gd name="T18" fmla="*/ 1 w 24"/>
                    <a:gd name="T19" fmla="*/ 278 h 278"/>
                    <a:gd name="T20" fmla="*/ 1 w 24"/>
                    <a:gd name="T21" fmla="*/ 278 h 278"/>
                    <a:gd name="T22" fmla="*/ 1 w 24"/>
                    <a:gd name="T23" fmla="*/ 278 h 278"/>
                    <a:gd name="T24" fmla="*/ 1 w 24"/>
                    <a:gd name="T25" fmla="*/ 278 h 278"/>
                    <a:gd name="T26" fmla="*/ 0 w 24"/>
                    <a:gd name="T27" fmla="*/ 278 h 2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278"/>
                    <a:gd name="T44" fmla="*/ 24 w 24"/>
                    <a:gd name="T45" fmla="*/ 278 h 2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278">
                      <a:moveTo>
                        <a:pt x="24" y="4"/>
                      </a:moveTo>
                      <a:lnTo>
                        <a:pt x="20" y="2"/>
                      </a:lnTo>
                      <a:lnTo>
                        <a:pt x="18" y="0"/>
                      </a:lnTo>
                      <a:lnTo>
                        <a:pt x="17" y="0"/>
                      </a:lnTo>
                      <a:lnTo>
                        <a:pt x="15" y="2"/>
                      </a:lnTo>
                      <a:lnTo>
                        <a:pt x="18" y="2"/>
                      </a:lnTo>
                      <a:lnTo>
                        <a:pt x="24" y="4"/>
                      </a:lnTo>
                      <a:close/>
                      <a:moveTo>
                        <a:pt x="0" y="278"/>
                      </a:moveTo>
                      <a:lnTo>
                        <a:pt x="1" y="278"/>
                      </a:lnTo>
                      <a:lnTo>
                        <a:pt x="0" y="278"/>
                      </a:lnTo>
                      <a:close/>
                    </a:path>
                  </a:pathLst>
                </a:custGeom>
                <a:solidFill>
                  <a:srgbClr val="DB5B3D"/>
                </a:solidFill>
                <a:ln w="9525">
                  <a:noFill/>
                  <a:round/>
                  <a:headEnd/>
                  <a:tailEnd/>
                </a:ln>
              </p:spPr>
              <p:txBody>
                <a:bodyPr/>
                <a:lstStyle/>
                <a:p>
                  <a:endParaRPr lang="en-US"/>
                </a:p>
              </p:txBody>
            </p:sp>
            <p:sp>
              <p:nvSpPr>
                <p:cNvPr id="22591" name="Freeform 368"/>
                <p:cNvSpPr>
                  <a:spLocks noEditPoints="1"/>
                </p:cNvSpPr>
                <p:nvPr/>
              </p:nvSpPr>
              <p:spPr bwMode="auto">
                <a:xfrm>
                  <a:off x="1496" y="1317"/>
                  <a:ext cx="44" cy="278"/>
                </a:xfrm>
                <a:custGeom>
                  <a:avLst/>
                  <a:gdLst>
                    <a:gd name="T0" fmla="*/ 38 w 44"/>
                    <a:gd name="T1" fmla="*/ 2 h 278"/>
                    <a:gd name="T2" fmla="*/ 36 w 44"/>
                    <a:gd name="T3" fmla="*/ 0 h 278"/>
                    <a:gd name="T4" fmla="*/ 35 w 44"/>
                    <a:gd name="T5" fmla="*/ 0 h 278"/>
                    <a:gd name="T6" fmla="*/ 33 w 44"/>
                    <a:gd name="T7" fmla="*/ 2 h 278"/>
                    <a:gd name="T8" fmla="*/ 31 w 44"/>
                    <a:gd name="T9" fmla="*/ 2 h 278"/>
                    <a:gd name="T10" fmla="*/ 31 w 44"/>
                    <a:gd name="T11" fmla="*/ 4 h 278"/>
                    <a:gd name="T12" fmla="*/ 31 w 44"/>
                    <a:gd name="T13" fmla="*/ 4 h 278"/>
                    <a:gd name="T14" fmla="*/ 36 w 44"/>
                    <a:gd name="T15" fmla="*/ 4 h 278"/>
                    <a:gd name="T16" fmla="*/ 44 w 44"/>
                    <a:gd name="T17" fmla="*/ 5 h 278"/>
                    <a:gd name="T18" fmla="*/ 40 w 44"/>
                    <a:gd name="T19" fmla="*/ 4 h 278"/>
                    <a:gd name="T20" fmla="*/ 38 w 44"/>
                    <a:gd name="T21" fmla="*/ 2 h 278"/>
                    <a:gd name="T22" fmla="*/ 0 w 44"/>
                    <a:gd name="T23" fmla="*/ 277 h 278"/>
                    <a:gd name="T24" fmla="*/ 2 w 44"/>
                    <a:gd name="T25" fmla="*/ 278 h 278"/>
                    <a:gd name="T26" fmla="*/ 2 w 44"/>
                    <a:gd name="T27" fmla="*/ 278 h 278"/>
                    <a:gd name="T28" fmla="*/ 6 w 44"/>
                    <a:gd name="T29" fmla="*/ 278 h 278"/>
                    <a:gd name="T30" fmla="*/ 10 w 44"/>
                    <a:gd name="T31" fmla="*/ 278 h 278"/>
                    <a:gd name="T32" fmla="*/ 10 w 44"/>
                    <a:gd name="T33" fmla="*/ 278 h 278"/>
                    <a:gd name="T34" fmla="*/ 12 w 44"/>
                    <a:gd name="T35" fmla="*/ 278 h 278"/>
                    <a:gd name="T36" fmla="*/ 12 w 44"/>
                    <a:gd name="T37" fmla="*/ 278 h 278"/>
                    <a:gd name="T38" fmla="*/ 14 w 44"/>
                    <a:gd name="T39" fmla="*/ 278 h 278"/>
                    <a:gd name="T40" fmla="*/ 14 w 44"/>
                    <a:gd name="T41" fmla="*/ 278 h 278"/>
                    <a:gd name="T42" fmla="*/ 14 w 44"/>
                    <a:gd name="T43" fmla="*/ 278 h 278"/>
                    <a:gd name="T44" fmla="*/ 16 w 44"/>
                    <a:gd name="T45" fmla="*/ 278 h 278"/>
                    <a:gd name="T46" fmla="*/ 16 w 44"/>
                    <a:gd name="T47" fmla="*/ 278 h 278"/>
                    <a:gd name="T48" fmla="*/ 16 w 44"/>
                    <a:gd name="T49" fmla="*/ 278 h 278"/>
                    <a:gd name="T50" fmla="*/ 18 w 44"/>
                    <a:gd name="T51" fmla="*/ 278 h 278"/>
                    <a:gd name="T52" fmla="*/ 19 w 44"/>
                    <a:gd name="T53" fmla="*/ 278 h 278"/>
                    <a:gd name="T54" fmla="*/ 19 w 44"/>
                    <a:gd name="T55" fmla="*/ 278 h 278"/>
                    <a:gd name="T56" fmla="*/ 18 w 44"/>
                    <a:gd name="T57" fmla="*/ 277 h 278"/>
                    <a:gd name="T58" fmla="*/ 14 w 44"/>
                    <a:gd name="T59" fmla="*/ 278 h 278"/>
                    <a:gd name="T60" fmla="*/ 10 w 44"/>
                    <a:gd name="T61" fmla="*/ 278 h 278"/>
                    <a:gd name="T62" fmla="*/ 6 w 44"/>
                    <a:gd name="T63" fmla="*/ 277 h 278"/>
                    <a:gd name="T64" fmla="*/ 0 w 44"/>
                    <a:gd name="T65" fmla="*/ 277 h 2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
                    <a:gd name="T100" fmla="*/ 0 h 278"/>
                    <a:gd name="T101" fmla="*/ 44 w 44"/>
                    <a:gd name="T102" fmla="*/ 278 h 27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 h="278">
                      <a:moveTo>
                        <a:pt x="38" y="2"/>
                      </a:moveTo>
                      <a:lnTo>
                        <a:pt x="36" y="0"/>
                      </a:lnTo>
                      <a:lnTo>
                        <a:pt x="35" y="0"/>
                      </a:lnTo>
                      <a:lnTo>
                        <a:pt x="33" y="2"/>
                      </a:lnTo>
                      <a:lnTo>
                        <a:pt x="31" y="2"/>
                      </a:lnTo>
                      <a:lnTo>
                        <a:pt x="31" y="4"/>
                      </a:lnTo>
                      <a:lnTo>
                        <a:pt x="36" y="4"/>
                      </a:lnTo>
                      <a:lnTo>
                        <a:pt x="44" y="5"/>
                      </a:lnTo>
                      <a:lnTo>
                        <a:pt x="40" y="4"/>
                      </a:lnTo>
                      <a:lnTo>
                        <a:pt x="38" y="2"/>
                      </a:lnTo>
                      <a:close/>
                      <a:moveTo>
                        <a:pt x="0" y="277"/>
                      </a:moveTo>
                      <a:lnTo>
                        <a:pt x="2" y="278"/>
                      </a:lnTo>
                      <a:lnTo>
                        <a:pt x="6" y="278"/>
                      </a:lnTo>
                      <a:lnTo>
                        <a:pt x="10" y="278"/>
                      </a:lnTo>
                      <a:lnTo>
                        <a:pt x="12" y="278"/>
                      </a:lnTo>
                      <a:lnTo>
                        <a:pt x="14" y="278"/>
                      </a:lnTo>
                      <a:lnTo>
                        <a:pt x="16" y="278"/>
                      </a:lnTo>
                      <a:lnTo>
                        <a:pt x="18" y="278"/>
                      </a:lnTo>
                      <a:lnTo>
                        <a:pt x="19" y="278"/>
                      </a:lnTo>
                      <a:lnTo>
                        <a:pt x="18" y="277"/>
                      </a:lnTo>
                      <a:lnTo>
                        <a:pt x="14" y="278"/>
                      </a:lnTo>
                      <a:lnTo>
                        <a:pt x="10" y="278"/>
                      </a:lnTo>
                      <a:lnTo>
                        <a:pt x="6" y="277"/>
                      </a:lnTo>
                      <a:lnTo>
                        <a:pt x="0" y="277"/>
                      </a:lnTo>
                      <a:close/>
                    </a:path>
                  </a:pathLst>
                </a:custGeom>
                <a:solidFill>
                  <a:srgbClr val="DC6240"/>
                </a:solidFill>
                <a:ln w="9525">
                  <a:noFill/>
                  <a:round/>
                  <a:headEnd/>
                  <a:tailEnd/>
                </a:ln>
              </p:spPr>
              <p:txBody>
                <a:bodyPr/>
                <a:lstStyle/>
                <a:p>
                  <a:endParaRPr lang="en-US"/>
                </a:p>
              </p:txBody>
            </p:sp>
            <p:sp>
              <p:nvSpPr>
                <p:cNvPr id="22592" name="Freeform 369"/>
                <p:cNvSpPr>
                  <a:spLocks noEditPoints="1"/>
                </p:cNvSpPr>
                <p:nvPr/>
              </p:nvSpPr>
              <p:spPr bwMode="auto">
                <a:xfrm>
                  <a:off x="1496" y="1319"/>
                  <a:ext cx="44" cy="276"/>
                </a:xfrm>
                <a:custGeom>
                  <a:avLst/>
                  <a:gdLst>
                    <a:gd name="T0" fmla="*/ 42 w 44"/>
                    <a:gd name="T1" fmla="*/ 2 h 276"/>
                    <a:gd name="T2" fmla="*/ 36 w 44"/>
                    <a:gd name="T3" fmla="*/ 0 h 276"/>
                    <a:gd name="T4" fmla="*/ 33 w 44"/>
                    <a:gd name="T5" fmla="*/ 0 h 276"/>
                    <a:gd name="T6" fmla="*/ 33 w 44"/>
                    <a:gd name="T7" fmla="*/ 0 h 276"/>
                    <a:gd name="T8" fmla="*/ 31 w 44"/>
                    <a:gd name="T9" fmla="*/ 0 h 276"/>
                    <a:gd name="T10" fmla="*/ 31 w 44"/>
                    <a:gd name="T11" fmla="*/ 2 h 276"/>
                    <a:gd name="T12" fmla="*/ 29 w 44"/>
                    <a:gd name="T13" fmla="*/ 3 h 276"/>
                    <a:gd name="T14" fmla="*/ 36 w 44"/>
                    <a:gd name="T15" fmla="*/ 3 h 276"/>
                    <a:gd name="T16" fmla="*/ 44 w 44"/>
                    <a:gd name="T17" fmla="*/ 5 h 276"/>
                    <a:gd name="T18" fmla="*/ 42 w 44"/>
                    <a:gd name="T19" fmla="*/ 3 h 276"/>
                    <a:gd name="T20" fmla="*/ 42 w 44"/>
                    <a:gd name="T21" fmla="*/ 2 h 276"/>
                    <a:gd name="T22" fmla="*/ 18 w 44"/>
                    <a:gd name="T23" fmla="*/ 276 h 276"/>
                    <a:gd name="T24" fmla="*/ 19 w 44"/>
                    <a:gd name="T25" fmla="*/ 276 h 276"/>
                    <a:gd name="T26" fmla="*/ 19 w 44"/>
                    <a:gd name="T27" fmla="*/ 276 h 276"/>
                    <a:gd name="T28" fmla="*/ 18 w 44"/>
                    <a:gd name="T29" fmla="*/ 275 h 276"/>
                    <a:gd name="T30" fmla="*/ 18 w 44"/>
                    <a:gd name="T31" fmla="*/ 273 h 276"/>
                    <a:gd name="T32" fmla="*/ 14 w 44"/>
                    <a:gd name="T33" fmla="*/ 275 h 276"/>
                    <a:gd name="T34" fmla="*/ 10 w 44"/>
                    <a:gd name="T35" fmla="*/ 275 h 276"/>
                    <a:gd name="T36" fmla="*/ 4 w 44"/>
                    <a:gd name="T37" fmla="*/ 273 h 276"/>
                    <a:gd name="T38" fmla="*/ 0 w 44"/>
                    <a:gd name="T39" fmla="*/ 273 h 276"/>
                    <a:gd name="T40" fmla="*/ 0 w 44"/>
                    <a:gd name="T41" fmla="*/ 276 h 276"/>
                    <a:gd name="T42" fmla="*/ 2 w 44"/>
                    <a:gd name="T43" fmla="*/ 276 h 276"/>
                    <a:gd name="T44" fmla="*/ 6 w 44"/>
                    <a:gd name="T45" fmla="*/ 276 h 276"/>
                    <a:gd name="T46" fmla="*/ 10 w 44"/>
                    <a:gd name="T47" fmla="*/ 276 h 276"/>
                    <a:gd name="T48" fmla="*/ 10 w 44"/>
                    <a:gd name="T49" fmla="*/ 276 h 276"/>
                    <a:gd name="T50" fmla="*/ 12 w 44"/>
                    <a:gd name="T51" fmla="*/ 276 h 276"/>
                    <a:gd name="T52" fmla="*/ 12 w 44"/>
                    <a:gd name="T53" fmla="*/ 276 h 276"/>
                    <a:gd name="T54" fmla="*/ 14 w 44"/>
                    <a:gd name="T55" fmla="*/ 276 h 276"/>
                    <a:gd name="T56" fmla="*/ 14 w 44"/>
                    <a:gd name="T57" fmla="*/ 276 h 276"/>
                    <a:gd name="T58" fmla="*/ 14 w 44"/>
                    <a:gd name="T59" fmla="*/ 276 h 276"/>
                    <a:gd name="T60" fmla="*/ 16 w 44"/>
                    <a:gd name="T61" fmla="*/ 276 h 276"/>
                    <a:gd name="T62" fmla="*/ 16 w 44"/>
                    <a:gd name="T63" fmla="*/ 276 h 276"/>
                    <a:gd name="T64" fmla="*/ 16 w 44"/>
                    <a:gd name="T65" fmla="*/ 276 h 276"/>
                    <a:gd name="T66" fmla="*/ 16 w 44"/>
                    <a:gd name="T67" fmla="*/ 276 h 276"/>
                    <a:gd name="T68" fmla="*/ 18 w 44"/>
                    <a:gd name="T69" fmla="*/ 276 h 27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
                    <a:gd name="T106" fmla="*/ 0 h 276"/>
                    <a:gd name="T107" fmla="*/ 44 w 44"/>
                    <a:gd name="T108" fmla="*/ 276 h 27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 h="276">
                      <a:moveTo>
                        <a:pt x="42" y="2"/>
                      </a:moveTo>
                      <a:lnTo>
                        <a:pt x="36" y="0"/>
                      </a:lnTo>
                      <a:lnTo>
                        <a:pt x="33" y="0"/>
                      </a:lnTo>
                      <a:lnTo>
                        <a:pt x="31" y="0"/>
                      </a:lnTo>
                      <a:lnTo>
                        <a:pt x="31" y="2"/>
                      </a:lnTo>
                      <a:lnTo>
                        <a:pt x="29" y="3"/>
                      </a:lnTo>
                      <a:lnTo>
                        <a:pt x="36" y="3"/>
                      </a:lnTo>
                      <a:lnTo>
                        <a:pt x="44" y="5"/>
                      </a:lnTo>
                      <a:lnTo>
                        <a:pt x="42" y="3"/>
                      </a:lnTo>
                      <a:lnTo>
                        <a:pt x="42" y="2"/>
                      </a:lnTo>
                      <a:close/>
                      <a:moveTo>
                        <a:pt x="18" y="276"/>
                      </a:moveTo>
                      <a:lnTo>
                        <a:pt x="19" y="276"/>
                      </a:lnTo>
                      <a:lnTo>
                        <a:pt x="18" y="275"/>
                      </a:lnTo>
                      <a:lnTo>
                        <a:pt x="18" y="273"/>
                      </a:lnTo>
                      <a:lnTo>
                        <a:pt x="14" y="275"/>
                      </a:lnTo>
                      <a:lnTo>
                        <a:pt x="10" y="275"/>
                      </a:lnTo>
                      <a:lnTo>
                        <a:pt x="4" y="273"/>
                      </a:lnTo>
                      <a:lnTo>
                        <a:pt x="0" y="273"/>
                      </a:lnTo>
                      <a:lnTo>
                        <a:pt x="0" y="276"/>
                      </a:lnTo>
                      <a:lnTo>
                        <a:pt x="2" y="276"/>
                      </a:lnTo>
                      <a:lnTo>
                        <a:pt x="6" y="276"/>
                      </a:lnTo>
                      <a:lnTo>
                        <a:pt x="10" y="276"/>
                      </a:lnTo>
                      <a:lnTo>
                        <a:pt x="12" y="276"/>
                      </a:lnTo>
                      <a:lnTo>
                        <a:pt x="14" y="276"/>
                      </a:lnTo>
                      <a:lnTo>
                        <a:pt x="16" y="276"/>
                      </a:lnTo>
                      <a:lnTo>
                        <a:pt x="18" y="276"/>
                      </a:lnTo>
                      <a:close/>
                    </a:path>
                  </a:pathLst>
                </a:custGeom>
                <a:solidFill>
                  <a:srgbClr val="DD6942"/>
                </a:solidFill>
                <a:ln w="9525">
                  <a:noFill/>
                  <a:round/>
                  <a:headEnd/>
                  <a:tailEnd/>
                </a:ln>
              </p:spPr>
              <p:txBody>
                <a:bodyPr/>
                <a:lstStyle/>
                <a:p>
                  <a:endParaRPr lang="en-US"/>
                </a:p>
              </p:txBody>
            </p:sp>
            <p:sp>
              <p:nvSpPr>
                <p:cNvPr id="22593" name="Freeform 370"/>
                <p:cNvSpPr>
                  <a:spLocks noEditPoints="1"/>
                </p:cNvSpPr>
                <p:nvPr/>
              </p:nvSpPr>
              <p:spPr bwMode="auto">
                <a:xfrm>
                  <a:off x="1495" y="1321"/>
                  <a:ext cx="47" cy="274"/>
                </a:xfrm>
                <a:custGeom>
                  <a:avLst/>
                  <a:gdLst>
                    <a:gd name="T0" fmla="*/ 45 w 47"/>
                    <a:gd name="T1" fmla="*/ 1 h 274"/>
                    <a:gd name="T2" fmla="*/ 37 w 47"/>
                    <a:gd name="T3" fmla="*/ 0 h 274"/>
                    <a:gd name="T4" fmla="*/ 32 w 47"/>
                    <a:gd name="T5" fmla="*/ 0 h 274"/>
                    <a:gd name="T6" fmla="*/ 30 w 47"/>
                    <a:gd name="T7" fmla="*/ 1 h 274"/>
                    <a:gd name="T8" fmla="*/ 28 w 47"/>
                    <a:gd name="T9" fmla="*/ 3 h 274"/>
                    <a:gd name="T10" fmla="*/ 37 w 47"/>
                    <a:gd name="T11" fmla="*/ 3 h 274"/>
                    <a:gd name="T12" fmla="*/ 47 w 47"/>
                    <a:gd name="T13" fmla="*/ 7 h 274"/>
                    <a:gd name="T14" fmla="*/ 47 w 47"/>
                    <a:gd name="T15" fmla="*/ 7 h 274"/>
                    <a:gd name="T16" fmla="*/ 47 w 47"/>
                    <a:gd name="T17" fmla="*/ 7 h 274"/>
                    <a:gd name="T18" fmla="*/ 45 w 47"/>
                    <a:gd name="T19" fmla="*/ 3 h 274"/>
                    <a:gd name="T20" fmla="*/ 45 w 47"/>
                    <a:gd name="T21" fmla="*/ 1 h 274"/>
                    <a:gd name="T22" fmla="*/ 1 w 47"/>
                    <a:gd name="T23" fmla="*/ 273 h 274"/>
                    <a:gd name="T24" fmla="*/ 7 w 47"/>
                    <a:gd name="T25" fmla="*/ 273 h 274"/>
                    <a:gd name="T26" fmla="*/ 11 w 47"/>
                    <a:gd name="T27" fmla="*/ 274 h 274"/>
                    <a:gd name="T28" fmla="*/ 15 w 47"/>
                    <a:gd name="T29" fmla="*/ 274 h 274"/>
                    <a:gd name="T30" fmla="*/ 19 w 47"/>
                    <a:gd name="T31" fmla="*/ 273 h 274"/>
                    <a:gd name="T32" fmla="*/ 19 w 47"/>
                    <a:gd name="T33" fmla="*/ 271 h 274"/>
                    <a:gd name="T34" fmla="*/ 17 w 47"/>
                    <a:gd name="T35" fmla="*/ 269 h 274"/>
                    <a:gd name="T36" fmla="*/ 15 w 47"/>
                    <a:gd name="T37" fmla="*/ 271 h 274"/>
                    <a:gd name="T38" fmla="*/ 11 w 47"/>
                    <a:gd name="T39" fmla="*/ 271 h 274"/>
                    <a:gd name="T40" fmla="*/ 5 w 47"/>
                    <a:gd name="T41" fmla="*/ 269 h 274"/>
                    <a:gd name="T42" fmla="*/ 0 w 47"/>
                    <a:gd name="T43" fmla="*/ 269 h 274"/>
                    <a:gd name="T44" fmla="*/ 1 w 47"/>
                    <a:gd name="T45" fmla="*/ 273 h 274"/>
                    <a:gd name="T46" fmla="*/ 1 w 47"/>
                    <a:gd name="T47" fmla="*/ 273 h 2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274"/>
                    <a:gd name="T74" fmla="*/ 47 w 47"/>
                    <a:gd name="T75" fmla="*/ 274 h 27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274">
                      <a:moveTo>
                        <a:pt x="45" y="1"/>
                      </a:moveTo>
                      <a:lnTo>
                        <a:pt x="37" y="0"/>
                      </a:lnTo>
                      <a:lnTo>
                        <a:pt x="32" y="0"/>
                      </a:lnTo>
                      <a:lnTo>
                        <a:pt x="30" y="1"/>
                      </a:lnTo>
                      <a:lnTo>
                        <a:pt x="28" y="3"/>
                      </a:lnTo>
                      <a:lnTo>
                        <a:pt x="37" y="3"/>
                      </a:lnTo>
                      <a:lnTo>
                        <a:pt x="47" y="7"/>
                      </a:lnTo>
                      <a:lnTo>
                        <a:pt x="45" y="3"/>
                      </a:lnTo>
                      <a:lnTo>
                        <a:pt x="45" y="1"/>
                      </a:lnTo>
                      <a:close/>
                      <a:moveTo>
                        <a:pt x="1" y="273"/>
                      </a:moveTo>
                      <a:lnTo>
                        <a:pt x="7" y="273"/>
                      </a:lnTo>
                      <a:lnTo>
                        <a:pt x="11" y="274"/>
                      </a:lnTo>
                      <a:lnTo>
                        <a:pt x="15" y="274"/>
                      </a:lnTo>
                      <a:lnTo>
                        <a:pt x="19" y="273"/>
                      </a:lnTo>
                      <a:lnTo>
                        <a:pt x="19" y="271"/>
                      </a:lnTo>
                      <a:lnTo>
                        <a:pt x="17" y="269"/>
                      </a:lnTo>
                      <a:lnTo>
                        <a:pt x="15" y="271"/>
                      </a:lnTo>
                      <a:lnTo>
                        <a:pt x="11" y="271"/>
                      </a:lnTo>
                      <a:lnTo>
                        <a:pt x="5" y="269"/>
                      </a:lnTo>
                      <a:lnTo>
                        <a:pt x="0" y="269"/>
                      </a:lnTo>
                      <a:lnTo>
                        <a:pt x="1" y="273"/>
                      </a:lnTo>
                      <a:close/>
                    </a:path>
                  </a:pathLst>
                </a:custGeom>
                <a:solidFill>
                  <a:srgbClr val="DE7044"/>
                </a:solidFill>
                <a:ln w="9525">
                  <a:noFill/>
                  <a:round/>
                  <a:headEnd/>
                  <a:tailEnd/>
                </a:ln>
              </p:spPr>
              <p:txBody>
                <a:bodyPr/>
                <a:lstStyle/>
                <a:p>
                  <a:endParaRPr lang="en-US"/>
                </a:p>
              </p:txBody>
            </p:sp>
            <p:sp>
              <p:nvSpPr>
                <p:cNvPr id="22594" name="Freeform 371"/>
                <p:cNvSpPr>
                  <a:spLocks noEditPoints="1"/>
                </p:cNvSpPr>
                <p:nvPr/>
              </p:nvSpPr>
              <p:spPr bwMode="auto">
                <a:xfrm>
                  <a:off x="1495" y="1322"/>
                  <a:ext cx="49" cy="272"/>
                </a:xfrm>
                <a:custGeom>
                  <a:avLst/>
                  <a:gdLst>
                    <a:gd name="T0" fmla="*/ 45 w 49"/>
                    <a:gd name="T1" fmla="*/ 2 h 272"/>
                    <a:gd name="T2" fmla="*/ 37 w 49"/>
                    <a:gd name="T3" fmla="*/ 0 h 272"/>
                    <a:gd name="T4" fmla="*/ 30 w 49"/>
                    <a:gd name="T5" fmla="*/ 0 h 272"/>
                    <a:gd name="T6" fmla="*/ 28 w 49"/>
                    <a:gd name="T7" fmla="*/ 2 h 272"/>
                    <a:gd name="T8" fmla="*/ 26 w 49"/>
                    <a:gd name="T9" fmla="*/ 4 h 272"/>
                    <a:gd name="T10" fmla="*/ 37 w 49"/>
                    <a:gd name="T11" fmla="*/ 4 h 272"/>
                    <a:gd name="T12" fmla="*/ 49 w 49"/>
                    <a:gd name="T13" fmla="*/ 8 h 272"/>
                    <a:gd name="T14" fmla="*/ 47 w 49"/>
                    <a:gd name="T15" fmla="*/ 6 h 272"/>
                    <a:gd name="T16" fmla="*/ 47 w 49"/>
                    <a:gd name="T17" fmla="*/ 6 h 272"/>
                    <a:gd name="T18" fmla="*/ 47 w 49"/>
                    <a:gd name="T19" fmla="*/ 4 h 272"/>
                    <a:gd name="T20" fmla="*/ 45 w 49"/>
                    <a:gd name="T21" fmla="*/ 2 h 272"/>
                    <a:gd name="T22" fmla="*/ 1 w 49"/>
                    <a:gd name="T23" fmla="*/ 270 h 272"/>
                    <a:gd name="T24" fmla="*/ 5 w 49"/>
                    <a:gd name="T25" fmla="*/ 270 h 272"/>
                    <a:gd name="T26" fmla="*/ 11 w 49"/>
                    <a:gd name="T27" fmla="*/ 272 h 272"/>
                    <a:gd name="T28" fmla="*/ 15 w 49"/>
                    <a:gd name="T29" fmla="*/ 272 h 272"/>
                    <a:gd name="T30" fmla="*/ 19 w 49"/>
                    <a:gd name="T31" fmla="*/ 270 h 272"/>
                    <a:gd name="T32" fmla="*/ 17 w 49"/>
                    <a:gd name="T33" fmla="*/ 270 h 272"/>
                    <a:gd name="T34" fmla="*/ 15 w 49"/>
                    <a:gd name="T35" fmla="*/ 268 h 272"/>
                    <a:gd name="T36" fmla="*/ 13 w 49"/>
                    <a:gd name="T37" fmla="*/ 268 h 272"/>
                    <a:gd name="T38" fmla="*/ 11 w 49"/>
                    <a:gd name="T39" fmla="*/ 268 h 272"/>
                    <a:gd name="T40" fmla="*/ 5 w 49"/>
                    <a:gd name="T41" fmla="*/ 266 h 272"/>
                    <a:gd name="T42" fmla="*/ 0 w 49"/>
                    <a:gd name="T43" fmla="*/ 266 h 272"/>
                    <a:gd name="T44" fmla="*/ 0 w 49"/>
                    <a:gd name="T45" fmla="*/ 268 h 272"/>
                    <a:gd name="T46" fmla="*/ 1 w 49"/>
                    <a:gd name="T47" fmla="*/ 270 h 2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9"/>
                    <a:gd name="T73" fmla="*/ 0 h 272"/>
                    <a:gd name="T74" fmla="*/ 49 w 49"/>
                    <a:gd name="T75" fmla="*/ 272 h 2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9" h="272">
                      <a:moveTo>
                        <a:pt x="45" y="2"/>
                      </a:moveTo>
                      <a:lnTo>
                        <a:pt x="37" y="0"/>
                      </a:lnTo>
                      <a:lnTo>
                        <a:pt x="30" y="0"/>
                      </a:lnTo>
                      <a:lnTo>
                        <a:pt x="28" y="2"/>
                      </a:lnTo>
                      <a:lnTo>
                        <a:pt x="26" y="4"/>
                      </a:lnTo>
                      <a:lnTo>
                        <a:pt x="37" y="4"/>
                      </a:lnTo>
                      <a:lnTo>
                        <a:pt x="49" y="8"/>
                      </a:lnTo>
                      <a:lnTo>
                        <a:pt x="47" y="6"/>
                      </a:lnTo>
                      <a:lnTo>
                        <a:pt x="47" y="4"/>
                      </a:lnTo>
                      <a:lnTo>
                        <a:pt x="45" y="2"/>
                      </a:lnTo>
                      <a:close/>
                      <a:moveTo>
                        <a:pt x="1" y="270"/>
                      </a:moveTo>
                      <a:lnTo>
                        <a:pt x="5" y="270"/>
                      </a:lnTo>
                      <a:lnTo>
                        <a:pt x="11" y="272"/>
                      </a:lnTo>
                      <a:lnTo>
                        <a:pt x="15" y="272"/>
                      </a:lnTo>
                      <a:lnTo>
                        <a:pt x="19" y="270"/>
                      </a:lnTo>
                      <a:lnTo>
                        <a:pt x="17" y="270"/>
                      </a:lnTo>
                      <a:lnTo>
                        <a:pt x="15" y="268"/>
                      </a:lnTo>
                      <a:lnTo>
                        <a:pt x="13" y="268"/>
                      </a:lnTo>
                      <a:lnTo>
                        <a:pt x="11" y="268"/>
                      </a:lnTo>
                      <a:lnTo>
                        <a:pt x="5" y="266"/>
                      </a:lnTo>
                      <a:lnTo>
                        <a:pt x="0" y="266"/>
                      </a:lnTo>
                      <a:lnTo>
                        <a:pt x="0" y="268"/>
                      </a:lnTo>
                      <a:lnTo>
                        <a:pt x="1" y="270"/>
                      </a:lnTo>
                      <a:close/>
                    </a:path>
                  </a:pathLst>
                </a:custGeom>
                <a:solidFill>
                  <a:srgbClr val="E07647"/>
                </a:solidFill>
                <a:ln w="9525">
                  <a:noFill/>
                  <a:round/>
                  <a:headEnd/>
                  <a:tailEnd/>
                </a:ln>
              </p:spPr>
              <p:txBody>
                <a:bodyPr/>
                <a:lstStyle/>
                <a:p>
                  <a:endParaRPr lang="en-US"/>
                </a:p>
              </p:txBody>
            </p:sp>
            <p:sp>
              <p:nvSpPr>
                <p:cNvPr id="22595" name="Freeform 372"/>
                <p:cNvSpPr>
                  <a:spLocks noEditPoints="1"/>
                </p:cNvSpPr>
                <p:nvPr/>
              </p:nvSpPr>
              <p:spPr bwMode="auto">
                <a:xfrm>
                  <a:off x="1495" y="1324"/>
                  <a:ext cx="51" cy="268"/>
                </a:xfrm>
                <a:custGeom>
                  <a:avLst/>
                  <a:gdLst>
                    <a:gd name="T0" fmla="*/ 47 w 51"/>
                    <a:gd name="T1" fmla="*/ 4 h 268"/>
                    <a:gd name="T2" fmla="*/ 37 w 51"/>
                    <a:gd name="T3" fmla="*/ 0 h 268"/>
                    <a:gd name="T4" fmla="*/ 28 w 51"/>
                    <a:gd name="T5" fmla="*/ 0 h 268"/>
                    <a:gd name="T6" fmla="*/ 26 w 51"/>
                    <a:gd name="T7" fmla="*/ 2 h 268"/>
                    <a:gd name="T8" fmla="*/ 24 w 51"/>
                    <a:gd name="T9" fmla="*/ 2 h 268"/>
                    <a:gd name="T10" fmla="*/ 37 w 51"/>
                    <a:gd name="T11" fmla="*/ 6 h 268"/>
                    <a:gd name="T12" fmla="*/ 51 w 51"/>
                    <a:gd name="T13" fmla="*/ 8 h 268"/>
                    <a:gd name="T14" fmla="*/ 49 w 51"/>
                    <a:gd name="T15" fmla="*/ 6 h 268"/>
                    <a:gd name="T16" fmla="*/ 47 w 51"/>
                    <a:gd name="T17" fmla="*/ 4 h 268"/>
                    <a:gd name="T18" fmla="*/ 0 w 51"/>
                    <a:gd name="T19" fmla="*/ 266 h 268"/>
                    <a:gd name="T20" fmla="*/ 5 w 51"/>
                    <a:gd name="T21" fmla="*/ 266 h 268"/>
                    <a:gd name="T22" fmla="*/ 11 w 51"/>
                    <a:gd name="T23" fmla="*/ 268 h 268"/>
                    <a:gd name="T24" fmla="*/ 15 w 51"/>
                    <a:gd name="T25" fmla="*/ 268 h 268"/>
                    <a:gd name="T26" fmla="*/ 17 w 51"/>
                    <a:gd name="T27" fmla="*/ 266 h 268"/>
                    <a:gd name="T28" fmla="*/ 15 w 51"/>
                    <a:gd name="T29" fmla="*/ 266 h 268"/>
                    <a:gd name="T30" fmla="*/ 15 w 51"/>
                    <a:gd name="T31" fmla="*/ 264 h 268"/>
                    <a:gd name="T32" fmla="*/ 13 w 51"/>
                    <a:gd name="T33" fmla="*/ 264 h 268"/>
                    <a:gd name="T34" fmla="*/ 11 w 51"/>
                    <a:gd name="T35" fmla="*/ 264 h 268"/>
                    <a:gd name="T36" fmla="*/ 5 w 51"/>
                    <a:gd name="T37" fmla="*/ 262 h 268"/>
                    <a:gd name="T38" fmla="*/ 0 w 51"/>
                    <a:gd name="T39" fmla="*/ 262 h 268"/>
                    <a:gd name="T40" fmla="*/ 0 w 51"/>
                    <a:gd name="T41" fmla="*/ 264 h 268"/>
                    <a:gd name="T42" fmla="*/ 0 w 51"/>
                    <a:gd name="T43" fmla="*/ 266 h 2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268"/>
                    <a:gd name="T68" fmla="*/ 51 w 51"/>
                    <a:gd name="T69" fmla="*/ 268 h 2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268">
                      <a:moveTo>
                        <a:pt x="47" y="4"/>
                      </a:moveTo>
                      <a:lnTo>
                        <a:pt x="37" y="0"/>
                      </a:lnTo>
                      <a:lnTo>
                        <a:pt x="28" y="0"/>
                      </a:lnTo>
                      <a:lnTo>
                        <a:pt x="26" y="2"/>
                      </a:lnTo>
                      <a:lnTo>
                        <a:pt x="24" y="2"/>
                      </a:lnTo>
                      <a:lnTo>
                        <a:pt x="37" y="6"/>
                      </a:lnTo>
                      <a:lnTo>
                        <a:pt x="51" y="8"/>
                      </a:lnTo>
                      <a:lnTo>
                        <a:pt x="49" y="6"/>
                      </a:lnTo>
                      <a:lnTo>
                        <a:pt x="47" y="4"/>
                      </a:lnTo>
                      <a:close/>
                      <a:moveTo>
                        <a:pt x="0" y="266"/>
                      </a:moveTo>
                      <a:lnTo>
                        <a:pt x="5" y="266"/>
                      </a:lnTo>
                      <a:lnTo>
                        <a:pt x="11" y="268"/>
                      </a:lnTo>
                      <a:lnTo>
                        <a:pt x="15" y="268"/>
                      </a:lnTo>
                      <a:lnTo>
                        <a:pt x="17" y="266"/>
                      </a:lnTo>
                      <a:lnTo>
                        <a:pt x="15" y="266"/>
                      </a:lnTo>
                      <a:lnTo>
                        <a:pt x="15" y="264"/>
                      </a:lnTo>
                      <a:lnTo>
                        <a:pt x="13" y="264"/>
                      </a:lnTo>
                      <a:lnTo>
                        <a:pt x="11" y="264"/>
                      </a:lnTo>
                      <a:lnTo>
                        <a:pt x="5" y="262"/>
                      </a:lnTo>
                      <a:lnTo>
                        <a:pt x="0" y="262"/>
                      </a:lnTo>
                      <a:lnTo>
                        <a:pt x="0" y="264"/>
                      </a:lnTo>
                      <a:lnTo>
                        <a:pt x="0" y="266"/>
                      </a:lnTo>
                      <a:close/>
                    </a:path>
                  </a:pathLst>
                </a:custGeom>
                <a:solidFill>
                  <a:srgbClr val="E17D49"/>
                </a:solidFill>
                <a:ln w="9525">
                  <a:noFill/>
                  <a:round/>
                  <a:headEnd/>
                  <a:tailEnd/>
                </a:ln>
              </p:spPr>
              <p:txBody>
                <a:bodyPr/>
                <a:lstStyle/>
                <a:p>
                  <a:endParaRPr lang="en-US"/>
                </a:p>
              </p:txBody>
            </p:sp>
            <p:sp>
              <p:nvSpPr>
                <p:cNvPr id="22596" name="Freeform 373"/>
                <p:cNvSpPr>
                  <a:spLocks noEditPoints="1"/>
                </p:cNvSpPr>
                <p:nvPr/>
              </p:nvSpPr>
              <p:spPr bwMode="auto">
                <a:xfrm>
                  <a:off x="1493" y="1326"/>
                  <a:ext cx="55" cy="264"/>
                </a:xfrm>
                <a:custGeom>
                  <a:avLst/>
                  <a:gdLst>
                    <a:gd name="T0" fmla="*/ 51 w 55"/>
                    <a:gd name="T1" fmla="*/ 4 h 264"/>
                    <a:gd name="T2" fmla="*/ 39 w 55"/>
                    <a:gd name="T3" fmla="*/ 0 h 264"/>
                    <a:gd name="T4" fmla="*/ 28 w 55"/>
                    <a:gd name="T5" fmla="*/ 0 h 264"/>
                    <a:gd name="T6" fmla="*/ 26 w 55"/>
                    <a:gd name="T7" fmla="*/ 0 h 264"/>
                    <a:gd name="T8" fmla="*/ 24 w 55"/>
                    <a:gd name="T9" fmla="*/ 2 h 264"/>
                    <a:gd name="T10" fmla="*/ 39 w 55"/>
                    <a:gd name="T11" fmla="*/ 6 h 264"/>
                    <a:gd name="T12" fmla="*/ 55 w 55"/>
                    <a:gd name="T13" fmla="*/ 10 h 264"/>
                    <a:gd name="T14" fmla="*/ 53 w 55"/>
                    <a:gd name="T15" fmla="*/ 6 h 264"/>
                    <a:gd name="T16" fmla="*/ 51 w 55"/>
                    <a:gd name="T17" fmla="*/ 4 h 264"/>
                    <a:gd name="T18" fmla="*/ 2 w 55"/>
                    <a:gd name="T19" fmla="*/ 262 h 264"/>
                    <a:gd name="T20" fmla="*/ 7 w 55"/>
                    <a:gd name="T21" fmla="*/ 262 h 264"/>
                    <a:gd name="T22" fmla="*/ 13 w 55"/>
                    <a:gd name="T23" fmla="*/ 264 h 264"/>
                    <a:gd name="T24" fmla="*/ 15 w 55"/>
                    <a:gd name="T25" fmla="*/ 264 h 264"/>
                    <a:gd name="T26" fmla="*/ 17 w 55"/>
                    <a:gd name="T27" fmla="*/ 264 h 264"/>
                    <a:gd name="T28" fmla="*/ 17 w 55"/>
                    <a:gd name="T29" fmla="*/ 262 h 264"/>
                    <a:gd name="T30" fmla="*/ 15 w 55"/>
                    <a:gd name="T31" fmla="*/ 260 h 264"/>
                    <a:gd name="T32" fmla="*/ 15 w 55"/>
                    <a:gd name="T33" fmla="*/ 260 h 264"/>
                    <a:gd name="T34" fmla="*/ 13 w 55"/>
                    <a:gd name="T35" fmla="*/ 260 h 264"/>
                    <a:gd name="T36" fmla="*/ 7 w 55"/>
                    <a:gd name="T37" fmla="*/ 258 h 264"/>
                    <a:gd name="T38" fmla="*/ 0 w 55"/>
                    <a:gd name="T39" fmla="*/ 258 h 264"/>
                    <a:gd name="T40" fmla="*/ 2 w 55"/>
                    <a:gd name="T41" fmla="*/ 260 h 264"/>
                    <a:gd name="T42" fmla="*/ 2 w 55"/>
                    <a:gd name="T43" fmla="*/ 262 h 2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5"/>
                    <a:gd name="T67" fmla="*/ 0 h 264"/>
                    <a:gd name="T68" fmla="*/ 55 w 55"/>
                    <a:gd name="T69" fmla="*/ 264 h 2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5" h="264">
                      <a:moveTo>
                        <a:pt x="51" y="4"/>
                      </a:moveTo>
                      <a:lnTo>
                        <a:pt x="39" y="0"/>
                      </a:lnTo>
                      <a:lnTo>
                        <a:pt x="28" y="0"/>
                      </a:lnTo>
                      <a:lnTo>
                        <a:pt x="26" y="0"/>
                      </a:lnTo>
                      <a:lnTo>
                        <a:pt x="24" y="2"/>
                      </a:lnTo>
                      <a:lnTo>
                        <a:pt x="39" y="6"/>
                      </a:lnTo>
                      <a:lnTo>
                        <a:pt x="55" y="10"/>
                      </a:lnTo>
                      <a:lnTo>
                        <a:pt x="53" y="6"/>
                      </a:lnTo>
                      <a:lnTo>
                        <a:pt x="51" y="4"/>
                      </a:lnTo>
                      <a:close/>
                      <a:moveTo>
                        <a:pt x="2" y="262"/>
                      </a:moveTo>
                      <a:lnTo>
                        <a:pt x="7" y="262"/>
                      </a:lnTo>
                      <a:lnTo>
                        <a:pt x="13" y="264"/>
                      </a:lnTo>
                      <a:lnTo>
                        <a:pt x="15" y="264"/>
                      </a:lnTo>
                      <a:lnTo>
                        <a:pt x="17" y="264"/>
                      </a:lnTo>
                      <a:lnTo>
                        <a:pt x="17" y="262"/>
                      </a:lnTo>
                      <a:lnTo>
                        <a:pt x="15" y="260"/>
                      </a:lnTo>
                      <a:lnTo>
                        <a:pt x="13" y="260"/>
                      </a:lnTo>
                      <a:lnTo>
                        <a:pt x="7" y="258"/>
                      </a:lnTo>
                      <a:lnTo>
                        <a:pt x="0" y="258"/>
                      </a:lnTo>
                      <a:lnTo>
                        <a:pt x="2" y="260"/>
                      </a:lnTo>
                      <a:lnTo>
                        <a:pt x="2" y="262"/>
                      </a:lnTo>
                      <a:close/>
                    </a:path>
                  </a:pathLst>
                </a:custGeom>
                <a:solidFill>
                  <a:srgbClr val="E2844B"/>
                </a:solidFill>
                <a:ln w="9525">
                  <a:noFill/>
                  <a:round/>
                  <a:headEnd/>
                  <a:tailEnd/>
                </a:ln>
              </p:spPr>
              <p:txBody>
                <a:bodyPr/>
                <a:lstStyle/>
                <a:p>
                  <a:endParaRPr lang="en-US"/>
                </a:p>
              </p:txBody>
            </p:sp>
            <p:sp>
              <p:nvSpPr>
                <p:cNvPr id="22597" name="Freeform 374"/>
                <p:cNvSpPr>
                  <a:spLocks noEditPoints="1"/>
                </p:cNvSpPr>
                <p:nvPr/>
              </p:nvSpPr>
              <p:spPr bwMode="auto">
                <a:xfrm>
                  <a:off x="1493" y="1326"/>
                  <a:ext cx="57" cy="262"/>
                </a:xfrm>
                <a:custGeom>
                  <a:avLst/>
                  <a:gdLst>
                    <a:gd name="T0" fmla="*/ 53 w 57"/>
                    <a:gd name="T1" fmla="*/ 6 h 262"/>
                    <a:gd name="T2" fmla="*/ 39 w 57"/>
                    <a:gd name="T3" fmla="*/ 4 h 262"/>
                    <a:gd name="T4" fmla="*/ 26 w 57"/>
                    <a:gd name="T5" fmla="*/ 0 h 262"/>
                    <a:gd name="T6" fmla="*/ 24 w 57"/>
                    <a:gd name="T7" fmla="*/ 2 h 262"/>
                    <a:gd name="T8" fmla="*/ 22 w 57"/>
                    <a:gd name="T9" fmla="*/ 4 h 262"/>
                    <a:gd name="T10" fmla="*/ 39 w 57"/>
                    <a:gd name="T11" fmla="*/ 8 h 262"/>
                    <a:gd name="T12" fmla="*/ 57 w 57"/>
                    <a:gd name="T13" fmla="*/ 12 h 262"/>
                    <a:gd name="T14" fmla="*/ 55 w 57"/>
                    <a:gd name="T15" fmla="*/ 10 h 262"/>
                    <a:gd name="T16" fmla="*/ 53 w 57"/>
                    <a:gd name="T17" fmla="*/ 6 h 262"/>
                    <a:gd name="T18" fmla="*/ 2 w 57"/>
                    <a:gd name="T19" fmla="*/ 260 h 262"/>
                    <a:gd name="T20" fmla="*/ 7 w 57"/>
                    <a:gd name="T21" fmla="*/ 260 h 262"/>
                    <a:gd name="T22" fmla="*/ 13 w 57"/>
                    <a:gd name="T23" fmla="*/ 262 h 262"/>
                    <a:gd name="T24" fmla="*/ 15 w 57"/>
                    <a:gd name="T25" fmla="*/ 262 h 262"/>
                    <a:gd name="T26" fmla="*/ 17 w 57"/>
                    <a:gd name="T27" fmla="*/ 262 h 262"/>
                    <a:gd name="T28" fmla="*/ 17 w 57"/>
                    <a:gd name="T29" fmla="*/ 260 h 262"/>
                    <a:gd name="T30" fmla="*/ 15 w 57"/>
                    <a:gd name="T31" fmla="*/ 258 h 262"/>
                    <a:gd name="T32" fmla="*/ 15 w 57"/>
                    <a:gd name="T33" fmla="*/ 258 h 262"/>
                    <a:gd name="T34" fmla="*/ 15 w 57"/>
                    <a:gd name="T35" fmla="*/ 258 h 262"/>
                    <a:gd name="T36" fmla="*/ 15 w 57"/>
                    <a:gd name="T37" fmla="*/ 258 h 262"/>
                    <a:gd name="T38" fmla="*/ 13 w 57"/>
                    <a:gd name="T39" fmla="*/ 258 h 262"/>
                    <a:gd name="T40" fmla="*/ 7 w 57"/>
                    <a:gd name="T41" fmla="*/ 256 h 262"/>
                    <a:gd name="T42" fmla="*/ 0 w 57"/>
                    <a:gd name="T43" fmla="*/ 256 h 262"/>
                    <a:gd name="T44" fmla="*/ 0 w 57"/>
                    <a:gd name="T45" fmla="*/ 258 h 262"/>
                    <a:gd name="T46" fmla="*/ 2 w 57"/>
                    <a:gd name="T47" fmla="*/ 260 h 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
                    <a:gd name="T73" fmla="*/ 0 h 262"/>
                    <a:gd name="T74" fmla="*/ 57 w 57"/>
                    <a:gd name="T75" fmla="*/ 262 h 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 h="262">
                      <a:moveTo>
                        <a:pt x="53" y="6"/>
                      </a:moveTo>
                      <a:lnTo>
                        <a:pt x="39" y="4"/>
                      </a:lnTo>
                      <a:lnTo>
                        <a:pt x="26" y="0"/>
                      </a:lnTo>
                      <a:lnTo>
                        <a:pt x="24" y="2"/>
                      </a:lnTo>
                      <a:lnTo>
                        <a:pt x="22" y="4"/>
                      </a:lnTo>
                      <a:lnTo>
                        <a:pt x="39" y="8"/>
                      </a:lnTo>
                      <a:lnTo>
                        <a:pt x="57" y="12"/>
                      </a:lnTo>
                      <a:lnTo>
                        <a:pt x="55" y="10"/>
                      </a:lnTo>
                      <a:lnTo>
                        <a:pt x="53" y="6"/>
                      </a:lnTo>
                      <a:close/>
                      <a:moveTo>
                        <a:pt x="2" y="260"/>
                      </a:moveTo>
                      <a:lnTo>
                        <a:pt x="7" y="260"/>
                      </a:lnTo>
                      <a:lnTo>
                        <a:pt x="13" y="262"/>
                      </a:lnTo>
                      <a:lnTo>
                        <a:pt x="15" y="262"/>
                      </a:lnTo>
                      <a:lnTo>
                        <a:pt x="17" y="262"/>
                      </a:lnTo>
                      <a:lnTo>
                        <a:pt x="17" y="260"/>
                      </a:lnTo>
                      <a:lnTo>
                        <a:pt x="15" y="258"/>
                      </a:lnTo>
                      <a:lnTo>
                        <a:pt x="13" y="258"/>
                      </a:lnTo>
                      <a:lnTo>
                        <a:pt x="7" y="256"/>
                      </a:lnTo>
                      <a:lnTo>
                        <a:pt x="0" y="256"/>
                      </a:lnTo>
                      <a:lnTo>
                        <a:pt x="0" y="258"/>
                      </a:lnTo>
                      <a:lnTo>
                        <a:pt x="2" y="260"/>
                      </a:lnTo>
                      <a:close/>
                    </a:path>
                  </a:pathLst>
                </a:custGeom>
                <a:solidFill>
                  <a:srgbClr val="E38B4F"/>
                </a:solidFill>
                <a:ln w="9525">
                  <a:noFill/>
                  <a:round/>
                  <a:headEnd/>
                  <a:tailEnd/>
                </a:ln>
              </p:spPr>
              <p:txBody>
                <a:bodyPr/>
                <a:lstStyle/>
                <a:p>
                  <a:endParaRPr lang="en-US"/>
                </a:p>
              </p:txBody>
            </p:sp>
            <p:sp>
              <p:nvSpPr>
                <p:cNvPr id="22598" name="Freeform 375"/>
                <p:cNvSpPr>
                  <a:spLocks noEditPoints="1"/>
                </p:cNvSpPr>
                <p:nvPr/>
              </p:nvSpPr>
              <p:spPr bwMode="auto">
                <a:xfrm>
                  <a:off x="1493" y="1328"/>
                  <a:ext cx="58" cy="258"/>
                </a:xfrm>
                <a:custGeom>
                  <a:avLst/>
                  <a:gdLst>
                    <a:gd name="T0" fmla="*/ 55 w 58"/>
                    <a:gd name="T1" fmla="*/ 8 h 258"/>
                    <a:gd name="T2" fmla="*/ 39 w 58"/>
                    <a:gd name="T3" fmla="*/ 4 h 258"/>
                    <a:gd name="T4" fmla="*/ 24 w 58"/>
                    <a:gd name="T5" fmla="*/ 0 h 258"/>
                    <a:gd name="T6" fmla="*/ 22 w 58"/>
                    <a:gd name="T7" fmla="*/ 2 h 258"/>
                    <a:gd name="T8" fmla="*/ 21 w 58"/>
                    <a:gd name="T9" fmla="*/ 4 h 258"/>
                    <a:gd name="T10" fmla="*/ 41 w 58"/>
                    <a:gd name="T11" fmla="*/ 8 h 258"/>
                    <a:gd name="T12" fmla="*/ 58 w 58"/>
                    <a:gd name="T13" fmla="*/ 13 h 258"/>
                    <a:gd name="T14" fmla="*/ 57 w 58"/>
                    <a:gd name="T15" fmla="*/ 10 h 258"/>
                    <a:gd name="T16" fmla="*/ 55 w 58"/>
                    <a:gd name="T17" fmla="*/ 8 h 258"/>
                    <a:gd name="T18" fmla="*/ 0 w 58"/>
                    <a:gd name="T19" fmla="*/ 256 h 258"/>
                    <a:gd name="T20" fmla="*/ 7 w 58"/>
                    <a:gd name="T21" fmla="*/ 256 h 258"/>
                    <a:gd name="T22" fmla="*/ 13 w 58"/>
                    <a:gd name="T23" fmla="*/ 258 h 258"/>
                    <a:gd name="T24" fmla="*/ 15 w 58"/>
                    <a:gd name="T25" fmla="*/ 258 h 258"/>
                    <a:gd name="T26" fmla="*/ 15 w 58"/>
                    <a:gd name="T27" fmla="*/ 258 h 258"/>
                    <a:gd name="T28" fmla="*/ 15 w 58"/>
                    <a:gd name="T29" fmla="*/ 256 h 258"/>
                    <a:gd name="T30" fmla="*/ 15 w 58"/>
                    <a:gd name="T31" fmla="*/ 256 h 258"/>
                    <a:gd name="T32" fmla="*/ 15 w 58"/>
                    <a:gd name="T33" fmla="*/ 254 h 258"/>
                    <a:gd name="T34" fmla="*/ 15 w 58"/>
                    <a:gd name="T35" fmla="*/ 254 h 258"/>
                    <a:gd name="T36" fmla="*/ 13 w 58"/>
                    <a:gd name="T37" fmla="*/ 254 h 258"/>
                    <a:gd name="T38" fmla="*/ 13 w 58"/>
                    <a:gd name="T39" fmla="*/ 254 h 258"/>
                    <a:gd name="T40" fmla="*/ 5 w 58"/>
                    <a:gd name="T41" fmla="*/ 252 h 258"/>
                    <a:gd name="T42" fmla="*/ 0 w 58"/>
                    <a:gd name="T43" fmla="*/ 252 h 258"/>
                    <a:gd name="T44" fmla="*/ 0 w 58"/>
                    <a:gd name="T45" fmla="*/ 254 h 258"/>
                    <a:gd name="T46" fmla="*/ 0 w 58"/>
                    <a:gd name="T47" fmla="*/ 256 h 2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8"/>
                    <a:gd name="T73" fmla="*/ 0 h 258"/>
                    <a:gd name="T74" fmla="*/ 58 w 58"/>
                    <a:gd name="T75" fmla="*/ 258 h 2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8" h="258">
                      <a:moveTo>
                        <a:pt x="55" y="8"/>
                      </a:moveTo>
                      <a:lnTo>
                        <a:pt x="39" y="4"/>
                      </a:lnTo>
                      <a:lnTo>
                        <a:pt x="24" y="0"/>
                      </a:lnTo>
                      <a:lnTo>
                        <a:pt x="22" y="2"/>
                      </a:lnTo>
                      <a:lnTo>
                        <a:pt x="21" y="4"/>
                      </a:lnTo>
                      <a:lnTo>
                        <a:pt x="41" y="8"/>
                      </a:lnTo>
                      <a:lnTo>
                        <a:pt x="58" y="13"/>
                      </a:lnTo>
                      <a:lnTo>
                        <a:pt x="57" y="10"/>
                      </a:lnTo>
                      <a:lnTo>
                        <a:pt x="55" y="8"/>
                      </a:lnTo>
                      <a:close/>
                      <a:moveTo>
                        <a:pt x="0" y="256"/>
                      </a:moveTo>
                      <a:lnTo>
                        <a:pt x="7" y="256"/>
                      </a:lnTo>
                      <a:lnTo>
                        <a:pt x="13" y="258"/>
                      </a:lnTo>
                      <a:lnTo>
                        <a:pt x="15" y="258"/>
                      </a:lnTo>
                      <a:lnTo>
                        <a:pt x="15" y="256"/>
                      </a:lnTo>
                      <a:lnTo>
                        <a:pt x="15" y="254"/>
                      </a:lnTo>
                      <a:lnTo>
                        <a:pt x="13" y="254"/>
                      </a:lnTo>
                      <a:lnTo>
                        <a:pt x="5" y="252"/>
                      </a:lnTo>
                      <a:lnTo>
                        <a:pt x="0" y="252"/>
                      </a:lnTo>
                      <a:lnTo>
                        <a:pt x="0" y="254"/>
                      </a:lnTo>
                      <a:lnTo>
                        <a:pt x="0" y="256"/>
                      </a:lnTo>
                      <a:close/>
                    </a:path>
                  </a:pathLst>
                </a:custGeom>
                <a:solidFill>
                  <a:srgbClr val="E48C4F"/>
                </a:solidFill>
                <a:ln w="9525">
                  <a:noFill/>
                  <a:round/>
                  <a:headEnd/>
                  <a:tailEnd/>
                </a:ln>
              </p:spPr>
              <p:txBody>
                <a:bodyPr/>
                <a:lstStyle/>
                <a:p>
                  <a:endParaRPr lang="en-US"/>
                </a:p>
              </p:txBody>
            </p:sp>
            <p:sp>
              <p:nvSpPr>
                <p:cNvPr id="22599" name="Freeform 376"/>
                <p:cNvSpPr>
                  <a:spLocks noEditPoints="1"/>
                </p:cNvSpPr>
                <p:nvPr/>
              </p:nvSpPr>
              <p:spPr bwMode="auto">
                <a:xfrm>
                  <a:off x="1493" y="1330"/>
                  <a:ext cx="62" cy="254"/>
                </a:xfrm>
                <a:custGeom>
                  <a:avLst/>
                  <a:gdLst>
                    <a:gd name="T0" fmla="*/ 57 w 62"/>
                    <a:gd name="T1" fmla="*/ 8 h 254"/>
                    <a:gd name="T2" fmla="*/ 39 w 62"/>
                    <a:gd name="T3" fmla="*/ 4 h 254"/>
                    <a:gd name="T4" fmla="*/ 22 w 62"/>
                    <a:gd name="T5" fmla="*/ 0 h 254"/>
                    <a:gd name="T6" fmla="*/ 21 w 62"/>
                    <a:gd name="T7" fmla="*/ 2 h 254"/>
                    <a:gd name="T8" fmla="*/ 21 w 62"/>
                    <a:gd name="T9" fmla="*/ 4 h 254"/>
                    <a:gd name="T10" fmla="*/ 30 w 62"/>
                    <a:gd name="T11" fmla="*/ 6 h 254"/>
                    <a:gd name="T12" fmla="*/ 41 w 62"/>
                    <a:gd name="T13" fmla="*/ 8 h 254"/>
                    <a:gd name="T14" fmla="*/ 53 w 62"/>
                    <a:gd name="T15" fmla="*/ 10 h 254"/>
                    <a:gd name="T16" fmla="*/ 62 w 62"/>
                    <a:gd name="T17" fmla="*/ 13 h 254"/>
                    <a:gd name="T18" fmla="*/ 58 w 62"/>
                    <a:gd name="T19" fmla="*/ 11 h 254"/>
                    <a:gd name="T20" fmla="*/ 57 w 62"/>
                    <a:gd name="T21" fmla="*/ 8 h 254"/>
                    <a:gd name="T22" fmla="*/ 0 w 62"/>
                    <a:gd name="T23" fmla="*/ 252 h 254"/>
                    <a:gd name="T24" fmla="*/ 7 w 62"/>
                    <a:gd name="T25" fmla="*/ 252 h 254"/>
                    <a:gd name="T26" fmla="*/ 13 w 62"/>
                    <a:gd name="T27" fmla="*/ 254 h 254"/>
                    <a:gd name="T28" fmla="*/ 15 w 62"/>
                    <a:gd name="T29" fmla="*/ 254 h 254"/>
                    <a:gd name="T30" fmla="*/ 15 w 62"/>
                    <a:gd name="T31" fmla="*/ 254 h 254"/>
                    <a:gd name="T32" fmla="*/ 15 w 62"/>
                    <a:gd name="T33" fmla="*/ 252 h 254"/>
                    <a:gd name="T34" fmla="*/ 13 w 62"/>
                    <a:gd name="T35" fmla="*/ 250 h 254"/>
                    <a:gd name="T36" fmla="*/ 13 w 62"/>
                    <a:gd name="T37" fmla="*/ 250 h 254"/>
                    <a:gd name="T38" fmla="*/ 13 w 62"/>
                    <a:gd name="T39" fmla="*/ 250 h 254"/>
                    <a:gd name="T40" fmla="*/ 5 w 62"/>
                    <a:gd name="T41" fmla="*/ 248 h 254"/>
                    <a:gd name="T42" fmla="*/ 0 w 62"/>
                    <a:gd name="T43" fmla="*/ 248 h 254"/>
                    <a:gd name="T44" fmla="*/ 0 w 62"/>
                    <a:gd name="T45" fmla="*/ 250 h 254"/>
                    <a:gd name="T46" fmla="*/ 0 w 62"/>
                    <a:gd name="T47" fmla="*/ 252 h 2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2"/>
                    <a:gd name="T73" fmla="*/ 0 h 254"/>
                    <a:gd name="T74" fmla="*/ 62 w 62"/>
                    <a:gd name="T75" fmla="*/ 254 h 2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2" h="254">
                      <a:moveTo>
                        <a:pt x="57" y="8"/>
                      </a:moveTo>
                      <a:lnTo>
                        <a:pt x="39" y="4"/>
                      </a:lnTo>
                      <a:lnTo>
                        <a:pt x="22" y="0"/>
                      </a:lnTo>
                      <a:lnTo>
                        <a:pt x="21" y="2"/>
                      </a:lnTo>
                      <a:lnTo>
                        <a:pt x="21" y="4"/>
                      </a:lnTo>
                      <a:lnTo>
                        <a:pt x="30" y="6"/>
                      </a:lnTo>
                      <a:lnTo>
                        <a:pt x="41" y="8"/>
                      </a:lnTo>
                      <a:lnTo>
                        <a:pt x="53" y="10"/>
                      </a:lnTo>
                      <a:lnTo>
                        <a:pt x="62" y="13"/>
                      </a:lnTo>
                      <a:lnTo>
                        <a:pt x="58" y="11"/>
                      </a:lnTo>
                      <a:lnTo>
                        <a:pt x="57" y="8"/>
                      </a:lnTo>
                      <a:close/>
                      <a:moveTo>
                        <a:pt x="0" y="252"/>
                      </a:moveTo>
                      <a:lnTo>
                        <a:pt x="7" y="252"/>
                      </a:lnTo>
                      <a:lnTo>
                        <a:pt x="13" y="254"/>
                      </a:lnTo>
                      <a:lnTo>
                        <a:pt x="15" y="254"/>
                      </a:lnTo>
                      <a:lnTo>
                        <a:pt x="15" y="252"/>
                      </a:lnTo>
                      <a:lnTo>
                        <a:pt x="13" y="250"/>
                      </a:lnTo>
                      <a:lnTo>
                        <a:pt x="5" y="248"/>
                      </a:lnTo>
                      <a:lnTo>
                        <a:pt x="0" y="248"/>
                      </a:lnTo>
                      <a:lnTo>
                        <a:pt x="0" y="250"/>
                      </a:lnTo>
                      <a:lnTo>
                        <a:pt x="0" y="252"/>
                      </a:lnTo>
                      <a:close/>
                    </a:path>
                  </a:pathLst>
                </a:custGeom>
                <a:solidFill>
                  <a:srgbClr val="E48C4F"/>
                </a:solidFill>
                <a:ln w="9525">
                  <a:noFill/>
                  <a:round/>
                  <a:headEnd/>
                  <a:tailEnd/>
                </a:ln>
              </p:spPr>
              <p:txBody>
                <a:bodyPr/>
                <a:lstStyle/>
                <a:p>
                  <a:endParaRPr lang="en-US"/>
                </a:p>
              </p:txBody>
            </p:sp>
            <p:sp>
              <p:nvSpPr>
                <p:cNvPr id="22600" name="Freeform 377"/>
                <p:cNvSpPr>
                  <a:spLocks noEditPoints="1"/>
                </p:cNvSpPr>
                <p:nvPr/>
              </p:nvSpPr>
              <p:spPr bwMode="auto">
                <a:xfrm>
                  <a:off x="1491" y="1332"/>
                  <a:ext cx="66" cy="250"/>
                </a:xfrm>
                <a:custGeom>
                  <a:avLst/>
                  <a:gdLst>
                    <a:gd name="T0" fmla="*/ 60 w 66"/>
                    <a:gd name="T1" fmla="*/ 9 h 250"/>
                    <a:gd name="T2" fmla="*/ 43 w 66"/>
                    <a:gd name="T3" fmla="*/ 4 h 250"/>
                    <a:gd name="T4" fmla="*/ 23 w 66"/>
                    <a:gd name="T5" fmla="*/ 0 h 250"/>
                    <a:gd name="T6" fmla="*/ 23 w 66"/>
                    <a:gd name="T7" fmla="*/ 2 h 250"/>
                    <a:gd name="T8" fmla="*/ 21 w 66"/>
                    <a:gd name="T9" fmla="*/ 4 h 250"/>
                    <a:gd name="T10" fmla="*/ 32 w 66"/>
                    <a:gd name="T11" fmla="*/ 6 h 250"/>
                    <a:gd name="T12" fmla="*/ 45 w 66"/>
                    <a:gd name="T13" fmla="*/ 8 h 250"/>
                    <a:gd name="T14" fmla="*/ 57 w 66"/>
                    <a:gd name="T15" fmla="*/ 11 h 250"/>
                    <a:gd name="T16" fmla="*/ 66 w 66"/>
                    <a:gd name="T17" fmla="*/ 15 h 250"/>
                    <a:gd name="T18" fmla="*/ 64 w 66"/>
                    <a:gd name="T19" fmla="*/ 11 h 250"/>
                    <a:gd name="T20" fmla="*/ 60 w 66"/>
                    <a:gd name="T21" fmla="*/ 9 h 250"/>
                    <a:gd name="T22" fmla="*/ 2 w 66"/>
                    <a:gd name="T23" fmla="*/ 248 h 250"/>
                    <a:gd name="T24" fmla="*/ 7 w 66"/>
                    <a:gd name="T25" fmla="*/ 248 h 250"/>
                    <a:gd name="T26" fmla="*/ 15 w 66"/>
                    <a:gd name="T27" fmla="*/ 250 h 250"/>
                    <a:gd name="T28" fmla="*/ 15 w 66"/>
                    <a:gd name="T29" fmla="*/ 250 h 250"/>
                    <a:gd name="T30" fmla="*/ 17 w 66"/>
                    <a:gd name="T31" fmla="*/ 250 h 250"/>
                    <a:gd name="T32" fmla="*/ 15 w 66"/>
                    <a:gd name="T33" fmla="*/ 248 h 250"/>
                    <a:gd name="T34" fmla="*/ 15 w 66"/>
                    <a:gd name="T35" fmla="*/ 246 h 250"/>
                    <a:gd name="T36" fmla="*/ 15 w 66"/>
                    <a:gd name="T37" fmla="*/ 246 h 250"/>
                    <a:gd name="T38" fmla="*/ 15 w 66"/>
                    <a:gd name="T39" fmla="*/ 246 h 250"/>
                    <a:gd name="T40" fmla="*/ 7 w 66"/>
                    <a:gd name="T41" fmla="*/ 245 h 250"/>
                    <a:gd name="T42" fmla="*/ 0 w 66"/>
                    <a:gd name="T43" fmla="*/ 245 h 250"/>
                    <a:gd name="T44" fmla="*/ 2 w 66"/>
                    <a:gd name="T45" fmla="*/ 246 h 250"/>
                    <a:gd name="T46" fmla="*/ 2 w 66"/>
                    <a:gd name="T47" fmla="*/ 248 h 2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250"/>
                    <a:gd name="T74" fmla="*/ 66 w 66"/>
                    <a:gd name="T75" fmla="*/ 250 h 2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250">
                      <a:moveTo>
                        <a:pt x="60" y="9"/>
                      </a:moveTo>
                      <a:lnTo>
                        <a:pt x="43" y="4"/>
                      </a:lnTo>
                      <a:lnTo>
                        <a:pt x="23" y="0"/>
                      </a:lnTo>
                      <a:lnTo>
                        <a:pt x="23" y="2"/>
                      </a:lnTo>
                      <a:lnTo>
                        <a:pt x="21" y="4"/>
                      </a:lnTo>
                      <a:lnTo>
                        <a:pt x="32" y="6"/>
                      </a:lnTo>
                      <a:lnTo>
                        <a:pt x="45" y="8"/>
                      </a:lnTo>
                      <a:lnTo>
                        <a:pt x="57" y="11"/>
                      </a:lnTo>
                      <a:lnTo>
                        <a:pt x="66" y="15"/>
                      </a:lnTo>
                      <a:lnTo>
                        <a:pt x="64" y="11"/>
                      </a:lnTo>
                      <a:lnTo>
                        <a:pt x="60" y="9"/>
                      </a:lnTo>
                      <a:close/>
                      <a:moveTo>
                        <a:pt x="2" y="248"/>
                      </a:moveTo>
                      <a:lnTo>
                        <a:pt x="7" y="248"/>
                      </a:lnTo>
                      <a:lnTo>
                        <a:pt x="15" y="250"/>
                      </a:lnTo>
                      <a:lnTo>
                        <a:pt x="17" y="250"/>
                      </a:lnTo>
                      <a:lnTo>
                        <a:pt x="15" y="248"/>
                      </a:lnTo>
                      <a:lnTo>
                        <a:pt x="15" y="246"/>
                      </a:lnTo>
                      <a:lnTo>
                        <a:pt x="7" y="245"/>
                      </a:lnTo>
                      <a:lnTo>
                        <a:pt x="0" y="245"/>
                      </a:lnTo>
                      <a:lnTo>
                        <a:pt x="2" y="246"/>
                      </a:lnTo>
                      <a:lnTo>
                        <a:pt x="2" y="248"/>
                      </a:lnTo>
                      <a:close/>
                    </a:path>
                  </a:pathLst>
                </a:custGeom>
                <a:solidFill>
                  <a:srgbClr val="E48E50"/>
                </a:solidFill>
                <a:ln w="9525">
                  <a:noFill/>
                  <a:round/>
                  <a:headEnd/>
                  <a:tailEnd/>
                </a:ln>
              </p:spPr>
              <p:txBody>
                <a:bodyPr/>
                <a:lstStyle/>
                <a:p>
                  <a:endParaRPr lang="en-US"/>
                </a:p>
              </p:txBody>
            </p:sp>
            <p:sp>
              <p:nvSpPr>
                <p:cNvPr id="22601" name="Freeform 378"/>
                <p:cNvSpPr>
                  <a:spLocks noEditPoints="1"/>
                </p:cNvSpPr>
                <p:nvPr/>
              </p:nvSpPr>
              <p:spPr bwMode="auto">
                <a:xfrm>
                  <a:off x="1491" y="1334"/>
                  <a:ext cx="70" cy="246"/>
                </a:xfrm>
                <a:custGeom>
                  <a:avLst/>
                  <a:gdLst>
                    <a:gd name="T0" fmla="*/ 64 w 70"/>
                    <a:gd name="T1" fmla="*/ 9 h 246"/>
                    <a:gd name="T2" fmla="*/ 55 w 70"/>
                    <a:gd name="T3" fmla="*/ 6 h 246"/>
                    <a:gd name="T4" fmla="*/ 43 w 70"/>
                    <a:gd name="T5" fmla="*/ 4 h 246"/>
                    <a:gd name="T6" fmla="*/ 32 w 70"/>
                    <a:gd name="T7" fmla="*/ 2 h 246"/>
                    <a:gd name="T8" fmla="*/ 23 w 70"/>
                    <a:gd name="T9" fmla="*/ 0 h 246"/>
                    <a:gd name="T10" fmla="*/ 21 w 70"/>
                    <a:gd name="T11" fmla="*/ 2 h 246"/>
                    <a:gd name="T12" fmla="*/ 19 w 70"/>
                    <a:gd name="T13" fmla="*/ 4 h 246"/>
                    <a:gd name="T14" fmla="*/ 19 w 70"/>
                    <a:gd name="T15" fmla="*/ 4 h 246"/>
                    <a:gd name="T16" fmla="*/ 19 w 70"/>
                    <a:gd name="T17" fmla="*/ 4 h 246"/>
                    <a:gd name="T18" fmla="*/ 32 w 70"/>
                    <a:gd name="T19" fmla="*/ 6 h 246"/>
                    <a:gd name="T20" fmla="*/ 45 w 70"/>
                    <a:gd name="T21" fmla="*/ 7 h 246"/>
                    <a:gd name="T22" fmla="*/ 59 w 70"/>
                    <a:gd name="T23" fmla="*/ 11 h 246"/>
                    <a:gd name="T24" fmla="*/ 70 w 70"/>
                    <a:gd name="T25" fmla="*/ 17 h 246"/>
                    <a:gd name="T26" fmla="*/ 66 w 70"/>
                    <a:gd name="T27" fmla="*/ 13 h 246"/>
                    <a:gd name="T28" fmla="*/ 64 w 70"/>
                    <a:gd name="T29" fmla="*/ 9 h 246"/>
                    <a:gd name="T30" fmla="*/ 2 w 70"/>
                    <a:gd name="T31" fmla="*/ 244 h 246"/>
                    <a:gd name="T32" fmla="*/ 7 w 70"/>
                    <a:gd name="T33" fmla="*/ 244 h 246"/>
                    <a:gd name="T34" fmla="*/ 15 w 70"/>
                    <a:gd name="T35" fmla="*/ 246 h 246"/>
                    <a:gd name="T36" fmla="*/ 15 w 70"/>
                    <a:gd name="T37" fmla="*/ 246 h 246"/>
                    <a:gd name="T38" fmla="*/ 15 w 70"/>
                    <a:gd name="T39" fmla="*/ 246 h 246"/>
                    <a:gd name="T40" fmla="*/ 15 w 70"/>
                    <a:gd name="T41" fmla="*/ 244 h 246"/>
                    <a:gd name="T42" fmla="*/ 15 w 70"/>
                    <a:gd name="T43" fmla="*/ 243 h 246"/>
                    <a:gd name="T44" fmla="*/ 7 w 70"/>
                    <a:gd name="T45" fmla="*/ 241 h 246"/>
                    <a:gd name="T46" fmla="*/ 0 w 70"/>
                    <a:gd name="T47" fmla="*/ 241 h 246"/>
                    <a:gd name="T48" fmla="*/ 0 w 70"/>
                    <a:gd name="T49" fmla="*/ 243 h 246"/>
                    <a:gd name="T50" fmla="*/ 2 w 70"/>
                    <a:gd name="T51" fmla="*/ 244 h 2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46"/>
                    <a:gd name="T80" fmla="*/ 70 w 70"/>
                    <a:gd name="T81" fmla="*/ 246 h 24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46">
                      <a:moveTo>
                        <a:pt x="64" y="9"/>
                      </a:moveTo>
                      <a:lnTo>
                        <a:pt x="55" y="6"/>
                      </a:lnTo>
                      <a:lnTo>
                        <a:pt x="43" y="4"/>
                      </a:lnTo>
                      <a:lnTo>
                        <a:pt x="32" y="2"/>
                      </a:lnTo>
                      <a:lnTo>
                        <a:pt x="23" y="0"/>
                      </a:lnTo>
                      <a:lnTo>
                        <a:pt x="21" y="2"/>
                      </a:lnTo>
                      <a:lnTo>
                        <a:pt x="19" y="4"/>
                      </a:lnTo>
                      <a:lnTo>
                        <a:pt x="32" y="6"/>
                      </a:lnTo>
                      <a:lnTo>
                        <a:pt x="45" y="7"/>
                      </a:lnTo>
                      <a:lnTo>
                        <a:pt x="59" y="11"/>
                      </a:lnTo>
                      <a:lnTo>
                        <a:pt x="70" y="17"/>
                      </a:lnTo>
                      <a:lnTo>
                        <a:pt x="66" y="13"/>
                      </a:lnTo>
                      <a:lnTo>
                        <a:pt x="64" y="9"/>
                      </a:lnTo>
                      <a:close/>
                      <a:moveTo>
                        <a:pt x="2" y="244"/>
                      </a:moveTo>
                      <a:lnTo>
                        <a:pt x="7" y="244"/>
                      </a:lnTo>
                      <a:lnTo>
                        <a:pt x="15" y="246"/>
                      </a:lnTo>
                      <a:lnTo>
                        <a:pt x="15" y="244"/>
                      </a:lnTo>
                      <a:lnTo>
                        <a:pt x="15" y="243"/>
                      </a:lnTo>
                      <a:lnTo>
                        <a:pt x="7" y="241"/>
                      </a:lnTo>
                      <a:lnTo>
                        <a:pt x="0" y="241"/>
                      </a:lnTo>
                      <a:lnTo>
                        <a:pt x="0" y="243"/>
                      </a:lnTo>
                      <a:lnTo>
                        <a:pt x="2" y="244"/>
                      </a:lnTo>
                      <a:close/>
                    </a:path>
                  </a:pathLst>
                </a:custGeom>
                <a:solidFill>
                  <a:srgbClr val="E48F50"/>
                </a:solidFill>
                <a:ln w="9525">
                  <a:noFill/>
                  <a:round/>
                  <a:headEnd/>
                  <a:tailEnd/>
                </a:ln>
              </p:spPr>
              <p:txBody>
                <a:bodyPr/>
                <a:lstStyle/>
                <a:p>
                  <a:endParaRPr lang="en-US"/>
                </a:p>
              </p:txBody>
            </p:sp>
            <p:sp>
              <p:nvSpPr>
                <p:cNvPr id="22602" name="Freeform 379"/>
                <p:cNvSpPr>
                  <a:spLocks noEditPoints="1"/>
                </p:cNvSpPr>
                <p:nvPr/>
              </p:nvSpPr>
              <p:spPr bwMode="auto">
                <a:xfrm>
                  <a:off x="1491" y="1336"/>
                  <a:ext cx="72" cy="242"/>
                </a:xfrm>
                <a:custGeom>
                  <a:avLst/>
                  <a:gdLst>
                    <a:gd name="T0" fmla="*/ 66 w 72"/>
                    <a:gd name="T1" fmla="*/ 11 h 242"/>
                    <a:gd name="T2" fmla="*/ 57 w 72"/>
                    <a:gd name="T3" fmla="*/ 7 h 242"/>
                    <a:gd name="T4" fmla="*/ 45 w 72"/>
                    <a:gd name="T5" fmla="*/ 4 h 242"/>
                    <a:gd name="T6" fmla="*/ 32 w 72"/>
                    <a:gd name="T7" fmla="*/ 2 h 242"/>
                    <a:gd name="T8" fmla="*/ 21 w 72"/>
                    <a:gd name="T9" fmla="*/ 0 h 242"/>
                    <a:gd name="T10" fmla="*/ 19 w 72"/>
                    <a:gd name="T11" fmla="*/ 0 h 242"/>
                    <a:gd name="T12" fmla="*/ 19 w 72"/>
                    <a:gd name="T13" fmla="*/ 2 h 242"/>
                    <a:gd name="T14" fmla="*/ 19 w 72"/>
                    <a:gd name="T15" fmla="*/ 2 h 242"/>
                    <a:gd name="T16" fmla="*/ 17 w 72"/>
                    <a:gd name="T17" fmla="*/ 4 h 242"/>
                    <a:gd name="T18" fmla="*/ 32 w 72"/>
                    <a:gd name="T19" fmla="*/ 5 h 242"/>
                    <a:gd name="T20" fmla="*/ 45 w 72"/>
                    <a:gd name="T21" fmla="*/ 7 h 242"/>
                    <a:gd name="T22" fmla="*/ 59 w 72"/>
                    <a:gd name="T23" fmla="*/ 13 h 242"/>
                    <a:gd name="T24" fmla="*/ 72 w 72"/>
                    <a:gd name="T25" fmla="*/ 19 h 242"/>
                    <a:gd name="T26" fmla="*/ 70 w 72"/>
                    <a:gd name="T27" fmla="*/ 15 h 242"/>
                    <a:gd name="T28" fmla="*/ 66 w 72"/>
                    <a:gd name="T29" fmla="*/ 11 h 242"/>
                    <a:gd name="T30" fmla="*/ 0 w 72"/>
                    <a:gd name="T31" fmla="*/ 241 h 242"/>
                    <a:gd name="T32" fmla="*/ 7 w 72"/>
                    <a:gd name="T33" fmla="*/ 241 h 242"/>
                    <a:gd name="T34" fmla="*/ 15 w 72"/>
                    <a:gd name="T35" fmla="*/ 242 h 242"/>
                    <a:gd name="T36" fmla="*/ 15 w 72"/>
                    <a:gd name="T37" fmla="*/ 242 h 242"/>
                    <a:gd name="T38" fmla="*/ 15 w 72"/>
                    <a:gd name="T39" fmla="*/ 242 h 242"/>
                    <a:gd name="T40" fmla="*/ 15 w 72"/>
                    <a:gd name="T41" fmla="*/ 241 h 242"/>
                    <a:gd name="T42" fmla="*/ 15 w 72"/>
                    <a:gd name="T43" fmla="*/ 239 h 242"/>
                    <a:gd name="T44" fmla="*/ 7 w 72"/>
                    <a:gd name="T45" fmla="*/ 237 h 242"/>
                    <a:gd name="T46" fmla="*/ 0 w 72"/>
                    <a:gd name="T47" fmla="*/ 237 h 242"/>
                    <a:gd name="T48" fmla="*/ 0 w 72"/>
                    <a:gd name="T49" fmla="*/ 239 h 242"/>
                    <a:gd name="T50" fmla="*/ 0 w 72"/>
                    <a:gd name="T51" fmla="*/ 241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242"/>
                    <a:gd name="T80" fmla="*/ 72 w 72"/>
                    <a:gd name="T81" fmla="*/ 242 h 2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242">
                      <a:moveTo>
                        <a:pt x="66" y="11"/>
                      </a:moveTo>
                      <a:lnTo>
                        <a:pt x="57" y="7"/>
                      </a:lnTo>
                      <a:lnTo>
                        <a:pt x="45" y="4"/>
                      </a:lnTo>
                      <a:lnTo>
                        <a:pt x="32" y="2"/>
                      </a:lnTo>
                      <a:lnTo>
                        <a:pt x="21" y="0"/>
                      </a:lnTo>
                      <a:lnTo>
                        <a:pt x="19" y="0"/>
                      </a:lnTo>
                      <a:lnTo>
                        <a:pt x="19" y="2"/>
                      </a:lnTo>
                      <a:lnTo>
                        <a:pt x="17" y="4"/>
                      </a:lnTo>
                      <a:lnTo>
                        <a:pt x="32" y="5"/>
                      </a:lnTo>
                      <a:lnTo>
                        <a:pt x="45" y="7"/>
                      </a:lnTo>
                      <a:lnTo>
                        <a:pt x="59" y="13"/>
                      </a:lnTo>
                      <a:lnTo>
                        <a:pt x="72" y="19"/>
                      </a:lnTo>
                      <a:lnTo>
                        <a:pt x="70" y="15"/>
                      </a:lnTo>
                      <a:lnTo>
                        <a:pt x="66" y="11"/>
                      </a:lnTo>
                      <a:close/>
                      <a:moveTo>
                        <a:pt x="0" y="241"/>
                      </a:moveTo>
                      <a:lnTo>
                        <a:pt x="7" y="241"/>
                      </a:lnTo>
                      <a:lnTo>
                        <a:pt x="15" y="242"/>
                      </a:lnTo>
                      <a:lnTo>
                        <a:pt x="15" y="241"/>
                      </a:lnTo>
                      <a:lnTo>
                        <a:pt x="15" y="239"/>
                      </a:lnTo>
                      <a:lnTo>
                        <a:pt x="7" y="237"/>
                      </a:lnTo>
                      <a:lnTo>
                        <a:pt x="0" y="237"/>
                      </a:lnTo>
                      <a:lnTo>
                        <a:pt x="0" y="239"/>
                      </a:lnTo>
                      <a:lnTo>
                        <a:pt x="0" y="241"/>
                      </a:lnTo>
                      <a:close/>
                    </a:path>
                  </a:pathLst>
                </a:custGeom>
                <a:solidFill>
                  <a:srgbClr val="E59050"/>
                </a:solidFill>
                <a:ln w="9525">
                  <a:noFill/>
                  <a:round/>
                  <a:headEnd/>
                  <a:tailEnd/>
                </a:ln>
              </p:spPr>
              <p:txBody>
                <a:bodyPr/>
                <a:lstStyle/>
                <a:p>
                  <a:endParaRPr lang="en-US"/>
                </a:p>
              </p:txBody>
            </p:sp>
            <p:sp>
              <p:nvSpPr>
                <p:cNvPr id="22603" name="Freeform 380"/>
                <p:cNvSpPr>
                  <a:spLocks noEditPoints="1"/>
                </p:cNvSpPr>
                <p:nvPr/>
              </p:nvSpPr>
              <p:spPr bwMode="auto">
                <a:xfrm>
                  <a:off x="1491" y="1338"/>
                  <a:ext cx="74" cy="239"/>
                </a:xfrm>
                <a:custGeom>
                  <a:avLst/>
                  <a:gdLst>
                    <a:gd name="T0" fmla="*/ 70 w 74"/>
                    <a:gd name="T1" fmla="*/ 13 h 239"/>
                    <a:gd name="T2" fmla="*/ 59 w 74"/>
                    <a:gd name="T3" fmla="*/ 7 h 239"/>
                    <a:gd name="T4" fmla="*/ 45 w 74"/>
                    <a:gd name="T5" fmla="*/ 3 h 239"/>
                    <a:gd name="T6" fmla="*/ 32 w 74"/>
                    <a:gd name="T7" fmla="*/ 2 h 239"/>
                    <a:gd name="T8" fmla="*/ 19 w 74"/>
                    <a:gd name="T9" fmla="*/ 0 h 239"/>
                    <a:gd name="T10" fmla="*/ 17 w 74"/>
                    <a:gd name="T11" fmla="*/ 2 h 239"/>
                    <a:gd name="T12" fmla="*/ 15 w 74"/>
                    <a:gd name="T13" fmla="*/ 3 h 239"/>
                    <a:gd name="T14" fmla="*/ 30 w 74"/>
                    <a:gd name="T15" fmla="*/ 5 h 239"/>
                    <a:gd name="T16" fmla="*/ 45 w 74"/>
                    <a:gd name="T17" fmla="*/ 7 h 239"/>
                    <a:gd name="T18" fmla="*/ 59 w 74"/>
                    <a:gd name="T19" fmla="*/ 13 h 239"/>
                    <a:gd name="T20" fmla="*/ 72 w 74"/>
                    <a:gd name="T21" fmla="*/ 19 h 239"/>
                    <a:gd name="T22" fmla="*/ 72 w 74"/>
                    <a:gd name="T23" fmla="*/ 19 h 239"/>
                    <a:gd name="T24" fmla="*/ 74 w 74"/>
                    <a:gd name="T25" fmla="*/ 19 h 239"/>
                    <a:gd name="T26" fmla="*/ 72 w 74"/>
                    <a:gd name="T27" fmla="*/ 15 h 239"/>
                    <a:gd name="T28" fmla="*/ 70 w 74"/>
                    <a:gd name="T29" fmla="*/ 13 h 239"/>
                    <a:gd name="T30" fmla="*/ 0 w 74"/>
                    <a:gd name="T31" fmla="*/ 237 h 239"/>
                    <a:gd name="T32" fmla="*/ 7 w 74"/>
                    <a:gd name="T33" fmla="*/ 237 h 239"/>
                    <a:gd name="T34" fmla="*/ 15 w 74"/>
                    <a:gd name="T35" fmla="*/ 239 h 239"/>
                    <a:gd name="T36" fmla="*/ 15 w 74"/>
                    <a:gd name="T37" fmla="*/ 237 h 239"/>
                    <a:gd name="T38" fmla="*/ 13 w 74"/>
                    <a:gd name="T39" fmla="*/ 235 h 239"/>
                    <a:gd name="T40" fmla="*/ 7 w 74"/>
                    <a:gd name="T41" fmla="*/ 233 h 239"/>
                    <a:gd name="T42" fmla="*/ 0 w 74"/>
                    <a:gd name="T43" fmla="*/ 233 h 239"/>
                    <a:gd name="T44" fmla="*/ 0 w 74"/>
                    <a:gd name="T45" fmla="*/ 235 h 239"/>
                    <a:gd name="T46" fmla="*/ 0 w 74"/>
                    <a:gd name="T47" fmla="*/ 237 h 2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
                    <a:gd name="T73" fmla="*/ 0 h 239"/>
                    <a:gd name="T74" fmla="*/ 74 w 74"/>
                    <a:gd name="T75" fmla="*/ 239 h 2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 h="239">
                      <a:moveTo>
                        <a:pt x="70" y="13"/>
                      </a:moveTo>
                      <a:lnTo>
                        <a:pt x="59" y="7"/>
                      </a:lnTo>
                      <a:lnTo>
                        <a:pt x="45" y="3"/>
                      </a:lnTo>
                      <a:lnTo>
                        <a:pt x="32" y="2"/>
                      </a:lnTo>
                      <a:lnTo>
                        <a:pt x="19" y="0"/>
                      </a:lnTo>
                      <a:lnTo>
                        <a:pt x="17" y="2"/>
                      </a:lnTo>
                      <a:lnTo>
                        <a:pt x="15" y="3"/>
                      </a:lnTo>
                      <a:lnTo>
                        <a:pt x="30" y="5"/>
                      </a:lnTo>
                      <a:lnTo>
                        <a:pt x="45" y="7"/>
                      </a:lnTo>
                      <a:lnTo>
                        <a:pt x="59" y="13"/>
                      </a:lnTo>
                      <a:lnTo>
                        <a:pt x="72" y="19"/>
                      </a:lnTo>
                      <a:lnTo>
                        <a:pt x="74" y="19"/>
                      </a:lnTo>
                      <a:lnTo>
                        <a:pt x="72" y="15"/>
                      </a:lnTo>
                      <a:lnTo>
                        <a:pt x="70" y="13"/>
                      </a:lnTo>
                      <a:close/>
                      <a:moveTo>
                        <a:pt x="0" y="237"/>
                      </a:moveTo>
                      <a:lnTo>
                        <a:pt x="7" y="237"/>
                      </a:lnTo>
                      <a:lnTo>
                        <a:pt x="15" y="239"/>
                      </a:lnTo>
                      <a:lnTo>
                        <a:pt x="15" y="237"/>
                      </a:lnTo>
                      <a:lnTo>
                        <a:pt x="13" y="235"/>
                      </a:lnTo>
                      <a:lnTo>
                        <a:pt x="7" y="233"/>
                      </a:lnTo>
                      <a:lnTo>
                        <a:pt x="0" y="233"/>
                      </a:lnTo>
                      <a:lnTo>
                        <a:pt x="0" y="235"/>
                      </a:lnTo>
                      <a:lnTo>
                        <a:pt x="0" y="237"/>
                      </a:lnTo>
                      <a:close/>
                    </a:path>
                  </a:pathLst>
                </a:custGeom>
                <a:solidFill>
                  <a:srgbClr val="E59151"/>
                </a:solidFill>
                <a:ln w="9525">
                  <a:noFill/>
                  <a:round/>
                  <a:headEnd/>
                  <a:tailEnd/>
                </a:ln>
              </p:spPr>
              <p:txBody>
                <a:bodyPr/>
                <a:lstStyle/>
                <a:p>
                  <a:endParaRPr lang="en-US"/>
                </a:p>
              </p:txBody>
            </p:sp>
            <p:sp>
              <p:nvSpPr>
                <p:cNvPr id="22604" name="Freeform 381"/>
                <p:cNvSpPr>
                  <a:spLocks noEditPoints="1"/>
                </p:cNvSpPr>
                <p:nvPr/>
              </p:nvSpPr>
              <p:spPr bwMode="auto">
                <a:xfrm>
                  <a:off x="1491" y="1340"/>
                  <a:ext cx="74" cy="235"/>
                </a:xfrm>
                <a:custGeom>
                  <a:avLst/>
                  <a:gdLst>
                    <a:gd name="T0" fmla="*/ 72 w 74"/>
                    <a:gd name="T1" fmla="*/ 15 h 235"/>
                    <a:gd name="T2" fmla="*/ 59 w 74"/>
                    <a:gd name="T3" fmla="*/ 9 h 235"/>
                    <a:gd name="T4" fmla="*/ 45 w 74"/>
                    <a:gd name="T5" fmla="*/ 3 h 235"/>
                    <a:gd name="T6" fmla="*/ 32 w 74"/>
                    <a:gd name="T7" fmla="*/ 1 h 235"/>
                    <a:gd name="T8" fmla="*/ 17 w 74"/>
                    <a:gd name="T9" fmla="*/ 0 h 235"/>
                    <a:gd name="T10" fmla="*/ 15 w 74"/>
                    <a:gd name="T11" fmla="*/ 1 h 235"/>
                    <a:gd name="T12" fmla="*/ 13 w 74"/>
                    <a:gd name="T13" fmla="*/ 3 h 235"/>
                    <a:gd name="T14" fmla="*/ 15 w 74"/>
                    <a:gd name="T15" fmla="*/ 3 h 235"/>
                    <a:gd name="T16" fmla="*/ 15 w 74"/>
                    <a:gd name="T17" fmla="*/ 3 h 235"/>
                    <a:gd name="T18" fmla="*/ 30 w 74"/>
                    <a:gd name="T19" fmla="*/ 5 h 235"/>
                    <a:gd name="T20" fmla="*/ 43 w 74"/>
                    <a:gd name="T21" fmla="*/ 7 h 235"/>
                    <a:gd name="T22" fmla="*/ 57 w 74"/>
                    <a:gd name="T23" fmla="*/ 11 h 235"/>
                    <a:gd name="T24" fmla="*/ 70 w 74"/>
                    <a:gd name="T25" fmla="*/ 18 h 235"/>
                    <a:gd name="T26" fmla="*/ 72 w 74"/>
                    <a:gd name="T27" fmla="*/ 17 h 235"/>
                    <a:gd name="T28" fmla="*/ 74 w 74"/>
                    <a:gd name="T29" fmla="*/ 17 h 235"/>
                    <a:gd name="T30" fmla="*/ 72 w 74"/>
                    <a:gd name="T31" fmla="*/ 15 h 235"/>
                    <a:gd name="T32" fmla="*/ 72 w 74"/>
                    <a:gd name="T33" fmla="*/ 15 h 235"/>
                    <a:gd name="T34" fmla="*/ 0 w 74"/>
                    <a:gd name="T35" fmla="*/ 233 h 235"/>
                    <a:gd name="T36" fmla="*/ 7 w 74"/>
                    <a:gd name="T37" fmla="*/ 233 h 235"/>
                    <a:gd name="T38" fmla="*/ 15 w 74"/>
                    <a:gd name="T39" fmla="*/ 235 h 235"/>
                    <a:gd name="T40" fmla="*/ 13 w 74"/>
                    <a:gd name="T41" fmla="*/ 233 h 235"/>
                    <a:gd name="T42" fmla="*/ 13 w 74"/>
                    <a:gd name="T43" fmla="*/ 231 h 235"/>
                    <a:gd name="T44" fmla="*/ 5 w 74"/>
                    <a:gd name="T45" fmla="*/ 229 h 235"/>
                    <a:gd name="T46" fmla="*/ 0 w 74"/>
                    <a:gd name="T47" fmla="*/ 229 h 235"/>
                    <a:gd name="T48" fmla="*/ 0 w 74"/>
                    <a:gd name="T49" fmla="*/ 231 h 235"/>
                    <a:gd name="T50" fmla="*/ 0 w 74"/>
                    <a:gd name="T51" fmla="*/ 233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
                    <a:gd name="T79" fmla="*/ 0 h 235"/>
                    <a:gd name="T80" fmla="*/ 74 w 74"/>
                    <a:gd name="T81" fmla="*/ 235 h 2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 h="235">
                      <a:moveTo>
                        <a:pt x="72" y="15"/>
                      </a:moveTo>
                      <a:lnTo>
                        <a:pt x="59" y="9"/>
                      </a:lnTo>
                      <a:lnTo>
                        <a:pt x="45" y="3"/>
                      </a:lnTo>
                      <a:lnTo>
                        <a:pt x="32" y="1"/>
                      </a:lnTo>
                      <a:lnTo>
                        <a:pt x="17" y="0"/>
                      </a:lnTo>
                      <a:lnTo>
                        <a:pt x="15" y="1"/>
                      </a:lnTo>
                      <a:lnTo>
                        <a:pt x="13" y="3"/>
                      </a:lnTo>
                      <a:lnTo>
                        <a:pt x="15" y="3"/>
                      </a:lnTo>
                      <a:lnTo>
                        <a:pt x="30" y="5"/>
                      </a:lnTo>
                      <a:lnTo>
                        <a:pt x="43" y="7"/>
                      </a:lnTo>
                      <a:lnTo>
                        <a:pt x="57" y="11"/>
                      </a:lnTo>
                      <a:lnTo>
                        <a:pt x="70" y="18"/>
                      </a:lnTo>
                      <a:lnTo>
                        <a:pt x="72" y="17"/>
                      </a:lnTo>
                      <a:lnTo>
                        <a:pt x="74" y="17"/>
                      </a:lnTo>
                      <a:lnTo>
                        <a:pt x="72" y="15"/>
                      </a:lnTo>
                      <a:close/>
                      <a:moveTo>
                        <a:pt x="0" y="233"/>
                      </a:moveTo>
                      <a:lnTo>
                        <a:pt x="7" y="233"/>
                      </a:lnTo>
                      <a:lnTo>
                        <a:pt x="15" y="235"/>
                      </a:lnTo>
                      <a:lnTo>
                        <a:pt x="13" y="233"/>
                      </a:lnTo>
                      <a:lnTo>
                        <a:pt x="13" y="231"/>
                      </a:lnTo>
                      <a:lnTo>
                        <a:pt x="5" y="229"/>
                      </a:lnTo>
                      <a:lnTo>
                        <a:pt x="0" y="229"/>
                      </a:lnTo>
                      <a:lnTo>
                        <a:pt x="0" y="231"/>
                      </a:lnTo>
                      <a:lnTo>
                        <a:pt x="0" y="233"/>
                      </a:lnTo>
                      <a:close/>
                    </a:path>
                  </a:pathLst>
                </a:custGeom>
                <a:solidFill>
                  <a:srgbClr val="E59351"/>
                </a:solidFill>
                <a:ln w="9525">
                  <a:noFill/>
                  <a:round/>
                  <a:headEnd/>
                  <a:tailEnd/>
                </a:ln>
              </p:spPr>
              <p:txBody>
                <a:bodyPr/>
                <a:lstStyle/>
                <a:p>
                  <a:endParaRPr lang="en-US"/>
                </a:p>
              </p:txBody>
            </p:sp>
            <p:sp>
              <p:nvSpPr>
                <p:cNvPr id="22605" name="Freeform 382"/>
                <p:cNvSpPr>
                  <a:spLocks noEditPoints="1"/>
                </p:cNvSpPr>
                <p:nvPr/>
              </p:nvSpPr>
              <p:spPr bwMode="auto">
                <a:xfrm>
                  <a:off x="1489" y="1341"/>
                  <a:ext cx="74" cy="232"/>
                </a:xfrm>
                <a:custGeom>
                  <a:avLst/>
                  <a:gdLst>
                    <a:gd name="T0" fmla="*/ 74 w 74"/>
                    <a:gd name="T1" fmla="*/ 16 h 232"/>
                    <a:gd name="T2" fmla="*/ 61 w 74"/>
                    <a:gd name="T3" fmla="*/ 10 h 232"/>
                    <a:gd name="T4" fmla="*/ 47 w 74"/>
                    <a:gd name="T5" fmla="*/ 4 h 232"/>
                    <a:gd name="T6" fmla="*/ 32 w 74"/>
                    <a:gd name="T7" fmla="*/ 2 h 232"/>
                    <a:gd name="T8" fmla="*/ 17 w 74"/>
                    <a:gd name="T9" fmla="*/ 0 h 232"/>
                    <a:gd name="T10" fmla="*/ 15 w 74"/>
                    <a:gd name="T11" fmla="*/ 2 h 232"/>
                    <a:gd name="T12" fmla="*/ 13 w 74"/>
                    <a:gd name="T13" fmla="*/ 4 h 232"/>
                    <a:gd name="T14" fmla="*/ 15 w 74"/>
                    <a:gd name="T15" fmla="*/ 4 h 232"/>
                    <a:gd name="T16" fmla="*/ 17 w 74"/>
                    <a:gd name="T17" fmla="*/ 4 h 232"/>
                    <a:gd name="T18" fmla="*/ 32 w 74"/>
                    <a:gd name="T19" fmla="*/ 6 h 232"/>
                    <a:gd name="T20" fmla="*/ 45 w 74"/>
                    <a:gd name="T21" fmla="*/ 8 h 232"/>
                    <a:gd name="T22" fmla="*/ 59 w 74"/>
                    <a:gd name="T23" fmla="*/ 12 h 232"/>
                    <a:gd name="T24" fmla="*/ 70 w 74"/>
                    <a:gd name="T25" fmla="*/ 17 h 232"/>
                    <a:gd name="T26" fmla="*/ 72 w 74"/>
                    <a:gd name="T27" fmla="*/ 16 h 232"/>
                    <a:gd name="T28" fmla="*/ 74 w 74"/>
                    <a:gd name="T29" fmla="*/ 16 h 232"/>
                    <a:gd name="T30" fmla="*/ 2 w 74"/>
                    <a:gd name="T31" fmla="*/ 230 h 232"/>
                    <a:gd name="T32" fmla="*/ 9 w 74"/>
                    <a:gd name="T33" fmla="*/ 230 h 232"/>
                    <a:gd name="T34" fmla="*/ 15 w 74"/>
                    <a:gd name="T35" fmla="*/ 232 h 232"/>
                    <a:gd name="T36" fmla="*/ 15 w 74"/>
                    <a:gd name="T37" fmla="*/ 230 h 232"/>
                    <a:gd name="T38" fmla="*/ 15 w 74"/>
                    <a:gd name="T39" fmla="*/ 228 h 232"/>
                    <a:gd name="T40" fmla="*/ 7 w 74"/>
                    <a:gd name="T41" fmla="*/ 226 h 232"/>
                    <a:gd name="T42" fmla="*/ 0 w 74"/>
                    <a:gd name="T43" fmla="*/ 226 h 232"/>
                    <a:gd name="T44" fmla="*/ 2 w 74"/>
                    <a:gd name="T45" fmla="*/ 228 h 232"/>
                    <a:gd name="T46" fmla="*/ 2 w 74"/>
                    <a:gd name="T47" fmla="*/ 230 h 2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4"/>
                    <a:gd name="T73" fmla="*/ 0 h 232"/>
                    <a:gd name="T74" fmla="*/ 74 w 74"/>
                    <a:gd name="T75" fmla="*/ 232 h 23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4" h="232">
                      <a:moveTo>
                        <a:pt x="74" y="16"/>
                      </a:moveTo>
                      <a:lnTo>
                        <a:pt x="61" y="10"/>
                      </a:lnTo>
                      <a:lnTo>
                        <a:pt x="47" y="4"/>
                      </a:lnTo>
                      <a:lnTo>
                        <a:pt x="32" y="2"/>
                      </a:lnTo>
                      <a:lnTo>
                        <a:pt x="17" y="0"/>
                      </a:lnTo>
                      <a:lnTo>
                        <a:pt x="15" y="2"/>
                      </a:lnTo>
                      <a:lnTo>
                        <a:pt x="13" y="4"/>
                      </a:lnTo>
                      <a:lnTo>
                        <a:pt x="15" y="4"/>
                      </a:lnTo>
                      <a:lnTo>
                        <a:pt x="17" y="4"/>
                      </a:lnTo>
                      <a:lnTo>
                        <a:pt x="32" y="6"/>
                      </a:lnTo>
                      <a:lnTo>
                        <a:pt x="45" y="8"/>
                      </a:lnTo>
                      <a:lnTo>
                        <a:pt x="59" y="12"/>
                      </a:lnTo>
                      <a:lnTo>
                        <a:pt x="70" y="17"/>
                      </a:lnTo>
                      <a:lnTo>
                        <a:pt x="72" y="16"/>
                      </a:lnTo>
                      <a:lnTo>
                        <a:pt x="74" y="16"/>
                      </a:lnTo>
                      <a:close/>
                      <a:moveTo>
                        <a:pt x="2" y="230"/>
                      </a:moveTo>
                      <a:lnTo>
                        <a:pt x="9" y="230"/>
                      </a:lnTo>
                      <a:lnTo>
                        <a:pt x="15" y="232"/>
                      </a:lnTo>
                      <a:lnTo>
                        <a:pt x="15" y="230"/>
                      </a:lnTo>
                      <a:lnTo>
                        <a:pt x="15" y="228"/>
                      </a:lnTo>
                      <a:lnTo>
                        <a:pt x="7" y="226"/>
                      </a:lnTo>
                      <a:lnTo>
                        <a:pt x="0" y="226"/>
                      </a:lnTo>
                      <a:lnTo>
                        <a:pt x="2" y="228"/>
                      </a:lnTo>
                      <a:lnTo>
                        <a:pt x="2" y="230"/>
                      </a:lnTo>
                      <a:close/>
                    </a:path>
                  </a:pathLst>
                </a:custGeom>
                <a:solidFill>
                  <a:srgbClr val="E59351"/>
                </a:solidFill>
                <a:ln w="9525">
                  <a:noFill/>
                  <a:round/>
                  <a:headEnd/>
                  <a:tailEnd/>
                </a:ln>
              </p:spPr>
              <p:txBody>
                <a:bodyPr/>
                <a:lstStyle/>
                <a:p>
                  <a:endParaRPr lang="en-US"/>
                </a:p>
              </p:txBody>
            </p:sp>
            <p:sp>
              <p:nvSpPr>
                <p:cNvPr id="22606" name="Freeform 383"/>
                <p:cNvSpPr>
                  <a:spLocks noEditPoints="1"/>
                </p:cNvSpPr>
                <p:nvPr/>
              </p:nvSpPr>
              <p:spPr bwMode="auto">
                <a:xfrm>
                  <a:off x="1489" y="1343"/>
                  <a:ext cx="72" cy="228"/>
                </a:xfrm>
                <a:custGeom>
                  <a:avLst/>
                  <a:gdLst>
                    <a:gd name="T0" fmla="*/ 72 w 72"/>
                    <a:gd name="T1" fmla="*/ 15 h 228"/>
                    <a:gd name="T2" fmla="*/ 59 w 72"/>
                    <a:gd name="T3" fmla="*/ 8 h 228"/>
                    <a:gd name="T4" fmla="*/ 45 w 72"/>
                    <a:gd name="T5" fmla="*/ 4 h 228"/>
                    <a:gd name="T6" fmla="*/ 32 w 72"/>
                    <a:gd name="T7" fmla="*/ 2 h 228"/>
                    <a:gd name="T8" fmla="*/ 17 w 72"/>
                    <a:gd name="T9" fmla="*/ 0 h 228"/>
                    <a:gd name="T10" fmla="*/ 17 w 72"/>
                    <a:gd name="T11" fmla="*/ 0 h 228"/>
                    <a:gd name="T12" fmla="*/ 15 w 72"/>
                    <a:gd name="T13" fmla="*/ 0 h 228"/>
                    <a:gd name="T14" fmla="*/ 13 w 72"/>
                    <a:gd name="T15" fmla="*/ 2 h 228"/>
                    <a:gd name="T16" fmla="*/ 13 w 72"/>
                    <a:gd name="T17" fmla="*/ 4 h 228"/>
                    <a:gd name="T18" fmla="*/ 15 w 72"/>
                    <a:gd name="T19" fmla="*/ 4 h 228"/>
                    <a:gd name="T20" fmla="*/ 17 w 72"/>
                    <a:gd name="T21" fmla="*/ 4 h 228"/>
                    <a:gd name="T22" fmla="*/ 30 w 72"/>
                    <a:gd name="T23" fmla="*/ 6 h 228"/>
                    <a:gd name="T24" fmla="*/ 45 w 72"/>
                    <a:gd name="T25" fmla="*/ 8 h 228"/>
                    <a:gd name="T26" fmla="*/ 57 w 72"/>
                    <a:gd name="T27" fmla="*/ 12 h 228"/>
                    <a:gd name="T28" fmla="*/ 70 w 72"/>
                    <a:gd name="T29" fmla="*/ 17 h 228"/>
                    <a:gd name="T30" fmla="*/ 70 w 72"/>
                    <a:gd name="T31" fmla="*/ 15 h 228"/>
                    <a:gd name="T32" fmla="*/ 72 w 72"/>
                    <a:gd name="T33" fmla="*/ 15 h 228"/>
                    <a:gd name="T34" fmla="*/ 2 w 72"/>
                    <a:gd name="T35" fmla="*/ 226 h 228"/>
                    <a:gd name="T36" fmla="*/ 7 w 72"/>
                    <a:gd name="T37" fmla="*/ 226 h 228"/>
                    <a:gd name="T38" fmla="*/ 15 w 72"/>
                    <a:gd name="T39" fmla="*/ 228 h 228"/>
                    <a:gd name="T40" fmla="*/ 15 w 72"/>
                    <a:gd name="T41" fmla="*/ 226 h 228"/>
                    <a:gd name="T42" fmla="*/ 15 w 72"/>
                    <a:gd name="T43" fmla="*/ 224 h 228"/>
                    <a:gd name="T44" fmla="*/ 7 w 72"/>
                    <a:gd name="T45" fmla="*/ 222 h 228"/>
                    <a:gd name="T46" fmla="*/ 0 w 72"/>
                    <a:gd name="T47" fmla="*/ 222 h 228"/>
                    <a:gd name="T48" fmla="*/ 0 w 72"/>
                    <a:gd name="T49" fmla="*/ 224 h 228"/>
                    <a:gd name="T50" fmla="*/ 2 w 72"/>
                    <a:gd name="T51" fmla="*/ 226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228"/>
                    <a:gd name="T80" fmla="*/ 72 w 72"/>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228">
                      <a:moveTo>
                        <a:pt x="72" y="15"/>
                      </a:moveTo>
                      <a:lnTo>
                        <a:pt x="59" y="8"/>
                      </a:lnTo>
                      <a:lnTo>
                        <a:pt x="45" y="4"/>
                      </a:lnTo>
                      <a:lnTo>
                        <a:pt x="32" y="2"/>
                      </a:lnTo>
                      <a:lnTo>
                        <a:pt x="17" y="0"/>
                      </a:lnTo>
                      <a:lnTo>
                        <a:pt x="15" y="0"/>
                      </a:lnTo>
                      <a:lnTo>
                        <a:pt x="13" y="2"/>
                      </a:lnTo>
                      <a:lnTo>
                        <a:pt x="13" y="4"/>
                      </a:lnTo>
                      <a:lnTo>
                        <a:pt x="15" y="4"/>
                      </a:lnTo>
                      <a:lnTo>
                        <a:pt x="17" y="4"/>
                      </a:lnTo>
                      <a:lnTo>
                        <a:pt x="30" y="6"/>
                      </a:lnTo>
                      <a:lnTo>
                        <a:pt x="45" y="8"/>
                      </a:lnTo>
                      <a:lnTo>
                        <a:pt x="57" y="12"/>
                      </a:lnTo>
                      <a:lnTo>
                        <a:pt x="70" y="17"/>
                      </a:lnTo>
                      <a:lnTo>
                        <a:pt x="70" y="15"/>
                      </a:lnTo>
                      <a:lnTo>
                        <a:pt x="72" y="15"/>
                      </a:lnTo>
                      <a:close/>
                      <a:moveTo>
                        <a:pt x="2" y="226"/>
                      </a:moveTo>
                      <a:lnTo>
                        <a:pt x="7" y="226"/>
                      </a:lnTo>
                      <a:lnTo>
                        <a:pt x="15" y="228"/>
                      </a:lnTo>
                      <a:lnTo>
                        <a:pt x="15" y="226"/>
                      </a:lnTo>
                      <a:lnTo>
                        <a:pt x="15" y="224"/>
                      </a:lnTo>
                      <a:lnTo>
                        <a:pt x="7" y="222"/>
                      </a:lnTo>
                      <a:lnTo>
                        <a:pt x="0" y="222"/>
                      </a:lnTo>
                      <a:lnTo>
                        <a:pt x="0" y="224"/>
                      </a:lnTo>
                      <a:lnTo>
                        <a:pt x="2" y="226"/>
                      </a:lnTo>
                      <a:close/>
                    </a:path>
                  </a:pathLst>
                </a:custGeom>
                <a:solidFill>
                  <a:srgbClr val="E69552"/>
                </a:solidFill>
                <a:ln w="9525">
                  <a:noFill/>
                  <a:round/>
                  <a:headEnd/>
                  <a:tailEnd/>
                </a:ln>
              </p:spPr>
              <p:txBody>
                <a:bodyPr/>
                <a:lstStyle/>
                <a:p>
                  <a:endParaRPr lang="en-US"/>
                </a:p>
              </p:txBody>
            </p:sp>
            <p:sp>
              <p:nvSpPr>
                <p:cNvPr id="22607" name="Freeform 384"/>
                <p:cNvSpPr>
                  <a:spLocks noEditPoints="1"/>
                </p:cNvSpPr>
                <p:nvPr/>
              </p:nvSpPr>
              <p:spPr bwMode="auto">
                <a:xfrm>
                  <a:off x="1489" y="1345"/>
                  <a:ext cx="70" cy="224"/>
                </a:xfrm>
                <a:custGeom>
                  <a:avLst/>
                  <a:gdLst>
                    <a:gd name="T0" fmla="*/ 70 w 70"/>
                    <a:gd name="T1" fmla="*/ 13 h 224"/>
                    <a:gd name="T2" fmla="*/ 59 w 70"/>
                    <a:gd name="T3" fmla="*/ 8 h 224"/>
                    <a:gd name="T4" fmla="*/ 45 w 70"/>
                    <a:gd name="T5" fmla="*/ 4 h 224"/>
                    <a:gd name="T6" fmla="*/ 32 w 70"/>
                    <a:gd name="T7" fmla="*/ 2 h 224"/>
                    <a:gd name="T8" fmla="*/ 17 w 70"/>
                    <a:gd name="T9" fmla="*/ 0 h 224"/>
                    <a:gd name="T10" fmla="*/ 15 w 70"/>
                    <a:gd name="T11" fmla="*/ 0 h 224"/>
                    <a:gd name="T12" fmla="*/ 13 w 70"/>
                    <a:gd name="T13" fmla="*/ 0 h 224"/>
                    <a:gd name="T14" fmla="*/ 13 w 70"/>
                    <a:gd name="T15" fmla="*/ 2 h 224"/>
                    <a:gd name="T16" fmla="*/ 11 w 70"/>
                    <a:gd name="T17" fmla="*/ 4 h 224"/>
                    <a:gd name="T18" fmla="*/ 13 w 70"/>
                    <a:gd name="T19" fmla="*/ 4 h 224"/>
                    <a:gd name="T20" fmla="*/ 17 w 70"/>
                    <a:gd name="T21" fmla="*/ 4 h 224"/>
                    <a:gd name="T22" fmla="*/ 30 w 70"/>
                    <a:gd name="T23" fmla="*/ 4 h 224"/>
                    <a:gd name="T24" fmla="*/ 43 w 70"/>
                    <a:gd name="T25" fmla="*/ 8 h 224"/>
                    <a:gd name="T26" fmla="*/ 57 w 70"/>
                    <a:gd name="T27" fmla="*/ 12 h 224"/>
                    <a:gd name="T28" fmla="*/ 68 w 70"/>
                    <a:gd name="T29" fmla="*/ 17 h 224"/>
                    <a:gd name="T30" fmla="*/ 70 w 70"/>
                    <a:gd name="T31" fmla="*/ 15 h 224"/>
                    <a:gd name="T32" fmla="*/ 70 w 70"/>
                    <a:gd name="T33" fmla="*/ 13 h 224"/>
                    <a:gd name="T34" fmla="*/ 0 w 70"/>
                    <a:gd name="T35" fmla="*/ 222 h 224"/>
                    <a:gd name="T36" fmla="*/ 7 w 70"/>
                    <a:gd name="T37" fmla="*/ 222 h 224"/>
                    <a:gd name="T38" fmla="*/ 15 w 70"/>
                    <a:gd name="T39" fmla="*/ 224 h 224"/>
                    <a:gd name="T40" fmla="*/ 15 w 70"/>
                    <a:gd name="T41" fmla="*/ 222 h 224"/>
                    <a:gd name="T42" fmla="*/ 15 w 70"/>
                    <a:gd name="T43" fmla="*/ 220 h 224"/>
                    <a:gd name="T44" fmla="*/ 7 w 70"/>
                    <a:gd name="T45" fmla="*/ 218 h 224"/>
                    <a:gd name="T46" fmla="*/ 0 w 70"/>
                    <a:gd name="T47" fmla="*/ 218 h 224"/>
                    <a:gd name="T48" fmla="*/ 0 w 70"/>
                    <a:gd name="T49" fmla="*/ 220 h 224"/>
                    <a:gd name="T50" fmla="*/ 0 w 70"/>
                    <a:gd name="T51" fmla="*/ 222 h 2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24"/>
                    <a:gd name="T80" fmla="*/ 70 w 70"/>
                    <a:gd name="T81" fmla="*/ 224 h 2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24">
                      <a:moveTo>
                        <a:pt x="70" y="13"/>
                      </a:moveTo>
                      <a:lnTo>
                        <a:pt x="59" y="8"/>
                      </a:lnTo>
                      <a:lnTo>
                        <a:pt x="45" y="4"/>
                      </a:lnTo>
                      <a:lnTo>
                        <a:pt x="32" y="2"/>
                      </a:lnTo>
                      <a:lnTo>
                        <a:pt x="17" y="0"/>
                      </a:lnTo>
                      <a:lnTo>
                        <a:pt x="15" y="0"/>
                      </a:lnTo>
                      <a:lnTo>
                        <a:pt x="13" y="0"/>
                      </a:lnTo>
                      <a:lnTo>
                        <a:pt x="13" y="2"/>
                      </a:lnTo>
                      <a:lnTo>
                        <a:pt x="11" y="4"/>
                      </a:lnTo>
                      <a:lnTo>
                        <a:pt x="13" y="4"/>
                      </a:lnTo>
                      <a:lnTo>
                        <a:pt x="17" y="4"/>
                      </a:lnTo>
                      <a:lnTo>
                        <a:pt x="30" y="4"/>
                      </a:lnTo>
                      <a:lnTo>
                        <a:pt x="43" y="8"/>
                      </a:lnTo>
                      <a:lnTo>
                        <a:pt x="57" y="12"/>
                      </a:lnTo>
                      <a:lnTo>
                        <a:pt x="68" y="17"/>
                      </a:lnTo>
                      <a:lnTo>
                        <a:pt x="70" y="15"/>
                      </a:lnTo>
                      <a:lnTo>
                        <a:pt x="70" y="13"/>
                      </a:lnTo>
                      <a:close/>
                      <a:moveTo>
                        <a:pt x="0" y="222"/>
                      </a:moveTo>
                      <a:lnTo>
                        <a:pt x="7" y="222"/>
                      </a:lnTo>
                      <a:lnTo>
                        <a:pt x="15" y="224"/>
                      </a:lnTo>
                      <a:lnTo>
                        <a:pt x="15" y="222"/>
                      </a:lnTo>
                      <a:lnTo>
                        <a:pt x="15" y="220"/>
                      </a:lnTo>
                      <a:lnTo>
                        <a:pt x="7" y="218"/>
                      </a:lnTo>
                      <a:lnTo>
                        <a:pt x="0" y="218"/>
                      </a:lnTo>
                      <a:lnTo>
                        <a:pt x="0" y="220"/>
                      </a:lnTo>
                      <a:lnTo>
                        <a:pt x="0" y="222"/>
                      </a:lnTo>
                      <a:close/>
                    </a:path>
                  </a:pathLst>
                </a:custGeom>
                <a:solidFill>
                  <a:srgbClr val="E69652"/>
                </a:solidFill>
                <a:ln w="9525">
                  <a:noFill/>
                  <a:round/>
                  <a:headEnd/>
                  <a:tailEnd/>
                </a:ln>
              </p:spPr>
              <p:txBody>
                <a:bodyPr/>
                <a:lstStyle/>
                <a:p>
                  <a:endParaRPr lang="en-US"/>
                </a:p>
              </p:txBody>
            </p:sp>
            <p:sp>
              <p:nvSpPr>
                <p:cNvPr id="22608" name="Freeform 385"/>
                <p:cNvSpPr>
                  <a:spLocks noEditPoints="1"/>
                </p:cNvSpPr>
                <p:nvPr/>
              </p:nvSpPr>
              <p:spPr bwMode="auto">
                <a:xfrm>
                  <a:off x="1489" y="1347"/>
                  <a:ext cx="70" cy="220"/>
                </a:xfrm>
                <a:custGeom>
                  <a:avLst/>
                  <a:gdLst>
                    <a:gd name="T0" fmla="*/ 70 w 70"/>
                    <a:gd name="T1" fmla="*/ 13 h 220"/>
                    <a:gd name="T2" fmla="*/ 57 w 70"/>
                    <a:gd name="T3" fmla="*/ 8 h 220"/>
                    <a:gd name="T4" fmla="*/ 45 w 70"/>
                    <a:gd name="T5" fmla="*/ 4 h 220"/>
                    <a:gd name="T6" fmla="*/ 30 w 70"/>
                    <a:gd name="T7" fmla="*/ 2 h 220"/>
                    <a:gd name="T8" fmla="*/ 17 w 70"/>
                    <a:gd name="T9" fmla="*/ 0 h 220"/>
                    <a:gd name="T10" fmla="*/ 15 w 70"/>
                    <a:gd name="T11" fmla="*/ 0 h 220"/>
                    <a:gd name="T12" fmla="*/ 13 w 70"/>
                    <a:gd name="T13" fmla="*/ 0 h 220"/>
                    <a:gd name="T14" fmla="*/ 11 w 70"/>
                    <a:gd name="T15" fmla="*/ 2 h 220"/>
                    <a:gd name="T16" fmla="*/ 9 w 70"/>
                    <a:gd name="T17" fmla="*/ 4 h 220"/>
                    <a:gd name="T18" fmla="*/ 13 w 70"/>
                    <a:gd name="T19" fmla="*/ 4 h 220"/>
                    <a:gd name="T20" fmla="*/ 17 w 70"/>
                    <a:gd name="T21" fmla="*/ 4 h 220"/>
                    <a:gd name="T22" fmla="*/ 30 w 70"/>
                    <a:gd name="T23" fmla="*/ 4 h 220"/>
                    <a:gd name="T24" fmla="*/ 43 w 70"/>
                    <a:gd name="T25" fmla="*/ 8 h 220"/>
                    <a:gd name="T26" fmla="*/ 55 w 70"/>
                    <a:gd name="T27" fmla="*/ 11 h 220"/>
                    <a:gd name="T28" fmla="*/ 66 w 70"/>
                    <a:gd name="T29" fmla="*/ 17 h 220"/>
                    <a:gd name="T30" fmla="*/ 68 w 70"/>
                    <a:gd name="T31" fmla="*/ 15 h 220"/>
                    <a:gd name="T32" fmla="*/ 70 w 70"/>
                    <a:gd name="T33" fmla="*/ 13 h 220"/>
                    <a:gd name="T34" fmla="*/ 0 w 70"/>
                    <a:gd name="T35" fmla="*/ 218 h 220"/>
                    <a:gd name="T36" fmla="*/ 7 w 70"/>
                    <a:gd name="T37" fmla="*/ 218 h 220"/>
                    <a:gd name="T38" fmla="*/ 15 w 70"/>
                    <a:gd name="T39" fmla="*/ 220 h 220"/>
                    <a:gd name="T40" fmla="*/ 15 w 70"/>
                    <a:gd name="T41" fmla="*/ 218 h 220"/>
                    <a:gd name="T42" fmla="*/ 15 w 70"/>
                    <a:gd name="T43" fmla="*/ 216 h 220"/>
                    <a:gd name="T44" fmla="*/ 7 w 70"/>
                    <a:gd name="T45" fmla="*/ 214 h 220"/>
                    <a:gd name="T46" fmla="*/ 0 w 70"/>
                    <a:gd name="T47" fmla="*/ 214 h 220"/>
                    <a:gd name="T48" fmla="*/ 0 w 70"/>
                    <a:gd name="T49" fmla="*/ 216 h 220"/>
                    <a:gd name="T50" fmla="*/ 0 w 70"/>
                    <a:gd name="T51" fmla="*/ 218 h 2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20"/>
                    <a:gd name="T80" fmla="*/ 70 w 70"/>
                    <a:gd name="T81" fmla="*/ 220 h 2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20">
                      <a:moveTo>
                        <a:pt x="70" y="13"/>
                      </a:moveTo>
                      <a:lnTo>
                        <a:pt x="57" y="8"/>
                      </a:lnTo>
                      <a:lnTo>
                        <a:pt x="45" y="4"/>
                      </a:lnTo>
                      <a:lnTo>
                        <a:pt x="30" y="2"/>
                      </a:lnTo>
                      <a:lnTo>
                        <a:pt x="17" y="0"/>
                      </a:lnTo>
                      <a:lnTo>
                        <a:pt x="15" y="0"/>
                      </a:lnTo>
                      <a:lnTo>
                        <a:pt x="13" y="0"/>
                      </a:lnTo>
                      <a:lnTo>
                        <a:pt x="11" y="2"/>
                      </a:lnTo>
                      <a:lnTo>
                        <a:pt x="9" y="4"/>
                      </a:lnTo>
                      <a:lnTo>
                        <a:pt x="13" y="4"/>
                      </a:lnTo>
                      <a:lnTo>
                        <a:pt x="17" y="4"/>
                      </a:lnTo>
                      <a:lnTo>
                        <a:pt x="30" y="4"/>
                      </a:lnTo>
                      <a:lnTo>
                        <a:pt x="43" y="8"/>
                      </a:lnTo>
                      <a:lnTo>
                        <a:pt x="55" y="11"/>
                      </a:lnTo>
                      <a:lnTo>
                        <a:pt x="66" y="17"/>
                      </a:lnTo>
                      <a:lnTo>
                        <a:pt x="68" y="15"/>
                      </a:lnTo>
                      <a:lnTo>
                        <a:pt x="70" y="13"/>
                      </a:lnTo>
                      <a:close/>
                      <a:moveTo>
                        <a:pt x="0" y="218"/>
                      </a:moveTo>
                      <a:lnTo>
                        <a:pt x="7" y="218"/>
                      </a:lnTo>
                      <a:lnTo>
                        <a:pt x="15" y="220"/>
                      </a:lnTo>
                      <a:lnTo>
                        <a:pt x="15" y="218"/>
                      </a:lnTo>
                      <a:lnTo>
                        <a:pt x="15" y="216"/>
                      </a:lnTo>
                      <a:lnTo>
                        <a:pt x="7" y="214"/>
                      </a:lnTo>
                      <a:lnTo>
                        <a:pt x="0" y="214"/>
                      </a:lnTo>
                      <a:lnTo>
                        <a:pt x="0" y="216"/>
                      </a:lnTo>
                      <a:lnTo>
                        <a:pt x="0" y="218"/>
                      </a:lnTo>
                      <a:close/>
                    </a:path>
                  </a:pathLst>
                </a:custGeom>
                <a:solidFill>
                  <a:srgbClr val="E69752"/>
                </a:solidFill>
                <a:ln w="9525">
                  <a:noFill/>
                  <a:round/>
                  <a:headEnd/>
                  <a:tailEnd/>
                </a:ln>
              </p:spPr>
              <p:txBody>
                <a:bodyPr/>
                <a:lstStyle/>
                <a:p>
                  <a:endParaRPr lang="en-US"/>
                </a:p>
              </p:txBody>
            </p:sp>
            <p:sp>
              <p:nvSpPr>
                <p:cNvPr id="22609" name="Freeform 386"/>
                <p:cNvSpPr>
                  <a:spLocks noEditPoints="1"/>
                </p:cNvSpPr>
                <p:nvPr/>
              </p:nvSpPr>
              <p:spPr bwMode="auto">
                <a:xfrm>
                  <a:off x="1489" y="1349"/>
                  <a:ext cx="68" cy="216"/>
                </a:xfrm>
                <a:custGeom>
                  <a:avLst/>
                  <a:gdLst>
                    <a:gd name="T0" fmla="*/ 68 w 68"/>
                    <a:gd name="T1" fmla="*/ 13 h 216"/>
                    <a:gd name="T2" fmla="*/ 57 w 68"/>
                    <a:gd name="T3" fmla="*/ 8 h 216"/>
                    <a:gd name="T4" fmla="*/ 43 w 68"/>
                    <a:gd name="T5" fmla="*/ 4 h 216"/>
                    <a:gd name="T6" fmla="*/ 30 w 68"/>
                    <a:gd name="T7" fmla="*/ 0 h 216"/>
                    <a:gd name="T8" fmla="*/ 17 w 68"/>
                    <a:gd name="T9" fmla="*/ 0 h 216"/>
                    <a:gd name="T10" fmla="*/ 13 w 68"/>
                    <a:gd name="T11" fmla="*/ 0 h 216"/>
                    <a:gd name="T12" fmla="*/ 11 w 68"/>
                    <a:gd name="T13" fmla="*/ 0 h 216"/>
                    <a:gd name="T14" fmla="*/ 9 w 68"/>
                    <a:gd name="T15" fmla="*/ 2 h 216"/>
                    <a:gd name="T16" fmla="*/ 7 w 68"/>
                    <a:gd name="T17" fmla="*/ 4 h 216"/>
                    <a:gd name="T18" fmla="*/ 13 w 68"/>
                    <a:gd name="T19" fmla="*/ 4 h 216"/>
                    <a:gd name="T20" fmla="*/ 17 w 68"/>
                    <a:gd name="T21" fmla="*/ 4 h 216"/>
                    <a:gd name="T22" fmla="*/ 30 w 68"/>
                    <a:gd name="T23" fmla="*/ 4 h 216"/>
                    <a:gd name="T24" fmla="*/ 42 w 68"/>
                    <a:gd name="T25" fmla="*/ 8 h 216"/>
                    <a:gd name="T26" fmla="*/ 55 w 68"/>
                    <a:gd name="T27" fmla="*/ 11 h 216"/>
                    <a:gd name="T28" fmla="*/ 66 w 68"/>
                    <a:gd name="T29" fmla="*/ 15 h 216"/>
                    <a:gd name="T30" fmla="*/ 66 w 68"/>
                    <a:gd name="T31" fmla="*/ 15 h 216"/>
                    <a:gd name="T32" fmla="*/ 68 w 68"/>
                    <a:gd name="T33" fmla="*/ 13 h 216"/>
                    <a:gd name="T34" fmla="*/ 0 w 68"/>
                    <a:gd name="T35" fmla="*/ 214 h 216"/>
                    <a:gd name="T36" fmla="*/ 7 w 68"/>
                    <a:gd name="T37" fmla="*/ 214 h 216"/>
                    <a:gd name="T38" fmla="*/ 15 w 68"/>
                    <a:gd name="T39" fmla="*/ 216 h 216"/>
                    <a:gd name="T40" fmla="*/ 15 w 68"/>
                    <a:gd name="T41" fmla="*/ 214 h 216"/>
                    <a:gd name="T42" fmla="*/ 15 w 68"/>
                    <a:gd name="T43" fmla="*/ 212 h 216"/>
                    <a:gd name="T44" fmla="*/ 7 w 68"/>
                    <a:gd name="T45" fmla="*/ 210 h 216"/>
                    <a:gd name="T46" fmla="*/ 0 w 68"/>
                    <a:gd name="T47" fmla="*/ 210 h 216"/>
                    <a:gd name="T48" fmla="*/ 0 w 68"/>
                    <a:gd name="T49" fmla="*/ 212 h 216"/>
                    <a:gd name="T50" fmla="*/ 0 w 68"/>
                    <a:gd name="T51" fmla="*/ 214 h 2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216"/>
                    <a:gd name="T80" fmla="*/ 68 w 68"/>
                    <a:gd name="T81" fmla="*/ 216 h 2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216">
                      <a:moveTo>
                        <a:pt x="68" y="13"/>
                      </a:moveTo>
                      <a:lnTo>
                        <a:pt x="57" y="8"/>
                      </a:lnTo>
                      <a:lnTo>
                        <a:pt x="43" y="4"/>
                      </a:lnTo>
                      <a:lnTo>
                        <a:pt x="30" y="0"/>
                      </a:lnTo>
                      <a:lnTo>
                        <a:pt x="17" y="0"/>
                      </a:lnTo>
                      <a:lnTo>
                        <a:pt x="13" y="0"/>
                      </a:lnTo>
                      <a:lnTo>
                        <a:pt x="11" y="0"/>
                      </a:lnTo>
                      <a:lnTo>
                        <a:pt x="9" y="2"/>
                      </a:lnTo>
                      <a:lnTo>
                        <a:pt x="7" y="4"/>
                      </a:lnTo>
                      <a:lnTo>
                        <a:pt x="13" y="4"/>
                      </a:lnTo>
                      <a:lnTo>
                        <a:pt x="17" y="4"/>
                      </a:lnTo>
                      <a:lnTo>
                        <a:pt x="30" y="4"/>
                      </a:lnTo>
                      <a:lnTo>
                        <a:pt x="42" y="8"/>
                      </a:lnTo>
                      <a:lnTo>
                        <a:pt x="55" y="11"/>
                      </a:lnTo>
                      <a:lnTo>
                        <a:pt x="66" y="15"/>
                      </a:lnTo>
                      <a:lnTo>
                        <a:pt x="68" y="13"/>
                      </a:lnTo>
                      <a:close/>
                      <a:moveTo>
                        <a:pt x="0" y="214"/>
                      </a:moveTo>
                      <a:lnTo>
                        <a:pt x="7" y="214"/>
                      </a:lnTo>
                      <a:lnTo>
                        <a:pt x="15" y="216"/>
                      </a:lnTo>
                      <a:lnTo>
                        <a:pt x="15" y="214"/>
                      </a:lnTo>
                      <a:lnTo>
                        <a:pt x="15" y="212"/>
                      </a:lnTo>
                      <a:lnTo>
                        <a:pt x="7" y="210"/>
                      </a:lnTo>
                      <a:lnTo>
                        <a:pt x="0" y="210"/>
                      </a:lnTo>
                      <a:lnTo>
                        <a:pt x="0" y="212"/>
                      </a:lnTo>
                      <a:lnTo>
                        <a:pt x="0" y="214"/>
                      </a:lnTo>
                      <a:close/>
                    </a:path>
                  </a:pathLst>
                </a:custGeom>
                <a:solidFill>
                  <a:srgbClr val="E69853"/>
                </a:solidFill>
                <a:ln w="9525">
                  <a:noFill/>
                  <a:round/>
                  <a:headEnd/>
                  <a:tailEnd/>
                </a:ln>
              </p:spPr>
              <p:txBody>
                <a:bodyPr/>
                <a:lstStyle/>
                <a:p>
                  <a:endParaRPr lang="en-US"/>
                </a:p>
              </p:txBody>
            </p:sp>
            <p:sp>
              <p:nvSpPr>
                <p:cNvPr id="22610" name="Freeform 387"/>
                <p:cNvSpPr>
                  <a:spLocks noEditPoints="1"/>
                </p:cNvSpPr>
                <p:nvPr/>
              </p:nvSpPr>
              <p:spPr bwMode="auto">
                <a:xfrm>
                  <a:off x="1487" y="1351"/>
                  <a:ext cx="68" cy="212"/>
                </a:xfrm>
                <a:custGeom>
                  <a:avLst/>
                  <a:gdLst>
                    <a:gd name="T0" fmla="*/ 68 w 68"/>
                    <a:gd name="T1" fmla="*/ 13 h 212"/>
                    <a:gd name="T2" fmla="*/ 57 w 68"/>
                    <a:gd name="T3" fmla="*/ 7 h 212"/>
                    <a:gd name="T4" fmla="*/ 45 w 68"/>
                    <a:gd name="T5" fmla="*/ 4 h 212"/>
                    <a:gd name="T6" fmla="*/ 32 w 68"/>
                    <a:gd name="T7" fmla="*/ 0 h 212"/>
                    <a:gd name="T8" fmla="*/ 19 w 68"/>
                    <a:gd name="T9" fmla="*/ 0 h 212"/>
                    <a:gd name="T10" fmla="*/ 15 w 68"/>
                    <a:gd name="T11" fmla="*/ 0 h 212"/>
                    <a:gd name="T12" fmla="*/ 11 w 68"/>
                    <a:gd name="T13" fmla="*/ 0 h 212"/>
                    <a:gd name="T14" fmla="*/ 9 w 68"/>
                    <a:gd name="T15" fmla="*/ 2 h 212"/>
                    <a:gd name="T16" fmla="*/ 8 w 68"/>
                    <a:gd name="T17" fmla="*/ 4 h 212"/>
                    <a:gd name="T18" fmla="*/ 13 w 68"/>
                    <a:gd name="T19" fmla="*/ 4 h 212"/>
                    <a:gd name="T20" fmla="*/ 19 w 68"/>
                    <a:gd name="T21" fmla="*/ 4 h 212"/>
                    <a:gd name="T22" fmla="*/ 32 w 68"/>
                    <a:gd name="T23" fmla="*/ 4 h 212"/>
                    <a:gd name="T24" fmla="*/ 44 w 68"/>
                    <a:gd name="T25" fmla="*/ 7 h 212"/>
                    <a:gd name="T26" fmla="*/ 55 w 68"/>
                    <a:gd name="T27" fmla="*/ 11 h 212"/>
                    <a:gd name="T28" fmla="*/ 66 w 68"/>
                    <a:gd name="T29" fmla="*/ 15 h 212"/>
                    <a:gd name="T30" fmla="*/ 68 w 68"/>
                    <a:gd name="T31" fmla="*/ 13 h 212"/>
                    <a:gd name="T32" fmla="*/ 68 w 68"/>
                    <a:gd name="T33" fmla="*/ 13 h 212"/>
                    <a:gd name="T34" fmla="*/ 2 w 68"/>
                    <a:gd name="T35" fmla="*/ 210 h 212"/>
                    <a:gd name="T36" fmla="*/ 9 w 68"/>
                    <a:gd name="T37" fmla="*/ 210 h 212"/>
                    <a:gd name="T38" fmla="*/ 17 w 68"/>
                    <a:gd name="T39" fmla="*/ 212 h 212"/>
                    <a:gd name="T40" fmla="*/ 17 w 68"/>
                    <a:gd name="T41" fmla="*/ 210 h 212"/>
                    <a:gd name="T42" fmla="*/ 17 w 68"/>
                    <a:gd name="T43" fmla="*/ 208 h 212"/>
                    <a:gd name="T44" fmla="*/ 17 w 68"/>
                    <a:gd name="T45" fmla="*/ 208 h 212"/>
                    <a:gd name="T46" fmla="*/ 17 w 68"/>
                    <a:gd name="T47" fmla="*/ 208 h 212"/>
                    <a:gd name="T48" fmla="*/ 8 w 68"/>
                    <a:gd name="T49" fmla="*/ 207 h 212"/>
                    <a:gd name="T50" fmla="*/ 0 w 68"/>
                    <a:gd name="T51" fmla="*/ 207 h 212"/>
                    <a:gd name="T52" fmla="*/ 2 w 68"/>
                    <a:gd name="T53" fmla="*/ 208 h 212"/>
                    <a:gd name="T54" fmla="*/ 2 w 68"/>
                    <a:gd name="T55" fmla="*/ 210 h 21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8"/>
                    <a:gd name="T85" fmla="*/ 0 h 212"/>
                    <a:gd name="T86" fmla="*/ 68 w 68"/>
                    <a:gd name="T87" fmla="*/ 212 h 21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8" h="212">
                      <a:moveTo>
                        <a:pt x="68" y="13"/>
                      </a:moveTo>
                      <a:lnTo>
                        <a:pt x="57" y="7"/>
                      </a:lnTo>
                      <a:lnTo>
                        <a:pt x="45" y="4"/>
                      </a:lnTo>
                      <a:lnTo>
                        <a:pt x="32" y="0"/>
                      </a:lnTo>
                      <a:lnTo>
                        <a:pt x="19" y="0"/>
                      </a:lnTo>
                      <a:lnTo>
                        <a:pt x="15" y="0"/>
                      </a:lnTo>
                      <a:lnTo>
                        <a:pt x="11" y="0"/>
                      </a:lnTo>
                      <a:lnTo>
                        <a:pt x="9" y="2"/>
                      </a:lnTo>
                      <a:lnTo>
                        <a:pt x="8" y="4"/>
                      </a:lnTo>
                      <a:lnTo>
                        <a:pt x="13" y="4"/>
                      </a:lnTo>
                      <a:lnTo>
                        <a:pt x="19" y="4"/>
                      </a:lnTo>
                      <a:lnTo>
                        <a:pt x="32" y="4"/>
                      </a:lnTo>
                      <a:lnTo>
                        <a:pt x="44" y="7"/>
                      </a:lnTo>
                      <a:lnTo>
                        <a:pt x="55" y="11"/>
                      </a:lnTo>
                      <a:lnTo>
                        <a:pt x="66" y="15"/>
                      </a:lnTo>
                      <a:lnTo>
                        <a:pt x="68" y="13"/>
                      </a:lnTo>
                      <a:close/>
                      <a:moveTo>
                        <a:pt x="2" y="210"/>
                      </a:moveTo>
                      <a:lnTo>
                        <a:pt x="9" y="210"/>
                      </a:lnTo>
                      <a:lnTo>
                        <a:pt x="17" y="212"/>
                      </a:lnTo>
                      <a:lnTo>
                        <a:pt x="17" y="210"/>
                      </a:lnTo>
                      <a:lnTo>
                        <a:pt x="17" y="208"/>
                      </a:lnTo>
                      <a:lnTo>
                        <a:pt x="8" y="207"/>
                      </a:lnTo>
                      <a:lnTo>
                        <a:pt x="0" y="207"/>
                      </a:lnTo>
                      <a:lnTo>
                        <a:pt x="2" y="208"/>
                      </a:lnTo>
                      <a:lnTo>
                        <a:pt x="2" y="210"/>
                      </a:lnTo>
                      <a:close/>
                    </a:path>
                  </a:pathLst>
                </a:custGeom>
                <a:solidFill>
                  <a:srgbClr val="E69A53"/>
                </a:solidFill>
                <a:ln w="9525">
                  <a:noFill/>
                  <a:round/>
                  <a:headEnd/>
                  <a:tailEnd/>
                </a:ln>
              </p:spPr>
              <p:txBody>
                <a:bodyPr/>
                <a:lstStyle/>
                <a:p>
                  <a:endParaRPr lang="en-US"/>
                </a:p>
              </p:txBody>
            </p:sp>
            <p:sp>
              <p:nvSpPr>
                <p:cNvPr id="22611" name="Freeform 388"/>
                <p:cNvSpPr>
                  <a:spLocks noEditPoints="1"/>
                </p:cNvSpPr>
                <p:nvPr/>
              </p:nvSpPr>
              <p:spPr bwMode="auto">
                <a:xfrm>
                  <a:off x="1487" y="1353"/>
                  <a:ext cx="68" cy="208"/>
                </a:xfrm>
                <a:custGeom>
                  <a:avLst/>
                  <a:gdLst>
                    <a:gd name="T0" fmla="*/ 68 w 68"/>
                    <a:gd name="T1" fmla="*/ 11 h 208"/>
                    <a:gd name="T2" fmla="*/ 57 w 68"/>
                    <a:gd name="T3" fmla="*/ 7 h 208"/>
                    <a:gd name="T4" fmla="*/ 44 w 68"/>
                    <a:gd name="T5" fmla="*/ 4 h 208"/>
                    <a:gd name="T6" fmla="*/ 32 w 68"/>
                    <a:gd name="T7" fmla="*/ 0 h 208"/>
                    <a:gd name="T8" fmla="*/ 19 w 68"/>
                    <a:gd name="T9" fmla="*/ 0 h 208"/>
                    <a:gd name="T10" fmla="*/ 15 w 68"/>
                    <a:gd name="T11" fmla="*/ 0 h 208"/>
                    <a:gd name="T12" fmla="*/ 9 w 68"/>
                    <a:gd name="T13" fmla="*/ 0 h 208"/>
                    <a:gd name="T14" fmla="*/ 8 w 68"/>
                    <a:gd name="T15" fmla="*/ 2 h 208"/>
                    <a:gd name="T16" fmla="*/ 6 w 68"/>
                    <a:gd name="T17" fmla="*/ 4 h 208"/>
                    <a:gd name="T18" fmla="*/ 13 w 68"/>
                    <a:gd name="T19" fmla="*/ 4 h 208"/>
                    <a:gd name="T20" fmla="*/ 19 w 68"/>
                    <a:gd name="T21" fmla="*/ 4 h 208"/>
                    <a:gd name="T22" fmla="*/ 30 w 68"/>
                    <a:gd name="T23" fmla="*/ 4 h 208"/>
                    <a:gd name="T24" fmla="*/ 44 w 68"/>
                    <a:gd name="T25" fmla="*/ 7 h 208"/>
                    <a:gd name="T26" fmla="*/ 55 w 68"/>
                    <a:gd name="T27" fmla="*/ 9 h 208"/>
                    <a:gd name="T28" fmla="*/ 64 w 68"/>
                    <a:gd name="T29" fmla="*/ 15 h 208"/>
                    <a:gd name="T30" fmla="*/ 64 w 68"/>
                    <a:gd name="T31" fmla="*/ 15 h 208"/>
                    <a:gd name="T32" fmla="*/ 66 w 68"/>
                    <a:gd name="T33" fmla="*/ 13 h 208"/>
                    <a:gd name="T34" fmla="*/ 66 w 68"/>
                    <a:gd name="T35" fmla="*/ 13 h 208"/>
                    <a:gd name="T36" fmla="*/ 68 w 68"/>
                    <a:gd name="T37" fmla="*/ 11 h 208"/>
                    <a:gd name="T38" fmla="*/ 2 w 68"/>
                    <a:gd name="T39" fmla="*/ 206 h 208"/>
                    <a:gd name="T40" fmla="*/ 9 w 68"/>
                    <a:gd name="T41" fmla="*/ 206 h 208"/>
                    <a:gd name="T42" fmla="*/ 17 w 68"/>
                    <a:gd name="T43" fmla="*/ 208 h 208"/>
                    <a:gd name="T44" fmla="*/ 17 w 68"/>
                    <a:gd name="T45" fmla="*/ 206 h 208"/>
                    <a:gd name="T46" fmla="*/ 17 w 68"/>
                    <a:gd name="T47" fmla="*/ 206 h 208"/>
                    <a:gd name="T48" fmla="*/ 15 w 68"/>
                    <a:gd name="T49" fmla="*/ 205 h 208"/>
                    <a:gd name="T50" fmla="*/ 15 w 68"/>
                    <a:gd name="T51" fmla="*/ 205 h 208"/>
                    <a:gd name="T52" fmla="*/ 8 w 68"/>
                    <a:gd name="T53" fmla="*/ 203 h 208"/>
                    <a:gd name="T54" fmla="*/ 0 w 68"/>
                    <a:gd name="T55" fmla="*/ 203 h 208"/>
                    <a:gd name="T56" fmla="*/ 0 w 68"/>
                    <a:gd name="T57" fmla="*/ 205 h 208"/>
                    <a:gd name="T58" fmla="*/ 2 w 68"/>
                    <a:gd name="T59" fmla="*/ 206 h 2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208"/>
                    <a:gd name="T92" fmla="*/ 68 w 68"/>
                    <a:gd name="T93" fmla="*/ 208 h 20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208">
                      <a:moveTo>
                        <a:pt x="68" y="11"/>
                      </a:moveTo>
                      <a:lnTo>
                        <a:pt x="57" y="7"/>
                      </a:lnTo>
                      <a:lnTo>
                        <a:pt x="44" y="4"/>
                      </a:lnTo>
                      <a:lnTo>
                        <a:pt x="32" y="0"/>
                      </a:lnTo>
                      <a:lnTo>
                        <a:pt x="19" y="0"/>
                      </a:lnTo>
                      <a:lnTo>
                        <a:pt x="15" y="0"/>
                      </a:lnTo>
                      <a:lnTo>
                        <a:pt x="9" y="0"/>
                      </a:lnTo>
                      <a:lnTo>
                        <a:pt x="8" y="2"/>
                      </a:lnTo>
                      <a:lnTo>
                        <a:pt x="6" y="4"/>
                      </a:lnTo>
                      <a:lnTo>
                        <a:pt x="13" y="4"/>
                      </a:lnTo>
                      <a:lnTo>
                        <a:pt x="19" y="4"/>
                      </a:lnTo>
                      <a:lnTo>
                        <a:pt x="30" y="4"/>
                      </a:lnTo>
                      <a:lnTo>
                        <a:pt x="44" y="7"/>
                      </a:lnTo>
                      <a:lnTo>
                        <a:pt x="55" y="9"/>
                      </a:lnTo>
                      <a:lnTo>
                        <a:pt x="64" y="15"/>
                      </a:lnTo>
                      <a:lnTo>
                        <a:pt x="66" y="13"/>
                      </a:lnTo>
                      <a:lnTo>
                        <a:pt x="68" y="11"/>
                      </a:lnTo>
                      <a:close/>
                      <a:moveTo>
                        <a:pt x="2" y="206"/>
                      </a:moveTo>
                      <a:lnTo>
                        <a:pt x="9" y="206"/>
                      </a:lnTo>
                      <a:lnTo>
                        <a:pt x="17" y="208"/>
                      </a:lnTo>
                      <a:lnTo>
                        <a:pt x="17" y="206"/>
                      </a:lnTo>
                      <a:lnTo>
                        <a:pt x="15" y="205"/>
                      </a:lnTo>
                      <a:lnTo>
                        <a:pt x="8" y="203"/>
                      </a:lnTo>
                      <a:lnTo>
                        <a:pt x="0" y="203"/>
                      </a:lnTo>
                      <a:lnTo>
                        <a:pt x="0" y="205"/>
                      </a:lnTo>
                      <a:lnTo>
                        <a:pt x="2" y="206"/>
                      </a:lnTo>
                      <a:close/>
                    </a:path>
                  </a:pathLst>
                </a:custGeom>
                <a:solidFill>
                  <a:srgbClr val="E79A53"/>
                </a:solidFill>
                <a:ln w="9525">
                  <a:noFill/>
                  <a:round/>
                  <a:headEnd/>
                  <a:tailEnd/>
                </a:ln>
              </p:spPr>
              <p:txBody>
                <a:bodyPr/>
                <a:lstStyle/>
                <a:p>
                  <a:endParaRPr lang="en-US"/>
                </a:p>
              </p:txBody>
            </p:sp>
            <p:sp>
              <p:nvSpPr>
                <p:cNvPr id="22612" name="Freeform 389"/>
                <p:cNvSpPr>
                  <a:spLocks noEditPoints="1"/>
                </p:cNvSpPr>
                <p:nvPr/>
              </p:nvSpPr>
              <p:spPr bwMode="auto">
                <a:xfrm>
                  <a:off x="1487" y="1355"/>
                  <a:ext cx="66" cy="204"/>
                </a:xfrm>
                <a:custGeom>
                  <a:avLst/>
                  <a:gdLst>
                    <a:gd name="T0" fmla="*/ 66 w 66"/>
                    <a:gd name="T1" fmla="*/ 11 h 204"/>
                    <a:gd name="T2" fmla="*/ 55 w 66"/>
                    <a:gd name="T3" fmla="*/ 7 h 204"/>
                    <a:gd name="T4" fmla="*/ 44 w 66"/>
                    <a:gd name="T5" fmla="*/ 3 h 204"/>
                    <a:gd name="T6" fmla="*/ 32 w 66"/>
                    <a:gd name="T7" fmla="*/ 0 h 204"/>
                    <a:gd name="T8" fmla="*/ 19 w 66"/>
                    <a:gd name="T9" fmla="*/ 0 h 204"/>
                    <a:gd name="T10" fmla="*/ 13 w 66"/>
                    <a:gd name="T11" fmla="*/ 0 h 204"/>
                    <a:gd name="T12" fmla="*/ 8 w 66"/>
                    <a:gd name="T13" fmla="*/ 0 h 204"/>
                    <a:gd name="T14" fmla="*/ 6 w 66"/>
                    <a:gd name="T15" fmla="*/ 2 h 204"/>
                    <a:gd name="T16" fmla="*/ 6 w 66"/>
                    <a:gd name="T17" fmla="*/ 5 h 204"/>
                    <a:gd name="T18" fmla="*/ 11 w 66"/>
                    <a:gd name="T19" fmla="*/ 3 h 204"/>
                    <a:gd name="T20" fmla="*/ 19 w 66"/>
                    <a:gd name="T21" fmla="*/ 3 h 204"/>
                    <a:gd name="T22" fmla="*/ 30 w 66"/>
                    <a:gd name="T23" fmla="*/ 3 h 204"/>
                    <a:gd name="T24" fmla="*/ 42 w 66"/>
                    <a:gd name="T25" fmla="*/ 5 h 204"/>
                    <a:gd name="T26" fmla="*/ 53 w 66"/>
                    <a:gd name="T27" fmla="*/ 9 h 204"/>
                    <a:gd name="T28" fmla="*/ 64 w 66"/>
                    <a:gd name="T29" fmla="*/ 15 h 204"/>
                    <a:gd name="T30" fmla="*/ 64 w 66"/>
                    <a:gd name="T31" fmla="*/ 13 h 204"/>
                    <a:gd name="T32" fmla="*/ 66 w 66"/>
                    <a:gd name="T33" fmla="*/ 11 h 204"/>
                    <a:gd name="T34" fmla="*/ 66 w 66"/>
                    <a:gd name="T35" fmla="*/ 11 h 204"/>
                    <a:gd name="T36" fmla="*/ 66 w 66"/>
                    <a:gd name="T37" fmla="*/ 11 h 204"/>
                    <a:gd name="T38" fmla="*/ 0 w 66"/>
                    <a:gd name="T39" fmla="*/ 203 h 204"/>
                    <a:gd name="T40" fmla="*/ 8 w 66"/>
                    <a:gd name="T41" fmla="*/ 203 h 204"/>
                    <a:gd name="T42" fmla="*/ 17 w 66"/>
                    <a:gd name="T43" fmla="*/ 204 h 204"/>
                    <a:gd name="T44" fmla="*/ 15 w 66"/>
                    <a:gd name="T45" fmla="*/ 203 h 204"/>
                    <a:gd name="T46" fmla="*/ 15 w 66"/>
                    <a:gd name="T47" fmla="*/ 201 h 204"/>
                    <a:gd name="T48" fmla="*/ 8 w 66"/>
                    <a:gd name="T49" fmla="*/ 199 h 204"/>
                    <a:gd name="T50" fmla="*/ 0 w 66"/>
                    <a:gd name="T51" fmla="*/ 199 h 204"/>
                    <a:gd name="T52" fmla="*/ 0 w 66"/>
                    <a:gd name="T53" fmla="*/ 201 h 204"/>
                    <a:gd name="T54" fmla="*/ 0 w 66"/>
                    <a:gd name="T55" fmla="*/ 203 h 2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204"/>
                    <a:gd name="T86" fmla="*/ 66 w 66"/>
                    <a:gd name="T87" fmla="*/ 204 h 2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204">
                      <a:moveTo>
                        <a:pt x="66" y="11"/>
                      </a:moveTo>
                      <a:lnTo>
                        <a:pt x="55" y="7"/>
                      </a:lnTo>
                      <a:lnTo>
                        <a:pt x="44" y="3"/>
                      </a:lnTo>
                      <a:lnTo>
                        <a:pt x="32" y="0"/>
                      </a:lnTo>
                      <a:lnTo>
                        <a:pt x="19" y="0"/>
                      </a:lnTo>
                      <a:lnTo>
                        <a:pt x="13" y="0"/>
                      </a:lnTo>
                      <a:lnTo>
                        <a:pt x="8" y="0"/>
                      </a:lnTo>
                      <a:lnTo>
                        <a:pt x="6" y="2"/>
                      </a:lnTo>
                      <a:lnTo>
                        <a:pt x="6" y="5"/>
                      </a:lnTo>
                      <a:lnTo>
                        <a:pt x="11" y="3"/>
                      </a:lnTo>
                      <a:lnTo>
                        <a:pt x="19" y="3"/>
                      </a:lnTo>
                      <a:lnTo>
                        <a:pt x="30" y="3"/>
                      </a:lnTo>
                      <a:lnTo>
                        <a:pt x="42" y="5"/>
                      </a:lnTo>
                      <a:lnTo>
                        <a:pt x="53" y="9"/>
                      </a:lnTo>
                      <a:lnTo>
                        <a:pt x="64" y="15"/>
                      </a:lnTo>
                      <a:lnTo>
                        <a:pt x="64" y="13"/>
                      </a:lnTo>
                      <a:lnTo>
                        <a:pt x="66" y="11"/>
                      </a:lnTo>
                      <a:close/>
                      <a:moveTo>
                        <a:pt x="0" y="203"/>
                      </a:moveTo>
                      <a:lnTo>
                        <a:pt x="8" y="203"/>
                      </a:lnTo>
                      <a:lnTo>
                        <a:pt x="17" y="204"/>
                      </a:lnTo>
                      <a:lnTo>
                        <a:pt x="15" y="203"/>
                      </a:lnTo>
                      <a:lnTo>
                        <a:pt x="15" y="201"/>
                      </a:lnTo>
                      <a:lnTo>
                        <a:pt x="8" y="199"/>
                      </a:lnTo>
                      <a:lnTo>
                        <a:pt x="0" y="199"/>
                      </a:lnTo>
                      <a:lnTo>
                        <a:pt x="0" y="201"/>
                      </a:lnTo>
                      <a:lnTo>
                        <a:pt x="0" y="203"/>
                      </a:lnTo>
                      <a:close/>
                    </a:path>
                  </a:pathLst>
                </a:custGeom>
                <a:solidFill>
                  <a:srgbClr val="E79C54"/>
                </a:solidFill>
                <a:ln w="9525">
                  <a:noFill/>
                  <a:round/>
                  <a:headEnd/>
                  <a:tailEnd/>
                </a:ln>
              </p:spPr>
              <p:txBody>
                <a:bodyPr/>
                <a:lstStyle/>
                <a:p>
                  <a:endParaRPr lang="en-US"/>
                </a:p>
              </p:txBody>
            </p:sp>
            <p:sp>
              <p:nvSpPr>
                <p:cNvPr id="22613" name="Freeform 390"/>
                <p:cNvSpPr>
                  <a:spLocks noEditPoints="1"/>
                </p:cNvSpPr>
                <p:nvPr/>
              </p:nvSpPr>
              <p:spPr bwMode="auto">
                <a:xfrm>
                  <a:off x="1487" y="1357"/>
                  <a:ext cx="64" cy="201"/>
                </a:xfrm>
                <a:custGeom>
                  <a:avLst/>
                  <a:gdLst>
                    <a:gd name="T0" fmla="*/ 64 w 64"/>
                    <a:gd name="T1" fmla="*/ 11 h 201"/>
                    <a:gd name="T2" fmla="*/ 55 w 64"/>
                    <a:gd name="T3" fmla="*/ 5 h 201"/>
                    <a:gd name="T4" fmla="*/ 44 w 64"/>
                    <a:gd name="T5" fmla="*/ 3 h 201"/>
                    <a:gd name="T6" fmla="*/ 30 w 64"/>
                    <a:gd name="T7" fmla="*/ 0 h 201"/>
                    <a:gd name="T8" fmla="*/ 19 w 64"/>
                    <a:gd name="T9" fmla="*/ 0 h 201"/>
                    <a:gd name="T10" fmla="*/ 13 w 64"/>
                    <a:gd name="T11" fmla="*/ 0 h 201"/>
                    <a:gd name="T12" fmla="*/ 6 w 64"/>
                    <a:gd name="T13" fmla="*/ 0 h 201"/>
                    <a:gd name="T14" fmla="*/ 6 w 64"/>
                    <a:gd name="T15" fmla="*/ 3 h 201"/>
                    <a:gd name="T16" fmla="*/ 4 w 64"/>
                    <a:gd name="T17" fmla="*/ 5 h 201"/>
                    <a:gd name="T18" fmla="*/ 11 w 64"/>
                    <a:gd name="T19" fmla="*/ 3 h 201"/>
                    <a:gd name="T20" fmla="*/ 19 w 64"/>
                    <a:gd name="T21" fmla="*/ 3 h 201"/>
                    <a:gd name="T22" fmla="*/ 30 w 64"/>
                    <a:gd name="T23" fmla="*/ 3 h 201"/>
                    <a:gd name="T24" fmla="*/ 42 w 64"/>
                    <a:gd name="T25" fmla="*/ 5 h 201"/>
                    <a:gd name="T26" fmla="*/ 53 w 64"/>
                    <a:gd name="T27" fmla="*/ 9 h 201"/>
                    <a:gd name="T28" fmla="*/ 63 w 64"/>
                    <a:gd name="T29" fmla="*/ 13 h 201"/>
                    <a:gd name="T30" fmla="*/ 64 w 64"/>
                    <a:gd name="T31" fmla="*/ 13 h 201"/>
                    <a:gd name="T32" fmla="*/ 64 w 64"/>
                    <a:gd name="T33" fmla="*/ 11 h 201"/>
                    <a:gd name="T34" fmla="*/ 0 w 64"/>
                    <a:gd name="T35" fmla="*/ 199 h 201"/>
                    <a:gd name="T36" fmla="*/ 8 w 64"/>
                    <a:gd name="T37" fmla="*/ 199 h 201"/>
                    <a:gd name="T38" fmla="*/ 15 w 64"/>
                    <a:gd name="T39" fmla="*/ 201 h 201"/>
                    <a:gd name="T40" fmla="*/ 15 w 64"/>
                    <a:gd name="T41" fmla="*/ 199 h 201"/>
                    <a:gd name="T42" fmla="*/ 15 w 64"/>
                    <a:gd name="T43" fmla="*/ 197 h 201"/>
                    <a:gd name="T44" fmla="*/ 8 w 64"/>
                    <a:gd name="T45" fmla="*/ 195 h 201"/>
                    <a:gd name="T46" fmla="*/ 0 w 64"/>
                    <a:gd name="T47" fmla="*/ 195 h 201"/>
                    <a:gd name="T48" fmla="*/ 0 w 64"/>
                    <a:gd name="T49" fmla="*/ 197 h 201"/>
                    <a:gd name="T50" fmla="*/ 0 w 64"/>
                    <a:gd name="T51" fmla="*/ 199 h 2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201"/>
                    <a:gd name="T80" fmla="*/ 64 w 64"/>
                    <a:gd name="T81" fmla="*/ 201 h 20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201">
                      <a:moveTo>
                        <a:pt x="64" y="11"/>
                      </a:moveTo>
                      <a:lnTo>
                        <a:pt x="55" y="5"/>
                      </a:lnTo>
                      <a:lnTo>
                        <a:pt x="44" y="3"/>
                      </a:lnTo>
                      <a:lnTo>
                        <a:pt x="30" y="0"/>
                      </a:lnTo>
                      <a:lnTo>
                        <a:pt x="19" y="0"/>
                      </a:lnTo>
                      <a:lnTo>
                        <a:pt x="13" y="0"/>
                      </a:lnTo>
                      <a:lnTo>
                        <a:pt x="6" y="0"/>
                      </a:lnTo>
                      <a:lnTo>
                        <a:pt x="6" y="3"/>
                      </a:lnTo>
                      <a:lnTo>
                        <a:pt x="4" y="5"/>
                      </a:lnTo>
                      <a:lnTo>
                        <a:pt x="11" y="3"/>
                      </a:lnTo>
                      <a:lnTo>
                        <a:pt x="19" y="3"/>
                      </a:lnTo>
                      <a:lnTo>
                        <a:pt x="30" y="3"/>
                      </a:lnTo>
                      <a:lnTo>
                        <a:pt x="42" y="5"/>
                      </a:lnTo>
                      <a:lnTo>
                        <a:pt x="53" y="9"/>
                      </a:lnTo>
                      <a:lnTo>
                        <a:pt x="63" y="13"/>
                      </a:lnTo>
                      <a:lnTo>
                        <a:pt x="64" y="13"/>
                      </a:lnTo>
                      <a:lnTo>
                        <a:pt x="64" y="11"/>
                      </a:lnTo>
                      <a:close/>
                      <a:moveTo>
                        <a:pt x="0" y="199"/>
                      </a:moveTo>
                      <a:lnTo>
                        <a:pt x="8" y="199"/>
                      </a:lnTo>
                      <a:lnTo>
                        <a:pt x="15" y="201"/>
                      </a:lnTo>
                      <a:lnTo>
                        <a:pt x="15" y="199"/>
                      </a:lnTo>
                      <a:lnTo>
                        <a:pt x="15" y="197"/>
                      </a:lnTo>
                      <a:lnTo>
                        <a:pt x="8" y="195"/>
                      </a:lnTo>
                      <a:lnTo>
                        <a:pt x="0" y="195"/>
                      </a:lnTo>
                      <a:lnTo>
                        <a:pt x="0" y="197"/>
                      </a:lnTo>
                      <a:lnTo>
                        <a:pt x="0" y="199"/>
                      </a:lnTo>
                      <a:close/>
                    </a:path>
                  </a:pathLst>
                </a:custGeom>
                <a:solidFill>
                  <a:srgbClr val="E79D54"/>
                </a:solidFill>
                <a:ln w="9525">
                  <a:noFill/>
                  <a:round/>
                  <a:headEnd/>
                  <a:tailEnd/>
                </a:ln>
              </p:spPr>
              <p:txBody>
                <a:bodyPr/>
                <a:lstStyle/>
                <a:p>
                  <a:endParaRPr lang="en-US"/>
                </a:p>
              </p:txBody>
            </p:sp>
            <p:sp>
              <p:nvSpPr>
                <p:cNvPr id="22614" name="Freeform 391"/>
                <p:cNvSpPr>
                  <a:spLocks noEditPoints="1"/>
                </p:cNvSpPr>
                <p:nvPr/>
              </p:nvSpPr>
              <p:spPr bwMode="auto">
                <a:xfrm>
                  <a:off x="1487" y="1358"/>
                  <a:ext cx="64" cy="198"/>
                </a:xfrm>
                <a:custGeom>
                  <a:avLst/>
                  <a:gdLst>
                    <a:gd name="T0" fmla="*/ 64 w 64"/>
                    <a:gd name="T1" fmla="*/ 12 h 198"/>
                    <a:gd name="T2" fmla="*/ 53 w 64"/>
                    <a:gd name="T3" fmla="*/ 6 h 198"/>
                    <a:gd name="T4" fmla="*/ 42 w 64"/>
                    <a:gd name="T5" fmla="*/ 2 h 198"/>
                    <a:gd name="T6" fmla="*/ 30 w 64"/>
                    <a:gd name="T7" fmla="*/ 0 h 198"/>
                    <a:gd name="T8" fmla="*/ 19 w 64"/>
                    <a:gd name="T9" fmla="*/ 0 h 198"/>
                    <a:gd name="T10" fmla="*/ 11 w 64"/>
                    <a:gd name="T11" fmla="*/ 0 h 198"/>
                    <a:gd name="T12" fmla="*/ 6 w 64"/>
                    <a:gd name="T13" fmla="*/ 2 h 198"/>
                    <a:gd name="T14" fmla="*/ 4 w 64"/>
                    <a:gd name="T15" fmla="*/ 4 h 198"/>
                    <a:gd name="T16" fmla="*/ 2 w 64"/>
                    <a:gd name="T17" fmla="*/ 6 h 198"/>
                    <a:gd name="T18" fmla="*/ 9 w 64"/>
                    <a:gd name="T19" fmla="*/ 4 h 198"/>
                    <a:gd name="T20" fmla="*/ 19 w 64"/>
                    <a:gd name="T21" fmla="*/ 4 h 198"/>
                    <a:gd name="T22" fmla="*/ 30 w 64"/>
                    <a:gd name="T23" fmla="*/ 4 h 198"/>
                    <a:gd name="T24" fmla="*/ 42 w 64"/>
                    <a:gd name="T25" fmla="*/ 6 h 198"/>
                    <a:gd name="T26" fmla="*/ 51 w 64"/>
                    <a:gd name="T27" fmla="*/ 10 h 198"/>
                    <a:gd name="T28" fmla="*/ 61 w 64"/>
                    <a:gd name="T29" fmla="*/ 14 h 198"/>
                    <a:gd name="T30" fmla="*/ 63 w 64"/>
                    <a:gd name="T31" fmla="*/ 12 h 198"/>
                    <a:gd name="T32" fmla="*/ 64 w 64"/>
                    <a:gd name="T33" fmla="*/ 12 h 198"/>
                    <a:gd name="T34" fmla="*/ 0 w 64"/>
                    <a:gd name="T35" fmla="*/ 196 h 198"/>
                    <a:gd name="T36" fmla="*/ 8 w 64"/>
                    <a:gd name="T37" fmla="*/ 196 h 198"/>
                    <a:gd name="T38" fmla="*/ 15 w 64"/>
                    <a:gd name="T39" fmla="*/ 198 h 198"/>
                    <a:gd name="T40" fmla="*/ 15 w 64"/>
                    <a:gd name="T41" fmla="*/ 196 h 198"/>
                    <a:gd name="T42" fmla="*/ 15 w 64"/>
                    <a:gd name="T43" fmla="*/ 194 h 198"/>
                    <a:gd name="T44" fmla="*/ 8 w 64"/>
                    <a:gd name="T45" fmla="*/ 192 h 198"/>
                    <a:gd name="T46" fmla="*/ 0 w 64"/>
                    <a:gd name="T47" fmla="*/ 192 h 198"/>
                    <a:gd name="T48" fmla="*/ 0 w 64"/>
                    <a:gd name="T49" fmla="*/ 194 h 198"/>
                    <a:gd name="T50" fmla="*/ 0 w 64"/>
                    <a:gd name="T51" fmla="*/ 196 h 1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198"/>
                    <a:gd name="T80" fmla="*/ 64 w 64"/>
                    <a:gd name="T81" fmla="*/ 198 h 19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198">
                      <a:moveTo>
                        <a:pt x="64" y="12"/>
                      </a:moveTo>
                      <a:lnTo>
                        <a:pt x="53" y="6"/>
                      </a:lnTo>
                      <a:lnTo>
                        <a:pt x="42" y="2"/>
                      </a:lnTo>
                      <a:lnTo>
                        <a:pt x="30" y="0"/>
                      </a:lnTo>
                      <a:lnTo>
                        <a:pt x="19" y="0"/>
                      </a:lnTo>
                      <a:lnTo>
                        <a:pt x="11" y="0"/>
                      </a:lnTo>
                      <a:lnTo>
                        <a:pt x="6" y="2"/>
                      </a:lnTo>
                      <a:lnTo>
                        <a:pt x="4" y="4"/>
                      </a:lnTo>
                      <a:lnTo>
                        <a:pt x="2" y="6"/>
                      </a:lnTo>
                      <a:lnTo>
                        <a:pt x="9" y="4"/>
                      </a:lnTo>
                      <a:lnTo>
                        <a:pt x="19" y="4"/>
                      </a:lnTo>
                      <a:lnTo>
                        <a:pt x="30" y="4"/>
                      </a:lnTo>
                      <a:lnTo>
                        <a:pt x="42" y="6"/>
                      </a:lnTo>
                      <a:lnTo>
                        <a:pt x="51" y="10"/>
                      </a:lnTo>
                      <a:lnTo>
                        <a:pt x="61" y="14"/>
                      </a:lnTo>
                      <a:lnTo>
                        <a:pt x="63" y="12"/>
                      </a:lnTo>
                      <a:lnTo>
                        <a:pt x="64" y="12"/>
                      </a:lnTo>
                      <a:close/>
                      <a:moveTo>
                        <a:pt x="0" y="196"/>
                      </a:moveTo>
                      <a:lnTo>
                        <a:pt x="8" y="196"/>
                      </a:lnTo>
                      <a:lnTo>
                        <a:pt x="15" y="198"/>
                      </a:lnTo>
                      <a:lnTo>
                        <a:pt x="15" y="196"/>
                      </a:lnTo>
                      <a:lnTo>
                        <a:pt x="15" y="194"/>
                      </a:lnTo>
                      <a:lnTo>
                        <a:pt x="8" y="192"/>
                      </a:lnTo>
                      <a:lnTo>
                        <a:pt x="0" y="192"/>
                      </a:lnTo>
                      <a:lnTo>
                        <a:pt x="0" y="194"/>
                      </a:lnTo>
                      <a:lnTo>
                        <a:pt x="0" y="196"/>
                      </a:lnTo>
                      <a:close/>
                    </a:path>
                  </a:pathLst>
                </a:custGeom>
                <a:solidFill>
                  <a:srgbClr val="E79E54"/>
                </a:solidFill>
                <a:ln w="9525">
                  <a:noFill/>
                  <a:round/>
                  <a:headEnd/>
                  <a:tailEnd/>
                </a:ln>
              </p:spPr>
              <p:txBody>
                <a:bodyPr/>
                <a:lstStyle/>
                <a:p>
                  <a:endParaRPr lang="en-US"/>
                </a:p>
              </p:txBody>
            </p:sp>
            <p:sp>
              <p:nvSpPr>
                <p:cNvPr id="22615" name="Freeform 392"/>
                <p:cNvSpPr>
                  <a:spLocks noEditPoints="1"/>
                </p:cNvSpPr>
                <p:nvPr/>
              </p:nvSpPr>
              <p:spPr bwMode="auto">
                <a:xfrm>
                  <a:off x="1485" y="1360"/>
                  <a:ext cx="65" cy="194"/>
                </a:xfrm>
                <a:custGeom>
                  <a:avLst/>
                  <a:gdLst>
                    <a:gd name="T0" fmla="*/ 65 w 65"/>
                    <a:gd name="T1" fmla="*/ 10 h 194"/>
                    <a:gd name="T2" fmla="*/ 55 w 65"/>
                    <a:gd name="T3" fmla="*/ 6 h 194"/>
                    <a:gd name="T4" fmla="*/ 44 w 65"/>
                    <a:gd name="T5" fmla="*/ 2 h 194"/>
                    <a:gd name="T6" fmla="*/ 32 w 65"/>
                    <a:gd name="T7" fmla="*/ 0 h 194"/>
                    <a:gd name="T8" fmla="*/ 21 w 65"/>
                    <a:gd name="T9" fmla="*/ 0 h 194"/>
                    <a:gd name="T10" fmla="*/ 13 w 65"/>
                    <a:gd name="T11" fmla="*/ 0 h 194"/>
                    <a:gd name="T12" fmla="*/ 6 w 65"/>
                    <a:gd name="T13" fmla="*/ 2 h 194"/>
                    <a:gd name="T14" fmla="*/ 4 w 65"/>
                    <a:gd name="T15" fmla="*/ 4 h 194"/>
                    <a:gd name="T16" fmla="*/ 2 w 65"/>
                    <a:gd name="T17" fmla="*/ 6 h 194"/>
                    <a:gd name="T18" fmla="*/ 11 w 65"/>
                    <a:gd name="T19" fmla="*/ 4 h 194"/>
                    <a:gd name="T20" fmla="*/ 21 w 65"/>
                    <a:gd name="T21" fmla="*/ 4 h 194"/>
                    <a:gd name="T22" fmla="*/ 32 w 65"/>
                    <a:gd name="T23" fmla="*/ 4 h 194"/>
                    <a:gd name="T24" fmla="*/ 42 w 65"/>
                    <a:gd name="T25" fmla="*/ 6 h 194"/>
                    <a:gd name="T26" fmla="*/ 53 w 65"/>
                    <a:gd name="T27" fmla="*/ 10 h 194"/>
                    <a:gd name="T28" fmla="*/ 63 w 65"/>
                    <a:gd name="T29" fmla="*/ 14 h 194"/>
                    <a:gd name="T30" fmla="*/ 63 w 65"/>
                    <a:gd name="T31" fmla="*/ 12 h 194"/>
                    <a:gd name="T32" fmla="*/ 65 w 65"/>
                    <a:gd name="T33" fmla="*/ 10 h 194"/>
                    <a:gd name="T34" fmla="*/ 2 w 65"/>
                    <a:gd name="T35" fmla="*/ 192 h 194"/>
                    <a:gd name="T36" fmla="*/ 10 w 65"/>
                    <a:gd name="T37" fmla="*/ 192 h 194"/>
                    <a:gd name="T38" fmla="*/ 17 w 65"/>
                    <a:gd name="T39" fmla="*/ 194 h 194"/>
                    <a:gd name="T40" fmla="*/ 17 w 65"/>
                    <a:gd name="T41" fmla="*/ 192 h 194"/>
                    <a:gd name="T42" fmla="*/ 17 w 65"/>
                    <a:gd name="T43" fmla="*/ 190 h 194"/>
                    <a:gd name="T44" fmla="*/ 10 w 65"/>
                    <a:gd name="T45" fmla="*/ 188 h 194"/>
                    <a:gd name="T46" fmla="*/ 0 w 65"/>
                    <a:gd name="T47" fmla="*/ 186 h 194"/>
                    <a:gd name="T48" fmla="*/ 2 w 65"/>
                    <a:gd name="T49" fmla="*/ 190 h 194"/>
                    <a:gd name="T50" fmla="*/ 2 w 65"/>
                    <a:gd name="T51" fmla="*/ 192 h 19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94"/>
                    <a:gd name="T80" fmla="*/ 65 w 65"/>
                    <a:gd name="T81" fmla="*/ 194 h 19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94">
                      <a:moveTo>
                        <a:pt x="65" y="10"/>
                      </a:moveTo>
                      <a:lnTo>
                        <a:pt x="55" y="6"/>
                      </a:lnTo>
                      <a:lnTo>
                        <a:pt x="44" y="2"/>
                      </a:lnTo>
                      <a:lnTo>
                        <a:pt x="32" y="0"/>
                      </a:lnTo>
                      <a:lnTo>
                        <a:pt x="21" y="0"/>
                      </a:lnTo>
                      <a:lnTo>
                        <a:pt x="13" y="0"/>
                      </a:lnTo>
                      <a:lnTo>
                        <a:pt x="6" y="2"/>
                      </a:lnTo>
                      <a:lnTo>
                        <a:pt x="4" y="4"/>
                      </a:lnTo>
                      <a:lnTo>
                        <a:pt x="2" y="6"/>
                      </a:lnTo>
                      <a:lnTo>
                        <a:pt x="11" y="4"/>
                      </a:lnTo>
                      <a:lnTo>
                        <a:pt x="21" y="4"/>
                      </a:lnTo>
                      <a:lnTo>
                        <a:pt x="32" y="4"/>
                      </a:lnTo>
                      <a:lnTo>
                        <a:pt x="42" y="6"/>
                      </a:lnTo>
                      <a:lnTo>
                        <a:pt x="53" y="10"/>
                      </a:lnTo>
                      <a:lnTo>
                        <a:pt x="63" y="14"/>
                      </a:lnTo>
                      <a:lnTo>
                        <a:pt x="63" y="12"/>
                      </a:lnTo>
                      <a:lnTo>
                        <a:pt x="65" y="10"/>
                      </a:lnTo>
                      <a:close/>
                      <a:moveTo>
                        <a:pt x="2" y="192"/>
                      </a:moveTo>
                      <a:lnTo>
                        <a:pt x="10" y="192"/>
                      </a:lnTo>
                      <a:lnTo>
                        <a:pt x="17" y="194"/>
                      </a:lnTo>
                      <a:lnTo>
                        <a:pt x="17" y="192"/>
                      </a:lnTo>
                      <a:lnTo>
                        <a:pt x="17" y="190"/>
                      </a:lnTo>
                      <a:lnTo>
                        <a:pt x="10" y="188"/>
                      </a:lnTo>
                      <a:lnTo>
                        <a:pt x="0" y="186"/>
                      </a:lnTo>
                      <a:lnTo>
                        <a:pt x="2" y="190"/>
                      </a:lnTo>
                      <a:lnTo>
                        <a:pt x="2" y="192"/>
                      </a:lnTo>
                      <a:close/>
                    </a:path>
                  </a:pathLst>
                </a:custGeom>
                <a:solidFill>
                  <a:srgbClr val="E8A055"/>
                </a:solidFill>
                <a:ln w="9525">
                  <a:noFill/>
                  <a:round/>
                  <a:headEnd/>
                  <a:tailEnd/>
                </a:ln>
              </p:spPr>
              <p:txBody>
                <a:bodyPr/>
                <a:lstStyle/>
                <a:p>
                  <a:endParaRPr lang="en-US"/>
                </a:p>
              </p:txBody>
            </p:sp>
            <p:sp>
              <p:nvSpPr>
                <p:cNvPr id="22616" name="Freeform 393"/>
                <p:cNvSpPr>
                  <a:spLocks noEditPoints="1"/>
                </p:cNvSpPr>
                <p:nvPr/>
              </p:nvSpPr>
              <p:spPr bwMode="auto">
                <a:xfrm>
                  <a:off x="1485" y="1362"/>
                  <a:ext cx="63" cy="190"/>
                </a:xfrm>
                <a:custGeom>
                  <a:avLst/>
                  <a:gdLst>
                    <a:gd name="T0" fmla="*/ 63 w 63"/>
                    <a:gd name="T1" fmla="*/ 10 h 190"/>
                    <a:gd name="T2" fmla="*/ 53 w 63"/>
                    <a:gd name="T3" fmla="*/ 6 h 190"/>
                    <a:gd name="T4" fmla="*/ 44 w 63"/>
                    <a:gd name="T5" fmla="*/ 2 h 190"/>
                    <a:gd name="T6" fmla="*/ 32 w 63"/>
                    <a:gd name="T7" fmla="*/ 0 h 190"/>
                    <a:gd name="T8" fmla="*/ 21 w 63"/>
                    <a:gd name="T9" fmla="*/ 0 h 190"/>
                    <a:gd name="T10" fmla="*/ 11 w 63"/>
                    <a:gd name="T11" fmla="*/ 0 h 190"/>
                    <a:gd name="T12" fmla="*/ 4 w 63"/>
                    <a:gd name="T13" fmla="*/ 2 h 190"/>
                    <a:gd name="T14" fmla="*/ 2 w 63"/>
                    <a:gd name="T15" fmla="*/ 4 h 190"/>
                    <a:gd name="T16" fmla="*/ 0 w 63"/>
                    <a:gd name="T17" fmla="*/ 6 h 190"/>
                    <a:gd name="T18" fmla="*/ 11 w 63"/>
                    <a:gd name="T19" fmla="*/ 4 h 190"/>
                    <a:gd name="T20" fmla="*/ 21 w 63"/>
                    <a:gd name="T21" fmla="*/ 4 h 190"/>
                    <a:gd name="T22" fmla="*/ 32 w 63"/>
                    <a:gd name="T23" fmla="*/ 4 h 190"/>
                    <a:gd name="T24" fmla="*/ 42 w 63"/>
                    <a:gd name="T25" fmla="*/ 6 h 190"/>
                    <a:gd name="T26" fmla="*/ 51 w 63"/>
                    <a:gd name="T27" fmla="*/ 10 h 190"/>
                    <a:gd name="T28" fmla="*/ 61 w 63"/>
                    <a:gd name="T29" fmla="*/ 14 h 190"/>
                    <a:gd name="T30" fmla="*/ 63 w 63"/>
                    <a:gd name="T31" fmla="*/ 12 h 190"/>
                    <a:gd name="T32" fmla="*/ 63 w 63"/>
                    <a:gd name="T33" fmla="*/ 10 h 190"/>
                    <a:gd name="T34" fmla="*/ 2 w 63"/>
                    <a:gd name="T35" fmla="*/ 188 h 190"/>
                    <a:gd name="T36" fmla="*/ 10 w 63"/>
                    <a:gd name="T37" fmla="*/ 188 h 190"/>
                    <a:gd name="T38" fmla="*/ 17 w 63"/>
                    <a:gd name="T39" fmla="*/ 190 h 190"/>
                    <a:gd name="T40" fmla="*/ 17 w 63"/>
                    <a:gd name="T41" fmla="*/ 188 h 190"/>
                    <a:gd name="T42" fmla="*/ 17 w 63"/>
                    <a:gd name="T43" fmla="*/ 186 h 190"/>
                    <a:gd name="T44" fmla="*/ 10 w 63"/>
                    <a:gd name="T45" fmla="*/ 184 h 190"/>
                    <a:gd name="T46" fmla="*/ 0 w 63"/>
                    <a:gd name="T47" fmla="*/ 182 h 190"/>
                    <a:gd name="T48" fmla="*/ 0 w 63"/>
                    <a:gd name="T49" fmla="*/ 184 h 190"/>
                    <a:gd name="T50" fmla="*/ 2 w 63"/>
                    <a:gd name="T51" fmla="*/ 188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3"/>
                    <a:gd name="T79" fmla="*/ 0 h 190"/>
                    <a:gd name="T80" fmla="*/ 63 w 63"/>
                    <a:gd name="T81" fmla="*/ 190 h 1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3" h="190">
                      <a:moveTo>
                        <a:pt x="63" y="10"/>
                      </a:moveTo>
                      <a:lnTo>
                        <a:pt x="53" y="6"/>
                      </a:lnTo>
                      <a:lnTo>
                        <a:pt x="44" y="2"/>
                      </a:lnTo>
                      <a:lnTo>
                        <a:pt x="32" y="0"/>
                      </a:lnTo>
                      <a:lnTo>
                        <a:pt x="21" y="0"/>
                      </a:lnTo>
                      <a:lnTo>
                        <a:pt x="11" y="0"/>
                      </a:lnTo>
                      <a:lnTo>
                        <a:pt x="4" y="2"/>
                      </a:lnTo>
                      <a:lnTo>
                        <a:pt x="2" y="4"/>
                      </a:lnTo>
                      <a:lnTo>
                        <a:pt x="0" y="6"/>
                      </a:lnTo>
                      <a:lnTo>
                        <a:pt x="11" y="4"/>
                      </a:lnTo>
                      <a:lnTo>
                        <a:pt x="21" y="4"/>
                      </a:lnTo>
                      <a:lnTo>
                        <a:pt x="32" y="4"/>
                      </a:lnTo>
                      <a:lnTo>
                        <a:pt x="42" y="6"/>
                      </a:lnTo>
                      <a:lnTo>
                        <a:pt x="51" y="10"/>
                      </a:lnTo>
                      <a:lnTo>
                        <a:pt x="61" y="14"/>
                      </a:lnTo>
                      <a:lnTo>
                        <a:pt x="63" y="12"/>
                      </a:lnTo>
                      <a:lnTo>
                        <a:pt x="63" y="10"/>
                      </a:lnTo>
                      <a:close/>
                      <a:moveTo>
                        <a:pt x="2" y="188"/>
                      </a:moveTo>
                      <a:lnTo>
                        <a:pt x="10" y="188"/>
                      </a:lnTo>
                      <a:lnTo>
                        <a:pt x="17" y="190"/>
                      </a:lnTo>
                      <a:lnTo>
                        <a:pt x="17" y="188"/>
                      </a:lnTo>
                      <a:lnTo>
                        <a:pt x="17" y="186"/>
                      </a:lnTo>
                      <a:lnTo>
                        <a:pt x="10" y="184"/>
                      </a:lnTo>
                      <a:lnTo>
                        <a:pt x="0" y="182"/>
                      </a:lnTo>
                      <a:lnTo>
                        <a:pt x="0" y="184"/>
                      </a:lnTo>
                      <a:lnTo>
                        <a:pt x="2" y="188"/>
                      </a:lnTo>
                      <a:close/>
                    </a:path>
                  </a:pathLst>
                </a:custGeom>
                <a:solidFill>
                  <a:srgbClr val="E8A155"/>
                </a:solidFill>
                <a:ln w="9525">
                  <a:noFill/>
                  <a:round/>
                  <a:headEnd/>
                  <a:tailEnd/>
                </a:ln>
              </p:spPr>
              <p:txBody>
                <a:bodyPr/>
                <a:lstStyle/>
                <a:p>
                  <a:endParaRPr lang="en-US"/>
                </a:p>
              </p:txBody>
            </p:sp>
            <p:sp>
              <p:nvSpPr>
                <p:cNvPr id="22617" name="Freeform 394"/>
                <p:cNvSpPr>
                  <a:spLocks noEditPoints="1"/>
                </p:cNvSpPr>
                <p:nvPr/>
              </p:nvSpPr>
              <p:spPr bwMode="auto">
                <a:xfrm>
                  <a:off x="1485" y="1364"/>
                  <a:ext cx="63" cy="186"/>
                </a:xfrm>
                <a:custGeom>
                  <a:avLst/>
                  <a:gdLst>
                    <a:gd name="T0" fmla="*/ 63 w 63"/>
                    <a:gd name="T1" fmla="*/ 10 h 186"/>
                    <a:gd name="T2" fmla="*/ 53 w 63"/>
                    <a:gd name="T3" fmla="*/ 6 h 186"/>
                    <a:gd name="T4" fmla="*/ 42 w 63"/>
                    <a:gd name="T5" fmla="*/ 2 h 186"/>
                    <a:gd name="T6" fmla="*/ 32 w 63"/>
                    <a:gd name="T7" fmla="*/ 0 h 186"/>
                    <a:gd name="T8" fmla="*/ 21 w 63"/>
                    <a:gd name="T9" fmla="*/ 0 h 186"/>
                    <a:gd name="T10" fmla="*/ 11 w 63"/>
                    <a:gd name="T11" fmla="*/ 0 h 186"/>
                    <a:gd name="T12" fmla="*/ 2 w 63"/>
                    <a:gd name="T13" fmla="*/ 2 h 186"/>
                    <a:gd name="T14" fmla="*/ 0 w 63"/>
                    <a:gd name="T15" fmla="*/ 4 h 186"/>
                    <a:gd name="T16" fmla="*/ 0 w 63"/>
                    <a:gd name="T17" fmla="*/ 6 h 186"/>
                    <a:gd name="T18" fmla="*/ 10 w 63"/>
                    <a:gd name="T19" fmla="*/ 4 h 186"/>
                    <a:gd name="T20" fmla="*/ 21 w 63"/>
                    <a:gd name="T21" fmla="*/ 4 h 186"/>
                    <a:gd name="T22" fmla="*/ 30 w 63"/>
                    <a:gd name="T23" fmla="*/ 4 h 186"/>
                    <a:gd name="T24" fmla="*/ 42 w 63"/>
                    <a:gd name="T25" fmla="*/ 6 h 186"/>
                    <a:gd name="T26" fmla="*/ 51 w 63"/>
                    <a:gd name="T27" fmla="*/ 10 h 186"/>
                    <a:gd name="T28" fmla="*/ 61 w 63"/>
                    <a:gd name="T29" fmla="*/ 13 h 186"/>
                    <a:gd name="T30" fmla="*/ 61 w 63"/>
                    <a:gd name="T31" fmla="*/ 12 h 186"/>
                    <a:gd name="T32" fmla="*/ 63 w 63"/>
                    <a:gd name="T33" fmla="*/ 10 h 186"/>
                    <a:gd name="T34" fmla="*/ 0 w 63"/>
                    <a:gd name="T35" fmla="*/ 182 h 186"/>
                    <a:gd name="T36" fmla="*/ 10 w 63"/>
                    <a:gd name="T37" fmla="*/ 184 h 186"/>
                    <a:gd name="T38" fmla="*/ 17 w 63"/>
                    <a:gd name="T39" fmla="*/ 186 h 186"/>
                    <a:gd name="T40" fmla="*/ 17 w 63"/>
                    <a:gd name="T41" fmla="*/ 184 h 186"/>
                    <a:gd name="T42" fmla="*/ 17 w 63"/>
                    <a:gd name="T43" fmla="*/ 182 h 186"/>
                    <a:gd name="T44" fmla="*/ 17 w 63"/>
                    <a:gd name="T45" fmla="*/ 182 h 186"/>
                    <a:gd name="T46" fmla="*/ 17 w 63"/>
                    <a:gd name="T47" fmla="*/ 182 h 186"/>
                    <a:gd name="T48" fmla="*/ 8 w 63"/>
                    <a:gd name="T49" fmla="*/ 180 h 186"/>
                    <a:gd name="T50" fmla="*/ 0 w 63"/>
                    <a:gd name="T51" fmla="*/ 178 h 186"/>
                    <a:gd name="T52" fmla="*/ 0 w 63"/>
                    <a:gd name="T53" fmla="*/ 180 h 186"/>
                    <a:gd name="T54" fmla="*/ 0 w 63"/>
                    <a:gd name="T55" fmla="*/ 182 h 18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3"/>
                    <a:gd name="T85" fmla="*/ 0 h 186"/>
                    <a:gd name="T86" fmla="*/ 63 w 63"/>
                    <a:gd name="T87" fmla="*/ 186 h 18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3" h="186">
                      <a:moveTo>
                        <a:pt x="63" y="10"/>
                      </a:moveTo>
                      <a:lnTo>
                        <a:pt x="53" y="6"/>
                      </a:lnTo>
                      <a:lnTo>
                        <a:pt x="42" y="2"/>
                      </a:lnTo>
                      <a:lnTo>
                        <a:pt x="32" y="0"/>
                      </a:lnTo>
                      <a:lnTo>
                        <a:pt x="21" y="0"/>
                      </a:lnTo>
                      <a:lnTo>
                        <a:pt x="11" y="0"/>
                      </a:lnTo>
                      <a:lnTo>
                        <a:pt x="2" y="2"/>
                      </a:lnTo>
                      <a:lnTo>
                        <a:pt x="0" y="4"/>
                      </a:lnTo>
                      <a:lnTo>
                        <a:pt x="0" y="6"/>
                      </a:lnTo>
                      <a:lnTo>
                        <a:pt x="10" y="4"/>
                      </a:lnTo>
                      <a:lnTo>
                        <a:pt x="21" y="4"/>
                      </a:lnTo>
                      <a:lnTo>
                        <a:pt x="30" y="4"/>
                      </a:lnTo>
                      <a:lnTo>
                        <a:pt x="42" y="6"/>
                      </a:lnTo>
                      <a:lnTo>
                        <a:pt x="51" y="10"/>
                      </a:lnTo>
                      <a:lnTo>
                        <a:pt x="61" y="13"/>
                      </a:lnTo>
                      <a:lnTo>
                        <a:pt x="61" y="12"/>
                      </a:lnTo>
                      <a:lnTo>
                        <a:pt x="63" y="10"/>
                      </a:lnTo>
                      <a:close/>
                      <a:moveTo>
                        <a:pt x="0" y="182"/>
                      </a:moveTo>
                      <a:lnTo>
                        <a:pt x="10" y="184"/>
                      </a:lnTo>
                      <a:lnTo>
                        <a:pt x="17" y="186"/>
                      </a:lnTo>
                      <a:lnTo>
                        <a:pt x="17" y="184"/>
                      </a:lnTo>
                      <a:lnTo>
                        <a:pt x="17" y="182"/>
                      </a:lnTo>
                      <a:lnTo>
                        <a:pt x="8" y="180"/>
                      </a:lnTo>
                      <a:lnTo>
                        <a:pt x="0" y="178"/>
                      </a:lnTo>
                      <a:lnTo>
                        <a:pt x="0" y="180"/>
                      </a:lnTo>
                      <a:lnTo>
                        <a:pt x="0" y="182"/>
                      </a:lnTo>
                      <a:close/>
                    </a:path>
                  </a:pathLst>
                </a:custGeom>
                <a:solidFill>
                  <a:srgbClr val="E8A255"/>
                </a:solidFill>
                <a:ln w="9525">
                  <a:noFill/>
                  <a:round/>
                  <a:headEnd/>
                  <a:tailEnd/>
                </a:ln>
              </p:spPr>
              <p:txBody>
                <a:bodyPr/>
                <a:lstStyle/>
                <a:p>
                  <a:endParaRPr lang="en-US"/>
                </a:p>
              </p:txBody>
            </p:sp>
            <p:sp>
              <p:nvSpPr>
                <p:cNvPr id="22618" name="Freeform 395"/>
                <p:cNvSpPr>
                  <a:spLocks noEditPoints="1"/>
                </p:cNvSpPr>
                <p:nvPr/>
              </p:nvSpPr>
              <p:spPr bwMode="auto">
                <a:xfrm>
                  <a:off x="1483" y="1366"/>
                  <a:ext cx="63" cy="182"/>
                </a:xfrm>
                <a:custGeom>
                  <a:avLst/>
                  <a:gdLst>
                    <a:gd name="T0" fmla="*/ 63 w 63"/>
                    <a:gd name="T1" fmla="*/ 10 h 182"/>
                    <a:gd name="T2" fmla="*/ 53 w 63"/>
                    <a:gd name="T3" fmla="*/ 6 h 182"/>
                    <a:gd name="T4" fmla="*/ 44 w 63"/>
                    <a:gd name="T5" fmla="*/ 2 h 182"/>
                    <a:gd name="T6" fmla="*/ 34 w 63"/>
                    <a:gd name="T7" fmla="*/ 0 h 182"/>
                    <a:gd name="T8" fmla="*/ 23 w 63"/>
                    <a:gd name="T9" fmla="*/ 0 h 182"/>
                    <a:gd name="T10" fmla="*/ 13 w 63"/>
                    <a:gd name="T11" fmla="*/ 0 h 182"/>
                    <a:gd name="T12" fmla="*/ 2 w 63"/>
                    <a:gd name="T13" fmla="*/ 2 h 182"/>
                    <a:gd name="T14" fmla="*/ 2 w 63"/>
                    <a:gd name="T15" fmla="*/ 4 h 182"/>
                    <a:gd name="T16" fmla="*/ 0 w 63"/>
                    <a:gd name="T17" fmla="*/ 6 h 182"/>
                    <a:gd name="T18" fmla="*/ 0 w 63"/>
                    <a:gd name="T19" fmla="*/ 6 h 182"/>
                    <a:gd name="T20" fmla="*/ 0 w 63"/>
                    <a:gd name="T21" fmla="*/ 8 h 182"/>
                    <a:gd name="T22" fmla="*/ 12 w 63"/>
                    <a:gd name="T23" fmla="*/ 4 h 182"/>
                    <a:gd name="T24" fmla="*/ 23 w 63"/>
                    <a:gd name="T25" fmla="*/ 4 h 182"/>
                    <a:gd name="T26" fmla="*/ 32 w 63"/>
                    <a:gd name="T27" fmla="*/ 4 h 182"/>
                    <a:gd name="T28" fmla="*/ 42 w 63"/>
                    <a:gd name="T29" fmla="*/ 6 h 182"/>
                    <a:gd name="T30" fmla="*/ 51 w 63"/>
                    <a:gd name="T31" fmla="*/ 10 h 182"/>
                    <a:gd name="T32" fmla="*/ 61 w 63"/>
                    <a:gd name="T33" fmla="*/ 13 h 182"/>
                    <a:gd name="T34" fmla="*/ 63 w 63"/>
                    <a:gd name="T35" fmla="*/ 11 h 182"/>
                    <a:gd name="T36" fmla="*/ 63 w 63"/>
                    <a:gd name="T37" fmla="*/ 10 h 182"/>
                    <a:gd name="T38" fmla="*/ 2 w 63"/>
                    <a:gd name="T39" fmla="*/ 178 h 182"/>
                    <a:gd name="T40" fmla="*/ 12 w 63"/>
                    <a:gd name="T41" fmla="*/ 180 h 182"/>
                    <a:gd name="T42" fmla="*/ 19 w 63"/>
                    <a:gd name="T43" fmla="*/ 182 h 182"/>
                    <a:gd name="T44" fmla="*/ 19 w 63"/>
                    <a:gd name="T45" fmla="*/ 180 h 182"/>
                    <a:gd name="T46" fmla="*/ 19 w 63"/>
                    <a:gd name="T47" fmla="*/ 180 h 182"/>
                    <a:gd name="T48" fmla="*/ 19 w 63"/>
                    <a:gd name="T49" fmla="*/ 178 h 182"/>
                    <a:gd name="T50" fmla="*/ 19 w 63"/>
                    <a:gd name="T51" fmla="*/ 178 h 182"/>
                    <a:gd name="T52" fmla="*/ 10 w 63"/>
                    <a:gd name="T53" fmla="*/ 176 h 182"/>
                    <a:gd name="T54" fmla="*/ 2 w 63"/>
                    <a:gd name="T55" fmla="*/ 174 h 182"/>
                    <a:gd name="T56" fmla="*/ 2 w 63"/>
                    <a:gd name="T57" fmla="*/ 176 h 182"/>
                    <a:gd name="T58" fmla="*/ 2 w 63"/>
                    <a:gd name="T59" fmla="*/ 178 h 1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182"/>
                    <a:gd name="T92" fmla="*/ 63 w 63"/>
                    <a:gd name="T93" fmla="*/ 182 h 1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182">
                      <a:moveTo>
                        <a:pt x="63" y="10"/>
                      </a:moveTo>
                      <a:lnTo>
                        <a:pt x="53" y="6"/>
                      </a:lnTo>
                      <a:lnTo>
                        <a:pt x="44" y="2"/>
                      </a:lnTo>
                      <a:lnTo>
                        <a:pt x="34" y="0"/>
                      </a:lnTo>
                      <a:lnTo>
                        <a:pt x="23" y="0"/>
                      </a:lnTo>
                      <a:lnTo>
                        <a:pt x="13" y="0"/>
                      </a:lnTo>
                      <a:lnTo>
                        <a:pt x="2" y="2"/>
                      </a:lnTo>
                      <a:lnTo>
                        <a:pt x="2" y="4"/>
                      </a:lnTo>
                      <a:lnTo>
                        <a:pt x="0" y="6"/>
                      </a:lnTo>
                      <a:lnTo>
                        <a:pt x="0" y="8"/>
                      </a:lnTo>
                      <a:lnTo>
                        <a:pt x="12" y="4"/>
                      </a:lnTo>
                      <a:lnTo>
                        <a:pt x="23" y="4"/>
                      </a:lnTo>
                      <a:lnTo>
                        <a:pt x="32" y="4"/>
                      </a:lnTo>
                      <a:lnTo>
                        <a:pt x="42" y="6"/>
                      </a:lnTo>
                      <a:lnTo>
                        <a:pt x="51" y="10"/>
                      </a:lnTo>
                      <a:lnTo>
                        <a:pt x="61" y="13"/>
                      </a:lnTo>
                      <a:lnTo>
                        <a:pt x="63" y="11"/>
                      </a:lnTo>
                      <a:lnTo>
                        <a:pt x="63" y="10"/>
                      </a:lnTo>
                      <a:close/>
                      <a:moveTo>
                        <a:pt x="2" y="178"/>
                      </a:moveTo>
                      <a:lnTo>
                        <a:pt x="12" y="180"/>
                      </a:lnTo>
                      <a:lnTo>
                        <a:pt x="19" y="182"/>
                      </a:lnTo>
                      <a:lnTo>
                        <a:pt x="19" y="180"/>
                      </a:lnTo>
                      <a:lnTo>
                        <a:pt x="19" y="178"/>
                      </a:lnTo>
                      <a:lnTo>
                        <a:pt x="10" y="176"/>
                      </a:lnTo>
                      <a:lnTo>
                        <a:pt x="2" y="174"/>
                      </a:lnTo>
                      <a:lnTo>
                        <a:pt x="2" y="176"/>
                      </a:lnTo>
                      <a:lnTo>
                        <a:pt x="2" y="178"/>
                      </a:lnTo>
                      <a:close/>
                    </a:path>
                  </a:pathLst>
                </a:custGeom>
                <a:solidFill>
                  <a:srgbClr val="E8A356"/>
                </a:solidFill>
                <a:ln w="9525">
                  <a:noFill/>
                  <a:round/>
                  <a:headEnd/>
                  <a:tailEnd/>
                </a:ln>
              </p:spPr>
              <p:txBody>
                <a:bodyPr/>
                <a:lstStyle/>
                <a:p>
                  <a:endParaRPr lang="en-US"/>
                </a:p>
              </p:txBody>
            </p:sp>
            <p:sp>
              <p:nvSpPr>
                <p:cNvPr id="22619" name="Freeform 396"/>
                <p:cNvSpPr>
                  <a:spLocks noEditPoints="1"/>
                </p:cNvSpPr>
                <p:nvPr/>
              </p:nvSpPr>
              <p:spPr bwMode="auto">
                <a:xfrm>
                  <a:off x="1481" y="1368"/>
                  <a:ext cx="65" cy="178"/>
                </a:xfrm>
                <a:custGeom>
                  <a:avLst/>
                  <a:gdLst>
                    <a:gd name="T0" fmla="*/ 65 w 65"/>
                    <a:gd name="T1" fmla="*/ 9 h 178"/>
                    <a:gd name="T2" fmla="*/ 55 w 65"/>
                    <a:gd name="T3" fmla="*/ 6 h 178"/>
                    <a:gd name="T4" fmla="*/ 46 w 65"/>
                    <a:gd name="T5" fmla="*/ 2 h 178"/>
                    <a:gd name="T6" fmla="*/ 34 w 65"/>
                    <a:gd name="T7" fmla="*/ 0 h 178"/>
                    <a:gd name="T8" fmla="*/ 25 w 65"/>
                    <a:gd name="T9" fmla="*/ 0 h 178"/>
                    <a:gd name="T10" fmla="*/ 14 w 65"/>
                    <a:gd name="T11" fmla="*/ 0 h 178"/>
                    <a:gd name="T12" fmla="*/ 4 w 65"/>
                    <a:gd name="T13" fmla="*/ 2 h 178"/>
                    <a:gd name="T14" fmla="*/ 4 w 65"/>
                    <a:gd name="T15" fmla="*/ 4 h 178"/>
                    <a:gd name="T16" fmla="*/ 2 w 65"/>
                    <a:gd name="T17" fmla="*/ 4 h 178"/>
                    <a:gd name="T18" fmla="*/ 2 w 65"/>
                    <a:gd name="T19" fmla="*/ 6 h 178"/>
                    <a:gd name="T20" fmla="*/ 0 w 65"/>
                    <a:gd name="T21" fmla="*/ 8 h 178"/>
                    <a:gd name="T22" fmla="*/ 12 w 65"/>
                    <a:gd name="T23" fmla="*/ 4 h 178"/>
                    <a:gd name="T24" fmla="*/ 25 w 65"/>
                    <a:gd name="T25" fmla="*/ 4 h 178"/>
                    <a:gd name="T26" fmla="*/ 34 w 65"/>
                    <a:gd name="T27" fmla="*/ 4 h 178"/>
                    <a:gd name="T28" fmla="*/ 44 w 65"/>
                    <a:gd name="T29" fmla="*/ 6 h 178"/>
                    <a:gd name="T30" fmla="*/ 53 w 65"/>
                    <a:gd name="T31" fmla="*/ 9 h 178"/>
                    <a:gd name="T32" fmla="*/ 63 w 65"/>
                    <a:gd name="T33" fmla="*/ 11 h 178"/>
                    <a:gd name="T34" fmla="*/ 63 w 65"/>
                    <a:gd name="T35" fmla="*/ 11 h 178"/>
                    <a:gd name="T36" fmla="*/ 65 w 65"/>
                    <a:gd name="T37" fmla="*/ 9 h 178"/>
                    <a:gd name="T38" fmla="*/ 4 w 65"/>
                    <a:gd name="T39" fmla="*/ 174 h 178"/>
                    <a:gd name="T40" fmla="*/ 12 w 65"/>
                    <a:gd name="T41" fmla="*/ 176 h 178"/>
                    <a:gd name="T42" fmla="*/ 21 w 65"/>
                    <a:gd name="T43" fmla="*/ 178 h 178"/>
                    <a:gd name="T44" fmla="*/ 21 w 65"/>
                    <a:gd name="T45" fmla="*/ 176 h 178"/>
                    <a:gd name="T46" fmla="*/ 21 w 65"/>
                    <a:gd name="T47" fmla="*/ 174 h 178"/>
                    <a:gd name="T48" fmla="*/ 12 w 65"/>
                    <a:gd name="T49" fmla="*/ 172 h 178"/>
                    <a:gd name="T50" fmla="*/ 2 w 65"/>
                    <a:gd name="T51" fmla="*/ 171 h 178"/>
                    <a:gd name="T52" fmla="*/ 4 w 65"/>
                    <a:gd name="T53" fmla="*/ 172 h 178"/>
                    <a:gd name="T54" fmla="*/ 4 w 65"/>
                    <a:gd name="T55" fmla="*/ 174 h 1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5"/>
                    <a:gd name="T85" fmla="*/ 0 h 178"/>
                    <a:gd name="T86" fmla="*/ 65 w 65"/>
                    <a:gd name="T87" fmla="*/ 178 h 1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5" h="178">
                      <a:moveTo>
                        <a:pt x="65" y="9"/>
                      </a:moveTo>
                      <a:lnTo>
                        <a:pt x="55" y="6"/>
                      </a:lnTo>
                      <a:lnTo>
                        <a:pt x="46" y="2"/>
                      </a:lnTo>
                      <a:lnTo>
                        <a:pt x="34" y="0"/>
                      </a:lnTo>
                      <a:lnTo>
                        <a:pt x="25" y="0"/>
                      </a:lnTo>
                      <a:lnTo>
                        <a:pt x="14" y="0"/>
                      </a:lnTo>
                      <a:lnTo>
                        <a:pt x="4" y="2"/>
                      </a:lnTo>
                      <a:lnTo>
                        <a:pt x="4" y="4"/>
                      </a:lnTo>
                      <a:lnTo>
                        <a:pt x="2" y="4"/>
                      </a:lnTo>
                      <a:lnTo>
                        <a:pt x="2" y="6"/>
                      </a:lnTo>
                      <a:lnTo>
                        <a:pt x="0" y="8"/>
                      </a:lnTo>
                      <a:lnTo>
                        <a:pt x="12" y="4"/>
                      </a:lnTo>
                      <a:lnTo>
                        <a:pt x="25" y="4"/>
                      </a:lnTo>
                      <a:lnTo>
                        <a:pt x="34" y="4"/>
                      </a:lnTo>
                      <a:lnTo>
                        <a:pt x="44" y="6"/>
                      </a:lnTo>
                      <a:lnTo>
                        <a:pt x="53" y="9"/>
                      </a:lnTo>
                      <a:lnTo>
                        <a:pt x="63" y="11"/>
                      </a:lnTo>
                      <a:lnTo>
                        <a:pt x="65" y="9"/>
                      </a:lnTo>
                      <a:close/>
                      <a:moveTo>
                        <a:pt x="4" y="174"/>
                      </a:moveTo>
                      <a:lnTo>
                        <a:pt x="12" y="176"/>
                      </a:lnTo>
                      <a:lnTo>
                        <a:pt x="21" y="178"/>
                      </a:lnTo>
                      <a:lnTo>
                        <a:pt x="21" y="176"/>
                      </a:lnTo>
                      <a:lnTo>
                        <a:pt x="21" y="174"/>
                      </a:lnTo>
                      <a:lnTo>
                        <a:pt x="12" y="172"/>
                      </a:lnTo>
                      <a:lnTo>
                        <a:pt x="2" y="171"/>
                      </a:lnTo>
                      <a:lnTo>
                        <a:pt x="4" y="172"/>
                      </a:lnTo>
                      <a:lnTo>
                        <a:pt x="4" y="174"/>
                      </a:lnTo>
                      <a:close/>
                    </a:path>
                  </a:pathLst>
                </a:custGeom>
                <a:solidFill>
                  <a:srgbClr val="E8A456"/>
                </a:solidFill>
                <a:ln w="9525">
                  <a:noFill/>
                  <a:round/>
                  <a:headEnd/>
                  <a:tailEnd/>
                </a:ln>
              </p:spPr>
              <p:txBody>
                <a:bodyPr/>
                <a:lstStyle/>
                <a:p>
                  <a:endParaRPr lang="en-US"/>
                </a:p>
              </p:txBody>
            </p:sp>
            <p:sp>
              <p:nvSpPr>
                <p:cNvPr id="22620" name="Freeform 397"/>
                <p:cNvSpPr>
                  <a:spLocks noEditPoints="1"/>
                </p:cNvSpPr>
                <p:nvPr/>
              </p:nvSpPr>
              <p:spPr bwMode="auto">
                <a:xfrm>
                  <a:off x="1479" y="1370"/>
                  <a:ext cx="65" cy="174"/>
                </a:xfrm>
                <a:custGeom>
                  <a:avLst/>
                  <a:gdLst>
                    <a:gd name="T0" fmla="*/ 65 w 65"/>
                    <a:gd name="T1" fmla="*/ 9 h 174"/>
                    <a:gd name="T2" fmla="*/ 55 w 65"/>
                    <a:gd name="T3" fmla="*/ 6 h 174"/>
                    <a:gd name="T4" fmla="*/ 46 w 65"/>
                    <a:gd name="T5" fmla="*/ 2 h 174"/>
                    <a:gd name="T6" fmla="*/ 36 w 65"/>
                    <a:gd name="T7" fmla="*/ 0 h 174"/>
                    <a:gd name="T8" fmla="*/ 27 w 65"/>
                    <a:gd name="T9" fmla="*/ 0 h 174"/>
                    <a:gd name="T10" fmla="*/ 16 w 65"/>
                    <a:gd name="T11" fmla="*/ 0 h 174"/>
                    <a:gd name="T12" fmla="*/ 4 w 65"/>
                    <a:gd name="T13" fmla="*/ 4 h 174"/>
                    <a:gd name="T14" fmla="*/ 2 w 65"/>
                    <a:gd name="T15" fmla="*/ 6 h 174"/>
                    <a:gd name="T16" fmla="*/ 0 w 65"/>
                    <a:gd name="T17" fmla="*/ 7 h 174"/>
                    <a:gd name="T18" fmla="*/ 14 w 65"/>
                    <a:gd name="T19" fmla="*/ 6 h 174"/>
                    <a:gd name="T20" fmla="*/ 27 w 65"/>
                    <a:gd name="T21" fmla="*/ 4 h 174"/>
                    <a:gd name="T22" fmla="*/ 36 w 65"/>
                    <a:gd name="T23" fmla="*/ 4 h 174"/>
                    <a:gd name="T24" fmla="*/ 46 w 65"/>
                    <a:gd name="T25" fmla="*/ 6 h 174"/>
                    <a:gd name="T26" fmla="*/ 55 w 65"/>
                    <a:gd name="T27" fmla="*/ 7 h 174"/>
                    <a:gd name="T28" fmla="*/ 63 w 65"/>
                    <a:gd name="T29" fmla="*/ 11 h 174"/>
                    <a:gd name="T30" fmla="*/ 65 w 65"/>
                    <a:gd name="T31" fmla="*/ 9 h 174"/>
                    <a:gd name="T32" fmla="*/ 65 w 65"/>
                    <a:gd name="T33" fmla="*/ 9 h 174"/>
                    <a:gd name="T34" fmla="*/ 6 w 65"/>
                    <a:gd name="T35" fmla="*/ 170 h 174"/>
                    <a:gd name="T36" fmla="*/ 14 w 65"/>
                    <a:gd name="T37" fmla="*/ 172 h 174"/>
                    <a:gd name="T38" fmla="*/ 23 w 65"/>
                    <a:gd name="T39" fmla="*/ 174 h 174"/>
                    <a:gd name="T40" fmla="*/ 23 w 65"/>
                    <a:gd name="T41" fmla="*/ 172 h 174"/>
                    <a:gd name="T42" fmla="*/ 23 w 65"/>
                    <a:gd name="T43" fmla="*/ 170 h 174"/>
                    <a:gd name="T44" fmla="*/ 14 w 65"/>
                    <a:gd name="T45" fmla="*/ 169 h 174"/>
                    <a:gd name="T46" fmla="*/ 4 w 65"/>
                    <a:gd name="T47" fmla="*/ 167 h 174"/>
                    <a:gd name="T48" fmla="*/ 4 w 65"/>
                    <a:gd name="T49" fmla="*/ 169 h 174"/>
                    <a:gd name="T50" fmla="*/ 6 w 65"/>
                    <a:gd name="T51" fmla="*/ 17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74"/>
                    <a:gd name="T80" fmla="*/ 65 w 65"/>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74">
                      <a:moveTo>
                        <a:pt x="65" y="9"/>
                      </a:moveTo>
                      <a:lnTo>
                        <a:pt x="55" y="6"/>
                      </a:lnTo>
                      <a:lnTo>
                        <a:pt x="46" y="2"/>
                      </a:lnTo>
                      <a:lnTo>
                        <a:pt x="36" y="0"/>
                      </a:lnTo>
                      <a:lnTo>
                        <a:pt x="27" y="0"/>
                      </a:lnTo>
                      <a:lnTo>
                        <a:pt x="16" y="0"/>
                      </a:lnTo>
                      <a:lnTo>
                        <a:pt x="4" y="4"/>
                      </a:lnTo>
                      <a:lnTo>
                        <a:pt x="2" y="6"/>
                      </a:lnTo>
                      <a:lnTo>
                        <a:pt x="0" y="7"/>
                      </a:lnTo>
                      <a:lnTo>
                        <a:pt x="14" y="6"/>
                      </a:lnTo>
                      <a:lnTo>
                        <a:pt x="27" y="4"/>
                      </a:lnTo>
                      <a:lnTo>
                        <a:pt x="36" y="4"/>
                      </a:lnTo>
                      <a:lnTo>
                        <a:pt x="46" y="6"/>
                      </a:lnTo>
                      <a:lnTo>
                        <a:pt x="55" y="7"/>
                      </a:lnTo>
                      <a:lnTo>
                        <a:pt x="63" y="11"/>
                      </a:lnTo>
                      <a:lnTo>
                        <a:pt x="65" y="9"/>
                      </a:lnTo>
                      <a:close/>
                      <a:moveTo>
                        <a:pt x="6" y="170"/>
                      </a:moveTo>
                      <a:lnTo>
                        <a:pt x="14" y="172"/>
                      </a:lnTo>
                      <a:lnTo>
                        <a:pt x="23" y="174"/>
                      </a:lnTo>
                      <a:lnTo>
                        <a:pt x="23" y="172"/>
                      </a:lnTo>
                      <a:lnTo>
                        <a:pt x="23" y="170"/>
                      </a:lnTo>
                      <a:lnTo>
                        <a:pt x="14" y="169"/>
                      </a:lnTo>
                      <a:lnTo>
                        <a:pt x="4" y="167"/>
                      </a:lnTo>
                      <a:lnTo>
                        <a:pt x="4" y="169"/>
                      </a:lnTo>
                      <a:lnTo>
                        <a:pt x="6" y="170"/>
                      </a:lnTo>
                      <a:close/>
                    </a:path>
                  </a:pathLst>
                </a:custGeom>
                <a:solidFill>
                  <a:srgbClr val="E9A556"/>
                </a:solidFill>
                <a:ln w="9525">
                  <a:noFill/>
                  <a:round/>
                  <a:headEnd/>
                  <a:tailEnd/>
                </a:ln>
              </p:spPr>
              <p:txBody>
                <a:bodyPr/>
                <a:lstStyle/>
                <a:p>
                  <a:endParaRPr lang="en-US"/>
                </a:p>
              </p:txBody>
            </p:sp>
            <p:sp>
              <p:nvSpPr>
                <p:cNvPr id="22621" name="Freeform 398"/>
                <p:cNvSpPr>
                  <a:spLocks noEditPoints="1"/>
                </p:cNvSpPr>
                <p:nvPr/>
              </p:nvSpPr>
              <p:spPr bwMode="auto">
                <a:xfrm>
                  <a:off x="1479" y="1372"/>
                  <a:ext cx="65" cy="170"/>
                </a:xfrm>
                <a:custGeom>
                  <a:avLst/>
                  <a:gdLst>
                    <a:gd name="T0" fmla="*/ 65 w 65"/>
                    <a:gd name="T1" fmla="*/ 7 h 170"/>
                    <a:gd name="T2" fmla="*/ 55 w 65"/>
                    <a:gd name="T3" fmla="*/ 5 h 170"/>
                    <a:gd name="T4" fmla="*/ 46 w 65"/>
                    <a:gd name="T5" fmla="*/ 2 h 170"/>
                    <a:gd name="T6" fmla="*/ 36 w 65"/>
                    <a:gd name="T7" fmla="*/ 0 h 170"/>
                    <a:gd name="T8" fmla="*/ 27 w 65"/>
                    <a:gd name="T9" fmla="*/ 0 h 170"/>
                    <a:gd name="T10" fmla="*/ 14 w 65"/>
                    <a:gd name="T11" fmla="*/ 0 h 170"/>
                    <a:gd name="T12" fmla="*/ 2 w 65"/>
                    <a:gd name="T13" fmla="*/ 4 h 170"/>
                    <a:gd name="T14" fmla="*/ 0 w 65"/>
                    <a:gd name="T15" fmla="*/ 5 h 170"/>
                    <a:gd name="T16" fmla="*/ 0 w 65"/>
                    <a:gd name="T17" fmla="*/ 7 h 170"/>
                    <a:gd name="T18" fmla="*/ 14 w 65"/>
                    <a:gd name="T19" fmla="*/ 5 h 170"/>
                    <a:gd name="T20" fmla="*/ 27 w 65"/>
                    <a:gd name="T21" fmla="*/ 4 h 170"/>
                    <a:gd name="T22" fmla="*/ 36 w 65"/>
                    <a:gd name="T23" fmla="*/ 4 h 170"/>
                    <a:gd name="T24" fmla="*/ 46 w 65"/>
                    <a:gd name="T25" fmla="*/ 5 h 170"/>
                    <a:gd name="T26" fmla="*/ 53 w 65"/>
                    <a:gd name="T27" fmla="*/ 7 h 170"/>
                    <a:gd name="T28" fmla="*/ 63 w 65"/>
                    <a:gd name="T29" fmla="*/ 11 h 170"/>
                    <a:gd name="T30" fmla="*/ 63 w 65"/>
                    <a:gd name="T31" fmla="*/ 9 h 170"/>
                    <a:gd name="T32" fmla="*/ 65 w 65"/>
                    <a:gd name="T33" fmla="*/ 7 h 170"/>
                    <a:gd name="T34" fmla="*/ 4 w 65"/>
                    <a:gd name="T35" fmla="*/ 167 h 170"/>
                    <a:gd name="T36" fmla="*/ 14 w 65"/>
                    <a:gd name="T37" fmla="*/ 168 h 170"/>
                    <a:gd name="T38" fmla="*/ 23 w 65"/>
                    <a:gd name="T39" fmla="*/ 170 h 170"/>
                    <a:gd name="T40" fmla="*/ 23 w 65"/>
                    <a:gd name="T41" fmla="*/ 168 h 170"/>
                    <a:gd name="T42" fmla="*/ 23 w 65"/>
                    <a:gd name="T43" fmla="*/ 167 h 170"/>
                    <a:gd name="T44" fmla="*/ 14 w 65"/>
                    <a:gd name="T45" fmla="*/ 165 h 170"/>
                    <a:gd name="T46" fmla="*/ 4 w 65"/>
                    <a:gd name="T47" fmla="*/ 163 h 170"/>
                    <a:gd name="T48" fmla="*/ 4 w 65"/>
                    <a:gd name="T49" fmla="*/ 165 h 170"/>
                    <a:gd name="T50" fmla="*/ 4 w 65"/>
                    <a:gd name="T51" fmla="*/ 167 h 1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70"/>
                    <a:gd name="T80" fmla="*/ 65 w 65"/>
                    <a:gd name="T81" fmla="*/ 170 h 1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70">
                      <a:moveTo>
                        <a:pt x="65" y="7"/>
                      </a:moveTo>
                      <a:lnTo>
                        <a:pt x="55" y="5"/>
                      </a:lnTo>
                      <a:lnTo>
                        <a:pt x="46" y="2"/>
                      </a:lnTo>
                      <a:lnTo>
                        <a:pt x="36" y="0"/>
                      </a:lnTo>
                      <a:lnTo>
                        <a:pt x="27" y="0"/>
                      </a:lnTo>
                      <a:lnTo>
                        <a:pt x="14" y="0"/>
                      </a:lnTo>
                      <a:lnTo>
                        <a:pt x="2" y="4"/>
                      </a:lnTo>
                      <a:lnTo>
                        <a:pt x="0" y="5"/>
                      </a:lnTo>
                      <a:lnTo>
                        <a:pt x="0" y="7"/>
                      </a:lnTo>
                      <a:lnTo>
                        <a:pt x="14" y="5"/>
                      </a:lnTo>
                      <a:lnTo>
                        <a:pt x="27" y="4"/>
                      </a:lnTo>
                      <a:lnTo>
                        <a:pt x="36" y="4"/>
                      </a:lnTo>
                      <a:lnTo>
                        <a:pt x="46" y="5"/>
                      </a:lnTo>
                      <a:lnTo>
                        <a:pt x="53" y="7"/>
                      </a:lnTo>
                      <a:lnTo>
                        <a:pt x="63" y="11"/>
                      </a:lnTo>
                      <a:lnTo>
                        <a:pt x="63" y="9"/>
                      </a:lnTo>
                      <a:lnTo>
                        <a:pt x="65" y="7"/>
                      </a:lnTo>
                      <a:close/>
                      <a:moveTo>
                        <a:pt x="4" y="167"/>
                      </a:moveTo>
                      <a:lnTo>
                        <a:pt x="14" y="168"/>
                      </a:lnTo>
                      <a:lnTo>
                        <a:pt x="23" y="170"/>
                      </a:lnTo>
                      <a:lnTo>
                        <a:pt x="23" y="168"/>
                      </a:lnTo>
                      <a:lnTo>
                        <a:pt x="23" y="167"/>
                      </a:lnTo>
                      <a:lnTo>
                        <a:pt x="14" y="165"/>
                      </a:lnTo>
                      <a:lnTo>
                        <a:pt x="4" y="163"/>
                      </a:lnTo>
                      <a:lnTo>
                        <a:pt x="4" y="165"/>
                      </a:lnTo>
                      <a:lnTo>
                        <a:pt x="4" y="167"/>
                      </a:lnTo>
                      <a:close/>
                    </a:path>
                  </a:pathLst>
                </a:custGeom>
                <a:solidFill>
                  <a:srgbClr val="E9A757"/>
                </a:solidFill>
                <a:ln w="9525">
                  <a:noFill/>
                  <a:round/>
                  <a:headEnd/>
                  <a:tailEnd/>
                </a:ln>
              </p:spPr>
              <p:txBody>
                <a:bodyPr/>
                <a:lstStyle/>
                <a:p>
                  <a:endParaRPr lang="en-US"/>
                </a:p>
              </p:txBody>
            </p:sp>
            <p:sp>
              <p:nvSpPr>
                <p:cNvPr id="22622" name="Freeform 399"/>
                <p:cNvSpPr>
                  <a:spLocks noEditPoints="1"/>
                </p:cNvSpPr>
                <p:nvPr/>
              </p:nvSpPr>
              <p:spPr bwMode="auto">
                <a:xfrm>
                  <a:off x="1477" y="1374"/>
                  <a:ext cx="65" cy="166"/>
                </a:xfrm>
                <a:custGeom>
                  <a:avLst/>
                  <a:gdLst>
                    <a:gd name="T0" fmla="*/ 65 w 65"/>
                    <a:gd name="T1" fmla="*/ 7 h 166"/>
                    <a:gd name="T2" fmla="*/ 57 w 65"/>
                    <a:gd name="T3" fmla="*/ 3 h 166"/>
                    <a:gd name="T4" fmla="*/ 48 w 65"/>
                    <a:gd name="T5" fmla="*/ 2 h 166"/>
                    <a:gd name="T6" fmla="*/ 38 w 65"/>
                    <a:gd name="T7" fmla="*/ 0 h 166"/>
                    <a:gd name="T8" fmla="*/ 29 w 65"/>
                    <a:gd name="T9" fmla="*/ 0 h 166"/>
                    <a:gd name="T10" fmla="*/ 16 w 65"/>
                    <a:gd name="T11" fmla="*/ 2 h 166"/>
                    <a:gd name="T12" fmla="*/ 2 w 65"/>
                    <a:gd name="T13" fmla="*/ 3 h 166"/>
                    <a:gd name="T14" fmla="*/ 2 w 65"/>
                    <a:gd name="T15" fmla="*/ 5 h 166"/>
                    <a:gd name="T16" fmla="*/ 0 w 65"/>
                    <a:gd name="T17" fmla="*/ 9 h 166"/>
                    <a:gd name="T18" fmla="*/ 14 w 65"/>
                    <a:gd name="T19" fmla="*/ 5 h 166"/>
                    <a:gd name="T20" fmla="*/ 29 w 65"/>
                    <a:gd name="T21" fmla="*/ 3 h 166"/>
                    <a:gd name="T22" fmla="*/ 38 w 65"/>
                    <a:gd name="T23" fmla="*/ 3 h 166"/>
                    <a:gd name="T24" fmla="*/ 46 w 65"/>
                    <a:gd name="T25" fmla="*/ 5 h 166"/>
                    <a:gd name="T26" fmla="*/ 55 w 65"/>
                    <a:gd name="T27" fmla="*/ 7 h 166"/>
                    <a:gd name="T28" fmla="*/ 63 w 65"/>
                    <a:gd name="T29" fmla="*/ 11 h 166"/>
                    <a:gd name="T30" fmla="*/ 65 w 65"/>
                    <a:gd name="T31" fmla="*/ 9 h 166"/>
                    <a:gd name="T32" fmla="*/ 65 w 65"/>
                    <a:gd name="T33" fmla="*/ 7 h 166"/>
                    <a:gd name="T34" fmla="*/ 6 w 65"/>
                    <a:gd name="T35" fmla="*/ 163 h 166"/>
                    <a:gd name="T36" fmla="*/ 16 w 65"/>
                    <a:gd name="T37" fmla="*/ 165 h 166"/>
                    <a:gd name="T38" fmla="*/ 25 w 65"/>
                    <a:gd name="T39" fmla="*/ 166 h 166"/>
                    <a:gd name="T40" fmla="*/ 25 w 65"/>
                    <a:gd name="T41" fmla="*/ 165 h 166"/>
                    <a:gd name="T42" fmla="*/ 25 w 65"/>
                    <a:gd name="T43" fmla="*/ 163 h 166"/>
                    <a:gd name="T44" fmla="*/ 16 w 65"/>
                    <a:gd name="T45" fmla="*/ 161 h 166"/>
                    <a:gd name="T46" fmla="*/ 6 w 65"/>
                    <a:gd name="T47" fmla="*/ 159 h 166"/>
                    <a:gd name="T48" fmla="*/ 6 w 65"/>
                    <a:gd name="T49" fmla="*/ 161 h 166"/>
                    <a:gd name="T50" fmla="*/ 6 w 65"/>
                    <a:gd name="T51" fmla="*/ 16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66"/>
                    <a:gd name="T80" fmla="*/ 65 w 65"/>
                    <a:gd name="T81" fmla="*/ 166 h 1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66">
                      <a:moveTo>
                        <a:pt x="65" y="7"/>
                      </a:moveTo>
                      <a:lnTo>
                        <a:pt x="57" y="3"/>
                      </a:lnTo>
                      <a:lnTo>
                        <a:pt x="48" y="2"/>
                      </a:lnTo>
                      <a:lnTo>
                        <a:pt x="38" y="0"/>
                      </a:lnTo>
                      <a:lnTo>
                        <a:pt x="29" y="0"/>
                      </a:lnTo>
                      <a:lnTo>
                        <a:pt x="16" y="2"/>
                      </a:lnTo>
                      <a:lnTo>
                        <a:pt x="2" y="3"/>
                      </a:lnTo>
                      <a:lnTo>
                        <a:pt x="2" y="5"/>
                      </a:lnTo>
                      <a:lnTo>
                        <a:pt x="0" y="9"/>
                      </a:lnTo>
                      <a:lnTo>
                        <a:pt x="14" y="5"/>
                      </a:lnTo>
                      <a:lnTo>
                        <a:pt x="29" y="3"/>
                      </a:lnTo>
                      <a:lnTo>
                        <a:pt x="38" y="3"/>
                      </a:lnTo>
                      <a:lnTo>
                        <a:pt x="46" y="5"/>
                      </a:lnTo>
                      <a:lnTo>
                        <a:pt x="55" y="7"/>
                      </a:lnTo>
                      <a:lnTo>
                        <a:pt x="63" y="11"/>
                      </a:lnTo>
                      <a:lnTo>
                        <a:pt x="65" y="9"/>
                      </a:lnTo>
                      <a:lnTo>
                        <a:pt x="65" y="7"/>
                      </a:lnTo>
                      <a:close/>
                      <a:moveTo>
                        <a:pt x="6" y="163"/>
                      </a:moveTo>
                      <a:lnTo>
                        <a:pt x="16" y="165"/>
                      </a:lnTo>
                      <a:lnTo>
                        <a:pt x="25" y="166"/>
                      </a:lnTo>
                      <a:lnTo>
                        <a:pt x="25" y="165"/>
                      </a:lnTo>
                      <a:lnTo>
                        <a:pt x="25" y="163"/>
                      </a:lnTo>
                      <a:lnTo>
                        <a:pt x="16" y="161"/>
                      </a:lnTo>
                      <a:lnTo>
                        <a:pt x="6" y="159"/>
                      </a:lnTo>
                      <a:lnTo>
                        <a:pt x="6" y="161"/>
                      </a:lnTo>
                      <a:lnTo>
                        <a:pt x="6" y="163"/>
                      </a:lnTo>
                      <a:close/>
                    </a:path>
                  </a:pathLst>
                </a:custGeom>
                <a:solidFill>
                  <a:srgbClr val="E9A858"/>
                </a:solidFill>
                <a:ln w="9525">
                  <a:noFill/>
                  <a:round/>
                  <a:headEnd/>
                  <a:tailEnd/>
                </a:ln>
              </p:spPr>
              <p:txBody>
                <a:bodyPr/>
                <a:lstStyle/>
                <a:p>
                  <a:endParaRPr lang="en-US"/>
                </a:p>
              </p:txBody>
            </p:sp>
            <p:sp>
              <p:nvSpPr>
                <p:cNvPr id="22623" name="Freeform 400"/>
                <p:cNvSpPr>
                  <a:spLocks noEditPoints="1"/>
                </p:cNvSpPr>
                <p:nvPr/>
              </p:nvSpPr>
              <p:spPr bwMode="auto">
                <a:xfrm>
                  <a:off x="1476" y="1376"/>
                  <a:ext cx="66" cy="163"/>
                </a:xfrm>
                <a:custGeom>
                  <a:avLst/>
                  <a:gdLst>
                    <a:gd name="T0" fmla="*/ 66 w 66"/>
                    <a:gd name="T1" fmla="*/ 7 h 163"/>
                    <a:gd name="T2" fmla="*/ 56 w 66"/>
                    <a:gd name="T3" fmla="*/ 3 h 163"/>
                    <a:gd name="T4" fmla="*/ 49 w 66"/>
                    <a:gd name="T5" fmla="*/ 1 h 163"/>
                    <a:gd name="T6" fmla="*/ 39 w 66"/>
                    <a:gd name="T7" fmla="*/ 0 h 163"/>
                    <a:gd name="T8" fmla="*/ 30 w 66"/>
                    <a:gd name="T9" fmla="*/ 0 h 163"/>
                    <a:gd name="T10" fmla="*/ 17 w 66"/>
                    <a:gd name="T11" fmla="*/ 1 h 163"/>
                    <a:gd name="T12" fmla="*/ 3 w 66"/>
                    <a:gd name="T13" fmla="*/ 3 h 163"/>
                    <a:gd name="T14" fmla="*/ 1 w 66"/>
                    <a:gd name="T15" fmla="*/ 7 h 163"/>
                    <a:gd name="T16" fmla="*/ 0 w 66"/>
                    <a:gd name="T17" fmla="*/ 9 h 163"/>
                    <a:gd name="T18" fmla="*/ 15 w 66"/>
                    <a:gd name="T19" fmla="*/ 5 h 163"/>
                    <a:gd name="T20" fmla="*/ 30 w 66"/>
                    <a:gd name="T21" fmla="*/ 3 h 163"/>
                    <a:gd name="T22" fmla="*/ 39 w 66"/>
                    <a:gd name="T23" fmla="*/ 3 h 163"/>
                    <a:gd name="T24" fmla="*/ 47 w 66"/>
                    <a:gd name="T25" fmla="*/ 5 h 163"/>
                    <a:gd name="T26" fmla="*/ 55 w 66"/>
                    <a:gd name="T27" fmla="*/ 7 h 163"/>
                    <a:gd name="T28" fmla="*/ 64 w 66"/>
                    <a:gd name="T29" fmla="*/ 11 h 163"/>
                    <a:gd name="T30" fmla="*/ 64 w 66"/>
                    <a:gd name="T31" fmla="*/ 9 h 163"/>
                    <a:gd name="T32" fmla="*/ 66 w 66"/>
                    <a:gd name="T33" fmla="*/ 7 h 163"/>
                    <a:gd name="T34" fmla="*/ 7 w 66"/>
                    <a:gd name="T35" fmla="*/ 159 h 163"/>
                    <a:gd name="T36" fmla="*/ 17 w 66"/>
                    <a:gd name="T37" fmla="*/ 161 h 163"/>
                    <a:gd name="T38" fmla="*/ 26 w 66"/>
                    <a:gd name="T39" fmla="*/ 163 h 163"/>
                    <a:gd name="T40" fmla="*/ 26 w 66"/>
                    <a:gd name="T41" fmla="*/ 161 h 163"/>
                    <a:gd name="T42" fmla="*/ 26 w 66"/>
                    <a:gd name="T43" fmla="*/ 159 h 163"/>
                    <a:gd name="T44" fmla="*/ 17 w 66"/>
                    <a:gd name="T45" fmla="*/ 157 h 163"/>
                    <a:gd name="T46" fmla="*/ 5 w 66"/>
                    <a:gd name="T47" fmla="*/ 155 h 163"/>
                    <a:gd name="T48" fmla="*/ 7 w 66"/>
                    <a:gd name="T49" fmla="*/ 157 h 163"/>
                    <a:gd name="T50" fmla="*/ 7 w 66"/>
                    <a:gd name="T51" fmla="*/ 159 h 1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163"/>
                    <a:gd name="T80" fmla="*/ 66 w 66"/>
                    <a:gd name="T81" fmla="*/ 163 h 1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163">
                      <a:moveTo>
                        <a:pt x="66" y="7"/>
                      </a:moveTo>
                      <a:lnTo>
                        <a:pt x="56" y="3"/>
                      </a:lnTo>
                      <a:lnTo>
                        <a:pt x="49" y="1"/>
                      </a:lnTo>
                      <a:lnTo>
                        <a:pt x="39" y="0"/>
                      </a:lnTo>
                      <a:lnTo>
                        <a:pt x="30" y="0"/>
                      </a:lnTo>
                      <a:lnTo>
                        <a:pt x="17" y="1"/>
                      </a:lnTo>
                      <a:lnTo>
                        <a:pt x="3" y="3"/>
                      </a:lnTo>
                      <a:lnTo>
                        <a:pt x="1" y="7"/>
                      </a:lnTo>
                      <a:lnTo>
                        <a:pt x="0" y="9"/>
                      </a:lnTo>
                      <a:lnTo>
                        <a:pt x="15" y="5"/>
                      </a:lnTo>
                      <a:lnTo>
                        <a:pt x="30" y="3"/>
                      </a:lnTo>
                      <a:lnTo>
                        <a:pt x="39" y="3"/>
                      </a:lnTo>
                      <a:lnTo>
                        <a:pt x="47" y="5"/>
                      </a:lnTo>
                      <a:lnTo>
                        <a:pt x="55" y="7"/>
                      </a:lnTo>
                      <a:lnTo>
                        <a:pt x="64" y="11"/>
                      </a:lnTo>
                      <a:lnTo>
                        <a:pt x="64" y="9"/>
                      </a:lnTo>
                      <a:lnTo>
                        <a:pt x="66" y="7"/>
                      </a:lnTo>
                      <a:close/>
                      <a:moveTo>
                        <a:pt x="7" y="159"/>
                      </a:moveTo>
                      <a:lnTo>
                        <a:pt x="17" y="161"/>
                      </a:lnTo>
                      <a:lnTo>
                        <a:pt x="26" y="163"/>
                      </a:lnTo>
                      <a:lnTo>
                        <a:pt x="26" y="161"/>
                      </a:lnTo>
                      <a:lnTo>
                        <a:pt x="26" y="159"/>
                      </a:lnTo>
                      <a:lnTo>
                        <a:pt x="17" y="157"/>
                      </a:lnTo>
                      <a:lnTo>
                        <a:pt x="5" y="155"/>
                      </a:lnTo>
                      <a:lnTo>
                        <a:pt x="7" y="157"/>
                      </a:lnTo>
                      <a:lnTo>
                        <a:pt x="7" y="159"/>
                      </a:lnTo>
                      <a:close/>
                    </a:path>
                  </a:pathLst>
                </a:custGeom>
                <a:solidFill>
                  <a:srgbClr val="E9A958"/>
                </a:solidFill>
                <a:ln w="9525">
                  <a:noFill/>
                  <a:round/>
                  <a:headEnd/>
                  <a:tailEnd/>
                </a:ln>
              </p:spPr>
              <p:txBody>
                <a:bodyPr/>
                <a:lstStyle/>
                <a:p>
                  <a:endParaRPr lang="en-US"/>
                </a:p>
              </p:txBody>
            </p:sp>
            <p:sp>
              <p:nvSpPr>
                <p:cNvPr id="22624" name="Freeform 401"/>
                <p:cNvSpPr>
                  <a:spLocks noEditPoints="1"/>
                </p:cNvSpPr>
                <p:nvPr/>
              </p:nvSpPr>
              <p:spPr bwMode="auto">
                <a:xfrm>
                  <a:off x="1476" y="1377"/>
                  <a:ext cx="64" cy="160"/>
                </a:xfrm>
                <a:custGeom>
                  <a:avLst/>
                  <a:gdLst>
                    <a:gd name="T0" fmla="*/ 64 w 64"/>
                    <a:gd name="T1" fmla="*/ 8 h 160"/>
                    <a:gd name="T2" fmla="*/ 56 w 64"/>
                    <a:gd name="T3" fmla="*/ 4 h 160"/>
                    <a:gd name="T4" fmla="*/ 47 w 64"/>
                    <a:gd name="T5" fmla="*/ 2 h 160"/>
                    <a:gd name="T6" fmla="*/ 39 w 64"/>
                    <a:gd name="T7" fmla="*/ 0 h 160"/>
                    <a:gd name="T8" fmla="*/ 30 w 64"/>
                    <a:gd name="T9" fmla="*/ 0 h 160"/>
                    <a:gd name="T10" fmla="*/ 15 w 64"/>
                    <a:gd name="T11" fmla="*/ 2 h 160"/>
                    <a:gd name="T12" fmla="*/ 1 w 64"/>
                    <a:gd name="T13" fmla="*/ 6 h 160"/>
                    <a:gd name="T14" fmla="*/ 0 w 64"/>
                    <a:gd name="T15" fmla="*/ 8 h 160"/>
                    <a:gd name="T16" fmla="*/ 0 w 64"/>
                    <a:gd name="T17" fmla="*/ 10 h 160"/>
                    <a:gd name="T18" fmla="*/ 15 w 64"/>
                    <a:gd name="T19" fmla="*/ 6 h 160"/>
                    <a:gd name="T20" fmla="*/ 30 w 64"/>
                    <a:gd name="T21" fmla="*/ 4 h 160"/>
                    <a:gd name="T22" fmla="*/ 47 w 64"/>
                    <a:gd name="T23" fmla="*/ 6 h 160"/>
                    <a:gd name="T24" fmla="*/ 62 w 64"/>
                    <a:gd name="T25" fmla="*/ 12 h 160"/>
                    <a:gd name="T26" fmla="*/ 64 w 64"/>
                    <a:gd name="T27" fmla="*/ 10 h 160"/>
                    <a:gd name="T28" fmla="*/ 64 w 64"/>
                    <a:gd name="T29" fmla="*/ 8 h 160"/>
                    <a:gd name="T30" fmla="*/ 7 w 64"/>
                    <a:gd name="T31" fmla="*/ 156 h 160"/>
                    <a:gd name="T32" fmla="*/ 17 w 64"/>
                    <a:gd name="T33" fmla="*/ 158 h 160"/>
                    <a:gd name="T34" fmla="*/ 26 w 64"/>
                    <a:gd name="T35" fmla="*/ 160 h 160"/>
                    <a:gd name="T36" fmla="*/ 26 w 64"/>
                    <a:gd name="T37" fmla="*/ 158 h 160"/>
                    <a:gd name="T38" fmla="*/ 26 w 64"/>
                    <a:gd name="T39" fmla="*/ 156 h 160"/>
                    <a:gd name="T40" fmla="*/ 15 w 64"/>
                    <a:gd name="T41" fmla="*/ 154 h 160"/>
                    <a:gd name="T42" fmla="*/ 5 w 64"/>
                    <a:gd name="T43" fmla="*/ 150 h 160"/>
                    <a:gd name="T44" fmla="*/ 5 w 64"/>
                    <a:gd name="T45" fmla="*/ 154 h 160"/>
                    <a:gd name="T46" fmla="*/ 7 w 64"/>
                    <a:gd name="T47" fmla="*/ 156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160"/>
                    <a:gd name="T74" fmla="*/ 64 w 64"/>
                    <a:gd name="T75" fmla="*/ 160 h 1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160">
                      <a:moveTo>
                        <a:pt x="64" y="8"/>
                      </a:moveTo>
                      <a:lnTo>
                        <a:pt x="56" y="4"/>
                      </a:lnTo>
                      <a:lnTo>
                        <a:pt x="47" y="2"/>
                      </a:lnTo>
                      <a:lnTo>
                        <a:pt x="39" y="0"/>
                      </a:lnTo>
                      <a:lnTo>
                        <a:pt x="30" y="0"/>
                      </a:lnTo>
                      <a:lnTo>
                        <a:pt x="15" y="2"/>
                      </a:lnTo>
                      <a:lnTo>
                        <a:pt x="1" y="6"/>
                      </a:lnTo>
                      <a:lnTo>
                        <a:pt x="0" y="8"/>
                      </a:lnTo>
                      <a:lnTo>
                        <a:pt x="0" y="10"/>
                      </a:lnTo>
                      <a:lnTo>
                        <a:pt x="15" y="6"/>
                      </a:lnTo>
                      <a:lnTo>
                        <a:pt x="30" y="4"/>
                      </a:lnTo>
                      <a:lnTo>
                        <a:pt x="47" y="6"/>
                      </a:lnTo>
                      <a:lnTo>
                        <a:pt x="62" y="12"/>
                      </a:lnTo>
                      <a:lnTo>
                        <a:pt x="64" y="10"/>
                      </a:lnTo>
                      <a:lnTo>
                        <a:pt x="64" y="8"/>
                      </a:lnTo>
                      <a:close/>
                      <a:moveTo>
                        <a:pt x="7" y="156"/>
                      </a:moveTo>
                      <a:lnTo>
                        <a:pt x="17" y="158"/>
                      </a:lnTo>
                      <a:lnTo>
                        <a:pt x="26" y="160"/>
                      </a:lnTo>
                      <a:lnTo>
                        <a:pt x="26" y="158"/>
                      </a:lnTo>
                      <a:lnTo>
                        <a:pt x="26" y="156"/>
                      </a:lnTo>
                      <a:lnTo>
                        <a:pt x="15" y="154"/>
                      </a:lnTo>
                      <a:lnTo>
                        <a:pt x="5" y="150"/>
                      </a:lnTo>
                      <a:lnTo>
                        <a:pt x="5" y="154"/>
                      </a:lnTo>
                      <a:lnTo>
                        <a:pt x="7" y="156"/>
                      </a:lnTo>
                      <a:close/>
                    </a:path>
                  </a:pathLst>
                </a:custGeom>
                <a:solidFill>
                  <a:srgbClr val="EAAB59"/>
                </a:solidFill>
                <a:ln w="9525">
                  <a:noFill/>
                  <a:round/>
                  <a:headEnd/>
                  <a:tailEnd/>
                </a:ln>
              </p:spPr>
              <p:txBody>
                <a:bodyPr/>
                <a:lstStyle/>
                <a:p>
                  <a:endParaRPr lang="en-US"/>
                </a:p>
              </p:txBody>
            </p:sp>
            <p:sp>
              <p:nvSpPr>
                <p:cNvPr id="22625" name="Freeform 402"/>
                <p:cNvSpPr>
                  <a:spLocks noEditPoints="1"/>
                </p:cNvSpPr>
                <p:nvPr/>
              </p:nvSpPr>
              <p:spPr bwMode="auto">
                <a:xfrm>
                  <a:off x="1474" y="1379"/>
                  <a:ext cx="66" cy="156"/>
                </a:xfrm>
                <a:custGeom>
                  <a:avLst/>
                  <a:gdLst>
                    <a:gd name="T0" fmla="*/ 66 w 66"/>
                    <a:gd name="T1" fmla="*/ 8 h 156"/>
                    <a:gd name="T2" fmla="*/ 57 w 66"/>
                    <a:gd name="T3" fmla="*/ 4 h 156"/>
                    <a:gd name="T4" fmla="*/ 49 w 66"/>
                    <a:gd name="T5" fmla="*/ 2 h 156"/>
                    <a:gd name="T6" fmla="*/ 41 w 66"/>
                    <a:gd name="T7" fmla="*/ 0 h 156"/>
                    <a:gd name="T8" fmla="*/ 32 w 66"/>
                    <a:gd name="T9" fmla="*/ 0 h 156"/>
                    <a:gd name="T10" fmla="*/ 17 w 66"/>
                    <a:gd name="T11" fmla="*/ 2 h 156"/>
                    <a:gd name="T12" fmla="*/ 2 w 66"/>
                    <a:gd name="T13" fmla="*/ 6 h 156"/>
                    <a:gd name="T14" fmla="*/ 2 w 66"/>
                    <a:gd name="T15" fmla="*/ 8 h 156"/>
                    <a:gd name="T16" fmla="*/ 0 w 66"/>
                    <a:gd name="T17" fmla="*/ 12 h 156"/>
                    <a:gd name="T18" fmla="*/ 15 w 66"/>
                    <a:gd name="T19" fmla="*/ 6 h 156"/>
                    <a:gd name="T20" fmla="*/ 32 w 66"/>
                    <a:gd name="T21" fmla="*/ 4 h 156"/>
                    <a:gd name="T22" fmla="*/ 49 w 66"/>
                    <a:gd name="T23" fmla="*/ 6 h 156"/>
                    <a:gd name="T24" fmla="*/ 64 w 66"/>
                    <a:gd name="T25" fmla="*/ 12 h 156"/>
                    <a:gd name="T26" fmla="*/ 64 w 66"/>
                    <a:gd name="T27" fmla="*/ 10 h 156"/>
                    <a:gd name="T28" fmla="*/ 66 w 66"/>
                    <a:gd name="T29" fmla="*/ 8 h 156"/>
                    <a:gd name="T30" fmla="*/ 7 w 66"/>
                    <a:gd name="T31" fmla="*/ 152 h 156"/>
                    <a:gd name="T32" fmla="*/ 19 w 66"/>
                    <a:gd name="T33" fmla="*/ 154 h 156"/>
                    <a:gd name="T34" fmla="*/ 28 w 66"/>
                    <a:gd name="T35" fmla="*/ 156 h 156"/>
                    <a:gd name="T36" fmla="*/ 28 w 66"/>
                    <a:gd name="T37" fmla="*/ 154 h 156"/>
                    <a:gd name="T38" fmla="*/ 28 w 66"/>
                    <a:gd name="T39" fmla="*/ 152 h 156"/>
                    <a:gd name="T40" fmla="*/ 17 w 66"/>
                    <a:gd name="T41" fmla="*/ 150 h 156"/>
                    <a:gd name="T42" fmla="*/ 7 w 66"/>
                    <a:gd name="T43" fmla="*/ 146 h 156"/>
                    <a:gd name="T44" fmla="*/ 7 w 66"/>
                    <a:gd name="T45" fmla="*/ 148 h 156"/>
                    <a:gd name="T46" fmla="*/ 7 w 66"/>
                    <a:gd name="T47" fmla="*/ 152 h 15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156"/>
                    <a:gd name="T74" fmla="*/ 66 w 66"/>
                    <a:gd name="T75" fmla="*/ 156 h 15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156">
                      <a:moveTo>
                        <a:pt x="66" y="8"/>
                      </a:moveTo>
                      <a:lnTo>
                        <a:pt x="57" y="4"/>
                      </a:lnTo>
                      <a:lnTo>
                        <a:pt x="49" y="2"/>
                      </a:lnTo>
                      <a:lnTo>
                        <a:pt x="41" y="0"/>
                      </a:lnTo>
                      <a:lnTo>
                        <a:pt x="32" y="0"/>
                      </a:lnTo>
                      <a:lnTo>
                        <a:pt x="17" y="2"/>
                      </a:lnTo>
                      <a:lnTo>
                        <a:pt x="2" y="6"/>
                      </a:lnTo>
                      <a:lnTo>
                        <a:pt x="2" y="8"/>
                      </a:lnTo>
                      <a:lnTo>
                        <a:pt x="0" y="12"/>
                      </a:lnTo>
                      <a:lnTo>
                        <a:pt x="15" y="6"/>
                      </a:lnTo>
                      <a:lnTo>
                        <a:pt x="32" y="4"/>
                      </a:lnTo>
                      <a:lnTo>
                        <a:pt x="49" y="6"/>
                      </a:lnTo>
                      <a:lnTo>
                        <a:pt x="64" y="12"/>
                      </a:lnTo>
                      <a:lnTo>
                        <a:pt x="64" y="10"/>
                      </a:lnTo>
                      <a:lnTo>
                        <a:pt x="66" y="8"/>
                      </a:lnTo>
                      <a:close/>
                      <a:moveTo>
                        <a:pt x="7" y="152"/>
                      </a:moveTo>
                      <a:lnTo>
                        <a:pt x="19" y="154"/>
                      </a:lnTo>
                      <a:lnTo>
                        <a:pt x="28" y="156"/>
                      </a:lnTo>
                      <a:lnTo>
                        <a:pt x="28" y="154"/>
                      </a:lnTo>
                      <a:lnTo>
                        <a:pt x="28" y="152"/>
                      </a:lnTo>
                      <a:lnTo>
                        <a:pt x="17" y="150"/>
                      </a:lnTo>
                      <a:lnTo>
                        <a:pt x="7" y="146"/>
                      </a:lnTo>
                      <a:lnTo>
                        <a:pt x="7" y="148"/>
                      </a:lnTo>
                      <a:lnTo>
                        <a:pt x="7" y="152"/>
                      </a:lnTo>
                      <a:close/>
                    </a:path>
                  </a:pathLst>
                </a:custGeom>
                <a:solidFill>
                  <a:srgbClr val="EAAC59"/>
                </a:solidFill>
                <a:ln w="9525">
                  <a:noFill/>
                  <a:round/>
                  <a:headEnd/>
                  <a:tailEnd/>
                </a:ln>
              </p:spPr>
              <p:txBody>
                <a:bodyPr/>
                <a:lstStyle/>
                <a:p>
                  <a:endParaRPr lang="en-US"/>
                </a:p>
              </p:txBody>
            </p:sp>
            <p:sp>
              <p:nvSpPr>
                <p:cNvPr id="22626" name="Freeform 403"/>
                <p:cNvSpPr>
                  <a:spLocks noEditPoints="1"/>
                </p:cNvSpPr>
                <p:nvPr/>
              </p:nvSpPr>
              <p:spPr bwMode="auto">
                <a:xfrm>
                  <a:off x="1474" y="1381"/>
                  <a:ext cx="64" cy="152"/>
                </a:xfrm>
                <a:custGeom>
                  <a:avLst/>
                  <a:gdLst>
                    <a:gd name="T0" fmla="*/ 64 w 64"/>
                    <a:gd name="T1" fmla="*/ 8 h 152"/>
                    <a:gd name="T2" fmla="*/ 49 w 64"/>
                    <a:gd name="T3" fmla="*/ 2 h 152"/>
                    <a:gd name="T4" fmla="*/ 32 w 64"/>
                    <a:gd name="T5" fmla="*/ 0 h 152"/>
                    <a:gd name="T6" fmla="*/ 17 w 64"/>
                    <a:gd name="T7" fmla="*/ 2 h 152"/>
                    <a:gd name="T8" fmla="*/ 2 w 64"/>
                    <a:gd name="T9" fmla="*/ 6 h 152"/>
                    <a:gd name="T10" fmla="*/ 0 w 64"/>
                    <a:gd name="T11" fmla="*/ 10 h 152"/>
                    <a:gd name="T12" fmla="*/ 0 w 64"/>
                    <a:gd name="T13" fmla="*/ 12 h 152"/>
                    <a:gd name="T14" fmla="*/ 7 w 64"/>
                    <a:gd name="T15" fmla="*/ 8 h 152"/>
                    <a:gd name="T16" fmla="*/ 15 w 64"/>
                    <a:gd name="T17" fmla="*/ 6 h 152"/>
                    <a:gd name="T18" fmla="*/ 22 w 64"/>
                    <a:gd name="T19" fmla="*/ 4 h 152"/>
                    <a:gd name="T20" fmla="*/ 32 w 64"/>
                    <a:gd name="T21" fmla="*/ 4 h 152"/>
                    <a:gd name="T22" fmla="*/ 47 w 64"/>
                    <a:gd name="T23" fmla="*/ 6 h 152"/>
                    <a:gd name="T24" fmla="*/ 62 w 64"/>
                    <a:gd name="T25" fmla="*/ 12 h 152"/>
                    <a:gd name="T26" fmla="*/ 64 w 64"/>
                    <a:gd name="T27" fmla="*/ 10 h 152"/>
                    <a:gd name="T28" fmla="*/ 64 w 64"/>
                    <a:gd name="T29" fmla="*/ 8 h 152"/>
                    <a:gd name="T30" fmla="*/ 7 w 64"/>
                    <a:gd name="T31" fmla="*/ 146 h 152"/>
                    <a:gd name="T32" fmla="*/ 17 w 64"/>
                    <a:gd name="T33" fmla="*/ 150 h 152"/>
                    <a:gd name="T34" fmla="*/ 28 w 64"/>
                    <a:gd name="T35" fmla="*/ 152 h 152"/>
                    <a:gd name="T36" fmla="*/ 28 w 64"/>
                    <a:gd name="T37" fmla="*/ 150 h 152"/>
                    <a:gd name="T38" fmla="*/ 28 w 64"/>
                    <a:gd name="T39" fmla="*/ 148 h 152"/>
                    <a:gd name="T40" fmla="*/ 17 w 64"/>
                    <a:gd name="T41" fmla="*/ 146 h 152"/>
                    <a:gd name="T42" fmla="*/ 5 w 64"/>
                    <a:gd name="T43" fmla="*/ 142 h 152"/>
                    <a:gd name="T44" fmla="*/ 7 w 64"/>
                    <a:gd name="T45" fmla="*/ 144 h 152"/>
                    <a:gd name="T46" fmla="*/ 7 w 64"/>
                    <a:gd name="T47" fmla="*/ 146 h 1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152"/>
                    <a:gd name="T74" fmla="*/ 64 w 64"/>
                    <a:gd name="T75" fmla="*/ 152 h 15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152">
                      <a:moveTo>
                        <a:pt x="64" y="8"/>
                      </a:moveTo>
                      <a:lnTo>
                        <a:pt x="49" y="2"/>
                      </a:lnTo>
                      <a:lnTo>
                        <a:pt x="32" y="0"/>
                      </a:lnTo>
                      <a:lnTo>
                        <a:pt x="17" y="2"/>
                      </a:lnTo>
                      <a:lnTo>
                        <a:pt x="2" y="6"/>
                      </a:lnTo>
                      <a:lnTo>
                        <a:pt x="0" y="10"/>
                      </a:lnTo>
                      <a:lnTo>
                        <a:pt x="0" y="12"/>
                      </a:lnTo>
                      <a:lnTo>
                        <a:pt x="7" y="8"/>
                      </a:lnTo>
                      <a:lnTo>
                        <a:pt x="15" y="6"/>
                      </a:lnTo>
                      <a:lnTo>
                        <a:pt x="22" y="4"/>
                      </a:lnTo>
                      <a:lnTo>
                        <a:pt x="32" y="4"/>
                      </a:lnTo>
                      <a:lnTo>
                        <a:pt x="47" y="6"/>
                      </a:lnTo>
                      <a:lnTo>
                        <a:pt x="62" y="12"/>
                      </a:lnTo>
                      <a:lnTo>
                        <a:pt x="64" y="10"/>
                      </a:lnTo>
                      <a:lnTo>
                        <a:pt x="64" y="8"/>
                      </a:lnTo>
                      <a:close/>
                      <a:moveTo>
                        <a:pt x="7" y="146"/>
                      </a:moveTo>
                      <a:lnTo>
                        <a:pt x="17" y="150"/>
                      </a:lnTo>
                      <a:lnTo>
                        <a:pt x="28" y="152"/>
                      </a:lnTo>
                      <a:lnTo>
                        <a:pt x="28" y="150"/>
                      </a:lnTo>
                      <a:lnTo>
                        <a:pt x="28" y="148"/>
                      </a:lnTo>
                      <a:lnTo>
                        <a:pt x="17" y="146"/>
                      </a:lnTo>
                      <a:lnTo>
                        <a:pt x="5" y="142"/>
                      </a:lnTo>
                      <a:lnTo>
                        <a:pt x="7" y="144"/>
                      </a:lnTo>
                      <a:lnTo>
                        <a:pt x="7" y="146"/>
                      </a:lnTo>
                      <a:close/>
                    </a:path>
                  </a:pathLst>
                </a:custGeom>
                <a:solidFill>
                  <a:srgbClr val="EAAD59"/>
                </a:solidFill>
                <a:ln w="9525">
                  <a:noFill/>
                  <a:round/>
                  <a:headEnd/>
                  <a:tailEnd/>
                </a:ln>
              </p:spPr>
              <p:txBody>
                <a:bodyPr/>
                <a:lstStyle/>
                <a:p>
                  <a:endParaRPr lang="en-US"/>
                </a:p>
              </p:txBody>
            </p:sp>
            <p:sp>
              <p:nvSpPr>
                <p:cNvPr id="22627" name="Freeform 404"/>
                <p:cNvSpPr>
                  <a:spLocks noEditPoints="1"/>
                </p:cNvSpPr>
                <p:nvPr/>
              </p:nvSpPr>
              <p:spPr bwMode="auto">
                <a:xfrm>
                  <a:off x="1472" y="1383"/>
                  <a:ext cx="66" cy="148"/>
                </a:xfrm>
                <a:custGeom>
                  <a:avLst/>
                  <a:gdLst>
                    <a:gd name="T0" fmla="*/ 66 w 66"/>
                    <a:gd name="T1" fmla="*/ 8 h 148"/>
                    <a:gd name="T2" fmla="*/ 51 w 66"/>
                    <a:gd name="T3" fmla="*/ 2 h 148"/>
                    <a:gd name="T4" fmla="*/ 34 w 66"/>
                    <a:gd name="T5" fmla="*/ 0 h 148"/>
                    <a:gd name="T6" fmla="*/ 17 w 66"/>
                    <a:gd name="T7" fmla="*/ 2 h 148"/>
                    <a:gd name="T8" fmla="*/ 2 w 66"/>
                    <a:gd name="T9" fmla="*/ 8 h 148"/>
                    <a:gd name="T10" fmla="*/ 2 w 66"/>
                    <a:gd name="T11" fmla="*/ 10 h 148"/>
                    <a:gd name="T12" fmla="*/ 0 w 66"/>
                    <a:gd name="T13" fmla="*/ 13 h 148"/>
                    <a:gd name="T14" fmla="*/ 7 w 66"/>
                    <a:gd name="T15" fmla="*/ 10 h 148"/>
                    <a:gd name="T16" fmla="*/ 17 w 66"/>
                    <a:gd name="T17" fmla="*/ 6 h 148"/>
                    <a:gd name="T18" fmla="*/ 24 w 66"/>
                    <a:gd name="T19" fmla="*/ 4 h 148"/>
                    <a:gd name="T20" fmla="*/ 34 w 66"/>
                    <a:gd name="T21" fmla="*/ 4 h 148"/>
                    <a:gd name="T22" fmla="*/ 49 w 66"/>
                    <a:gd name="T23" fmla="*/ 6 h 148"/>
                    <a:gd name="T24" fmla="*/ 64 w 66"/>
                    <a:gd name="T25" fmla="*/ 11 h 148"/>
                    <a:gd name="T26" fmla="*/ 64 w 66"/>
                    <a:gd name="T27" fmla="*/ 10 h 148"/>
                    <a:gd name="T28" fmla="*/ 66 w 66"/>
                    <a:gd name="T29" fmla="*/ 8 h 148"/>
                    <a:gd name="T30" fmla="*/ 9 w 66"/>
                    <a:gd name="T31" fmla="*/ 142 h 148"/>
                    <a:gd name="T32" fmla="*/ 19 w 66"/>
                    <a:gd name="T33" fmla="*/ 146 h 148"/>
                    <a:gd name="T34" fmla="*/ 30 w 66"/>
                    <a:gd name="T35" fmla="*/ 148 h 148"/>
                    <a:gd name="T36" fmla="*/ 30 w 66"/>
                    <a:gd name="T37" fmla="*/ 146 h 148"/>
                    <a:gd name="T38" fmla="*/ 30 w 66"/>
                    <a:gd name="T39" fmla="*/ 144 h 148"/>
                    <a:gd name="T40" fmla="*/ 19 w 66"/>
                    <a:gd name="T41" fmla="*/ 142 h 148"/>
                    <a:gd name="T42" fmla="*/ 7 w 66"/>
                    <a:gd name="T43" fmla="*/ 139 h 148"/>
                    <a:gd name="T44" fmla="*/ 7 w 66"/>
                    <a:gd name="T45" fmla="*/ 140 h 148"/>
                    <a:gd name="T46" fmla="*/ 9 w 66"/>
                    <a:gd name="T47" fmla="*/ 142 h 1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
                    <a:gd name="T73" fmla="*/ 0 h 148"/>
                    <a:gd name="T74" fmla="*/ 66 w 66"/>
                    <a:gd name="T75" fmla="*/ 148 h 1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 h="148">
                      <a:moveTo>
                        <a:pt x="66" y="8"/>
                      </a:moveTo>
                      <a:lnTo>
                        <a:pt x="51" y="2"/>
                      </a:lnTo>
                      <a:lnTo>
                        <a:pt x="34" y="0"/>
                      </a:lnTo>
                      <a:lnTo>
                        <a:pt x="17" y="2"/>
                      </a:lnTo>
                      <a:lnTo>
                        <a:pt x="2" y="8"/>
                      </a:lnTo>
                      <a:lnTo>
                        <a:pt x="2" y="10"/>
                      </a:lnTo>
                      <a:lnTo>
                        <a:pt x="0" y="13"/>
                      </a:lnTo>
                      <a:lnTo>
                        <a:pt x="7" y="10"/>
                      </a:lnTo>
                      <a:lnTo>
                        <a:pt x="17" y="6"/>
                      </a:lnTo>
                      <a:lnTo>
                        <a:pt x="24" y="4"/>
                      </a:lnTo>
                      <a:lnTo>
                        <a:pt x="34" y="4"/>
                      </a:lnTo>
                      <a:lnTo>
                        <a:pt x="49" y="6"/>
                      </a:lnTo>
                      <a:lnTo>
                        <a:pt x="64" y="11"/>
                      </a:lnTo>
                      <a:lnTo>
                        <a:pt x="64" y="10"/>
                      </a:lnTo>
                      <a:lnTo>
                        <a:pt x="66" y="8"/>
                      </a:lnTo>
                      <a:close/>
                      <a:moveTo>
                        <a:pt x="9" y="142"/>
                      </a:moveTo>
                      <a:lnTo>
                        <a:pt x="19" y="146"/>
                      </a:lnTo>
                      <a:lnTo>
                        <a:pt x="30" y="148"/>
                      </a:lnTo>
                      <a:lnTo>
                        <a:pt x="30" y="146"/>
                      </a:lnTo>
                      <a:lnTo>
                        <a:pt x="30" y="144"/>
                      </a:lnTo>
                      <a:lnTo>
                        <a:pt x="19" y="142"/>
                      </a:lnTo>
                      <a:lnTo>
                        <a:pt x="7" y="139"/>
                      </a:lnTo>
                      <a:lnTo>
                        <a:pt x="7" y="140"/>
                      </a:lnTo>
                      <a:lnTo>
                        <a:pt x="9" y="142"/>
                      </a:lnTo>
                      <a:close/>
                    </a:path>
                  </a:pathLst>
                </a:custGeom>
                <a:solidFill>
                  <a:srgbClr val="EAAF5A"/>
                </a:solidFill>
                <a:ln w="9525">
                  <a:noFill/>
                  <a:round/>
                  <a:headEnd/>
                  <a:tailEnd/>
                </a:ln>
              </p:spPr>
              <p:txBody>
                <a:bodyPr/>
                <a:lstStyle/>
                <a:p>
                  <a:endParaRPr lang="en-US"/>
                </a:p>
              </p:txBody>
            </p:sp>
            <p:sp>
              <p:nvSpPr>
                <p:cNvPr id="22628" name="Freeform 405"/>
                <p:cNvSpPr>
                  <a:spLocks noEditPoints="1"/>
                </p:cNvSpPr>
                <p:nvPr/>
              </p:nvSpPr>
              <p:spPr bwMode="auto">
                <a:xfrm>
                  <a:off x="1470" y="1385"/>
                  <a:ext cx="66" cy="144"/>
                </a:xfrm>
                <a:custGeom>
                  <a:avLst/>
                  <a:gdLst>
                    <a:gd name="T0" fmla="*/ 66 w 66"/>
                    <a:gd name="T1" fmla="*/ 8 h 144"/>
                    <a:gd name="T2" fmla="*/ 51 w 66"/>
                    <a:gd name="T3" fmla="*/ 2 h 144"/>
                    <a:gd name="T4" fmla="*/ 36 w 66"/>
                    <a:gd name="T5" fmla="*/ 0 h 144"/>
                    <a:gd name="T6" fmla="*/ 26 w 66"/>
                    <a:gd name="T7" fmla="*/ 0 h 144"/>
                    <a:gd name="T8" fmla="*/ 19 w 66"/>
                    <a:gd name="T9" fmla="*/ 2 h 144"/>
                    <a:gd name="T10" fmla="*/ 11 w 66"/>
                    <a:gd name="T11" fmla="*/ 4 h 144"/>
                    <a:gd name="T12" fmla="*/ 4 w 66"/>
                    <a:gd name="T13" fmla="*/ 8 h 144"/>
                    <a:gd name="T14" fmla="*/ 2 w 66"/>
                    <a:gd name="T15" fmla="*/ 11 h 144"/>
                    <a:gd name="T16" fmla="*/ 0 w 66"/>
                    <a:gd name="T17" fmla="*/ 13 h 144"/>
                    <a:gd name="T18" fmla="*/ 9 w 66"/>
                    <a:gd name="T19" fmla="*/ 9 h 144"/>
                    <a:gd name="T20" fmla="*/ 17 w 66"/>
                    <a:gd name="T21" fmla="*/ 6 h 144"/>
                    <a:gd name="T22" fmla="*/ 26 w 66"/>
                    <a:gd name="T23" fmla="*/ 4 h 144"/>
                    <a:gd name="T24" fmla="*/ 36 w 66"/>
                    <a:gd name="T25" fmla="*/ 4 h 144"/>
                    <a:gd name="T26" fmla="*/ 51 w 66"/>
                    <a:gd name="T27" fmla="*/ 6 h 144"/>
                    <a:gd name="T28" fmla="*/ 64 w 66"/>
                    <a:gd name="T29" fmla="*/ 9 h 144"/>
                    <a:gd name="T30" fmla="*/ 66 w 66"/>
                    <a:gd name="T31" fmla="*/ 9 h 144"/>
                    <a:gd name="T32" fmla="*/ 66 w 66"/>
                    <a:gd name="T33" fmla="*/ 8 h 144"/>
                    <a:gd name="T34" fmla="*/ 9 w 66"/>
                    <a:gd name="T35" fmla="*/ 138 h 144"/>
                    <a:gd name="T36" fmla="*/ 21 w 66"/>
                    <a:gd name="T37" fmla="*/ 142 h 144"/>
                    <a:gd name="T38" fmla="*/ 32 w 66"/>
                    <a:gd name="T39" fmla="*/ 144 h 144"/>
                    <a:gd name="T40" fmla="*/ 32 w 66"/>
                    <a:gd name="T41" fmla="*/ 142 h 144"/>
                    <a:gd name="T42" fmla="*/ 32 w 66"/>
                    <a:gd name="T43" fmla="*/ 140 h 144"/>
                    <a:gd name="T44" fmla="*/ 21 w 66"/>
                    <a:gd name="T45" fmla="*/ 138 h 144"/>
                    <a:gd name="T46" fmla="*/ 9 w 66"/>
                    <a:gd name="T47" fmla="*/ 135 h 144"/>
                    <a:gd name="T48" fmla="*/ 9 w 66"/>
                    <a:gd name="T49" fmla="*/ 137 h 144"/>
                    <a:gd name="T50" fmla="*/ 9 w 66"/>
                    <a:gd name="T51" fmla="*/ 138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144"/>
                    <a:gd name="T80" fmla="*/ 66 w 66"/>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144">
                      <a:moveTo>
                        <a:pt x="66" y="8"/>
                      </a:moveTo>
                      <a:lnTo>
                        <a:pt x="51" y="2"/>
                      </a:lnTo>
                      <a:lnTo>
                        <a:pt x="36" y="0"/>
                      </a:lnTo>
                      <a:lnTo>
                        <a:pt x="26" y="0"/>
                      </a:lnTo>
                      <a:lnTo>
                        <a:pt x="19" y="2"/>
                      </a:lnTo>
                      <a:lnTo>
                        <a:pt x="11" y="4"/>
                      </a:lnTo>
                      <a:lnTo>
                        <a:pt x="4" y="8"/>
                      </a:lnTo>
                      <a:lnTo>
                        <a:pt x="2" y="11"/>
                      </a:lnTo>
                      <a:lnTo>
                        <a:pt x="0" y="13"/>
                      </a:lnTo>
                      <a:lnTo>
                        <a:pt x="9" y="9"/>
                      </a:lnTo>
                      <a:lnTo>
                        <a:pt x="17" y="6"/>
                      </a:lnTo>
                      <a:lnTo>
                        <a:pt x="26" y="4"/>
                      </a:lnTo>
                      <a:lnTo>
                        <a:pt x="36" y="4"/>
                      </a:lnTo>
                      <a:lnTo>
                        <a:pt x="51" y="6"/>
                      </a:lnTo>
                      <a:lnTo>
                        <a:pt x="64" y="9"/>
                      </a:lnTo>
                      <a:lnTo>
                        <a:pt x="66" y="9"/>
                      </a:lnTo>
                      <a:lnTo>
                        <a:pt x="66" y="8"/>
                      </a:lnTo>
                      <a:close/>
                      <a:moveTo>
                        <a:pt x="9" y="138"/>
                      </a:moveTo>
                      <a:lnTo>
                        <a:pt x="21" y="142"/>
                      </a:lnTo>
                      <a:lnTo>
                        <a:pt x="32" y="144"/>
                      </a:lnTo>
                      <a:lnTo>
                        <a:pt x="32" y="142"/>
                      </a:lnTo>
                      <a:lnTo>
                        <a:pt x="32" y="140"/>
                      </a:lnTo>
                      <a:lnTo>
                        <a:pt x="21" y="138"/>
                      </a:lnTo>
                      <a:lnTo>
                        <a:pt x="9" y="135"/>
                      </a:lnTo>
                      <a:lnTo>
                        <a:pt x="9" y="137"/>
                      </a:lnTo>
                      <a:lnTo>
                        <a:pt x="9" y="138"/>
                      </a:lnTo>
                      <a:close/>
                    </a:path>
                  </a:pathLst>
                </a:custGeom>
                <a:solidFill>
                  <a:srgbClr val="EAAF5A"/>
                </a:solidFill>
                <a:ln w="9525">
                  <a:noFill/>
                  <a:round/>
                  <a:headEnd/>
                  <a:tailEnd/>
                </a:ln>
              </p:spPr>
              <p:txBody>
                <a:bodyPr/>
                <a:lstStyle/>
                <a:p>
                  <a:endParaRPr lang="en-US"/>
                </a:p>
              </p:txBody>
            </p:sp>
            <p:sp>
              <p:nvSpPr>
                <p:cNvPr id="22629" name="Freeform 406"/>
                <p:cNvSpPr>
                  <a:spLocks noEditPoints="1"/>
                </p:cNvSpPr>
                <p:nvPr/>
              </p:nvSpPr>
              <p:spPr bwMode="auto">
                <a:xfrm>
                  <a:off x="1470" y="1387"/>
                  <a:ext cx="66" cy="140"/>
                </a:xfrm>
                <a:custGeom>
                  <a:avLst/>
                  <a:gdLst>
                    <a:gd name="T0" fmla="*/ 66 w 66"/>
                    <a:gd name="T1" fmla="*/ 7 h 140"/>
                    <a:gd name="T2" fmla="*/ 51 w 66"/>
                    <a:gd name="T3" fmla="*/ 2 h 140"/>
                    <a:gd name="T4" fmla="*/ 36 w 66"/>
                    <a:gd name="T5" fmla="*/ 0 h 140"/>
                    <a:gd name="T6" fmla="*/ 26 w 66"/>
                    <a:gd name="T7" fmla="*/ 0 h 140"/>
                    <a:gd name="T8" fmla="*/ 19 w 66"/>
                    <a:gd name="T9" fmla="*/ 2 h 140"/>
                    <a:gd name="T10" fmla="*/ 9 w 66"/>
                    <a:gd name="T11" fmla="*/ 6 h 140"/>
                    <a:gd name="T12" fmla="*/ 2 w 66"/>
                    <a:gd name="T13" fmla="*/ 9 h 140"/>
                    <a:gd name="T14" fmla="*/ 0 w 66"/>
                    <a:gd name="T15" fmla="*/ 11 h 140"/>
                    <a:gd name="T16" fmla="*/ 0 w 66"/>
                    <a:gd name="T17" fmla="*/ 15 h 140"/>
                    <a:gd name="T18" fmla="*/ 7 w 66"/>
                    <a:gd name="T19" fmla="*/ 9 h 140"/>
                    <a:gd name="T20" fmla="*/ 17 w 66"/>
                    <a:gd name="T21" fmla="*/ 6 h 140"/>
                    <a:gd name="T22" fmla="*/ 26 w 66"/>
                    <a:gd name="T23" fmla="*/ 4 h 140"/>
                    <a:gd name="T24" fmla="*/ 36 w 66"/>
                    <a:gd name="T25" fmla="*/ 4 h 140"/>
                    <a:gd name="T26" fmla="*/ 51 w 66"/>
                    <a:gd name="T27" fmla="*/ 6 h 140"/>
                    <a:gd name="T28" fmla="*/ 64 w 66"/>
                    <a:gd name="T29" fmla="*/ 9 h 140"/>
                    <a:gd name="T30" fmla="*/ 64 w 66"/>
                    <a:gd name="T31" fmla="*/ 7 h 140"/>
                    <a:gd name="T32" fmla="*/ 66 w 66"/>
                    <a:gd name="T33" fmla="*/ 7 h 140"/>
                    <a:gd name="T34" fmla="*/ 9 w 66"/>
                    <a:gd name="T35" fmla="*/ 135 h 140"/>
                    <a:gd name="T36" fmla="*/ 21 w 66"/>
                    <a:gd name="T37" fmla="*/ 138 h 140"/>
                    <a:gd name="T38" fmla="*/ 32 w 66"/>
                    <a:gd name="T39" fmla="*/ 140 h 140"/>
                    <a:gd name="T40" fmla="*/ 32 w 66"/>
                    <a:gd name="T41" fmla="*/ 138 h 140"/>
                    <a:gd name="T42" fmla="*/ 32 w 66"/>
                    <a:gd name="T43" fmla="*/ 136 h 140"/>
                    <a:gd name="T44" fmla="*/ 21 w 66"/>
                    <a:gd name="T45" fmla="*/ 135 h 140"/>
                    <a:gd name="T46" fmla="*/ 7 w 66"/>
                    <a:gd name="T47" fmla="*/ 129 h 140"/>
                    <a:gd name="T48" fmla="*/ 7 w 66"/>
                    <a:gd name="T49" fmla="*/ 131 h 140"/>
                    <a:gd name="T50" fmla="*/ 7 w 66"/>
                    <a:gd name="T51" fmla="*/ 131 h 140"/>
                    <a:gd name="T52" fmla="*/ 9 w 66"/>
                    <a:gd name="T53" fmla="*/ 133 h 140"/>
                    <a:gd name="T54" fmla="*/ 9 w 66"/>
                    <a:gd name="T55" fmla="*/ 135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140"/>
                    <a:gd name="T86" fmla="*/ 66 w 66"/>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140">
                      <a:moveTo>
                        <a:pt x="66" y="7"/>
                      </a:moveTo>
                      <a:lnTo>
                        <a:pt x="51" y="2"/>
                      </a:lnTo>
                      <a:lnTo>
                        <a:pt x="36" y="0"/>
                      </a:lnTo>
                      <a:lnTo>
                        <a:pt x="26" y="0"/>
                      </a:lnTo>
                      <a:lnTo>
                        <a:pt x="19" y="2"/>
                      </a:lnTo>
                      <a:lnTo>
                        <a:pt x="9" y="6"/>
                      </a:lnTo>
                      <a:lnTo>
                        <a:pt x="2" y="9"/>
                      </a:lnTo>
                      <a:lnTo>
                        <a:pt x="0" y="11"/>
                      </a:lnTo>
                      <a:lnTo>
                        <a:pt x="0" y="15"/>
                      </a:lnTo>
                      <a:lnTo>
                        <a:pt x="7" y="9"/>
                      </a:lnTo>
                      <a:lnTo>
                        <a:pt x="17" y="6"/>
                      </a:lnTo>
                      <a:lnTo>
                        <a:pt x="26" y="4"/>
                      </a:lnTo>
                      <a:lnTo>
                        <a:pt x="36" y="4"/>
                      </a:lnTo>
                      <a:lnTo>
                        <a:pt x="51" y="6"/>
                      </a:lnTo>
                      <a:lnTo>
                        <a:pt x="64" y="9"/>
                      </a:lnTo>
                      <a:lnTo>
                        <a:pt x="64" y="7"/>
                      </a:lnTo>
                      <a:lnTo>
                        <a:pt x="66" y="7"/>
                      </a:lnTo>
                      <a:close/>
                      <a:moveTo>
                        <a:pt x="9" y="135"/>
                      </a:moveTo>
                      <a:lnTo>
                        <a:pt x="21" y="138"/>
                      </a:lnTo>
                      <a:lnTo>
                        <a:pt x="32" y="140"/>
                      </a:lnTo>
                      <a:lnTo>
                        <a:pt x="32" y="138"/>
                      </a:lnTo>
                      <a:lnTo>
                        <a:pt x="32" y="136"/>
                      </a:lnTo>
                      <a:lnTo>
                        <a:pt x="21" y="135"/>
                      </a:lnTo>
                      <a:lnTo>
                        <a:pt x="7" y="129"/>
                      </a:lnTo>
                      <a:lnTo>
                        <a:pt x="7" y="131"/>
                      </a:lnTo>
                      <a:lnTo>
                        <a:pt x="9" y="133"/>
                      </a:lnTo>
                      <a:lnTo>
                        <a:pt x="9" y="135"/>
                      </a:lnTo>
                      <a:close/>
                    </a:path>
                  </a:pathLst>
                </a:custGeom>
                <a:solidFill>
                  <a:srgbClr val="EBB15A"/>
                </a:solidFill>
                <a:ln w="9525">
                  <a:noFill/>
                  <a:round/>
                  <a:headEnd/>
                  <a:tailEnd/>
                </a:ln>
              </p:spPr>
              <p:txBody>
                <a:bodyPr/>
                <a:lstStyle/>
                <a:p>
                  <a:endParaRPr lang="en-US"/>
                </a:p>
              </p:txBody>
            </p:sp>
          </p:grpSp>
          <p:grpSp>
            <p:nvGrpSpPr>
              <p:cNvPr id="21526" name="Group 407"/>
              <p:cNvGrpSpPr>
                <a:grpSpLocks/>
              </p:cNvGrpSpPr>
              <p:nvPr/>
            </p:nvGrpSpPr>
            <p:grpSpPr bwMode="auto">
              <a:xfrm>
                <a:off x="1269" y="1389"/>
                <a:ext cx="1047" cy="1246"/>
                <a:chOff x="1269" y="1389"/>
                <a:chExt cx="1047" cy="1246"/>
              </a:xfrm>
            </p:grpSpPr>
            <p:sp>
              <p:nvSpPr>
                <p:cNvPr id="22230" name="Freeform 408"/>
                <p:cNvSpPr>
                  <a:spLocks noEditPoints="1"/>
                </p:cNvSpPr>
                <p:nvPr/>
              </p:nvSpPr>
              <p:spPr bwMode="auto">
                <a:xfrm>
                  <a:off x="1468" y="1389"/>
                  <a:ext cx="66" cy="136"/>
                </a:xfrm>
                <a:custGeom>
                  <a:avLst/>
                  <a:gdLst>
                    <a:gd name="T0" fmla="*/ 66 w 66"/>
                    <a:gd name="T1" fmla="*/ 5 h 136"/>
                    <a:gd name="T2" fmla="*/ 53 w 66"/>
                    <a:gd name="T3" fmla="*/ 2 h 136"/>
                    <a:gd name="T4" fmla="*/ 38 w 66"/>
                    <a:gd name="T5" fmla="*/ 0 h 136"/>
                    <a:gd name="T6" fmla="*/ 28 w 66"/>
                    <a:gd name="T7" fmla="*/ 0 h 136"/>
                    <a:gd name="T8" fmla="*/ 19 w 66"/>
                    <a:gd name="T9" fmla="*/ 2 h 136"/>
                    <a:gd name="T10" fmla="*/ 11 w 66"/>
                    <a:gd name="T11" fmla="*/ 5 h 136"/>
                    <a:gd name="T12" fmla="*/ 2 w 66"/>
                    <a:gd name="T13" fmla="*/ 9 h 136"/>
                    <a:gd name="T14" fmla="*/ 2 w 66"/>
                    <a:gd name="T15" fmla="*/ 13 h 136"/>
                    <a:gd name="T16" fmla="*/ 0 w 66"/>
                    <a:gd name="T17" fmla="*/ 15 h 136"/>
                    <a:gd name="T18" fmla="*/ 9 w 66"/>
                    <a:gd name="T19" fmla="*/ 11 h 136"/>
                    <a:gd name="T20" fmla="*/ 17 w 66"/>
                    <a:gd name="T21" fmla="*/ 7 h 136"/>
                    <a:gd name="T22" fmla="*/ 28 w 66"/>
                    <a:gd name="T23" fmla="*/ 4 h 136"/>
                    <a:gd name="T24" fmla="*/ 38 w 66"/>
                    <a:gd name="T25" fmla="*/ 4 h 136"/>
                    <a:gd name="T26" fmla="*/ 53 w 66"/>
                    <a:gd name="T27" fmla="*/ 5 h 136"/>
                    <a:gd name="T28" fmla="*/ 66 w 66"/>
                    <a:gd name="T29" fmla="*/ 9 h 136"/>
                    <a:gd name="T30" fmla="*/ 66 w 66"/>
                    <a:gd name="T31" fmla="*/ 7 h 136"/>
                    <a:gd name="T32" fmla="*/ 66 w 66"/>
                    <a:gd name="T33" fmla="*/ 5 h 136"/>
                    <a:gd name="T34" fmla="*/ 11 w 66"/>
                    <a:gd name="T35" fmla="*/ 131 h 136"/>
                    <a:gd name="T36" fmla="*/ 23 w 66"/>
                    <a:gd name="T37" fmla="*/ 134 h 136"/>
                    <a:gd name="T38" fmla="*/ 34 w 66"/>
                    <a:gd name="T39" fmla="*/ 136 h 136"/>
                    <a:gd name="T40" fmla="*/ 34 w 66"/>
                    <a:gd name="T41" fmla="*/ 134 h 136"/>
                    <a:gd name="T42" fmla="*/ 36 w 66"/>
                    <a:gd name="T43" fmla="*/ 133 h 136"/>
                    <a:gd name="T44" fmla="*/ 21 w 66"/>
                    <a:gd name="T45" fmla="*/ 131 h 136"/>
                    <a:gd name="T46" fmla="*/ 9 w 66"/>
                    <a:gd name="T47" fmla="*/ 125 h 136"/>
                    <a:gd name="T48" fmla="*/ 9 w 66"/>
                    <a:gd name="T49" fmla="*/ 127 h 136"/>
                    <a:gd name="T50" fmla="*/ 9 w 66"/>
                    <a:gd name="T51" fmla="*/ 129 h 136"/>
                    <a:gd name="T52" fmla="*/ 11 w 66"/>
                    <a:gd name="T53" fmla="*/ 129 h 136"/>
                    <a:gd name="T54" fmla="*/ 11 w 66"/>
                    <a:gd name="T55" fmla="*/ 131 h 1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136"/>
                    <a:gd name="T86" fmla="*/ 66 w 66"/>
                    <a:gd name="T87" fmla="*/ 136 h 1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136">
                      <a:moveTo>
                        <a:pt x="66" y="5"/>
                      </a:moveTo>
                      <a:lnTo>
                        <a:pt x="53" y="2"/>
                      </a:lnTo>
                      <a:lnTo>
                        <a:pt x="38" y="0"/>
                      </a:lnTo>
                      <a:lnTo>
                        <a:pt x="28" y="0"/>
                      </a:lnTo>
                      <a:lnTo>
                        <a:pt x="19" y="2"/>
                      </a:lnTo>
                      <a:lnTo>
                        <a:pt x="11" y="5"/>
                      </a:lnTo>
                      <a:lnTo>
                        <a:pt x="2" y="9"/>
                      </a:lnTo>
                      <a:lnTo>
                        <a:pt x="2" y="13"/>
                      </a:lnTo>
                      <a:lnTo>
                        <a:pt x="0" y="15"/>
                      </a:lnTo>
                      <a:lnTo>
                        <a:pt x="9" y="11"/>
                      </a:lnTo>
                      <a:lnTo>
                        <a:pt x="17" y="7"/>
                      </a:lnTo>
                      <a:lnTo>
                        <a:pt x="28" y="4"/>
                      </a:lnTo>
                      <a:lnTo>
                        <a:pt x="38" y="4"/>
                      </a:lnTo>
                      <a:lnTo>
                        <a:pt x="53" y="5"/>
                      </a:lnTo>
                      <a:lnTo>
                        <a:pt x="66" y="9"/>
                      </a:lnTo>
                      <a:lnTo>
                        <a:pt x="66" y="7"/>
                      </a:lnTo>
                      <a:lnTo>
                        <a:pt x="66" y="5"/>
                      </a:lnTo>
                      <a:close/>
                      <a:moveTo>
                        <a:pt x="11" y="131"/>
                      </a:moveTo>
                      <a:lnTo>
                        <a:pt x="23" y="134"/>
                      </a:lnTo>
                      <a:lnTo>
                        <a:pt x="34" y="136"/>
                      </a:lnTo>
                      <a:lnTo>
                        <a:pt x="34" y="134"/>
                      </a:lnTo>
                      <a:lnTo>
                        <a:pt x="36" y="133"/>
                      </a:lnTo>
                      <a:lnTo>
                        <a:pt x="21" y="131"/>
                      </a:lnTo>
                      <a:lnTo>
                        <a:pt x="9" y="125"/>
                      </a:lnTo>
                      <a:lnTo>
                        <a:pt x="9" y="127"/>
                      </a:lnTo>
                      <a:lnTo>
                        <a:pt x="9" y="129"/>
                      </a:lnTo>
                      <a:lnTo>
                        <a:pt x="11" y="129"/>
                      </a:lnTo>
                      <a:lnTo>
                        <a:pt x="11" y="131"/>
                      </a:lnTo>
                      <a:close/>
                    </a:path>
                  </a:pathLst>
                </a:custGeom>
                <a:solidFill>
                  <a:srgbClr val="EBB25B"/>
                </a:solidFill>
                <a:ln w="9525">
                  <a:noFill/>
                  <a:round/>
                  <a:headEnd/>
                  <a:tailEnd/>
                </a:ln>
              </p:spPr>
              <p:txBody>
                <a:bodyPr/>
                <a:lstStyle/>
                <a:p>
                  <a:endParaRPr lang="en-US"/>
                </a:p>
              </p:txBody>
            </p:sp>
            <p:sp>
              <p:nvSpPr>
                <p:cNvPr id="22231" name="Freeform 409"/>
                <p:cNvSpPr>
                  <a:spLocks noEditPoints="1"/>
                </p:cNvSpPr>
                <p:nvPr/>
              </p:nvSpPr>
              <p:spPr bwMode="auto">
                <a:xfrm>
                  <a:off x="1468" y="1391"/>
                  <a:ext cx="66" cy="132"/>
                </a:xfrm>
                <a:custGeom>
                  <a:avLst/>
                  <a:gdLst>
                    <a:gd name="T0" fmla="*/ 66 w 66"/>
                    <a:gd name="T1" fmla="*/ 5 h 132"/>
                    <a:gd name="T2" fmla="*/ 53 w 66"/>
                    <a:gd name="T3" fmla="*/ 2 h 132"/>
                    <a:gd name="T4" fmla="*/ 38 w 66"/>
                    <a:gd name="T5" fmla="*/ 0 h 132"/>
                    <a:gd name="T6" fmla="*/ 28 w 66"/>
                    <a:gd name="T7" fmla="*/ 0 h 132"/>
                    <a:gd name="T8" fmla="*/ 19 w 66"/>
                    <a:gd name="T9" fmla="*/ 2 h 132"/>
                    <a:gd name="T10" fmla="*/ 9 w 66"/>
                    <a:gd name="T11" fmla="*/ 5 h 132"/>
                    <a:gd name="T12" fmla="*/ 2 w 66"/>
                    <a:gd name="T13" fmla="*/ 11 h 132"/>
                    <a:gd name="T14" fmla="*/ 0 w 66"/>
                    <a:gd name="T15" fmla="*/ 13 h 132"/>
                    <a:gd name="T16" fmla="*/ 0 w 66"/>
                    <a:gd name="T17" fmla="*/ 17 h 132"/>
                    <a:gd name="T18" fmla="*/ 8 w 66"/>
                    <a:gd name="T19" fmla="*/ 11 h 132"/>
                    <a:gd name="T20" fmla="*/ 17 w 66"/>
                    <a:gd name="T21" fmla="*/ 7 h 132"/>
                    <a:gd name="T22" fmla="*/ 27 w 66"/>
                    <a:gd name="T23" fmla="*/ 3 h 132"/>
                    <a:gd name="T24" fmla="*/ 38 w 66"/>
                    <a:gd name="T25" fmla="*/ 3 h 132"/>
                    <a:gd name="T26" fmla="*/ 51 w 66"/>
                    <a:gd name="T27" fmla="*/ 5 h 132"/>
                    <a:gd name="T28" fmla="*/ 64 w 66"/>
                    <a:gd name="T29" fmla="*/ 9 h 132"/>
                    <a:gd name="T30" fmla="*/ 66 w 66"/>
                    <a:gd name="T31" fmla="*/ 7 h 132"/>
                    <a:gd name="T32" fmla="*/ 66 w 66"/>
                    <a:gd name="T33" fmla="*/ 5 h 132"/>
                    <a:gd name="T34" fmla="*/ 9 w 66"/>
                    <a:gd name="T35" fmla="*/ 125 h 132"/>
                    <a:gd name="T36" fmla="*/ 23 w 66"/>
                    <a:gd name="T37" fmla="*/ 131 h 132"/>
                    <a:gd name="T38" fmla="*/ 34 w 66"/>
                    <a:gd name="T39" fmla="*/ 132 h 132"/>
                    <a:gd name="T40" fmla="*/ 36 w 66"/>
                    <a:gd name="T41" fmla="*/ 131 h 132"/>
                    <a:gd name="T42" fmla="*/ 36 w 66"/>
                    <a:gd name="T43" fmla="*/ 129 h 132"/>
                    <a:gd name="T44" fmla="*/ 21 w 66"/>
                    <a:gd name="T45" fmla="*/ 127 h 132"/>
                    <a:gd name="T46" fmla="*/ 9 w 66"/>
                    <a:gd name="T47" fmla="*/ 121 h 132"/>
                    <a:gd name="T48" fmla="*/ 9 w 66"/>
                    <a:gd name="T49" fmla="*/ 123 h 132"/>
                    <a:gd name="T50" fmla="*/ 9 w 66"/>
                    <a:gd name="T51" fmla="*/ 125 h 1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132"/>
                    <a:gd name="T80" fmla="*/ 66 w 66"/>
                    <a:gd name="T81" fmla="*/ 132 h 1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132">
                      <a:moveTo>
                        <a:pt x="66" y="5"/>
                      </a:moveTo>
                      <a:lnTo>
                        <a:pt x="53" y="2"/>
                      </a:lnTo>
                      <a:lnTo>
                        <a:pt x="38" y="0"/>
                      </a:lnTo>
                      <a:lnTo>
                        <a:pt x="28" y="0"/>
                      </a:lnTo>
                      <a:lnTo>
                        <a:pt x="19" y="2"/>
                      </a:lnTo>
                      <a:lnTo>
                        <a:pt x="9" y="5"/>
                      </a:lnTo>
                      <a:lnTo>
                        <a:pt x="2" y="11"/>
                      </a:lnTo>
                      <a:lnTo>
                        <a:pt x="0" y="13"/>
                      </a:lnTo>
                      <a:lnTo>
                        <a:pt x="0" y="17"/>
                      </a:lnTo>
                      <a:lnTo>
                        <a:pt x="8" y="11"/>
                      </a:lnTo>
                      <a:lnTo>
                        <a:pt x="17" y="7"/>
                      </a:lnTo>
                      <a:lnTo>
                        <a:pt x="27" y="3"/>
                      </a:lnTo>
                      <a:lnTo>
                        <a:pt x="38" y="3"/>
                      </a:lnTo>
                      <a:lnTo>
                        <a:pt x="51" y="5"/>
                      </a:lnTo>
                      <a:lnTo>
                        <a:pt x="64" y="9"/>
                      </a:lnTo>
                      <a:lnTo>
                        <a:pt x="66" y="7"/>
                      </a:lnTo>
                      <a:lnTo>
                        <a:pt x="66" y="5"/>
                      </a:lnTo>
                      <a:close/>
                      <a:moveTo>
                        <a:pt x="9" y="125"/>
                      </a:moveTo>
                      <a:lnTo>
                        <a:pt x="23" y="131"/>
                      </a:lnTo>
                      <a:lnTo>
                        <a:pt x="34" y="132"/>
                      </a:lnTo>
                      <a:lnTo>
                        <a:pt x="36" y="131"/>
                      </a:lnTo>
                      <a:lnTo>
                        <a:pt x="36" y="129"/>
                      </a:lnTo>
                      <a:lnTo>
                        <a:pt x="21" y="127"/>
                      </a:lnTo>
                      <a:lnTo>
                        <a:pt x="9" y="121"/>
                      </a:lnTo>
                      <a:lnTo>
                        <a:pt x="9" y="123"/>
                      </a:lnTo>
                      <a:lnTo>
                        <a:pt x="9" y="125"/>
                      </a:lnTo>
                      <a:close/>
                    </a:path>
                  </a:pathLst>
                </a:custGeom>
                <a:solidFill>
                  <a:srgbClr val="EBB35B"/>
                </a:solidFill>
                <a:ln w="9525">
                  <a:noFill/>
                  <a:round/>
                  <a:headEnd/>
                  <a:tailEnd/>
                </a:ln>
              </p:spPr>
              <p:txBody>
                <a:bodyPr/>
                <a:lstStyle/>
                <a:p>
                  <a:endParaRPr lang="en-US"/>
                </a:p>
              </p:txBody>
            </p:sp>
            <p:sp>
              <p:nvSpPr>
                <p:cNvPr id="22232" name="Freeform 410"/>
                <p:cNvSpPr>
                  <a:spLocks noEditPoints="1"/>
                </p:cNvSpPr>
                <p:nvPr/>
              </p:nvSpPr>
              <p:spPr bwMode="auto">
                <a:xfrm>
                  <a:off x="1466" y="1393"/>
                  <a:ext cx="68" cy="129"/>
                </a:xfrm>
                <a:custGeom>
                  <a:avLst/>
                  <a:gdLst>
                    <a:gd name="T0" fmla="*/ 68 w 68"/>
                    <a:gd name="T1" fmla="*/ 5 h 129"/>
                    <a:gd name="T2" fmla="*/ 55 w 68"/>
                    <a:gd name="T3" fmla="*/ 1 h 129"/>
                    <a:gd name="T4" fmla="*/ 40 w 68"/>
                    <a:gd name="T5" fmla="*/ 0 h 129"/>
                    <a:gd name="T6" fmla="*/ 30 w 68"/>
                    <a:gd name="T7" fmla="*/ 0 h 129"/>
                    <a:gd name="T8" fmla="*/ 19 w 68"/>
                    <a:gd name="T9" fmla="*/ 3 h 129"/>
                    <a:gd name="T10" fmla="*/ 11 w 68"/>
                    <a:gd name="T11" fmla="*/ 7 h 129"/>
                    <a:gd name="T12" fmla="*/ 2 w 68"/>
                    <a:gd name="T13" fmla="*/ 11 h 129"/>
                    <a:gd name="T14" fmla="*/ 2 w 68"/>
                    <a:gd name="T15" fmla="*/ 15 h 129"/>
                    <a:gd name="T16" fmla="*/ 0 w 68"/>
                    <a:gd name="T17" fmla="*/ 19 h 129"/>
                    <a:gd name="T18" fmla="*/ 8 w 68"/>
                    <a:gd name="T19" fmla="*/ 13 h 129"/>
                    <a:gd name="T20" fmla="*/ 19 w 68"/>
                    <a:gd name="T21" fmla="*/ 7 h 129"/>
                    <a:gd name="T22" fmla="*/ 29 w 68"/>
                    <a:gd name="T23" fmla="*/ 3 h 129"/>
                    <a:gd name="T24" fmla="*/ 40 w 68"/>
                    <a:gd name="T25" fmla="*/ 3 h 129"/>
                    <a:gd name="T26" fmla="*/ 53 w 68"/>
                    <a:gd name="T27" fmla="*/ 5 h 129"/>
                    <a:gd name="T28" fmla="*/ 66 w 68"/>
                    <a:gd name="T29" fmla="*/ 9 h 129"/>
                    <a:gd name="T30" fmla="*/ 66 w 68"/>
                    <a:gd name="T31" fmla="*/ 7 h 129"/>
                    <a:gd name="T32" fmla="*/ 68 w 68"/>
                    <a:gd name="T33" fmla="*/ 5 h 129"/>
                    <a:gd name="T34" fmla="*/ 11 w 68"/>
                    <a:gd name="T35" fmla="*/ 121 h 129"/>
                    <a:gd name="T36" fmla="*/ 23 w 68"/>
                    <a:gd name="T37" fmla="*/ 127 h 129"/>
                    <a:gd name="T38" fmla="*/ 38 w 68"/>
                    <a:gd name="T39" fmla="*/ 129 h 129"/>
                    <a:gd name="T40" fmla="*/ 38 w 68"/>
                    <a:gd name="T41" fmla="*/ 127 h 129"/>
                    <a:gd name="T42" fmla="*/ 38 w 68"/>
                    <a:gd name="T43" fmla="*/ 125 h 129"/>
                    <a:gd name="T44" fmla="*/ 23 w 68"/>
                    <a:gd name="T45" fmla="*/ 121 h 129"/>
                    <a:gd name="T46" fmla="*/ 10 w 68"/>
                    <a:gd name="T47" fmla="*/ 115 h 129"/>
                    <a:gd name="T48" fmla="*/ 11 w 68"/>
                    <a:gd name="T49" fmla="*/ 119 h 129"/>
                    <a:gd name="T50" fmla="*/ 11 w 68"/>
                    <a:gd name="T51" fmla="*/ 121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8"/>
                    <a:gd name="T79" fmla="*/ 0 h 129"/>
                    <a:gd name="T80" fmla="*/ 68 w 68"/>
                    <a:gd name="T81" fmla="*/ 129 h 12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8" h="129">
                      <a:moveTo>
                        <a:pt x="68" y="5"/>
                      </a:moveTo>
                      <a:lnTo>
                        <a:pt x="55" y="1"/>
                      </a:lnTo>
                      <a:lnTo>
                        <a:pt x="40" y="0"/>
                      </a:lnTo>
                      <a:lnTo>
                        <a:pt x="30" y="0"/>
                      </a:lnTo>
                      <a:lnTo>
                        <a:pt x="19" y="3"/>
                      </a:lnTo>
                      <a:lnTo>
                        <a:pt x="11" y="7"/>
                      </a:lnTo>
                      <a:lnTo>
                        <a:pt x="2" y="11"/>
                      </a:lnTo>
                      <a:lnTo>
                        <a:pt x="2" y="15"/>
                      </a:lnTo>
                      <a:lnTo>
                        <a:pt x="0" y="19"/>
                      </a:lnTo>
                      <a:lnTo>
                        <a:pt x="8" y="13"/>
                      </a:lnTo>
                      <a:lnTo>
                        <a:pt x="19" y="7"/>
                      </a:lnTo>
                      <a:lnTo>
                        <a:pt x="29" y="3"/>
                      </a:lnTo>
                      <a:lnTo>
                        <a:pt x="40" y="3"/>
                      </a:lnTo>
                      <a:lnTo>
                        <a:pt x="53" y="5"/>
                      </a:lnTo>
                      <a:lnTo>
                        <a:pt x="66" y="9"/>
                      </a:lnTo>
                      <a:lnTo>
                        <a:pt x="66" y="7"/>
                      </a:lnTo>
                      <a:lnTo>
                        <a:pt x="68" y="5"/>
                      </a:lnTo>
                      <a:close/>
                      <a:moveTo>
                        <a:pt x="11" y="121"/>
                      </a:moveTo>
                      <a:lnTo>
                        <a:pt x="23" y="127"/>
                      </a:lnTo>
                      <a:lnTo>
                        <a:pt x="38" y="129"/>
                      </a:lnTo>
                      <a:lnTo>
                        <a:pt x="38" y="127"/>
                      </a:lnTo>
                      <a:lnTo>
                        <a:pt x="38" y="125"/>
                      </a:lnTo>
                      <a:lnTo>
                        <a:pt x="23" y="121"/>
                      </a:lnTo>
                      <a:lnTo>
                        <a:pt x="10" y="115"/>
                      </a:lnTo>
                      <a:lnTo>
                        <a:pt x="11" y="119"/>
                      </a:lnTo>
                      <a:lnTo>
                        <a:pt x="11" y="121"/>
                      </a:lnTo>
                      <a:close/>
                    </a:path>
                  </a:pathLst>
                </a:custGeom>
                <a:solidFill>
                  <a:srgbClr val="EBB55C"/>
                </a:solidFill>
                <a:ln w="9525">
                  <a:noFill/>
                  <a:round/>
                  <a:headEnd/>
                  <a:tailEnd/>
                </a:ln>
              </p:spPr>
              <p:txBody>
                <a:bodyPr/>
                <a:lstStyle/>
                <a:p>
                  <a:endParaRPr lang="en-US"/>
                </a:p>
              </p:txBody>
            </p:sp>
            <p:sp>
              <p:nvSpPr>
                <p:cNvPr id="22233" name="Freeform 411"/>
                <p:cNvSpPr>
                  <a:spLocks noEditPoints="1"/>
                </p:cNvSpPr>
                <p:nvPr/>
              </p:nvSpPr>
              <p:spPr bwMode="auto">
                <a:xfrm>
                  <a:off x="1449" y="1394"/>
                  <a:ext cx="83" cy="126"/>
                </a:xfrm>
                <a:custGeom>
                  <a:avLst/>
                  <a:gdLst>
                    <a:gd name="T0" fmla="*/ 83 w 83"/>
                    <a:gd name="T1" fmla="*/ 6 h 126"/>
                    <a:gd name="T2" fmla="*/ 70 w 83"/>
                    <a:gd name="T3" fmla="*/ 2 h 126"/>
                    <a:gd name="T4" fmla="*/ 57 w 83"/>
                    <a:gd name="T5" fmla="*/ 0 h 126"/>
                    <a:gd name="T6" fmla="*/ 46 w 83"/>
                    <a:gd name="T7" fmla="*/ 0 h 126"/>
                    <a:gd name="T8" fmla="*/ 36 w 83"/>
                    <a:gd name="T9" fmla="*/ 4 h 126"/>
                    <a:gd name="T10" fmla="*/ 27 w 83"/>
                    <a:gd name="T11" fmla="*/ 8 h 126"/>
                    <a:gd name="T12" fmla="*/ 19 w 83"/>
                    <a:gd name="T13" fmla="*/ 14 h 126"/>
                    <a:gd name="T14" fmla="*/ 17 w 83"/>
                    <a:gd name="T15" fmla="*/ 18 h 126"/>
                    <a:gd name="T16" fmla="*/ 15 w 83"/>
                    <a:gd name="T17" fmla="*/ 21 h 126"/>
                    <a:gd name="T18" fmla="*/ 25 w 83"/>
                    <a:gd name="T19" fmla="*/ 14 h 126"/>
                    <a:gd name="T20" fmla="*/ 34 w 83"/>
                    <a:gd name="T21" fmla="*/ 8 h 126"/>
                    <a:gd name="T22" fmla="*/ 46 w 83"/>
                    <a:gd name="T23" fmla="*/ 6 h 126"/>
                    <a:gd name="T24" fmla="*/ 57 w 83"/>
                    <a:gd name="T25" fmla="*/ 4 h 126"/>
                    <a:gd name="T26" fmla="*/ 70 w 83"/>
                    <a:gd name="T27" fmla="*/ 6 h 126"/>
                    <a:gd name="T28" fmla="*/ 82 w 83"/>
                    <a:gd name="T29" fmla="*/ 10 h 126"/>
                    <a:gd name="T30" fmla="*/ 83 w 83"/>
                    <a:gd name="T31" fmla="*/ 8 h 126"/>
                    <a:gd name="T32" fmla="*/ 83 w 83"/>
                    <a:gd name="T33" fmla="*/ 6 h 126"/>
                    <a:gd name="T34" fmla="*/ 28 w 83"/>
                    <a:gd name="T35" fmla="*/ 118 h 126"/>
                    <a:gd name="T36" fmla="*/ 40 w 83"/>
                    <a:gd name="T37" fmla="*/ 124 h 126"/>
                    <a:gd name="T38" fmla="*/ 55 w 83"/>
                    <a:gd name="T39" fmla="*/ 126 h 126"/>
                    <a:gd name="T40" fmla="*/ 55 w 83"/>
                    <a:gd name="T41" fmla="*/ 124 h 126"/>
                    <a:gd name="T42" fmla="*/ 55 w 83"/>
                    <a:gd name="T43" fmla="*/ 122 h 126"/>
                    <a:gd name="T44" fmla="*/ 47 w 83"/>
                    <a:gd name="T45" fmla="*/ 120 h 126"/>
                    <a:gd name="T46" fmla="*/ 40 w 83"/>
                    <a:gd name="T47" fmla="*/ 118 h 126"/>
                    <a:gd name="T48" fmla="*/ 32 w 83"/>
                    <a:gd name="T49" fmla="*/ 116 h 126"/>
                    <a:gd name="T50" fmla="*/ 27 w 83"/>
                    <a:gd name="T51" fmla="*/ 112 h 126"/>
                    <a:gd name="T52" fmla="*/ 27 w 83"/>
                    <a:gd name="T53" fmla="*/ 114 h 126"/>
                    <a:gd name="T54" fmla="*/ 28 w 83"/>
                    <a:gd name="T55" fmla="*/ 118 h 126"/>
                    <a:gd name="T56" fmla="*/ 0 w 83"/>
                    <a:gd name="T57" fmla="*/ 73 h 126"/>
                    <a:gd name="T58" fmla="*/ 0 w 83"/>
                    <a:gd name="T59" fmla="*/ 74 h 126"/>
                    <a:gd name="T60" fmla="*/ 0 w 83"/>
                    <a:gd name="T61" fmla="*/ 74 h 126"/>
                    <a:gd name="T62" fmla="*/ 0 w 83"/>
                    <a:gd name="T63" fmla="*/ 74 h 126"/>
                    <a:gd name="T64" fmla="*/ 0 w 83"/>
                    <a:gd name="T65" fmla="*/ 74 h 126"/>
                    <a:gd name="T66" fmla="*/ 0 w 83"/>
                    <a:gd name="T67" fmla="*/ 74 h 126"/>
                    <a:gd name="T68" fmla="*/ 0 w 83"/>
                    <a:gd name="T69" fmla="*/ 73 h 1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126"/>
                    <a:gd name="T107" fmla="*/ 83 w 83"/>
                    <a:gd name="T108" fmla="*/ 126 h 12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126">
                      <a:moveTo>
                        <a:pt x="83" y="6"/>
                      </a:moveTo>
                      <a:lnTo>
                        <a:pt x="70" y="2"/>
                      </a:lnTo>
                      <a:lnTo>
                        <a:pt x="57" y="0"/>
                      </a:lnTo>
                      <a:lnTo>
                        <a:pt x="46" y="0"/>
                      </a:lnTo>
                      <a:lnTo>
                        <a:pt x="36" y="4"/>
                      </a:lnTo>
                      <a:lnTo>
                        <a:pt x="27" y="8"/>
                      </a:lnTo>
                      <a:lnTo>
                        <a:pt x="19" y="14"/>
                      </a:lnTo>
                      <a:lnTo>
                        <a:pt x="17" y="18"/>
                      </a:lnTo>
                      <a:lnTo>
                        <a:pt x="15" y="21"/>
                      </a:lnTo>
                      <a:lnTo>
                        <a:pt x="25" y="14"/>
                      </a:lnTo>
                      <a:lnTo>
                        <a:pt x="34" y="8"/>
                      </a:lnTo>
                      <a:lnTo>
                        <a:pt x="46" y="6"/>
                      </a:lnTo>
                      <a:lnTo>
                        <a:pt x="57" y="4"/>
                      </a:lnTo>
                      <a:lnTo>
                        <a:pt x="70" y="6"/>
                      </a:lnTo>
                      <a:lnTo>
                        <a:pt x="82" y="10"/>
                      </a:lnTo>
                      <a:lnTo>
                        <a:pt x="83" y="8"/>
                      </a:lnTo>
                      <a:lnTo>
                        <a:pt x="83" y="6"/>
                      </a:lnTo>
                      <a:close/>
                      <a:moveTo>
                        <a:pt x="28" y="118"/>
                      </a:moveTo>
                      <a:lnTo>
                        <a:pt x="40" y="124"/>
                      </a:lnTo>
                      <a:lnTo>
                        <a:pt x="55" y="126"/>
                      </a:lnTo>
                      <a:lnTo>
                        <a:pt x="55" y="124"/>
                      </a:lnTo>
                      <a:lnTo>
                        <a:pt x="55" y="122"/>
                      </a:lnTo>
                      <a:lnTo>
                        <a:pt x="47" y="120"/>
                      </a:lnTo>
                      <a:lnTo>
                        <a:pt x="40" y="118"/>
                      </a:lnTo>
                      <a:lnTo>
                        <a:pt x="32" y="116"/>
                      </a:lnTo>
                      <a:lnTo>
                        <a:pt x="27" y="112"/>
                      </a:lnTo>
                      <a:lnTo>
                        <a:pt x="27" y="114"/>
                      </a:lnTo>
                      <a:lnTo>
                        <a:pt x="28" y="118"/>
                      </a:lnTo>
                      <a:close/>
                      <a:moveTo>
                        <a:pt x="0" y="73"/>
                      </a:moveTo>
                      <a:lnTo>
                        <a:pt x="0" y="74"/>
                      </a:lnTo>
                      <a:lnTo>
                        <a:pt x="0" y="73"/>
                      </a:lnTo>
                      <a:close/>
                    </a:path>
                  </a:pathLst>
                </a:custGeom>
                <a:solidFill>
                  <a:srgbClr val="ECB75C"/>
                </a:solidFill>
                <a:ln w="9525">
                  <a:noFill/>
                  <a:round/>
                  <a:headEnd/>
                  <a:tailEnd/>
                </a:ln>
              </p:spPr>
              <p:txBody>
                <a:bodyPr/>
                <a:lstStyle/>
                <a:p>
                  <a:endParaRPr lang="en-US"/>
                </a:p>
              </p:txBody>
            </p:sp>
            <p:sp>
              <p:nvSpPr>
                <p:cNvPr id="22234" name="Freeform 412"/>
                <p:cNvSpPr>
                  <a:spLocks noEditPoints="1"/>
                </p:cNvSpPr>
                <p:nvPr/>
              </p:nvSpPr>
              <p:spPr bwMode="auto">
                <a:xfrm>
                  <a:off x="1449" y="1396"/>
                  <a:ext cx="83" cy="122"/>
                </a:xfrm>
                <a:custGeom>
                  <a:avLst/>
                  <a:gdLst>
                    <a:gd name="T0" fmla="*/ 83 w 83"/>
                    <a:gd name="T1" fmla="*/ 6 h 122"/>
                    <a:gd name="T2" fmla="*/ 70 w 83"/>
                    <a:gd name="T3" fmla="*/ 2 h 122"/>
                    <a:gd name="T4" fmla="*/ 57 w 83"/>
                    <a:gd name="T5" fmla="*/ 0 h 122"/>
                    <a:gd name="T6" fmla="*/ 46 w 83"/>
                    <a:gd name="T7" fmla="*/ 0 h 122"/>
                    <a:gd name="T8" fmla="*/ 36 w 83"/>
                    <a:gd name="T9" fmla="*/ 4 h 122"/>
                    <a:gd name="T10" fmla="*/ 25 w 83"/>
                    <a:gd name="T11" fmla="*/ 10 h 122"/>
                    <a:gd name="T12" fmla="*/ 17 w 83"/>
                    <a:gd name="T13" fmla="*/ 16 h 122"/>
                    <a:gd name="T14" fmla="*/ 15 w 83"/>
                    <a:gd name="T15" fmla="*/ 19 h 122"/>
                    <a:gd name="T16" fmla="*/ 13 w 83"/>
                    <a:gd name="T17" fmla="*/ 23 h 122"/>
                    <a:gd name="T18" fmla="*/ 23 w 83"/>
                    <a:gd name="T19" fmla="*/ 16 h 122"/>
                    <a:gd name="T20" fmla="*/ 32 w 83"/>
                    <a:gd name="T21" fmla="*/ 10 h 122"/>
                    <a:gd name="T22" fmla="*/ 44 w 83"/>
                    <a:gd name="T23" fmla="*/ 6 h 122"/>
                    <a:gd name="T24" fmla="*/ 57 w 83"/>
                    <a:gd name="T25" fmla="*/ 4 h 122"/>
                    <a:gd name="T26" fmla="*/ 70 w 83"/>
                    <a:gd name="T27" fmla="*/ 6 h 122"/>
                    <a:gd name="T28" fmla="*/ 82 w 83"/>
                    <a:gd name="T29" fmla="*/ 10 h 122"/>
                    <a:gd name="T30" fmla="*/ 82 w 83"/>
                    <a:gd name="T31" fmla="*/ 8 h 122"/>
                    <a:gd name="T32" fmla="*/ 83 w 83"/>
                    <a:gd name="T33" fmla="*/ 6 h 122"/>
                    <a:gd name="T34" fmla="*/ 27 w 83"/>
                    <a:gd name="T35" fmla="*/ 112 h 122"/>
                    <a:gd name="T36" fmla="*/ 40 w 83"/>
                    <a:gd name="T37" fmla="*/ 118 h 122"/>
                    <a:gd name="T38" fmla="*/ 55 w 83"/>
                    <a:gd name="T39" fmla="*/ 122 h 122"/>
                    <a:gd name="T40" fmla="*/ 55 w 83"/>
                    <a:gd name="T41" fmla="*/ 120 h 122"/>
                    <a:gd name="T42" fmla="*/ 55 w 83"/>
                    <a:gd name="T43" fmla="*/ 118 h 122"/>
                    <a:gd name="T44" fmla="*/ 47 w 83"/>
                    <a:gd name="T45" fmla="*/ 116 h 122"/>
                    <a:gd name="T46" fmla="*/ 38 w 83"/>
                    <a:gd name="T47" fmla="*/ 114 h 122"/>
                    <a:gd name="T48" fmla="*/ 32 w 83"/>
                    <a:gd name="T49" fmla="*/ 112 h 122"/>
                    <a:gd name="T50" fmla="*/ 25 w 83"/>
                    <a:gd name="T51" fmla="*/ 107 h 122"/>
                    <a:gd name="T52" fmla="*/ 27 w 83"/>
                    <a:gd name="T53" fmla="*/ 110 h 122"/>
                    <a:gd name="T54" fmla="*/ 27 w 83"/>
                    <a:gd name="T55" fmla="*/ 112 h 122"/>
                    <a:gd name="T56" fmla="*/ 0 w 83"/>
                    <a:gd name="T57" fmla="*/ 67 h 122"/>
                    <a:gd name="T58" fmla="*/ 0 w 83"/>
                    <a:gd name="T59" fmla="*/ 69 h 122"/>
                    <a:gd name="T60" fmla="*/ 0 w 83"/>
                    <a:gd name="T61" fmla="*/ 72 h 122"/>
                    <a:gd name="T62" fmla="*/ 0 w 83"/>
                    <a:gd name="T63" fmla="*/ 74 h 122"/>
                    <a:gd name="T64" fmla="*/ 2 w 83"/>
                    <a:gd name="T65" fmla="*/ 74 h 122"/>
                    <a:gd name="T66" fmla="*/ 2 w 83"/>
                    <a:gd name="T67" fmla="*/ 71 h 122"/>
                    <a:gd name="T68" fmla="*/ 0 w 83"/>
                    <a:gd name="T69" fmla="*/ 67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122"/>
                    <a:gd name="T107" fmla="*/ 83 w 83"/>
                    <a:gd name="T108" fmla="*/ 122 h 1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122">
                      <a:moveTo>
                        <a:pt x="83" y="6"/>
                      </a:moveTo>
                      <a:lnTo>
                        <a:pt x="70" y="2"/>
                      </a:lnTo>
                      <a:lnTo>
                        <a:pt x="57" y="0"/>
                      </a:lnTo>
                      <a:lnTo>
                        <a:pt x="46" y="0"/>
                      </a:lnTo>
                      <a:lnTo>
                        <a:pt x="36" y="4"/>
                      </a:lnTo>
                      <a:lnTo>
                        <a:pt x="25" y="10"/>
                      </a:lnTo>
                      <a:lnTo>
                        <a:pt x="17" y="16"/>
                      </a:lnTo>
                      <a:lnTo>
                        <a:pt x="15" y="19"/>
                      </a:lnTo>
                      <a:lnTo>
                        <a:pt x="13" y="23"/>
                      </a:lnTo>
                      <a:lnTo>
                        <a:pt x="23" y="16"/>
                      </a:lnTo>
                      <a:lnTo>
                        <a:pt x="32" y="10"/>
                      </a:lnTo>
                      <a:lnTo>
                        <a:pt x="44" y="6"/>
                      </a:lnTo>
                      <a:lnTo>
                        <a:pt x="57" y="4"/>
                      </a:lnTo>
                      <a:lnTo>
                        <a:pt x="70" y="6"/>
                      </a:lnTo>
                      <a:lnTo>
                        <a:pt x="82" y="10"/>
                      </a:lnTo>
                      <a:lnTo>
                        <a:pt x="82" y="8"/>
                      </a:lnTo>
                      <a:lnTo>
                        <a:pt x="83" y="6"/>
                      </a:lnTo>
                      <a:close/>
                      <a:moveTo>
                        <a:pt x="27" y="112"/>
                      </a:moveTo>
                      <a:lnTo>
                        <a:pt x="40" y="118"/>
                      </a:lnTo>
                      <a:lnTo>
                        <a:pt x="55" y="122"/>
                      </a:lnTo>
                      <a:lnTo>
                        <a:pt x="55" y="120"/>
                      </a:lnTo>
                      <a:lnTo>
                        <a:pt x="55" y="118"/>
                      </a:lnTo>
                      <a:lnTo>
                        <a:pt x="47" y="116"/>
                      </a:lnTo>
                      <a:lnTo>
                        <a:pt x="38" y="114"/>
                      </a:lnTo>
                      <a:lnTo>
                        <a:pt x="32" y="112"/>
                      </a:lnTo>
                      <a:lnTo>
                        <a:pt x="25" y="107"/>
                      </a:lnTo>
                      <a:lnTo>
                        <a:pt x="27" y="110"/>
                      </a:lnTo>
                      <a:lnTo>
                        <a:pt x="27" y="112"/>
                      </a:lnTo>
                      <a:close/>
                      <a:moveTo>
                        <a:pt x="0" y="67"/>
                      </a:moveTo>
                      <a:lnTo>
                        <a:pt x="0" y="69"/>
                      </a:lnTo>
                      <a:lnTo>
                        <a:pt x="0" y="72"/>
                      </a:lnTo>
                      <a:lnTo>
                        <a:pt x="0" y="74"/>
                      </a:lnTo>
                      <a:lnTo>
                        <a:pt x="2" y="74"/>
                      </a:lnTo>
                      <a:lnTo>
                        <a:pt x="2" y="71"/>
                      </a:lnTo>
                      <a:lnTo>
                        <a:pt x="0" y="67"/>
                      </a:lnTo>
                      <a:close/>
                    </a:path>
                  </a:pathLst>
                </a:custGeom>
                <a:solidFill>
                  <a:srgbClr val="ECB85C"/>
                </a:solidFill>
                <a:ln w="9525">
                  <a:noFill/>
                  <a:round/>
                  <a:headEnd/>
                  <a:tailEnd/>
                </a:ln>
              </p:spPr>
              <p:txBody>
                <a:bodyPr/>
                <a:lstStyle/>
                <a:p>
                  <a:endParaRPr lang="en-US"/>
                </a:p>
              </p:txBody>
            </p:sp>
            <p:sp>
              <p:nvSpPr>
                <p:cNvPr id="22235" name="Freeform 413"/>
                <p:cNvSpPr>
                  <a:spLocks noEditPoints="1"/>
                </p:cNvSpPr>
                <p:nvPr/>
              </p:nvSpPr>
              <p:spPr bwMode="auto">
                <a:xfrm>
                  <a:off x="1449" y="1398"/>
                  <a:ext cx="82" cy="118"/>
                </a:xfrm>
                <a:custGeom>
                  <a:avLst/>
                  <a:gdLst>
                    <a:gd name="T0" fmla="*/ 82 w 82"/>
                    <a:gd name="T1" fmla="*/ 6 h 118"/>
                    <a:gd name="T2" fmla="*/ 70 w 82"/>
                    <a:gd name="T3" fmla="*/ 2 h 118"/>
                    <a:gd name="T4" fmla="*/ 57 w 82"/>
                    <a:gd name="T5" fmla="*/ 0 h 118"/>
                    <a:gd name="T6" fmla="*/ 46 w 82"/>
                    <a:gd name="T7" fmla="*/ 2 h 118"/>
                    <a:gd name="T8" fmla="*/ 34 w 82"/>
                    <a:gd name="T9" fmla="*/ 4 h 118"/>
                    <a:gd name="T10" fmla="*/ 25 w 82"/>
                    <a:gd name="T11" fmla="*/ 10 h 118"/>
                    <a:gd name="T12" fmla="*/ 15 w 82"/>
                    <a:gd name="T13" fmla="*/ 17 h 118"/>
                    <a:gd name="T14" fmla="*/ 13 w 82"/>
                    <a:gd name="T15" fmla="*/ 21 h 118"/>
                    <a:gd name="T16" fmla="*/ 13 w 82"/>
                    <a:gd name="T17" fmla="*/ 27 h 118"/>
                    <a:gd name="T18" fmla="*/ 21 w 82"/>
                    <a:gd name="T19" fmla="*/ 17 h 118"/>
                    <a:gd name="T20" fmla="*/ 32 w 82"/>
                    <a:gd name="T21" fmla="*/ 10 h 118"/>
                    <a:gd name="T22" fmla="*/ 44 w 82"/>
                    <a:gd name="T23" fmla="*/ 6 h 118"/>
                    <a:gd name="T24" fmla="*/ 57 w 82"/>
                    <a:gd name="T25" fmla="*/ 4 h 118"/>
                    <a:gd name="T26" fmla="*/ 70 w 82"/>
                    <a:gd name="T27" fmla="*/ 6 h 118"/>
                    <a:gd name="T28" fmla="*/ 82 w 82"/>
                    <a:gd name="T29" fmla="*/ 10 h 118"/>
                    <a:gd name="T30" fmla="*/ 82 w 82"/>
                    <a:gd name="T31" fmla="*/ 8 h 118"/>
                    <a:gd name="T32" fmla="*/ 82 w 82"/>
                    <a:gd name="T33" fmla="*/ 6 h 118"/>
                    <a:gd name="T34" fmla="*/ 0 w 82"/>
                    <a:gd name="T35" fmla="*/ 69 h 118"/>
                    <a:gd name="T36" fmla="*/ 0 w 82"/>
                    <a:gd name="T37" fmla="*/ 70 h 118"/>
                    <a:gd name="T38" fmla="*/ 0 w 82"/>
                    <a:gd name="T39" fmla="*/ 70 h 118"/>
                    <a:gd name="T40" fmla="*/ 2 w 82"/>
                    <a:gd name="T41" fmla="*/ 72 h 118"/>
                    <a:gd name="T42" fmla="*/ 6 w 82"/>
                    <a:gd name="T43" fmla="*/ 76 h 118"/>
                    <a:gd name="T44" fmla="*/ 4 w 82"/>
                    <a:gd name="T45" fmla="*/ 67 h 118"/>
                    <a:gd name="T46" fmla="*/ 2 w 82"/>
                    <a:gd name="T47" fmla="*/ 59 h 118"/>
                    <a:gd name="T48" fmla="*/ 2 w 82"/>
                    <a:gd name="T49" fmla="*/ 59 h 118"/>
                    <a:gd name="T50" fmla="*/ 2 w 82"/>
                    <a:gd name="T51" fmla="*/ 57 h 118"/>
                    <a:gd name="T52" fmla="*/ 0 w 82"/>
                    <a:gd name="T53" fmla="*/ 63 h 118"/>
                    <a:gd name="T54" fmla="*/ 0 w 82"/>
                    <a:gd name="T55" fmla="*/ 69 h 118"/>
                    <a:gd name="T56" fmla="*/ 27 w 82"/>
                    <a:gd name="T57" fmla="*/ 108 h 118"/>
                    <a:gd name="T58" fmla="*/ 32 w 82"/>
                    <a:gd name="T59" fmla="*/ 112 h 118"/>
                    <a:gd name="T60" fmla="*/ 40 w 82"/>
                    <a:gd name="T61" fmla="*/ 114 h 118"/>
                    <a:gd name="T62" fmla="*/ 47 w 82"/>
                    <a:gd name="T63" fmla="*/ 116 h 118"/>
                    <a:gd name="T64" fmla="*/ 55 w 82"/>
                    <a:gd name="T65" fmla="*/ 118 h 118"/>
                    <a:gd name="T66" fmla="*/ 55 w 82"/>
                    <a:gd name="T67" fmla="*/ 116 h 118"/>
                    <a:gd name="T68" fmla="*/ 55 w 82"/>
                    <a:gd name="T69" fmla="*/ 114 h 118"/>
                    <a:gd name="T70" fmla="*/ 46 w 82"/>
                    <a:gd name="T71" fmla="*/ 112 h 118"/>
                    <a:gd name="T72" fmla="*/ 38 w 82"/>
                    <a:gd name="T73" fmla="*/ 110 h 118"/>
                    <a:gd name="T74" fmla="*/ 30 w 82"/>
                    <a:gd name="T75" fmla="*/ 106 h 118"/>
                    <a:gd name="T76" fmla="*/ 23 w 82"/>
                    <a:gd name="T77" fmla="*/ 103 h 118"/>
                    <a:gd name="T78" fmla="*/ 25 w 82"/>
                    <a:gd name="T79" fmla="*/ 105 h 118"/>
                    <a:gd name="T80" fmla="*/ 27 w 82"/>
                    <a:gd name="T81" fmla="*/ 108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2"/>
                    <a:gd name="T124" fmla="*/ 0 h 118"/>
                    <a:gd name="T125" fmla="*/ 82 w 82"/>
                    <a:gd name="T126" fmla="*/ 118 h 1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2" h="118">
                      <a:moveTo>
                        <a:pt x="82" y="6"/>
                      </a:moveTo>
                      <a:lnTo>
                        <a:pt x="70" y="2"/>
                      </a:lnTo>
                      <a:lnTo>
                        <a:pt x="57" y="0"/>
                      </a:lnTo>
                      <a:lnTo>
                        <a:pt x="46" y="2"/>
                      </a:lnTo>
                      <a:lnTo>
                        <a:pt x="34" y="4"/>
                      </a:lnTo>
                      <a:lnTo>
                        <a:pt x="25" y="10"/>
                      </a:lnTo>
                      <a:lnTo>
                        <a:pt x="15" y="17"/>
                      </a:lnTo>
                      <a:lnTo>
                        <a:pt x="13" y="21"/>
                      </a:lnTo>
                      <a:lnTo>
                        <a:pt x="13" y="27"/>
                      </a:lnTo>
                      <a:lnTo>
                        <a:pt x="21" y="17"/>
                      </a:lnTo>
                      <a:lnTo>
                        <a:pt x="32" y="10"/>
                      </a:lnTo>
                      <a:lnTo>
                        <a:pt x="44" y="6"/>
                      </a:lnTo>
                      <a:lnTo>
                        <a:pt x="57" y="4"/>
                      </a:lnTo>
                      <a:lnTo>
                        <a:pt x="70" y="6"/>
                      </a:lnTo>
                      <a:lnTo>
                        <a:pt x="82" y="10"/>
                      </a:lnTo>
                      <a:lnTo>
                        <a:pt x="82" y="8"/>
                      </a:lnTo>
                      <a:lnTo>
                        <a:pt x="82" y="6"/>
                      </a:lnTo>
                      <a:close/>
                      <a:moveTo>
                        <a:pt x="0" y="69"/>
                      </a:moveTo>
                      <a:lnTo>
                        <a:pt x="0" y="70"/>
                      </a:lnTo>
                      <a:lnTo>
                        <a:pt x="2" y="72"/>
                      </a:lnTo>
                      <a:lnTo>
                        <a:pt x="6" y="76"/>
                      </a:lnTo>
                      <a:lnTo>
                        <a:pt x="4" y="67"/>
                      </a:lnTo>
                      <a:lnTo>
                        <a:pt x="2" y="59"/>
                      </a:lnTo>
                      <a:lnTo>
                        <a:pt x="2" y="57"/>
                      </a:lnTo>
                      <a:lnTo>
                        <a:pt x="0" y="63"/>
                      </a:lnTo>
                      <a:lnTo>
                        <a:pt x="0" y="69"/>
                      </a:lnTo>
                      <a:close/>
                      <a:moveTo>
                        <a:pt x="27" y="108"/>
                      </a:moveTo>
                      <a:lnTo>
                        <a:pt x="32" y="112"/>
                      </a:lnTo>
                      <a:lnTo>
                        <a:pt x="40" y="114"/>
                      </a:lnTo>
                      <a:lnTo>
                        <a:pt x="47" y="116"/>
                      </a:lnTo>
                      <a:lnTo>
                        <a:pt x="55" y="118"/>
                      </a:lnTo>
                      <a:lnTo>
                        <a:pt x="55" y="116"/>
                      </a:lnTo>
                      <a:lnTo>
                        <a:pt x="55" y="114"/>
                      </a:lnTo>
                      <a:lnTo>
                        <a:pt x="46" y="112"/>
                      </a:lnTo>
                      <a:lnTo>
                        <a:pt x="38" y="110"/>
                      </a:lnTo>
                      <a:lnTo>
                        <a:pt x="30" y="106"/>
                      </a:lnTo>
                      <a:lnTo>
                        <a:pt x="23" y="103"/>
                      </a:lnTo>
                      <a:lnTo>
                        <a:pt x="25" y="105"/>
                      </a:lnTo>
                      <a:lnTo>
                        <a:pt x="27" y="108"/>
                      </a:lnTo>
                      <a:close/>
                    </a:path>
                  </a:pathLst>
                </a:custGeom>
                <a:solidFill>
                  <a:srgbClr val="ECBA5D"/>
                </a:solidFill>
                <a:ln w="9525">
                  <a:noFill/>
                  <a:round/>
                  <a:headEnd/>
                  <a:tailEnd/>
                </a:ln>
              </p:spPr>
              <p:txBody>
                <a:bodyPr/>
                <a:lstStyle/>
                <a:p>
                  <a:endParaRPr lang="en-US"/>
                </a:p>
              </p:txBody>
            </p:sp>
            <p:sp>
              <p:nvSpPr>
                <p:cNvPr id="22236" name="Freeform 414"/>
                <p:cNvSpPr>
                  <a:spLocks noEditPoints="1"/>
                </p:cNvSpPr>
                <p:nvPr/>
              </p:nvSpPr>
              <p:spPr bwMode="auto">
                <a:xfrm>
                  <a:off x="1449" y="1400"/>
                  <a:ext cx="82" cy="114"/>
                </a:xfrm>
                <a:custGeom>
                  <a:avLst/>
                  <a:gdLst>
                    <a:gd name="T0" fmla="*/ 82 w 82"/>
                    <a:gd name="T1" fmla="*/ 6 h 114"/>
                    <a:gd name="T2" fmla="*/ 70 w 82"/>
                    <a:gd name="T3" fmla="*/ 2 h 114"/>
                    <a:gd name="T4" fmla="*/ 57 w 82"/>
                    <a:gd name="T5" fmla="*/ 0 h 114"/>
                    <a:gd name="T6" fmla="*/ 44 w 82"/>
                    <a:gd name="T7" fmla="*/ 2 h 114"/>
                    <a:gd name="T8" fmla="*/ 32 w 82"/>
                    <a:gd name="T9" fmla="*/ 6 h 114"/>
                    <a:gd name="T10" fmla="*/ 23 w 82"/>
                    <a:gd name="T11" fmla="*/ 12 h 114"/>
                    <a:gd name="T12" fmla="*/ 13 w 82"/>
                    <a:gd name="T13" fmla="*/ 19 h 114"/>
                    <a:gd name="T14" fmla="*/ 11 w 82"/>
                    <a:gd name="T15" fmla="*/ 27 h 114"/>
                    <a:gd name="T16" fmla="*/ 9 w 82"/>
                    <a:gd name="T17" fmla="*/ 32 h 114"/>
                    <a:gd name="T18" fmla="*/ 9 w 82"/>
                    <a:gd name="T19" fmla="*/ 32 h 114"/>
                    <a:gd name="T20" fmla="*/ 9 w 82"/>
                    <a:gd name="T21" fmla="*/ 34 h 114"/>
                    <a:gd name="T22" fmla="*/ 13 w 82"/>
                    <a:gd name="T23" fmla="*/ 27 h 114"/>
                    <a:gd name="T24" fmla="*/ 17 w 82"/>
                    <a:gd name="T25" fmla="*/ 21 h 114"/>
                    <a:gd name="T26" fmla="*/ 23 w 82"/>
                    <a:gd name="T27" fmla="*/ 17 h 114"/>
                    <a:gd name="T28" fmla="*/ 28 w 82"/>
                    <a:gd name="T29" fmla="*/ 12 h 114"/>
                    <a:gd name="T30" fmla="*/ 34 w 82"/>
                    <a:gd name="T31" fmla="*/ 8 h 114"/>
                    <a:gd name="T32" fmla="*/ 42 w 82"/>
                    <a:gd name="T33" fmla="*/ 6 h 114"/>
                    <a:gd name="T34" fmla="*/ 49 w 82"/>
                    <a:gd name="T35" fmla="*/ 4 h 114"/>
                    <a:gd name="T36" fmla="*/ 57 w 82"/>
                    <a:gd name="T37" fmla="*/ 4 h 114"/>
                    <a:gd name="T38" fmla="*/ 68 w 82"/>
                    <a:gd name="T39" fmla="*/ 6 h 114"/>
                    <a:gd name="T40" fmla="*/ 80 w 82"/>
                    <a:gd name="T41" fmla="*/ 10 h 114"/>
                    <a:gd name="T42" fmla="*/ 82 w 82"/>
                    <a:gd name="T43" fmla="*/ 8 h 114"/>
                    <a:gd name="T44" fmla="*/ 82 w 82"/>
                    <a:gd name="T45" fmla="*/ 6 h 114"/>
                    <a:gd name="T46" fmla="*/ 0 w 82"/>
                    <a:gd name="T47" fmla="*/ 63 h 114"/>
                    <a:gd name="T48" fmla="*/ 2 w 82"/>
                    <a:gd name="T49" fmla="*/ 67 h 114"/>
                    <a:gd name="T50" fmla="*/ 2 w 82"/>
                    <a:gd name="T51" fmla="*/ 70 h 114"/>
                    <a:gd name="T52" fmla="*/ 6 w 82"/>
                    <a:gd name="T53" fmla="*/ 74 h 114"/>
                    <a:gd name="T54" fmla="*/ 8 w 82"/>
                    <a:gd name="T55" fmla="*/ 76 h 114"/>
                    <a:gd name="T56" fmla="*/ 6 w 82"/>
                    <a:gd name="T57" fmla="*/ 67 h 114"/>
                    <a:gd name="T58" fmla="*/ 4 w 82"/>
                    <a:gd name="T59" fmla="*/ 57 h 114"/>
                    <a:gd name="T60" fmla="*/ 4 w 82"/>
                    <a:gd name="T61" fmla="*/ 51 h 114"/>
                    <a:gd name="T62" fmla="*/ 6 w 82"/>
                    <a:gd name="T63" fmla="*/ 46 h 114"/>
                    <a:gd name="T64" fmla="*/ 4 w 82"/>
                    <a:gd name="T65" fmla="*/ 49 h 114"/>
                    <a:gd name="T66" fmla="*/ 4 w 82"/>
                    <a:gd name="T67" fmla="*/ 53 h 114"/>
                    <a:gd name="T68" fmla="*/ 2 w 82"/>
                    <a:gd name="T69" fmla="*/ 57 h 114"/>
                    <a:gd name="T70" fmla="*/ 0 w 82"/>
                    <a:gd name="T71" fmla="*/ 63 h 114"/>
                    <a:gd name="T72" fmla="*/ 25 w 82"/>
                    <a:gd name="T73" fmla="*/ 103 h 114"/>
                    <a:gd name="T74" fmla="*/ 32 w 82"/>
                    <a:gd name="T75" fmla="*/ 108 h 114"/>
                    <a:gd name="T76" fmla="*/ 38 w 82"/>
                    <a:gd name="T77" fmla="*/ 110 h 114"/>
                    <a:gd name="T78" fmla="*/ 47 w 82"/>
                    <a:gd name="T79" fmla="*/ 112 h 114"/>
                    <a:gd name="T80" fmla="*/ 55 w 82"/>
                    <a:gd name="T81" fmla="*/ 114 h 114"/>
                    <a:gd name="T82" fmla="*/ 55 w 82"/>
                    <a:gd name="T83" fmla="*/ 112 h 114"/>
                    <a:gd name="T84" fmla="*/ 55 w 82"/>
                    <a:gd name="T85" fmla="*/ 110 h 114"/>
                    <a:gd name="T86" fmla="*/ 46 w 82"/>
                    <a:gd name="T87" fmla="*/ 108 h 114"/>
                    <a:gd name="T88" fmla="*/ 36 w 82"/>
                    <a:gd name="T89" fmla="*/ 106 h 114"/>
                    <a:gd name="T90" fmla="*/ 28 w 82"/>
                    <a:gd name="T91" fmla="*/ 101 h 114"/>
                    <a:gd name="T92" fmla="*/ 21 w 82"/>
                    <a:gd name="T93" fmla="*/ 97 h 114"/>
                    <a:gd name="T94" fmla="*/ 23 w 82"/>
                    <a:gd name="T95" fmla="*/ 99 h 114"/>
                    <a:gd name="T96" fmla="*/ 25 w 82"/>
                    <a:gd name="T97" fmla="*/ 103 h 1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114"/>
                    <a:gd name="T149" fmla="*/ 82 w 82"/>
                    <a:gd name="T150" fmla="*/ 114 h 1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114">
                      <a:moveTo>
                        <a:pt x="82" y="6"/>
                      </a:moveTo>
                      <a:lnTo>
                        <a:pt x="70" y="2"/>
                      </a:lnTo>
                      <a:lnTo>
                        <a:pt x="57" y="0"/>
                      </a:lnTo>
                      <a:lnTo>
                        <a:pt x="44" y="2"/>
                      </a:lnTo>
                      <a:lnTo>
                        <a:pt x="32" y="6"/>
                      </a:lnTo>
                      <a:lnTo>
                        <a:pt x="23" y="12"/>
                      </a:lnTo>
                      <a:lnTo>
                        <a:pt x="13" y="19"/>
                      </a:lnTo>
                      <a:lnTo>
                        <a:pt x="11" y="27"/>
                      </a:lnTo>
                      <a:lnTo>
                        <a:pt x="9" y="32"/>
                      </a:lnTo>
                      <a:lnTo>
                        <a:pt x="9" y="34"/>
                      </a:lnTo>
                      <a:lnTo>
                        <a:pt x="13" y="27"/>
                      </a:lnTo>
                      <a:lnTo>
                        <a:pt x="17" y="21"/>
                      </a:lnTo>
                      <a:lnTo>
                        <a:pt x="23" y="17"/>
                      </a:lnTo>
                      <a:lnTo>
                        <a:pt x="28" y="12"/>
                      </a:lnTo>
                      <a:lnTo>
                        <a:pt x="34" y="8"/>
                      </a:lnTo>
                      <a:lnTo>
                        <a:pt x="42" y="6"/>
                      </a:lnTo>
                      <a:lnTo>
                        <a:pt x="49" y="4"/>
                      </a:lnTo>
                      <a:lnTo>
                        <a:pt x="57" y="4"/>
                      </a:lnTo>
                      <a:lnTo>
                        <a:pt x="68" y="6"/>
                      </a:lnTo>
                      <a:lnTo>
                        <a:pt x="80" y="10"/>
                      </a:lnTo>
                      <a:lnTo>
                        <a:pt x="82" y="8"/>
                      </a:lnTo>
                      <a:lnTo>
                        <a:pt x="82" y="6"/>
                      </a:lnTo>
                      <a:close/>
                      <a:moveTo>
                        <a:pt x="0" y="63"/>
                      </a:moveTo>
                      <a:lnTo>
                        <a:pt x="2" y="67"/>
                      </a:lnTo>
                      <a:lnTo>
                        <a:pt x="2" y="70"/>
                      </a:lnTo>
                      <a:lnTo>
                        <a:pt x="6" y="74"/>
                      </a:lnTo>
                      <a:lnTo>
                        <a:pt x="8" y="76"/>
                      </a:lnTo>
                      <a:lnTo>
                        <a:pt x="6" y="67"/>
                      </a:lnTo>
                      <a:lnTo>
                        <a:pt x="4" y="57"/>
                      </a:lnTo>
                      <a:lnTo>
                        <a:pt x="4" y="51"/>
                      </a:lnTo>
                      <a:lnTo>
                        <a:pt x="6" y="46"/>
                      </a:lnTo>
                      <a:lnTo>
                        <a:pt x="4" y="49"/>
                      </a:lnTo>
                      <a:lnTo>
                        <a:pt x="4" y="53"/>
                      </a:lnTo>
                      <a:lnTo>
                        <a:pt x="2" y="57"/>
                      </a:lnTo>
                      <a:lnTo>
                        <a:pt x="0" y="63"/>
                      </a:lnTo>
                      <a:close/>
                      <a:moveTo>
                        <a:pt x="25" y="103"/>
                      </a:moveTo>
                      <a:lnTo>
                        <a:pt x="32" y="108"/>
                      </a:lnTo>
                      <a:lnTo>
                        <a:pt x="38" y="110"/>
                      </a:lnTo>
                      <a:lnTo>
                        <a:pt x="47" y="112"/>
                      </a:lnTo>
                      <a:lnTo>
                        <a:pt x="55" y="114"/>
                      </a:lnTo>
                      <a:lnTo>
                        <a:pt x="55" y="112"/>
                      </a:lnTo>
                      <a:lnTo>
                        <a:pt x="55" y="110"/>
                      </a:lnTo>
                      <a:lnTo>
                        <a:pt x="46" y="108"/>
                      </a:lnTo>
                      <a:lnTo>
                        <a:pt x="36" y="106"/>
                      </a:lnTo>
                      <a:lnTo>
                        <a:pt x="28" y="101"/>
                      </a:lnTo>
                      <a:lnTo>
                        <a:pt x="21" y="97"/>
                      </a:lnTo>
                      <a:lnTo>
                        <a:pt x="23" y="99"/>
                      </a:lnTo>
                      <a:lnTo>
                        <a:pt x="25" y="103"/>
                      </a:lnTo>
                      <a:close/>
                    </a:path>
                  </a:pathLst>
                </a:custGeom>
                <a:solidFill>
                  <a:srgbClr val="ECBC5D"/>
                </a:solidFill>
                <a:ln w="9525">
                  <a:noFill/>
                  <a:round/>
                  <a:headEnd/>
                  <a:tailEnd/>
                </a:ln>
              </p:spPr>
              <p:txBody>
                <a:bodyPr/>
                <a:lstStyle/>
                <a:p>
                  <a:endParaRPr lang="en-US"/>
                </a:p>
              </p:txBody>
            </p:sp>
            <p:sp>
              <p:nvSpPr>
                <p:cNvPr id="22237" name="Freeform 415"/>
                <p:cNvSpPr>
                  <a:spLocks noEditPoints="1"/>
                </p:cNvSpPr>
                <p:nvPr/>
              </p:nvSpPr>
              <p:spPr bwMode="auto">
                <a:xfrm>
                  <a:off x="1451" y="1402"/>
                  <a:ext cx="80" cy="110"/>
                </a:xfrm>
                <a:custGeom>
                  <a:avLst/>
                  <a:gdLst>
                    <a:gd name="T0" fmla="*/ 80 w 80"/>
                    <a:gd name="T1" fmla="*/ 6 h 110"/>
                    <a:gd name="T2" fmla="*/ 68 w 80"/>
                    <a:gd name="T3" fmla="*/ 2 h 110"/>
                    <a:gd name="T4" fmla="*/ 55 w 80"/>
                    <a:gd name="T5" fmla="*/ 0 h 110"/>
                    <a:gd name="T6" fmla="*/ 42 w 80"/>
                    <a:gd name="T7" fmla="*/ 2 h 110"/>
                    <a:gd name="T8" fmla="*/ 30 w 80"/>
                    <a:gd name="T9" fmla="*/ 6 h 110"/>
                    <a:gd name="T10" fmla="*/ 19 w 80"/>
                    <a:gd name="T11" fmla="*/ 13 h 110"/>
                    <a:gd name="T12" fmla="*/ 11 w 80"/>
                    <a:gd name="T13" fmla="*/ 23 h 110"/>
                    <a:gd name="T14" fmla="*/ 9 w 80"/>
                    <a:gd name="T15" fmla="*/ 27 h 110"/>
                    <a:gd name="T16" fmla="*/ 7 w 80"/>
                    <a:gd name="T17" fmla="*/ 30 h 110"/>
                    <a:gd name="T18" fmla="*/ 4 w 80"/>
                    <a:gd name="T19" fmla="*/ 42 h 110"/>
                    <a:gd name="T20" fmla="*/ 2 w 80"/>
                    <a:gd name="T21" fmla="*/ 51 h 110"/>
                    <a:gd name="T22" fmla="*/ 0 w 80"/>
                    <a:gd name="T23" fmla="*/ 53 h 110"/>
                    <a:gd name="T24" fmla="*/ 0 w 80"/>
                    <a:gd name="T25" fmla="*/ 53 h 110"/>
                    <a:gd name="T26" fmla="*/ 0 w 80"/>
                    <a:gd name="T27" fmla="*/ 55 h 110"/>
                    <a:gd name="T28" fmla="*/ 0 w 80"/>
                    <a:gd name="T29" fmla="*/ 55 h 110"/>
                    <a:gd name="T30" fmla="*/ 2 w 80"/>
                    <a:gd name="T31" fmla="*/ 63 h 110"/>
                    <a:gd name="T32" fmla="*/ 4 w 80"/>
                    <a:gd name="T33" fmla="*/ 72 h 110"/>
                    <a:gd name="T34" fmla="*/ 6 w 80"/>
                    <a:gd name="T35" fmla="*/ 74 h 110"/>
                    <a:gd name="T36" fmla="*/ 9 w 80"/>
                    <a:gd name="T37" fmla="*/ 78 h 110"/>
                    <a:gd name="T38" fmla="*/ 9 w 80"/>
                    <a:gd name="T39" fmla="*/ 78 h 110"/>
                    <a:gd name="T40" fmla="*/ 9 w 80"/>
                    <a:gd name="T41" fmla="*/ 78 h 110"/>
                    <a:gd name="T42" fmla="*/ 6 w 80"/>
                    <a:gd name="T43" fmla="*/ 66 h 110"/>
                    <a:gd name="T44" fmla="*/ 4 w 80"/>
                    <a:gd name="T45" fmla="*/ 55 h 110"/>
                    <a:gd name="T46" fmla="*/ 6 w 80"/>
                    <a:gd name="T47" fmla="*/ 44 h 110"/>
                    <a:gd name="T48" fmla="*/ 7 w 80"/>
                    <a:gd name="T49" fmla="*/ 34 h 110"/>
                    <a:gd name="T50" fmla="*/ 13 w 80"/>
                    <a:gd name="T51" fmla="*/ 27 h 110"/>
                    <a:gd name="T52" fmla="*/ 19 w 80"/>
                    <a:gd name="T53" fmla="*/ 19 h 110"/>
                    <a:gd name="T54" fmla="*/ 26 w 80"/>
                    <a:gd name="T55" fmla="*/ 13 h 110"/>
                    <a:gd name="T56" fmla="*/ 36 w 80"/>
                    <a:gd name="T57" fmla="*/ 8 h 110"/>
                    <a:gd name="T58" fmla="*/ 45 w 80"/>
                    <a:gd name="T59" fmla="*/ 4 h 110"/>
                    <a:gd name="T60" fmla="*/ 55 w 80"/>
                    <a:gd name="T61" fmla="*/ 4 h 110"/>
                    <a:gd name="T62" fmla="*/ 66 w 80"/>
                    <a:gd name="T63" fmla="*/ 6 h 110"/>
                    <a:gd name="T64" fmla="*/ 78 w 80"/>
                    <a:gd name="T65" fmla="*/ 10 h 110"/>
                    <a:gd name="T66" fmla="*/ 78 w 80"/>
                    <a:gd name="T67" fmla="*/ 8 h 110"/>
                    <a:gd name="T68" fmla="*/ 80 w 80"/>
                    <a:gd name="T69" fmla="*/ 6 h 110"/>
                    <a:gd name="T70" fmla="*/ 21 w 80"/>
                    <a:gd name="T71" fmla="*/ 99 h 110"/>
                    <a:gd name="T72" fmla="*/ 28 w 80"/>
                    <a:gd name="T73" fmla="*/ 102 h 110"/>
                    <a:gd name="T74" fmla="*/ 36 w 80"/>
                    <a:gd name="T75" fmla="*/ 106 h 110"/>
                    <a:gd name="T76" fmla="*/ 44 w 80"/>
                    <a:gd name="T77" fmla="*/ 108 h 110"/>
                    <a:gd name="T78" fmla="*/ 53 w 80"/>
                    <a:gd name="T79" fmla="*/ 110 h 110"/>
                    <a:gd name="T80" fmla="*/ 53 w 80"/>
                    <a:gd name="T81" fmla="*/ 108 h 110"/>
                    <a:gd name="T82" fmla="*/ 53 w 80"/>
                    <a:gd name="T83" fmla="*/ 106 h 110"/>
                    <a:gd name="T84" fmla="*/ 44 w 80"/>
                    <a:gd name="T85" fmla="*/ 104 h 110"/>
                    <a:gd name="T86" fmla="*/ 32 w 80"/>
                    <a:gd name="T87" fmla="*/ 101 h 110"/>
                    <a:gd name="T88" fmla="*/ 25 w 80"/>
                    <a:gd name="T89" fmla="*/ 95 h 110"/>
                    <a:gd name="T90" fmla="*/ 17 w 80"/>
                    <a:gd name="T91" fmla="*/ 89 h 110"/>
                    <a:gd name="T92" fmla="*/ 19 w 80"/>
                    <a:gd name="T93" fmla="*/ 93 h 110"/>
                    <a:gd name="T94" fmla="*/ 21 w 80"/>
                    <a:gd name="T95" fmla="*/ 99 h 1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
                    <a:gd name="T145" fmla="*/ 0 h 110"/>
                    <a:gd name="T146" fmla="*/ 80 w 80"/>
                    <a:gd name="T147" fmla="*/ 110 h 11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 h="110">
                      <a:moveTo>
                        <a:pt x="80" y="6"/>
                      </a:moveTo>
                      <a:lnTo>
                        <a:pt x="68" y="2"/>
                      </a:lnTo>
                      <a:lnTo>
                        <a:pt x="55" y="0"/>
                      </a:lnTo>
                      <a:lnTo>
                        <a:pt x="42" y="2"/>
                      </a:lnTo>
                      <a:lnTo>
                        <a:pt x="30" y="6"/>
                      </a:lnTo>
                      <a:lnTo>
                        <a:pt x="19" y="13"/>
                      </a:lnTo>
                      <a:lnTo>
                        <a:pt x="11" y="23"/>
                      </a:lnTo>
                      <a:lnTo>
                        <a:pt x="9" y="27"/>
                      </a:lnTo>
                      <a:lnTo>
                        <a:pt x="7" y="30"/>
                      </a:lnTo>
                      <a:lnTo>
                        <a:pt x="4" y="42"/>
                      </a:lnTo>
                      <a:lnTo>
                        <a:pt x="2" y="51"/>
                      </a:lnTo>
                      <a:lnTo>
                        <a:pt x="0" y="53"/>
                      </a:lnTo>
                      <a:lnTo>
                        <a:pt x="0" y="55"/>
                      </a:lnTo>
                      <a:lnTo>
                        <a:pt x="2" y="63"/>
                      </a:lnTo>
                      <a:lnTo>
                        <a:pt x="4" y="72"/>
                      </a:lnTo>
                      <a:lnTo>
                        <a:pt x="6" y="74"/>
                      </a:lnTo>
                      <a:lnTo>
                        <a:pt x="9" y="78"/>
                      </a:lnTo>
                      <a:lnTo>
                        <a:pt x="6" y="66"/>
                      </a:lnTo>
                      <a:lnTo>
                        <a:pt x="4" y="55"/>
                      </a:lnTo>
                      <a:lnTo>
                        <a:pt x="6" y="44"/>
                      </a:lnTo>
                      <a:lnTo>
                        <a:pt x="7" y="34"/>
                      </a:lnTo>
                      <a:lnTo>
                        <a:pt x="13" y="27"/>
                      </a:lnTo>
                      <a:lnTo>
                        <a:pt x="19" y="19"/>
                      </a:lnTo>
                      <a:lnTo>
                        <a:pt x="26" y="13"/>
                      </a:lnTo>
                      <a:lnTo>
                        <a:pt x="36" y="8"/>
                      </a:lnTo>
                      <a:lnTo>
                        <a:pt x="45" y="4"/>
                      </a:lnTo>
                      <a:lnTo>
                        <a:pt x="55" y="4"/>
                      </a:lnTo>
                      <a:lnTo>
                        <a:pt x="66" y="6"/>
                      </a:lnTo>
                      <a:lnTo>
                        <a:pt x="78" y="10"/>
                      </a:lnTo>
                      <a:lnTo>
                        <a:pt x="78" y="8"/>
                      </a:lnTo>
                      <a:lnTo>
                        <a:pt x="80" y="6"/>
                      </a:lnTo>
                      <a:close/>
                      <a:moveTo>
                        <a:pt x="21" y="99"/>
                      </a:moveTo>
                      <a:lnTo>
                        <a:pt x="28" y="102"/>
                      </a:lnTo>
                      <a:lnTo>
                        <a:pt x="36" y="106"/>
                      </a:lnTo>
                      <a:lnTo>
                        <a:pt x="44" y="108"/>
                      </a:lnTo>
                      <a:lnTo>
                        <a:pt x="53" y="110"/>
                      </a:lnTo>
                      <a:lnTo>
                        <a:pt x="53" y="108"/>
                      </a:lnTo>
                      <a:lnTo>
                        <a:pt x="53" y="106"/>
                      </a:lnTo>
                      <a:lnTo>
                        <a:pt x="44" y="104"/>
                      </a:lnTo>
                      <a:lnTo>
                        <a:pt x="32" y="101"/>
                      </a:lnTo>
                      <a:lnTo>
                        <a:pt x="25" y="95"/>
                      </a:lnTo>
                      <a:lnTo>
                        <a:pt x="17" y="89"/>
                      </a:lnTo>
                      <a:lnTo>
                        <a:pt x="19" y="93"/>
                      </a:lnTo>
                      <a:lnTo>
                        <a:pt x="21" y="99"/>
                      </a:lnTo>
                      <a:close/>
                    </a:path>
                  </a:pathLst>
                </a:custGeom>
                <a:solidFill>
                  <a:srgbClr val="EDBC5E"/>
                </a:solidFill>
                <a:ln w="9525">
                  <a:noFill/>
                  <a:round/>
                  <a:headEnd/>
                  <a:tailEnd/>
                </a:ln>
              </p:spPr>
              <p:txBody>
                <a:bodyPr/>
                <a:lstStyle/>
                <a:p>
                  <a:endParaRPr lang="en-US"/>
                </a:p>
              </p:txBody>
            </p:sp>
            <p:sp>
              <p:nvSpPr>
                <p:cNvPr id="22238" name="Freeform 416"/>
                <p:cNvSpPr>
                  <a:spLocks/>
                </p:cNvSpPr>
                <p:nvPr/>
              </p:nvSpPr>
              <p:spPr bwMode="auto">
                <a:xfrm>
                  <a:off x="1453" y="1404"/>
                  <a:ext cx="76" cy="106"/>
                </a:xfrm>
                <a:custGeom>
                  <a:avLst/>
                  <a:gdLst>
                    <a:gd name="T0" fmla="*/ 76 w 76"/>
                    <a:gd name="T1" fmla="*/ 6 h 106"/>
                    <a:gd name="T2" fmla="*/ 64 w 76"/>
                    <a:gd name="T3" fmla="*/ 2 h 106"/>
                    <a:gd name="T4" fmla="*/ 53 w 76"/>
                    <a:gd name="T5" fmla="*/ 0 h 106"/>
                    <a:gd name="T6" fmla="*/ 45 w 76"/>
                    <a:gd name="T7" fmla="*/ 0 h 106"/>
                    <a:gd name="T8" fmla="*/ 38 w 76"/>
                    <a:gd name="T9" fmla="*/ 2 h 106"/>
                    <a:gd name="T10" fmla="*/ 30 w 76"/>
                    <a:gd name="T11" fmla="*/ 4 h 106"/>
                    <a:gd name="T12" fmla="*/ 24 w 76"/>
                    <a:gd name="T13" fmla="*/ 8 h 106"/>
                    <a:gd name="T14" fmla="*/ 19 w 76"/>
                    <a:gd name="T15" fmla="*/ 13 h 106"/>
                    <a:gd name="T16" fmla="*/ 13 w 76"/>
                    <a:gd name="T17" fmla="*/ 17 h 106"/>
                    <a:gd name="T18" fmla="*/ 9 w 76"/>
                    <a:gd name="T19" fmla="*/ 23 h 106"/>
                    <a:gd name="T20" fmla="*/ 5 w 76"/>
                    <a:gd name="T21" fmla="*/ 30 h 106"/>
                    <a:gd name="T22" fmla="*/ 4 w 76"/>
                    <a:gd name="T23" fmla="*/ 36 h 106"/>
                    <a:gd name="T24" fmla="*/ 2 w 76"/>
                    <a:gd name="T25" fmla="*/ 42 h 106"/>
                    <a:gd name="T26" fmla="*/ 0 w 76"/>
                    <a:gd name="T27" fmla="*/ 47 h 106"/>
                    <a:gd name="T28" fmla="*/ 0 w 76"/>
                    <a:gd name="T29" fmla="*/ 53 h 106"/>
                    <a:gd name="T30" fmla="*/ 2 w 76"/>
                    <a:gd name="T31" fmla="*/ 63 h 106"/>
                    <a:gd name="T32" fmla="*/ 4 w 76"/>
                    <a:gd name="T33" fmla="*/ 72 h 106"/>
                    <a:gd name="T34" fmla="*/ 5 w 76"/>
                    <a:gd name="T35" fmla="*/ 74 h 106"/>
                    <a:gd name="T36" fmla="*/ 7 w 76"/>
                    <a:gd name="T37" fmla="*/ 76 h 106"/>
                    <a:gd name="T38" fmla="*/ 13 w 76"/>
                    <a:gd name="T39" fmla="*/ 83 h 106"/>
                    <a:gd name="T40" fmla="*/ 17 w 76"/>
                    <a:gd name="T41" fmla="*/ 93 h 106"/>
                    <a:gd name="T42" fmla="*/ 24 w 76"/>
                    <a:gd name="T43" fmla="*/ 97 h 106"/>
                    <a:gd name="T44" fmla="*/ 32 w 76"/>
                    <a:gd name="T45" fmla="*/ 102 h 106"/>
                    <a:gd name="T46" fmla="*/ 42 w 76"/>
                    <a:gd name="T47" fmla="*/ 104 h 106"/>
                    <a:gd name="T48" fmla="*/ 51 w 76"/>
                    <a:gd name="T49" fmla="*/ 106 h 106"/>
                    <a:gd name="T50" fmla="*/ 51 w 76"/>
                    <a:gd name="T51" fmla="*/ 104 h 106"/>
                    <a:gd name="T52" fmla="*/ 51 w 76"/>
                    <a:gd name="T53" fmla="*/ 102 h 106"/>
                    <a:gd name="T54" fmla="*/ 42 w 76"/>
                    <a:gd name="T55" fmla="*/ 100 h 106"/>
                    <a:gd name="T56" fmla="*/ 32 w 76"/>
                    <a:gd name="T57" fmla="*/ 97 h 106"/>
                    <a:gd name="T58" fmla="*/ 24 w 76"/>
                    <a:gd name="T59" fmla="*/ 93 h 106"/>
                    <a:gd name="T60" fmla="*/ 17 w 76"/>
                    <a:gd name="T61" fmla="*/ 87 h 106"/>
                    <a:gd name="T62" fmla="*/ 11 w 76"/>
                    <a:gd name="T63" fmla="*/ 80 h 106"/>
                    <a:gd name="T64" fmla="*/ 7 w 76"/>
                    <a:gd name="T65" fmla="*/ 72 h 106"/>
                    <a:gd name="T66" fmla="*/ 5 w 76"/>
                    <a:gd name="T67" fmla="*/ 63 h 106"/>
                    <a:gd name="T68" fmla="*/ 4 w 76"/>
                    <a:gd name="T69" fmla="*/ 53 h 106"/>
                    <a:gd name="T70" fmla="*/ 5 w 76"/>
                    <a:gd name="T71" fmla="*/ 44 h 106"/>
                    <a:gd name="T72" fmla="*/ 7 w 76"/>
                    <a:gd name="T73" fmla="*/ 34 h 106"/>
                    <a:gd name="T74" fmla="*/ 13 w 76"/>
                    <a:gd name="T75" fmla="*/ 25 h 106"/>
                    <a:gd name="T76" fmla="*/ 19 w 76"/>
                    <a:gd name="T77" fmla="*/ 19 h 106"/>
                    <a:gd name="T78" fmla="*/ 26 w 76"/>
                    <a:gd name="T79" fmla="*/ 11 h 106"/>
                    <a:gd name="T80" fmla="*/ 34 w 76"/>
                    <a:gd name="T81" fmla="*/ 8 h 106"/>
                    <a:gd name="T82" fmla="*/ 43 w 76"/>
                    <a:gd name="T83" fmla="*/ 4 h 106"/>
                    <a:gd name="T84" fmla="*/ 53 w 76"/>
                    <a:gd name="T85" fmla="*/ 4 h 106"/>
                    <a:gd name="T86" fmla="*/ 64 w 76"/>
                    <a:gd name="T87" fmla="*/ 6 h 106"/>
                    <a:gd name="T88" fmla="*/ 74 w 76"/>
                    <a:gd name="T89" fmla="*/ 9 h 106"/>
                    <a:gd name="T90" fmla="*/ 74 w 76"/>
                    <a:gd name="T91" fmla="*/ 9 h 106"/>
                    <a:gd name="T92" fmla="*/ 74 w 76"/>
                    <a:gd name="T93" fmla="*/ 8 h 106"/>
                    <a:gd name="T94" fmla="*/ 76 w 76"/>
                    <a:gd name="T95" fmla="*/ 8 h 106"/>
                    <a:gd name="T96" fmla="*/ 76 w 76"/>
                    <a:gd name="T97" fmla="*/ 6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
                    <a:gd name="T148" fmla="*/ 0 h 106"/>
                    <a:gd name="T149" fmla="*/ 76 w 76"/>
                    <a:gd name="T150" fmla="*/ 106 h 1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 h="106">
                      <a:moveTo>
                        <a:pt x="76" y="6"/>
                      </a:moveTo>
                      <a:lnTo>
                        <a:pt x="64" y="2"/>
                      </a:lnTo>
                      <a:lnTo>
                        <a:pt x="53" y="0"/>
                      </a:lnTo>
                      <a:lnTo>
                        <a:pt x="45" y="0"/>
                      </a:lnTo>
                      <a:lnTo>
                        <a:pt x="38" y="2"/>
                      </a:lnTo>
                      <a:lnTo>
                        <a:pt x="30" y="4"/>
                      </a:lnTo>
                      <a:lnTo>
                        <a:pt x="24" y="8"/>
                      </a:lnTo>
                      <a:lnTo>
                        <a:pt x="19" y="13"/>
                      </a:lnTo>
                      <a:lnTo>
                        <a:pt x="13" y="17"/>
                      </a:lnTo>
                      <a:lnTo>
                        <a:pt x="9" y="23"/>
                      </a:lnTo>
                      <a:lnTo>
                        <a:pt x="5" y="30"/>
                      </a:lnTo>
                      <a:lnTo>
                        <a:pt x="4" y="36"/>
                      </a:lnTo>
                      <a:lnTo>
                        <a:pt x="2" y="42"/>
                      </a:lnTo>
                      <a:lnTo>
                        <a:pt x="0" y="47"/>
                      </a:lnTo>
                      <a:lnTo>
                        <a:pt x="0" y="53"/>
                      </a:lnTo>
                      <a:lnTo>
                        <a:pt x="2" y="63"/>
                      </a:lnTo>
                      <a:lnTo>
                        <a:pt x="4" y="72"/>
                      </a:lnTo>
                      <a:lnTo>
                        <a:pt x="5" y="74"/>
                      </a:lnTo>
                      <a:lnTo>
                        <a:pt x="7" y="76"/>
                      </a:lnTo>
                      <a:lnTo>
                        <a:pt x="13" y="83"/>
                      </a:lnTo>
                      <a:lnTo>
                        <a:pt x="17" y="93"/>
                      </a:lnTo>
                      <a:lnTo>
                        <a:pt x="24" y="97"/>
                      </a:lnTo>
                      <a:lnTo>
                        <a:pt x="32" y="102"/>
                      </a:lnTo>
                      <a:lnTo>
                        <a:pt x="42" y="104"/>
                      </a:lnTo>
                      <a:lnTo>
                        <a:pt x="51" y="106"/>
                      </a:lnTo>
                      <a:lnTo>
                        <a:pt x="51" y="104"/>
                      </a:lnTo>
                      <a:lnTo>
                        <a:pt x="51" y="102"/>
                      </a:lnTo>
                      <a:lnTo>
                        <a:pt x="42" y="100"/>
                      </a:lnTo>
                      <a:lnTo>
                        <a:pt x="32" y="97"/>
                      </a:lnTo>
                      <a:lnTo>
                        <a:pt x="24" y="93"/>
                      </a:lnTo>
                      <a:lnTo>
                        <a:pt x="17" y="87"/>
                      </a:lnTo>
                      <a:lnTo>
                        <a:pt x="11" y="80"/>
                      </a:lnTo>
                      <a:lnTo>
                        <a:pt x="7" y="72"/>
                      </a:lnTo>
                      <a:lnTo>
                        <a:pt x="5" y="63"/>
                      </a:lnTo>
                      <a:lnTo>
                        <a:pt x="4" y="53"/>
                      </a:lnTo>
                      <a:lnTo>
                        <a:pt x="5" y="44"/>
                      </a:lnTo>
                      <a:lnTo>
                        <a:pt x="7" y="34"/>
                      </a:lnTo>
                      <a:lnTo>
                        <a:pt x="13" y="25"/>
                      </a:lnTo>
                      <a:lnTo>
                        <a:pt x="19" y="19"/>
                      </a:lnTo>
                      <a:lnTo>
                        <a:pt x="26" y="11"/>
                      </a:lnTo>
                      <a:lnTo>
                        <a:pt x="34" y="8"/>
                      </a:lnTo>
                      <a:lnTo>
                        <a:pt x="43" y="4"/>
                      </a:lnTo>
                      <a:lnTo>
                        <a:pt x="53" y="4"/>
                      </a:lnTo>
                      <a:lnTo>
                        <a:pt x="64" y="6"/>
                      </a:lnTo>
                      <a:lnTo>
                        <a:pt x="74" y="9"/>
                      </a:lnTo>
                      <a:lnTo>
                        <a:pt x="74" y="8"/>
                      </a:lnTo>
                      <a:lnTo>
                        <a:pt x="76" y="8"/>
                      </a:lnTo>
                      <a:lnTo>
                        <a:pt x="76" y="6"/>
                      </a:lnTo>
                      <a:close/>
                    </a:path>
                  </a:pathLst>
                </a:custGeom>
                <a:solidFill>
                  <a:srgbClr val="EDBE5E"/>
                </a:solidFill>
                <a:ln w="9525">
                  <a:noFill/>
                  <a:round/>
                  <a:headEnd/>
                  <a:tailEnd/>
                </a:ln>
              </p:spPr>
              <p:txBody>
                <a:bodyPr/>
                <a:lstStyle/>
                <a:p>
                  <a:endParaRPr lang="en-US"/>
                </a:p>
              </p:txBody>
            </p:sp>
            <p:sp>
              <p:nvSpPr>
                <p:cNvPr id="22239" name="Freeform 417"/>
                <p:cNvSpPr>
                  <a:spLocks/>
                </p:cNvSpPr>
                <p:nvPr/>
              </p:nvSpPr>
              <p:spPr bwMode="auto">
                <a:xfrm>
                  <a:off x="1455" y="1406"/>
                  <a:ext cx="74" cy="102"/>
                </a:xfrm>
                <a:custGeom>
                  <a:avLst/>
                  <a:gdLst>
                    <a:gd name="T0" fmla="*/ 74 w 74"/>
                    <a:gd name="T1" fmla="*/ 6 h 102"/>
                    <a:gd name="T2" fmla="*/ 62 w 74"/>
                    <a:gd name="T3" fmla="*/ 2 h 102"/>
                    <a:gd name="T4" fmla="*/ 51 w 74"/>
                    <a:gd name="T5" fmla="*/ 0 h 102"/>
                    <a:gd name="T6" fmla="*/ 41 w 74"/>
                    <a:gd name="T7" fmla="*/ 0 h 102"/>
                    <a:gd name="T8" fmla="*/ 32 w 74"/>
                    <a:gd name="T9" fmla="*/ 4 h 102"/>
                    <a:gd name="T10" fmla="*/ 22 w 74"/>
                    <a:gd name="T11" fmla="*/ 9 h 102"/>
                    <a:gd name="T12" fmla="*/ 15 w 74"/>
                    <a:gd name="T13" fmla="*/ 15 h 102"/>
                    <a:gd name="T14" fmla="*/ 9 w 74"/>
                    <a:gd name="T15" fmla="*/ 23 h 102"/>
                    <a:gd name="T16" fmla="*/ 3 w 74"/>
                    <a:gd name="T17" fmla="*/ 30 h 102"/>
                    <a:gd name="T18" fmla="*/ 2 w 74"/>
                    <a:gd name="T19" fmla="*/ 40 h 102"/>
                    <a:gd name="T20" fmla="*/ 0 w 74"/>
                    <a:gd name="T21" fmla="*/ 51 h 102"/>
                    <a:gd name="T22" fmla="*/ 2 w 74"/>
                    <a:gd name="T23" fmla="*/ 62 h 102"/>
                    <a:gd name="T24" fmla="*/ 5 w 74"/>
                    <a:gd name="T25" fmla="*/ 74 h 102"/>
                    <a:gd name="T26" fmla="*/ 9 w 74"/>
                    <a:gd name="T27" fmla="*/ 80 h 102"/>
                    <a:gd name="T28" fmla="*/ 13 w 74"/>
                    <a:gd name="T29" fmla="*/ 85 h 102"/>
                    <a:gd name="T30" fmla="*/ 21 w 74"/>
                    <a:gd name="T31" fmla="*/ 91 h 102"/>
                    <a:gd name="T32" fmla="*/ 28 w 74"/>
                    <a:gd name="T33" fmla="*/ 97 h 102"/>
                    <a:gd name="T34" fmla="*/ 40 w 74"/>
                    <a:gd name="T35" fmla="*/ 100 h 102"/>
                    <a:gd name="T36" fmla="*/ 49 w 74"/>
                    <a:gd name="T37" fmla="*/ 102 h 102"/>
                    <a:gd name="T38" fmla="*/ 49 w 74"/>
                    <a:gd name="T39" fmla="*/ 100 h 102"/>
                    <a:gd name="T40" fmla="*/ 49 w 74"/>
                    <a:gd name="T41" fmla="*/ 98 h 102"/>
                    <a:gd name="T42" fmla="*/ 40 w 74"/>
                    <a:gd name="T43" fmla="*/ 97 h 102"/>
                    <a:gd name="T44" fmla="*/ 32 w 74"/>
                    <a:gd name="T45" fmla="*/ 95 h 102"/>
                    <a:gd name="T46" fmla="*/ 24 w 74"/>
                    <a:gd name="T47" fmla="*/ 89 h 102"/>
                    <a:gd name="T48" fmla="*/ 17 w 74"/>
                    <a:gd name="T49" fmla="*/ 83 h 102"/>
                    <a:gd name="T50" fmla="*/ 11 w 74"/>
                    <a:gd name="T51" fmla="*/ 78 h 102"/>
                    <a:gd name="T52" fmla="*/ 7 w 74"/>
                    <a:gd name="T53" fmla="*/ 68 h 102"/>
                    <a:gd name="T54" fmla="*/ 5 w 74"/>
                    <a:gd name="T55" fmla="*/ 61 h 102"/>
                    <a:gd name="T56" fmla="*/ 3 w 74"/>
                    <a:gd name="T57" fmla="*/ 51 h 102"/>
                    <a:gd name="T58" fmla="*/ 5 w 74"/>
                    <a:gd name="T59" fmla="*/ 42 h 102"/>
                    <a:gd name="T60" fmla="*/ 7 w 74"/>
                    <a:gd name="T61" fmla="*/ 32 h 102"/>
                    <a:gd name="T62" fmla="*/ 11 w 74"/>
                    <a:gd name="T63" fmla="*/ 25 h 102"/>
                    <a:gd name="T64" fmla="*/ 17 w 74"/>
                    <a:gd name="T65" fmla="*/ 17 h 102"/>
                    <a:gd name="T66" fmla="*/ 24 w 74"/>
                    <a:gd name="T67" fmla="*/ 11 h 102"/>
                    <a:gd name="T68" fmla="*/ 32 w 74"/>
                    <a:gd name="T69" fmla="*/ 7 h 102"/>
                    <a:gd name="T70" fmla="*/ 41 w 74"/>
                    <a:gd name="T71" fmla="*/ 4 h 102"/>
                    <a:gd name="T72" fmla="*/ 51 w 74"/>
                    <a:gd name="T73" fmla="*/ 4 h 102"/>
                    <a:gd name="T74" fmla="*/ 62 w 74"/>
                    <a:gd name="T75" fmla="*/ 6 h 102"/>
                    <a:gd name="T76" fmla="*/ 72 w 74"/>
                    <a:gd name="T77" fmla="*/ 7 h 102"/>
                    <a:gd name="T78" fmla="*/ 72 w 74"/>
                    <a:gd name="T79" fmla="*/ 7 h 102"/>
                    <a:gd name="T80" fmla="*/ 72 w 74"/>
                    <a:gd name="T81" fmla="*/ 6 h 102"/>
                    <a:gd name="T82" fmla="*/ 74 w 74"/>
                    <a:gd name="T83" fmla="*/ 6 h 102"/>
                    <a:gd name="T84" fmla="*/ 74 w 74"/>
                    <a:gd name="T85" fmla="*/ 6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4"/>
                    <a:gd name="T130" fmla="*/ 0 h 102"/>
                    <a:gd name="T131" fmla="*/ 74 w 74"/>
                    <a:gd name="T132" fmla="*/ 102 h 1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4" h="102">
                      <a:moveTo>
                        <a:pt x="74" y="6"/>
                      </a:moveTo>
                      <a:lnTo>
                        <a:pt x="62" y="2"/>
                      </a:lnTo>
                      <a:lnTo>
                        <a:pt x="51" y="0"/>
                      </a:lnTo>
                      <a:lnTo>
                        <a:pt x="41" y="0"/>
                      </a:lnTo>
                      <a:lnTo>
                        <a:pt x="32" y="4"/>
                      </a:lnTo>
                      <a:lnTo>
                        <a:pt x="22" y="9"/>
                      </a:lnTo>
                      <a:lnTo>
                        <a:pt x="15" y="15"/>
                      </a:lnTo>
                      <a:lnTo>
                        <a:pt x="9" y="23"/>
                      </a:lnTo>
                      <a:lnTo>
                        <a:pt x="3" y="30"/>
                      </a:lnTo>
                      <a:lnTo>
                        <a:pt x="2" y="40"/>
                      </a:lnTo>
                      <a:lnTo>
                        <a:pt x="0" y="51"/>
                      </a:lnTo>
                      <a:lnTo>
                        <a:pt x="2" y="62"/>
                      </a:lnTo>
                      <a:lnTo>
                        <a:pt x="5" y="74"/>
                      </a:lnTo>
                      <a:lnTo>
                        <a:pt x="9" y="80"/>
                      </a:lnTo>
                      <a:lnTo>
                        <a:pt x="13" y="85"/>
                      </a:lnTo>
                      <a:lnTo>
                        <a:pt x="21" y="91"/>
                      </a:lnTo>
                      <a:lnTo>
                        <a:pt x="28" y="97"/>
                      </a:lnTo>
                      <a:lnTo>
                        <a:pt x="40" y="100"/>
                      </a:lnTo>
                      <a:lnTo>
                        <a:pt x="49" y="102"/>
                      </a:lnTo>
                      <a:lnTo>
                        <a:pt x="49" y="100"/>
                      </a:lnTo>
                      <a:lnTo>
                        <a:pt x="49" y="98"/>
                      </a:lnTo>
                      <a:lnTo>
                        <a:pt x="40" y="97"/>
                      </a:lnTo>
                      <a:lnTo>
                        <a:pt x="32" y="95"/>
                      </a:lnTo>
                      <a:lnTo>
                        <a:pt x="24" y="89"/>
                      </a:lnTo>
                      <a:lnTo>
                        <a:pt x="17" y="83"/>
                      </a:lnTo>
                      <a:lnTo>
                        <a:pt x="11" y="78"/>
                      </a:lnTo>
                      <a:lnTo>
                        <a:pt x="7" y="68"/>
                      </a:lnTo>
                      <a:lnTo>
                        <a:pt x="5" y="61"/>
                      </a:lnTo>
                      <a:lnTo>
                        <a:pt x="3" y="51"/>
                      </a:lnTo>
                      <a:lnTo>
                        <a:pt x="5" y="42"/>
                      </a:lnTo>
                      <a:lnTo>
                        <a:pt x="7" y="32"/>
                      </a:lnTo>
                      <a:lnTo>
                        <a:pt x="11" y="25"/>
                      </a:lnTo>
                      <a:lnTo>
                        <a:pt x="17" y="17"/>
                      </a:lnTo>
                      <a:lnTo>
                        <a:pt x="24" y="11"/>
                      </a:lnTo>
                      <a:lnTo>
                        <a:pt x="32" y="7"/>
                      </a:lnTo>
                      <a:lnTo>
                        <a:pt x="41" y="4"/>
                      </a:lnTo>
                      <a:lnTo>
                        <a:pt x="51" y="4"/>
                      </a:lnTo>
                      <a:lnTo>
                        <a:pt x="62" y="6"/>
                      </a:lnTo>
                      <a:lnTo>
                        <a:pt x="72" y="7"/>
                      </a:lnTo>
                      <a:lnTo>
                        <a:pt x="72" y="6"/>
                      </a:lnTo>
                      <a:lnTo>
                        <a:pt x="74" y="6"/>
                      </a:lnTo>
                      <a:close/>
                    </a:path>
                  </a:pathLst>
                </a:custGeom>
                <a:solidFill>
                  <a:srgbClr val="EDBF5F"/>
                </a:solidFill>
                <a:ln w="9525">
                  <a:noFill/>
                  <a:round/>
                  <a:headEnd/>
                  <a:tailEnd/>
                </a:ln>
              </p:spPr>
              <p:txBody>
                <a:bodyPr/>
                <a:lstStyle/>
                <a:p>
                  <a:endParaRPr lang="en-US"/>
                </a:p>
              </p:txBody>
            </p:sp>
            <p:sp>
              <p:nvSpPr>
                <p:cNvPr id="22240" name="Freeform 418"/>
                <p:cNvSpPr>
                  <a:spLocks/>
                </p:cNvSpPr>
                <p:nvPr/>
              </p:nvSpPr>
              <p:spPr bwMode="auto">
                <a:xfrm>
                  <a:off x="1457" y="1408"/>
                  <a:ext cx="70" cy="98"/>
                </a:xfrm>
                <a:custGeom>
                  <a:avLst/>
                  <a:gdLst>
                    <a:gd name="T0" fmla="*/ 70 w 70"/>
                    <a:gd name="T1" fmla="*/ 5 h 98"/>
                    <a:gd name="T2" fmla="*/ 60 w 70"/>
                    <a:gd name="T3" fmla="*/ 2 h 98"/>
                    <a:gd name="T4" fmla="*/ 49 w 70"/>
                    <a:gd name="T5" fmla="*/ 0 h 98"/>
                    <a:gd name="T6" fmla="*/ 39 w 70"/>
                    <a:gd name="T7" fmla="*/ 0 h 98"/>
                    <a:gd name="T8" fmla="*/ 30 w 70"/>
                    <a:gd name="T9" fmla="*/ 4 h 98"/>
                    <a:gd name="T10" fmla="*/ 22 w 70"/>
                    <a:gd name="T11" fmla="*/ 7 h 98"/>
                    <a:gd name="T12" fmla="*/ 15 w 70"/>
                    <a:gd name="T13" fmla="*/ 15 h 98"/>
                    <a:gd name="T14" fmla="*/ 9 w 70"/>
                    <a:gd name="T15" fmla="*/ 21 h 98"/>
                    <a:gd name="T16" fmla="*/ 3 w 70"/>
                    <a:gd name="T17" fmla="*/ 30 h 98"/>
                    <a:gd name="T18" fmla="*/ 1 w 70"/>
                    <a:gd name="T19" fmla="*/ 40 h 98"/>
                    <a:gd name="T20" fmla="*/ 0 w 70"/>
                    <a:gd name="T21" fmla="*/ 49 h 98"/>
                    <a:gd name="T22" fmla="*/ 1 w 70"/>
                    <a:gd name="T23" fmla="*/ 59 h 98"/>
                    <a:gd name="T24" fmla="*/ 3 w 70"/>
                    <a:gd name="T25" fmla="*/ 68 h 98"/>
                    <a:gd name="T26" fmla="*/ 7 w 70"/>
                    <a:gd name="T27" fmla="*/ 76 h 98"/>
                    <a:gd name="T28" fmla="*/ 13 w 70"/>
                    <a:gd name="T29" fmla="*/ 83 h 98"/>
                    <a:gd name="T30" fmla="*/ 20 w 70"/>
                    <a:gd name="T31" fmla="*/ 89 h 98"/>
                    <a:gd name="T32" fmla="*/ 28 w 70"/>
                    <a:gd name="T33" fmla="*/ 93 h 98"/>
                    <a:gd name="T34" fmla="*/ 38 w 70"/>
                    <a:gd name="T35" fmla="*/ 96 h 98"/>
                    <a:gd name="T36" fmla="*/ 47 w 70"/>
                    <a:gd name="T37" fmla="*/ 98 h 98"/>
                    <a:gd name="T38" fmla="*/ 47 w 70"/>
                    <a:gd name="T39" fmla="*/ 96 h 98"/>
                    <a:gd name="T40" fmla="*/ 47 w 70"/>
                    <a:gd name="T41" fmla="*/ 95 h 98"/>
                    <a:gd name="T42" fmla="*/ 39 w 70"/>
                    <a:gd name="T43" fmla="*/ 93 h 98"/>
                    <a:gd name="T44" fmla="*/ 30 w 70"/>
                    <a:gd name="T45" fmla="*/ 91 h 98"/>
                    <a:gd name="T46" fmla="*/ 22 w 70"/>
                    <a:gd name="T47" fmla="*/ 85 h 98"/>
                    <a:gd name="T48" fmla="*/ 17 w 70"/>
                    <a:gd name="T49" fmla="*/ 79 h 98"/>
                    <a:gd name="T50" fmla="*/ 11 w 70"/>
                    <a:gd name="T51" fmla="*/ 74 h 98"/>
                    <a:gd name="T52" fmla="*/ 7 w 70"/>
                    <a:gd name="T53" fmla="*/ 66 h 98"/>
                    <a:gd name="T54" fmla="*/ 5 w 70"/>
                    <a:gd name="T55" fmla="*/ 59 h 98"/>
                    <a:gd name="T56" fmla="*/ 3 w 70"/>
                    <a:gd name="T57" fmla="*/ 49 h 98"/>
                    <a:gd name="T58" fmla="*/ 5 w 70"/>
                    <a:gd name="T59" fmla="*/ 40 h 98"/>
                    <a:gd name="T60" fmla="*/ 7 w 70"/>
                    <a:gd name="T61" fmla="*/ 32 h 98"/>
                    <a:gd name="T62" fmla="*/ 11 w 70"/>
                    <a:gd name="T63" fmla="*/ 23 h 98"/>
                    <a:gd name="T64" fmla="*/ 17 w 70"/>
                    <a:gd name="T65" fmla="*/ 17 h 98"/>
                    <a:gd name="T66" fmla="*/ 24 w 70"/>
                    <a:gd name="T67" fmla="*/ 11 h 98"/>
                    <a:gd name="T68" fmla="*/ 32 w 70"/>
                    <a:gd name="T69" fmla="*/ 7 h 98"/>
                    <a:gd name="T70" fmla="*/ 39 w 70"/>
                    <a:gd name="T71" fmla="*/ 4 h 98"/>
                    <a:gd name="T72" fmla="*/ 49 w 70"/>
                    <a:gd name="T73" fmla="*/ 4 h 98"/>
                    <a:gd name="T74" fmla="*/ 60 w 70"/>
                    <a:gd name="T75" fmla="*/ 5 h 98"/>
                    <a:gd name="T76" fmla="*/ 70 w 70"/>
                    <a:gd name="T77" fmla="*/ 7 h 98"/>
                    <a:gd name="T78" fmla="*/ 70 w 70"/>
                    <a:gd name="T79" fmla="*/ 5 h 98"/>
                    <a:gd name="T80" fmla="*/ 70 w 70"/>
                    <a:gd name="T81" fmla="*/ 5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98"/>
                    <a:gd name="T125" fmla="*/ 70 w 70"/>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98">
                      <a:moveTo>
                        <a:pt x="70" y="5"/>
                      </a:moveTo>
                      <a:lnTo>
                        <a:pt x="60" y="2"/>
                      </a:lnTo>
                      <a:lnTo>
                        <a:pt x="49" y="0"/>
                      </a:lnTo>
                      <a:lnTo>
                        <a:pt x="39" y="0"/>
                      </a:lnTo>
                      <a:lnTo>
                        <a:pt x="30" y="4"/>
                      </a:lnTo>
                      <a:lnTo>
                        <a:pt x="22" y="7"/>
                      </a:lnTo>
                      <a:lnTo>
                        <a:pt x="15" y="15"/>
                      </a:lnTo>
                      <a:lnTo>
                        <a:pt x="9" y="21"/>
                      </a:lnTo>
                      <a:lnTo>
                        <a:pt x="3" y="30"/>
                      </a:lnTo>
                      <a:lnTo>
                        <a:pt x="1" y="40"/>
                      </a:lnTo>
                      <a:lnTo>
                        <a:pt x="0" y="49"/>
                      </a:lnTo>
                      <a:lnTo>
                        <a:pt x="1" y="59"/>
                      </a:lnTo>
                      <a:lnTo>
                        <a:pt x="3" y="68"/>
                      </a:lnTo>
                      <a:lnTo>
                        <a:pt x="7" y="76"/>
                      </a:lnTo>
                      <a:lnTo>
                        <a:pt x="13" y="83"/>
                      </a:lnTo>
                      <a:lnTo>
                        <a:pt x="20" y="89"/>
                      </a:lnTo>
                      <a:lnTo>
                        <a:pt x="28" y="93"/>
                      </a:lnTo>
                      <a:lnTo>
                        <a:pt x="38" y="96"/>
                      </a:lnTo>
                      <a:lnTo>
                        <a:pt x="47" y="98"/>
                      </a:lnTo>
                      <a:lnTo>
                        <a:pt x="47" y="96"/>
                      </a:lnTo>
                      <a:lnTo>
                        <a:pt x="47" y="95"/>
                      </a:lnTo>
                      <a:lnTo>
                        <a:pt x="39" y="93"/>
                      </a:lnTo>
                      <a:lnTo>
                        <a:pt x="30" y="91"/>
                      </a:lnTo>
                      <a:lnTo>
                        <a:pt x="22" y="85"/>
                      </a:lnTo>
                      <a:lnTo>
                        <a:pt x="17" y="79"/>
                      </a:lnTo>
                      <a:lnTo>
                        <a:pt x="11" y="74"/>
                      </a:lnTo>
                      <a:lnTo>
                        <a:pt x="7" y="66"/>
                      </a:lnTo>
                      <a:lnTo>
                        <a:pt x="5" y="59"/>
                      </a:lnTo>
                      <a:lnTo>
                        <a:pt x="3" y="49"/>
                      </a:lnTo>
                      <a:lnTo>
                        <a:pt x="5" y="40"/>
                      </a:lnTo>
                      <a:lnTo>
                        <a:pt x="7" y="32"/>
                      </a:lnTo>
                      <a:lnTo>
                        <a:pt x="11" y="23"/>
                      </a:lnTo>
                      <a:lnTo>
                        <a:pt x="17" y="17"/>
                      </a:lnTo>
                      <a:lnTo>
                        <a:pt x="24" y="11"/>
                      </a:lnTo>
                      <a:lnTo>
                        <a:pt x="32" y="7"/>
                      </a:lnTo>
                      <a:lnTo>
                        <a:pt x="39" y="4"/>
                      </a:lnTo>
                      <a:lnTo>
                        <a:pt x="49" y="4"/>
                      </a:lnTo>
                      <a:lnTo>
                        <a:pt x="60" y="5"/>
                      </a:lnTo>
                      <a:lnTo>
                        <a:pt x="70" y="7"/>
                      </a:lnTo>
                      <a:lnTo>
                        <a:pt x="70" y="5"/>
                      </a:lnTo>
                      <a:close/>
                    </a:path>
                  </a:pathLst>
                </a:custGeom>
                <a:solidFill>
                  <a:srgbClr val="EDC05F"/>
                </a:solidFill>
                <a:ln w="9525">
                  <a:noFill/>
                  <a:round/>
                  <a:headEnd/>
                  <a:tailEnd/>
                </a:ln>
              </p:spPr>
              <p:txBody>
                <a:bodyPr/>
                <a:lstStyle/>
                <a:p>
                  <a:endParaRPr lang="en-US"/>
                </a:p>
              </p:txBody>
            </p:sp>
            <p:sp>
              <p:nvSpPr>
                <p:cNvPr id="22241" name="Freeform 419"/>
                <p:cNvSpPr>
                  <a:spLocks/>
                </p:cNvSpPr>
                <p:nvPr/>
              </p:nvSpPr>
              <p:spPr bwMode="auto">
                <a:xfrm>
                  <a:off x="1458" y="1410"/>
                  <a:ext cx="69" cy="94"/>
                </a:xfrm>
                <a:custGeom>
                  <a:avLst/>
                  <a:gdLst>
                    <a:gd name="T0" fmla="*/ 69 w 69"/>
                    <a:gd name="T1" fmla="*/ 3 h 94"/>
                    <a:gd name="T2" fmla="*/ 59 w 69"/>
                    <a:gd name="T3" fmla="*/ 2 h 94"/>
                    <a:gd name="T4" fmla="*/ 48 w 69"/>
                    <a:gd name="T5" fmla="*/ 0 h 94"/>
                    <a:gd name="T6" fmla="*/ 38 w 69"/>
                    <a:gd name="T7" fmla="*/ 0 h 94"/>
                    <a:gd name="T8" fmla="*/ 29 w 69"/>
                    <a:gd name="T9" fmla="*/ 3 h 94"/>
                    <a:gd name="T10" fmla="*/ 21 w 69"/>
                    <a:gd name="T11" fmla="*/ 7 h 94"/>
                    <a:gd name="T12" fmla="*/ 14 w 69"/>
                    <a:gd name="T13" fmla="*/ 13 h 94"/>
                    <a:gd name="T14" fmla="*/ 8 w 69"/>
                    <a:gd name="T15" fmla="*/ 21 h 94"/>
                    <a:gd name="T16" fmla="*/ 4 w 69"/>
                    <a:gd name="T17" fmla="*/ 28 h 94"/>
                    <a:gd name="T18" fmla="*/ 2 w 69"/>
                    <a:gd name="T19" fmla="*/ 38 h 94"/>
                    <a:gd name="T20" fmla="*/ 0 w 69"/>
                    <a:gd name="T21" fmla="*/ 47 h 94"/>
                    <a:gd name="T22" fmla="*/ 2 w 69"/>
                    <a:gd name="T23" fmla="*/ 57 h 94"/>
                    <a:gd name="T24" fmla="*/ 4 w 69"/>
                    <a:gd name="T25" fmla="*/ 64 h 94"/>
                    <a:gd name="T26" fmla="*/ 8 w 69"/>
                    <a:gd name="T27" fmla="*/ 74 h 94"/>
                    <a:gd name="T28" fmla="*/ 14 w 69"/>
                    <a:gd name="T29" fmla="*/ 79 h 94"/>
                    <a:gd name="T30" fmla="*/ 21 w 69"/>
                    <a:gd name="T31" fmla="*/ 85 h 94"/>
                    <a:gd name="T32" fmla="*/ 29 w 69"/>
                    <a:gd name="T33" fmla="*/ 91 h 94"/>
                    <a:gd name="T34" fmla="*/ 37 w 69"/>
                    <a:gd name="T35" fmla="*/ 93 h 94"/>
                    <a:gd name="T36" fmla="*/ 46 w 69"/>
                    <a:gd name="T37" fmla="*/ 94 h 94"/>
                    <a:gd name="T38" fmla="*/ 46 w 69"/>
                    <a:gd name="T39" fmla="*/ 93 h 94"/>
                    <a:gd name="T40" fmla="*/ 46 w 69"/>
                    <a:gd name="T41" fmla="*/ 91 h 94"/>
                    <a:gd name="T42" fmla="*/ 46 w 69"/>
                    <a:gd name="T43" fmla="*/ 91 h 94"/>
                    <a:gd name="T44" fmla="*/ 46 w 69"/>
                    <a:gd name="T45" fmla="*/ 91 h 94"/>
                    <a:gd name="T46" fmla="*/ 38 w 69"/>
                    <a:gd name="T47" fmla="*/ 89 h 94"/>
                    <a:gd name="T48" fmla="*/ 31 w 69"/>
                    <a:gd name="T49" fmla="*/ 87 h 94"/>
                    <a:gd name="T50" fmla="*/ 23 w 69"/>
                    <a:gd name="T51" fmla="*/ 83 h 94"/>
                    <a:gd name="T52" fmla="*/ 18 w 69"/>
                    <a:gd name="T53" fmla="*/ 77 h 94"/>
                    <a:gd name="T54" fmla="*/ 12 w 69"/>
                    <a:gd name="T55" fmla="*/ 70 h 94"/>
                    <a:gd name="T56" fmla="*/ 8 w 69"/>
                    <a:gd name="T57" fmla="*/ 64 h 94"/>
                    <a:gd name="T58" fmla="*/ 6 w 69"/>
                    <a:gd name="T59" fmla="*/ 55 h 94"/>
                    <a:gd name="T60" fmla="*/ 4 w 69"/>
                    <a:gd name="T61" fmla="*/ 47 h 94"/>
                    <a:gd name="T62" fmla="*/ 6 w 69"/>
                    <a:gd name="T63" fmla="*/ 38 h 94"/>
                    <a:gd name="T64" fmla="*/ 8 w 69"/>
                    <a:gd name="T65" fmla="*/ 30 h 94"/>
                    <a:gd name="T66" fmla="*/ 12 w 69"/>
                    <a:gd name="T67" fmla="*/ 22 h 94"/>
                    <a:gd name="T68" fmla="*/ 18 w 69"/>
                    <a:gd name="T69" fmla="*/ 17 h 94"/>
                    <a:gd name="T70" fmla="*/ 23 w 69"/>
                    <a:gd name="T71" fmla="*/ 11 h 94"/>
                    <a:gd name="T72" fmla="*/ 31 w 69"/>
                    <a:gd name="T73" fmla="*/ 7 h 94"/>
                    <a:gd name="T74" fmla="*/ 38 w 69"/>
                    <a:gd name="T75" fmla="*/ 3 h 94"/>
                    <a:gd name="T76" fmla="*/ 48 w 69"/>
                    <a:gd name="T77" fmla="*/ 3 h 94"/>
                    <a:gd name="T78" fmla="*/ 57 w 69"/>
                    <a:gd name="T79" fmla="*/ 5 h 94"/>
                    <a:gd name="T80" fmla="*/ 67 w 69"/>
                    <a:gd name="T81" fmla="*/ 7 h 94"/>
                    <a:gd name="T82" fmla="*/ 69 w 69"/>
                    <a:gd name="T83" fmla="*/ 5 h 94"/>
                    <a:gd name="T84" fmla="*/ 69 w 69"/>
                    <a:gd name="T85" fmla="*/ 3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
                    <a:gd name="T130" fmla="*/ 0 h 94"/>
                    <a:gd name="T131" fmla="*/ 69 w 69"/>
                    <a:gd name="T132" fmla="*/ 94 h 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 h="94">
                      <a:moveTo>
                        <a:pt x="69" y="3"/>
                      </a:moveTo>
                      <a:lnTo>
                        <a:pt x="59" y="2"/>
                      </a:lnTo>
                      <a:lnTo>
                        <a:pt x="48" y="0"/>
                      </a:lnTo>
                      <a:lnTo>
                        <a:pt x="38" y="0"/>
                      </a:lnTo>
                      <a:lnTo>
                        <a:pt x="29" y="3"/>
                      </a:lnTo>
                      <a:lnTo>
                        <a:pt x="21" y="7"/>
                      </a:lnTo>
                      <a:lnTo>
                        <a:pt x="14" y="13"/>
                      </a:lnTo>
                      <a:lnTo>
                        <a:pt x="8" y="21"/>
                      </a:lnTo>
                      <a:lnTo>
                        <a:pt x="4" y="28"/>
                      </a:lnTo>
                      <a:lnTo>
                        <a:pt x="2" y="38"/>
                      </a:lnTo>
                      <a:lnTo>
                        <a:pt x="0" y="47"/>
                      </a:lnTo>
                      <a:lnTo>
                        <a:pt x="2" y="57"/>
                      </a:lnTo>
                      <a:lnTo>
                        <a:pt x="4" y="64"/>
                      </a:lnTo>
                      <a:lnTo>
                        <a:pt x="8" y="74"/>
                      </a:lnTo>
                      <a:lnTo>
                        <a:pt x="14" y="79"/>
                      </a:lnTo>
                      <a:lnTo>
                        <a:pt x="21" y="85"/>
                      </a:lnTo>
                      <a:lnTo>
                        <a:pt x="29" y="91"/>
                      </a:lnTo>
                      <a:lnTo>
                        <a:pt x="37" y="93"/>
                      </a:lnTo>
                      <a:lnTo>
                        <a:pt x="46" y="94"/>
                      </a:lnTo>
                      <a:lnTo>
                        <a:pt x="46" y="93"/>
                      </a:lnTo>
                      <a:lnTo>
                        <a:pt x="46" y="91"/>
                      </a:lnTo>
                      <a:lnTo>
                        <a:pt x="38" y="89"/>
                      </a:lnTo>
                      <a:lnTo>
                        <a:pt x="31" y="87"/>
                      </a:lnTo>
                      <a:lnTo>
                        <a:pt x="23" y="83"/>
                      </a:lnTo>
                      <a:lnTo>
                        <a:pt x="18" y="77"/>
                      </a:lnTo>
                      <a:lnTo>
                        <a:pt x="12" y="70"/>
                      </a:lnTo>
                      <a:lnTo>
                        <a:pt x="8" y="64"/>
                      </a:lnTo>
                      <a:lnTo>
                        <a:pt x="6" y="55"/>
                      </a:lnTo>
                      <a:lnTo>
                        <a:pt x="4" y="47"/>
                      </a:lnTo>
                      <a:lnTo>
                        <a:pt x="6" y="38"/>
                      </a:lnTo>
                      <a:lnTo>
                        <a:pt x="8" y="30"/>
                      </a:lnTo>
                      <a:lnTo>
                        <a:pt x="12" y="22"/>
                      </a:lnTo>
                      <a:lnTo>
                        <a:pt x="18" y="17"/>
                      </a:lnTo>
                      <a:lnTo>
                        <a:pt x="23" y="11"/>
                      </a:lnTo>
                      <a:lnTo>
                        <a:pt x="31" y="7"/>
                      </a:lnTo>
                      <a:lnTo>
                        <a:pt x="38" y="3"/>
                      </a:lnTo>
                      <a:lnTo>
                        <a:pt x="48" y="3"/>
                      </a:lnTo>
                      <a:lnTo>
                        <a:pt x="57" y="5"/>
                      </a:lnTo>
                      <a:lnTo>
                        <a:pt x="67" y="7"/>
                      </a:lnTo>
                      <a:lnTo>
                        <a:pt x="69" y="5"/>
                      </a:lnTo>
                      <a:lnTo>
                        <a:pt x="69" y="3"/>
                      </a:lnTo>
                      <a:close/>
                    </a:path>
                  </a:pathLst>
                </a:custGeom>
                <a:solidFill>
                  <a:srgbClr val="EEC25F"/>
                </a:solidFill>
                <a:ln w="9525">
                  <a:noFill/>
                  <a:round/>
                  <a:headEnd/>
                  <a:tailEnd/>
                </a:ln>
              </p:spPr>
              <p:txBody>
                <a:bodyPr/>
                <a:lstStyle/>
                <a:p>
                  <a:endParaRPr lang="en-US"/>
                </a:p>
              </p:txBody>
            </p:sp>
            <p:sp>
              <p:nvSpPr>
                <p:cNvPr id="22242" name="Freeform 420"/>
                <p:cNvSpPr>
                  <a:spLocks/>
                </p:cNvSpPr>
                <p:nvPr/>
              </p:nvSpPr>
              <p:spPr bwMode="auto">
                <a:xfrm>
                  <a:off x="1460" y="1412"/>
                  <a:ext cx="67" cy="91"/>
                </a:xfrm>
                <a:custGeom>
                  <a:avLst/>
                  <a:gdLst>
                    <a:gd name="T0" fmla="*/ 67 w 67"/>
                    <a:gd name="T1" fmla="*/ 3 h 91"/>
                    <a:gd name="T2" fmla="*/ 57 w 67"/>
                    <a:gd name="T3" fmla="*/ 1 h 91"/>
                    <a:gd name="T4" fmla="*/ 46 w 67"/>
                    <a:gd name="T5" fmla="*/ 0 h 91"/>
                    <a:gd name="T6" fmla="*/ 36 w 67"/>
                    <a:gd name="T7" fmla="*/ 0 h 91"/>
                    <a:gd name="T8" fmla="*/ 29 w 67"/>
                    <a:gd name="T9" fmla="*/ 3 h 91"/>
                    <a:gd name="T10" fmla="*/ 21 w 67"/>
                    <a:gd name="T11" fmla="*/ 7 h 91"/>
                    <a:gd name="T12" fmla="*/ 14 w 67"/>
                    <a:gd name="T13" fmla="*/ 13 h 91"/>
                    <a:gd name="T14" fmla="*/ 8 w 67"/>
                    <a:gd name="T15" fmla="*/ 19 h 91"/>
                    <a:gd name="T16" fmla="*/ 4 w 67"/>
                    <a:gd name="T17" fmla="*/ 28 h 91"/>
                    <a:gd name="T18" fmla="*/ 2 w 67"/>
                    <a:gd name="T19" fmla="*/ 36 h 91"/>
                    <a:gd name="T20" fmla="*/ 0 w 67"/>
                    <a:gd name="T21" fmla="*/ 45 h 91"/>
                    <a:gd name="T22" fmla="*/ 2 w 67"/>
                    <a:gd name="T23" fmla="*/ 55 h 91"/>
                    <a:gd name="T24" fmla="*/ 4 w 67"/>
                    <a:gd name="T25" fmla="*/ 62 h 91"/>
                    <a:gd name="T26" fmla="*/ 8 w 67"/>
                    <a:gd name="T27" fmla="*/ 70 h 91"/>
                    <a:gd name="T28" fmla="*/ 14 w 67"/>
                    <a:gd name="T29" fmla="*/ 75 h 91"/>
                    <a:gd name="T30" fmla="*/ 19 w 67"/>
                    <a:gd name="T31" fmla="*/ 81 h 91"/>
                    <a:gd name="T32" fmla="*/ 27 w 67"/>
                    <a:gd name="T33" fmla="*/ 87 h 91"/>
                    <a:gd name="T34" fmla="*/ 36 w 67"/>
                    <a:gd name="T35" fmla="*/ 89 h 91"/>
                    <a:gd name="T36" fmla="*/ 44 w 67"/>
                    <a:gd name="T37" fmla="*/ 91 h 91"/>
                    <a:gd name="T38" fmla="*/ 44 w 67"/>
                    <a:gd name="T39" fmla="*/ 91 h 91"/>
                    <a:gd name="T40" fmla="*/ 44 w 67"/>
                    <a:gd name="T41" fmla="*/ 89 h 91"/>
                    <a:gd name="T42" fmla="*/ 44 w 67"/>
                    <a:gd name="T43" fmla="*/ 89 h 91"/>
                    <a:gd name="T44" fmla="*/ 44 w 67"/>
                    <a:gd name="T45" fmla="*/ 87 h 91"/>
                    <a:gd name="T46" fmla="*/ 36 w 67"/>
                    <a:gd name="T47" fmla="*/ 85 h 91"/>
                    <a:gd name="T48" fmla="*/ 29 w 67"/>
                    <a:gd name="T49" fmla="*/ 83 h 91"/>
                    <a:gd name="T50" fmla="*/ 23 w 67"/>
                    <a:gd name="T51" fmla="*/ 79 h 91"/>
                    <a:gd name="T52" fmla="*/ 16 w 67"/>
                    <a:gd name="T53" fmla="*/ 74 h 91"/>
                    <a:gd name="T54" fmla="*/ 12 w 67"/>
                    <a:gd name="T55" fmla="*/ 68 h 91"/>
                    <a:gd name="T56" fmla="*/ 8 w 67"/>
                    <a:gd name="T57" fmla="*/ 60 h 91"/>
                    <a:gd name="T58" fmla="*/ 6 w 67"/>
                    <a:gd name="T59" fmla="*/ 53 h 91"/>
                    <a:gd name="T60" fmla="*/ 4 w 67"/>
                    <a:gd name="T61" fmla="*/ 45 h 91"/>
                    <a:gd name="T62" fmla="*/ 6 w 67"/>
                    <a:gd name="T63" fmla="*/ 36 h 91"/>
                    <a:gd name="T64" fmla="*/ 8 w 67"/>
                    <a:gd name="T65" fmla="*/ 28 h 91"/>
                    <a:gd name="T66" fmla="*/ 12 w 67"/>
                    <a:gd name="T67" fmla="*/ 22 h 91"/>
                    <a:gd name="T68" fmla="*/ 17 w 67"/>
                    <a:gd name="T69" fmla="*/ 15 h 91"/>
                    <a:gd name="T70" fmla="*/ 23 w 67"/>
                    <a:gd name="T71" fmla="*/ 11 h 91"/>
                    <a:gd name="T72" fmla="*/ 31 w 67"/>
                    <a:gd name="T73" fmla="*/ 7 h 91"/>
                    <a:gd name="T74" fmla="*/ 38 w 67"/>
                    <a:gd name="T75" fmla="*/ 3 h 91"/>
                    <a:gd name="T76" fmla="*/ 46 w 67"/>
                    <a:gd name="T77" fmla="*/ 3 h 91"/>
                    <a:gd name="T78" fmla="*/ 55 w 67"/>
                    <a:gd name="T79" fmla="*/ 5 h 91"/>
                    <a:gd name="T80" fmla="*/ 65 w 67"/>
                    <a:gd name="T81" fmla="*/ 7 h 91"/>
                    <a:gd name="T82" fmla="*/ 65 w 67"/>
                    <a:gd name="T83" fmla="*/ 5 h 91"/>
                    <a:gd name="T84" fmla="*/ 67 w 67"/>
                    <a:gd name="T85" fmla="*/ 3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7"/>
                    <a:gd name="T130" fmla="*/ 0 h 91"/>
                    <a:gd name="T131" fmla="*/ 67 w 67"/>
                    <a:gd name="T132" fmla="*/ 91 h 9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7" h="91">
                      <a:moveTo>
                        <a:pt x="67" y="3"/>
                      </a:moveTo>
                      <a:lnTo>
                        <a:pt x="57" y="1"/>
                      </a:lnTo>
                      <a:lnTo>
                        <a:pt x="46" y="0"/>
                      </a:lnTo>
                      <a:lnTo>
                        <a:pt x="36" y="0"/>
                      </a:lnTo>
                      <a:lnTo>
                        <a:pt x="29" y="3"/>
                      </a:lnTo>
                      <a:lnTo>
                        <a:pt x="21" y="7"/>
                      </a:lnTo>
                      <a:lnTo>
                        <a:pt x="14" y="13"/>
                      </a:lnTo>
                      <a:lnTo>
                        <a:pt x="8" y="19"/>
                      </a:lnTo>
                      <a:lnTo>
                        <a:pt x="4" y="28"/>
                      </a:lnTo>
                      <a:lnTo>
                        <a:pt x="2" y="36"/>
                      </a:lnTo>
                      <a:lnTo>
                        <a:pt x="0" y="45"/>
                      </a:lnTo>
                      <a:lnTo>
                        <a:pt x="2" y="55"/>
                      </a:lnTo>
                      <a:lnTo>
                        <a:pt x="4" y="62"/>
                      </a:lnTo>
                      <a:lnTo>
                        <a:pt x="8" y="70"/>
                      </a:lnTo>
                      <a:lnTo>
                        <a:pt x="14" y="75"/>
                      </a:lnTo>
                      <a:lnTo>
                        <a:pt x="19" y="81"/>
                      </a:lnTo>
                      <a:lnTo>
                        <a:pt x="27" y="87"/>
                      </a:lnTo>
                      <a:lnTo>
                        <a:pt x="36" y="89"/>
                      </a:lnTo>
                      <a:lnTo>
                        <a:pt x="44" y="91"/>
                      </a:lnTo>
                      <a:lnTo>
                        <a:pt x="44" y="89"/>
                      </a:lnTo>
                      <a:lnTo>
                        <a:pt x="44" y="87"/>
                      </a:lnTo>
                      <a:lnTo>
                        <a:pt x="36" y="85"/>
                      </a:lnTo>
                      <a:lnTo>
                        <a:pt x="29" y="83"/>
                      </a:lnTo>
                      <a:lnTo>
                        <a:pt x="23" y="79"/>
                      </a:lnTo>
                      <a:lnTo>
                        <a:pt x="16" y="74"/>
                      </a:lnTo>
                      <a:lnTo>
                        <a:pt x="12" y="68"/>
                      </a:lnTo>
                      <a:lnTo>
                        <a:pt x="8" y="60"/>
                      </a:lnTo>
                      <a:lnTo>
                        <a:pt x="6" y="53"/>
                      </a:lnTo>
                      <a:lnTo>
                        <a:pt x="4" y="45"/>
                      </a:lnTo>
                      <a:lnTo>
                        <a:pt x="6" y="36"/>
                      </a:lnTo>
                      <a:lnTo>
                        <a:pt x="8" y="28"/>
                      </a:lnTo>
                      <a:lnTo>
                        <a:pt x="12" y="22"/>
                      </a:lnTo>
                      <a:lnTo>
                        <a:pt x="17" y="15"/>
                      </a:lnTo>
                      <a:lnTo>
                        <a:pt x="23" y="11"/>
                      </a:lnTo>
                      <a:lnTo>
                        <a:pt x="31" y="7"/>
                      </a:lnTo>
                      <a:lnTo>
                        <a:pt x="38" y="3"/>
                      </a:lnTo>
                      <a:lnTo>
                        <a:pt x="46" y="3"/>
                      </a:lnTo>
                      <a:lnTo>
                        <a:pt x="55" y="5"/>
                      </a:lnTo>
                      <a:lnTo>
                        <a:pt x="65" y="7"/>
                      </a:lnTo>
                      <a:lnTo>
                        <a:pt x="65" y="5"/>
                      </a:lnTo>
                      <a:lnTo>
                        <a:pt x="67" y="3"/>
                      </a:lnTo>
                      <a:close/>
                    </a:path>
                  </a:pathLst>
                </a:custGeom>
                <a:solidFill>
                  <a:srgbClr val="EEC360"/>
                </a:solidFill>
                <a:ln w="9525">
                  <a:noFill/>
                  <a:round/>
                  <a:headEnd/>
                  <a:tailEnd/>
                </a:ln>
              </p:spPr>
              <p:txBody>
                <a:bodyPr/>
                <a:lstStyle/>
                <a:p>
                  <a:endParaRPr lang="en-US"/>
                </a:p>
              </p:txBody>
            </p:sp>
            <p:sp>
              <p:nvSpPr>
                <p:cNvPr id="22243" name="Freeform 421"/>
                <p:cNvSpPr>
                  <a:spLocks/>
                </p:cNvSpPr>
                <p:nvPr/>
              </p:nvSpPr>
              <p:spPr bwMode="auto">
                <a:xfrm>
                  <a:off x="1462" y="1413"/>
                  <a:ext cx="63" cy="88"/>
                </a:xfrm>
                <a:custGeom>
                  <a:avLst/>
                  <a:gdLst>
                    <a:gd name="T0" fmla="*/ 63 w 63"/>
                    <a:gd name="T1" fmla="*/ 4 h 88"/>
                    <a:gd name="T2" fmla="*/ 53 w 63"/>
                    <a:gd name="T3" fmla="*/ 2 h 88"/>
                    <a:gd name="T4" fmla="*/ 44 w 63"/>
                    <a:gd name="T5" fmla="*/ 0 h 88"/>
                    <a:gd name="T6" fmla="*/ 34 w 63"/>
                    <a:gd name="T7" fmla="*/ 0 h 88"/>
                    <a:gd name="T8" fmla="*/ 27 w 63"/>
                    <a:gd name="T9" fmla="*/ 4 h 88"/>
                    <a:gd name="T10" fmla="*/ 19 w 63"/>
                    <a:gd name="T11" fmla="*/ 8 h 88"/>
                    <a:gd name="T12" fmla="*/ 14 w 63"/>
                    <a:gd name="T13" fmla="*/ 14 h 88"/>
                    <a:gd name="T14" fmla="*/ 8 w 63"/>
                    <a:gd name="T15" fmla="*/ 19 h 88"/>
                    <a:gd name="T16" fmla="*/ 4 w 63"/>
                    <a:gd name="T17" fmla="*/ 27 h 88"/>
                    <a:gd name="T18" fmla="*/ 2 w 63"/>
                    <a:gd name="T19" fmla="*/ 35 h 88"/>
                    <a:gd name="T20" fmla="*/ 0 w 63"/>
                    <a:gd name="T21" fmla="*/ 44 h 88"/>
                    <a:gd name="T22" fmla="*/ 2 w 63"/>
                    <a:gd name="T23" fmla="*/ 52 h 88"/>
                    <a:gd name="T24" fmla="*/ 4 w 63"/>
                    <a:gd name="T25" fmla="*/ 61 h 88"/>
                    <a:gd name="T26" fmla="*/ 8 w 63"/>
                    <a:gd name="T27" fmla="*/ 67 h 88"/>
                    <a:gd name="T28" fmla="*/ 14 w 63"/>
                    <a:gd name="T29" fmla="*/ 74 h 88"/>
                    <a:gd name="T30" fmla="*/ 19 w 63"/>
                    <a:gd name="T31" fmla="*/ 80 h 88"/>
                    <a:gd name="T32" fmla="*/ 27 w 63"/>
                    <a:gd name="T33" fmla="*/ 84 h 88"/>
                    <a:gd name="T34" fmla="*/ 34 w 63"/>
                    <a:gd name="T35" fmla="*/ 86 h 88"/>
                    <a:gd name="T36" fmla="*/ 42 w 63"/>
                    <a:gd name="T37" fmla="*/ 88 h 88"/>
                    <a:gd name="T38" fmla="*/ 42 w 63"/>
                    <a:gd name="T39" fmla="*/ 86 h 88"/>
                    <a:gd name="T40" fmla="*/ 44 w 63"/>
                    <a:gd name="T41" fmla="*/ 84 h 88"/>
                    <a:gd name="T42" fmla="*/ 34 w 63"/>
                    <a:gd name="T43" fmla="*/ 82 h 88"/>
                    <a:gd name="T44" fmla="*/ 29 w 63"/>
                    <a:gd name="T45" fmla="*/ 80 h 88"/>
                    <a:gd name="T46" fmla="*/ 21 w 63"/>
                    <a:gd name="T47" fmla="*/ 76 h 88"/>
                    <a:gd name="T48" fmla="*/ 15 w 63"/>
                    <a:gd name="T49" fmla="*/ 71 h 88"/>
                    <a:gd name="T50" fmla="*/ 12 w 63"/>
                    <a:gd name="T51" fmla="*/ 65 h 88"/>
                    <a:gd name="T52" fmla="*/ 8 w 63"/>
                    <a:gd name="T53" fmla="*/ 59 h 88"/>
                    <a:gd name="T54" fmla="*/ 6 w 63"/>
                    <a:gd name="T55" fmla="*/ 52 h 88"/>
                    <a:gd name="T56" fmla="*/ 4 w 63"/>
                    <a:gd name="T57" fmla="*/ 44 h 88"/>
                    <a:gd name="T58" fmla="*/ 6 w 63"/>
                    <a:gd name="T59" fmla="*/ 36 h 88"/>
                    <a:gd name="T60" fmla="*/ 8 w 63"/>
                    <a:gd name="T61" fmla="*/ 29 h 88"/>
                    <a:gd name="T62" fmla="*/ 12 w 63"/>
                    <a:gd name="T63" fmla="*/ 21 h 88"/>
                    <a:gd name="T64" fmla="*/ 15 w 63"/>
                    <a:gd name="T65" fmla="*/ 16 h 88"/>
                    <a:gd name="T66" fmla="*/ 21 w 63"/>
                    <a:gd name="T67" fmla="*/ 10 h 88"/>
                    <a:gd name="T68" fmla="*/ 29 w 63"/>
                    <a:gd name="T69" fmla="*/ 8 h 88"/>
                    <a:gd name="T70" fmla="*/ 36 w 63"/>
                    <a:gd name="T71" fmla="*/ 4 h 88"/>
                    <a:gd name="T72" fmla="*/ 44 w 63"/>
                    <a:gd name="T73" fmla="*/ 4 h 88"/>
                    <a:gd name="T74" fmla="*/ 53 w 63"/>
                    <a:gd name="T75" fmla="*/ 4 h 88"/>
                    <a:gd name="T76" fmla="*/ 61 w 63"/>
                    <a:gd name="T77" fmla="*/ 8 h 88"/>
                    <a:gd name="T78" fmla="*/ 63 w 63"/>
                    <a:gd name="T79" fmla="*/ 6 h 88"/>
                    <a:gd name="T80" fmla="*/ 63 w 63"/>
                    <a:gd name="T81" fmla="*/ 4 h 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88"/>
                    <a:gd name="T125" fmla="*/ 63 w 63"/>
                    <a:gd name="T126" fmla="*/ 88 h 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88">
                      <a:moveTo>
                        <a:pt x="63" y="4"/>
                      </a:moveTo>
                      <a:lnTo>
                        <a:pt x="53" y="2"/>
                      </a:lnTo>
                      <a:lnTo>
                        <a:pt x="44" y="0"/>
                      </a:lnTo>
                      <a:lnTo>
                        <a:pt x="34" y="0"/>
                      </a:lnTo>
                      <a:lnTo>
                        <a:pt x="27" y="4"/>
                      </a:lnTo>
                      <a:lnTo>
                        <a:pt x="19" y="8"/>
                      </a:lnTo>
                      <a:lnTo>
                        <a:pt x="14" y="14"/>
                      </a:lnTo>
                      <a:lnTo>
                        <a:pt x="8" y="19"/>
                      </a:lnTo>
                      <a:lnTo>
                        <a:pt x="4" y="27"/>
                      </a:lnTo>
                      <a:lnTo>
                        <a:pt x="2" y="35"/>
                      </a:lnTo>
                      <a:lnTo>
                        <a:pt x="0" y="44"/>
                      </a:lnTo>
                      <a:lnTo>
                        <a:pt x="2" y="52"/>
                      </a:lnTo>
                      <a:lnTo>
                        <a:pt x="4" y="61"/>
                      </a:lnTo>
                      <a:lnTo>
                        <a:pt x="8" y="67"/>
                      </a:lnTo>
                      <a:lnTo>
                        <a:pt x="14" y="74"/>
                      </a:lnTo>
                      <a:lnTo>
                        <a:pt x="19" y="80"/>
                      </a:lnTo>
                      <a:lnTo>
                        <a:pt x="27" y="84"/>
                      </a:lnTo>
                      <a:lnTo>
                        <a:pt x="34" y="86"/>
                      </a:lnTo>
                      <a:lnTo>
                        <a:pt x="42" y="88"/>
                      </a:lnTo>
                      <a:lnTo>
                        <a:pt x="42" y="86"/>
                      </a:lnTo>
                      <a:lnTo>
                        <a:pt x="44" y="84"/>
                      </a:lnTo>
                      <a:lnTo>
                        <a:pt x="34" y="82"/>
                      </a:lnTo>
                      <a:lnTo>
                        <a:pt x="29" y="80"/>
                      </a:lnTo>
                      <a:lnTo>
                        <a:pt x="21" y="76"/>
                      </a:lnTo>
                      <a:lnTo>
                        <a:pt x="15" y="71"/>
                      </a:lnTo>
                      <a:lnTo>
                        <a:pt x="12" y="65"/>
                      </a:lnTo>
                      <a:lnTo>
                        <a:pt x="8" y="59"/>
                      </a:lnTo>
                      <a:lnTo>
                        <a:pt x="6" y="52"/>
                      </a:lnTo>
                      <a:lnTo>
                        <a:pt x="4" y="44"/>
                      </a:lnTo>
                      <a:lnTo>
                        <a:pt x="6" y="36"/>
                      </a:lnTo>
                      <a:lnTo>
                        <a:pt x="8" y="29"/>
                      </a:lnTo>
                      <a:lnTo>
                        <a:pt x="12" y="21"/>
                      </a:lnTo>
                      <a:lnTo>
                        <a:pt x="15" y="16"/>
                      </a:lnTo>
                      <a:lnTo>
                        <a:pt x="21" y="10"/>
                      </a:lnTo>
                      <a:lnTo>
                        <a:pt x="29" y="8"/>
                      </a:lnTo>
                      <a:lnTo>
                        <a:pt x="36" y="4"/>
                      </a:lnTo>
                      <a:lnTo>
                        <a:pt x="44" y="4"/>
                      </a:lnTo>
                      <a:lnTo>
                        <a:pt x="53" y="4"/>
                      </a:lnTo>
                      <a:lnTo>
                        <a:pt x="61" y="8"/>
                      </a:lnTo>
                      <a:lnTo>
                        <a:pt x="63" y="6"/>
                      </a:lnTo>
                      <a:lnTo>
                        <a:pt x="63" y="4"/>
                      </a:lnTo>
                      <a:close/>
                    </a:path>
                  </a:pathLst>
                </a:custGeom>
                <a:solidFill>
                  <a:srgbClr val="EEC560"/>
                </a:solidFill>
                <a:ln w="9525">
                  <a:noFill/>
                  <a:round/>
                  <a:headEnd/>
                  <a:tailEnd/>
                </a:ln>
              </p:spPr>
              <p:txBody>
                <a:bodyPr/>
                <a:lstStyle/>
                <a:p>
                  <a:endParaRPr lang="en-US"/>
                </a:p>
              </p:txBody>
            </p:sp>
            <p:sp>
              <p:nvSpPr>
                <p:cNvPr id="22244" name="Freeform 422"/>
                <p:cNvSpPr>
                  <a:spLocks/>
                </p:cNvSpPr>
                <p:nvPr/>
              </p:nvSpPr>
              <p:spPr bwMode="auto">
                <a:xfrm>
                  <a:off x="1464" y="1415"/>
                  <a:ext cx="61" cy="84"/>
                </a:xfrm>
                <a:custGeom>
                  <a:avLst/>
                  <a:gdLst>
                    <a:gd name="T0" fmla="*/ 61 w 61"/>
                    <a:gd name="T1" fmla="*/ 4 h 84"/>
                    <a:gd name="T2" fmla="*/ 51 w 61"/>
                    <a:gd name="T3" fmla="*/ 2 h 84"/>
                    <a:gd name="T4" fmla="*/ 42 w 61"/>
                    <a:gd name="T5" fmla="*/ 0 h 84"/>
                    <a:gd name="T6" fmla="*/ 34 w 61"/>
                    <a:gd name="T7" fmla="*/ 0 h 84"/>
                    <a:gd name="T8" fmla="*/ 27 w 61"/>
                    <a:gd name="T9" fmla="*/ 4 h 84"/>
                    <a:gd name="T10" fmla="*/ 19 w 61"/>
                    <a:gd name="T11" fmla="*/ 8 h 84"/>
                    <a:gd name="T12" fmla="*/ 13 w 61"/>
                    <a:gd name="T13" fmla="*/ 12 h 84"/>
                    <a:gd name="T14" fmla="*/ 8 w 61"/>
                    <a:gd name="T15" fmla="*/ 19 h 84"/>
                    <a:gd name="T16" fmla="*/ 4 w 61"/>
                    <a:gd name="T17" fmla="*/ 25 h 84"/>
                    <a:gd name="T18" fmla="*/ 2 w 61"/>
                    <a:gd name="T19" fmla="*/ 33 h 84"/>
                    <a:gd name="T20" fmla="*/ 0 w 61"/>
                    <a:gd name="T21" fmla="*/ 42 h 84"/>
                    <a:gd name="T22" fmla="*/ 2 w 61"/>
                    <a:gd name="T23" fmla="*/ 50 h 84"/>
                    <a:gd name="T24" fmla="*/ 4 w 61"/>
                    <a:gd name="T25" fmla="*/ 57 h 84"/>
                    <a:gd name="T26" fmla="*/ 8 w 61"/>
                    <a:gd name="T27" fmla="*/ 65 h 84"/>
                    <a:gd name="T28" fmla="*/ 12 w 61"/>
                    <a:gd name="T29" fmla="*/ 71 h 84"/>
                    <a:gd name="T30" fmla="*/ 19 w 61"/>
                    <a:gd name="T31" fmla="*/ 76 h 84"/>
                    <a:gd name="T32" fmla="*/ 25 w 61"/>
                    <a:gd name="T33" fmla="*/ 80 h 84"/>
                    <a:gd name="T34" fmla="*/ 32 w 61"/>
                    <a:gd name="T35" fmla="*/ 82 h 84"/>
                    <a:gd name="T36" fmla="*/ 40 w 61"/>
                    <a:gd name="T37" fmla="*/ 84 h 84"/>
                    <a:gd name="T38" fmla="*/ 42 w 61"/>
                    <a:gd name="T39" fmla="*/ 82 h 84"/>
                    <a:gd name="T40" fmla="*/ 42 w 61"/>
                    <a:gd name="T41" fmla="*/ 80 h 84"/>
                    <a:gd name="T42" fmla="*/ 34 w 61"/>
                    <a:gd name="T43" fmla="*/ 78 h 84"/>
                    <a:gd name="T44" fmla="*/ 27 w 61"/>
                    <a:gd name="T45" fmla="*/ 76 h 84"/>
                    <a:gd name="T46" fmla="*/ 21 w 61"/>
                    <a:gd name="T47" fmla="*/ 72 h 84"/>
                    <a:gd name="T48" fmla="*/ 15 w 61"/>
                    <a:gd name="T49" fmla="*/ 69 h 84"/>
                    <a:gd name="T50" fmla="*/ 10 w 61"/>
                    <a:gd name="T51" fmla="*/ 63 h 84"/>
                    <a:gd name="T52" fmla="*/ 8 w 61"/>
                    <a:gd name="T53" fmla="*/ 55 h 84"/>
                    <a:gd name="T54" fmla="*/ 6 w 61"/>
                    <a:gd name="T55" fmla="*/ 50 h 84"/>
                    <a:gd name="T56" fmla="*/ 4 w 61"/>
                    <a:gd name="T57" fmla="*/ 42 h 84"/>
                    <a:gd name="T58" fmla="*/ 6 w 61"/>
                    <a:gd name="T59" fmla="*/ 34 h 84"/>
                    <a:gd name="T60" fmla="*/ 8 w 61"/>
                    <a:gd name="T61" fmla="*/ 27 h 84"/>
                    <a:gd name="T62" fmla="*/ 12 w 61"/>
                    <a:gd name="T63" fmla="*/ 21 h 84"/>
                    <a:gd name="T64" fmla="*/ 15 w 61"/>
                    <a:gd name="T65" fmla="*/ 16 h 84"/>
                    <a:gd name="T66" fmla="*/ 21 w 61"/>
                    <a:gd name="T67" fmla="*/ 10 h 84"/>
                    <a:gd name="T68" fmla="*/ 27 w 61"/>
                    <a:gd name="T69" fmla="*/ 6 h 84"/>
                    <a:gd name="T70" fmla="*/ 34 w 61"/>
                    <a:gd name="T71" fmla="*/ 4 h 84"/>
                    <a:gd name="T72" fmla="*/ 42 w 61"/>
                    <a:gd name="T73" fmla="*/ 4 h 84"/>
                    <a:gd name="T74" fmla="*/ 51 w 61"/>
                    <a:gd name="T75" fmla="*/ 4 h 84"/>
                    <a:gd name="T76" fmla="*/ 59 w 61"/>
                    <a:gd name="T77" fmla="*/ 8 h 84"/>
                    <a:gd name="T78" fmla="*/ 59 w 61"/>
                    <a:gd name="T79" fmla="*/ 6 h 84"/>
                    <a:gd name="T80" fmla="*/ 61 w 61"/>
                    <a:gd name="T81" fmla="*/ 4 h 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
                    <a:gd name="T124" fmla="*/ 0 h 84"/>
                    <a:gd name="T125" fmla="*/ 61 w 61"/>
                    <a:gd name="T126" fmla="*/ 84 h 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 h="84">
                      <a:moveTo>
                        <a:pt x="61" y="4"/>
                      </a:moveTo>
                      <a:lnTo>
                        <a:pt x="51" y="2"/>
                      </a:lnTo>
                      <a:lnTo>
                        <a:pt x="42" y="0"/>
                      </a:lnTo>
                      <a:lnTo>
                        <a:pt x="34" y="0"/>
                      </a:lnTo>
                      <a:lnTo>
                        <a:pt x="27" y="4"/>
                      </a:lnTo>
                      <a:lnTo>
                        <a:pt x="19" y="8"/>
                      </a:lnTo>
                      <a:lnTo>
                        <a:pt x="13" y="12"/>
                      </a:lnTo>
                      <a:lnTo>
                        <a:pt x="8" y="19"/>
                      </a:lnTo>
                      <a:lnTo>
                        <a:pt x="4" y="25"/>
                      </a:lnTo>
                      <a:lnTo>
                        <a:pt x="2" y="33"/>
                      </a:lnTo>
                      <a:lnTo>
                        <a:pt x="0" y="42"/>
                      </a:lnTo>
                      <a:lnTo>
                        <a:pt x="2" y="50"/>
                      </a:lnTo>
                      <a:lnTo>
                        <a:pt x="4" y="57"/>
                      </a:lnTo>
                      <a:lnTo>
                        <a:pt x="8" y="65"/>
                      </a:lnTo>
                      <a:lnTo>
                        <a:pt x="12" y="71"/>
                      </a:lnTo>
                      <a:lnTo>
                        <a:pt x="19" y="76"/>
                      </a:lnTo>
                      <a:lnTo>
                        <a:pt x="25" y="80"/>
                      </a:lnTo>
                      <a:lnTo>
                        <a:pt x="32" y="82"/>
                      </a:lnTo>
                      <a:lnTo>
                        <a:pt x="40" y="84"/>
                      </a:lnTo>
                      <a:lnTo>
                        <a:pt x="42" y="82"/>
                      </a:lnTo>
                      <a:lnTo>
                        <a:pt x="42" y="80"/>
                      </a:lnTo>
                      <a:lnTo>
                        <a:pt x="34" y="78"/>
                      </a:lnTo>
                      <a:lnTo>
                        <a:pt x="27" y="76"/>
                      </a:lnTo>
                      <a:lnTo>
                        <a:pt x="21" y="72"/>
                      </a:lnTo>
                      <a:lnTo>
                        <a:pt x="15" y="69"/>
                      </a:lnTo>
                      <a:lnTo>
                        <a:pt x="10" y="63"/>
                      </a:lnTo>
                      <a:lnTo>
                        <a:pt x="8" y="55"/>
                      </a:lnTo>
                      <a:lnTo>
                        <a:pt x="6" y="50"/>
                      </a:lnTo>
                      <a:lnTo>
                        <a:pt x="4" y="42"/>
                      </a:lnTo>
                      <a:lnTo>
                        <a:pt x="6" y="34"/>
                      </a:lnTo>
                      <a:lnTo>
                        <a:pt x="8" y="27"/>
                      </a:lnTo>
                      <a:lnTo>
                        <a:pt x="12" y="21"/>
                      </a:lnTo>
                      <a:lnTo>
                        <a:pt x="15" y="16"/>
                      </a:lnTo>
                      <a:lnTo>
                        <a:pt x="21" y="10"/>
                      </a:lnTo>
                      <a:lnTo>
                        <a:pt x="27" y="6"/>
                      </a:lnTo>
                      <a:lnTo>
                        <a:pt x="34" y="4"/>
                      </a:lnTo>
                      <a:lnTo>
                        <a:pt x="42" y="4"/>
                      </a:lnTo>
                      <a:lnTo>
                        <a:pt x="51" y="4"/>
                      </a:lnTo>
                      <a:lnTo>
                        <a:pt x="59" y="8"/>
                      </a:lnTo>
                      <a:lnTo>
                        <a:pt x="59" y="6"/>
                      </a:lnTo>
                      <a:lnTo>
                        <a:pt x="61" y="4"/>
                      </a:lnTo>
                      <a:close/>
                    </a:path>
                  </a:pathLst>
                </a:custGeom>
                <a:solidFill>
                  <a:srgbClr val="EEC760"/>
                </a:solidFill>
                <a:ln w="9525">
                  <a:noFill/>
                  <a:round/>
                  <a:headEnd/>
                  <a:tailEnd/>
                </a:ln>
              </p:spPr>
              <p:txBody>
                <a:bodyPr/>
                <a:lstStyle/>
                <a:p>
                  <a:endParaRPr lang="en-US"/>
                </a:p>
              </p:txBody>
            </p:sp>
            <p:sp>
              <p:nvSpPr>
                <p:cNvPr id="22245" name="Freeform 423"/>
                <p:cNvSpPr>
                  <a:spLocks/>
                </p:cNvSpPr>
                <p:nvPr/>
              </p:nvSpPr>
              <p:spPr bwMode="auto">
                <a:xfrm>
                  <a:off x="1466" y="1417"/>
                  <a:ext cx="57" cy="80"/>
                </a:xfrm>
                <a:custGeom>
                  <a:avLst/>
                  <a:gdLst>
                    <a:gd name="T0" fmla="*/ 57 w 57"/>
                    <a:gd name="T1" fmla="*/ 4 h 80"/>
                    <a:gd name="T2" fmla="*/ 49 w 57"/>
                    <a:gd name="T3" fmla="*/ 0 h 80"/>
                    <a:gd name="T4" fmla="*/ 40 w 57"/>
                    <a:gd name="T5" fmla="*/ 0 h 80"/>
                    <a:gd name="T6" fmla="*/ 32 w 57"/>
                    <a:gd name="T7" fmla="*/ 0 h 80"/>
                    <a:gd name="T8" fmla="*/ 25 w 57"/>
                    <a:gd name="T9" fmla="*/ 4 h 80"/>
                    <a:gd name="T10" fmla="*/ 17 w 57"/>
                    <a:gd name="T11" fmla="*/ 6 h 80"/>
                    <a:gd name="T12" fmla="*/ 11 w 57"/>
                    <a:gd name="T13" fmla="*/ 12 h 80"/>
                    <a:gd name="T14" fmla="*/ 8 w 57"/>
                    <a:gd name="T15" fmla="*/ 17 h 80"/>
                    <a:gd name="T16" fmla="*/ 4 w 57"/>
                    <a:gd name="T17" fmla="*/ 25 h 80"/>
                    <a:gd name="T18" fmla="*/ 2 w 57"/>
                    <a:gd name="T19" fmla="*/ 32 h 80"/>
                    <a:gd name="T20" fmla="*/ 0 w 57"/>
                    <a:gd name="T21" fmla="*/ 40 h 80"/>
                    <a:gd name="T22" fmla="*/ 2 w 57"/>
                    <a:gd name="T23" fmla="*/ 48 h 80"/>
                    <a:gd name="T24" fmla="*/ 4 w 57"/>
                    <a:gd name="T25" fmla="*/ 55 h 80"/>
                    <a:gd name="T26" fmla="*/ 8 w 57"/>
                    <a:gd name="T27" fmla="*/ 61 h 80"/>
                    <a:gd name="T28" fmla="*/ 11 w 57"/>
                    <a:gd name="T29" fmla="*/ 67 h 80"/>
                    <a:gd name="T30" fmla="*/ 17 w 57"/>
                    <a:gd name="T31" fmla="*/ 72 h 80"/>
                    <a:gd name="T32" fmla="*/ 25 w 57"/>
                    <a:gd name="T33" fmla="*/ 76 h 80"/>
                    <a:gd name="T34" fmla="*/ 30 w 57"/>
                    <a:gd name="T35" fmla="*/ 78 h 80"/>
                    <a:gd name="T36" fmla="*/ 40 w 57"/>
                    <a:gd name="T37" fmla="*/ 80 h 80"/>
                    <a:gd name="T38" fmla="*/ 40 w 57"/>
                    <a:gd name="T39" fmla="*/ 78 h 80"/>
                    <a:gd name="T40" fmla="*/ 40 w 57"/>
                    <a:gd name="T41" fmla="*/ 76 h 80"/>
                    <a:gd name="T42" fmla="*/ 32 w 57"/>
                    <a:gd name="T43" fmla="*/ 74 h 80"/>
                    <a:gd name="T44" fmla="*/ 25 w 57"/>
                    <a:gd name="T45" fmla="*/ 72 h 80"/>
                    <a:gd name="T46" fmla="*/ 19 w 57"/>
                    <a:gd name="T47" fmla="*/ 69 h 80"/>
                    <a:gd name="T48" fmla="*/ 15 w 57"/>
                    <a:gd name="T49" fmla="*/ 65 h 80"/>
                    <a:gd name="T50" fmla="*/ 10 w 57"/>
                    <a:gd name="T51" fmla="*/ 59 h 80"/>
                    <a:gd name="T52" fmla="*/ 8 w 57"/>
                    <a:gd name="T53" fmla="*/ 53 h 80"/>
                    <a:gd name="T54" fmla="*/ 4 w 57"/>
                    <a:gd name="T55" fmla="*/ 48 h 80"/>
                    <a:gd name="T56" fmla="*/ 4 w 57"/>
                    <a:gd name="T57" fmla="*/ 40 h 80"/>
                    <a:gd name="T58" fmla="*/ 6 w 57"/>
                    <a:gd name="T59" fmla="*/ 32 h 80"/>
                    <a:gd name="T60" fmla="*/ 8 w 57"/>
                    <a:gd name="T61" fmla="*/ 25 h 80"/>
                    <a:gd name="T62" fmla="*/ 10 w 57"/>
                    <a:gd name="T63" fmla="*/ 19 h 80"/>
                    <a:gd name="T64" fmla="*/ 15 w 57"/>
                    <a:gd name="T65" fmla="*/ 14 h 80"/>
                    <a:gd name="T66" fmla="*/ 19 w 57"/>
                    <a:gd name="T67" fmla="*/ 10 h 80"/>
                    <a:gd name="T68" fmla="*/ 27 w 57"/>
                    <a:gd name="T69" fmla="*/ 6 h 80"/>
                    <a:gd name="T70" fmla="*/ 32 w 57"/>
                    <a:gd name="T71" fmla="*/ 4 h 80"/>
                    <a:gd name="T72" fmla="*/ 40 w 57"/>
                    <a:gd name="T73" fmla="*/ 4 h 80"/>
                    <a:gd name="T74" fmla="*/ 49 w 57"/>
                    <a:gd name="T75" fmla="*/ 4 h 80"/>
                    <a:gd name="T76" fmla="*/ 57 w 57"/>
                    <a:gd name="T77" fmla="*/ 8 h 80"/>
                    <a:gd name="T78" fmla="*/ 57 w 57"/>
                    <a:gd name="T79" fmla="*/ 6 h 80"/>
                    <a:gd name="T80" fmla="*/ 57 w 57"/>
                    <a:gd name="T81" fmla="*/ 4 h 8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
                    <a:gd name="T124" fmla="*/ 0 h 80"/>
                    <a:gd name="T125" fmla="*/ 57 w 57"/>
                    <a:gd name="T126" fmla="*/ 80 h 8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 h="80">
                      <a:moveTo>
                        <a:pt x="57" y="4"/>
                      </a:moveTo>
                      <a:lnTo>
                        <a:pt x="49" y="0"/>
                      </a:lnTo>
                      <a:lnTo>
                        <a:pt x="40" y="0"/>
                      </a:lnTo>
                      <a:lnTo>
                        <a:pt x="32" y="0"/>
                      </a:lnTo>
                      <a:lnTo>
                        <a:pt x="25" y="4"/>
                      </a:lnTo>
                      <a:lnTo>
                        <a:pt x="17" y="6"/>
                      </a:lnTo>
                      <a:lnTo>
                        <a:pt x="11" y="12"/>
                      </a:lnTo>
                      <a:lnTo>
                        <a:pt x="8" y="17"/>
                      </a:lnTo>
                      <a:lnTo>
                        <a:pt x="4" y="25"/>
                      </a:lnTo>
                      <a:lnTo>
                        <a:pt x="2" y="32"/>
                      </a:lnTo>
                      <a:lnTo>
                        <a:pt x="0" y="40"/>
                      </a:lnTo>
                      <a:lnTo>
                        <a:pt x="2" y="48"/>
                      </a:lnTo>
                      <a:lnTo>
                        <a:pt x="4" y="55"/>
                      </a:lnTo>
                      <a:lnTo>
                        <a:pt x="8" y="61"/>
                      </a:lnTo>
                      <a:lnTo>
                        <a:pt x="11" y="67"/>
                      </a:lnTo>
                      <a:lnTo>
                        <a:pt x="17" y="72"/>
                      </a:lnTo>
                      <a:lnTo>
                        <a:pt x="25" y="76"/>
                      </a:lnTo>
                      <a:lnTo>
                        <a:pt x="30" y="78"/>
                      </a:lnTo>
                      <a:lnTo>
                        <a:pt x="40" y="80"/>
                      </a:lnTo>
                      <a:lnTo>
                        <a:pt x="40" y="78"/>
                      </a:lnTo>
                      <a:lnTo>
                        <a:pt x="40" y="76"/>
                      </a:lnTo>
                      <a:lnTo>
                        <a:pt x="32" y="74"/>
                      </a:lnTo>
                      <a:lnTo>
                        <a:pt x="25" y="72"/>
                      </a:lnTo>
                      <a:lnTo>
                        <a:pt x="19" y="69"/>
                      </a:lnTo>
                      <a:lnTo>
                        <a:pt x="15" y="65"/>
                      </a:lnTo>
                      <a:lnTo>
                        <a:pt x="10" y="59"/>
                      </a:lnTo>
                      <a:lnTo>
                        <a:pt x="8" y="53"/>
                      </a:lnTo>
                      <a:lnTo>
                        <a:pt x="4" y="48"/>
                      </a:lnTo>
                      <a:lnTo>
                        <a:pt x="4" y="40"/>
                      </a:lnTo>
                      <a:lnTo>
                        <a:pt x="6" y="32"/>
                      </a:lnTo>
                      <a:lnTo>
                        <a:pt x="8" y="25"/>
                      </a:lnTo>
                      <a:lnTo>
                        <a:pt x="10" y="19"/>
                      </a:lnTo>
                      <a:lnTo>
                        <a:pt x="15" y="14"/>
                      </a:lnTo>
                      <a:lnTo>
                        <a:pt x="19" y="10"/>
                      </a:lnTo>
                      <a:lnTo>
                        <a:pt x="27" y="6"/>
                      </a:lnTo>
                      <a:lnTo>
                        <a:pt x="32" y="4"/>
                      </a:lnTo>
                      <a:lnTo>
                        <a:pt x="40" y="4"/>
                      </a:lnTo>
                      <a:lnTo>
                        <a:pt x="49" y="4"/>
                      </a:lnTo>
                      <a:lnTo>
                        <a:pt x="57" y="8"/>
                      </a:lnTo>
                      <a:lnTo>
                        <a:pt x="57" y="6"/>
                      </a:lnTo>
                      <a:lnTo>
                        <a:pt x="57" y="4"/>
                      </a:lnTo>
                      <a:close/>
                    </a:path>
                  </a:pathLst>
                </a:custGeom>
                <a:solidFill>
                  <a:srgbClr val="EFC861"/>
                </a:solidFill>
                <a:ln w="9525">
                  <a:noFill/>
                  <a:round/>
                  <a:headEnd/>
                  <a:tailEnd/>
                </a:ln>
              </p:spPr>
              <p:txBody>
                <a:bodyPr/>
                <a:lstStyle/>
                <a:p>
                  <a:endParaRPr lang="en-US"/>
                </a:p>
              </p:txBody>
            </p:sp>
            <p:sp>
              <p:nvSpPr>
                <p:cNvPr id="22246" name="Freeform 424"/>
                <p:cNvSpPr>
                  <a:spLocks/>
                </p:cNvSpPr>
                <p:nvPr/>
              </p:nvSpPr>
              <p:spPr bwMode="auto">
                <a:xfrm>
                  <a:off x="1468" y="1419"/>
                  <a:ext cx="55" cy="76"/>
                </a:xfrm>
                <a:custGeom>
                  <a:avLst/>
                  <a:gdLst>
                    <a:gd name="T0" fmla="*/ 55 w 55"/>
                    <a:gd name="T1" fmla="*/ 4 h 76"/>
                    <a:gd name="T2" fmla="*/ 47 w 55"/>
                    <a:gd name="T3" fmla="*/ 0 h 76"/>
                    <a:gd name="T4" fmla="*/ 38 w 55"/>
                    <a:gd name="T5" fmla="*/ 0 h 76"/>
                    <a:gd name="T6" fmla="*/ 30 w 55"/>
                    <a:gd name="T7" fmla="*/ 0 h 76"/>
                    <a:gd name="T8" fmla="*/ 23 w 55"/>
                    <a:gd name="T9" fmla="*/ 2 h 76"/>
                    <a:gd name="T10" fmla="*/ 17 w 55"/>
                    <a:gd name="T11" fmla="*/ 6 h 76"/>
                    <a:gd name="T12" fmla="*/ 11 w 55"/>
                    <a:gd name="T13" fmla="*/ 12 h 76"/>
                    <a:gd name="T14" fmla="*/ 8 w 55"/>
                    <a:gd name="T15" fmla="*/ 17 h 76"/>
                    <a:gd name="T16" fmla="*/ 4 w 55"/>
                    <a:gd name="T17" fmla="*/ 23 h 76"/>
                    <a:gd name="T18" fmla="*/ 2 w 55"/>
                    <a:gd name="T19" fmla="*/ 30 h 76"/>
                    <a:gd name="T20" fmla="*/ 0 w 55"/>
                    <a:gd name="T21" fmla="*/ 38 h 76"/>
                    <a:gd name="T22" fmla="*/ 2 w 55"/>
                    <a:gd name="T23" fmla="*/ 46 h 76"/>
                    <a:gd name="T24" fmla="*/ 4 w 55"/>
                    <a:gd name="T25" fmla="*/ 51 h 76"/>
                    <a:gd name="T26" fmla="*/ 6 w 55"/>
                    <a:gd name="T27" fmla="*/ 59 h 76"/>
                    <a:gd name="T28" fmla="*/ 11 w 55"/>
                    <a:gd name="T29" fmla="*/ 65 h 76"/>
                    <a:gd name="T30" fmla="*/ 17 w 55"/>
                    <a:gd name="T31" fmla="*/ 68 h 76"/>
                    <a:gd name="T32" fmla="*/ 23 w 55"/>
                    <a:gd name="T33" fmla="*/ 72 h 76"/>
                    <a:gd name="T34" fmla="*/ 30 w 55"/>
                    <a:gd name="T35" fmla="*/ 74 h 76"/>
                    <a:gd name="T36" fmla="*/ 38 w 55"/>
                    <a:gd name="T37" fmla="*/ 76 h 76"/>
                    <a:gd name="T38" fmla="*/ 38 w 55"/>
                    <a:gd name="T39" fmla="*/ 74 h 76"/>
                    <a:gd name="T40" fmla="*/ 38 w 55"/>
                    <a:gd name="T41" fmla="*/ 72 h 76"/>
                    <a:gd name="T42" fmla="*/ 30 w 55"/>
                    <a:gd name="T43" fmla="*/ 70 h 76"/>
                    <a:gd name="T44" fmla="*/ 25 w 55"/>
                    <a:gd name="T45" fmla="*/ 68 h 76"/>
                    <a:gd name="T46" fmla="*/ 19 w 55"/>
                    <a:gd name="T47" fmla="*/ 67 h 76"/>
                    <a:gd name="T48" fmla="*/ 13 w 55"/>
                    <a:gd name="T49" fmla="*/ 61 h 76"/>
                    <a:gd name="T50" fmla="*/ 9 w 55"/>
                    <a:gd name="T51" fmla="*/ 57 h 76"/>
                    <a:gd name="T52" fmla="*/ 8 w 55"/>
                    <a:gd name="T53" fmla="*/ 51 h 76"/>
                    <a:gd name="T54" fmla="*/ 4 w 55"/>
                    <a:gd name="T55" fmla="*/ 44 h 76"/>
                    <a:gd name="T56" fmla="*/ 4 w 55"/>
                    <a:gd name="T57" fmla="*/ 38 h 76"/>
                    <a:gd name="T58" fmla="*/ 4 w 55"/>
                    <a:gd name="T59" fmla="*/ 30 h 76"/>
                    <a:gd name="T60" fmla="*/ 8 w 55"/>
                    <a:gd name="T61" fmla="*/ 25 h 76"/>
                    <a:gd name="T62" fmla="*/ 9 w 55"/>
                    <a:gd name="T63" fmla="*/ 19 h 76"/>
                    <a:gd name="T64" fmla="*/ 13 w 55"/>
                    <a:gd name="T65" fmla="*/ 13 h 76"/>
                    <a:gd name="T66" fmla="*/ 19 w 55"/>
                    <a:gd name="T67" fmla="*/ 10 h 76"/>
                    <a:gd name="T68" fmla="*/ 25 w 55"/>
                    <a:gd name="T69" fmla="*/ 6 h 76"/>
                    <a:gd name="T70" fmla="*/ 30 w 55"/>
                    <a:gd name="T71" fmla="*/ 4 h 76"/>
                    <a:gd name="T72" fmla="*/ 38 w 55"/>
                    <a:gd name="T73" fmla="*/ 4 h 76"/>
                    <a:gd name="T74" fmla="*/ 46 w 55"/>
                    <a:gd name="T75" fmla="*/ 4 h 76"/>
                    <a:gd name="T76" fmla="*/ 53 w 55"/>
                    <a:gd name="T77" fmla="*/ 8 h 76"/>
                    <a:gd name="T78" fmla="*/ 55 w 55"/>
                    <a:gd name="T79" fmla="*/ 6 h 76"/>
                    <a:gd name="T80" fmla="*/ 55 w 55"/>
                    <a:gd name="T81" fmla="*/ 4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76"/>
                    <a:gd name="T125" fmla="*/ 55 w 55"/>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76">
                      <a:moveTo>
                        <a:pt x="55" y="4"/>
                      </a:moveTo>
                      <a:lnTo>
                        <a:pt x="47" y="0"/>
                      </a:lnTo>
                      <a:lnTo>
                        <a:pt x="38" y="0"/>
                      </a:lnTo>
                      <a:lnTo>
                        <a:pt x="30" y="0"/>
                      </a:lnTo>
                      <a:lnTo>
                        <a:pt x="23" y="2"/>
                      </a:lnTo>
                      <a:lnTo>
                        <a:pt x="17" y="6"/>
                      </a:lnTo>
                      <a:lnTo>
                        <a:pt x="11" y="12"/>
                      </a:lnTo>
                      <a:lnTo>
                        <a:pt x="8" y="17"/>
                      </a:lnTo>
                      <a:lnTo>
                        <a:pt x="4" y="23"/>
                      </a:lnTo>
                      <a:lnTo>
                        <a:pt x="2" y="30"/>
                      </a:lnTo>
                      <a:lnTo>
                        <a:pt x="0" y="38"/>
                      </a:lnTo>
                      <a:lnTo>
                        <a:pt x="2" y="46"/>
                      </a:lnTo>
                      <a:lnTo>
                        <a:pt x="4" y="51"/>
                      </a:lnTo>
                      <a:lnTo>
                        <a:pt x="6" y="59"/>
                      </a:lnTo>
                      <a:lnTo>
                        <a:pt x="11" y="65"/>
                      </a:lnTo>
                      <a:lnTo>
                        <a:pt x="17" y="68"/>
                      </a:lnTo>
                      <a:lnTo>
                        <a:pt x="23" y="72"/>
                      </a:lnTo>
                      <a:lnTo>
                        <a:pt x="30" y="74"/>
                      </a:lnTo>
                      <a:lnTo>
                        <a:pt x="38" y="76"/>
                      </a:lnTo>
                      <a:lnTo>
                        <a:pt x="38" y="74"/>
                      </a:lnTo>
                      <a:lnTo>
                        <a:pt x="38" y="72"/>
                      </a:lnTo>
                      <a:lnTo>
                        <a:pt x="30" y="70"/>
                      </a:lnTo>
                      <a:lnTo>
                        <a:pt x="25" y="68"/>
                      </a:lnTo>
                      <a:lnTo>
                        <a:pt x="19" y="67"/>
                      </a:lnTo>
                      <a:lnTo>
                        <a:pt x="13" y="61"/>
                      </a:lnTo>
                      <a:lnTo>
                        <a:pt x="9" y="57"/>
                      </a:lnTo>
                      <a:lnTo>
                        <a:pt x="8" y="51"/>
                      </a:lnTo>
                      <a:lnTo>
                        <a:pt x="4" y="44"/>
                      </a:lnTo>
                      <a:lnTo>
                        <a:pt x="4" y="38"/>
                      </a:lnTo>
                      <a:lnTo>
                        <a:pt x="4" y="30"/>
                      </a:lnTo>
                      <a:lnTo>
                        <a:pt x="8" y="25"/>
                      </a:lnTo>
                      <a:lnTo>
                        <a:pt x="9" y="19"/>
                      </a:lnTo>
                      <a:lnTo>
                        <a:pt x="13" y="13"/>
                      </a:lnTo>
                      <a:lnTo>
                        <a:pt x="19" y="10"/>
                      </a:lnTo>
                      <a:lnTo>
                        <a:pt x="25" y="6"/>
                      </a:lnTo>
                      <a:lnTo>
                        <a:pt x="30" y="4"/>
                      </a:lnTo>
                      <a:lnTo>
                        <a:pt x="38" y="4"/>
                      </a:lnTo>
                      <a:lnTo>
                        <a:pt x="46" y="4"/>
                      </a:lnTo>
                      <a:lnTo>
                        <a:pt x="53" y="8"/>
                      </a:lnTo>
                      <a:lnTo>
                        <a:pt x="55" y="6"/>
                      </a:lnTo>
                      <a:lnTo>
                        <a:pt x="55" y="4"/>
                      </a:lnTo>
                      <a:close/>
                    </a:path>
                  </a:pathLst>
                </a:custGeom>
                <a:solidFill>
                  <a:srgbClr val="EFCA61"/>
                </a:solidFill>
                <a:ln w="9525">
                  <a:noFill/>
                  <a:round/>
                  <a:headEnd/>
                  <a:tailEnd/>
                </a:ln>
              </p:spPr>
              <p:txBody>
                <a:bodyPr/>
                <a:lstStyle/>
                <a:p>
                  <a:endParaRPr lang="en-US"/>
                </a:p>
              </p:txBody>
            </p:sp>
            <p:sp>
              <p:nvSpPr>
                <p:cNvPr id="22247" name="Freeform 425"/>
                <p:cNvSpPr>
                  <a:spLocks/>
                </p:cNvSpPr>
                <p:nvPr/>
              </p:nvSpPr>
              <p:spPr bwMode="auto">
                <a:xfrm>
                  <a:off x="1470" y="1421"/>
                  <a:ext cx="53" cy="72"/>
                </a:xfrm>
                <a:custGeom>
                  <a:avLst/>
                  <a:gdLst>
                    <a:gd name="T0" fmla="*/ 53 w 53"/>
                    <a:gd name="T1" fmla="*/ 4 h 72"/>
                    <a:gd name="T2" fmla="*/ 45 w 53"/>
                    <a:gd name="T3" fmla="*/ 0 h 72"/>
                    <a:gd name="T4" fmla="*/ 36 w 53"/>
                    <a:gd name="T5" fmla="*/ 0 h 72"/>
                    <a:gd name="T6" fmla="*/ 28 w 53"/>
                    <a:gd name="T7" fmla="*/ 0 h 72"/>
                    <a:gd name="T8" fmla="*/ 23 w 53"/>
                    <a:gd name="T9" fmla="*/ 2 h 72"/>
                    <a:gd name="T10" fmla="*/ 15 w 53"/>
                    <a:gd name="T11" fmla="*/ 6 h 72"/>
                    <a:gd name="T12" fmla="*/ 11 w 53"/>
                    <a:gd name="T13" fmla="*/ 10 h 72"/>
                    <a:gd name="T14" fmla="*/ 6 w 53"/>
                    <a:gd name="T15" fmla="*/ 15 h 72"/>
                    <a:gd name="T16" fmla="*/ 4 w 53"/>
                    <a:gd name="T17" fmla="*/ 21 h 72"/>
                    <a:gd name="T18" fmla="*/ 2 w 53"/>
                    <a:gd name="T19" fmla="*/ 28 h 72"/>
                    <a:gd name="T20" fmla="*/ 0 w 53"/>
                    <a:gd name="T21" fmla="*/ 36 h 72"/>
                    <a:gd name="T22" fmla="*/ 0 w 53"/>
                    <a:gd name="T23" fmla="*/ 44 h 72"/>
                    <a:gd name="T24" fmla="*/ 4 w 53"/>
                    <a:gd name="T25" fmla="*/ 49 h 72"/>
                    <a:gd name="T26" fmla="*/ 6 w 53"/>
                    <a:gd name="T27" fmla="*/ 55 h 72"/>
                    <a:gd name="T28" fmla="*/ 11 w 53"/>
                    <a:gd name="T29" fmla="*/ 61 h 72"/>
                    <a:gd name="T30" fmla="*/ 15 w 53"/>
                    <a:gd name="T31" fmla="*/ 65 h 72"/>
                    <a:gd name="T32" fmla="*/ 21 w 53"/>
                    <a:gd name="T33" fmla="*/ 68 h 72"/>
                    <a:gd name="T34" fmla="*/ 28 w 53"/>
                    <a:gd name="T35" fmla="*/ 70 h 72"/>
                    <a:gd name="T36" fmla="*/ 36 w 53"/>
                    <a:gd name="T37" fmla="*/ 72 h 72"/>
                    <a:gd name="T38" fmla="*/ 36 w 53"/>
                    <a:gd name="T39" fmla="*/ 70 h 72"/>
                    <a:gd name="T40" fmla="*/ 36 w 53"/>
                    <a:gd name="T41" fmla="*/ 68 h 72"/>
                    <a:gd name="T42" fmla="*/ 30 w 53"/>
                    <a:gd name="T43" fmla="*/ 66 h 72"/>
                    <a:gd name="T44" fmla="*/ 23 w 53"/>
                    <a:gd name="T45" fmla="*/ 65 h 72"/>
                    <a:gd name="T46" fmla="*/ 19 w 53"/>
                    <a:gd name="T47" fmla="*/ 63 h 72"/>
                    <a:gd name="T48" fmla="*/ 13 w 53"/>
                    <a:gd name="T49" fmla="*/ 59 h 72"/>
                    <a:gd name="T50" fmla="*/ 9 w 53"/>
                    <a:gd name="T51" fmla="*/ 53 h 72"/>
                    <a:gd name="T52" fmla="*/ 6 w 53"/>
                    <a:gd name="T53" fmla="*/ 47 h 72"/>
                    <a:gd name="T54" fmla="*/ 4 w 53"/>
                    <a:gd name="T55" fmla="*/ 42 h 72"/>
                    <a:gd name="T56" fmla="*/ 4 w 53"/>
                    <a:gd name="T57" fmla="*/ 36 h 72"/>
                    <a:gd name="T58" fmla="*/ 4 w 53"/>
                    <a:gd name="T59" fmla="*/ 28 h 72"/>
                    <a:gd name="T60" fmla="*/ 6 w 53"/>
                    <a:gd name="T61" fmla="*/ 23 h 72"/>
                    <a:gd name="T62" fmla="*/ 9 w 53"/>
                    <a:gd name="T63" fmla="*/ 17 h 72"/>
                    <a:gd name="T64" fmla="*/ 13 w 53"/>
                    <a:gd name="T65" fmla="*/ 13 h 72"/>
                    <a:gd name="T66" fmla="*/ 19 w 53"/>
                    <a:gd name="T67" fmla="*/ 10 h 72"/>
                    <a:gd name="T68" fmla="*/ 23 w 53"/>
                    <a:gd name="T69" fmla="*/ 6 h 72"/>
                    <a:gd name="T70" fmla="*/ 30 w 53"/>
                    <a:gd name="T71" fmla="*/ 4 h 72"/>
                    <a:gd name="T72" fmla="*/ 36 w 53"/>
                    <a:gd name="T73" fmla="*/ 4 h 72"/>
                    <a:gd name="T74" fmla="*/ 44 w 53"/>
                    <a:gd name="T75" fmla="*/ 4 h 72"/>
                    <a:gd name="T76" fmla="*/ 51 w 53"/>
                    <a:gd name="T77" fmla="*/ 8 h 72"/>
                    <a:gd name="T78" fmla="*/ 51 w 53"/>
                    <a:gd name="T79" fmla="*/ 6 h 72"/>
                    <a:gd name="T80" fmla="*/ 53 w 53"/>
                    <a:gd name="T81" fmla="*/ 4 h 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72"/>
                    <a:gd name="T125" fmla="*/ 53 w 53"/>
                    <a:gd name="T126" fmla="*/ 72 h 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72">
                      <a:moveTo>
                        <a:pt x="53" y="4"/>
                      </a:moveTo>
                      <a:lnTo>
                        <a:pt x="45" y="0"/>
                      </a:lnTo>
                      <a:lnTo>
                        <a:pt x="36" y="0"/>
                      </a:lnTo>
                      <a:lnTo>
                        <a:pt x="28" y="0"/>
                      </a:lnTo>
                      <a:lnTo>
                        <a:pt x="23" y="2"/>
                      </a:lnTo>
                      <a:lnTo>
                        <a:pt x="15" y="6"/>
                      </a:lnTo>
                      <a:lnTo>
                        <a:pt x="11" y="10"/>
                      </a:lnTo>
                      <a:lnTo>
                        <a:pt x="6" y="15"/>
                      </a:lnTo>
                      <a:lnTo>
                        <a:pt x="4" y="21"/>
                      </a:lnTo>
                      <a:lnTo>
                        <a:pt x="2" y="28"/>
                      </a:lnTo>
                      <a:lnTo>
                        <a:pt x="0" y="36"/>
                      </a:lnTo>
                      <a:lnTo>
                        <a:pt x="0" y="44"/>
                      </a:lnTo>
                      <a:lnTo>
                        <a:pt x="4" y="49"/>
                      </a:lnTo>
                      <a:lnTo>
                        <a:pt x="6" y="55"/>
                      </a:lnTo>
                      <a:lnTo>
                        <a:pt x="11" y="61"/>
                      </a:lnTo>
                      <a:lnTo>
                        <a:pt x="15" y="65"/>
                      </a:lnTo>
                      <a:lnTo>
                        <a:pt x="21" y="68"/>
                      </a:lnTo>
                      <a:lnTo>
                        <a:pt x="28" y="70"/>
                      </a:lnTo>
                      <a:lnTo>
                        <a:pt x="36" y="72"/>
                      </a:lnTo>
                      <a:lnTo>
                        <a:pt x="36" y="70"/>
                      </a:lnTo>
                      <a:lnTo>
                        <a:pt x="36" y="68"/>
                      </a:lnTo>
                      <a:lnTo>
                        <a:pt x="30" y="66"/>
                      </a:lnTo>
                      <a:lnTo>
                        <a:pt x="23" y="65"/>
                      </a:lnTo>
                      <a:lnTo>
                        <a:pt x="19" y="63"/>
                      </a:lnTo>
                      <a:lnTo>
                        <a:pt x="13" y="59"/>
                      </a:lnTo>
                      <a:lnTo>
                        <a:pt x="9" y="53"/>
                      </a:lnTo>
                      <a:lnTo>
                        <a:pt x="6" y="47"/>
                      </a:lnTo>
                      <a:lnTo>
                        <a:pt x="4" y="42"/>
                      </a:lnTo>
                      <a:lnTo>
                        <a:pt x="4" y="36"/>
                      </a:lnTo>
                      <a:lnTo>
                        <a:pt x="4" y="28"/>
                      </a:lnTo>
                      <a:lnTo>
                        <a:pt x="6" y="23"/>
                      </a:lnTo>
                      <a:lnTo>
                        <a:pt x="9" y="17"/>
                      </a:lnTo>
                      <a:lnTo>
                        <a:pt x="13" y="13"/>
                      </a:lnTo>
                      <a:lnTo>
                        <a:pt x="19" y="10"/>
                      </a:lnTo>
                      <a:lnTo>
                        <a:pt x="23" y="6"/>
                      </a:lnTo>
                      <a:lnTo>
                        <a:pt x="30" y="4"/>
                      </a:lnTo>
                      <a:lnTo>
                        <a:pt x="36" y="4"/>
                      </a:lnTo>
                      <a:lnTo>
                        <a:pt x="44" y="4"/>
                      </a:lnTo>
                      <a:lnTo>
                        <a:pt x="51" y="8"/>
                      </a:lnTo>
                      <a:lnTo>
                        <a:pt x="51" y="6"/>
                      </a:lnTo>
                      <a:lnTo>
                        <a:pt x="53" y="4"/>
                      </a:lnTo>
                      <a:close/>
                    </a:path>
                  </a:pathLst>
                </a:custGeom>
                <a:solidFill>
                  <a:srgbClr val="EFCB61"/>
                </a:solidFill>
                <a:ln w="9525">
                  <a:noFill/>
                  <a:round/>
                  <a:headEnd/>
                  <a:tailEnd/>
                </a:ln>
              </p:spPr>
              <p:txBody>
                <a:bodyPr/>
                <a:lstStyle/>
                <a:p>
                  <a:endParaRPr lang="en-US"/>
                </a:p>
              </p:txBody>
            </p:sp>
            <p:sp>
              <p:nvSpPr>
                <p:cNvPr id="22248" name="Freeform 426"/>
                <p:cNvSpPr>
                  <a:spLocks/>
                </p:cNvSpPr>
                <p:nvPr/>
              </p:nvSpPr>
              <p:spPr bwMode="auto">
                <a:xfrm>
                  <a:off x="1472" y="1423"/>
                  <a:ext cx="49" cy="68"/>
                </a:xfrm>
                <a:custGeom>
                  <a:avLst/>
                  <a:gdLst>
                    <a:gd name="T0" fmla="*/ 49 w 49"/>
                    <a:gd name="T1" fmla="*/ 4 h 68"/>
                    <a:gd name="T2" fmla="*/ 42 w 49"/>
                    <a:gd name="T3" fmla="*/ 0 h 68"/>
                    <a:gd name="T4" fmla="*/ 34 w 49"/>
                    <a:gd name="T5" fmla="*/ 0 h 68"/>
                    <a:gd name="T6" fmla="*/ 26 w 49"/>
                    <a:gd name="T7" fmla="*/ 0 h 68"/>
                    <a:gd name="T8" fmla="*/ 21 w 49"/>
                    <a:gd name="T9" fmla="*/ 2 h 68"/>
                    <a:gd name="T10" fmla="*/ 15 w 49"/>
                    <a:gd name="T11" fmla="*/ 6 h 68"/>
                    <a:gd name="T12" fmla="*/ 9 w 49"/>
                    <a:gd name="T13" fmla="*/ 9 h 68"/>
                    <a:gd name="T14" fmla="*/ 5 w 49"/>
                    <a:gd name="T15" fmla="*/ 15 h 68"/>
                    <a:gd name="T16" fmla="*/ 4 w 49"/>
                    <a:gd name="T17" fmla="*/ 21 h 68"/>
                    <a:gd name="T18" fmla="*/ 0 w 49"/>
                    <a:gd name="T19" fmla="*/ 26 h 68"/>
                    <a:gd name="T20" fmla="*/ 0 w 49"/>
                    <a:gd name="T21" fmla="*/ 34 h 68"/>
                    <a:gd name="T22" fmla="*/ 0 w 49"/>
                    <a:gd name="T23" fmla="*/ 40 h 68"/>
                    <a:gd name="T24" fmla="*/ 4 w 49"/>
                    <a:gd name="T25" fmla="*/ 47 h 68"/>
                    <a:gd name="T26" fmla="*/ 5 w 49"/>
                    <a:gd name="T27" fmla="*/ 53 h 68"/>
                    <a:gd name="T28" fmla="*/ 9 w 49"/>
                    <a:gd name="T29" fmla="*/ 57 h 68"/>
                    <a:gd name="T30" fmla="*/ 15 w 49"/>
                    <a:gd name="T31" fmla="*/ 63 h 68"/>
                    <a:gd name="T32" fmla="*/ 21 w 49"/>
                    <a:gd name="T33" fmla="*/ 64 h 68"/>
                    <a:gd name="T34" fmla="*/ 26 w 49"/>
                    <a:gd name="T35" fmla="*/ 66 h 68"/>
                    <a:gd name="T36" fmla="*/ 34 w 49"/>
                    <a:gd name="T37" fmla="*/ 68 h 68"/>
                    <a:gd name="T38" fmla="*/ 34 w 49"/>
                    <a:gd name="T39" fmla="*/ 66 h 68"/>
                    <a:gd name="T40" fmla="*/ 34 w 49"/>
                    <a:gd name="T41" fmla="*/ 64 h 68"/>
                    <a:gd name="T42" fmla="*/ 28 w 49"/>
                    <a:gd name="T43" fmla="*/ 63 h 68"/>
                    <a:gd name="T44" fmla="*/ 23 w 49"/>
                    <a:gd name="T45" fmla="*/ 61 h 68"/>
                    <a:gd name="T46" fmla="*/ 17 w 49"/>
                    <a:gd name="T47" fmla="*/ 59 h 68"/>
                    <a:gd name="T48" fmla="*/ 13 w 49"/>
                    <a:gd name="T49" fmla="*/ 55 h 68"/>
                    <a:gd name="T50" fmla="*/ 9 w 49"/>
                    <a:gd name="T51" fmla="*/ 51 h 68"/>
                    <a:gd name="T52" fmla="*/ 5 w 49"/>
                    <a:gd name="T53" fmla="*/ 45 h 68"/>
                    <a:gd name="T54" fmla="*/ 4 w 49"/>
                    <a:gd name="T55" fmla="*/ 40 h 68"/>
                    <a:gd name="T56" fmla="*/ 4 w 49"/>
                    <a:gd name="T57" fmla="*/ 34 h 68"/>
                    <a:gd name="T58" fmla="*/ 4 w 49"/>
                    <a:gd name="T59" fmla="*/ 28 h 68"/>
                    <a:gd name="T60" fmla="*/ 5 w 49"/>
                    <a:gd name="T61" fmla="*/ 23 h 68"/>
                    <a:gd name="T62" fmla="*/ 9 w 49"/>
                    <a:gd name="T63" fmla="*/ 17 h 68"/>
                    <a:gd name="T64" fmla="*/ 13 w 49"/>
                    <a:gd name="T65" fmla="*/ 13 h 68"/>
                    <a:gd name="T66" fmla="*/ 17 w 49"/>
                    <a:gd name="T67" fmla="*/ 9 h 68"/>
                    <a:gd name="T68" fmla="*/ 23 w 49"/>
                    <a:gd name="T69" fmla="*/ 6 h 68"/>
                    <a:gd name="T70" fmla="*/ 28 w 49"/>
                    <a:gd name="T71" fmla="*/ 4 h 68"/>
                    <a:gd name="T72" fmla="*/ 34 w 49"/>
                    <a:gd name="T73" fmla="*/ 4 h 68"/>
                    <a:gd name="T74" fmla="*/ 42 w 49"/>
                    <a:gd name="T75" fmla="*/ 4 h 68"/>
                    <a:gd name="T76" fmla="*/ 49 w 49"/>
                    <a:gd name="T77" fmla="*/ 8 h 68"/>
                    <a:gd name="T78" fmla="*/ 49 w 49"/>
                    <a:gd name="T79" fmla="*/ 6 h 68"/>
                    <a:gd name="T80" fmla="*/ 49 w 49"/>
                    <a:gd name="T81" fmla="*/ 4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9"/>
                    <a:gd name="T124" fmla="*/ 0 h 68"/>
                    <a:gd name="T125" fmla="*/ 49 w 49"/>
                    <a:gd name="T126" fmla="*/ 68 h 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9" h="68">
                      <a:moveTo>
                        <a:pt x="49" y="4"/>
                      </a:moveTo>
                      <a:lnTo>
                        <a:pt x="42" y="0"/>
                      </a:lnTo>
                      <a:lnTo>
                        <a:pt x="34" y="0"/>
                      </a:lnTo>
                      <a:lnTo>
                        <a:pt x="26" y="0"/>
                      </a:lnTo>
                      <a:lnTo>
                        <a:pt x="21" y="2"/>
                      </a:lnTo>
                      <a:lnTo>
                        <a:pt x="15" y="6"/>
                      </a:lnTo>
                      <a:lnTo>
                        <a:pt x="9" y="9"/>
                      </a:lnTo>
                      <a:lnTo>
                        <a:pt x="5" y="15"/>
                      </a:lnTo>
                      <a:lnTo>
                        <a:pt x="4" y="21"/>
                      </a:lnTo>
                      <a:lnTo>
                        <a:pt x="0" y="26"/>
                      </a:lnTo>
                      <a:lnTo>
                        <a:pt x="0" y="34"/>
                      </a:lnTo>
                      <a:lnTo>
                        <a:pt x="0" y="40"/>
                      </a:lnTo>
                      <a:lnTo>
                        <a:pt x="4" y="47"/>
                      </a:lnTo>
                      <a:lnTo>
                        <a:pt x="5" y="53"/>
                      </a:lnTo>
                      <a:lnTo>
                        <a:pt x="9" y="57"/>
                      </a:lnTo>
                      <a:lnTo>
                        <a:pt x="15" y="63"/>
                      </a:lnTo>
                      <a:lnTo>
                        <a:pt x="21" y="64"/>
                      </a:lnTo>
                      <a:lnTo>
                        <a:pt x="26" y="66"/>
                      </a:lnTo>
                      <a:lnTo>
                        <a:pt x="34" y="68"/>
                      </a:lnTo>
                      <a:lnTo>
                        <a:pt x="34" y="66"/>
                      </a:lnTo>
                      <a:lnTo>
                        <a:pt x="34" y="64"/>
                      </a:lnTo>
                      <a:lnTo>
                        <a:pt x="28" y="63"/>
                      </a:lnTo>
                      <a:lnTo>
                        <a:pt x="23" y="61"/>
                      </a:lnTo>
                      <a:lnTo>
                        <a:pt x="17" y="59"/>
                      </a:lnTo>
                      <a:lnTo>
                        <a:pt x="13" y="55"/>
                      </a:lnTo>
                      <a:lnTo>
                        <a:pt x="9" y="51"/>
                      </a:lnTo>
                      <a:lnTo>
                        <a:pt x="5" y="45"/>
                      </a:lnTo>
                      <a:lnTo>
                        <a:pt x="4" y="40"/>
                      </a:lnTo>
                      <a:lnTo>
                        <a:pt x="4" y="34"/>
                      </a:lnTo>
                      <a:lnTo>
                        <a:pt x="4" y="28"/>
                      </a:lnTo>
                      <a:lnTo>
                        <a:pt x="5" y="23"/>
                      </a:lnTo>
                      <a:lnTo>
                        <a:pt x="9" y="17"/>
                      </a:lnTo>
                      <a:lnTo>
                        <a:pt x="13" y="13"/>
                      </a:lnTo>
                      <a:lnTo>
                        <a:pt x="17" y="9"/>
                      </a:lnTo>
                      <a:lnTo>
                        <a:pt x="23" y="6"/>
                      </a:lnTo>
                      <a:lnTo>
                        <a:pt x="28" y="4"/>
                      </a:lnTo>
                      <a:lnTo>
                        <a:pt x="34" y="4"/>
                      </a:lnTo>
                      <a:lnTo>
                        <a:pt x="42" y="4"/>
                      </a:lnTo>
                      <a:lnTo>
                        <a:pt x="49" y="8"/>
                      </a:lnTo>
                      <a:lnTo>
                        <a:pt x="49" y="6"/>
                      </a:lnTo>
                      <a:lnTo>
                        <a:pt x="49" y="4"/>
                      </a:lnTo>
                      <a:close/>
                    </a:path>
                  </a:pathLst>
                </a:custGeom>
                <a:solidFill>
                  <a:srgbClr val="EFCC62"/>
                </a:solidFill>
                <a:ln w="9525">
                  <a:noFill/>
                  <a:round/>
                  <a:headEnd/>
                  <a:tailEnd/>
                </a:ln>
              </p:spPr>
              <p:txBody>
                <a:bodyPr/>
                <a:lstStyle/>
                <a:p>
                  <a:endParaRPr lang="en-US"/>
                </a:p>
              </p:txBody>
            </p:sp>
            <p:sp>
              <p:nvSpPr>
                <p:cNvPr id="22249" name="Freeform 427"/>
                <p:cNvSpPr>
                  <a:spLocks/>
                </p:cNvSpPr>
                <p:nvPr/>
              </p:nvSpPr>
              <p:spPr bwMode="auto">
                <a:xfrm>
                  <a:off x="1474" y="1425"/>
                  <a:ext cx="47" cy="64"/>
                </a:xfrm>
                <a:custGeom>
                  <a:avLst/>
                  <a:gdLst>
                    <a:gd name="T0" fmla="*/ 47 w 47"/>
                    <a:gd name="T1" fmla="*/ 4 h 64"/>
                    <a:gd name="T2" fmla="*/ 40 w 47"/>
                    <a:gd name="T3" fmla="*/ 0 h 64"/>
                    <a:gd name="T4" fmla="*/ 32 w 47"/>
                    <a:gd name="T5" fmla="*/ 0 h 64"/>
                    <a:gd name="T6" fmla="*/ 26 w 47"/>
                    <a:gd name="T7" fmla="*/ 0 h 64"/>
                    <a:gd name="T8" fmla="*/ 19 w 47"/>
                    <a:gd name="T9" fmla="*/ 2 h 64"/>
                    <a:gd name="T10" fmla="*/ 15 w 47"/>
                    <a:gd name="T11" fmla="*/ 6 h 64"/>
                    <a:gd name="T12" fmla="*/ 9 w 47"/>
                    <a:gd name="T13" fmla="*/ 9 h 64"/>
                    <a:gd name="T14" fmla="*/ 5 w 47"/>
                    <a:gd name="T15" fmla="*/ 13 h 64"/>
                    <a:gd name="T16" fmla="*/ 2 w 47"/>
                    <a:gd name="T17" fmla="*/ 19 h 64"/>
                    <a:gd name="T18" fmla="*/ 0 w 47"/>
                    <a:gd name="T19" fmla="*/ 24 h 64"/>
                    <a:gd name="T20" fmla="*/ 0 w 47"/>
                    <a:gd name="T21" fmla="*/ 32 h 64"/>
                    <a:gd name="T22" fmla="*/ 0 w 47"/>
                    <a:gd name="T23" fmla="*/ 38 h 64"/>
                    <a:gd name="T24" fmla="*/ 2 w 47"/>
                    <a:gd name="T25" fmla="*/ 43 h 64"/>
                    <a:gd name="T26" fmla="*/ 5 w 47"/>
                    <a:gd name="T27" fmla="*/ 49 h 64"/>
                    <a:gd name="T28" fmla="*/ 9 w 47"/>
                    <a:gd name="T29" fmla="*/ 55 h 64"/>
                    <a:gd name="T30" fmla="*/ 15 w 47"/>
                    <a:gd name="T31" fmla="*/ 59 h 64"/>
                    <a:gd name="T32" fmla="*/ 19 w 47"/>
                    <a:gd name="T33" fmla="*/ 61 h 64"/>
                    <a:gd name="T34" fmla="*/ 26 w 47"/>
                    <a:gd name="T35" fmla="*/ 62 h 64"/>
                    <a:gd name="T36" fmla="*/ 32 w 47"/>
                    <a:gd name="T37" fmla="*/ 64 h 64"/>
                    <a:gd name="T38" fmla="*/ 32 w 47"/>
                    <a:gd name="T39" fmla="*/ 62 h 64"/>
                    <a:gd name="T40" fmla="*/ 32 w 47"/>
                    <a:gd name="T41" fmla="*/ 61 h 64"/>
                    <a:gd name="T42" fmla="*/ 32 w 47"/>
                    <a:gd name="T43" fmla="*/ 61 h 64"/>
                    <a:gd name="T44" fmla="*/ 32 w 47"/>
                    <a:gd name="T45" fmla="*/ 61 h 64"/>
                    <a:gd name="T46" fmla="*/ 26 w 47"/>
                    <a:gd name="T47" fmla="*/ 59 h 64"/>
                    <a:gd name="T48" fmla="*/ 21 w 47"/>
                    <a:gd name="T49" fmla="*/ 59 h 64"/>
                    <a:gd name="T50" fmla="*/ 17 w 47"/>
                    <a:gd name="T51" fmla="*/ 55 h 64"/>
                    <a:gd name="T52" fmla="*/ 11 w 47"/>
                    <a:gd name="T53" fmla="*/ 51 h 64"/>
                    <a:gd name="T54" fmla="*/ 9 w 47"/>
                    <a:gd name="T55" fmla="*/ 47 h 64"/>
                    <a:gd name="T56" fmla="*/ 5 w 47"/>
                    <a:gd name="T57" fmla="*/ 43 h 64"/>
                    <a:gd name="T58" fmla="*/ 3 w 47"/>
                    <a:gd name="T59" fmla="*/ 38 h 64"/>
                    <a:gd name="T60" fmla="*/ 3 w 47"/>
                    <a:gd name="T61" fmla="*/ 32 h 64"/>
                    <a:gd name="T62" fmla="*/ 3 w 47"/>
                    <a:gd name="T63" fmla="*/ 26 h 64"/>
                    <a:gd name="T64" fmla="*/ 5 w 47"/>
                    <a:gd name="T65" fmla="*/ 21 h 64"/>
                    <a:gd name="T66" fmla="*/ 9 w 47"/>
                    <a:gd name="T67" fmla="*/ 15 h 64"/>
                    <a:gd name="T68" fmla="*/ 11 w 47"/>
                    <a:gd name="T69" fmla="*/ 11 h 64"/>
                    <a:gd name="T70" fmla="*/ 17 w 47"/>
                    <a:gd name="T71" fmla="*/ 7 h 64"/>
                    <a:gd name="T72" fmla="*/ 21 w 47"/>
                    <a:gd name="T73" fmla="*/ 6 h 64"/>
                    <a:gd name="T74" fmla="*/ 26 w 47"/>
                    <a:gd name="T75" fmla="*/ 4 h 64"/>
                    <a:gd name="T76" fmla="*/ 32 w 47"/>
                    <a:gd name="T77" fmla="*/ 4 h 64"/>
                    <a:gd name="T78" fmla="*/ 40 w 47"/>
                    <a:gd name="T79" fmla="*/ 4 h 64"/>
                    <a:gd name="T80" fmla="*/ 45 w 47"/>
                    <a:gd name="T81" fmla="*/ 7 h 64"/>
                    <a:gd name="T82" fmla="*/ 47 w 47"/>
                    <a:gd name="T83" fmla="*/ 6 h 64"/>
                    <a:gd name="T84" fmla="*/ 47 w 47"/>
                    <a:gd name="T85" fmla="*/ 4 h 6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
                    <a:gd name="T130" fmla="*/ 0 h 64"/>
                    <a:gd name="T131" fmla="*/ 47 w 47"/>
                    <a:gd name="T132" fmla="*/ 64 h 6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 h="64">
                      <a:moveTo>
                        <a:pt x="47" y="4"/>
                      </a:moveTo>
                      <a:lnTo>
                        <a:pt x="40" y="0"/>
                      </a:lnTo>
                      <a:lnTo>
                        <a:pt x="32" y="0"/>
                      </a:lnTo>
                      <a:lnTo>
                        <a:pt x="26" y="0"/>
                      </a:lnTo>
                      <a:lnTo>
                        <a:pt x="19" y="2"/>
                      </a:lnTo>
                      <a:lnTo>
                        <a:pt x="15" y="6"/>
                      </a:lnTo>
                      <a:lnTo>
                        <a:pt x="9" y="9"/>
                      </a:lnTo>
                      <a:lnTo>
                        <a:pt x="5" y="13"/>
                      </a:lnTo>
                      <a:lnTo>
                        <a:pt x="2" y="19"/>
                      </a:lnTo>
                      <a:lnTo>
                        <a:pt x="0" y="24"/>
                      </a:lnTo>
                      <a:lnTo>
                        <a:pt x="0" y="32"/>
                      </a:lnTo>
                      <a:lnTo>
                        <a:pt x="0" y="38"/>
                      </a:lnTo>
                      <a:lnTo>
                        <a:pt x="2" y="43"/>
                      </a:lnTo>
                      <a:lnTo>
                        <a:pt x="5" y="49"/>
                      </a:lnTo>
                      <a:lnTo>
                        <a:pt x="9" y="55"/>
                      </a:lnTo>
                      <a:lnTo>
                        <a:pt x="15" y="59"/>
                      </a:lnTo>
                      <a:lnTo>
                        <a:pt x="19" y="61"/>
                      </a:lnTo>
                      <a:lnTo>
                        <a:pt x="26" y="62"/>
                      </a:lnTo>
                      <a:lnTo>
                        <a:pt x="32" y="64"/>
                      </a:lnTo>
                      <a:lnTo>
                        <a:pt x="32" y="62"/>
                      </a:lnTo>
                      <a:lnTo>
                        <a:pt x="32" y="61"/>
                      </a:lnTo>
                      <a:lnTo>
                        <a:pt x="26" y="59"/>
                      </a:lnTo>
                      <a:lnTo>
                        <a:pt x="21" y="59"/>
                      </a:lnTo>
                      <a:lnTo>
                        <a:pt x="17" y="55"/>
                      </a:lnTo>
                      <a:lnTo>
                        <a:pt x="11" y="51"/>
                      </a:lnTo>
                      <a:lnTo>
                        <a:pt x="9" y="47"/>
                      </a:lnTo>
                      <a:lnTo>
                        <a:pt x="5" y="43"/>
                      </a:lnTo>
                      <a:lnTo>
                        <a:pt x="3" y="38"/>
                      </a:lnTo>
                      <a:lnTo>
                        <a:pt x="3" y="32"/>
                      </a:lnTo>
                      <a:lnTo>
                        <a:pt x="3" y="26"/>
                      </a:lnTo>
                      <a:lnTo>
                        <a:pt x="5" y="21"/>
                      </a:lnTo>
                      <a:lnTo>
                        <a:pt x="9" y="15"/>
                      </a:lnTo>
                      <a:lnTo>
                        <a:pt x="11" y="11"/>
                      </a:lnTo>
                      <a:lnTo>
                        <a:pt x="17" y="7"/>
                      </a:lnTo>
                      <a:lnTo>
                        <a:pt x="21" y="6"/>
                      </a:lnTo>
                      <a:lnTo>
                        <a:pt x="26" y="4"/>
                      </a:lnTo>
                      <a:lnTo>
                        <a:pt x="32" y="4"/>
                      </a:lnTo>
                      <a:lnTo>
                        <a:pt x="40" y="4"/>
                      </a:lnTo>
                      <a:lnTo>
                        <a:pt x="45" y="7"/>
                      </a:lnTo>
                      <a:lnTo>
                        <a:pt x="47" y="6"/>
                      </a:lnTo>
                      <a:lnTo>
                        <a:pt x="47" y="4"/>
                      </a:lnTo>
                      <a:close/>
                    </a:path>
                  </a:pathLst>
                </a:custGeom>
                <a:solidFill>
                  <a:srgbClr val="EFCE62"/>
                </a:solidFill>
                <a:ln w="9525">
                  <a:noFill/>
                  <a:round/>
                  <a:headEnd/>
                  <a:tailEnd/>
                </a:ln>
              </p:spPr>
              <p:txBody>
                <a:bodyPr/>
                <a:lstStyle/>
                <a:p>
                  <a:endParaRPr lang="en-US"/>
                </a:p>
              </p:txBody>
            </p:sp>
            <p:sp>
              <p:nvSpPr>
                <p:cNvPr id="22250" name="Freeform 428"/>
                <p:cNvSpPr>
                  <a:spLocks/>
                </p:cNvSpPr>
                <p:nvPr/>
              </p:nvSpPr>
              <p:spPr bwMode="auto">
                <a:xfrm>
                  <a:off x="1476" y="1427"/>
                  <a:ext cx="45" cy="60"/>
                </a:xfrm>
                <a:custGeom>
                  <a:avLst/>
                  <a:gdLst>
                    <a:gd name="T0" fmla="*/ 45 w 45"/>
                    <a:gd name="T1" fmla="*/ 4 h 60"/>
                    <a:gd name="T2" fmla="*/ 38 w 45"/>
                    <a:gd name="T3" fmla="*/ 0 h 60"/>
                    <a:gd name="T4" fmla="*/ 30 w 45"/>
                    <a:gd name="T5" fmla="*/ 0 h 60"/>
                    <a:gd name="T6" fmla="*/ 24 w 45"/>
                    <a:gd name="T7" fmla="*/ 0 h 60"/>
                    <a:gd name="T8" fmla="*/ 19 w 45"/>
                    <a:gd name="T9" fmla="*/ 2 h 60"/>
                    <a:gd name="T10" fmla="*/ 13 w 45"/>
                    <a:gd name="T11" fmla="*/ 5 h 60"/>
                    <a:gd name="T12" fmla="*/ 9 w 45"/>
                    <a:gd name="T13" fmla="*/ 9 h 60"/>
                    <a:gd name="T14" fmla="*/ 5 w 45"/>
                    <a:gd name="T15" fmla="*/ 13 h 60"/>
                    <a:gd name="T16" fmla="*/ 1 w 45"/>
                    <a:gd name="T17" fmla="*/ 19 h 60"/>
                    <a:gd name="T18" fmla="*/ 0 w 45"/>
                    <a:gd name="T19" fmla="*/ 24 h 60"/>
                    <a:gd name="T20" fmla="*/ 0 w 45"/>
                    <a:gd name="T21" fmla="*/ 30 h 60"/>
                    <a:gd name="T22" fmla="*/ 0 w 45"/>
                    <a:gd name="T23" fmla="*/ 36 h 60"/>
                    <a:gd name="T24" fmla="*/ 1 w 45"/>
                    <a:gd name="T25" fmla="*/ 41 h 60"/>
                    <a:gd name="T26" fmla="*/ 5 w 45"/>
                    <a:gd name="T27" fmla="*/ 47 h 60"/>
                    <a:gd name="T28" fmla="*/ 9 w 45"/>
                    <a:gd name="T29" fmla="*/ 51 h 60"/>
                    <a:gd name="T30" fmla="*/ 13 w 45"/>
                    <a:gd name="T31" fmla="*/ 55 h 60"/>
                    <a:gd name="T32" fmla="*/ 19 w 45"/>
                    <a:gd name="T33" fmla="*/ 57 h 60"/>
                    <a:gd name="T34" fmla="*/ 24 w 45"/>
                    <a:gd name="T35" fmla="*/ 59 h 60"/>
                    <a:gd name="T36" fmla="*/ 30 w 45"/>
                    <a:gd name="T37" fmla="*/ 60 h 60"/>
                    <a:gd name="T38" fmla="*/ 30 w 45"/>
                    <a:gd name="T39" fmla="*/ 59 h 60"/>
                    <a:gd name="T40" fmla="*/ 30 w 45"/>
                    <a:gd name="T41" fmla="*/ 57 h 60"/>
                    <a:gd name="T42" fmla="*/ 30 w 45"/>
                    <a:gd name="T43" fmla="*/ 57 h 60"/>
                    <a:gd name="T44" fmla="*/ 30 w 45"/>
                    <a:gd name="T45" fmla="*/ 57 h 60"/>
                    <a:gd name="T46" fmla="*/ 24 w 45"/>
                    <a:gd name="T47" fmla="*/ 55 h 60"/>
                    <a:gd name="T48" fmla="*/ 20 w 45"/>
                    <a:gd name="T49" fmla="*/ 55 h 60"/>
                    <a:gd name="T50" fmla="*/ 15 w 45"/>
                    <a:gd name="T51" fmla="*/ 51 h 60"/>
                    <a:gd name="T52" fmla="*/ 11 w 45"/>
                    <a:gd name="T53" fmla="*/ 49 h 60"/>
                    <a:gd name="T54" fmla="*/ 7 w 45"/>
                    <a:gd name="T55" fmla="*/ 45 h 60"/>
                    <a:gd name="T56" fmla="*/ 5 w 45"/>
                    <a:gd name="T57" fmla="*/ 40 h 60"/>
                    <a:gd name="T58" fmla="*/ 3 w 45"/>
                    <a:gd name="T59" fmla="*/ 36 h 60"/>
                    <a:gd name="T60" fmla="*/ 3 w 45"/>
                    <a:gd name="T61" fmla="*/ 30 h 60"/>
                    <a:gd name="T62" fmla="*/ 3 w 45"/>
                    <a:gd name="T63" fmla="*/ 24 h 60"/>
                    <a:gd name="T64" fmla="*/ 5 w 45"/>
                    <a:gd name="T65" fmla="*/ 19 h 60"/>
                    <a:gd name="T66" fmla="*/ 7 w 45"/>
                    <a:gd name="T67" fmla="*/ 15 h 60"/>
                    <a:gd name="T68" fmla="*/ 11 w 45"/>
                    <a:gd name="T69" fmla="*/ 11 h 60"/>
                    <a:gd name="T70" fmla="*/ 15 w 45"/>
                    <a:gd name="T71" fmla="*/ 7 h 60"/>
                    <a:gd name="T72" fmla="*/ 20 w 45"/>
                    <a:gd name="T73" fmla="*/ 5 h 60"/>
                    <a:gd name="T74" fmla="*/ 24 w 45"/>
                    <a:gd name="T75" fmla="*/ 4 h 60"/>
                    <a:gd name="T76" fmla="*/ 30 w 45"/>
                    <a:gd name="T77" fmla="*/ 4 h 60"/>
                    <a:gd name="T78" fmla="*/ 38 w 45"/>
                    <a:gd name="T79" fmla="*/ 4 h 60"/>
                    <a:gd name="T80" fmla="*/ 43 w 45"/>
                    <a:gd name="T81" fmla="*/ 7 h 60"/>
                    <a:gd name="T82" fmla="*/ 43 w 45"/>
                    <a:gd name="T83" fmla="*/ 5 h 60"/>
                    <a:gd name="T84" fmla="*/ 45 w 45"/>
                    <a:gd name="T85" fmla="*/ 4 h 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
                    <a:gd name="T130" fmla="*/ 0 h 60"/>
                    <a:gd name="T131" fmla="*/ 45 w 45"/>
                    <a:gd name="T132" fmla="*/ 60 h 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 h="60">
                      <a:moveTo>
                        <a:pt x="45" y="4"/>
                      </a:moveTo>
                      <a:lnTo>
                        <a:pt x="38" y="0"/>
                      </a:lnTo>
                      <a:lnTo>
                        <a:pt x="30" y="0"/>
                      </a:lnTo>
                      <a:lnTo>
                        <a:pt x="24" y="0"/>
                      </a:lnTo>
                      <a:lnTo>
                        <a:pt x="19" y="2"/>
                      </a:lnTo>
                      <a:lnTo>
                        <a:pt x="13" y="5"/>
                      </a:lnTo>
                      <a:lnTo>
                        <a:pt x="9" y="9"/>
                      </a:lnTo>
                      <a:lnTo>
                        <a:pt x="5" y="13"/>
                      </a:lnTo>
                      <a:lnTo>
                        <a:pt x="1" y="19"/>
                      </a:lnTo>
                      <a:lnTo>
                        <a:pt x="0" y="24"/>
                      </a:lnTo>
                      <a:lnTo>
                        <a:pt x="0" y="30"/>
                      </a:lnTo>
                      <a:lnTo>
                        <a:pt x="0" y="36"/>
                      </a:lnTo>
                      <a:lnTo>
                        <a:pt x="1" y="41"/>
                      </a:lnTo>
                      <a:lnTo>
                        <a:pt x="5" y="47"/>
                      </a:lnTo>
                      <a:lnTo>
                        <a:pt x="9" y="51"/>
                      </a:lnTo>
                      <a:lnTo>
                        <a:pt x="13" y="55"/>
                      </a:lnTo>
                      <a:lnTo>
                        <a:pt x="19" y="57"/>
                      </a:lnTo>
                      <a:lnTo>
                        <a:pt x="24" y="59"/>
                      </a:lnTo>
                      <a:lnTo>
                        <a:pt x="30" y="60"/>
                      </a:lnTo>
                      <a:lnTo>
                        <a:pt x="30" y="59"/>
                      </a:lnTo>
                      <a:lnTo>
                        <a:pt x="30" y="57"/>
                      </a:lnTo>
                      <a:lnTo>
                        <a:pt x="24" y="55"/>
                      </a:lnTo>
                      <a:lnTo>
                        <a:pt x="20" y="55"/>
                      </a:lnTo>
                      <a:lnTo>
                        <a:pt x="15" y="51"/>
                      </a:lnTo>
                      <a:lnTo>
                        <a:pt x="11" y="49"/>
                      </a:lnTo>
                      <a:lnTo>
                        <a:pt x="7" y="45"/>
                      </a:lnTo>
                      <a:lnTo>
                        <a:pt x="5" y="40"/>
                      </a:lnTo>
                      <a:lnTo>
                        <a:pt x="3" y="36"/>
                      </a:lnTo>
                      <a:lnTo>
                        <a:pt x="3" y="30"/>
                      </a:lnTo>
                      <a:lnTo>
                        <a:pt x="3" y="24"/>
                      </a:lnTo>
                      <a:lnTo>
                        <a:pt x="5" y="19"/>
                      </a:lnTo>
                      <a:lnTo>
                        <a:pt x="7" y="15"/>
                      </a:lnTo>
                      <a:lnTo>
                        <a:pt x="11" y="11"/>
                      </a:lnTo>
                      <a:lnTo>
                        <a:pt x="15" y="7"/>
                      </a:lnTo>
                      <a:lnTo>
                        <a:pt x="20" y="5"/>
                      </a:lnTo>
                      <a:lnTo>
                        <a:pt x="24" y="4"/>
                      </a:lnTo>
                      <a:lnTo>
                        <a:pt x="30" y="4"/>
                      </a:lnTo>
                      <a:lnTo>
                        <a:pt x="38" y="4"/>
                      </a:lnTo>
                      <a:lnTo>
                        <a:pt x="43" y="7"/>
                      </a:lnTo>
                      <a:lnTo>
                        <a:pt x="43" y="5"/>
                      </a:lnTo>
                      <a:lnTo>
                        <a:pt x="45" y="4"/>
                      </a:lnTo>
                      <a:close/>
                    </a:path>
                  </a:pathLst>
                </a:custGeom>
                <a:solidFill>
                  <a:srgbClr val="F0CF62"/>
                </a:solidFill>
                <a:ln w="9525">
                  <a:noFill/>
                  <a:round/>
                  <a:headEnd/>
                  <a:tailEnd/>
                </a:ln>
              </p:spPr>
              <p:txBody>
                <a:bodyPr/>
                <a:lstStyle/>
                <a:p>
                  <a:endParaRPr lang="en-US"/>
                </a:p>
              </p:txBody>
            </p:sp>
            <p:sp>
              <p:nvSpPr>
                <p:cNvPr id="22251" name="Freeform 429"/>
                <p:cNvSpPr>
                  <a:spLocks/>
                </p:cNvSpPr>
                <p:nvPr/>
              </p:nvSpPr>
              <p:spPr bwMode="auto">
                <a:xfrm>
                  <a:off x="1477" y="1429"/>
                  <a:ext cx="42" cy="57"/>
                </a:xfrm>
                <a:custGeom>
                  <a:avLst/>
                  <a:gdLst>
                    <a:gd name="T0" fmla="*/ 42 w 42"/>
                    <a:gd name="T1" fmla="*/ 3 h 57"/>
                    <a:gd name="T2" fmla="*/ 37 w 42"/>
                    <a:gd name="T3" fmla="*/ 0 h 57"/>
                    <a:gd name="T4" fmla="*/ 29 w 42"/>
                    <a:gd name="T5" fmla="*/ 0 h 57"/>
                    <a:gd name="T6" fmla="*/ 23 w 42"/>
                    <a:gd name="T7" fmla="*/ 0 h 57"/>
                    <a:gd name="T8" fmla="*/ 18 w 42"/>
                    <a:gd name="T9" fmla="*/ 2 h 57"/>
                    <a:gd name="T10" fmla="*/ 14 w 42"/>
                    <a:gd name="T11" fmla="*/ 3 h 57"/>
                    <a:gd name="T12" fmla="*/ 8 w 42"/>
                    <a:gd name="T13" fmla="*/ 7 h 57"/>
                    <a:gd name="T14" fmla="*/ 6 w 42"/>
                    <a:gd name="T15" fmla="*/ 11 h 57"/>
                    <a:gd name="T16" fmla="*/ 2 w 42"/>
                    <a:gd name="T17" fmla="*/ 17 h 57"/>
                    <a:gd name="T18" fmla="*/ 0 w 42"/>
                    <a:gd name="T19" fmla="*/ 22 h 57"/>
                    <a:gd name="T20" fmla="*/ 0 w 42"/>
                    <a:gd name="T21" fmla="*/ 28 h 57"/>
                    <a:gd name="T22" fmla="*/ 0 w 42"/>
                    <a:gd name="T23" fmla="*/ 34 h 57"/>
                    <a:gd name="T24" fmla="*/ 2 w 42"/>
                    <a:gd name="T25" fmla="*/ 39 h 57"/>
                    <a:gd name="T26" fmla="*/ 6 w 42"/>
                    <a:gd name="T27" fmla="*/ 43 h 57"/>
                    <a:gd name="T28" fmla="*/ 8 w 42"/>
                    <a:gd name="T29" fmla="*/ 47 h 57"/>
                    <a:gd name="T30" fmla="*/ 14 w 42"/>
                    <a:gd name="T31" fmla="*/ 51 h 57"/>
                    <a:gd name="T32" fmla="*/ 18 w 42"/>
                    <a:gd name="T33" fmla="*/ 55 h 57"/>
                    <a:gd name="T34" fmla="*/ 23 w 42"/>
                    <a:gd name="T35" fmla="*/ 55 h 57"/>
                    <a:gd name="T36" fmla="*/ 29 w 42"/>
                    <a:gd name="T37" fmla="*/ 57 h 57"/>
                    <a:gd name="T38" fmla="*/ 29 w 42"/>
                    <a:gd name="T39" fmla="*/ 57 h 57"/>
                    <a:gd name="T40" fmla="*/ 29 w 42"/>
                    <a:gd name="T41" fmla="*/ 57 h 57"/>
                    <a:gd name="T42" fmla="*/ 29 w 42"/>
                    <a:gd name="T43" fmla="*/ 55 h 57"/>
                    <a:gd name="T44" fmla="*/ 29 w 42"/>
                    <a:gd name="T45" fmla="*/ 53 h 57"/>
                    <a:gd name="T46" fmla="*/ 29 w 42"/>
                    <a:gd name="T47" fmla="*/ 53 h 57"/>
                    <a:gd name="T48" fmla="*/ 29 w 42"/>
                    <a:gd name="T49" fmla="*/ 53 h 57"/>
                    <a:gd name="T50" fmla="*/ 19 w 42"/>
                    <a:gd name="T51" fmla="*/ 51 h 57"/>
                    <a:gd name="T52" fmla="*/ 12 w 42"/>
                    <a:gd name="T53" fmla="*/ 45 h 57"/>
                    <a:gd name="T54" fmla="*/ 6 w 42"/>
                    <a:gd name="T55" fmla="*/ 38 h 57"/>
                    <a:gd name="T56" fmla="*/ 4 w 42"/>
                    <a:gd name="T57" fmla="*/ 28 h 57"/>
                    <a:gd name="T58" fmla="*/ 6 w 42"/>
                    <a:gd name="T59" fmla="*/ 19 h 57"/>
                    <a:gd name="T60" fmla="*/ 12 w 42"/>
                    <a:gd name="T61" fmla="*/ 11 h 57"/>
                    <a:gd name="T62" fmla="*/ 19 w 42"/>
                    <a:gd name="T63" fmla="*/ 5 h 57"/>
                    <a:gd name="T64" fmla="*/ 29 w 42"/>
                    <a:gd name="T65" fmla="*/ 3 h 57"/>
                    <a:gd name="T66" fmla="*/ 37 w 42"/>
                    <a:gd name="T67" fmla="*/ 3 h 57"/>
                    <a:gd name="T68" fmla="*/ 42 w 42"/>
                    <a:gd name="T69" fmla="*/ 7 h 57"/>
                    <a:gd name="T70" fmla="*/ 42 w 42"/>
                    <a:gd name="T71" fmla="*/ 5 h 57"/>
                    <a:gd name="T72" fmla="*/ 42 w 42"/>
                    <a:gd name="T73" fmla="*/ 3 h 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
                    <a:gd name="T112" fmla="*/ 0 h 57"/>
                    <a:gd name="T113" fmla="*/ 42 w 42"/>
                    <a:gd name="T114" fmla="*/ 57 h 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 h="57">
                      <a:moveTo>
                        <a:pt x="42" y="3"/>
                      </a:moveTo>
                      <a:lnTo>
                        <a:pt x="37" y="0"/>
                      </a:lnTo>
                      <a:lnTo>
                        <a:pt x="29" y="0"/>
                      </a:lnTo>
                      <a:lnTo>
                        <a:pt x="23" y="0"/>
                      </a:lnTo>
                      <a:lnTo>
                        <a:pt x="18" y="2"/>
                      </a:lnTo>
                      <a:lnTo>
                        <a:pt x="14" y="3"/>
                      </a:lnTo>
                      <a:lnTo>
                        <a:pt x="8" y="7"/>
                      </a:lnTo>
                      <a:lnTo>
                        <a:pt x="6" y="11"/>
                      </a:lnTo>
                      <a:lnTo>
                        <a:pt x="2" y="17"/>
                      </a:lnTo>
                      <a:lnTo>
                        <a:pt x="0" y="22"/>
                      </a:lnTo>
                      <a:lnTo>
                        <a:pt x="0" y="28"/>
                      </a:lnTo>
                      <a:lnTo>
                        <a:pt x="0" y="34"/>
                      </a:lnTo>
                      <a:lnTo>
                        <a:pt x="2" y="39"/>
                      </a:lnTo>
                      <a:lnTo>
                        <a:pt x="6" y="43"/>
                      </a:lnTo>
                      <a:lnTo>
                        <a:pt x="8" y="47"/>
                      </a:lnTo>
                      <a:lnTo>
                        <a:pt x="14" y="51"/>
                      </a:lnTo>
                      <a:lnTo>
                        <a:pt x="18" y="55"/>
                      </a:lnTo>
                      <a:lnTo>
                        <a:pt x="23" y="55"/>
                      </a:lnTo>
                      <a:lnTo>
                        <a:pt x="29" y="57"/>
                      </a:lnTo>
                      <a:lnTo>
                        <a:pt x="29" y="55"/>
                      </a:lnTo>
                      <a:lnTo>
                        <a:pt x="29" y="53"/>
                      </a:lnTo>
                      <a:lnTo>
                        <a:pt x="19" y="51"/>
                      </a:lnTo>
                      <a:lnTo>
                        <a:pt x="12" y="45"/>
                      </a:lnTo>
                      <a:lnTo>
                        <a:pt x="6" y="38"/>
                      </a:lnTo>
                      <a:lnTo>
                        <a:pt x="4" y="28"/>
                      </a:lnTo>
                      <a:lnTo>
                        <a:pt x="6" y="19"/>
                      </a:lnTo>
                      <a:lnTo>
                        <a:pt x="12" y="11"/>
                      </a:lnTo>
                      <a:lnTo>
                        <a:pt x="19" y="5"/>
                      </a:lnTo>
                      <a:lnTo>
                        <a:pt x="29" y="3"/>
                      </a:lnTo>
                      <a:lnTo>
                        <a:pt x="37" y="3"/>
                      </a:lnTo>
                      <a:lnTo>
                        <a:pt x="42" y="7"/>
                      </a:lnTo>
                      <a:lnTo>
                        <a:pt x="42" y="5"/>
                      </a:lnTo>
                      <a:lnTo>
                        <a:pt x="42" y="3"/>
                      </a:lnTo>
                      <a:close/>
                    </a:path>
                  </a:pathLst>
                </a:custGeom>
                <a:solidFill>
                  <a:srgbClr val="F0D063"/>
                </a:solidFill>
                <a:ln w="9525">
                  <a:noFill/>
                  <a:round/>
                  <a:headEnd/>
                  <a:tailEnd/>
                </a:ln>
              </p:spPr>
              <p:txBody>
                <a:bodyPr/>
                <a:lstStyle/>
                <a:p>
                  <a:endParaRPr lang="en-US"/>
                </a:p>
              </p:txBody>
            </p:sp>
            <p:sp>
              <p:nvSpPr>
                <p:cNvPr id="22252" name="Freeform 430"/>
                <p:cNvSpPr>
                  <a:spLocks/>
                </p:cNvSpPr>
                <p:nvPr/>
              </p:nvSpPr>
              <p:spPr bwMode="auto">
                <a:xfrm>
                  <a:off x="1479" y="1431"/>
                  <a:ext cx="40" cy="53"/>
                </a:xfrm>
                <a:custGeom>
                  <a:avLst/>
                  <a:gdLst>
                    <a:gd name="T0" fmla="*/ 40 w 40"/>
                    <a:gd name="T1" fmla="*/ 3 h 53"/>
                    <a:gd name="T2" fmla="*/ 35 w 40"/>
                    <a:gd name="T3" fmla="*/ 0 h 53"/>
                    <a:gd name="T4" fmla="*/ 27 w 40"/>
                    <a:gd name="T5" fmla="*/ 0 h 53"/>
                    <a:gd name="T6" fmla="*/ 21 w 40"/>
                    <a:gd name="T7" fmla="*/ 0 h 53"/>
                    <a:gd name="T8" fmla="*/ 17 w 40"/>
                    <a:gd name="T9" fmla="*/ 1 h 53"/>
                    <a:gd name="T10" fmla="*/ 12 w 40"/>
                    <a:gd name="T11" fmla="*/ 3 h 53"/>
                    <a:gd name="T12" fmla="*/ 8 w 40"/>
                    <a:gd name="T13" fmla="*/ 7 h 53"/>
                    <a:gd name="T14" fmla="*/ 4 w 40"/>
                    <a:gd name="T15" fmla="*/ 11 h 53"/>
                    <a:gd name="T16" fmla="*/ 2 w 40"/>
                    <a:gd name="T17" fmla="*/ 15 h 53"/>
                    <a:gd name="T18" fmla="*/ 0 w 40"/>
                    <a:gd name="T19" fmla="*/ 20 h 53"/>
                    <a:gd name="T20" fmla="*/ 0 w 40"/>
                    <a:gd name="T21" fmla="*/ 26 h 53"/>
                    <a:gd name="T22" fmla="*/ 0 w 40"/>
                    <a:gd name="T23" fmla="*/ 32 h 53"/>
                    <a:gd name="T24" fmla="*/ 2 w 40"/>
                    <a:gd name="T25" fmla="*/ 36 h 53"/>
                    <a:gd name="T26" fmla="*/ 4 w 40"/>
                    <a:gd name="T27" fmla="*/ 41 h 53"/>
                    <a:gd name="T28" fmla="*/ 8 w 40"/>
                    <a:gd name="T29" fmla="*/ 45 h 53"/>
                    <a:gd name="T30" fmla="*/ 12 w 40"/>
                    <a:gd name="T31" fmla="*/ 47 h 53"/>
                    <a:gd name="T32" fmla="*/ 17 w 40"/>
                    <a:gd name="T33" fmla="*/ 51 h 53"/>
                    <a:gd name="T34" fmla="*/ 21 w 40"/>
                    <a:gd name="T35" fmla="*/ 51 h 53"/>
                    <a:gd name="T36" fmla="*/ 27 w 40"/>
                    <a:gd name="T37" fmla="*/ 53 h 53"/>
                    <a:gd name="T38" fmla="*/ 27 w 40"/>
                    <a:gd name="T39" fmla="*/ 53 h 53"/>
                    <a:gd name="T40" fmla="*/ 27 w 40"/>
                    <a:gd name="T41" fmla="*/ 53 h 53"/>
                    <a:gd name="T42" fmla="*/ 27 w 40"/>
                    <a:gd name="T43" fmla="*/ 51 h 53"/>
                    <a:gd name="T44" fmla="*/ 27 w 40"/>
                    <a:gd name="T45" fmla="*/ 49 h 53"/>
                    <a:gd name="T46" fmla="*/ 27 w 40"/>
                    <a:gd name="T47" fmla="*/ 49 h 53"/>
                    <a:gd name="T48" fmla="*/ 27 w 40"/>
                    <a:gd name="T49" fmla="*/ 49 h 53"/>
                    <a:gd name="T50" fmla="*/ 17 w 40"/>
                    <a:gd name="T51" fmla="*/ 47 h 53"/>
                    <a:gd name="T52" fmla="*/ 12 w 40"/>
                    <a:gd name="T53" fmla="*/ 41 h 53"/>
                    <a:gd name="T54" fmla="*/ 6 w 40"/>
                    <a:gd name="T55" fmla="*/ 34 h 53"/>
                    <a:gd name="T56" fmla="*/ 4 w 40"/>
                    <a:gd name="T57" fmla="*/ 26 h 53"/>
                    <a:gd name="T58" fmla="*/ 6 w 40"/>
                    <a:gd name="T59" fmla="*/ 17 h 53"/>
                    <a:gd name="T60" fmla="*/ 12 w 40"/>
                    <a:gd name="T61" fmla="*/ 9 h 53"/>
                    <a:gd name="T62" fmla="*/ 17 w 40"/>
                    <a:gd name="T63" fmla="*/ 5 h 53"/>
                    <a:gd name="T64" fmla="*/ 27 w 40"/>
                    <a:gd name="T65" fmla="*/ 3 h 53"/>
                    <a:gd name="T66" fmla="*/ 33 w 40"/>
                    <a:gd name="T67" fmla="*/ 3 h 53"/>
                    <a:gd name="T68" fmla="*/ 38 w 40"/>
                    <a:gd name="T69" fmla="*/ 7 h 53"/>
                    <a:gd name="T70" fmla="*/ 40 w 40"/>
                    <a:gd name="T71" fmla="*/ 5 h 53"/>
                    <a:gd name="T72" fmla="*/ 40 w 40"/>
                    <a:gd name="T73" fmla="*/ 3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0"/>
                    <a:gd name="T112" fmla="*/ 0 h 53"/>
                    <a:gd name="T113" fmla="*/ 40 w 40"/>
                    <a:gd name="T114" fmla="*/ 53 h 5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0" h="53">
                      <a:moveTo>
                        <a:pt x="40" y="3"/>
                      </a:moveTo>
                      <a:lnTo>
                        <a:pt x="35" y="0"/>
                      </a:lnTo>
                      <a:lnTo>
                        <a:pt x="27" y="0"/>
                      </a:lnTo>
                      <a:lnTo>
                        <a:pt x="21" y="0"/>
                      </a:lnTo>
                      <a:lnTo>
                        <a:pt x="17" y="1"/>
                      </a:lnTo>
                      <a:lnTo>
                        <a:pt x="12" y="3"/>
                      </a:lnTo>
                      <a:lnTo>
                        <a:pt x="8" y="7"/>
                      </a:lnTo>
                      <a:lnTo>
                        <a:pt x="4" y="11"/>
                      </a:lnTo>
                      <a:lnTo>
                        <a:pt x="2" y="15"/>
                      </a:lnTo>
                      <a:lnTo>
                        <a:pt x="0" y="20"/>
                      </a:lnTo>
                      <a:lnTo>
                        <a:pt x="0" y="26"/>
                      </a:lnTo>
                      <a:lnTo>
                        <a:pt x="0" y="32"/>
                      </a:lnTo>
                      <a:lnTo>
                        <a:pt x="2" y="36"/>
                      </a:lnTo>
                      <a:lnTo>
                        <a:pt x="4" y="41"/>
                      </a:lnTo>
                      <a:lnTo>
                        <a:pt x="8" y="45"/>
                      </a:lnTo>
                      <a:lnTo>
                        <a:pt x="12" y="47"/>
                      </a:lnTo>
                      <a:lnTo>
                        <a:pt x="17" y="51"/>
                      </a:lnTo>
                      <a:lnTo>
                        <a:pt x="21" y="51"/>
                      </a:lnTo>
                      <a:lnTo>
                        <a:pt x="27" y="53"/>
                      </a:lnTo>
                      <a:lnTo>
                        <a:pt x="27" y="51"/>
                      </a:lnTo>
                      <a:lnTo>
                        <a:pt x="27" y="49"/>
                      </a:lnTo>
                      <a:lnTo>
                        <a:pt x="17" y="47"/>
                      </a:lnTo>
                      <a:lnTo>
                        <a:pt x="12" y="41"/>
                      </a:lnTo>
                      <a:lnTo>
                        <a:pt x="6" y="34"/>
                      </a:lnTo>
                      <a:lnTo>
                        <a:pt x="4" y="26"/>
                      </a:lnTo>
                      <a:lnTo>
                        <a:pt x="6" y="17"/>
                      </a:lnTo>
                      <a:lnTo>
                        <a:pt x="12" y="9"/>
                      </a:lnTo>
                      <a:lnTo>
                        <a:pt x="17" y="5"/>
                      </a:lnTo>
                      <a:lnTo>
                        <a:pt x="27" y="3"/>
                      </a:lnTo>
                      <a:lnTo>
                        <a:pt x="33" y="3"/>
                      </a:lnTo>
                      <a:lnTo>
                        <a:pt x="38" y="7"/>
                      </a:lnTo>
                      <a:lnTo>
                        <a:pt x="40" y="5"/>
                      </a:lnTo>
                      <a:lnTo>
                        <a:pt x="40" y="3"/>
                      </a:lnTo>
                      <a:close/>
                    </a:path>
                  </a:pathLst>
                </a:custGeom>
                <a:solidFill>
                  <a:srgbClr val="F0D263"/>
                </a:solidFill>
                <a:ln w="9525">
                  <a:noFill/>
                  <a:round/>
                  <a:headEnd/>
                  <a:tailEnd/>
                </a:ln>
              </p:spPr>
              <p:txBody>
                <a:bodyPr/>
                <a:lstStyle/>
                <a:p>
                  <a:endParaRPr lang="en-US"/>
                </a:p>
              </p:txBody>
            </p:sp>
            <p:sp>
              <p:nvSpPr>
                <p:cNvPr id="22253" name="Freeform 431"/>
                <p:cNvSpPr>
                  <a:spLocks/>
                </p:cNvSpPr>
                <p:nvPr/>
              </p:nvSpPr>
              <p:spPr bwMode="auto">
                <a:xfrm>
                  <a:off x="1481" y="1432"/>
                  <a:ext cx="38" cy="50"/>
                </a:xfrm>
                <a:custGeom>
                  <a:avLst/>
                  <a:gdLst>
                    <a:gd name="T0" fmla="*/ 38 w 38"/>
                    <a:gd name="T1" fmla="*/ 4 h 50"/>
                    <a:gd name="T2" fmla="*/ 33 w 38"/>
                    <a:gd name="T3" fmla="*/ 0 h 50"/>
                    <a:gd name="T4" fmla="*/ 25 w 38"/>
                    <a:gd name="T5" fmla="*/ 0 h 50"/>
                    <a:gd name="T6" fmla="*/ 15 w 38"/>
                    <a:gd name="T7" fmla="*/ 2 h 50"/>
                    <a:gd name="T8" fmla="*/ 8 w 38"/>
                    <a:gd name="T9" fmla="*/ 8 h 50"/>
                    <a:gd name="T10" fmla="*/ 2 w 38"/>
                    <a:gd name="T11" fmla="*/ 16 h 50"/>
                    <a:gd name="T12" fmla="*/ 0 w 38"/>
                    <a:gd name="T13" fmla="*/ 25 h 50"/>
                    <a:gd name="T14" fmla="*/ 2 w 38"/>
                    <a:gd name="T15" fmla="*/ 35 h 50"/>
                    <a:gd name="T16" fmla="*/ 8 w 38"/>
                    <a:gd name="T17" fmla="*/ 42 h 50"/>
                    <a:gd name="T18" fmla="*/ 15 w 38"/>
                    <a:gd name="T19" fmla="*/ 48 h 50"/>
                    <a:gd name="T20" fmla="*/ 25 w 38"/>
                    <a:gd name="T21" fmla="*/ 50 h 50"/>
                    <a:gd name="T22" fmla="*/ 25 w 38"/>
                    <a:gd name="T23" fmla="*/ 50 h 50"/>
                    <a:gd name="T24" fmla="*/ 25 w 38"/>
                    <a:gd name="T25" fmla="*/ 50 h 50"/>
                    <a:gd name="T26" fmla="*/ 25 w 38"/>
                    <a:gd name="T27" fmla="*/ 48 h 50"/>
                    <a:gd name="T28" fmla="*/ 27 w 38"/>
                    <a:gd name="T29" fmla="*/ 46 h 50"/>
                    <a:gd name="T30" fmla="*/ 25 w 38"/>
                    <a:gd name="T31" fmla="*/ 46 h 50"/>
                    <a:gd name="T32" fmla="*/ 25 w 38"/>
                    <a:gd name="T33" fmla="*/ 46 h 50"/>
                    <a:gd name="T34" fmla="*/ 17 w 38"/>
                    <a:gd name="T35" fmla="*/ 44 h 50"/>
                    <a:gd name="T36" fmla="*/ 10 w 38"/>
                    <a:gd name="T37" fmla="*/ 40 h 50"/>
                    <a:gd name="T38" fmla="*/ 6 w 38"/>
                    <a:gd name="T39" fmla="*/ 33 h 50"/>
                    <a:gd name="T40" fmla="*/ 4 w 38"/>
                    <a:gd name="T41" fmla="*/ 25 h 50"/>
                    <a:gd name="T42" fmla="*/ 6 w 38"/>
                    <a:gd name="T43" fmla="*/ 17 h 50"/>
                    <a:gd name="T44" fmla="*/ 10 w 38"/>
                    <a:gd name="T45" fmla="*/ 10 h 50"/>
                    <a:gd name="T46" fmla="*/ 17 w 38"/>
                    <a:gd name="T47" fmla="*/ 6 h 50"/>
                    <a:gd name="T48" fmla="*/ 25 w 38"/>
                    <a:gd name="T49" fmla="*/ 4 h 50"/>
                    <a:gd name="T50" fmla="*/ 31 w 38"/>
                    <a:gd name="T51" fmla="*/ 4 h 50"/>
                    <a:gd name="T52" fmla="*/ 36 w 38"/>
                    <a:gd name="T53" fmla="*/ 8 h 50"/>
                    <a:gd name="T54" fmla="*/ 36 w 38"/>
                    <a:gd name="T55" fmla="*/ 6 h 50"/>
                    <a:gd name="T56" fmla="*/ 38 w 38"/>
                    <a:gd name="T57" fmla="*/ 4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
                    <a:gd name="T88" fmla="*/ 0 h 50"/>
                    <a:gd name="T89" fmla="*/ 38 w 38"/>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 h="50">
                      <a:moveTo>
                        <a:pt x="38" y="4"/>
                      </a:moveTo>
                      <a:lnTo>
                        <a:pt x="33" y="0"/>
                      </a:lnTo>
                      <a:lnTo>
                        <a:pt x="25" y="0"/>
                      </a:lnTo>
                      <a:lnTo>
                        <a:pt x="15" y="2"/>
                      </a:lnTo>
                      <a:lnTo>
                        <a:pt x="8" y="8"/>
                      </a:lnTo>
                      <a:lnTo>
                        <a:pt x="2" y="16"/>
                      </a:lnTo>
                      <a:lnTo>
                        <a:pt x="0" y="25"/>
                      </a:lnTo>
                      <a:lnTo>
                        <a:pt x="2" y="35"/>
                      </a:lnTo>
                      <a:lnTo>
                        <a:pt x="8" y="42"/>
                      </a:lnTo>
                      <a:lnTo>
                        <a:pt x="15" y="48"/>
                      </a:lnTo>
                      <a:lnTo>
                        <a:pt x="25" y="50"/>
                      </a:lnTo>
                      <a:lnTo>
                        <a:pt x="25" y="48"/>
                      </a:lnTo>
                      <a:lnTo>
                        <a:pt x="27" y="46"/>
                      </a:lnTo>
                      <a:lnTo>
                        <a:pt x="25" y="46"/>
                      </a:lnTo>
                      <a:lnTo>
                        <a:pt x="17" y="44"/>
                      </a:lnTo>
                      <a:lnTo>
                        <a:pt x="10" y="40"/>
                      </a:lnTo>
                      <a:lnTo>
                        <a:pt x="6" y="33"/>
                      </a:lnTo>
                      <a:lnTo>
                        <a:pt x="4" y="25"/>
                      </a:lnTo>
                      <a:lnTo>
                        <a:pt x="6" y="17"/>
                      </a:lnTo>
                      <a:lnTo>
                        <a:pt x="10" y="10"/>
                      </a:lnTo>
                      <a:lnTo>
                        <a:pt x="17" y="6"/>
                      </a:lnTo>
                      <a:lnTo>
                        <a:pt x="25" y="4"/>
                      </a:lnTo>
                      <a:lnTo>
                        <a:pt x="31" y="4"/>
                      </a:lnTo>
                      <a:lnTo>
                        <a:pt x="36" y="8"/>
                      </a:lnTo>
                      <a:lnTo>
                        <a:pt x="36" y="6"/>
                      </a:lnTo>
                      <a:lnTo>
                        <a:pt x="38" y="4"/>
                      </a:lnTo>
                      <a:close/>
                    </a:path>
                  </a:pathLst>
                </a:custGeom>
                <a:solidFill>
                  <a:srgbClr val="F0D563"/>
                </a:solidFill>
                <a:ln w="9525">
                  <a:noFill/>
                  <a:round/>
                  <a:headEnd/>
                  <a:tailEnd/>
                </a:ln>
              </p:spPr>
              <p:txBody>
                <a:bodyPr/>
                <a:lstStyle/>
                <a:p>
                  <a:endParaRPr lang="en-US"/>
                </a:p>
              </p:txBody>
            </p:sp>
            <p:sp>
              <p:nvSpPr>
                <p:cNvPr id="22254" name="Freeform 432"/>
                <p:cNvSpPr>
                  <a:spLocks/>
                </p:cNvSpPr>
                <p:nvPr/>
              </p:nvSpPr>
              <p:spPr bwMode="auto">
                <a:xfrm>
                  <a:off x="1483" y="1434"/>
                  <a:ext cx="34" cy="46"/>
                </a:xfrm>
                <a:custGeom>
                  <a:avLst/>
                  <a:gdLst>
                    <a:gd name="T0" fmla="*/ 34 w 34"/>
                    <a:gd name="T1" fmla="*/ 4 h 46"/>
                    <a:gd name="T2" fmla="*/ 29 w 34"/>
                    <a:gd name="T3" fmla="*/ 0 h 46"/>
                    <a:gd name="T4" fmla="*/ 23 w 34"/>
                    <a:gd name="T5" fmla="*/ 0 h 46"/>
                    <a:gd name="T6" fmla="*/ 13 w 34"/>
                    <a:gd name="T7" fmla="*/ 2 h 46"/>
                    <a:gd name="T8" fmla="*/ 8 w 34"/>
                    <a:gd name="T9" fmla="*/ 6 h 46"/>
                    <a:gd name="T10" fmla="*/ 2 w 34"/>
                    <a:gd name="T11" fmla="*/ 14 h 46"/>
                    <a:gd name="T12" fmla="*/ 0 w 34"/>
                    <a:gd name="T13" fmla="*/ 23 h 46"/>
                    <a:gd name="T14" fmla="*/ 2 w 34"/>
                    <a:gd name="T15" fmla="*/ 31 h 46"/>
                    <a:gd name="T16" fmla="*/ 8 w 34"/>
                    <a:gd name="T17" fmla="*/ 38 h 46"/>
                    <a:gd name="T18" fmla="*/ 13 w 34"/>
                    <a:gd name="T19" fmla="*/ 44 h 46"/>
                    <a:gd name="T20" fmla="*/ 23 w 34"/>
                    <a:gd name="T21" fmla="*/ 46 h 46"/>
                    <a:gd name="T22" fmla="*/ 23 w 34"/>
                    <a:gd name="T23" fmla="*/ 46 h 46"/>
                    <a:gd name="T24" fmla="*/ 23 w 34"/>
                    <a:gd name="T25" fmla="*/ 46 h 46"/>
                    <a:gd name="T26" fmla="*/ 25 w 34"/>
                    <a:gd name="T27" fmla="*/ 44 h 46"/>
                    <a:gd name="T28" fmla="*/ 25 w 34"/>
                    <a:gd name="T29" fmla="*/ 42 h 46"/>
                    <a:gd name="T30" fmla="*/ 23 w 34"/>
                    <a:gd name="T31" fmla="*/ 42 h 46"/>
                    <a:gd name="T32" fmla="*/ 23 w 34"/>
                    <a:gd name="T33" fmla="*/ 42 h 46"/>
                    <a:gd name="T34" fmla="*/ 15 w 34"/>
                    <a:gd name="T35" fmla="*/ 40 h 46"/>
                    <a:gd name="T36" fmla="*/ 10 w 34"/>
                    <a:gd name="T37" fmla="*/ 36 h 46"/>
                    <a:gd name="T38" fmla="*/ 6 w 34"/>
                    <a:gd name="T39" fmla="*/ 31 h 46"/>
                    <a:gd name="T40" fmla="*/ 4 w 34"/>
                    <a:gd name="T41" fmla="*/ 23 h 46"/>
                    <a:gd name="T42" fmla="*/ 6 w 34"/>
                    <a:gd name="T43" fmla="*/ 15 h 46"/>
                    <a:gd name="T44" fmla="*/ 10 w 34"/>
                    <a:gd name="T45" fmla="*/ 10 h 46"/>
                    <a:gd name="T46" fmla="*/ 15 w 34"/>
                    <a:gd name="T47" fmla="*/ 6 h 46"/>
                    <a:gd name="T48" fmla="*/ 23 w 34"/>
                    <a:gd name="T49" fmla="*/ 4 h 46"/>
                    <a:gd name="T50" fmla="*/ 29 w 34"/>
                    <a:gd name="T51" fmla="*/ 4 h 46"/>
                    <a:gd name="T52" fmla="*/ 34 w 34"/>
                    <a:gd name="T53" fmla="*/ 8 h 46"/>
                    <a:gd name="T54" fmla="*/ 34 w 34"/>
                    <a:gd name="T55" fmla="*/ 6 h 46"/>
                    <a:gd name="T56" fmla="*/ 34 w 34"/>
                    <a:gd name="T57" fmla="*/ 4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46"/>
                    <a:gd name="T89" fmla="*/ 34 w 34"/>
                    <a:gd name="T90" fmla="*/ 46 h 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46">
                      <a:moveTo>
                        <a:pt x="34" y="4"/>
                      </a:moveTo>
                      <a:lnTo>
                        <a:pt x="29" y="0"/>
                      </a:lnTo>
                      <a:lnTo>
                        <a:pt x="23" y="0"/>
                      </a:lnTo>
                      <a:lnTo>
                        <a:pt x="13" y="2"/>
                      </a:lnTo>
                      <a:lnTo>
                        <a:pt x="8" y="6"/>
                      </a:lnTo>
                      <a:lnTo>
                        <a:pt x="2" y="14"/>
                      </a:lnTo>
                      <a:lnTo>
                        <a:pt x="0" y="23"/>
                      </a:lnTo>
                      <a:lnTo>
                        <a:pt x="2" y="31"/>
                      </a:lnTo>
                      <a:lnTo>
                        <a:pt x="8" y="38"/>
                      </a:lnTo>
                      <a:lnTo>
                        <a:pt x="13" y="44"/>
                      </a:lnTo>
                      <a:lnTo>
                        <a:pt x="23" y="46"/>
                      </a:lnTo>
                      <a:lnTo>
                        <a:pt x="25" y="44"/>
                      </a:lnTo>
                      <a:lnTo>
                        <a:pt x="25" y="42"/>
                      </a:lnTo>
                      <a:lnTo>
                        <a:pt x="23" y="42"/>
                      </a:lnTo>
                      <a:lnTo>
                        <a:pt x="15" y="40"/>
                      </a:lnTo>
                      <a:lnTo>
                        <a:pt x="10" y="36"/>
                      </a:lnTo>
                      <a:lnTo>
                        <a:pt x="6" y="31"/>
                      </a:lnTo>
                      <a:lnTo>
                        <a:pt x="4" y="23"/>
                      </a:lnTo>
                      <a:lnTo>
                        <a:pt x="6" y="15"/>
                      </a:lnTo>
                      <a:lnTo>
                        <a:pt x="10" y="10"/>
                      </a:lnTo>
                      <a:lnTo>
                        <a:pt x="15" y="6"/>
                      </a:lnTo>
                      <a:lnTo>
                        <a:pt x="23" y="4"/>
                      </a:lnTo>
                      <a:lnTo>
                        <a:pt x="29" y="4"/>
                      </a:lnTo>
                      <a:lnTo>
                        <a:pt x="34" y="8"/>
                      </a:lnTo>
                      <a:lnTo>
                        <a:pt x="34" y="6"/>
                      </a:lnTo>
                      <a:lnTo>
                        <a:pt x="34" y="4"/>
                      </a:lnTo>
                      <a:close/>
                    </a:path>
                  </a:pathLst>
                </a:custGeom>
                <a:solidFill>
                  <a:srgbClr val="F1D664"/>
                </a:solidFill>
                <a:ln w="9525">
                  <a:noFill/>
                  <a:round/>
                  <a:headEnd/>
                  <a:tailEnd/>
                </a:ln>
              </p:spPr>
              <p:txBody>
                <a:bodyPr/>
                <a:lstStyle/>
                <a:p>
                  <a:endParaRPr lang="en-US"/>
                </a:p>
              </p:txBody>
            </p:sp>
            <p:sp>
              <p:nvSpPr>
                <p:cNvPr id="22255" name="Freeform 433"/>
                <p:cNvSpPr>
                  <a:spLocks/>
                </p:cNvSpPr>
                <p:nvPr/>
              </p:nvSpPr>
              <p:spPr bwMode="auto">
                <a:xfrm>
                  <a:off x="1485" y="1436"/>
                  <a:ext cx="32" cy="42"/>
                </a:xfrm>
                <a:custGeom>
                  <a:avLst/>
                  <a:gdLst>
                    <a:gd name="T0" fmla="*/ 32 w 32"/>
                    <a:gd name="T1" fmla="*/ 4 h 42"/>
                    <a:gd name="T2" fmla="*/ 27 w 32"/>
                    <a:gd name="T3" fmla="*/ 0 h 42"/>
                    <a:gd name="T4" fmla="*/ 21 w 32"/>
                    <a:gd name="T5" fmla="*/ 0 h 42"/>
                    <a:gd name="T6" fmla="*/ 13 w 32"/>
                    <a:gd name="T7" fmla="*/ 2 h 42"/>
                    <a:gd name="T8" fmla="*/ 6 w 32"/>
                    <a:gd name="T9" fmla="*/ 6 h 42"/>
                    <a:gd name="T10" fmla="*/ 2 w 32"/>
                    <a:gd name="T11" fmla="*/ 13 h 42"/>
                    <a:gd name="T12" fmla="*/ 0 w 32"/>
                    <a:gd name="T13" fmla="*/ 21 h 42"/>
                    <a:gd name="T14" fmla="*/ 2 w 32"/>
                    <a:gd name="T15" fmla="*/ 29 h 42"/>
                    <a:gd name="T16" fmla="*/ 6 w 32"/>
                    <a:gd name="T17" fmla="*/ 36 h 42"/>
                    <a:gd name="T18" fmla="*/ 13 w 32"/>
                    <a:gd name="T19" fmla="*/ 40 h 42"/>
                    <a:gd name="T20" fmla="*/ 21 w 32"/>
                    <a:gd name="T21" fmla="*/ 42 h 42"/>
                    <a:gd name="T22" fmla="*/ 21 w 32"/>
                    <a:gd name="T23" fmla="*/ 42 h 42"/>
                    <a:gd name="T24" fmla="*/ 23 w 32"/>
                    <a:gd name="T25" fmla="*/ 42 h 42"/>
                    <a:gd name="T26" fmla="*/ 23 w 32"/>
                    <a:gd name="T27" fmla="*/ 40 h 42"/>
                    <a:gd name="T28" fmla="*/ 23 w 32"/>
                    <a:gd name="T29" fmla="*/ 38 h 42"/>
                    <a:gd name="T30" fmla="*/ 21 w 32"/>
                    <a:gd name="T31" fmla="*/ 38 h 42"/>
                    <a:gd name="T32" fmla="*/ 21 w 32"/>
                    <a:gd name="T33" fmla="*/ 38 h 42"/>
                    <a:gd name="T34" fmla="*/ 15 w 32"/>
                    <a:gd name="T35" fmla="*/ 36 h 42"/>
                    <a:gd name="T36" fmla="*/ 10 w 32"/>
                    <a:gd name="T37" fmla="*/ 32 h 42"/>
                    <a:gd name="T38" fmla="*/ 6 w 32"/>
                    <a:gd name="T39" fmla="*/ 27 h 42"/>
                    <a:gd name="T40" fmla="*/ 4 w 32"/>
                    <a:gd name="T41" fmla="*/ 21 h 42"/>
                    <a:gd name="T42" fmla="*/ 6 w 32"/>
                    <a:gd name="T43" fmla="*/ 13 h 42"/>
                    <a:gd name="T44" fmla="*/ 10 w 32"/>
                    <a:gd name="T45" fmla="*/ 8 h 42"/>
                    <a:gd name="T46" fmla="*/ 15 w 32"/>
                    <a:gd name="T47" fmla="*/ 6 h 42"/>
                    <a:gd name="T48" fmla="*/ 21 w 32"/>
                    <a:gd name="T49" fmla="*/ 4 h 42"/>
                    <a:gd name="T50" fmla="*/ 27 w 32"/>
                    <a:gd name="T51" fmla="*/ 4 h 42"/>
                    <a:gd name="T52" fmla="*/ 30 w 32"/>
                    <a:gd name="T53" fmla="*/ 8 h 42"/>
                    <a:gd name="T54" fmla="*/ 32 w 32"/>
                    <a:gd name="T55" fmla="*/ 6 h 42"/>
                    <a:gd name="T56" fmla="*/ 32 w 32"/>
                    <a:gd name="T57" fmla="*/ 4 h 4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
                    <a:gd name="T88" fmla="*/ 0 h 42"/>
                    <a:gd name="T89" fmla="*/ 32 w 32"/>
                    <a:gd name="T90" fmla="*/ 42 h 4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 h="42">
                      <a:moveTo>
                        <a:pt x="32" y="4"/>
                      </a:moveTo>
                      <a:lnTo>
                        <a:pt x="27" y="0"/>
                      </a:lnTo>
                      <a:lnTo>
                        <a:pt x="21" y="0"/>
                      </a:lnTo>
                      <a:lnTo>
                        <a:pt x="13" y="2"/>
                      </a:lnTo>
                      <a:lnTo>
                        <a:pt x="6" y="6"/>
                      </a:lnTo>
                      <a:lnTo>
                        <a:pt x="2" y="13"/>
                      </a:lnTo>
                      <a:lnTo>
                        <a:pt x="0" y="21"/>
                      </a:lnTo>
                      <a:lnTo>
                        <a:pt x="2" y="29"/>
                      </a:lnTo>
                      <a:lnTo>
                        <a:pt x="6" y="36"/>
                      </a:lnTo>
                      <a:lnTo>
                        <a:pt x="13" y="40"/>
                      </a:lnTo>
                      <a:lnTo>
                        <a:pt x="21" y="42"/>
                      </a:lnTo>
                      <a:lnTo>
                        <a:pt x="23" y="42"/>
                      </a:lnTo>
                      <a:lnTo>
                        <a:pt x="23" y="40"/>
                      </a:lnTo>
                      <a:lnTo>
                        <a:pt x="23" y="38"/>
                      </a:lnTo>
                      <a:lnTo>
                        <a:pt x="21" y="38"/>
                      </a:lnTo>
                      <a:lnTo>
                        <a:pt x="15" y="36"/>
                      </a:lnTo>
                      <a:lnTo>
                        <a:pt x="10" y="32"/>
                      </a:lnTo>
                      <a:lnTo>
                        <a:pt x="6" y="27"/>
                      </a:lnTo>
                      <a:lnTo>
                        <a:pt x="4" y="21"/>
                      </a:lnTo>
                      <a:lnTo>
                        <a:pt x="6" y="13"/>
                      </a:lnTo>
                      <a:lnTo>
                        <a:pt x="10" y="8"/>
                      </a:lnTo>
                      <a:lnTo>
                        <a:pt x="15" y="6"/>
                      </a:lnTo>
                      <a:lnTo>
                        <a:pt x="21" y="4"/>
                      </a:lnTo>
                      <a:lnTo>
                        <a:pt x="27" y="4"/>
                      </a:lnTo>
                      <a:lnTo>
                        <a:pt x="30" y="8"/>
                      </a:lnTo>
                      <a:lnTo>
                        <a:pt x="32" y="6"/>
                      </a:lnTo>
                      <a:lnTo>
                        <a:pt x="32" y="4"/>
                      </a:lnTo>
                      <a:close/>
                    </a:path>
                  </a:pathLst>
                </a:custGeom>
                <a:solidFill>
                  <a:srgbClr val="F1D864"/>
                </a:solidFill>
                <a:ln w="9525">
                  <a:noFill/>
                  <a:round/>
                  <a:headEnd/>
                  <a:tailEnd/>
                </a:ln>
              </p:spPr>
              <p:txBody>
                <a:bodyPr/>
                <a:lstStyle/>
                <a:p>
                  <a:endParaRPr lang="en-US"/>
                </a:p>
              </p:txBody>
            </p:sp>
            <p:sp>
              <p:nvSpPr>
                <p:cNvPr id="22256" name="Freeform 434"/>
                <p:cNvSpPr>
                  <a:spLocks/>
                </p:cNvSpPr>
                <p:nvPr/>
              </p:nvSpPr>
              <p:spPr bwMode="auto">
                <a:xfrm>
                  <a:off x="1487" y="1438"/>
                  <a:ext cx="30" cy="38"/>
                </a:xfrm>
                <a:custGeom>
                  <a:avLst/>
                  <a:gdLst>
                    <a:gd name="T0" fmla="*/ 30 w 30"/>
                    <a:gd name="T1" fmla="*/ 4 h 38"/>
                    <a:gd name="T2" fmla="*/ 25 w 30"/>
                    <a:gd name="T3" fmla="*/ 0 h 38"/>
                    <a:gd name="T4" fmla="*/ 19 w 30"/>
                    <a:gd name="T5" fmla="*/ 0 h 38"/>
                    <a:gd name="T6" fmla="*/ 11 w 30"/>
                    <a:gd name="T7" fmla="*/ 2 h 38"/>
                    <a:gd name="T8" fmla="*/ 6 w 30"/>
                    <a:gd name="T9" fmla="*/ 6 h 38"/>
                    <a:gd name="T10" fmla="*/ 2 w 30"/>
                    <a:gd name="T11" fmla="*/ 11 h 38"/>
                    <a:gd name="T12" fmla="*/ 0 w 30"/>
                    <a:gd name="T13" fmla="*/ 19 h 38"/>
                    <a:gd name="T14" fmla="*/ 2 w 30"/>
                    <a:gd name="T15" fmla="*/ 27 h 38"/>
                    <a:gd name="T16" fmla="*/ 6 w 30"/>
                    <a:gd name="T17" fmla="*/ 32 h 38"/>
                    <a:gd name="T18" fmla="*/ 11 w 30"/>
                    <a:gd name="T19" fmla="*/ 36 h 38"/>
                    <a:gd name="T20" fmla="*/ 19 w 30"/>
                    <a:gd name="T21" fmla="*/ 38 h 38"/>
                    <a:gd name="T22" fmla="*/ 19 w 30"/>
                    <a:gd name="T23" fmla="*/ 38 h 38"/>
                    <a:gd name="T24" fmla="*/ 21 w 30"/>
                    <a:gd name="T25" fmla="*/ 38 h 38"/>
                    <a:gd name="T26" fmla="*/ 21 w 30"/>
                    <a:gd name="T27" fmla="*/ 36 h 38"/>
                    <a:gd name="T28" fmla="*/ 21 w 30"/>
                    <a:gd name="T29" fmla="*/ 34 h 38"/>
                    <a:gd name="T30" fmla="*/ 21 w 30"/>
                    <a:gd name="T31" fmla="*/ 34 h 38"/>
                    <a:gd name="T32" fmla="*/ 19 w 30"/>
                    <a:gd name="T33" fmla="*/ 34 h 38"/>
                    <a:gd name="T34" fmla="*/ 13 w 30"/>
                    <a:gd name="T35" fmla="*/ 32 h 38"/>
                    <a:gd name="T36" fmla="*/ 8 w 30"/>
                    <a:gd name="T37" fmla="*/ 29 h 38"/>
                    <a:gd name="T38" fmla="*/ 6 w 30"/>
                    <a:gd name="T39" fmla="*/ 25 h 38"/>
                    <a:gd name="T40" fmla="*/ 4 w 30"/>
                    <a:gd name="T41" fmla="*/ 19 h 38"/>
                    <a:gd name="T42" fmla="*/ 6 w 30"/>
                    <a:gd name="T43" fmla="*/ 13 h 38"/>
                    <a:gd name="T44" fmla="*/ 8 w 30"/>
                    <a:gd name="T45" fmla="*/ 8 h 38"/>
                    <a:gd name="T46" fmla="*/ 13 w 30"/>
                    <a:gd name="T47" fmla="*/ 4 h 38"/>
                    <a:gd name="T48" fmla="*/ 19 w 30"/>
                    <a:gd name="T49" fmla="*/ 4 h 38"/>
                    <a:gd name="T50" fmla="*/ 25 w 30"/>
                    <a:gd name="T51" fmla="*/ 4 h 38"/>
                    <a:gd name="T52" fmla="*/ 28 w 30"/>
                    <a:gd name="T53" fmla="*/ 8 h 38"/>
                    <a:gd name="T54" fmla="*/ 28 w 30"/>
                    <a:gd name="T55" fmla="*/ 6 h 38"/>
                    <a:gd name="T56" fmla="*/ 30 w 30"/>
                    <a:gd name="T57" fmla="*/ 4 h 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
                    <a:gd name="T88" fmla="*/ 0 h 38"/>
                    <a:gd name="T89" fmla="*/ 30 w 30"/>
                    <a:gd name="T90" fmla="*/ 38 h 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 h="38">
                      <a:moveTo>
                        <a:pt x="30" y="4"/>
                      </a:moveTo>
                      <a:lnTo>
                        <a:pt x="25" y="0"/>
                      </a:lnTo>
                      <a:lnTo>
                        <a:pt x="19" y="0"/>
                      </a:lnTo>
                      <a:lnTo>
                        <a:pt x="11" y="2"/>
                      </a:lnTo>
                      <a:lnTo>
                        <a:pt x="6" y="6"/>
                      </a:lnTo>
                      <a:lnTo>
                        <a:pt x="2" y="11"/>
                      </a:lnTo>
                      <a:lnTo>
                        <a:pt x="0" y="19"/>
                      </a:lnTo>
                      <a:lnTo>
                        <a:pt x="2" y="27"/>
                      </a:lnTo>
                      <a:lnTo>
                        <a:pt x="6" y="32"/>
                      </a:lnTo>
                      <a:lnTo>
                        <a:pt x="11" y="36"/>
                      </a:lnTo>
                      <a:lnTo>
                        <a:pt x="19" y="38"/>
                      </a:lnTo>
                      <a:lnTo>
                        <a:pt x="21" y="38"/>
                      </a:lnTo>
                      <a:lnTo>
                        <a:pt x="21" y="36"/>
                      </a:lnTo>
                      <a:lnTo>
                        <a:pt x="21" y="34"/>
                      </a:lnTo>
                      <a:lnTo>
                        <a:pt x="19" y="34"/>
                      </a:lnTo>
                      <a:lnTo>
                        <a:pt x="13" y="32"/>
                      </a:lnTo>
                      <a:lnTo>
                        <a:pt x="8" y="29"/>
                      </a:lnTo>
                      <a:lnTo>
                        <a:pt x="6" y="25"/>
                      </a:lnTo>
                      <a:lnTo>
                        <a:pt x="4" y="19"/>
                      </a:lnTo>
                      <a:lnTo>
                        <a:pt x="6" y="13"/>
                      </a:lnTo>
                      <a:lnTo>
                        <a:pt x="8" y="8"/>
                      </a:lnTo>
                      <a:lnTo>
                        <a:pt x="13" y="4"/>
                      </a:lnTo>
                      <a:lnTo>
                        <a:pt x="19" y="4"/>
                      </a:lnTo>
                      <a:lnTo>
                        <a:pt x="25" y="4"/>
                      </a:lnTo>
                      <a:lnTo>
                        <a:pt x="28" y="8"/>
                      </a:lnTo>
                      <a:lnTo>
                        <a:pt x="28" y="6"/>
                      </a:lnTo>
                      <a:lnTo>
                        <a:pt x="30" y="4"/>
                      </a:lnTo>
                      <a:close/>
                    </a:path>
                  </a:pathLst>
                </a:custGeom>
                <a:solidFill>
                  <a:srgbClr val="F1DA64"/>
                </a:solidFill>
                <a:ln w="9525">
                  <a:noFill/>
                  <a:round/>
                  <a:headEnd/>
                  <a:tailEnd/>
                </a:ln>
              </p:spPr>
              <p:txBody>
                <a:bodyPr/>
                <a:lstStyle/>
                <a:p>
                  <a:endParaRPr lang="en-US"/>
                </a:p>
              </p:txBody>
            </p:sp>
            <p:sp>
              <p:nvSpPr>
                <p:cNvPr id="22257" name="Freeform 435"/>
                <p:cNvSpPr>
                  <a:spLocks/>
                </p:cNvSpPr>
                <p:nvPr/>
              </p:nvSpPr>
              <p:spPr bwMode="auto">
                <a:xfrm>
                  <a:off x="1489" y="1440"/>
                  <a:ext cx="26" cy="34"/>
                </a:xfrm>
                <a:custGeom>
                  <a:avLst/>
                  <a:gdLst>
                    <a:gd name="T0" fmla="*/ 26 w 26"/>
                    <a:gd name="T1" fmla="*/ 4 h 34"/>
                    <a:gd name="T2" fmla="*/ 23 w 26"/>
                    <a:gd name="T3" fmla="*/ 0 h 34"/>
                    <a:gd name="T4" fmla="*/ 17 w 26"/>
                    <a:gd name="T5" fmla="*/ 0 h 34"/>
                    <a:gd name="T6" fmla="*/ 11 w 26"/>
                    <a:gd name="T7" fmla="*/ 2 h 34"/>
                    <a:gd name="T8" fmla="*/ 6 w 26"/>
                    <a:gd name="T9" fmla="*/ 4 h 34"/>
                    <a:gd name="T10" fmla="*/ 2 w 26"/>
                    <a:gd name="T11" fmla="*/ 9 h 34"/>
                    <a:gd name="T12" fmla="*/ 0 w 26"/>
                    <a:gd name="T13" fmla="*/ 17 h 34"/>
                    <a:gd name="T14" fmla="*/ 2 w 26"/>
                    <a:gd name="T15" fmla="*/ 23 h 34"/>
                    <a:gd name="T16" fmla="*/ 6 w 26"/>
                    <a:gd name="T17" fmla="*/ 28 h 34"/>
                    <a:gd name="T18" fmla="*/ 11 w 26"/>
                    <a:gd name="T19" fmla="*/ 32 h 34"/>
                    <a:gd name="T20" fmla="*/ 17 w 26"/>
                    <a:gd name="T21" fmla="*/ 34 h 34"/>
                    <a:gd name="T22" fmla="*/ 17 w 26"/>
                    <a:gd name="T23" fmla="*/ 34 h 34"/>
                    <a:gd name="T24" fmla="*/ 19 w 26"/>
                    <a:gd name="T25" fmla="*/ 34 h 34"/>
                    <a:gd name="T26" fmla="*/ 19 w 26"/>
                    <a:gd name="T27" fmla="*/ 32 h 34"/>
                    <a:gd name="T28" fmla="*/ 19 w 26"/>
                    <a:gd name="T29" fmla="*/ 30 h 34"/>
                    <a:gd name="T30" fmla="*/ 19 w 26"/>
                    <a:gd name="T31" fmla="*/ 30 h 34"/>
                    <a:gd name="T32" fmla="*/ 17 w 26"/>
                    <a:gd name="T33" fmla="*/ 30 h 34"/>
                    <a:gd name="T34" fmla="*/ 11 w 26"/>
                    <a:gd name="T35" fmla="*/ 28 h 34"/>
                    <a:gd name="T36" fmla="*/ 7 w 26"/>
                    <a:gd name="T37" fmla="*/ 27 h 34"/>
                    <a:gd name="T38" fmla="*/ 6 w 26"/>
                    <a:gd name="T39" fmla="*/ 23 h 34"/>
                    <a:gd name="T40" fmla="*/ 4 w 26"/>
                    <a:gd name="T41" fmla="*/ 17 h 34"/>
                    <a:gd name="T42" fmla="*/ 6 w 26"/>
                    <a:gd name="T43" fmla="*/ 11 h 34"/>
                    <a:gd name="T44" fmla="*/ 7 w 26"/>
                    <a:gd name="T45" fmla="*/ 8 h 34"/>
                    <a:gd name="T46" fmla="*/ 11 w 26"/>
                    <a:gd name="T47" fmla="*/ 4 h 34"/>
                    <a:gd name="T48" fmla="*/ 17 w 26"/>
                    <a:gd name="T49" fmla="*/ 4 h 34"/>
                    <a:gd name="T50" fmla="*/ 23 w 26"/>
                    <a:gd name="T51" fmla="*/ 4 h 34"/>
                    <a:gd name="T52" fmla="*/ 26 w 26"/>
                    <a:gd name="T53" fmla="*/ 8 h 34"/>
                    <a:gd name="T54" fmla="*/ 26 w 26"/>
                    <a:gd name="T55" fmla="*/ 6 h 34"/>
                    <a:gd name="T56" fmla="*/ 26 w 26"/>
                    <a:gd name="T57" fmla="*/ 4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
                    <a:gd name="T88" fmla="*/ 0 h 34"/>
                    <a:gd name="T89" fmla="*/ 26 w 26"/>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 h="34">
                      <a:moveTo>
                        <a:pt x="26" y="4"/>
                      </a:moveTo>
                      <a:lnTo>
                        <a:pt x="23" y="0"/>
                      </a:lnTo>
                      <a:lnTo>
                        <a:pt x="17" y="0"/>
                      </a:lnTo>
                      <a:lnTo>
                        <a:pt x="11" y="2"/>
                      </a:lnTo>
                      <a:lnTo>
                        <a:pt x="6" y="4"/>
                      </a:lnTo>
                      <a:lnTo>
                        <a:pt x="2" y="9"/>
                      </a:lnTo>
                      <a:lnTo>
                        <a:pt x="0" y="17"/>
                      </a:lnTo>
                      <a:lnTo>
                        <a:pt x="2" y="23"/>
                      </a:lnTo>
                      <a:lnTo>
                        <a:pt x="6" y="28"/>
                      </a:lnTo>
                      <a:lnTo>
                        <a:pt x="11" y="32"/>
                      </a:lnTo>
                      <a:lnTo>
                        <a:pt x="17" y="34"/>
                      </a:lnTo>
                      <a:lnTo>
                        <a:pt x="19" y="34"/>
                      </a:lnTo>
                      <a:lnTo>
                        <a:pt x="19" y="32"/>
                      </a:lnTo>
                      <a:lnTo>
                        <a:pt x="19" y="30"/>
                      </a:lnTo>
                      <a:lnTo>
                        <a:pt x="17" y="30"/>
                      </a:lnTo>
                      <a:lnTo>
                        <a:pt x="11" y="28"/>
                      </a:lnTo>
                      <a:lnTo>
                        <a:pt x="7" y="27"/>
                      </a:lnTo>
                      <a:lnTo>
                        <a:pt x="6" y="23"/>
                      </a:lnTo>
                      <a:lnTo>
                        <a:pt x="4" y="17"/>
                      </a:lnTo>
                      <a:lnTo>
                        <a:pt x="6" y="11"/>
                      </a:lnTo>
                      <a:lnTo>
                        <a:pt x="7" y="8"/>
                      </a:lnTo>
                      <a:lnTo>
                        <a:pt x="11" y="4"/>
                      </a:lnTo>
                      <a:lnTo>
                        <a:pt x="17" y="4"/>
                      </a:lnTo>
                      <a:lnTo>
                        <a:pt x="23" y="4"/>
                      </a:lnTo>
                      <a:lnTo>
                        <a:pt x="26" y="8"/>
                      </a:lnTo>
                      <a:lnTo>
                        <a:pt x="26" y="6"/>
                      </a:lnTo>
                      <a:lnTo>
                        <a:pt x="26" y="4"/>
                      </a:lnTo>
                      <a:close/>
                    </a:path>
                  </a:pathLst>
                </a:custGeom>
                <a:solidFill>
                  <a:srgbClr val="F2DB65"/>
                </a:solidFill>
                <a:ln w="9525">
                  <a:noFill/>
                  <a:round/>
                  <a:headEnd/>
                  <a:tailEnd/>
                </a:ln>
              </p:spPr>
              <p:txBody>
                <a:bodyPr/>
                <a:lstStyle/>
                <a:p>
                  <a:endParaRPr lang="en-US"/>
                </a:p>
              </p:txBody>
            </p:sp>
            <p:sp>
              <p:nvSpPr>
                <p:cNvPr id="22258" name="Freeform 436"/>
                <p:cNvSpPr>
                  <a:spLocks/>
                </p:cNvSpPr>
                <p:nvPr/>
              </p:nvSpPr>
              <p:spPr bwMode="auto">
                <a:xfrm>
                  <a:off x="1491" y="1442"/>
                  <a:ext cx="24" cy="30"/>
                </a:xfrm>
                <a:custGeom>
                  <a:avLst/>
                  <a:gdLst>
                    <a:gd name="T0" fmla="*/ 24 w 24"/>
                    <a:gd name="T1" fmla="*/ 4 h 30"/>
                    <a:gd name="T2" fmla="*/ 21 w 24"/>
                    <a:gd name="T3" fmla="*/ 0 h 30"/>
                    <a:gd name="T4" fmla="*/ 15 w 24"/>
                    <a:gd name="T5" fmla="*/ 0 h 30"/>
                    <a:gd name="T6" fmla="*/ 9 w 24"/>
                    <a:gd name="T7" fmla="*/ 0 h 30"/>
                    <a:gd name="T8" fmla="*/ 4 w 24"/>
                    <a:gd name="T9" fmla="*/ 4 h 30"/>
                    <a:gd name="T10" fmla="*/ 2 w 24"/>
                    <a:gd name="T11" fmla="*/ 9 h 30"/>
                    <a:gd name="T12" fmla="*/ 0 w 24"/>
                    <a:gd name="T13" fmla="*/ 15 h 30"/>
                    <a:gd name="T14" fmla="*/ 2 w 24"/>
                    <a:gd name="T15" fmla="*/ 21 h 30"/>
                    <a:gd name="T16" fmla="*/ 4 w 24"/>
                    <a:gd name="T17" fmla="*/ 25 h 30"/>
                    <a:gd name="T18" fmla="*/ 9 w 24"/>
                    <a:gd name="T19" fmla="*/ 28 h 30"/>
                    <a:gd name="T20" fmla="*/ 15 w 24"/>
                    <a:gd name="T21" fmla="*/ 30 h 30"/>
                    <a:gd name="T22" fmla="*/ 17 w 24"/>
                    <a:gd name="T23" fmla="*/ 30 h 30"/>
                    <a:gd name="T24" fmla="*/ 17 w 24"/>
                    <a:gd name="T25" fmla="*/ 30 h 30"/>
                    <a:gd name="T26" fmla="*/ 17 w 24"/>
                    <a:gd name="T27" fmla="*/ 28 h 30"/>
                    <a:gd name="T28" fmla="*/ 17 w 24"/>
                    <a:gd name="T29" fmla="*/ 26 h 30"/>
                    <a:gd name="T30" fmla="*/ 17 w 24"/>
                    <a:gd name="T31" fmla="*/ 26 h 30"/>
                    <a:gd name="T32" fmla="*/ 15 w 24"/>
                    <a:gd name="T33" fmla="*/ 26 h 30"/>
                    <a:gd name="T34" fmla="*/ 11 w 24"/>
                    <a:gd name="T35" fmla="*/ 25 h 30"/>
                    <a:gd name="T36" fmla="*/ 7 w 24"/>
                    <a:gd name="T37" fmla="*/ 23 h 30"/>
                    <a:gd name="T38" fmla="*/ 5 w 24"/>
                    <a:gd name="T39" fmla="*/ 19 h 30"/>
                    <a:gd name="T40" fmla="*/ 4 w 24"/>
                    <a:gd name="T41" fmla="*/ 15 h 30"/>
                    <a:gd name="T42" fmla="*/ 5 w 24"/>
                    <a:gd name="T43" fmla="*/ 9 h 30"/>
                    <a:gd name="T44" fmla="*/ 7 w 24"/>
                    <a:gd name="T45" fmla="*/ 7 h 30"/>
                    <a:gd name="T46" fmla="*/ 11 w 24"/>
                    <a:gd name="T47" fmla="*/ 4 h 30"/>
                    <a:gd name="T48" fmla="*/ 15 w 24"/>
                    <a:gd name="T49" fmla="*/ 4 h 30"/>
                    <a:gd name="T50" fmla="*/ 19 w 24"/>
                    <a:gd name="T51" fmla="*/ 4 h 30"/>
                    <a:gd name="T52" fmla="*/ 23 w 24"/>
                    <a:gd name="T53" fmla="*/ 7 h 30"/>
                    <a:gd name="T54" fmla="*/ 24 w 24"/>
                    <a:gd name="T55" fmla="*/ 6 h 30"/>
                    <a:gd name="T56" fmla="*/ 24 w 24"/>
                    <a:gd name="T57" fmla="*/ 4 h 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4"/>
                    <a:gd name="T88" fmla="*/ 0 h 30"/>
                    <a:gd name="T89" fmla="*/ 24 w 24"/>
                    <a:gd name="T90" fmla="*/ 30 h 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4" h="30">
                      <a:moveTo>
                        <a:pt x="24" y="4"/>
                      </a:moveTo>
                      <a:lnTo>
                        <a:pt x="21" y="0"/>
                      </a:lnTo>
                      <a:lnTo>
                        <a:pt x="15" y="0"/>
                      </a:lnTo>
                      <a:lnTo>
                        <a:pt x="9" y="0"/>
                      </a:lnTo>
                      <a:lnTo>
                        <a:pt x="4" y="4"/>
                      </a:lnTo>
                      <a:lnTo>
                        <a:pt x="2" y="9"/>
                      </a:lnTo>
                      <a:lnTo>
                        <a:pt x="0" y="15"/>
                      </a:lnTo>
                      <a:lnTo>
                        <a:pt x="2" y="21"/>
                      </a:lnTo>
                      <a:lnTo>
                        <a:pt x="4" y="25"/>
                      </a:lnTo>
                      <a:lnTo>
                        <a:pt x="9" y="28"/>
                      </a:lnTo>
                      <a:lnTo>
                        <a:pt x="15" y="30"/>
                      </a:lnTo>
                      <a:lnTo>
                        <a:pt x="17" y="30"/>
                      </a:lnTo>
                      <a:lnTo>
                        <a:pt x="17" y="28"/>
                      </a:lnTo>
                      <a:lnTo>
                        <a:pt x="17" y="26"/>
                      </a:lnTo>
                      <a:lnTo>
                        <a:pt x="15" y="26"/>
                      </a:lnTo>
                      <a:lnTo>
                        <a:pt x="11" y="25"/>
                      </a:lnTo>
                      <a:lnTo>
                        <a:pt x="7" y="23"/>
                      </a:lnTo>
                      <a:lnTo>
                        <a:pt x="5" y="19"/>
                      </a:lnTo>
                      <a:lnTo>
                        <a:pt x="4" y="15"/>
                      </a:lnTo>
                      <a:lnTo>
                        <a:pt x="5" y="9"/>
                      </a:lnTo>
                      <a:lnTo>
                        <a:pt x="7" y="7"/>
                      </a:lnTo>
                      <a:lnTo>
                        <a:pt x="11" y="4"/>
                      </a:lnTo>
                      <a:lnTo>
                        <a:pt x="15" y="4"/>
                      </a:lnTo>
                      <a:lnTo>
                        <a:pt x="19" y="4"/>
                      </a:lnTo>
                      <a:lnTo>
                        <a:pt x="23" y="7"/>
                      </a:lnTo>
                      <a:lnTo>
                        <a:pt x="24" y="6"/>
                      </a:lnTo>
                      <a:lnTo>
                        <a:pt x="24" y="4"/>
                      </a:lnTo>
                      <a:close/>
                    </a:path>
                  </a:pathLst>
                </a:custGeom>
                <a:solidFill>
                  <a:srgbClr val="F2DD65"/>
                </a:solidFill>
                <a:ln w="9525">
                  <a:noFill/>
                  <a:round/>
                  <a:headEnd/>
                  <a:tailEnd/>
                </a:ln>
              </p:spPr>
              <p:txBody>
                <a:bodyPr/>
                <a:lstStyle/>
                <a:p>
                  <a:endParaRPr lang="en-US"/>
                </a:p>
              </p:txBody>
            </p:sp>
            <p:sp>
              <p:nvSpPr>
                <p:cNvPr id="22259" name="Freeform 437"/>
                <p:cNvSpPr>
                  <a:spLocks/>
                </p:cNvSpPr>
                <p:nvPr/>
              </p:nvSpPr>
              <p:spPr bwMode="auto">
                <a:xfrm>
                  <a:off x="1493" y="1444"/>
                  <a:ext cx="22" cy="26"/>
                </a:xfrm>
                <a:custGeom>
                  <a:avLst/>
                  <a:gdLst>
                    <a:gd name="T0" fmla="*/ 22 w 22"/>
                    <a:gd name="T1" fmla="*/ 4 h 26"/>
                    <a:gd name="T2" fmla="*/ 19 w 22"/>
                    <a:gd name="T3" fmla="*/ 0 h 26"/>
                    <a:gd name="T4" fmla="*/ 13 w 22"/>
                    <a:gd name="T5" fmla="*/ 0 h 26"/>
                    <a:gd name="T6" fmla="*/ 7 w 22"/>
                    <a:gd name="T7" fmla="*/ 0 h 26"/>
                    <a:gd name="T8" fmla="*/ 3 w 22"/>
                    <a:gd name="T9" fmla="*/ 4 h 26"/>
                    <a:gd name="T10" fmla="*/ 2 w 22"/>
                    <a:gd name="T11" fmla="*/ 7 h 26"/>
                    <a:gd name="T12" fmla="*/ 0 w 22"/>
                    <a:gd name="T13" fmla="*/ 13 h 26"/>
                    <a:gd name="T14" fmla="*/ 2 w 22"/>
                    <a:gd name="T15" fmla="*/ 19 h 26"/>
                    <a:gd name="T16" fmla="*/ 3 w 22"/>
                    <a:gd name="T17" fmla="*/ 23 h 26"/>
                    <a:gd name="T18" fmla="*/ 7 w 22"/>
                    <a:gd name="T19" fmla="*/ 24 h 26"/>
                    <a:gd name="T20" fmla="*/ 13 w 22"/>
                    <a:gd name="T21" fmla="*/ 26 h 26"/>
                    <a:gd name="T22" fmla="*/ 15 w 22"/>
                    <a:gd name="T23" fmla="*/ 26 h 26"/>
                    <a:gd name="T24" fmla="*/ 15 w 22"/>
                    <a:gd name="T25" fmla="*/ 26 h 26"/>
                    <a:gd name="T26" fmla="*/ 15 w 22"/>
                    <a:gd name="T27" fmla="*/ 24 h 26"/>
                    <a:gd name="T28" fmla="*/ 17 w 22"/>
                    <a:gd name="T29" fmla="*/ 23 h 26"/>
                    <a:gd name="T30" fmla="*/ 17 w 22"/>
                    <a:gd name="T31" fmla="*/ 23 h 26"/>
                    <a:gd name="T32" fmla="*/ 17 w 22"/>
                    <a:gd name="T33" fmla="*/ 23 h 26"/>
                    <a:gd name="T34" fmla="*/ 15 w 22"/>
                    <a:gd name="T35" fmla="*/ 23 h 26"/>
                    <a:gd name="T36" fmla="*/ 13 w 22"/>
                    <a:gd name="T37" fmla="*/ 23 h 26"/>
                    <a:gd name="T38" fmla="*/ 9 w 22"/>
                    <a:gd name="T39" fmla="*/ 21 h 26"/>
                    <a:gd name="T40" fmla="*/ 7 w 22"/>
                    <a:gd name="T41" fmla="*/ 19 h 26"/>
                    <a:gd name="T42" fmla="*/ 3 w 22"/>
                    <a:gd name="T43" fmla="*/ 17 h 26"/>
                    <a:gd name="T44" fmla="*/ 3 w 22"/>
                    <a:gd name="T45" fmla="*/ 13 h 26"/>
                    <a:gd name="T46" fmla="*/ 3 w 22"/>
                    <a:gd name="T47" fmla="*/ 9 h 26"/>
                    <a:gd name="T48" fmla="*/ 7 w 22"/>
                    <a:gd name="T49" fmla="*/ 5 h 26"/>
                    <a:gd name="T50" fmla="*/ 9 w 22"/>
                    <a:gd name="T51" fmla="*/ 4 h 26"/>
                    <a:gd name="T52" fmla="*/ 13 w 22"/>
                    <a:gd name="T53" fmla="*/ 4 h 26"/>
                    <a:gd name="T54" fmla="*/ 17 w 22"/>
                    <a:gd name="T55" fmla="*/ 4 h 26"/>
                    <a:gd name="T56" fmla="*/ 21 w 22"/>
                    <a:gd name="T57" fmla="*/ 7 h 26"/>
                    <a:gd name="T58" fmla="*/ 21 w 22"/>
                    <a:gd name="T59" fmla="*/ 5 h 26"/>
                    <a:gd name="T60" fmla="*/ 22 w 22"/>
                    <a:gd name="T61" fmla="*/ 4 h 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26"/>
                    <a:gd name="T95" fmla="*/ 22 w 22"/>
                    <a:gd name="T96" fmla="*/ 26 h 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26">
                      <a:moveTo>
                        <a:pt x="22" y="4"/>
                      </a:moveTo>
                      <a:lnTo>
                        <a:pt x="19" y="0"/>
                      </a:lnTo>
                      <a:lnTo>
                        <a:pt x="13" y="0"/>
                      </a:lnTo>
                      <a:lnTo>
                        <a:pt x="7" y="0"/>
                      </a:lnTo>
                      <a:lnTo>
                        <a:pt x="3" y="4"/>
                      </a:lnTo>
                      <a:lnTo>
                        <a:pt x="2" y="7"/>
                      </a:lnTo>
                      <a:lnTo>
                        <a:pt x="0" y="13"/>
                      </a:lnTo>
                      <a:lnTo>
                        <a:pt x="2" y="19"/>
                      </a:lnTo>
                      <a:lnTo>
                        <a:pt x="3" y="23"/>
                      </a:lnTo>
                      <a:lnTo>
                        <a:pt x="7" y="24"/>
                      </a:lnTo>
                      <a:lnTo>
                        <a:pt x="13" y="26"/>
                      </a:lnTo>
                      <a:lnTo>
                        <a:pt x="15" y="26"/>
                      </a:lnTo>
                      <a:lnTo>
                        <a:pt x="15" y="24"/>
                      </a:lnTo>
                      <a:lnTo>
                        <a:pt x="17" y="23"/>
                      </a:lnTo>
                      <a:lnTo>
                        <a:pt x="15" y="23"/>
                      </a:lnTo>
                      <a:lnTo>
                        <a:pt x="13" y="23"/>
                      </a:lnTo>
                      <a:lnTo>
                        <a:pt x="9" y="21"/>
                      </a:lnTo>
                      <a:lnTo>
                        <a:pt x="7" y="19"/>
                      </a:lnTo>
                      <a:lnTo>
                        <a:pt x="3" y="17"/>
                      </a:lnTo>
                      <a:lnTo>
                        <a:pt x="3" y="13"/>
                      </a:lnTo>
                      <a:lnTo>
                        <a:pt x="3" y="9"/>
                      </a:lnTo>
                      <a:lnTo>
                        <a:pt x="7" y="5"/>
                      </a:lnTo>
                      <a:lnTo>
                        <a:pt x="9" y="4"/>
                      </a:lnTo>
                      <a:lnTo>
                        <a:pt x="13" y="4"/>
                      </a:lnTo>
                      <a:lnTo>
                        <a:pt x="17" y="4"/>
                      </a:lnTo>
                      <a:lnTo>
                        <a:pt x="21" y="7"/>
                      </a:lnTo>
                      <a:lnTo>
                        <a:pt x="21" y="5"/>
                      </a:lnTo>
                      <a:lnTo>
                        <a:pt x="22" y="4"/>
                      </a:lnTo>
                      <a:close/>
                    </a:path>
                  </a:pathLst>
                </a:custGeom>
                <a:solidFill>
                  <a:srgbClr val="F2DF65"/>
                </a:solidFill>
                <a:ln w="9525">
                  <a:noFill/>
                  <a:round/>
                  <a:headEnd/>
                  <a:tailEnd/>
                </a:ln>
              </p:spPr>
              <p:txBody>
                <a:bodyPr/>
                <a:lstStyle/>
                <a:p>
                  <a:endParaRPr lang="en-US"/>
                </a:p>
              </p:txBody>
            </p:sp>
            <p:sp>
              <p:nvSpPr>
                <p:cNvPr id="22260" name="Freeform 438"/>
                <p:cNvSpPr>
                  <a:spLocks/>
                </p:cNvSpPr>
                <p:nvPr/>
              </p:nvSpPr>
              <p:spPr bwMode="auto">
                <a:xfrm>
                  <a:off x="1495" y="1446"/>
                  <a:ext cx="19" cy="22"/>
                </a:xfrm>
                <a:custGeom>
                  <a:avLst/>
                  <a:gdLst>
                    <a:gd name="T0" fmla="*/ 19 w 19"/>
                    <a:gd name="T1" fmla="*/ 3 h 22"/>
                    <a:gd name="T2" fmla="*/ 15 w 19"/>
                    <a:gd name="T3" fmla="*/ 0 h 22"/>
                    <a:gd name="T4" fmla="*/ 11 w 19"/>
                    <a:gd name="T5" fmla="*/ 0 h 22"/>
                    <a:gd name="T6" fmla="*/ 7 w 19"/>
                    <a:gd name="T7" fmla="*/ 0 h 22"/>
                    <a:gd name="T8" fmla="*/ 3 w 19"/>
                    <a:gd name="T9" fmla="*/ 3 h 22"/>
                    <a:gd name="T10" fmla="*/ 1 w 19"/>
                    <a:gd name="T11" fmla="*/ 5 h 22"/>
                    <a:gd name="T12" fmla="*/ 0 w 19"/>
                    <a:gd name="T13" fmla="*/ 11 h 22"/>
                    <a:gd name="T14" fmla="*/ 1 w 19"/>
                    <a:gd name="T15" fmla="*/ 15 h 22"/>
                    <a:gd name="T16" fmla="*/ 3 w 19"/>
                    <a:gd name="T17" fmla="*/ 19 h 22"/>
                    <a:gd name="T18" fmla="*/ 7 w 19"/>
                    <a:gd name="T19" fmla="*/ 21 h 22"/>
                    <a:gd name="T20" fmla="*/ 11 w 19"/>
                    <a:gd name="T21" fmla="*/ 22 h 22"/>
                    <a:gd name="T22" fmla="*/ 13 w 19"/>
                    <a:gd name="T23" fmla="*/ 22 h 22"/>
                    <a:gd name="T24" fmla="*/ 13 w 19"/>
                    <a:gd name="T25" fmla="*/ 22 h 22"/>
                    <a:gd name="T26" fmla="*/ 15 w 19"/>
                    <a:gd name="T27" fmla="*/ 21 h 22"/>
                    <a:gd name="T28" fmla="*/ 15 w 19"/>
                    <a:gd name="T29" fmla="*/ 21 h 22"/>
                    <a:gd name="T30" fmla="*/ 15 w 19"/>
                    <a:gd name="T31" fmla="*/ 19 h 22"/>
                    <a:gd name="T32" fmla="*/ 15 w 19"/>
                    <a:gd name="T33" fmla="*/ 17 h 22"/>
                    <a:gd name="T34" fmla="*/ 13 w 19"/>
                    <a:gd name="T35" fmla="*/ 19 h 22"/>
                    <a:gd name="T36" fmla="*/ 11 w 19"/>
                    <a:gd name="T37" fmla="*/ 19 h 22"/>
                    <a:gd name="T38" fmla="*/ 7 w 19"/>
                    <a:gd name="T39" fmla="*/ 17 h 22"/>
                    <a:gd name="T40" fmla="*/ 5 w 19"/>
                    <a:gd name="T41" fmla="*/ 17 h 22"/>
                    <a:gd name="T42" fmla="*/ 3 w 19"/>
                    <a:gd name="T43" fmla="*/ 13 h 22"/>
                    <a:gd name="T44" fmla="*/ 3 w 19"/>
                    <a:gd name="T45" fmla="*/ 11 h 22"/>
                    <a:gd name="T46" fmla="*/ 3 w 19"/>
                    <a:gd name="T47" fmla="*/ 7 h 22"/>
                    <a:gd name="T48" fmla="*/ 5 w 19"/>
                    <a:gd name="T49" fmla="*/ 5 h 22"/>
                    <a:gd name="T50" fmla="*/ 7 w 19"/>
                    <a:gd name="T51" fmla="*/ 3 h 22"/>
                    <a:gd name="T52" fmla="*/ 11 w 19"/>
                    <a:gd name="T53" fmla="*/ 3 h 22"/>
                    <a:gd name="T54" fmla="*/ 15 w 19"/>
                    <a:gd name="T55" fmla="*/ 3 h 22"/>
                    <a:gd name="T56" fmla="*/ 19 w 19"/>
                    <a:gd name="T57" fmla="*/ 7 h 22"/>
                    <a:gd name="T58" fmla="*/ 19 w 19"/>
                    <a:gd name="T59" fmla="*/ 5 h 22"/>
                    <a:gd name="T60" fmla="*/ 19 w 19"/>
                    <a:gd name="T61" fmla="*/ 3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
                    <a:gd name="T94" fmla="*/ 0 h 22"/>
                    <a:gd name="T95" fmla="*/ 19 w 19"/>
                    <a:gd name="T96" fmla="*/ 22 h 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 h="22">
                      <a:moveTo>
                        <a:pt x="19" y="3"/>
                      </a:moveTo>
                      <a:lnTo>
                        <a:pt x="15" y="0"/>
                      </a:lnTo>
                      <a:lnTo>
                        <a:pt x="11" y="0"/>
                      </a:lnTo>
                      <a:lnTo>
                        <a:pt x="7" y="0"/>
                      </a:lnTo>
                      <a:lnTo>
                        <a:pt x="3" y="3"/>
                      </a:lnTo>
                      <a:lnTo>
                        <a:pt x="1" y="5"/>
                      </a:lnTo>
                      <a:lnTo>
                        <a:pt x="0" y="11"/>
                      </a:lnTo>
                      <a:lnTo>
                        <a:pt x="1" y="15"/>
                      </a:lnTo>
                      <a:lnTo>
                        <a:pt x="3" y="19"/>
                      </a:lnTo>
                      <a:lnTo>
                        <a:pt x="7" y="21"/>
                      </a:lnTo>
                      <a:lnTo>
                        <a:pt x="11" y="22"/>
                      </a:lnTo>
                      <a:lnTo>
                        <a:pt x="13" y="22"/>
                      </a:lnTo>
                      <a:lnTo>
                        <a:pt x="15" y="21"/>
                      </a:lnTo>
                      <a:lnTo>
                        <a:pt x="15" y="19"/>
                      </a:lnTo>
                      <a:lnTo>
                        <a:pt x="15" y="17"/>
                      </a:lnTo>
                      <a:lnTo>
                        <a:pt x="13" y="19"/>
                      </a:lnTo>
                      <a:lnTo>
                        <a:pt x="11" y="19"/>
                      </a:lnTo>
                      <a:lnTo>
                        <a:pt x="7" y="17"/>
                      </a:lnTo>
                      <a:lnTo>
                        <a:pt x="5" y="17"/>
                      </a:lnTo>
                      <a:lnTo>
                        <a:pt x="3" y="13"/>
                      </a:lnTo>
                      <a:lnTo>
                        <a:pt x="3" y="11"/>
                      </a:lnTo>
                      <a:lnTo>
                        <a:pt x="3" y="7"/>
                      </a:lnTo>
                      <a:lnTo>
                        <a:pt x="5" y="5"/>
                      </a:lnTo>
                      <a:lnTo>
                        <a:pt x="7" y="3"/>
                      </a:lnTo>
                      <a:lnTo>
                        <a:pt x="11" y="3"/>
                      </a:lnTo>
                      <a:lnTo>
                        <a:pt x="15" y="3"/>
                      </a:lnTo>
                      <a:lnTo>
                        <a:pt x="19" y="7"/>
                      </a:lnTo>
                      <a:lnTo>
                        <a:pt x="19" y="5"/>
                      </a:lnTo>
                      <a:lnTo>
                        <a:pt x="19" y="3"/>
                      </a:lnTo>
                      <a:close/>
                    </a:path>
                  </a:pathLst>
                </a:custGeom>
                <a:solidFill>
                  <a:srgbClr val="F2E066"/>
                </a:solidFill>
                <a:ln w="9525">
                  <a:noFill/>
                  <a:round/>
                  <a:headEnd/>
                  <a:tailEnd/>
                </a:ln>
              </p:spPr>
              <p:txBody>
                <a:bodyPr/>
                <a:lstStyle/>
                <a:p>
                  <a:endParaRPr lang="en-US"/>
                </a:p>
              </p:txBody>
            </p:sp>
            <p:sp>
              <p:nvSpPr>
                <p:cNvPr id="22261" name="Freeform 439"/>
                <p:cNvSpPr>
                  <a:spLocks/>
                </p:cNvSpPr>
                <p:nvPr/>
              </p:nvSpPr>
              <p:spPr bwMode="auto">
                <a:xfrm>
                  <a:off x="1496" y="1448"/>
                  <a:ext cx="18" cy="19"/>
                </a:xfrm>
                <a:custGeom>
                  <a:avLst/>
                  <a:gdLst>
                    <a:gd name="T0" fmla="*/ 18 w 18"/>
                    <a:gd name="T1" fmla="*/ 3 h 19"/>
                    <a:gd name="T2" fmla="*/ 14 w 18"/>
                    <a:gd name="T3" fmla="*/ 0 h 19"/>
                    <a:gd name="T4" fmla="*/ 10 w 18"/>
                    <a:gd name="T5" fmla="*/ 0 h 19"/>
                    <a:gd name="T6" fmla="*/ 6 w 18"/>
                    <a:gd name="T7" fmla="*/ 0 h 19"/>
                    <a:gd name="T8" fmla="*/ 4 w 18"/>
                    <a:gd name="T9" fmla="*/ 1 h 19"/>
                    <a:gd name="T10" fmla="*/ 0 w 18"/>
                    <a:gd name="T11" fmla="*/ 5 h 19"/>
                    <a:gd name="T12" fmla="*/ 0 w 18"/>
                    <a:gd name="T13" fmla="*/ 9 h 19"/>
                    <a:gd name="T14" fmla="*/ 0 w 18"/>
                    <a:gd name="T15" fmla="*/ 13 h 19"/>
                    <a:gd name="T16" fmla="*/ 4 w 18"/>
                    <a:gd name="T17" fmla="*/ 15 h 19"/>
                    <a:gd name="T18" fmla="*/ 6 w 18"/>
                    <a:gd name="T19" fmla="*/ 17 h 19"/>
                    <a:gd name="T20" fmla="*/ 10 w 18"/>
                    <a:gd name="T21" fmla="*/ 19 h 19"/>
                    <a:gd name="T22" fmla="*/ 12 w 18"/>
                    <a:gd name="T23" fmla="*/ 19 h 19"/>
                    <a:gd name="T24" fmla="*/ 14 w 18"/>
                    <a:gd name="T25" fmla="*/ 19 h 19"/>
                    <a:gd name="T26" fmla="*/ 14 w 18"/>
                    <a:gd name="T27" fmla="*/ 15 h 19"/>
                    <a:gd name="T28" fmla="*/ 14 w 18"/>
                    <a:gd name="T29" fmla="*/ 13 h 19"/>
                    <a:gd name="T30" fmla="*/ 12 w 18"/>
                    <a:gd name="T31" fmla="*/ 13 h 19"/>
                    <a:gd name="T32" fmla="*/ 10 w 18"/>
                    <a:gd name="T33" fmla="*/ 15 h 19"/>
                    <a:gd name="T34" fmla="*/ 6 w 18"/>
                    <a:gd name="T35" fmla="*/ 13 h 19"/>
                    <a:gd name="T36" fmla="*/ 4 w 18"/>
                    <a:gd name="T37" fmla="*/ 9 h 19"/>
                    <a:gd name="T38" fmla="*/ 6 w 18"/>
                    <a:gd name="T39" fmla="*/ 5 h 19"/>
                    <a:gd name="T40" fmla="*/ 10 w 18"/>
                    <a:gd name="T41" fmla="*/ 3 h 19"/>
                    <a:gd name="T42" fmla="*/ 14 w 18"/>
                    <a:gd name="T43" fmla="*/ 5 h 19"/>
                    <a:gd name="T44" fmla="*/ 16 w 18"/>
                    <a:gd name="T45" fmla="*/ 9 h 19"/>
                    <a:gd name="T46" fmla="*/ 16 w 18"/>
                    <a:gd name="T47" fmla="*/ 5 h 19"/>
                    <a:gd name="T48" fmla="*/ 18 w 18"/>
                    <a:gd name="T49" fmla="*/ 3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
                    <a:gd name="T76" fmla="*/ 0 h 19"/>
                    <a:gd name="T77" fmla="*/ 18 w 18"/>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 h="19">
                      <a:moveTo>
                        <a:pt x="18" y="3"/>
                      </a:moveTo>
                      <a:lnTo>
                        <a:pt x="14" y="0"/>
                      </a:lnTo>
                      <a:lnTo>
                        <a:pt x="10" y="0"/>
                      </a:lnTo>
                      <a:lnTo>
                        <a:pt x="6" y="0"/>
                      </a:lnTo>
                      <a:lnTo>
                        <a:pt x="4" y="1"/>
                      </a:lnTo>
                      <a:lnTo>
                        <a:pt x="0" y="5"/>
                      </a:lnTo>
                      <a:lnTo>
                        <a:pt x="0" y="9"/>
                      </a:lnTo>
                      <a:lnTo>
                        <a:pt x="0" y="13"/>
                      </a:lnTo>
                      <a:lnTo>
                        <a:pt x="4" y="15"/>
                      </a:lnTo>
                      <a:lnTo>
                        <a:pt x="6" y="17"/>
                      </a:lnTo>
                      <a:lnTo>
                        <a:pt x="10" y="19"/>
                      </a:lnTo>
                      <a:lnTo>
                        <a:pt x="12" y="19"/>
                      </a:lnTo>
                      <a:lnTo>
                        <a:pt x="14" y="19"/>
                      </a:lnTo>
                      <a:lnTo>
                        <a:pt x="14" y="15"/>
                      </a:lnTo>
                      <a:lnTo>
                        <a:pt x="14" y="13"/>
                      </a:lnTo>
                      <a:lnTo>
                        <a:pt x="12" y="13"/>
                      </a:lnTo>
                      <a:lnTo>
                        <a:pt x="10" y="15"/>
                      </a:lnTo>
                      <a:lnTo>
                        <a:pt x="6" y="13"/>
                      </a:lnTo>
                      <a:lnTo>
                        <a:pt x="4" y="9"/>
                      </a:lnTo>
                      <a:lnTo>
                        <a:pt x="6" y="5"/>
                      </a:lnTo>
                      <a:lnTo>
                        <a:pt x="10" y="3"/>
                      </a:lnTo>
                      <a:lnTo>
                        <a:pt x="14" y="5"/>
                      </a:lnTo>
                      <a:lnTo>
                        <a:pt x="16" y="9"/>
                      </a:lnTo>
                      <a:lnTo>
                        <a:pt x="16" y="5"/>
                      </a:lnTo>
                      <a:lnTo>
                        <a:pt x="18" y="3"/>
                      </a:lnTo>
                      <a:close/>
                    </a:path>
                  </a:pathLst>
                </a:custGeom>
                <a:solidFill>
                  <a:srgbClr val="F3E266"/>
                </a:solidFill>
                <a:ln w="9525">
                  <a:noFill/>
                  <a:round/>
                  <a:headEnd/>
                  <a:tailEnd/>
                </a:ln>
              </p:spPr>
              <p:txBody>
                <a:bodyPr/>
                <a:lstStyle/>
                <a:p>
                  <a:endParaRPr lang="en-US"/>
                </a:p>
              </p:txBody>
            </p:sp>
            <p:sp>
              <p:nvSpPr>
                <p:cNvPr id="22262" name="Freeform 440"/>
                <p:cNvSpPr>
                  <a:spLocks noEditPoints="1"/>
                </p:cNvSpPr>
                <p:nvPr/>
              </p:nvSpPr>
              <p:spPr bwMode="auto">
                <a:xfrm>
                  <a:off x="1498" y="1449"/>
                  <a:ext cx="16" cy="16"/>
                </a:xfrm>
                <a:custGeom>
                  <a:avLst/>
                  <a:gdLst>
                    <a:gd name="T0" fmla="*/ 16 w 16"/>
                    <a:gd name="T1" fmla="*/ 4 h 16"/>
                    <a:gd name="T2" fmla="*/ 12 w 16"/>
                    <a:gd name="T3" fmla="*/ 0 h 16"/>
                    <a:gd name="T4" fmla="*/ 8 w 16"/>
                    <a:gd name="T5" fmla="*/ 0 h 16"/>
                    <a:gd name="T6" fmla="*/ 4 w 16"/>
                    <a:gd name="T7" fmla="*/ 0 h 16"/>
                    <a:gd name="T8" fmla="*/ 2 w 16"/>
                    <a:gd name="T9" fmla="*/ 2 h 16"/>
                    <a:gd name="T10" fmla="*/ 0 w 16"/>
                    <a:gd name="T11" fmla="*/ 4 h 16"/>
                    <a:gd name="T12" fmla="*/ 0 w 16"/>
                    <a:gd name="T13" fmla="*/ 8 h 16"/>
                    <a:gd name="T14" fmla="*/ 0 w 16"/>
                    <a:gd name="T15" fmla="*/ 10 h 16"/>
                    <a:gd name="T16" fmla="*/ 2 w 16"/>
                    <a:gd name="T17" fmla="*/ 14 h 16"/>
                    <a:gd name="T18" fmla="*/ 4 w 16"/>
                    <a:gd name="T19" fmla="*/ 14 h 16"/>
                    <a:gd name="T20" fmla="*/ 8 w 16"/>
                    <a:gd name="T21" fmla="*/ 16 h 16"/>
                    <a:gd name="T22" fmla="*/ 10 w 16"/>
                    <a:gd name="T23" fmla="*/ 16 h 16"/>
                    <a:gd name="T24" fmla="*/ 12 w 16"/>
                    <a:gd name="T25" fmla="*/ 14 h 16"/>
                    <a:gd name="T26" fmla="*/ 14 w 16"/>
                    <a:gd name="T27" fmla="*/ 10 h 16"/>
                    <a:gd name="T28" fmla="*/ 16 w 16"/>
                    <a:gd name="T29" fmla="*/ 4 h 16"/>
                    <a:gd name="T30" fmla="*/ 12 w 16"/>
                    <a:gd name="T31" fmla="*/ 8 h 16"/>
                    <a:gd name="T32" fmla="*/ 10 w 16"/>
                    <a:gd name="T33" fmla="*/ 10 h 16"/>
                    <a:gd name="T34" fmla="*/ 8 w 16"/>
                    <a:gd name="T35" fmla="*/ 12 h 16"/>
                    <a:gd name="T36" fmla="*/ 6 w 16"/>
                    <a:gd name="T37" fmla="*/ 10 h 16"/>
                    <a:gd name="T38" fmla="*/ 4 w 16"/>
                    <a:gd name="T39" fmla="*/ 8 h 16"/>
                    <a:gd name="T40" fmla="*/ 6 w 16"/>
                    <a:gd name="T41" fmla="*/ 4 h 16"/>
                    <a:gd name="T42" fmla="*/ 8 w 16"/>
                    <a:gd name="T43" fmla="*/ 4 h 16"/>
                    <a:gd name="T44" fmla="*/ 10 w 16"/>
                    <a:gd name="T45" fmla="*/ 4 h 16"/>
                    <a:gd name="T46" fmla="*/ 12 w 16"/>
                    <a:gd name="T47" fmla="*/ 8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
                    <a:gd name="T73" fmla="*/ 0 h 16"/>
                    <a:gd name="T74" fmla="*/ 16 w 16"/>
                    <a:gd name="T75" fmla="*/ 16 h 1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 h="16">
                      <a:moveTo>
                        <a:pt x="16" y="4"/>
                      </a:moveTo>
                      <a:lnTo>
                        <a:pt x="12" y="0"/>
                      </a:lnTo>
                      <a:lnTo>
                        <a:pt x="8" y="0"/>
                      </a:lnTo>
                      <a:lnTo>
                        <a:pt x="4" y="0"/>
                      </a:lnTo>
                      <a:lnTo>
                        <a:pt x="2" y="2"/>
                      </a:lnTo>
                      <a:lnTo>
                        <a:pt x="0" y="4"/>
                      </a:lnTo>
                      <a:lnTo>
                        <a:pt x="0" y="8"/>
                      </a:lnTo>
                      <a:lnTo>
                        <a:pt x="0" y="10"/>
                      </a:lnTo>
                      <a:lnTo>
                        <a:pt x="2" y="14"/>
                      </a:lnTo>
                      <a:lnTo>
                        <a:pt x="4" y="14"/>
                      </a:lnTo>
                      <a:lnTo>
                        <a:pt x="8" y="16"/>
                      </a:lnTo>
                      <a:lnTo>
                        <a:pt x="10" y="16"/>
                      </a:lnTo>
                      <a:lnTo>
                        <a:pt x="12" y="14"/>
                      </a:lnTo>
                      <a:lnTo>
                        <a:pt x="14" y="10"/>
                      </a:lnTo>
                      <a:lnTo>
                        <a:pt x="16" y="4"/>
                      </a:lnTo>
                      <a:close/>
                      <a:moveTo>
                        <a:pt x="12" y="8"/>
                      </a:moveTo>
                      <a:lnTo>
                        <a:pt x="10" y="10"/>
                      </a:lnTo>
                      <a:lnTo>
                        <a:pt x="8" y="12"/>
                      </a:lnTo>
                      <a:lnTo>
                        <a:pt x="6" y="10"/>
                      </a:lnTo>
                      <a:lnTo>
                        <a:pt x="4" y="8"/>
                      </a:lnTo>
                      <a:lnTo>
                        <a:pt x="6" y="4"/>
                      </a:lnTo>
                      <a:lnTo>
                        <a:pt x="8" y="4"/>
                      </a:lnTo>
                      <a:lnTo>
                        <a:pt x="10" y="4"/>
                      </a:lnTo>
                      <a:lnTo>
                        <a:pt x="12" y="8"/>
                      </a:lnTo>
                      <a:close/>
                    </a:path>
                  </a:pathLst>
                </a:custGeom>
                <a:solidFill>
                  <a:srgbClr val="F3E565"/>
                </a:solidFill>
                <a:ln w="9525">
                  <a:noFill/>
                  <a:round/>
                  <a:headEnd/>
                  <a:tailEnd/>
                </a:ln>
              </p:spPr>
              <p:txBody>
                <a:bodyPr/>
                <a:lstStyle/>
                <a:p>
                  <a:endParaRPr lang="en-US"/>
                </a:p>
              </p:txBody>
            </p:sp>
            <p:sp>
              <p:nvSpPr>
                <p:cNvPr id="22263" name="Freeform 441"/>
                <p:cNvSpPr>
                  <a:spLocks/>
                </p:cNvSpPr>
                <p:nvPr/>
              </p:nvSpPr>
              <p:spPr bwMode="auto">
                <a:xfrm>
                  <a:off x="1500" y="1451"/>
                  <a:ext cx="12" cy="12"/>
                </a:xfrm>
                <a:custGeom>
                  <a:avLst/>
                  <a:gdLst>
                    <a:gd name="T0" fmla="*/ 12 w 12"/>
                    <a:gd name="T1" fmla="*/ 6 h 12"/>
                    <a:gd name="T2" fmla="*/ 10 w 12"/>
                    <a:gd name="T3" fmla="*/ 2 h 12"/>
                    <a:gd name="T4" fmla="*/ 6 w 12"/>
                    <a:gd name="T5" fmla="*/ 0 h 12"/>
                    <a:gd name="T6" fmla="*/ 2 w 12"/>
                    <a:gd name="T7" fmla="*/ 2 h 12"/>
                    <a:gd name="T8" fmla="*/ 0 w 12"/>
                    <a:gd name="T9" fmla="*/ 6 h 12"/>
                    <a:gd name="T10" fmla="*/ 2 w 12"/>
                    <a:gd name="T11" fmla="*/ 10 h 12"/>
                    <a:gd name="T12" fmla="*/ 6 w 12"/>
                    <a:gd name="T13" fmla="*/ 12 h 12"/>
                    <a:gd name="T14" fmla="*/ 8 w 12"/>
                    <a:gd name="T15" fmla="*/ 10 h 12"/>
                    <a:gd name="T16" fmla="*/ 10 w 12"/>
                    <a:gd name="T17" fmla="*/ 10 h 12"/>
                    <a:gd name="T18" fmla="*/ 12 w 12"/>
                    <a:gd name="T19" fmla="*/ 8 h 12"/>
                    <a:gd name="T20" fmla="*/ 12 w 1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12" y="6"/>
                      </a:moveTo>
                      <a:lnTo>
                        <a:pt x="10" y="2"/>
                      </a:lnTo>
                      <a:lnTo>
                        <a:pt x="6" y="0"/>
                      </a:lnTo>
                      <a:lnTo>
                        <a:pt x="2" y="2"/>
                      </a:lnTo>
                      <a:lnTo>
                        <a:pt x="0" y="6"/>
                      </a:lnTo>
                      <a:lnTo>
                        <a:pt x="2" y="10"/>
                      </a:lnTo>
                      <a:lnTo>
                        <a:pt x="6" y="12"/>
                      </a:lnTo>
                      <a:lnTo>
                        <a:pt x="8" y="10"/>
                      </a:lnTo>
                      <a:lnTo>
                        <a:pt x="10" y="10"/>
                      </a:lnTo>
                      <a:lnTo>
                        <a:pt x="12" y="8"/>
                      </a:lnTo>
                      <a:lnTo>
                        <a:pt x="12" y="6"/>
                      </a:lnTo>
                      <a:close/>
                    </a:path>
                  </a:pathLst>
                </a:custGeom>
                <a:solidFill>
                  <a:srgbClr val="F3E666"/>
                </a:solidFill>
                <a:ln w="9525">
                  <a:noFill/>
                  <a:round/>
                  <a:headEnd/>
                  <a:tailEnd/>
                </a:ln>
              </p:spPr>
              <p:txBody>
                <a:bodyPr/>
                <a:lstStyle/>
                <a:p>
                  <a:endParaRPr lang="en-US"/>
                </a:p>
              </p:txBody>
            </p:sp>
            <p:sp>
              <p:nvSpPr>
                <p:cNvPr id="22264" name="Freeform 442"/>
                <p:cNvSpPr>
                  <a:spLocks/>
                </p:cNvSpPr>
                <p:nvPr/>
              </p:nvSpPr>
              <p:spPr bwMode="auto">
                <a:xfrm>
                  <a:off x="1502" y="1453"/>
                  <a:ext cx="8" cy="8"/>
                </a:xfrm>
                <a:custGeom>
                  <a:avLst/>
                  <a:gdLst>
                    <a:gd name="T0" fmla="*/ 8 w 8"/>
                    <a:gd name="T1" fmla="*/ 4 h 8"/>
                    <a:gd name="T2" fmla="*/ 6 w 8"/>
                    <a:gd name="T3" fmla="*/ 0 h 8"/>
                    <a:gd name="T4" fmla="*/ 4 w 8"/>
                    <a:gd name="T5" fmla="*/ 0 h 8"/>
                    <a:gd name="T6" fmla="*/ 2 w 8"/>
                    <a:gd name="T7" fmla="*/ 0 h 8"/>
                    <a:gd name="T8" fmla="*/ 0 w 8"/>
                    <a:gd name="T9" fmla="*/ 4 h 8"/>
                    <a:gd name="T10" fmla="*/ 2 w 8"/>
                    <a:gd name="T11" fmla="*/ 6 h 8"/>
                    <a:gd name="T12" fmla="*/ 4 w 8"/>
                    <a:gd name="T13" fmla="*/ 8 h 8"/>
                    <a:gd name="T14" fmla="*/ 6 w 8"/>
                    <a:gd name="T15" fmla="*/ 6 h 8"/>
                    <a:gd name="T16" fmla="*/ 8 w 8"/>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8"/>
                    <a:gd name="T29" fmla="*/ 8 w 8"/>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8">
                      <a:moveTo>
                        <a:pt x="8" y="4"/>
                      </a:moveTo>
                      <a:lnTo>
                        <a:pt x="6" y="0"/>
                      </a:lnTo>
                      <a:lnTo>
                        <a:pt x="4" y="0"/>
                      </a:lnTo>
                      <a:lnTo>
                        <a:pt x="2" y="0"/>
                      </a:lnTo>
                      <a:lnTo>
                        <a:pt x="0" y="4"/>
                      </a:lnTo>
                      <a:lnTo>
                        <a:pt x="2" y="6"/>
                      </a:lnTo>
                      <a:lnTo>
                        <a:pt x="4" y="8"/>
                      </a:lnTo>
                      <a:lnTo>
                        <a:pt x="6" y="6"/>
                      </a:lnTo>
                      <a:lnTo>
                        <a:pt x="8" y="4"/>
                      </a:lnTo>
                      <a:close/>
                    </a:path>
                  </a:pathLst>
                </a:custGeom>
                <a:solidFill>
                  <a:srgbClr val="F3E866"/>
                </a:solidFill>
                <a:ln w="9525">
                  <a:noFill/>
                  <a:round/>
                  <a:headEnd/>
                  <a:tailEnd/>
                </a:ln>
              </p:spPr>
              <p:txBody>
                <a:bodyPr/>
                <a:lstStyle/>
                <a:p>
                  <a:endParaRPr lang="en-US"/>
                </a:p>
              </p:txBody>
            </p:sp>
            <p:sp>
              <p:nvSpPr>
                <p:cNvPr id="22265" name="Freeform 443"/>
                <p:cNvSpPr>
                  <a:spLocks/>
                </p:cNvSpPr>
                <p:nvPr/>
              </p:nvSpPr>
              <p:spPr bwMode="auto">
                <a:xfrm>
                  <a:off x="1504" y="1455"/>
                  <a:ext cx="4" cy="4"/>
                </a:xfrm>
                <a:custGeom>
                  <a:avLst/>
                  <a:gdLst>
                    <a:gd name="T0" fmla="*/ 4 w 4"/>
                    <a:gd name="T1" fmla="*/ 2 h 4"/>
                    <a:gd name="T2" fmla="*/ 4 w 4"/>
                    <a:gd name="T3" fmla="*/ 0 h 4"/>
                    <a:gd name="T4" fmla="*/ 2 w 4"/>
                    <a:gd name="T5" fmla="*/ 0 h 4"/>
                    <a:gd name="T6" fmla="*/ 0 w 4"/>
                    <a:gd name="T7" fmla="*/ 0 h 4"/>
                    <a:gd name="T8" fmla="*/ 0 w 4"/>
                    <a:gd name="T9" fmla="*/ 2 h 4"/>
                    <a:gd name="T10" fmla="*/ 0 w 4"/>
                    <a:gd name="T11" fmla="*/ 4 h 4"/>
                    <a:gd name="T12" fmla="*/ 2 w 4"/>
                    <a:gd name="T13" fmla="*/ 4 h 4"/>
                    <a:gd name="T14" fmla="*/ 4 w 4"/>
                    <a:gd name="T15" fmla="*/ 4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4" y="2"/>
                      </a:moveTo>
                      <a:lnTo>
                        <a:pt x="4" y="0"/>
                      </a:lnTo>
                      <a:lnTo>
                        <a:pt x="2" y="0"/>
                      </a:lnTo>
                      <a:lnTo>
                        <a:pt x="0" y="0"/>
                      </a:lnTo>
                      <a:lnTo>
                        <a:pt x="0" y="2"/>
                      </a:lnTo>
                      <a:lnTo>
                        <a:pt x="0" y="4"/>
                      </a:lnTo>
                      <a:lnTo>
                        <a:pt x="2" y="4"/>
                      </a:lnTo>
                      <a:lnTo>
                        <a:pt x="4" y="4"/>
                      </a:lnTo>
                      <a:lnTo>
                        <a:pt x="4" y="2"/>
                      </a:lnTo>
                      <a:close/>
                    </a:path>
                  </a:pathLst>
                </a:custGeom>
                <a:solidFill>
                  <a:srgbClr val="F4EA67"/>
                </a:solidFill>
                <a:ln w="9525">
                  <a:noFill/>
                  <a:round/>
                  <a:headEnd/>
                  <a:tailEnd/>
                </a:ln>
              </p:spPr>
              <p:txBody>
                <a:bodyPr/>
                <a:lstStyle/>
                <a:p>
                  <a:endParaRPr lang="en-US"/>
                </a:p>
              </p:txBody>
            </p:sp>
            <p:sp>
              <p:nvSpPr>
                <p:cNvPr id="22266" name="Freeform 444"/>
                <p:cNvSpPr>
                  <a:spLocks/>
                </p:cNvSpPr>
                <p:nvPr/>
              </p:nvSpPr>
              <p:spPr bwMode="auto">
                <a:xfrm>
                  <a:off x="1403" y="1486"/>
                  <a:ext cx="10" cy="13"/>
                </a:xfrm>
                <a:custGeom>
                  <a:avLst/>
                  <a:gdLst>
                    <a:gd name="T0" fmla="*/ 10 w 10"/>
                    <a:gd name="T1" fmla="*/ 0 h 13"/>
                    <a:gd name="T2" fmla="*/ 2 w 10"/>
                    <a:gd name="T3" fmla="*/ 5 h 13"/>
                    <a:gd name="T4" fmla="*/ 0 w 10"/>
                    <a:gd name="T5" fmla="*/ 13 h 13"/>
                    <a:gd name="T6" fmla="*/ 0 w 10"/>
                    <a:gd name="T7" fmla="*/ 13 h 13"/>
                    <a:gd name="T8" fmla="*/ 0 w 10"/>
                    <a:gd name="T9" fmla="*/ 13 h 13"/>
                    <a:gd name="T10" fmla="*/ 4 w 10"/>
                    <a:gd name="T11" fmla="*/ 5 h 13"/>
                    <a:gd name="T12" fmla="*/ 10 w 10"/>
                    <a:gd name="T13" fmla="*/ 0 h 13"/>
                    <a:gd name="T14" fmla="*/ 0 60000 65536"/>
                    <a:gd name="T15" fmla="*/ 0 60000 65536"/>
                    <a:gd name="T16" fmla="*/ 0 60000 65536"/>
                    <a:gd name="T17" fmla="*/ 0 60000 65536"/>
                    <a:gd name="T18" fmla="*/ 0 60000 65536"/>
                    <a:gd name="T19" fmla="*/ 0 60000 65536"/>
                    <a:gd name="T20" fmla="*/ 0 60000 65536"/>
                    <a:gd name="T21" fmla="*/ 0 w 10"/>
                    <a:gd name="T22" fmla="*/ 0 h 13"/>
                    <a:gd name="T23" fmla="*/ 10 w 1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13">
                      <a:moveTo>
                        <a:pt x="10" y="0"/>
                      </a:moveTo>
                      <a:lnTo>
                        <a:pt x="2" y="5"/>
                      </a:lnTo>
                      <a:lnTo>
                        <a:pt x="0" y="13"/>
                      </a:lnTo>
                      <a:lnTo>
                        <a:pt x="4" y="5"/>
                      </a:lnTo>
                      <a:lnTo>
                        <a:pt x="10" y="0"/>
                      </a:lnTo>
                      <a:close/>
                    </a:path>
                  </a:pathLst>
                </a:custGeom>
                <a:solidFill>
                  <a:srgbClr val="DD4031"/>
                </a:solidFill>
                <a:ln w="9525">
                  <a:noFill/>
                  <a:round/>
                  <a:headEnd/>
                  <a:tailEnd/>
                </a:ln>
              </p:spPr>
              <p:txBody>
                <a:bodyPr/>
                <a:lstStyle/>
                <a:p>
                  <a:endParaRPr lang="en-US"/>
                </a:p>
              </p:txBody>
            </p:sp>
            <p:sp>
              <p:nvSpPr>
                <p:cNvPr id="22267" name="Freeform 445"/>
                <p:cNvSpPr>
                  <a:spLocks/>
                </p:cNvSpPr>
                <p:nvPr/>
              </p:nvSpPr>
              <p:spPr bwMode="auto">
                <a:xfrm>
                  <a:off x="1403" y="1482"/>
                  <a:ext cx="14" cy="21"/>
                </a:xfrm>
                <a:custGeom>
                  <a:avLst/>
                  <a:gdLst>
                    <a:gd name="T0" fmla="*/ 14 w 14"/>
                    <a:gd name="T1" fmla="*/ 0 h 21"/>
                    <a:gd name="T2" fmla="*/ 8 w 14"/>
                    <a:gd name="T3" fmla="*/ 4 h 21"/>
                    <a:gd name="T4" fmla="*/ 4 w 14"/>
                    <a:gd name="T5" fmla="*/ 7 h 21"/>
                    <a:gd name="T6" fmla="*/ 2 w 14"/>
                    <a:gd name="T7" fmla="*/ 13 h 21"/>
                    <a:gd name="T8" fmla="*/ 0 w 14"/>
                    <a:gd name="T9" fmla="*/ 17 h 21"/>
                    <a:gd name="T10" fmla="*/ 0 w 14"/>
                    <a:gd name="T11" fmla="*/ 19 h 21"/>
                    <a:gd name="T12" fmla="*/ 0 w 14"/>
                    <a:gd name="T13" fmla="*/ 21 h 21"/>
                    <a:gd name="T14" fmla="*/ 6 w 14"/>
                    <a:gd name="T15" fmla="*/ 11 h 21"/>
                    <a:gd name="T16" fmla="*/ 14 w 14"/>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1"/>
                    <a:gd name="T29" fmla="*/ 14 w 14"/>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1">
                      <a:moveTo>
                        <a:pt x="14" y="0"/>
                      </a:moveTo>
                      <a:lnTo>
                        <a:pt x="8" y="4"/>
                      </a:lnTo>
                      <a:lnTo>
                        <a:pt x="4" y="7"/>
                      </a:lnTo>
                      <a:lnTo>
                        <a:pt x="2" y="13"/>
                      </a:lnTo>
                      <a:lnTo>
                        <a:pt x="0" y="17"/>
                      </a:lnTo>
                      <a:lnTo>
                        <a:pt x="0" y="19"/>
                      </a:lnTo>
                      <a:lnTo>
                        <a:pt x="0" y="21"/>
                      </a:lnTo>
                      <a:lnTo>
                        <a:pt x="6" y="11"/>
                      </a:lnTo>
                      <a:lnTo>
                        <a:pt x="14" y="0"/>
                      </a:lnTo>
                      <a:close/>
                    </a:path>
                  </a:pathLst>
                </a:custGeom>
                <a:solidFill>
                  <a:srgbClr val="DE4333"/>
                </a:solidFill>
                <a:ln w="9525">
                  <a:noFill/>
                  <a:round/>
                  <a:headEnd/>
                  <a:tailEnd/>
                </a:ln>
              </p:spPr>
              <p:txBody>
                <a:bodyPr/>
                <a:lstStyle/>
                <a:p>
                  <a:endParaRPr lang="en-US"/>
                </a:p>
              </p:txBody>
            </p:sp>
            <p:sp>
              <p:nvSpPr>
                <p:cNvPr id="22268" name="Freeform 446"/>
                <p:cNvSpPr>
                  <a:spLocks/>
                </p:cNvSpPr>
                <p:nvPr/>
              </p:nvSpPr>
              <p:spPr bwMode="auto">
                <a:xfrm>
                  <a:off x="1402" y="1480"/>
                  <a:ext cx="19" cy="30"/>
                </a:xfrm>
                <a:custGeom>
                  <a:avLst/>
                  <a:gdLst>
                    <a:gd name="T0" fmla="*/ 11 w 19"/>
                    <a:gd name="T1" fmla="*/ 6 h 30"/>
                    <a:gd name="T2" fmla="*/ 5 w 19"/>
                    <a:gd name="T3" fmla="*/ 11 h 30"/>
                    <a:gd name="T4" fmla="*/ 1 w 19"/>
                    <a:gd name="T5" fmla="*/ 19 h 30"/>
                    <a:gd name="T6" fmla="*/ 1 w 19"/>
                    <a:gd name="T7" fmla="*/ 24 h 30"/>
                    <a:gd name="T8" fmla="*/ 0 w 19"/>
                    <a:gd name="T9" fmla="*/ 30 h 30"/>
                    <a:gd name="T10" fmla="*/ 9 w 19"/>
                    <a:gd name="T11" fmla="*/ 15 h 30"/>
                    <a:gd name="T12" fmla="*/ 19 w 19"/>
                    <a:gd name="T13" fmla="*/ 0 h 30"/>
                    <a:gd name="T14" fmla="*/ 15 w 19"/>
                    <a:gd name="T15" fmla="*/ 4 h 30"/>
                    <a:gd name="T16" fmla="*/ 11 w 19"/>
                    <a:gd name="T17" fmla="*/ 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30"/>
                    <a:gd name="T29" fmla="*/ 19 w 19"/>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30">
                      <a:moveTo>
                        <a:pt x="11" y="6"/>
                      </a:moveTo>
                      <a:lnTo>
                        <a:pt x="5" y="11"/>
                      </a:lnTo>
                      <a:lnTo>
                        <a:pt x="1" y="19"/>
                      </a:lnTo>
                      <a:lnTo>
                        <a:pt x="1" y="24"/>
                      </a:lnTo>
                      <a:lnTo>
                        <a:pt x="0" y="30"/>
                      </a:lnTo>
                      <a:lnTo>
                        <a:pt x="9" y="15"/>
                      </a:lnTo>
                      <a:lnTo>
                        <a:pt x="19" y="0"/>
                      </a:lnTo>
                      <a:lnTo>
                        <a:pt x="15" y="4"/>
                      </a:lnTo>
                      <a:lnTo>
                        <a:pt x="11" y="6"/>
                      </a:lnTo>
                      <a:close/>
                    </a:path>
                  </a:pathLst>
                </a:custGeom>
                <a:solidFill>
                  <a:srgbClr val="DE4535"/>
                </a:solidFill>
                <a:ln w="9525">
                  <a:noFill/>
                  <a:round/>
                  <a:headEnd/>
                  <a:tailEnd/>
                </a:ln>
              </p:spPr>
              <p:txBody>
                <a:bodyPr/>
                <a:lstStyle/>
                <a:p>
                  <a:endParaRPr lang="en-US"/>
                </a:p>
              </p:txBody>
            </p:sp>
            <p:sp>
              <p:nvSpPr>
                <p:cNvPr id="22269" name="Freeform 447"/>
                <p:cNvSpPr>
                  <a:spLocks/>
                </p:cNvSpPr>
                <p:nvPr/>
              </p:nvSpPr>
              <p:spPr bwMode="auto">
                <a:xfrm>
                  <a:off x="1398" y="1480"/>
                  <a:ext cx="26" cy="43"/>
                </a:xfrm>
                <a:custGeom>
                  <a:avLst/>
                  <a:gdLst>
                    <a:gd name="T0" fmla="*/ 19 w 26"/>
                    <a:gd name="T1" fmla="*/ 2 h 43"/>
                    <a:gd name="T2" fmla="*/ 11 w 26"/>
                    <a:gd name="T3" fmla="*/ 13 h 43"/>
                    <a:gd name="T4" fmla="*/ 5 w 26"/>
                    <a:gd name="T5" fmla="*/ 23 h 43"/>
                    <a:gd name="T6" fmla="*/ 4 w 26"/>
                    <a:gd name="T7" fmla="*/ 34 h 43"/>
                    <a:gd name="T8" fmla="*/ 0 w 26"/>
                    <a:gd name="T9" fmla="*/ 43 h 43"/>
                    <a:gd name="T10" fmla="*/ 5 w 26"/>
                    <a:gd name="T11" fmla="*/ 32 h 43"/>
                    <a:gd name="T12" fmla="*/ 11 w 26"/>
                    <a:gd name="T13" fmla="*/ 21 h 43"/>
                    <a:gd name="T14" fmla="*/ 19 w 26"/>
                    <a:gd name="T15" fmla="*/ 9 h 43"/>
                    <a:gd name="T16" fmla="*/ 26 w 26"/>
                    <a:gd name="T17" fmla="*/ 0 h 43"/>
                    <a:gd name="T18" fmla="*/ 23 w 26"/>
                    <a:gd name="T19" fmla="*/ 2 h 43"/>
                    <a:gd name="T20" fmla="*/ 19 w 26"/>
                    <a:gd name="T21" fmla="*/ 2 h 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43"/>
                    <a:gd name="T35" fmla="*/ 26 w 26"/>
                    <a:gd name="T36" fmla="*/ 43 h 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43">
                      <a:moveTo>
                        <a:pt x="19" y="2"/>
                      </a:moveTo>
                      <a:lnTo>
                        <a:pt x="11" y="13"/>
                      </a:lnTo>
                      <a:lnTo>
                        <a:pt x="5" y="23"/>
                      </a:lnTo>
                      <a:lnTo>
                        <a:pt x="4" y="34"/>
                      </a:lnTo>
                      <a:lnTo>
                        <a:pt x="0" y="43"/>
                      </a:lnTo>
                      <a:lnTo>
                        <a:pt x="5" y="32"/>
                      </a:lnTo>
                      <a:lnTo>
                        <a:pt x="11" y="21"/>
                      </a:lnTo>
                      <a:lnTo>
                        <a:pt x="19" y="9"/>
                      </a:lnTo>
                      <a:lnTo>
                        <a:pt x="26" y="0"/>
                      </a:lnTo>
                      <a:lnTo>
                        <a:pt x="23" y="2"/>
                      </a:lnTo>
                      <a:lnTo>
                        <a:pt x="19" y="2"/>
                      </a:lnTo>
                      <a:close/>
                    </a:path>
                  </a:pathLst>
                </a:custGeom>
                <a:solidFill>
                  <a:srgbClr val="DF4736"/>
                </a:solidFill>
                <a:ln w="9525">
                  <a:noFill/>
                  <a:round/>
                  <a:headEnd/>
                  <a:tailEnd/>
                </a:ln>
              </p:spPr>
              <p:txBody>
                <a:bodyPr/>
                <a:lstStyle/>
                <a:p>
                  <a:endParaRPr lang="en-US"/>
                </a:p>
              </p:txBody>
            </p:sp>
            <p:sp>
              <p:nvSpPr>
                <p:cNvPr id="22270" name="Freeform 448"/>
                <p:cNvSpPr>
                  <a:spLocks noEditPoints="1"/>
                </p:cNvSpPr>
                <p:nvPr/>
              </p:nvSpPr>
              <p:spPr bwMode="auto">
                <a:xfrm>
                  <a:off x="1396" y="1478"/>
                  <a:ext cx="300" cy="152"/>
                </a:xfrm>
                <a:custGeom>
                  <a:avLst/>
                  <a:gdLst>
                    <a:gd name="T0" fmla="*/ 25 w 300"/>
                    <a:gd name="T1" fmla="*/ 2 h 152"/>
                    <a:gd name="T2" fmla="*/ 15 w 300"/>
                    <a:gd name="T3" fmla="*/ 17 h 152"/>
                    <a:gd name="T4" fmla="*/ 6 w 300"/>
                    <a:gd name="T5" fmla="*/ 32 h 152"/>
                    <a:gd name="T6" fmla="*/ 2 w 300"/>
                    <a:gd name="T7" fmla="*/ 45 h 152"/>
                    <a:gd name="T8" fmla="*/ 0 w 300"/>
                    <a:gd name="T9" fmla="*/ 61 h 152"/>
                    <a:gd name="T10" fmla="*/ 6 w 300"/>
                    <a:gd name="T11" fmla="*/ 44 h 152"/>
                    <a:gd name="T12" fmla="*/ 11 w 300"/>
                    <a:gd name="T13" fmla="*/ 28 h 152"/>
                    <a:gd name="T14" fmla="*/ 21 w 300"/>
                    <a:gd name="T15" fmla="*/ 13 h 152"/>
                    <a:gd name="T16" fmla="*/ 32 w 300"/>
                    <a:gd name="T17" fmla="*/ 0 h 152"/>
                    <a:gd name="T18" fmla="*/ 28 w 300"/>
                    <a:gd name="T19" fmla="*/ 2 h 152"/>
                    <a:gd name="T20" fmla="*/ 25 w 300"/>
                    <a:gd name="T21" fmla="*/ 2 h 152"/>
                    <a:gd name="T22" fmla="*/ 298 w 300"/>
                    <a:gd name="T23" fmla="*/ 152 h 152"/>
                    <a:gd name="T24" fmla="*/ 300 w 300"/>
                    <a:gd name="T25" fmla="*/ 148 h 152"/>
                    <a:gd name="T26" fmla="*/ 300 w 300"/>
                    <a:gd name="T27" fmla="*/ 146 h 152"/>
                    <a:gd name="T28" fmla="*/ 300 w 300"/>
                    <a:gd name="T29" fmla="*/ 148 h 152"/>
                    <a:gd name="T30" fmla="*/ 298 w 300"/>
                    <a:gd name="T31" fmla="*/ 152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152"/>
                    <a:gd name="T50" fmla="*/ 300 w 300"/>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152">
                      <a:moveTo>
                        <a:pt x="25" y="2"/>
                      </a:moveTo>
                      <a:lnTo>
                        <a:pt x="15" y="17"/>
                      </a:lnTo>
                      <a:lnTo>
                        <a:pt x="6" y="32"/>
                      </a:lnTo>
                      <a:lnTo>
                        <a:pt x="2" y="45"/>
                      </a:lnTo>
                      <a:lnTo>
                        <a:pt x="0" y="61"/>
                      </a:lnTo>
                      <a:lnTo>
                        <a:pt x="6" y="44"/>
                      </a:lnTo>
                      <a:lnTo>
                        <a:pt x="11" y="28"/>
                      </a:lnTo>
                      <a:lnTo>
                        <a:pt x="21" y="13"/>
                      </a:lnTo>
                      <a:lnTo>
                        <a:pt x="32" y="0"/>
                      </a:lnTo>
                      <a:lnTo>
                        <a:pt x="28" y="2"/>
                      </a:lnTo>
                      <a:lnTo>
                        <a:pt x="25" y="2"/>
                      </a:lnTo>
                      <a:close/>
                      <a:moveTo>
                        <a:pt x="298" y="152"/>
                      </a:moveTo>
                      <a:lnTo>
                        <a:pt x="300" y="148"/>
                      </a:lnTo>
                      <a:lnTo>
                        <a:pt x="300" y="146"/>
                      </a:lnTo>
                      <a:lnTo>
                        <a:pt x="300" y="148"/>
                      </a:lnTo>
                      <a:lnTo>
                        <a:pt x="298" y="152"/>
                      </a:lnTo>
                      <a:close/>
                    </a:path>
                  </a:pathLst>
                </a:custGeom>
                <a:solidFill>
                  <a:srgbClr val="DF4938"/>
                </a:solidFill>
                <a:ln w="9525">
                  <a:noFill/>
                  <a:round/>
                  <a:headEnd/>
                  <a:tailEnd/>
                </a:ln>
              </p:spPr>
              <p:txBody>
                <a:bodyPr/>
                <a:lstStyle/>
                <a:p>
                  <a:endParaRPr lang="en-US"/>
                </a:p>
              </p:txBody>
            </p:sp>
            <p:sp>
              <p:nvSpPr>
                <p:cNvPr id="22271" name="Freeform 449"/>
                <p:cNvSpPr>
                  <a:spLocks noEditPoints="1"/>
                </p:cNvSpPr>
                <p:nvPr/>
              </p:nvSpPr>
              <p:spPr bwMode="auto">
                <a:xfrm>
                  <a:off x="1396" y="1478"/>
                  <a:ext cx="300" cy="161"/>
                </a:xfrm>
                <a:custGeom>
                  <a:avLst/>
                  <a:gdLst>
                    <a:gd name="T0" fmla="*/ 28 w 300"/>
                    <a:gd name="T1" fmla="*/ 2 h 161"/>
                    <a:gd name="T2" fmla="*/ 21 w 300"/>
                    <a:gd name="T3" fmla="*/ 11 h 161"/>
                    <a:gd name="T4" fmla="*/ 13 w 300"/>
                    <a:gd name="T5" fmla="*/ 23 h 161"/>
                    <a:gd name="T6" fmla="*/ 7 w 300"/>
                    <a:gd name="T7" fmla="*/ 34 h 161"/>
                    <a:gd name="T8" fmla="*/ 2 w 300"/>
                    <a:gd name="T9" fmla="*/ 45 h 161"/>
                    <a:gd name="T10" fmla="*/ 0 w 300"/>
                    <a:gd name="T11" fmla="*/ 53 h 161"/>
                    <a:gd name="T12" fmla="*/ 0 w 300"/>
                    <a:gd name="T13" fmla="*/ 62 h 161"/>
                    <a:gd name="T14" fmla="*/ 0 w 300"/>
                    <a:gd name="T15" fmla="*/ 64 h 161"/>
                    <a:gd name="T16" fmla="*/ 0 w 300"/>
                    <a:gd name="T17" fmla="*/ 68 h 161"/>
                    <a:gd name="T18" fmla="*/ 4 w 300"/>
                    <a:gd name="T19" fmla="*/ 49 h 161"/>
                    <a:gd name="T20" fmla="*/ 13 w 300"/>
                    <a:gd name="T21" fmla="*/ 32 h 161"/>
                    <a:gd name="T22" fmla="*/ 23 w 300"/>
                    <a:gd name="T23" fmla="*/ 15 h 161"/>
                    <a:gd name="T24" fmla="*/ 34 w 300"/>
                    <a:gd name="T25" fmla="*/ 0 h 161"/>
                    <a:gd name="T26" fmla="*/ 32 w 300"/>
                    <a:gd name="T27" fmla="*/ 0 h 161"/>
                    <a:gd name="T28" fmla="*/ 28 w 300"/>
                    <a:gd name="T29" fmla="*/ 2 h 161"/>
                    <a:gd name="T30" fmla="*/ 292 w 300"/>
                    <a:gd name="T31" fmla="*/ 161 h 161"/>
                    <a:gd name="T32" fmla="*/ 296 w 300"/>
                    <a:gd name="T33" fmla="*/ 155 h 161"/>
                    <a:gd name="T34" fmla="*/ 300 w 300"/>
                    <a:gd name="T35" fmla="*/ 150 h 161"/>
                    <a:gd name="T36" fmla="*/ 300 w 300"/>
                    <a:gd name="T37" fmla="*/ 142 h 161"/>
                    <a:gd name="T38" fmla="*/ 300 w 300"/>
                    <a:gd name="T39" fmla="*/ 136 h 161"/>
                    <a:gd name="T40" fmla="*/ 298 w 300"/>
                    <a:gd name="T41" fmla="*/ 150 h 161"/>
                    <a:gd name="T42" fmla="*/ 292 w 300"/>
                    <a:gd name="T43" fmla="*/ 161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0"/>
                    <a:gd name="T67" fmla="*/ 0 h 161"/>
                    <a:gd name="T68" fmla="*/ 300 w 300"/>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0" h="161">
                      <a:moveTo>
                        <a:pt x="28" y="2"/>
                      </a:moveTo>
                      <a:lnTo>
                        <a:pt x="21" y="11"/>
                      </a:lnTo>
                      <a:lnTo>
                        <a:pt x="13" y="23"/>
                      </a:lnTo>
                      <a:lnTo>
                        <a:pt x="7" y="34"/>
                      </a:lnTo>
                      <a:lnTo>
                        <a:pt x="2" y="45"/>
                      </a:lnTo>
                      <a:lnTo>
                        <a:pt x="0" y="53"/>
                      </a:lnTo>
                      <a:lnTo>
                        <a:pt x="0" y="62"/>
                      </a:lnTo>
                      <a:lnTo>
                        <a:pt x="0" y="64"/>
                      </a:lnTo>
                      <a:lnTo>
                        <a:pt x="0" y="68"/>
                      </a:lnTo>
                      <a:lnTo>
                        <a:pt x="4" y="49"/>
                      </a:lnTo>
                      <a:lnTo>
                        <a:pt x="13" y="32"/>
                      </a:lnTo>
                      <a:lnTo>
                        <a:pt x="23" y="15"/>
                      </a:lnTo>
                      <a:lnTo>
                        <a:pt x="34" y="0"/>
                      </a:lnTo>
                      <a:lnTo>
                        <a:pt x="32" y="0"/>
                      </a:lnTo>
                      <a:lnTo>
                        <a:pt x="28" y="2"/>
                      </a:lnTo>
                      <a:close/>
                      <a:moveTo>
                        <a:pt x="292" y="161"/>
                      </a:moveTo>
                      <a:lnTo>
                        <a:pt x="296" y="155"/>
                      </a:lnTo>
                      <a:lnTo>
                        <a:pt x="300" y="150"/>
                      </a:lnTo>
                      <a:lnTo>
                        <a:pt x="300" y="142"/>
                      </a:lnTo>
                      <a:lnTo>
                        <a:pt x="300" y="136"/>
                      </a:lnTo>
                      <a:lnTo>
                        <a:pt x="298" y="150"/>
                      </a:lnTo>
                      <a:lnTo>
                        <a:pt x="292" y="161"/>
                      </a:lnTo>
                      <a:close/>
                    </a:path>
                  </a:pathLst>
                </a:custGeom>
                <a:solidFill>
                  <a:srgbClr val="DF4B39"/>
                </a:solidFill>
                <a:ln w="9525">
                  <a:noFill/>
                  <a:round/>
                  <a:headEnd/>
                  <a:tailEnd/>
                </a:ln>
              </p:spPr>
              <p:txBody>
                <a:bodyPr/>
                <a:lstStyle/>
                <a:p>
                  <a:endParaRPr lang="en-US"/>
                </a:p>
              </p:txBody>
            </p:sp>
            <p:sp>
              <p:nvSpPr>
                <p:cNvPr id="22272" name="Freeform 450"/>
                <p:cNvSpPr>
                  <a:spLocks noEditPoints="1"/>
                </p:cNvSpPr>
                <p:nvPr/>
              </p:nvSpPr>
              <p:spPr bwMode="auto">
                <a:xfrm>
                  <a:off x="1394" y="1478"/>
                  <a:ext cx="302" cy="165"/>
                </a:xfrm>
                <a:custGeom>
                  <a:avLst/>
                  <a:gdLst>
                    <a:gd name="T0" fmla="*/ 34 w 302"/>
                    <a:gd name="T1" fmla="*/ 0 h 165"/>
                    <a:gd name="T2" fmla="*/ 23 w 302"/>
                    <a:gd name="T3" fmla="*/ 13 h 165"/>
                    <a:gd name="T4" fmla="*/ 13 w 302"/>
                    <a:gd name="T5" fmla="*/ 28 h 165"/>
                    <a:gd name="T6" fmla="*/ 8 w 302"/>
                    <a:gd name="T7" fmla="*/ 44 h 165"/>
                    <a:gd name="T8" fmla="*/ 2 w 302"/>
                    <a:gd name="T9" fmla="*/ 61 h 165"/>
                    <a:gd name="T10" fmla="*/ 2 w 302"/>
                    <a:gd name="T11" fmla="*/ 61 h 165"/>
                    <a:gd name="T12" fmla="*/ 2 w 302"/>
                    <a:gd name="T13" fmla="*/ 62 h 165"/>
                    <a:gd name="T14" fmla="*/ 0 w 302"/>
                    <a:gd name="T15" fmla="*/ 72 h 165"/>
                    <a:gd name="T16" fmla="*/ 0 w 302"/>
                    <a:gd name="T17" fmla="*/ 81 h 165"/>
                    <a:gd name="T18" fmla="*/ 6 w 302"/>
                    <a:gd name="T19" fmla="*/ 59 h 165"/>
                    <a:gd name="T20" fmla="*/ 13 w 302"/>
                    <a:gd name="T21" fmla="*/ 38 h 165"/>
                    <a:gd name="T22" fmla="*/ 25 w 302"/>
                    <a:gd name="T23" fmla="*/ 19 h 165"/>
                    <a:gd name="T24" fmla="*/ 38 w 302"/>
                    <a:gd name="T25" fmla="*/ 0 h 165"/>
                    <a:gd name="T26" fmla="*/ 38 w 302"/>
                    <a:gd name="T27" fmla="*/ 0 h 165"/>
                    <a:gd name="T28" fmla="*/ 38 w 302"/>
                    <a:gd name="T29" fmla="*/ 0 h 165"/>
                    <a:gd name="T30" fmla="*/ 36 w 302"/>
                    <a:gd name="T31" fmla="*/ 0 h 165"/>
                    <a:gd name="T32" fmla="*/ 34 w 302"/>
                    <a:gd name="T33" fmla="*/ 0 h 165"/>
                    <a:gd name="T34" fmla="*/ 300 w 302"/>
                    <a:gd name="T35" fmla="*/ 152 h 165"/>
                    <a:gd name="T36" fmla="*/ 302 w 302"/>
                    <a:gd name="T37" fmla="*/ 148 h 165"/>
                    <a:gd name="T38" fmla="*/ 302 w 302"/>
                    <a:gd name="T39" fmla="*/ 146 h 165"/>
                    <a:gd name="T40" fmla="*/ 302 w 302"/>
                    <a:gd name="T41" fmla="*/ 138 h 165"/>
                    <a:gd name="T42" fmla="*/ 302 w 302"/>
                    <a:gd name="T43" fmla="*/ 133 h 165"/>
                    <a:gd name="T44" fmla="*/ 296 w 302"/>
                    <a:gd name="T45" fmla="*/ 150 h 165"/>
                    <a:gd name="T46" fmla="*/ 290 w 302"/>
                    <a:gd name="T47" fmla="*/ 165 h 165"/>
                    <a:gd name="T48" fmla="*/ 292 w 302"/>
                    <a:gd name="T49" fmla="*/ 165 h 165"/>
                    <a:gd name="T50" fmla="*/ 292 w 302"/>
                    <a:gd name="T51" fmla="*/ 163 h 165"/>
                    <a:gd name="T52" fmla="*/ 296 w 302"/>
                    <a:gd name="T53" fmla="*/ 157 h 165"/>
                    <a:gd name="T54" fmla="*/ 300 w 302"/>
                    <a:gd name="T55" fmla="*/ 152 h 16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2"/>
                    <a:gd name="T85" fmla="*/ 0 h 165"/>
                    <a:gd name="T86" fmla="*/ 302 w 302"/>
                    <a:gd name="T87" fmla="*/ 165 h 16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2" h="165">
                      <a:moveTo>
                        <a:pt x="34" y="0"/>
                      </a:moveTo>
                      <a:lnTo>
                        <a:pt x="23" y="13"/>
                      </a:lnTo>
                      <a:lnTo>
                        <a:pt x="13" y="28"/>
                      </a:lnTo>
                      <a:lnTo>
                        <a:pt x="8" y="44"/>
                      </a:lnTo>
                      <a:lnTo>
                        <a:pt x="2" y="61"/>
                      </a:lnTo>
                      <a:lnTo>
                        <a:pt x="2" y="62"/>
                      </a:lnTo>
                      <a:lnTo>
                        <a:pt x="0" y="72"/>
                      </a:lnTo>
                      <a:lnTo>
                        <a:pt x="0" y="81"/>
                      </a:lnTo>
                      <a:lnTo>
                        <a:pt x="6" y="59"/>
                      </a:lnTo>
                      <a:lnTo>
                        <a:pt x="13" y="38"/>
                      </a:lnTo>
                      <a:lnTo>
                        <a:pt x="25" y="19"/>
                      </a:lnTo>
                      <a:lnTo>
                        <a:pt x="38" y="0"/>
                      </a:lnTo>
                      <a:lnTo>
                        <a:pt x="36" y="0"/>
                      </a:lnTo>
                      <a:lnTo>
                        <a:pt x="34" y="0"/>
                      </a:lnTo>
                      <a:close/>
                      <a:moveTo>
                        <a:pt x="300" y="152"/>
                      </a:moveTo>
                      <a:lnTo>
                        <a:pt x="302" y="148"/>
                      </a:lnTo>
                      <a:lnTo>
                        <a:pt x="302" y="146"/>
                      </a:lnTo>
                      <a:lnTo>
                        <a:pt x="302" y="138"/>
                      </a:lnTo>
                      <a:lnTo>
                        <a:pt x="302" y="133"/>
                      </a:lnTo>
                      <a:lnTo>
                        <a:pt x="296" y="150"/>
                      </a:lnTo>
                      <a:lnTo>
                        <a:pt x="290" y="165"/>
                      </a:lnTo>
                      <a:lnTo>
                        <a:pt x="292" y="165"/>
                      </a:lnTo>
                      <a:lnTo>
                        <a:pt x="292" y="163"/>
                      </a:lnTo>
                      <a:lnTo>
                        <a:pt x="296" y="157"/>
                      </a:lnTo>
                      <a:lnTo>
                        <a:pt x="300" y="152"/>
                      </a:lnTo>
                      <a:close/>
                    </a:path>
                  </a:pathLst>
                </a:custGeom>
                <a:solidFill>
                  <a:srgbClr val="E04D3B"/>
                </a:solidFill>
                <a:ln w="9525">
                  <a:noFill/>
                  <a:round/>
                  <a:headEnd/>
                  <a:tailEnd/>
                </a:ln>
              </p:spPr>
              <p:txBody>
                <a:bodyPr/>
                <a:lstStyle/>
                <a:p>
                  <a:endParaRPr lang="en-US"/>
                </a:p>
              </p:txBody>
            </p:sp>
            <p:sp>
              <p:nvSpPr>
                <p:cNvPr id="22273" name="Freeform 451"/>
                <p:cNvSpPr>
                  <a:spLocks noEditPoints="1"/>
                </p:cNvSpPr>
                <p:nvPr/>
              </p:nvSpPr>
              <p:spPr bwMode="auto">
                <a:xfrm>
                  <a:off x="1394" y="1478"/>
                  <a:ext cx="302" cy="169"/>
                </a:xfrm>
                <a:custGeom>
                  <a:avLst/>
                  <a:gdLst>
                    <a:gd name="T0" fmla="*/ 36 w 302"/>
                    <a:gd name="T1" fmla="*/ 0 h 169"/>
                    <a:gd name="T2" fmla="*/ 25 w 302"/>
                    <a:gd name="T3" fmla="*/ 15 h 169"/>
                    <a:gd name="T4" fmla="*/ 15 w 302"/>
                    <a:gd name="T5" fmla="*/ 32 h 169"/>
                    <a:gd name="T6" fmla="*/ 6 w 302"/>
                    <a:gd name="T7" fmla="*/ 49 h 169"/>
                    <a:gd name="T8" fmla="*/ 2 w 302"/>
                    <a:gd name="T9" fmla="*/ 68 h 169"/>
                    <a:gd name="T10" fmla="*/ 0 w 302"/>
                    <a:gd name="T11" fmla="*/ 78 h 169"/>
                    <a:gd name="T12" fmla="*/ 0 w 302"/>
                    <a:gd name="T13" fmla="*/ 87 h 169"/>
                    <a:gd name="T14" fmla="*/ 0 w 302"/>
                    <a:gd name="T15" fmla="*/ 89 h 169"/>
                    <a:gd name="T16" fmla="*/ 2 w 302"/>
                    <a:gd name="T17" fmla="*/ 91 h 169"/>
                    <a:gd name="T18" fmla="*/ 4 w 302"/>
                    <a:gd name="T19" fmla="*/ 78 h 169"/>
                    <a:gd name="T20" fmla="*/ 6 w 302"/>
                    <a:gd name="T21" fmla="*/ 64 h 169"/>
                    <a:gd name="T22" fmla="*/ 9 w 302"/>
                    <a:gd name="T23" fmla="*/ 53 h 169"/>
                    <a:gd name="T24" fmla="*/ 13 w 302"/>
                    <a:gd name="T25" fmla="*/ 42 h 169"/>
                    <a:gd name="T26" fmla="*/ 19 w 302"/>
                    <a:gd name="T27" fmla="*/ 30 h 169"/>
                    <a:gd name="T28" fmla="*/ 27 w 302"/>
                    <a:gd name="T29" fmla="*/ 21 h 169"/>
                    <a:gd name="T30" fmla="*/ 32 w 302"/>
                    <a:gd name="T31" fmla="*/ 9 h 169"/>
                    <a:gd name="T32" fmla="*/ 42 w 302"/>
                    <a:gd name="T33" fmla="*/ 0 h 169"/>
                    <a:gd name="T34" fmla="*/ 40 w 302"/>
                    <a:gd name="T35" fmla="*/ 0 h 169"/>
                    <a:gd name="T36" fmla="*/ 38 w 302"/>
                    <a:gd name="T37" fmla="*/ 0 h 169"/>
                    <a:gd name="T38" fmla="*/ 36 w 302"/>
                    <a:gd name="T39" fmla="*/ 0 h 169"/>
                    <a:gd name="T40" fmla="*/ 36 w 302"/>
                    <a:gd name="T41" fmla="*/ 0 h 169"/>
                    <a:gd name="T42" fmla="*/ 294 w 302"/>
                    <a:gd name="T43" fmla="*/ 161 h 169"/>
                    <a:gd name="T44" fmla="*/ 300 w 302"/>
                    <a:gd name="T45" fmla="*/ 150 h 169"/>
                    <a:gd name="T46" fmla="*/ 302 w 302"/>
                    <a:gd name="T47" fmla="*/ 136 h 169"/>
                    <a:gd name="T48" fmla="*/ 302 w 302"/>
                    <a:gd name="T49" fmla="*/ 133 h 169"/>
                    <a:gd name="T50" fmla="*/ 300 w 302"/>
                    <a:gd name="T51" fmla="*/ 131 h 169"/>
                    <a:gd name="T52" fmla="*/ 294 w 302"/>
                    <a:gd name="T53" fmla="*/ 150 h 169"/>
                    <a:gd name="T54" fmla="*/ 286 w 302"/>
                    <a:gd name="T55" fmla="*/ 169 h 169"/>
                    <a:gd name="T56" fmla="*/ 290 w 302"/>
                    <a:gd name="T57" fmla="*/ 165 h 169"/>
                    <a:gd name="T58" fmla="*/ 292 w 302"/>
                    <a:gd name="T59" fmla="*/ 163 h 169"/>
                    <a:gd name="T60" fmla="*/ 294 w 302"/>
                    <a:gd name="T61" fmla="*/ 163 h 169"/>
                    <a:gd name="T62" fmla="*/ 294 w 302"/>
                    <a:gd name="T63" fmla="*/ 161 h 1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2"/>
                    <a:gd name="T97" fmla="*/ 0 h 169"/>
                    <a:gd name="T98" fmla="*/ 302 w 302"/>
                    <a:gd name="T99" fmla="*/ 169 h 1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2" h="169">
                      <a:moveTo>
                        <a:pt x="36" y="0"/>
                      </a:moveTo>
                      <a:lnTo>
                        <a:pt x="25" y="15"/>
                      </a:lnTo>
                      <a:lnTo>
                        <a:pt x="15" y="32"/>
                      </a:lnTo>
                      <a:lnTo>
                        <a:pt x="6" y="49"/>
                      </a:lnTo>
                      <a:lnTo>
                        <a:pt x="2" y="68"/>
                      </a:lnTo>
                      <a:lnTo>
                        <a:pt x="0" y="78"/>
                      </a:lnTo>
                      <a:lnTo>
                        <a:pt x="0" y="87"/>
                      </a:lnTo>
                      <a:lnTo>
                        <a:pt x="0" y="89"/>
                      </a:lnTo>
                      <a:lnTo>
                        <a:pt x="2" y="91"/>
                      </a:lnTo>
                      <a:lnTo>
                        <a:pt x="4" y="78"/>
                      </a:lnTo>
                      <a:lnTo>
                        <a:pt x="6" y="64"/>
                      </a:lnTo>
                      <a:lnTo>
                        <a:pt x="9" y="53"/>
                      </a:lnTo>
                      <a:lnTo>
                        <a:pt x="13" y="42"/>
                      </a:lnTo>
                      <a:lnTo>
                        <a:pt x="19" y="30"/>
                      </a:lnTo>
                      <a:lnTo>
                        <a:pt x="27" y="21"/>
                      </a:lnTo>
                      <a:lnTo>
                        <a:pt x="32" y="9"/>
                      </a:lnTo>
                      <a:lnTo>
                        <a:pt x="42" y="0"/>
                      </a:lnTo>
                      <a:lnTo>
                        <a:pt x="40" y="0"/>
                      </a:lnTo>
                      <a:lnTo>
                        <a:pt x="38" y="0"/>
                      </a:lnTo>
                      <a:lnTo>
                        <a:pt x="36" y="0"/>
                      </a:lnTo>
                      <a:close/>
                      <a:moveTo>
                        <a:pt x="294" y="161"/>
                      </a:moveTo>
                      <a:lnTo>
                        <a:pt x="300" y="150"/>
                      </a:lnTo>
                      <a:lnTo>
                        <a:pt x="302" y="136"/>
                      </a:lnTo>
                      <a:lnTo>
                        <a:pt x="302" y="133"/>
                      </a:lnTo>
                      <a:lnTo>
                        <a:pt x="300" y="131"/>
                      </a:lnTo>
                      <a:lnTo>
                        <a:pt x="294" y="150"/>
                      </a:lnTo>
                      <a:lnTo>
                        <a:pt x="286" y="169"/>
                      </a:lnTo>
                      <a:lnTo>
                        <a:pt x="290" y="165"/>
                      </a:lnTo>
                      <a:lnTo>
                        <a:pt x="292" y="163"/>
                      </a:lnTo>
                      <a:lnTo>
                        <a:pt x="294" y="163"/>
                      </a:lnTo>
                      <a:lnTo>
                        <a:pt x="294" y="161"/>
                      </a:lnTo>
                      <a:close/>
                    </a:path>
                  </a:pathLst>
                </a:custGeom>
                <a:solidFill>
                  <a:srgbClr val="E0503C"/>
                </a:solidFill>
                <a:ln w="9525">
                  <a:noFill/>
                  <a:round/>
                  <a:headEnd/>
                  <a:tailEnd/>
                </a:ln>
              </p:spPr>
              <p:txBody>
                <a:bodyPr/>
                <a:lstStyle/>
                <a:p>
                  <a:endParaRPr lang="en-US"/>
                </a:p>
              </p:txBody>
            </p:sp>
            <p:sp>
              <p:nvSpPr>
                <p:cNvPr id="22274" name="Freeform 452"/>
                <p:cNvSpPr>
                  <a:spLocks noEditPoints="1"/>
                </p:cNvSpPr>
                <p:nvPr/>
              </p:nvSpPr>
              <p:spPr bwMode="auto">
                <a:xfrm>
                  <a:off x="1394" y="1478"/>
                  <a:ext cx="302" cy="172"/>
                </a:xfrm>
                <a:custGeom>
                  <a:avLst/>
                  <a:gdLst>
                    <a:gd name="T0" fmla="*/ 38 w 302"/>
                    <a:gd name="T1" fmla="*/ 0 h 172"/>
                    <a:gd name="T2" fmla="*/ 25 w 302"/>
                    <a:gd name="T3" fmla="*/ 19 h 172"/>
                    <a:gd name="T4" fmla="*/ 13 w 302"/>
                    <a:gd name="T5" fmla="*/ 38 h 172"/>
                    <a:gd name="T6" fmla="*/ 6 w 302"/>
                    <a:gd name="T7" fmla="*/ 59 h 172"/>
                    <a:gd name="T8" fmla="*/ 0 w 302"/>
                    <a:gd name="T9" fmla="*/ 81 h 172"/>
                    <a:gd name="T10" fmla="*/ 0 w 302"/>
                    <a:gd name="T11" fmla="*/ 83 h 172"/>
                    <a:gd name="T12" fmla="*/ 0 w 302"/>
                    <a:gd name="T13" fmla="*/ 87 h 172"/>
                    <a:gd name="T14" fmla="*/ 2 w 302"/>
                    <a:gd name="T15" fmla="*/ 89 h 172"/>
                    <a:gd name="T16" fmla="*/ 4 w 302"/>
                    <a:gd name="T17" fmla="*/ 93 h 172"/>
                    <a:gd name="T18" fmla="*/ 4 w 302"/>
                    <a:gd name="T19" fmla="*/ 80 h 172"/>
                    <a:gd name="T20" fmla="*/ 8 w 302"/>
                    <a:gd name="T21" fmla="*/ 68 h 172"/>
                    <a:gd name="T22" fmla="*/ 11 w 302"/>
                    <a:gd name="T23" fmla="*/ 55 h 172"/>
                    <a:gd name="T24" fmla="*/ 15 w 302"/>
                    <a:gd name="T25" fmla="*/ 44 h 172"/>
                    <a:gd name="T26" fmla="*/ 21 w 302"/>
                    <a:gd name="T27" fmla="*/ 32 h 172"/>
                    <a:gd name="T28" fmla="*/ 28 w 302"/>
                    <a:gd name="T29" fmla="*/ 21 h 172"/>
                    <a:gd name="T30" fmla="*/ 34 w 302"/>
                    <a:gd name="T31" fmla="*/ 11 h 172"/>
                    <a:gd name="T32" fmla="*/ 44 w 302"/>
                    <a:gd name="T33" fmla="*/ 2 h 172"/>
                    <a:gd name="T34" fmla="*/ 42 w 302"/>
                    <a:gd name="T35" fmla="*/ 0 h 172"/>
                    <a:gd name="T36" fmla="*/ 38 w 302"/>
                    <a:gd name="T37" fmla="*/ 0 h 172"/>
                    <a:gd name="T38" fmla="*/ 290 w 302"/>
                    <a:gd name="T39" fmla="*/ 165 h 172"/>
                    <a:gd name="T40" fmla="*/ 296 w 302"/>
                    <a:gd name="T41" fmla="*/ 150 h 172"/>
                    <a:gd name="T42" fmla="*/ 302 w 302"/>
                    <a:gd name="T43" fmla="*/ 133 h 172"/>
                    <a:gd name="T44" fmla="*/ 300 w 302"/>
                    <a:gd name="T45" fmla="*/ 131 h 172"/>
                    <a:gd name="T46" fmla="*/ 298 w 302"/>
                    <a:gd name="T47" fmla="*/ 129 h 172"/>
                    <a:gd name="T48" fmla="*/ 292 w 302"/>
                    <a:gd name="T49" fmla="*/ 152 h 172"/>
                    <a:gd name="T50" fmla="*/ 283 w 302"/>
                    <a:gd name="T51" fmla="*/ 172 h 172"/>
                    <a:gd name="T52" fmla="*/ 288 w 302"/>
                    <a:gd name="T53" fmla="*/ 169 h 172"/>
                    <a:gd name="T54" fmla="*/ 290 w 302"/>
                    <a:gd name="T55" fmla="*/ 165 h 172"/>
                    <a:gd name="T56" fmla="*/ 2 w 302"/>
                    <a:gd name="T57" fmla="*/ 104 h 172"/>
                    <a:gd name="T58" fmla="*/ 2 w 302"/>
                    <a:gd name="T59" fmla="*/ 104 h 172"/>
                    <a:gd name="T60" fmla="*/ 2 w 302"/>
                    <a:gd name="T61" fmla="*/ 104 h 172"/>
                    <a:gd name="T62" fmla="*/ 2 w 302"/>
                    <a:gd name="T63" fmla="*/ 104 h 172"/>
                    <a:gd name="T64" fmla="*/ 2 w 302"/>
                    <a:gd name="T65" fmla="*/ 104 h 172"/>
                    <a:gd name="T66" fmla="*/ 2 w 302"/>
                    <a:gd name="T67" fmla="*/ 104 h 172"/>
                    <a:gd name="T68" fmla="*/ 2 w 302"/>
                    <a:gd name="T69" fmla="*/ 104 h 1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2"/>
                    <a:gd name="T106" fmla="*/ 0 h 172"/>
                    <a:gd name="T107" fmla="*/ 302 w 302"/>
                    <a:gd name="T108" fmla="*/ 172 h 1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2" h="172">
                      <a:moveTo>
                        <a:pt x="38" y="0"/>
                      </a:moveTo>
                      <a:lnTo>
                        <a:pt x="25" y="19"/>
                      </a:lnTo>
                      <a:lnTo>
                        <a:pt x="13" y="38"/>
                      </a:lnTo>
                      <a:lnTo>
                        <a:pt x="6" y="59"/>
                      </a:lnTo>
                      <a:lnTo>
                        <a:pt x="0" y="81"/>
                      </a:lnTo>
                      <a:lnTo>
                        <a:pt x="0" y="83"/>
                      </a:lnTo>
                      <a:lnTo>
                        <a:pt x="0" y="87"/>
                      </a:lnTo>
                      <a:lnTo>
                        <a:pt x="2" y="89"/>
                      </a:lnTo>
                      <a:lnTo>
                        <a:pt x="4" y="93"/>
                      </a:lnTo>
                      <a:lnTo>
                        <a:pt x="4" y="80"/>
                      </a:lnTo>
                      <a:lnTo>
                        <a:pt x="8" y="68"/>
                      </a:lnTo>
                      <a:lnTo>
                        <a:pt x="11" y="55"/>
                      </a:lnTo>
                      <a:lnTo>
                        <a:pt x="15" y="44"/>
                      </a:lnTo>
                      <a:lnTo>
                        <a:pt x="21" y="32"/>
                      </a:lnTo>
                      <a:lnTo>
                        <a:pt x="28" y="21"/>
                      </a:lnTo>
                      <a:lnTo>
                        <a:pt x="34" y="11"/>
                      </a:lnTo>
                      <a:lnTo>
                        <a:pt x="44" y="2"/>
                      </a:lnTo>
                      <a:lnTo>
                        <a:pt x="42" y="0"/>
                      </a:lnTo>
                      <a:lnTo>
                        <a:pt x="38" y="0"/>
                      </a:lnTo>
                      <a:close/>
                      <a:moveTo>
                        <a:pt x="290" y="165"/>
                      </a:moveTo>
                      <a:lnTo>
                        <a:pt x="296" y="150"/>
                      </a:lnTo>
                      <a:lnTo>
                        <a:pt x="302" y="133"/>
                      </a:lnTo>
                      <a:lnTo>
                        <a:pt x="300" y="131"/>
                      </a:lnTo>
                      <a:lnTo>
                        <a:pt x="298" y="129"/>
                      </a:lnTo>
                      <a:lnTo>
                        <a:pt x="292" y="152"/>
                      </a:lnTo>
                      <a:lnTo>
                        <a:pt x="283" y="172"/>
                      </a:lnTo>
                      <a:lnTo>
                        <a:pt x="288" y="169"/>
                      </a:lnTo>
                      <a:lnTo>
                        <a:pt x="290" y="165"/>
                      </a:lnTo>
                      <a:close/>
                      <a:moveTo>
                        <a:pt x="2" y="104"/>
                      </a:moveTo>
                      <a:lnTo>
                        <a:pt x="2" y="104"/>
                      </a:lnTo>
                      <a:close/>
                    </a:path>
                  </a:pathLst>
                </a:custGeom>
                <a:solidFill>
                  <a:srgbClr val="E0513E"/>
                </a:solidFill>
                <a:ln w="9525">
                  <a:noFill/>
                  <a:round/>
                  <a:headEnd/>
                  <a:tailEnd/>
                </a:ln>
              </p:spPr>
              <p:txBody>
                <a:bodyPr/>
                <a:lstStyle/>
                <a:p>
                  <a:endParaRPr lang="en-US"/>
                </a:p>
              </p:txBody>
            </p:sp>
            <p:sp>
              <p:nvSpPr>
                <p:cNvPr id="22275" name="Freeform 453"/>
                <p:cNvSpPr>
                  <a:spLocks noEditPoints="1"/>
                </p:cNvSpPr>
                <p:nvPr/>
              </p:nvSpPr>
              <p:spPr bwMode="auto">
                <a:xfrm>
                  <a:off x="1396" y="1478"/>
                  <a:ext cx="298" cy="174"/>
                </a:xfrm>
                <a:custGeom>
                  <a:avLst/>
                  <a:gdLst>
                    <a:gd name="T0" fmla="*/ 40 w 298"/>
                    <a:gd name="T1" fmla="*/ 0 h 174"/>
                    <a:gd name="T2" fmla="*/ 30 w 298"/>
                    <a:gd name="T3" fmla="*/ 9 h 174"/>
                    <a:gd name="T4" fmla="*/ 25 w 298"/>
                    <a:gd name="T5" fmla="*/ 21 h 174"/>
                    <a:gd name="T6" fmla="*/ 17 w 298"/>
                    <a:gd name="T7" fmla="*/ 30 h 174"/>
                    <a:gd name="T8" fmla="*/ 11 w 298"/>
                    <a:gd name="T9" fmla="*/ 42 h 174"/>
                    <a:gd name="T10" fmla="*/ 7 w 298"/>
                    <a:gd name="T11" fmla="*/ 53 h 174"/>
                    <a:gd name="T12" fmla="*/ 4 w 298"/>
                    <a:gd name="T13" fmla="*/ 64 h 174"/>
                    <a:gd name="T14" fmla="*/ 2 w 298"/>
                    <a:gd name="T15" fmla="*/ 78 h 174"/>
                    <a:gd name="T16" fmla="*/ 0 w 298"/>
                    <a:gd name="T17" fmla="*/ 91 h 174"/>
                    <a:gd name="T18" fmla="*/ 2 w 298"/>
                    <a:gd name="T19" fmla="*/ 95 h 174"/>
                    <a:gd name="T20" fmla="*/ 4 w 298"/>
                    <a:gd name="T21" fmla="*/ 97 h 174"/>
                    <a:gd name="T22" fmla="*/ 4 w 298"/>
                    <a:gd name="T23" fmla="*/ 83 h 174"/>
                    <a:gd name="T24" fmla="*/ 6 w 298"/>
                    <a:gd name="T25" fmla="*/ 70 h 174"/>
                    <a:gd name="T26" fmla="*/ 9 w 298"/>
                    <a:gd name="T27" fmla="*/ 57 h 174"/>
                    <a:gd name="T28" fmla="*/ 15 w 298"/>
                    <a:gd name="T29" fmla="*/ 45 h 174"/>
                    <a:gd name="T30" fmla="*/ 21 w 298"/>
                    <a:gd name="T31" fmla="*/ 32 h 174"/>
                    <a:gd name="T32" fmla="*/ 26 w 298"/>
                    <a:gd name="T33" fmla="*/ 21 h 174"/>
                    <a:gd name="T34" fmla="*/ 36 w 298"/>
                    <a:gd name="T35" fmla="*/ 11 h 174"/>
                    <a:gd name="T36" fmla="*/ 44 w 298"/>
                    <a:gd name="T37" fmla="*/ 2 h 174"/>
                    <a:gd name="T38" fmla="*/ 42 w 298"/>
                    <a:gd name="T39" fmla="*/ 2 h 174"/>
                    <a:gd name="T40" fmla="*/ 40 w 298"/>
                    <a:gd name="T41" fmla="*/ 0 h 174"/>
                    <a:gd name="T42" fmla="*/ 284 w 298"/>
                    <a:gd name="T43" fmla="*/ 169 h 174"/>
                    <a:gd name="T44" fmla="*/ 292 w 298"/>
                    <a:gd name="T45" fmla="*/ 150 h 174"/>
                    <a:gd name="T46" fmla="*/ 298 w 298"/>
                    <a:gd name="T47" fmla="*/ 131 h 174"/>
                    <a:gd name="T48" fmla="*/ 296 w 298"/>
                    <a:gd name="T49" fmla="*/ 129 h 174"/>
                    <a:gd name="T50" fmla="*/ 294 w 298"/>
                    <a:gd name="T51" fmla="*/ 127 h 174"/>
                    <a:gd name="T52" fmla="*/ 292 w 298"/>
                    <a:gd name="T53" fmla="*/ 140 h 174"/>
                    <a:gd name="T54" fmla="*/ 288 w 298"/>
                    <a:gd name="T55" fmla="*/ 152 h 174"/>
                    <a:gd name="T56" fmla="*/ 283 w 298"/>
                    <a:gd name="T57" fmla="*/ 163 h 174"/>
                    <a:gd name="T58" fmla="*/ 277 w 298"/>
                    <a:gd name="T59" fmla="*/ 174 h 174"/>
                    <a:gd name="T60" fmla="*/ 281 w 298"/>
                    <a:gd name="T61" fmla="*/ 172 h 174"/>
                    <a:gd name="T62" fmla="*/ 284 w 298"/>
                    <a:gd name="T63" fmla="*/ 169 h 174"/>
                    <a:gd name="T64" fmla="*/ 2 w 298"/>
                    <a:gd name="T65" fmla="*/ 104 h 174"/>
                    <a:gd name="T66" fmla="*/ 2 w 298"/>
                    <a:gd name="T67" fmla="*/ 104 h 174"/>
                    <a:gd name="T68" fmla="*/ 0 w 298"/>
                    <a:gd name="T69" fmla="*/ 104 h 174"/>
                    <a:gd name="T70" fmla="*/ 2 w 298"/>
                    <a:gd name="T71" fmla="*/ 104 h 174"/>
                    <a:gd name="T72" fmla="*/ 2 w 298"/>
                    <a:gd name="T73" fmla="*/ 104 h 174"/>
                    <a:gd name="T74" fmla="*/ 2 w 298"/>
                    <a:gd name="T75" fmla="*/ 104 h 174"/>
                    <a:gd name="T76" fmla="*/ 2 w 298"/>
                    <a:gd name="T77" fmla="*/ 104 h 1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8"/>
                    <a:gd name="T118" fmla="*/ 0 h 174"/>
                    <a:gd name="T119" fmla="*/ 298 w 298"/>
                    <a:gd name="T120" fmla="*/ 174 h 1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8" h="174">
                      <a:moveTo>
                        <a:pt x="40" y="0"/>
                      </a:moveTo>
                      <a:lnTo>
                        <a:pt x="30" y="9"/>
                      </a:lnTo>
                      <a:lnTo>
                        <a:pt x="25" y="21"/>
                      </a:lnTo>
                      <a:lnTo>
                        <a:pt x="17" y="30"/>
                      </a:lnTo>
                      <a:lnTo>
                        <a:pt x="11" y="42"/>
                      </a:lnTo>
                      <a:lnTo>
                        <a:pt x="7" y="53"/>
                      </a:lnTo>
                      <a:lnTo>
                        <a:pt x="4" y="64"/>
                      </a:lnTo>
                      <a:lnTo>
                        <a:pt x="2" y="78"/>
                      </a:lnTo>
                      <a:lnTo>
                        <a:pt x="0" y="91"/>
                      </a:lnTo>
                      <a:lnTo>
                        <a:pt x="2" y="95"/>
                      </a:lnTo>
                      <a:lnTo>
                        <a:pt x="4" y="97"/>
                      </a:lnTo>
                      <a:lnTo>
                        <a:pt x="4" y="83"/>
                      </a:lnTo>
                      <a:lnTo>
                        <a:pt x="6" y="70"/>
                      </a:lnTo>
                      <a:lnTo>
                        <a:pt x="9" y="57"/>
                      </a:lnTo>
                      <a:lnTo>
                        <a:pt x="15" y="45"/>
                      </a:lnTo>
                      <a:lnTo>
                        <a:pt x="21" y="32"/>
                      </a:lnTo>
                      <a:lnTo>
                        <a:pt x="26" y="21"/>
                      </a:lnTo>
                      <a:lnTo>
                        <a:pt x="36" y="11"/>
                      </a:lnTo>
                      <a:lnTo>
                        <a:pt x="44" y="2"/>
                      </a:lnTo>
                      <a:lnTo>
                        <a:pt x="42" y="2"/>
                      </a:lnTo>
                      <a:lnTo>
                        <a:pt x="40" y="0"/>
                      </a:lnTo>
                      <a:close/>
                      <a:moveTo>
                        <a:pt x="284" y="169"/>
                      </a:moveTo>
                      <a:lnTo>
                        <a:pt x="292" y="150"/>
                      </a:lnTo>
                      <a:lnTo>
                        <a:pt x="298" y="131"/>
                      </a:lnTo>
                      <a:lnTo>
                        <a:pt x="296" y="129"/>
                      </a:lnTo>
                      <a:lnTo>
                        <a:pt x="294" y="127"/>
                      </a:lnTo>
                      <a:lnTo>
                        <a:pt x="292" y="140"/>
                      </a:lnTo>
                      <a:lnTo>
                        <a:pt x="288" y="152"/>
                      </a:lnTo>
                      <a:lnTo>
                        <a:pt x="283" y="163"/>
                      </a:lnTo>
                      <a:lnTo>
                        <a:pt x="277" y="174"/>
                      </a:lnTo>
                      <a:lnTo>
                        <a:pt x="281" y="172"/>
                      </a:lnTo>
                      <a:lnTo>
                        <a:pt x="284" y="169"/>
                      </a:lnTo>
                      <a:close/>
                      <a:moveTo>
                        <a:pt x="2" y="104"/>
                      </a:moveTo>
                      <a:lnTo>
                        <a:pt x="2" y="104"/>
                      </a:lnTo>
                      <a:lnTo>
                        <a:pt x="0" y="104"/>
                      </a:lnTo>
                      <a:lnTo>
                        <a:pt x="2" y="104"/>
                      </a:lnTo>
                      <a:close/>
                    </a:path>
                  </a:pathLst>
                </a:custGeom>
                <a:solidFill>
                  <a:srgbClr val="E15340"/>
                </a:solidFill>
                <a:ln w="9525">
                  <a:noFill/>
                  <a:round/>
                  <a:headEnd/>
                  <a:tailEnd/>
                </a:ln>
              </p:spPr>
              <p:txBody>
                <a:bodyPr/>
                <a:lstStyle/>
                <a:p>
                  <a:endParaRPr lang="en-US"/>
                </a:p>
              </p:txBody>
            </p:sp>
            <p:sp>
              <p:nvSpPr>
                <p:cNvPr id="22276" name="Freeform 454"/>
                <p:cNvSpPr>
                  <a:spLocks noEditPoints="1"/>
                </p:cNvSpPr>
                <p:nvPr/>
              </p:nvSpPr>
              <p:spPr bwMode="auto">
                <a:xfrm>
                  <a:off x="1396" y="1480"/>
                  <a:ext cx="296" cy="176"/>
                </a:xfrm>
                <a:custGeom>
                  <a:avLst/>
                  <a:gdLst>
                    <a:gd name="T0" fmla="*/ 42 w 296"/>
                    <a:gd name="T1" fmla="*/ 0 h 176"/>
                    <a:gd name="T2" fmla="*/ 32 w 296"/>
                    <a:gd name="T3" fmla="*/ 9 h 176"/>
                    <a:gd name="T4" fmla="*/ 26 w 296"/>
                    <a:gd name="T5" fmla="*/ 19 h 176"/>
                    <a:gd name="T6" fmla="*/ 19 w 296"/>
                    <a:gd name="T7" fmla="*/ 30 h 176"/>
                    <a:gd name="T8" fmla="*/ 13 w 296"/>
                    <a:gd name="T9" fmla="*/ 42 h 176"/>
                    <a:gd name="T10" fmla="*/ 9 w 296"/>
                    <a:gd name="T11" fmla="*/ 53 h 176"/>
                    <a:gd name="T12" fmla="*/ 6 w 296"/>
                    <a:gd name="T13" fmla="*/ 66 h 176"/>
                    <a:gd name="T14" fmla="*/ 2 w 296"/>
                    <a:gd name="T15" fmla="*/ 78 h 176"/>
                    <a:gd name="T16" fmla="*/ 2 w 296"/>
                    <a:gd name="T17" fmla="*/ 91 h 176"/>
                    <a:gd name="T18" fmla="*/ 4 w 296"/>
                    <a:gd name="T19" fmla="*/ 95 h 176"/>
                    <a:gd name="T20" fmla="*/ 4 w 296"/>
                    <a:gd name="T21" fmla="*/ 98 h 176"/>
                    <a:gd name="T22" fmla="*/ 4 w 296"/>
                    <a:gd name="T23" fmla="*/ 100 h 176"/>
                    <a:gd name="T24" fmla="*/ 0 w 296"/>
                    <a:gd name="T25" fmla="*/ 102 h 176"/>
                    <a:gd name="T26" fmla="*/ 0 w 296"/>
                    <a:gd name="T27" fmla="*/ 102 h 176"/>
                    <a:gd name="T28" fmla="*/ 0 w 296"/>
                    <a:gd name="T29" fmla="*/ 102 h 176"/>
                    <a:gd name="T30" fmla="*/ 2 w 296"/>
                    <a:gd name="T31" fmla="*/ 102 h 176"/>
                    <a:gd name="T32" fmla="*/ 4 w 296"/>
                    <a:gd name="T33" fmla="*/ 102 h 176"/>
                    <a:gd name="T34" fmla="*/ 4 w 296"/>
                    <a:gd name="T35" fmla="*/ 102 h 176"/>
                    <a:gd name="T36" fmla="*/ 4 w 296"/>
                    <a:gd name="T37" fmla="*/ 100 h 176"/>
                    <a:gd name="T38" fmla="*/ 6 w 296"/>
                    <a:gd name="T39" fmla="*/ 87 h 176"/>
                    <a:gd name="T40" fmla="*/ 7 w 296"/>
                    <a:gd name="T41" fmla="*/ 72 h 176"/>
                    <a:gd name="T42" fmla="*/ 11 w 296"/>
                    <a:gd name="T43" fmla="*/ 59 h 176"/>
                    <a:gd name="T44" fmla="*/ 15 w 296"/>
                    <a:gd name="T45" fmla="*/ 45 h 176"/>
                    <a:gd name="T46" fmla="*/ 21 w 296"/>
                    <a:gd name="T47" fmla="*/ 32 h 176"/>
                    <a:gd name="T48" fmla="*/ 28 w 296"/>
                    <a:gd name="T49" fmla="*/ 21 h 176"/>
                    <a:gd name="T50" fmla="*/ 36 w 296"/>
                    <a:gd name="T51" fmla="*/ 9 h 176"/>
                    <a:gd name="T52" fmla="*/ 45 w 296"/>
                    <a:gd name="T53" fmla="*/ 0 h 176"/>
                    <a:gd name="T54" fmla="*/ 44 w 296"/>
                    <a:gd name="T55" fmla="*/ 0 h 176"/>
                    <a:gd name="T56" fmla="*/ 42 w 296"/>
                    <a:gd name="T57" fmla="*/ 0 h 176"/>
                    <a:gd name="T58" fmla="*/ 281 w 296"/>
                    <a:gd name="T59" fmla="*/ 170 h 176"/>
                    <a:gd name="T60" fmla="*/ 290 w 296"/>
                    <a:gd name="T61" fmla="*/ 150 h 176"/>
                    <a:gd name="T62" fmla="*/ 296 w 296"/>
                    <a:gd name="T63" fmla="*/ 127 h 176"/>
                    <a:gd name="T64" fmla="*/ 294 w 296"/>
                    <a:gd name="T65" fmla="*/ 125 h 176"/>
                    <a:gd name="T66" fmla="*/ 292 w 296"/>
                    <a:gd name="T67" fmla="*/ 123 h 176"/>
                    <a:gd name="T68" fmla="*/ 290 w 296"/>
                    <a:gd name="T69" fmla="*/ 138 h 176"/>
                    <a:gd name="T70" fmla="*/ 284 w 296"/>
                    <a:gd name="T71" fmla="*/ 152 h 176"/>
                    <a:gd name="T72" fmla="*/ 281 w 296"/>
                    <a:gd name="T73" fmla="*/ 165 h 176"/>
                    <a:gd name="T74" fmla="*/ 273 w 296"/>
                    <a:gd name="T75" fmla="*/ 176 h 176"/>
                    <a:gd name="T76" fmla="*/ 277 w 296"/>
                    <a:gd name="T77" fmla="*/ 172 h 176"/>
                    <a:gd name="T78" fmla="*/ 281 w 296"/>
                    <a:gd name="T79" fmla="*/ 170 h 1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96"/>
                    <a:gd name="T121" fmla="*/ 0 h 176"/>
                    <a:gd name="T122" fmla="*/ 296 w 296"/>
                    <a:gd name="T123" fmla="*/ 176 h 1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96" h="176">
                      <a:moveTo>
                        <a:pt x="42" y="0"/>
                      </a:moveTo>
                      <a:lnTo>
                        <a:pt x="32" y="9"/>
                      </a:lnTo>
                      <a:lnTo>
                        <a:pt x="26" y="19"/>
                      </a:lnTo>
                      <a:lnTo>
                        <a:pt x="19" y="30"/>
                      </a:lnTo>
                      <a:lnTo>
                        <a:pt x="13" y="42"/>
                      </a:lnTo>
                      <a:lnTo>
                        <a:pt x="9" y="53"/>
                      </a:lnTo>
                      <a:lnTo>
                        <a:pt x="6" y="66"/>
                      </a:lnTo>
                      <a:lnTo>
                        <a:pt x="2" y="78"/>
                      </a:lnTo>
                      <a:lnTo>
                        <a:pt x="2" y="91"/>
                      </a:lnTo>
                      <a:lnTo>
                        <a:pt x="4" y="95"/>
                      </a:lnTo>
                      <a:lnTo>
                        <a:pt x="4" y="98"/>
                      </a:lnTo>
                      <a:lnTo>
                        <a:pt x="4" y="100"/>
                      </a:lnTo>
                      <a:lnTo>
                        <a:pt x="0" y="102"/>
                      </a:lnTo>
                      <a:lnTo>
                        <a:pt x="2" y="102"/>
                      </a:lnTo>
                      <a:lnTo>
                        <a:pt x="4" y="102"/>
                      </a:lnTo>
                      <a:lnTo>
                        <a:pt x="4" y="100"/>
                      </a:lnTo>
                      <a:lnTo>
                        <a:pt x="6" y="87"/>
                      </a:lnTo>
                      <a:lnTo>
                        <a:pt x="7" y="72"/>
                      </a:lnTo>
                      <a:lnTo>
                        <a:pt x="11" y="59"/>
                      </a:lnTo>
                      <a:lnTo>
                        <a:pt x="15" y="45"/>
                      </a:lnTo>
                      <a:lnTo>
                        <a:pt x="21" y="32"/>
                      </a:lnTo>
                      <a:lnTo>
                        <a:pt x="28" y="21"/>
                      </a:lnTo>
                      <a:lnTo>
                        <a:pt x="36" y="9"/>
                      </a:lnTo>
                      <a:lnTo>
                        <a:pt x="45" y="0"/>
                      </a:lnTo>
                      <a:lnTo>
                        <a:pt x="44" y="0"/>
                      </a:lnTo>
                      <a:lnTo>
                        <a:pt x="42" y="0"/>
                      </a:lnTo>
                      <a:close/>
                      <a:moveTo>
                        <a:pt x="281" y="170"/>
                      </a:moveTo>
                      <a:lnTo>
                        <a:pt x="290" y="150"/>
                      </a:lnTo>
                      <a:lnTo>
                        <a:pt x="296" y="127"/>
                      </a:lnTo>
                      <a:lnTo>
                        <a:pt x="294" y="125"/>
                      </a:lnTo>
                      <a:lnTo>
                        <a:pt x="292" y="123"/>
                      </a:lnTo>
                      <a:lnTo>
                        <a:pt x="290" y="138"/>
                      </a:lnTo>
                      <a:lnTo>
                        <a:pt x="284" y="152"/>
                      </a:lnTo>
                      <a:lnTo>
                        <a:pt x="281" y="165"/>
                      </a:lnTo>
                      <a:lnTo>
                        <a:pt x="273" y="176"/>
                      </a:lnTo>
                      <a:lnTo>
                        <a:pt x="277" y="172"/>
                      </a:lnTo>
                      <a:lnTo>
                        <a:pt x="281" y="170"/>
                      </a:lnTo>
                      <a:close/>
                    </a:path>
                  </a:pathLst>
                </a:custGeom>
                <a:solidFill>
                  <a:srgbClr val="E15541"/>
                </a:solidFill>
                <a:ln w="9525">
                  <a:noFill/>
                  <a:round/>
                  <a:headEnd/>
                  <a:tailEnd/>
                </a:ln>
              </p:spPr>
              <p:txBody>
                <a:bodyPr/>
                <a:lstStyle/>
                <a:p>
                  <a:endParaRPr lang="en-US"/>
                </a:p>
              </p:txBody>
            </p:sp>
            <p:sp>
              <p:nvSpPr>
                <p:cNvPr id="22277" name="Freeform 455"/>
                <p:cNvSpPr>
                  <a:spLocks noEditPoints="1"/>
                </p:cNvSpPr>
                <p:nvPr/>
              </p:nvSpPr>
              <p:spPr bwMode="auto">
                <a:xfrm>
                  <a:off x="1398" y="1480"/>
                  <a:ext cx="292" cy="180"/>
                </a:xfrm>
                <a:custGeom>
                  <a:avLst/>
                  <a:gdLst>
                    <a:gd name="T0" fmla="*/ 42 w 292"/>
                    <a:gd name="T1" fmla="*/ 0 h 180"/>
                    <a:gd name="T2" fmla="*/ 34 w 292"/>
                    <a:gd name="T3" fmla="*/ 9 h 180"/>
                    <a:gd name="T4" fmla="*/ 24 w 292"/>
                    <a:gd name="T5" fmla="*/ 19 h 180"/>
                    <a:gd name="T6" fmla="*/ 19 w 292"/>
                    <a:gd name="T7" fmla="*/ 30 h 180"/>
                    <a:gd name="T8" fmla="*/ 13 w 292"/>
                    <a:gd name="T9" fmla="*/ 43 h 180"/>
                    <a:gd name="T10" fmla="*/ 7 w 292"/>
                    <a:gd name="T11" fmla="*/ 55 h 180"/>
                    <a:gd name="T12" fmla="*/ 4 w 292"/>
                    <a:gd name="T13" fmla="*/ 68 h 180"/>
                    <a:gd name="T14" fmla="*/ 2 w 292"/>
                    <a:gd name="T15" fmla="*/ 81 h 180"/>
                    <a:gd name="T16" fmla="*/ 2 w 292"/>
                    <a:gd name="T17" fmla="*/ 95 h 180"/>
                    <a:gd name="T18" fmla="*/ 2 w 292"/>
                    <a:gd name="T19" fmla="*/ 98 h 180"/>
                    <a:gd name="T20" fmla="*/ 0 w 292"/>
                    <a:gd name="T21" fmla="*/ 102 h 180"/>
                    <a:gd name="T22" fmla="*/ 0 w 292"/>
                    <a:gd name="T23" fmla="*/ 102 h 180"/>
                    <a:gd name="T24" fmla="*/ 0 w 292"/>
                    <a:gd name="T25" fmla="*/ 102 h 180"/>
                    <a:gd name="T26" fmla="*/ 2 w 292"/>
                    <a:gd name="T27" fmla="*/ 102 h 180"/>
                    <a:gd name="T28" fmla="*/ 4 w 292"/>
                    <a:gd name="T29" fmla="*/ 102 h 180"/>
                    <a:gd name="T30" fmla="*/ 4 w 292"/>
                    <a:gd name="T31" fmla="*/ 102 h 180"/>
                    <a:gd name="T32" fmla="*/ 4 w 292"/>
                    <a:gd name="T33" fmla="*/ 100 h 180"/>
                    <a:gd name="T34" fmla="*/ 5 w 292"/>
                    <a:gd name="T35" fmla="*/ 87 h 180"/>
                    <a:gd name="T36" fmla="*/ 7 w 292"/>
                    <a:gd name="T37" fmla="*/ 72 h 180"/>
                    <a:gd name="T38" fmla="*/ 11 w 292"/>
                    <a:gd name="T39" fmla="*/ 59 h 180"/>
                    <a:gd name="T40" fmla="*/ 15 w 292"/>
                    <a:gd name="T41" fmla="*/ 45 h 180"/>
                    <a:gd name="T42" fmla="*/ 21 w 292"/>
                    <a:gd name="T43" fmla="*/ 34 h 180"/>
                    <a:gd name="T44" fmla="*/ 28 w 292"/>
                    <a:gd name="T45" fmla="*/ 21 h 180"/>
                    <a:gd name="T46" fmla="*/ 36 w 292"/>
                    <a:gd name="T47" fmla="*/ 11 h 180"/>
                    <a:gd name="T48" fmla="*/ 45 w 292"/>
                    <a:gd name="T49" fmla="*/ 0 h 180"/>
                    <a:gd name="T50" fmla="*/ 43 w 292"/>
                    <a:gd name="T51" fmla="*/ 0 h 180"/>
                    <a:gd name="T52" fmla="*/ 42 w 292"/>
                    <a:gd name="T53" fmla="*/ 0 h 180"/>
                    <a:gd name="T54" fmla="*/ 275 w 292"/>
                    <a:gd name="T55" fmla="*/ 172 h 180"/>
                    <a:gd name="T56" fmla="*/ 281 w 292"/>
                    <a:gd name="T57" fmla="*/ 161 h 180"/>
                    <a:gd name="T58" fmla="*/ 286 w 292"/>
                    <a:gd name="T59" fmla="*/ 150 h 180"/>
                    <a:gd name="T60" fmla="*/ 290 w 292"/>
                    <a:gd name="T61" fmla="*/ 138 h 180"/>
                    <a:gd name="T62" fmla="*/ 292 w 292"/>
                    <a:gd name="T63" fmla="*/ 125 h 180"/>
                    <a:gd name="T64" fmla="*/ 292 w 292"/>
                    <a:gd name="T65" fmla="*/ 123 h 180"/>
                    <a:gd name="T66" fmla="*/ 290 w 292"/>
                    <a:gd name="T67" fmla="*/ 123 h 180"/>
                    <a:gd name="T68" fmla="*/ 290 w 292"/>
                    <a:gd name="T69" fmla="*/ 123 h 180"/>
                    <a:gd name="T70" fmla="*/ 288 w 292"/>
                    <a:gd name="T71" fmla="*/ 123 h 180"/>
                    <a:gd name="T72" fmla="*/ 286 w 292"/>
                    <a:gd name="T73" fmla="*/ 138 h 180"/>
                    <a:gd name="T74" fmla="*/ 281 w 292"/>
                    <a:gd name="T75" fmla="*/ 153 h 180"/>
                    <a:gd name="T76" fmla="*/ 275 w 292"/>
                    <a:gd name="T77" fmla="*/ 167 h 180"/>
                    <a:gd name="T78" fmla="*/ 265 w 292"/>
                    <a:gd name="T79" fmla="*/ 180 h 180"/>
                    <a:gd name="T80" fmla="*/ 271 w 292"/>
                    <a:gd name="T81" fmla="*/ 176 h 180"/>
                    <a:gd name="T82" fmla="*/ 275 w 292"/>
                    <a:gd name="T83" fmla="*/ 172 h 18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2"/>
                    <a:gd name="T127" fmla="*/ 0 h 180"/>
                    <a:gd name="T128" fmla="*/ 292 w 292"/>
                    <a:gd name="T129" fmla="*/ 180 h 18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2" h="180">
                      <a:moveTo>
                        <a:pt x="42" y="0"/>
                      </a:moveTo>
                      <a:lnTo>
                        <a:pt x="34" y="9"/>
                      </a:lnTo>
                      <a:lnTo>
                        <a:pt x="24" y="19"/>
                      </a:lnTo>
                      <a:lnTo>
                        <a:pt x="19" y="30"/>
                      </a:lnTo>
                      <a:lnTo>
                        <a:pt x="13" y="43"/>
                      </a:lnTo>
                      <a:lnTo>
                        <a:pt x="7" y="55"/>
                      </a:lnTo>
                      <a:lnTo>
                        <a:pt x="4" y="68"/>
                      </a:lnTo>
                      <a:lnTo>
                        <a:pt x="2" y="81"/>
                      </a:lnTo>
                      <a:lnTo>
                        <a:pt x="2" y="95"/>
                      </a:lnTo>
                      <a:lnTo>
                        <a:pt x="2" y="98"/>
                      </a:lnTo>
                      <a:lnTo>
                        <a:pt x="0" y="102"/>
                      </a:lnTo>
                      <a:lnTo>
                        <a:pt x="2" y="102"/>
                      </a:lnTo>
                      <a:lnTo>
                        <a:pt x="4" y="102"/>
                      </a:lnTo>
                      <a:lnTo>
                        <a:pt x="4" y="100"/>
                      </a:lnTo>
                      <a:lnTo>
                        <a:pt x="5" y="87"/>
                      </a:lnTo>
                      <a:lnTo>
                        <a:pt x="7" y="72"/>
                      </a:lnTo>
                      <a:lnTo>
                        <a:pt x="11" y="59"/>
                      </a:lnTo>
                      <a:lnTo>
                        <a:pt x="15" y="45"/>
                      </a:lnTo>
                      <a:lnTo>
                        <a:pt x="21" y="34"/>
                      </a:lnTo>
                      <a:lnTo>
                        <a:pt x="28" y="21"/>
                      </a:lnTo>
                      <a:lnTo>
                        <a:pt x="36" y="11"/>
                      </a:lnTo>
                      <a:lnTo>
                        <a:pt x="45" y="0"/>
                      </a:lnTo>
                      <a:lnTo>
                        <a:pt x="43" y="0"/>
                      </a:lnTo>
                      <a:lnTo>
                        <a:pt x="42" y="0"/>
                      </a:lnTo>
                      <a:close/>
                      <a:moveTo>
                        <a:pt x="275" y="172"/>
                      </a:moveTo>
                      <a:lnTo>
                        <a:pt x="281" y="161"/>
                      </a:lnTo>
                      <a:lnTo>
                        <a:pt x="286" y="150"/>
                      </a:lnTo>
                      <a:lnTo>
                        <a:pt x="290" y="138"/>
                      </a:lnTo>
                      <a:lnTo>
                        <a:pt x="292" y="125"/>
                      </a:lnTo>
                      <a:lnTo>
                        <a:pt x="292" y="123"/>
                      </a:lnTo>
                      <a:lnTo>
                        <a:pt x="290" y="123"/>
                      </a:lnTo>
                      <a:lnTo>
                        <a:pt x="288" y="123"/>
                      </a:lnTo>
                      <a:lnTo>
                        <a:pt x="286" y="138"/>
                      </a:lnTo>
                      <a:lnTo>
                        <a:pt x="281" y="153"/>
                      </a:lnTo>
                      <a:lnTo>
                        <a:pt x="275" y="167"/>
                      </a:lnTo>
                      <a:lnTo>
                        <a:pt x="265" y="180"/>
                      </a:lnTo>
                      <a:lnTo>
                        <a:pt x="271" y="176"/>
                      </a:lnTo>
                      <a:lnTo>
                        <a:pt x="275" y="172"/>
                      </a:lnTo>
                      <a:close/>
                    </a:path>
                  </a:pathLst>
                </a:custGeom>
                <a:solidFill>
                  <a:srgbClr val="E25743"/>
                </a:solidFill>
                <a:ln w="9525">
                  <a:noFill/>
                  <a:round/>
                  <a:headEnd/>
                  <a:tailEnd/>
                </a:ln>
              </p:spPr>
              <p:txBody>
                <a:bodyPr/>
                <a:lstStyle/>
                <a:p>
                  <a:endParaRPr lang="en-US"/>
                </a:p>
              </p:txBody>
            </p:sp>
            <p:sp>
              <p:nvSpPr>
                <p:cNvPr id="22278" name="Freeform 456"/>
                <p:cNvSpPr>
                  <a:spLocks noEditPoints="1"/>
                </p:cNvSpPr>
                <p:nvPr/>
              </p:nvSpPr>
              <p:spPr bwMode="auto">
                <a:xfrm>
                  <a:off x="1400" y="1480"/>
                  <a:ext cx="288" cy="186"/>
                </a:xfrm>
                <a:custGeom>
                  <a:avLst/>
                  <a:gdLst>
                    <a:gd name="T0" fmla="*/ 41 w 288"/>
                    <a:gd name="T1" fmla="*/ 0 h 186"/>
                    <a:gd name="T2" fmla="*/ 32 w 288"/>
                    <a:gd name="T3" fmla="*/ 9 h 186"/>
                    <a:gd name="T4" fmla="*/ 24 w 288"/>
                    <a:gd name="T5" fmla="*/ 21 h 186"/>
                    <a:gd name="T6" fmla="*/ 17 w 288"/>
                    <a:gd name="T7" fmla="*/ 32 h 186"/>
                    <a:gd name="T8" fmla="*/ 11 w 288"/>
                    <a:gd name="T9" fmla="*/ 45 h 186"/>
                    <a:gd name="T10" fmla="*/ 7 w 288"/>
                    <a:gd name="T11" fmla="*/ 59 h 186"/>
                    <a:gd name="T12" fmla="*/ 3 w 288"/>
                    <a:gd name="T13" fmla="*/ 72 h 186"/>
                    <a:gd name="T14" fmla="*/ 2 w 288"/>
                    <a:gd name="T15" fmla="*/ 87 h 186"/>
                    <a:gd name="T16" fmla="*/ 0 w 288"/>
                    <a:gd name="T17" fmla="*/ 100 h 186"/>
                    <a:gd name="T18" fmla="*/ 0 w 288"/>
                    <a:gd name="T19" fmla="*/ 102 h 186"/>
                    <a:gd name="T20" fmla="*/ 0 w 288"/>
                    <a:gd name="T21" fmla="*/ 102 h 186"/>
                    <a:gd name="T22" fmla="*/ 2 w 288"/>
                    <a:gd name="T23" fmla="*/ 102 h 186"/>
                    <a:gd name="T24" fmla="*/ 3 w 288"/>
                    <a:gd name="T25" fmla="*/ 102 h 186"/>
                    <a:gd name="T26" fmla="*/ 3 w 288"/>
                    <a:gd name="T27" fmla="*/ 102 h 186"/>
                    <a:gd name="T28" fmla="*/ 3 w 288"/>
                    <a:gd name="T29" fmla="*/ 100 h 186"/>
                    <a:gd name="T30" fmla="*/ 5 w 288"/>
                    <a:gd name="T31" fmla="*/ 87 h 186"/>
                    <a:gd name="T32" fmla="*/ 7 w 288"/>
                    <a:gd name="T33" fmla="*/ 72 h 186"/>
                    <a:gd name="T34" fmla="*/ 11 w 288"/>
                    <a:gd name="T35" fmla="*/ 59 h 186"/>
                    <a:gd name="T36" fmla="*/ 15 w 288"/>
                    <a:gd name="T37" fmla="*/ 45 h 186"/>
                    <a:gd name="T38" fmla="*/ 21 w 288"/>
                    <a:gd name="T39" fmla="*/ 34 h 186"/>
                    <a:gd name="T40" fmla="*/ 28 w 288"/>
                    <a:gd name="T41" fmla="*/ 23 h 186"/>
                    <a:gd name="T42" fmla="*/ 38 w 288"/>
                    <a:gd name="T43" fmla="*/ 11 h 186"/>
                    <a:gd name="T44" fmla="*/ 45 w 288"/>
                    <a:gd name="T45" fmla="*/ 2 h 186"/>
                    <a:gd name="T46" fmla="*/ 43 w 288"/>
                    <a:gd name="T47" fmla="*/ 0 h 186"/>
                    <a:gd name="T48" fmla="*/ 41 w 288"/>
                    <a:gd name="T49" fmla="*/ 0 h 186"/>
                    <a:gd name="T50" fmla="*/ 269 w 288"/>
                    <a:gd name="T51" fmla="*/ 176 h 186"/>
                    <a:gd name="T52" fmla="*/ 277 w 288"/>
                    <a:gd name="T53" fmla="*/ 165 h 186"/>
                    <a:gd name="T54" fmla="*/ 280 w 288"/>
                    <a:gd name="T55" fmla="*/ 152 h 186"/>
                    <a:gd name="T56" fmla="*/ 286 w 288"/>
                    <a:gd name="T57" fmla="*/ 138 h 186"/>
                    <a:gd name="T58" fmla="*/ 288 w 288"/>
                    <a:gd name="T59" fmla="*/ 123 h 186"/>
                    <a:gd name="T60" fmla="*/ 288 w 288"/>
                    <a:gd name="T61" fmla="*/ 123 h 186"/>
                    <a:gd name="T62" fmla="*/ 288 w 288"/>
                    <a:gd name="T63" fmla="*/ 123 h 186"/>
                    <a:gd name="T64" fmla="*/ 286 w 288"/>
                    <a:gd name="T65" fmla="*/ 123 h 186"/>
                    <a:gd name="T66" fmla="*/ 284 w 288"/>
                    <a:gd name="T67" fmla="*/ 121 h 186"/>
                    <a:gd name="T68" fmla="*/ 282 w 288"/>
                    <a:gd name="T69" fmla="*/ 138 h 186"/>
                    <a:gd name="T70" fmla="*/ 277 w 288"/>
                    <a:gd name="T71" fmla="*/ 155 h 186"/>
                    <a:gd name="T72" fmla="*/ 269 w 288"/>
                    <a:gd name="T73" fmla="*/ 170 h 186"/>
                    <a:gd name="T74" fmla="*/ 260 w 288"/>
                    <a:gd name="T75" fmla="*/ 186 h 186"/>
                    <a:gd name="T76" fmla="*/ 263 w 288"/>
                    <a:gd name="T77" fmla="*/ 180 h 186"/>
                    <a:gd name="T78" fmla="*/ 269 w 288"/>
                    <a:gd name="T79" fmla="*/ 176 h 1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8"/>
                    <a:gd name="T121" fmla="*/ 0 h 186"/>
                    <a:gd name="T122" fmla="*/ 288 w 288"/>
                    <a:gd name="T123" fmla="*/ 186 h 18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8" h="186">
                      <a:moveTo>
                        <a:pt x="41" y="0"/>
                      </a:moveTo>
                      <a:lnTo>
                        <a:pt x="32" y="9"/>
                      </a:lnTo>
                      <a:lnTo>
                        <a:pt x="24" y="21"/>
                      </a:lnTo>
                      <a:lnTo>
                        <a:pt x="17" y="32"/>
                      </a:lnTo>
                      <a:lnTo>
                        <a:pt x="11" y="45"/>
                      </a:lnTo>
                      <a:lnTo>
                        <a:pt x="7" y="59"/>
                      </a:lnTo>
                      <a:lnTo>
                        <a:pt x="3" y="72"/>
                      </a:lnTo>
                      <a:lnTo>
                        <a:pt x="2" y="87"/>
                      </a:lnTo>
                      <a:lnTo>
                        <a:pt x="0" y="100"/>
                      </a:lnTo>
                      <a:lnTo>
                        <a:pt x="0" y="102"/>
                      </a:lnTo>
                      <a:lnTo>
                        <a:pt x="2" y="102"/>
                      </a:lnTo>
                      <a:lnTo>
                        <a:pt x="3" y="102"/>
                      </a:lnTo>
                      <a:lnTo>
                        <a:pt x="3" y="100"/>
                      </a:lnTo>
                      <a:lnTo>
                        <a:pt x="5" y="87"/>
                      </a:lnTo>
                      <a:lnTo>
                        <a:pt x="7" y="72"/>
                      </a:lnTo>
                      <a:lnTo>
                        <a:pt x="11" y="59"/>
                      </a:lnTo>
                      <a:lnTo>
                        <a:pt x="15" y="45"/>
                      </a:lnTo>
                      <a:lnTo>
                        <a:pt x="21" y="34"/>
                      </a:lnTo>
                      <a:lnTo>
                        <a:pt x="28" y="23"/>
                      </a:lnTo>
                      <a:lnTo>
                        <a:pt x="38" y="11"/>
                      </a:lnTo>
                      <a:lnTo>
                        <a:pt x="45" y="2"/>
                      </a:lnTo>
                      <a:lnTo>
                        <a:pt x="43" y="0"/>
                      </a:lnTo>
                      <a:lnTo>
                        <a:pt x="41" y="0"/>
                      </a:lnTo>
                      <a:close/>
                      <a:moveTo>
                        <a:pt x="269" y="176"/>
                      </a:moveTo>
                      <a:lnTo>
                        <a:pt x="277" y="165"/>
                      </a:lnTo>
                      <a:lnTo>
                        <a:pt x="280" y="152"/>
                      </a:lnTo>
                      <a:lnTo>
                        <a:pt x="286" y="138"/>
                      </a:lnTo>
                      <a:lnTo>
                        <a:pt x="288" y="123"/>
                      </a:lnTo>
                      <a:lnTo>
                        <a:pt x="286" y="123"/>
                      </a:lnTo>
                      <a:lnTo>
                        <a:pt x="284" y="121"/>
                      </a:lnTo>
                      <a:lnTo>
                        <a:pt x="282" y="138"/>
                      </a:lnTo>
                      <a:lnTo>
                        <a:pt x="277" y="155"/>
                      </a:lnTo>
                      <a:lnTo>
                        <a:pt x="269" y="170"/>
                      </a:lnTo>
                      <a:lnTo>
                        <a:pt x="260" y="186"/>
                      </a:lnTo>
                      <a:lnTo>
                        <a:pt x="263" y="180"/>
                      </a:lnTo>
                      <a:lnTo>
                        <a:pt x="269" y="176"/>
                      </a:lnTo>
                      <a:close/>
                    </a:path>
                  </a:pathLst>
                </a:custGeom>
                <a:solidFill>
                  <a:srgbClr val="E25945"/>
                </a:solidFill>
                <a:ln w="9525">
                  <a:noFill/>
                  <a:round/>
                  <a:headEnd/>
                  <a:tailEnd/>
                </a:ln>
              </p:spPr>
              <p:txBody>
                <a:bodyPr/>
                <a:lstStyle/>
                <a:p>
                  <a:endParaRPr lang="en-US"/>
                </a:p>
              </p:txBody>
            </p:sp>
            <p:sp>
              <p:nvSpPr>
                <p:cNvPr id="22279" name="Freeform 457"/>
                <p:cNvSpPr>
                  <a:spLocks noEditPoints="1"/>
                </p:cNvSpPr>
                <p:nvPr/>
              </p:nvSpPr>
              <p:spPr bwMode="auto">
                <a:xfrm>
                  <a:off x="1402" y="1480"/>
                  <a:ext cx="284" cy="189"/>
                </a:xfrm>
                <a:custGeom>
                  <a:avLst/>
                  <a:gdLst>
                    <a:gd name="T0" fmla="*/ 41 w 284"/>
                    <a:gd name="T1" fmla="*/ 0 h 189"/>
                    <a:gd name="T2" fmla="*/ 32 w 284"/>
                    <a:gd name="T3" fmla="*/ 11 h 189"/>
                    <a:gd name="T4" fmla="*/ 24 w 284"/>
                    <a:gd name="T5" fmla="*/ 21 h 189"/>
                    <a:gd name="T6" fmla="*/ 17 w 284"/>
                    <a:gd name="T7" fmla="*/ 34 h 189"/>
                    <a:gd name="T8" fmla="*/ 11 w 284"/>
                    <a:gd name="T9" fmla="*/ 45 h 189"/>
                    <a:gd name="T10" fmla="*/ 7 w 284"/>
                    <a:gd name="T11" fmla="*/ 59 h 189"/>
                    <a:gd name="T12" fmla="*/ 3 w 284"/>
                    <a:gd name="T13" fmla="*/ 72 h 189"/>
                    <a:gd name="T14" fmla="*/ 1 w 284"/>
                    <a:gd name="T15" fmla="*/ 87 h 189"/>
                    <a:gd name="T16" fmla="*/ 0 w 284"/>
                    <a:gd name="T17" fmla="*/ 100 h 189"/>
                    <a:gd name="T18" fmla="*/ 0 w 284"/>
                    <a:gd name="T19" fmla="*/ 102 h 189"/>
                    <a:gd name="T20" fmla="*/ 0 w 284"/>
                    <a:gd name="T21" fmla="*/ 102 h 189"/>
                    <a:gd name="T22" fmla="*/ 1 w 284"/>
                    <a:gd name="T23" fmla="*/ 102 h 189"/>
                    <a:gd name="T24" fmla="*/ 3 w 284"/>
                    <a:gd name="T25" fmla="*/ 104 h 189"/>
                    <a:gd name="T26" fmla="*/ 3 w 284"/>
                    <a:gd name="T27" fmla="*/ 102 h 189"/>
                    <a:gd name="T28" fmla="*/ 3 w 284"/>
                    <a:gd name="T29" fmla="*/ 100 h 189"/>
                    <a:gd name="T30" fmla="*/ 5 w 284"/>
                    <a:gd name="T31" fmla="*/ 87 h 189"/>
                    <a:gd name="T32" fmla="*/ 7 w 284"/>
                    <a:gd name="T33" fmla="*/ 72 h 189"/>
                    <a:gd name="T34" fmla="*/ 11 w 284"/>
                    <a:gd name="T35" fmla="*/ 59 h 189"/>
                    <a:gd name="T36" fmla="*/ 15 w 284"/>
                    <a:gd name="T37" fmla="*/ 47 h 189"/>
                    <a:gd name="T38" fmla="*/ 20 w 284"/>
                    <a:gd name="T39" fmla="*/ 34 h 189"/>
                    <a:gd name="T40" fmla="*/ 28 w 284"/>
                    <a:gd name="T41" fmla="*/ 23 h 189"/>
                    <a:gd name="T42" fmla="*/ 38 w 284"/>
                    <a:gd name="T43" fmla="*/ 11 h 189"/>
                    <a:gd name="T44" fmla="*/ 45 w 284"/>
                    <a:gd name="T45" fmla="*/ 2 h 189"/>
                    <a:gd name="T46" fmla="*/ 43 w 284"/>
                    <a:gd name="T47" fmla="*/ 2 h 189"/>
                    <a:gd name="T48" fmla="*/ 41 w 284"/>
                    <a:gd name="T49" fmla="*/ 0 h 189"/>
                    <a:gd name="T50" fmla="*/ 261 w 284"/>
                    <a:gd name="T51" fmla="*/ 180 h 189"/>
                    <a:gd name="T52" fmla="*/ 271 w 284"/>
                    <a:gd name="T53" fmla="*/ 167 h 189"/>
                    <a:gd name="T54" fmla="*/ 277 w 284"/>
                    <a:gd name="T55" fmla="*/ 153 h 189"/>
                    <a:gd name="T56" fmla="*/ 282 w 284"/>
                    <a:gd name="T57" fmla="*/ 138 h 189"/>
                    <a:gd name="T58" fmla="*/ 284 w 284"/>
                    <a:gd name="T59" fmla="*/ 123 h 189"/>
                    <a:gd name="T60" fmla="*/ 282 w 284"/>
                    <a:gd name="T61" fmla="*/ 121 h 189"/>
                    <a:gd name="T62" fmla="*/ 280 w 284"/>
                    <a:gd name="T63" fmla="*/ 121 h 189"/>
                    <a:gd name="T64" fmla="*/ 277 w 284"/>
                    <a:gd name="T65" fmla="*/ 140 h 189"/>
                    <a:gd name="T66" fmla="*/ 271 w 284"/>
                    <a:gd name="T67" fmla="*/ 157 h 189"/>
                    <a:gd name="T68" fmla="*/ 261 w 284"/>
                    <a:gd name="T69" fmla="*/ 174 h 189"/>
                    <a:gd name="T70" fmla="*/ 250 w 284"/>
                    <a:gd name="T71" fmla="*/ 189 h 189"/>
                    <a:gd name="T72" fmla="*/ 256 w 284"/>
                    <a:gd name="T73" fmla="*/ 186 h 189"/>
                    <a:gd name="T74" fmla="*/ 261 w 284"/>
                    <a:gd name="T75" fmla="*/ 180 h 18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4"/>
                    <a:gd name="T115" fmla="*/ 0 h 189"/>
                    <a:gd name="T116" fmla="*/ 284 w 284"/>
                    <a:gd name="T117" fmla="*/ 189 h 18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4" h="189">
                      <a:moveTo>
                        <a:pt x="41" y="0"/>
                      </a:moveTo>
                      <a:lnTo>
                        <a:pt x="32" y="11"/>
                      </a:lnTo>
                      <a:lnTo>
                        <a:pt x="24" y="21"/>
                      </a:lnTo>
                      <a:lnTo>
                        <a:pt x="17" y="34"/>
                      </a:lnTo>
                      <a:lnTo>
                        <a:pt x="11" y="45"/>
                      </a:lnTo>
                      <a:lnTo>
                        <a:pt x="7" y="59"/>
                      </a:lnTo>
                      <a:lnTo>
                        <a:pt x="3" y="72"/>
                      </a:lnTo>
                      <a:lnTo>
                        <a:pt x="1" y="87"/>
                      </a:lnTo>
                      <a:lnTo>
                        <a:pt x="0" y="100"/>
                      </a:lnTo>
                      <a:lnTo>
                        <a:pt x="0" y="102"/>
                      </a:lnTo>
                      <a:lnTo>
                        <a:pt x="1" y="102"/>
                      </a:lnTo>
                      <a:lnTo>
                        <a:pt x="3" y="104"/>
                      </a:lnTo>
                      <a:lnTo>
                        <a:pt x="3" y="102"/>
                      </a:lnTo>
                      <a:lnTo>
                        <a:pt x="3" y="100"/>
                      </a:lnTo>
                      <a:lnTo>
                        <a:pt x="5" y="87"/>
                      </a:lnTo>
                      <a:lnTo>
                        <a:pt x="7" y="72"/>
                      </a:lnTo>
                      <a:lnTo>
                        <a:pt x="11" y="59"/>
                      </a:lnTo>
                      <a:lnTo>
                        <a:pt x="15" y="47"/>
                      </a:lnTo>
                      <a:lnTo>
                        <a:pt x="20" y="34"/>
                      </a:lnTo>
                      <a:lnTo>
                        <a:pt x="28" y="23"/>
                      </a:lnTo>
                      <a:lnTo>
                        <a:pt x="38" y="11"/>
                      </a:lnTo>
                      <a:lnTo>
                        <a:pt x="45" y="2"/>
                      </a:lnTo>
                      <a:lnTo>
                        <a:pt x="43" y="2"/>
                      </a:lnTo>
                      <a:lnTo>
                        <a:pt x="41" y="0"/>
                      </a:lnTo>
                      <a:close/>
                      <a:moveTo>
                        <a:pt x="261" y="180"/>
                      </a:moveTo>
                      <a:lnTo>
                        <a:pt x="271" y="167"/>
                      </a:lnTo>
                      <a:lnTo>
                        <a:pt x="277" y="153"/>
                      </a:lnTo>
                      <a:lnTo>
                        <a:pt x="282" y="138"/>
                      </a:lnTo>
                      <a:lnTo>
                        <a:pt x="284" y="123"/>
                      </a:lnTo>
                      <a:lnTo>
                        <a:pt x="282" y="121"/>
                      </a:lnTo>
                      <a:lnTo>
                        <a:pt x="280" y="121"/>
                      </a:lnTo>
                      <a:lnTo>
                        <a:pt x="277" y="140"/>
                      </a:lnTo>
                      <a:lnTo>
                        <a:pt x="271" y="157"/>
                      </a:lnTo>
                      <a:lnTo>
                        <a:pt x="261" y="174"/>
                      </a:lnTo>
                      <a:lnTo>
                        <a:pt x="250" y="189"/>
                      </a:lnTo>
                      <a:lnTo>
                        <a:pt x="256" y="186"/>
                      </a:lnTo>
                      <a:lnTo>
                        <a:pt x="261" y="180"/>
                      </a:lnTo>
                      <a:close/>
                    </a:path>
                  </a:pathLst>
                </a:custGeom>
                <a:solidFill>
                  <a:srgbClr val="E25B46"/>
                </a:solidFill>
                <a:ln w="9525">
                  <a:noFill/>
                  <a:round/>
                  <a:headEnd/>
                  <a:tailEnd/>
                </a:ln>
              </p:spPr>
              <p:txBody>
                <a:bodyPr/>
                <a:lstStyle/>
                <a:p>
                  <a:endParaRPr lang="en-US"/>
                </a:p>
              </p:txBody>
            </p:sp>
            <p:sp>
              <p:nvSpPr>
                <p:cNvPr id="22280" name="Freeform 458"/>
                <p:cNvSpPr>
                  <a:spLocks noEditPoints="1"/>
                </p:cNvSpPr>
                <p:nvPr/>
              </p:nvSpPr>
              <p:spPr bwMode="auto">
                <a:xfrm>
                  <a:off x="1403" y="1482"/>
                  <a:ext cx="281" cy="193"/>
                </a:xfrm>
                <a:custGeom>
                  <a:avLst/>
                  <a:gdLst>
                    <a:gd name="T0" fmla="*/ 42 w 281"/>
                    <a:gd name="T1" fmla="*/ 0 h 193"/>
                    <a:gd name="T2" fmla="*/ 35 w 281"/>
                    <a:gd name="T3" fmla="*/ 9 h 193"/>
                    <a:gd name="T4" fmla="*/ 25 w 281"/>
                    <a:gd name="T5" fmla="*/ 21 h 193"/>
                    <a:gd name="T6" fmla="*/ 18 w 281"/>
                    <a:gd name="T7" fmla="*/ 32 h 193"/>
                    <a:gd name="T8" fmla="*/ 12 w 281"/>
                    <a:gd name="T9" fmla="*/ 43 h 193"/>
                    <a:gd name="T10" fmla="*/ 8 w 281"/>
                    <a:gd name="T11" fmla="*/ 57 h 193"/>
                    <a:gd name="T12" fmla="*/ 4 w 281"/>
                    <a:gd name="T13" fmla="*/ 70 h 193"/>
                    <a:gd name="T14" fmla="*/ 2 w 281"/>
                    <a:gd name="T15" fmla="*/ 85 h 193"/>
                    <a:gd name="T16" fmla="*/ 0 w 281"/>
                    <a:gd name="T17" fmla="*/ 98 h 193"/>
                    <a:gd name="T18" fmla="*/ 0 w 281"/>
                    <a:gd name="T19" fmla="*/ 100 h 193"/>
                    <a:gd name="T20" fmla="*/ 0 w 281"/>
                    <a:gd name="T21" fmla="*/ 100 h 193"/>
                    <a:gd name="T22" fmla="*/ 2 w 281"/>
                    <a:gd name="T23" fmla="*/ 102 h 193"/>
                    <a:gd name="T24" fmla="*/ 4 w 281"/>
                    <a:gd name="T25" fmla="*/ 102 h 193"/>
                    <a:gd name="T26" fmla="*/ 4 w 281"/>
                    <a:gd name="T27" fmla="*/ 100 h 193"/>
                    <a:gd name="T28" fmla="*/ 4 w 281"/>
                    <a:gd name="T29" fmla="*/ 98 h 193"/>
                    <a:gd name="T30" fmla="*/ 6 w 281"/>
                    <a:gd name="T31" fmla="*/ 85 h 193"/>
                    <a:gd name="T32" fmla="*/ 8 w 281"/>
                    <a:gd name="T33" fmla="*/ 72 h 193"/>
                    <a:gd name="T34" fmla="*/ 12 w 281"/>
                    <a:gd name="T35" fmla="*/ 57 h 193"/>
                    <a:gd name="T36" fmla="*/ 16 w 281"/>
                    <a:gd name="T37" fmla="*/ 45 h 193"/>
                    <a:gd name="T38" fmla="*/ 21 w 281"/>
                    <a:gd name="T39" fmla="*/ 32 h 193"/>
                    <a:gd name="T40" fmla="*/ 29 w 281"/>
                    <a:gd name="T41" fmla="*/ 21 h 193"/>
                    <a:gd name="T42" fmla="*/ 38 w 281"/>
                    <a:gd name="T43" fmla="*/ 11 h 193"/>
                    <a:gd name="T44" fmla="*/ 46 w 281"/>
                    <a:gd name="T45" fmla="*/ 0 h 193"/>
                    <a:gd name="T46" fmla="*/ 44 w 281"/>
                    <a:gd name="T47" fmla="*/ 0 h 193"/>
                    <a:gd name="T48" fmla="*/ 42 w 281"/>
                    <a:gd name="T49" fmla="*/ 0 h 193"/>
                    <a:gd name="T50" fmla="*/ 257 w 281"/>
                    <a:gd name="T51" fmla="*/ 184 h 193"/>
                    <a:gd name="T52" fmla="*/ 266 w 281"/>
                    <a:gd name="T53" fmla="*/ 168 h 193"/>
                    <a:gd name="T54" fmla="*/ 274 w 281"/>
                    <a:gd name="T55" fmla="*/ 153 h 193"/>
                    <a:gd name="T56" fmla="*/ 279 w 281"/>
                    <a:gd name="T57" fmla="*/ 136 h 193"/>
                    <a:gd name="T58" fmla="*/ 281 w 281"/>
                    <a:gd name="T59" fmla="*/ 119 h 193"/>
                    <a:gd name="T60" fmla="*/ 281 w 281"/>
                    <a:gd name="T61" fmla="*/ 119 h 193"/>
                    <a:gd name="T62" fmla="*/ 279 w 281"/>
                    <a:gd name="T63" fmla="*/ 119 h 193"/>
                    <a:gd name="T64" fmla="*/ 274 w 281"/>
                    <a:gd name="T65" fmla="*/ 140 h 193"/>
                    <a:gd name="T66" fmla="*/ 266 w 281"/>
                    <a:gd name="T67" fmla="*/ 159 h 193"/>
                    <a:gd name="T68" fmla="*/ 257 w 281"/>
                    <a:gd name="T69" fmla="*/ 176 h 193"/>
                    <a:gd name="T70" fmla="*/ 243 w 281"/>
                    <a:gd name="T71" fmla="*/ 193 h 193"/>
                    <a:gd name="T72" fmla="*/ 249 w 281"/>
                    <a:gd name="T73" fmla="*/ 187 h 193"/>
                    <a:gd name="T74" fmla="*/ 257 w 281"/>
                    <a:gd name="T75" fmla="*/ 184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1"/>
                    <a:gd name="T115" fmla="*/ 0 h 193"/>
                    <a:gd name="T116" fmla="*/ 281 w 281"/>
                    <a:gd name="T117" fmla="*/ 193 h 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1" h="193">
                      <a:moveTo>
                        <a:pt x="42" y="0"/>
                      </a:moveTo>
                      <a:lnTo>
                        <a:pt x="35" y="9"/>
                      </a:lnTo>
                      <a:lnTo>
                        <a:pt x="25" y="21"/>
                      </a:lnTo>
                      <a:lnTo>
                        <a:pt x="18" y="32"/>
                      </a:lnTo>
                      <a:lnTo>
                        <a:pt x="12" y="43"/>
                      </a:lnTo>
                      <a:lnTo>
                        <a:pt x="8" y="57"/>
                      </a:lnTo>
                      <a:lnTo>
                        <a:pt x="4" y="70"/>
                      </a:lnTo>
                      <a:lnTo>
                        <a:pt x="2" y="85"/>
                      </a:lnTo>
                      <a:lnTo>
                        <a:pt x="0" y="98"/>
                      </a:lnTo>
                      <a:lnTo>
                        <a:pt x="0" y="100"/>
                      </a:lnTo>
                      <a:lnTo>
                        <a:pt x="2" y="102"/>
                      </a:lnTo>
                      <a:lnTo>
                        <a:pt x="4" y="102"/>
                      </a:lnTo>
                      <a:lnTo>
                        <a:pt x="4" y="100"/>
                      </a:lnTo>
                      <a:lnTo>
                        <a:pt x="4" y="98"/>
                      </a:lnTo>
                      <a:lnTo>
                        <a:pt x="6" y="85"/>
                      </a:lnTo>
                      <a:lnTo>
                        <a:pt x="8" y="72"/>
                      </a:lnTo>
                      <a:lnTo>
                        <a:pt x="12" y="57"/>
                      </a:lnTo>
                      <a:lnTo>
                        <a:pt x="16" y="45"/>
                      </a:lnTo>
                      <a:lnTo>
                        <a:pt x="21" y="32"/>
                      </a:lnTo>
                      <a:lnTo>
                        <a:pt x="29" y="21"/>
                      </a:lnTo>
                      <a:lnTo>
                        <a:pt x="38" y="11"/>
                      </a:lnTo>
                      <a:lnTo>
                        <a:pt x="46" y="0"/>
                      </a:lnTo>
                      <a:lnTo>
                        <a:pt x="44" y="0"/>
                      </a:lnTo>
                      <a:lnTo>
                        <a:pt x="42" y="0"/>
                      </a:lnTo>
                      <a:close/>
                      <a:moveTo>
                        <a:pt x="257" y="184"/>
                      </a:moveTo>
                      <a:lnTo>
                        <a:pt x="266" y="168"/>
                      </a:lnTo>
                      <a:lnTo>
                        <a:pt x="274" y="153"/>
                      </a:lnTo>
                      <a:lnTo>
                        <a:pt x="279" y="136"/>
                      </a:lnTo>
                      <a:lnTo>
                        <a:pt x="281" y="119"/>
                      </a:lnTo>
                      <a:lnTo>
                        <a:pt x="279" y="119"/>
                      </a:lnTo>
                      <a:lnTo>
                        <a:pt x="274" y="140"/>
                      </a:lnTo>
                      <a:lnTo>
                        <a:pt x="266" y="159"/>
                      </a:lnTo>
                      <a:lnTo>
                        <a:pt x="257" y="176"/>
                      </a:lnTo>
                      <a:lnTo>
                        <a:pt x="243" y="193"/>
                      </a:lnTo>
                      <a:lnTo>
                        <a:pt x="249" y="187"/>
                      </a:lnTo>
                      <a:lnTo>
                        <a:pt x="257" y="184"/>
                      </a:lnTo>
                      <a:close/>
                    </a:path>
                  </a:pathLst>
                </a:custGeom>
                <a:solidFill>
                  <a:srgbClr val="E35D48"/>
                </a:solidFill>
                <a:ln w="9525">
                  <a:noFill/>
                  <a:round/>
                  <a:headEnd/>
                  <a:tailEnd/>
                </a:ln>
              </p:spPr>
              <p:txBody>
                <a:bodyPr/>
                <a:lstStyle/>
                <a:p>
                  <a:endParaRPr lang="en-US"/>
                </a:p>
              </p:txBody>
            </p:sp>
            <p:sp>
              <p:nvSpPr>
                <p:cNvPr id="22281" name="Freeform 459"/>
                <p:cNvSpPr>
                  <a:spLocks noEditPoints="1"/>
                </p:cNvSpPr>
                <p:nvPr/>
              </p:nvSpPr>
              <p:spPr bwMode="auto">
                <a:xfrm>
                  <a:off x="1405" y="1482"/>
                  <a:ext cx="277" cy="199"/>
                </a:xfrm>
                <a:custGeom>
                  <a:avLst/>
                  <a:gdLst>
                    <a:gd name="T0" fmla="*/ 42 w 277"/>
                    <a:gd name="T1" fmla="*/ 0 h 199"/>
                    <a:gd name="T2" fmla="*/ 35 w 277"/>
                    <a:gd name="T3" fmla="*/ 9 h 199"/>
                    <a:gd name="T4" fmla="*/ 25 w 277"/>
                    <a:gd name="T5" fmla="*/ 21 h 199"/>
                    <a:gd name="T6" fmla="*/ 17 w 277"/>
                    <a:gd name="T7" fmla="*/ 32 h 199"/>
                    <a:gd name="T8" fmla="*/ 12 w 277"/>
                    <a:gd name="T9" fmla="*/ 45 h 199"/>
                    <a:gd name="T10" fmla="*/ 8 w 277"/>
                    <a:gd name="T11" fmla="*/ 57 h 199"/>
                    <a:gd name="T12" fmla="*/ 4 w 277"/>
                    <a:gd name="T13" fmla="*/ 70 h 199"/>
                    <a:gd name="T14" fmla="*/ 2 w 277"/>
                    <a:gd name="T15" fmla="*/ 85 h 199"/>
                    <a:gd name="T16" fmla="*/ 0 w 277"/>
                    <a:gd name="T17" fmla="*/ 98 h 199"/>
                    <a:gd name="T18" fmla="*/ 0 w 277"/>
                    <a:gd name="T19" fmla="*/ 100 h 199"/>
                    <a:gd name="T20" fmla="*/ 0 w 277"/>
                    <a:gd name="T21" fmla="*/ 102 h 199"/>
                    <a:gd name="T22" fmla="*/ 2 w 277"/>
                    <a:gd name="T23" fmla="*/ 102 h 199"/>
                    <a:gd name="T24" fmla="*/ 4 w 277"/>
                    <a:gd name="T25" fmla="*/ 102 h 199"/>
                    <a:gd name="T26" fmla="*/ 4 w 277"/>
                    <a:gd name="T27" fmla="*/ 100 h 199"/>
                    <a:gd name="T28" fmla="*/ 4 w 277"/>
                    <a:gd name="T29" fmla="*/ 98 h 199"/>
                    <a:gd name="T30" fmla="*/ 6 w 277"/>
                    <a:gd name="T31" fmla="*/ 85 h 199"/>
                    <a:gd name="T32" fmla="*/ 8 w 277"/>
                    <a:gd name="T33" fmla="*/ 72 h 199"/>
                    <a:gd name="T34" fmla="*/ 12 w 277"/>
                    <a:gd name="T35" fmla="*/ 58 h 199"/>
                    <a:gd name="T36" fmla="*/ 16 w 277"/>
                    <a:gd name="T37" fmla="*/ 45 h 199"/>
                    <a:gd name="T38" fmla="*/ 21 w 277"/>
                    <a:gd name="T39" fmla="*/ 34 h 199"/>
                    <a:gd name="T40" fmla="*/ 29 w 277"/>
                    <a:gd name="T41" fmla="*/ 22 h 199"/>
                    <a:gd name="T42" fmla="*/ 36 w 277"/>
                    <a:gd name="T43" fmla="*/ 11 h 199"/>
                    <a:gd name="T44" fmla="*/ 46 w 277"/>
                    <a:gd name="T45" fmla="*/ 2 h 199"/>
                    <a:gd name="T46" fmla="*/ 44 w 277"/>
                    <a:gd name="T47" fmla="*/ 0 h 199"/>
                    <a:gd name="T48" fmla="*/ 42 w 277"/>
                    <a:gd name="T49" fmla="*/ 0 h 199"/>
                    <a:gd name="T50" fmla="*/ 247 w 277"/>
                    <a:gd name="T51" fmla="*/ 187 h 199"/>
                    <a:gd name="T52" fmla="*/ 258 w 277"/>
                    <a:gd name="T53" fmla="*/ 172 h 199"/>
                    <a:gd name="T54" fmla="*/ 268 w 277"/>
                    <a:gd name="T55" fmla="*/ 155 h 199"/>
                    <a:gd name="T56" fmla="*/ 274 w 277"/>
                    <a:gd name="T57" fmla="*/ 138 h 199"/>
                    <a:gd name="T58" fmla="*/ 277 w 277"/>
                    <a:gd name="T59" fmla="*/ 119 h 199"/>
                    <a:gd name="T60" fmla="*/ 277 w 277"/>
                    <a:gd name="T61" fmla="*/ 119 h 199"/>
                    <a:gd name="T62" fmla="*/ 275 w 277"/>
                    <a:gd name="T63" fmla="*/ 117 h 199"/>
                    <a:gd name="T64" fmla="*/ 272 w 277"/>
                    <a:gd name="T65" fmla="*/ 131 h 199"/>
                    <a:gd name="T66" fmla="*/ 270 w 277"/>
                    <a:gd name="T67" fmla="*/ 142 h 199"/>
                    <a:gd name="T68" fmla="*/ 266 w 277"/>
                    <a:gd name="T69" fmla="*/ 151 h 199"/>
                    <a:gd name="T70" fmla="*/ 260 w 277"/>
                    <a:gd name="T71" fmla="*/ 163 h 199"/>
                    <a:gd name="T72" fmla="*/ 249 w 277"/>
                    <a:gd name="T73" fmla="*/ 182 h 199"/>
                    <a:gd name="T74" fmla="*/ 234 w 277"/>
                    <a:gd name="T75" fmla="*/ 199 h 199"/>
                    <a:gd name="T76" fmla="*/ 239 w 277"/>
                    <a:gd name="T77" fmla="*/ 193 h 199"/>
                    <a:gd name="T78" fmla="*/ 247 w 277"/>
                    <a:gd name="T79" fmla="*/ 187 h 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77"/>
                    <a:gd name="T121" fmla="*/ 0 h 199"/>
                    <a:gd name="T122" fmla="*/ 277 w 277"/>
                    <a:gd name="T123" fmla="*/ 199 h 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77" h="199">
                      <a:moveTo>
                        <a:pt x="42" y="0"/>
                      </a:moveTo>
                      <a:lnTo>
                        <a:pt x="35" y="9"/>
                      </a:lnTo>
                      <a:lnTo>
                        <a:pt x="25" y="21"/>
                      </a:lnTo>
                      <a:lnTo>
                        <a:pt x="17" y="32"/>
                      </a:lnTo>
                      <a:lnTo>
                        <a:pt x="12" y="45"/>
                      </a:lnTo>
                      <a:lnTo>
                        <a:pt x="8" y="57"/>
                      </a:lnTo>
                      <a:lnTo>
                        <a:pt x="4" y="70"/>
                      </a:lnTo>
                      <a:lnTo>
                        <a:pt x="2" y="85"/>
                      </a:lnTo>
                      <a:lnTo>
                        <a:pt x="0" y="98"/>
                      </a:lnTo>
                      <a:lnTo>
                        <a:pt x="0" y="100"/>
                      </a:lnTo>
                      <a:lnTo>
                        <a:pt x="0" y="102"/>
                      </a:lnTo>
                      <a:lnTo>
                        <a:pt x="2" y="102"/>
                      </a:lnTo>
                      <a:lnTo>
                        <a:pt x="4" y="102"/>
                      </a:lnTo>
                      <a:lnTo>
                        <a:pt x="4" y="100"/>
                      </a:lnTo>
                      <a:lnTo>
                        <a:pt x="4" y="98"/>
                      </a:lnTo>
                      <a:lnTo>
                        <a:pt x="6" y="85"/>
                      </a:lnTo>
                      <a:lnTo>
                        <a:pt x="8" y="72"/>
                      </a:lnTo>
                      <a:lnTo>
                        <a:pt x="12" y="58"/>
                      </a:lnTo>
                      <a:lnTo>
                        <a:pt x="16" y="45"/>
                      </a:lnTo>
                      <a:lnTo>
                        <a:pt x="21" y="34"/>
                      </a:lnTo>
                      <a:lnTo>
                        <a:pt x="29" y="22"/>
                      </a:lnTo>
                      <a:lnTo>
                        <a:pt x="36" y="11"/>
                      </a:lnTo>
                      <a:lnTo>
                        <a:pt x="46" y="2"/>
                      </a:lnTo>
                      <a:lnTo>
                        <a:pt x="44" y="0"/>
                      </a:lnTo>
                      <a:lnTo>
                        <a:pt x="42" y="0"/>
                      </a:lnTo>
                      <a:close/>
                      <a:moveTo>
                        <a:pt x="247" y="187"/>
                      </a:moveTo>
                      <a:lnTo>
                        <a:pt x="258" y="172"/>
                      </a:lnTo>
                      <a:lnTo>
                        <a:pt x="268" y="155"/>
                      </a:lnTo>
                      <a:lnTo>
                        <a:pt x="274" y="138"/>
                      </a:lnTo>
                      <a:lnTo>
                        <a:pt x="277" y="119"/>
                      </a:lnTo>
                      <a:lnTo>
                        <a:pt x="275" y="117"/>
                      </a:lnTo>
                      <a:lnTo>
                        <a:pt x="272" y="131"/>
                      </a:lnTo>
                      <a:lnTo>
                        <a:pt x="270" y="142"/>
                      </a:lnTo>
                      <a:lnTo>
                        <a:pt x="266" y="151"/>
                      </a:lnTo>
                      <a:lnTo>
                        <a:pt x="260" y="163"/>
                      </a:lnTo>
                      <a:lnTo>
                        <a:pt x="249" y="182"/>
                      </a:lnTo>
                      <a:lnTo>
                        <a:pt x="234" y="199"/>
                      </a:lnTo>
                      <a:lnTo>
                        <a:pt x="239" y="193"/>
                      </a:lnTo>
                      <a:lnTo>
                        <a:pt x="247" y="187"/>
                      </a:lnTo>
                      <a:close/>
                    </a:path>
                  </a:pathLst>
                </a:custGeom>
                <a:solidFill>
                  <a:srgbClr val="E35E49"/>
                </a:solidFill>
                <a:ln w="9525">
                  <a:noFill/>
                  <a:round/>
                  <a:headEnd/>
                  <a:tailEnd/>
                </a:ln>
              </p:spPr>
              <p:txBody>
                <a:bodyPr/>
                <a:lstStyle/>
                <a:p>
                  <a:endParaRPr lang="en-US"/>
                </a:p>
              </p:txBody>
            </p:sp>
            <p:sp>
              <p:nvSpPr>
                <p:cNvPr id="22282" name="Freeform 460"/>
                <p:cNvSpPr>
                  <a:spLocks noEditPoints="1"/>
                </p:cNvSpPr>
                <p:nvPr/>
              </p:nvSpPr>
              <p:spPr bwMode="auto">
                <a:xfrm>
                  <a:off x="1407" y="1482"/>
                  <a:ext cx="275" cy="201"/>
                </a:xfrm>
                <a:custGeom>
                  <a:avLst/>
                  <a:gdLst>
                    <a:gd name="T0" fmla="*/ 42 w 275"/>
                    <a:gd name="T1" fmla="*/ 0 h 201"/>
                    <a:gd name="T2" fmla="*/ 34 w 275"/>
                    <a:gd name="T3" fmla="*/ 11 h 201"/>
                    <a:gd name="T4" fmla="*/ 25 w 275"/>
                    <a:gd name="T5" fmla="*/ 21 h 201"/>
                    <a:gd name="T6" fmla="*/ 17 w 275"/>
                    <a:gd name="T7" fmla="*/ 32 h 201"/>
                    <a:gd name="T8" fmla="*/ 12 w 275"/>
                    <a:gd name="T9" fmla="*/ 45 h 201"/>
                    <a:gd name="T10" fmla="*/ 8 w 275"/>
                    <a:gd name="T11" fmla="*/ 57 h 201"/>
                    <a:gd name="T12" fmla="*/ 4 w 275"/>
                    <a:gd name="T13" fmla="*/ 72 h 201"/>
                    <a:gd name="T14" fmla="*/ 2 w 275"/>
                    <a:gd name="T15" fmla="*/ 85 h 201"/>
                    <a:gd name="T16" fmla="*/ 0 w 275"/>
                    <a:gd name="T17" fmla="*/ 98 h 201"/>
                    <a:gd name="T18" fmla="*/ 0 w 275"/>
                    <a:gd name="T19" fmla="*/ 100 h 201"/>
                    <a:gd name="T20" fmla="*/ 0 w 275"/>
                    <a:gd name="T21" fmla="*/ 102 h 201"/>
                    <a:gd name="T22" fmla="*/ 2 w 275"/>
                    <a:gd name="T23" fmla="*/ 102 h 201"/>
                    <a:gd name="T24" fmla="*/ 4 w 275"/>
                    <a:gd name="T25" fmla="*/ 102 h 201"/>
                    <a:gd name="T26" fmla="*/ 4 w 275"/>
                    <a:gd name="T27" fmla="*/ 100 h 201"/>
                    <a:gd name="T28" fmla="*/ 4 w 275"/>
                    <a:gd name="T29" fmla="*/ 98 h 201"/>
                    <a:gd name="T30" fmla="*/ 6 w 275"/>
                    <a:gd name="T31" fmla="*/ 85 h 201"/>
                    <a:gd name="T32" fmla="*/ 8 w 275"/>
                    <a:gd name="T33" fmla="*/ 72 h 201"/>
                    <a:gd name="T34" fmla="*/ 12 w 275"/>
                    <a:gd name="T35" fmla="*/ 58 h 201"/>
                    <a:gd name="T36" fmla="*/ 15 w 275"/>
                    <a:gd name="T37" fmla="*/ 45 h 201"/>
                    <a:gd name="T38" fmla="*/ 21 w 275"/>
                    <a:gd name="T39" fmla="*/ 34 h 201"/>
                    <a:gd name="T40" fmla="*/ 29 w 275"/>
                    <a:gd name="T41" fmla="*/ 22 h 201"/>
                    <a:gd name="T42" fmla="*/ 36 w 275"/>
                    <a:gd name="T43" fmla="*/ 13 h 201"/>
                    <a:gd name="T44" fmla="*/ 46 w 275"/>
                    <a:gd name="T45" fmla="*/ 2 h 201"/>
                    <a:gd name="T46" fmla="*/ 44 w 275"/>
                    <a:gd name="T47" fmla="*/ 2 h 201"/>
                    <a:gd name="T48" fmla="*/ 42 w 275"/>
                    <a:gd name="T49" fmla="*/ 0 h 201"/>
                    <a:gd name="T50" fmla="*/ 239 w 275"/>
                    <a:gd name="T51" fmla="*/ 193 h 201"/>
                    <a:gd name="T52" fmla="*/ 253 w 275"/>
                    <a:gd name="T53" fmla="*/ 176 h 201"/>
                    <a:gd name="T54" fmla="*/ 262 w 275"/>
                    <a:gd name="T55" fmla="*/ 159 h 201"/>
                    <a:gd name="T56" fmla="*/ 270 w 275"/>
                    <a:gd name="T57" fmla="*/ 140 h 201"/>
                    <a:gd name="T58" fmla="*/ 275 w 275"/>
                    <a:gd name="T59" fmla="*/ 119 h 201"/>
                    <a:gd name="T60" fmla="*/ 273 w 275"/>
                    <a:gd name="T61" fmla="*/ 119 h 201"/>
                    <a:gd name="T62" fmla="*/ 272 w 275"/>
                    <a:gd name="T63" fmla="*/ 117 h 201"/>
                    <a:gd name="T64" fmla="*/ 268 w 275"/>
                    <a:gd name="T65" fmla="*/ 131 h 201"/>
                    <a:gd name="T66" fmla="*/ 266 w 275"/>
                    <a:gd name="T67" fmla="*/ 142 h 201"/>
                    <a:gd name="T68" fmla="*/ 260 w 275"/>
                    <a:gd name="T69" fmla="*/ 153 h 201"/>
                    <a:gd name="T70" fmla="*/ 254 w 275"/>
                    <a:gd name="T71" fmla="*/ 165 h 201"/>
                    <a:gd name="T72" fmla="*/ 249 w 275"/>
                    <a:gd name="T73" fmla="*/ 174 h 201"/>
                    <a:gd name="T74" fmla="*/ 241 w 275"/>
                    <a:gd name="T75" fmla="*/ 184 h 201"/>
                    <a:gd name="T76" fmla="*/ 234 w 275"/>
                    <a:gd name="T77" fmla="*/ 193 h 201"/>
                    <a:gd name="T78" fmla="*/ 224 w 275"/>
                    <a:gd name="T79" fmla="*/ 201 h 201"/>
                    <a:gd name="T80" fmla="*/ 230 w 275"/>
                    <a:gd name="T81" fmla="*/ 199 h 201"/>
                    <a:gd name="T82" fmla="*/ 239 w 275"/>
                    <a:gd name="T83" fmla="*/ 193 h 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5"/>
                    <a:gd name="T127" fmla="*/ 0 h 201"/>
                    <a:gd name="T128" fmla="*/ 275 w 275"/>
                    <a:gd name="T129" fmla="*/ 201 h 20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5" h="201">
                      <a:moveTo>
                        <a:pt x="42" y="0"/>
                      </a:moveTo>
                      <a:lnTo>
                        <a:pt x="34" y="11"/>
                      </a:lnTo>
                      <a:lnTo>
                        <a:pt x="25" y="21"/>
                      </a:lnTo>
                      <a:lnTo>
                        <a:pt x="17" y="32"/>
                      </a:lnTo>
                      <a:lnTo>
                        <a:pt x="12" y="45"/>
                      </a:lnTo>
                      <a:lnTo>
                        <a:pt x="8" y="57"/>
                      </a:lnTo>
                      <a:lnTo>
                        <a:pt x="4" y="72"/>
                      </a:lnTo>
                      <a:lnTo>
                        <a:pt x="2" y="85"/>
                      </a:lnTo>
                      <a:lnTo>
                        <a:pt x="0" y="98"/>
                      </a:lnTo>
                      <a:lnTo>
                        <a:pt x="0" y="100"/>
                      </a:lnTo>
                      <a:lnTo>
                        <a:pt x="0" y="102"/>
                      </a:lnTo>
                      <a:lnTo>
                        <a:pt x="2" y="102"/>
                      </a:lnTo>
                      <a:lnTo>
                        <a:pt x="4" y="102"/>
                      </a:lnTo>
                      <a:lnTo>
                        <a:pt x="4" y="100"/>
                      </a:lnTo>
                      <a:lnTo>
                        <a:pt x="4" y="98"/>
                      </a:lnTo>
                      <a:lnTo>
                        <a:pt x="6" y="85"/>
                      </a:lnTo>
                      <a:lnTo>
                        <a:pt x="8" y="72"/>
                      </a:lnTo>
                      <a:lnTo>
                        <a:pt x="12" y="58"/>
                      </a:lnTo>
                      <a:lnTo>
                        <a:pt x="15" y="45"/>
                      </a:lnTo>
                      <a:lnTo>
                        <a:pt x="21" y="34"/>
                      </a:lnTo>
                      <a:lnTo>
                        <a:pt x="29" y="22"/>
                      </a:lnTo>
                      <a:lnTo>
                        <a:pt x="36" y="13"/>
                      </a:lnTo>
                      <a:lnTo>
                        <a:pt x="46" y="2"/>
                      </a:lnTo>
                      <a:lnTo>
                        <a:pt x="44" y="2"/>
                      </a:lnTo>
                      <a:lnTo>
                        <a:pt x="42" y="0"/>
                      </a:lnTo>
                      <a:close/>
                      <a:moveTo>
                        <a:pt x="239" y="193"/>
                      </a:moveTo>
                      <a:lnTo>
                        <a:pt x="253" y="176"/>
                      </a:lnTo>
                      <a:lnTo>
                        <a:pt x="262" y="159"/>
                      </a:lnTo>
                      <a:lnTo>
                        <a:pt x="270" y="140"/>
                      </a:lnTo>
                      <a:lnTo>
                        <a:pt x="275" y="119"/>
                      </a:lnTo>
                      <a:lnTo>
                        <a:pt x="273" y="119"/>
                      </a:lnTo>
                      <a:lnTo>
                        <a:pt x="272" y="117"/>
                      </a:lnTo>
                      <a:lnTo>
                        <a:pt x="268" y="131"/>
                      </a:lnTo>
                      <a:lnTo>
                        <a:pt x="266" y="142"/>
                      </a:lnTo>
                      <a:lnTo>
                        <a:pt x="260" y="153"/>
                      </a:lnTo>
                      <a:lnTo>
                        <a:pt x="254" y="165"/>
                      </a:lnTo>
                      <a:lnTo>
                        <a:pt x="249" y="174"/>
                      </a:lnTo>
                      <a:lnTo>
                        <a:pt x="241" y="184"/>
                      </a:lnTo>
                      <a:lnTo>
                        <a:pt x="234" y="193"/>
                      </a:lnTo>
                      <a:lnTo>
                        <a:pt x="224" y="201"/>
                      </a:lnTo>
                      <a:lnTo>
                        <a:pt x="230" y="199"/>
                      </a:lnTo>
                      <a:lnTo>
                        <a:pt x="239" y="193"/>
                      </a:lnTo>
                      <a:close/>
                    </a:path>
                  </a:pathLst>
                </a:custGeom>
                <a:solidFill>
                  <a:srgbClr val="E3604B"/>
                </a:solidFill>
                <a:ln w="9525">
                  <a:noFill/>
                  <a:round/>
                  <a:headEnd/>
                  <a:tailEnd/>
                </a:ln>
              </p:spPr>
              <p:txBody>
                <a:bodyPr/>
                <a:lstStyle/>
                <a:p>
                  <a:endParaRPr lang="en-US"/>
                </a:p>
              </p:txBody>
            </p:sp>
            <p:sp>
              <p:nvSpPr>
                <p:cNvPr id="22283" name="Freeform 461"/>
                <p:cNvSpPr>
                  <a:spLocks noEditPoints="1"/>
                </p:cNvSpPr>
                <p:nvPr/>
              </p:nvSpPr>
              <p:spPr bwMode="auto">
                <a:xfrm>
                  <a:off x="1409" y="1484"/>
                  <a:ext cx="271" cy="199"/>
                </a:xfrm>
                <a:custGeom>
                  <a:avLst/>
                  <a:gdLst>
                    <a:gd name="T0" fmla="*/ 42 w 271"/>
                    <a:gd name="T1" fmla="*/ 0 h 199"/>
                    <a:gd name="T2" fmla="*/ 32 w 271"/>
                    <a:gd name="T3" fmla="*/ 9 h 199"/>
                    <a:gd name="T4" fmla="*/ 25 w 271"/>
                    <a:gd name="T5" fmla="*/ 20 h 199"/>
                    <a:gd name="T6" fmla="*/ 17 w 271"/>
                    <a:gd name="T7" fmla="*/ 32 h 199"/>
                    <a:gd name="T8" fmla="*/ 12 w 271"/>
                    <a:gd name="T9" fmla="*/ 43 h 199"/>
                    <a:gd name="T10" fmla="*/ 8 w 271"/>
                    <a:gd name="T11" fmla="*/ 56 h 199"/>
                    <a:gd name="T12" fmla="*/ 4 w 271"/>
                    <a:gd name="T13" fmla="*/ 70 h 199"/>
                    <a:gd name="T14" fmla="*/ 2 w 271"/>
                    <a:gd name="T15" fmla="*/ 83 h 199"/>
                    <a:gd name="T16" fmla="*/ 0 w 271"/>
                    <a:gd name="T17" fmla="*/ 96 h 199"/>
                    <a:gd name="T18" fmla="*/ 0 w 271"/>
                    <a:gd name="T19" fmla="*/ 98 h 199"/>
                    <a:gd name="T20" fmla="*/ 0 w 271"/>
                    <a:gd name="T21" fmla="*/ 100 h 199"/>
                    <a:gd name="T22" fmla="*/ 2 w 271"/>
                    <a:gd name="T23" fmla="*/ 100 h 199"/>
                    <a:gd name="T24" fmla="*/ 4 w 271"/>
                    <a:gd name="T25" fmla="*/ 102 h 199"/>
                    <a:gd name="T26" fmla="*/ 4 w 271"/>
                    <a:gd name="T27" fmla="*/ 100 h 199"/>
                    <a:gd name="T28" fmla="*/ 4 w 271"/>
                    <a:gd name="T29" fmla="*/ 96 h 199"/>
                    <a:gd name="T30" fmla="*/ 6 w 271"/>
                    <a:gd name="T31" fmla="*/ 83 h 199"/>
                    <a:gd name="T32" fmla="*/ 8 w 271"/>
                    <a:gd name="T33" fmla="*/ 70 h 199"/>
                    <a:gd name="T34" fmla="*/ 12 w 271"/>
                    <a:gd name="T35" fmla="*/ 56 h 199"/>
                    <a:gd name="T36" fmla="*/ 15 w 271"/>
                    <a:gd name="T37" fmla="*/ 45 h 199"/>
                    <a:gd name="T38" fmla="*/ 21 w 271"/>
                    <a:gd name="T39" fmla="*/ 32 h 199"/>
                    <a:gd name="T40" fmla="*/ 29 w 271"/>
                    <a:gd name="T41" fmla="*/ 20 h 199"/>
                    <a:gd name="T42" fmla="*/ 36 w 271"/>
                    <a:gd name="T43" fmla="*/ 11 h 199"/>
                    <a:gd name="T44" fmla="*/ 46 w 271"/>
                    <a:gd name="T45" fmla="*/ 2 h 199"/>
                    <a:gd name="T46" fmla="*/ 44 w 271"/>
                    <a:gd name="T47" fmla="*/ 0 h 199"/>
                    <a:gd name="T48" fmla="*/ 42 w 271"/>
                    <a:gd name="T49" fmla="*/ 0 h 199"/>
                    <a:gd name="T50" fmla="*/ 230 w 271"/>
                    <a:gd name="T51" fmla="*/ 197 h 199"/>
                    <a:gd name="T52" fmla="*/ 245 w 271"/>
                    <a:gd name="T53" fmla="*/ 180 h 199"/>
                    <a:gd name="T54" fmla="*/ 256 w 271"/>
                    <a:gd name="T55" fmla="*/ 161 h 199"/>
                    <a:gd name="T56" fmla="*/ 262 w 271"/>
                    <a:gd name="T57" fmla="*/ 149 h 199"/>
                    <a:gd name="T58" fmla="*/ 266 w 271"/>
                    <a:gd name="T59" fmla="*/ 140 h 199"/>
                    <a:gd name="T60" fmla="*/ 268 w 271"/>
                    <a:gd name="T61" fmla="*/ 129 h 199"/>
                    <a:gd name="T62" fmla="*/ 271 w 271"/>
                    <a:gd name="T63" fmla="*/ 115 h 199"/>
                    <a:gd name="T64" fmla="*/ 270 w 271"/>
                    <a:gd name="T65" fmla="*/ 115 h 199"/>
                    <a:gd name="T66" fmla="*/ 268 w 271"/>
                    <a:gd name="T67" fmla="*/ 115 h 199"/>
                    <a:gd name="T68" fmla="*/ 264 w 271"/>
                    <a:gd name="T69" fmla="*/ 129 h 199"/>
                    <a:gd name="T70" fmla="*/ 262 w 271"/>
                    <a:gd name="T71" fmla="*/ 140 h 199"/>
                    <a:gd name="T72" fmla="*/ 256 w 271"/>
                    <a:gd name="T73" fmla="*/ 151 h 199"/>
                    <a:gd name="T74" fmla="*/ 251 w 271"/>
                    <a:gd name="T75" fmla="*/ 163 h 199"/>
                    <a:gd name="T76" fmla="*/ 245 w 271"/>
                    <a:gd name="T77" fmla="*/ 172 h 199"/>
                    <a:gd name="T78" fmla="*/ 237 w 271"/>
                    <a:gd name="T79" fmla="*/ 182 h 199"/>
                    <a:gd name="T80" fmla="*/ 230 w 271"/>
                    <a:gd name="T81" fmla="*/ 191 h 199"/>
                    <a:gd name="T82" fmla="*/ 220 w 271"/>
                    <a:gd name="T83" fmla="*/ 199 h 199"/>
                    <a:gd name="T84" fmla="*/ 220 w 271"/>
                    <a:gd name="T85" fmla="*/ 199 h 199"/>
                    <a:gd name="T86" fmla="*/ 220 w 271"/>
                    <a:gd name="T87" fmla="*/ 199 h 199"/>
                    <a:gd name="T88" fmla="*/ 224 w 271"/>
                    <a:gd name="T89" fmla="*/ 199 h 199"/>
                    <a:gd name="T90" fmla="*/ 230 w 271"/>
                    <a:gd name="T91" fmla="*/ 197 h 19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1"/>
                    <a:gd name="T139" fmla="*/ 0 h 199"/>
                    <a:gd name="T140" fmla="*/ 271 w 271"/>
                    <a:gd name="T141" fmla="*/ 199 h 19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1" h="199">
                      <a:moveTo>
                        <a:pt x="42" y="0"/>
                      </a:moveTo>
                      <a:lnTo>
                        <a:pt x="32" y="9"/>
                      </a:lnTo>
                      <a:lnTo>
                        <a:pt x="25" y="20"/>
                      </a:lnTo>
                      <a:lnTo>
                        <a:pt x="17" y="32"/>
                      </a:lnTo>
                      <a:lnTo>
                        <a:pt x="12" y="43"/>
                      </a:lnTo>
                      <a:lnTo>
                        <a:pt x="8" y="56"/>
                      </a:lnTo>
                      <a:lnTo>
                        <a:pt x="4" y="70"/>
                      </a:lnTo>
                      <a:lnTo>
                        <a:pt x="2" y="83"/>
                      </a:lnTo>
                      <a:lnTo>
                        <a:pt x="0" y="96"/>
                      </a:lnTo>
                      <a:lnTo>
                        <a:pt x="0" y="98"/>
                      </a:lnTo>
                      <a:lnTo>
                        <a:pt x="0" y="100"/>
                      </a:lnTo>
                      <a:lnTo>
                        <a:pt x="2" y="100"/>
                      </a:lnTo>
                      <a:lnTo>
                        <a:pt x="4" y="102"/>
                      </a:lnTo>
                      <a:lnTo>
                        <a:pt x="4" y="100"/>
                      </a:lnTo>
                      <a:lnTo>
                        <a:pt x="4" y="96"/>
                      </a:lnTo>
                      <a:lnTo>
                        <a:pt x="6" y="83"/>
                      </a:lnTo>
                      <a:lnTo>
                        <a:pt x="8" y="70"/>
                      </a:lnTo>
                      <a:lnTo>
                        <a:pt x="12" y="56"/>
                      </a:lnTo>
                      <a:lnTo>
                        <a:pt x="15" y="45"/>
                      </a:lnTo>
                      <a:lnTo>
                        <a:pt x="21" y="32"/>
                      </a:lnTo>
                      <a:lnTo>
                        <a:pt x="29" y="20"/>
                      </a:lnTo>
                      <a:lnTo>
                        <a:pt x="36" y="11"/>
                      </a:lnTo>
                      <a:lnTo>
                        <a:pt x="46" y="2"/>
                      </a:lnTo>
                      <a:lnTo>
                        <a:pt x="44" y="0"/>
                      </a:lnTo>
                      <a:lnTo>
                        <a:pt x="42" y="0"/>
                      </a:lnTo>
                      <a:close/>
                      <a:moveTo>
                        <a:pt x="230" y="197"/>
                      </a:moveTo>
                      <a:lnTo>
                        <a:pt x="245" y="180"/>
                      </a:lnTo>
                      <a:lnTo>
                        <a:pt x="256" y="161"/>
                      </a:lnTo>
                      <a:lnTo>
                        <a:pt x="262" y="149"/>
                      </a:lnTo>
                      <a:lnTo>
                        <a:pt x="266" y="140"/>
                      </a:lnTo>
                      <a:lnTo>
                        <a:pt x="268" y="129"/>
                      </a:lnTo>
                      <a:lnTo>
                        <a:pt x="271" y="115"/>
                      </a:lnTo>
                      <a:lnTo>
                        <a:pt x="270" y="115"/>
                      </a:lnTo>
                      <a:lnTo>
                        <a:pt x="268" y="115"/>
                      </a:lnTo>
                      <a:lnTo>
                        <a:pt x="264" y="129"/>
                      </a:lnTo>
                      <a:lnTo>
                        <a:pt x="262" y="140"/>
                      </a:lnTo>
                      <a:lnTo>
                        <a:pt x="256" y="151"/>
                      </a:lnTo>
                      <a:lnTo>
                        <a:pt x="251" y="163"/>
                      </a:lnTo>
                      <a:lnTo>
                        <a:pt x="245" y="172"/>
                      </a:lnTo>
                      <a:lnTo>
                        <a:pt x="237" y="182"/>
                      </a:lnTo>
                      <a:lnTo>
                        <a:pt x="230" y="191"/>
                      </a:lnTo>
                      <a:lnTo>
                        <a:pt x="220" y="199"/>
                      </a:lnTo>
                      <a:lnTo>
                        <a:pt x="224" y="199"/>
                      </a:lnTo>
                      <a:lnTo>
                        <a:pt x="230" y="197"/>
                      </a:lnTo>
                      <a:close/>
                    </a:path>
                  </a:pathLst>
                </a:custGeom>
                <a:solidFill>
                  <a:srgbClr val="E4624D"/>
                </a:solidFill>
                <a:ln w="9525">
                  <a:noFill/>
                  <a:round/>
                  <a:headEnd/>
                  <a:tailEnd/>
                </a:ln>
              </p:spPr>
              <p:txBody>
                <a:bodyPr/>
                <a:lstStyle/>
                <a:p>
                  <a:endParaRPr lang="en-US"/>
                </a:p>
              </p:txBody>
            </p:sp>
            <p:sp>
              <p:nvSpPr>
                <p:cNvPr id="22284" name="Freeform 462"/>
                <p:cNvSpPr>
                  <a:spLocks noEditPoints="1"/>
                </p:cNvSpPr>
                <p:nvPr/>
              </p:nvSpPr>
              <p:spPr bwMode="auto">
                <a:xfrm>
                  <a:off x="1411" y="1484"/>
                  <a:ext cx="268" cy="199"/>
                </a:xfrm>
                <a:custGeom>
                  <a:avLst/>
                  <a:gdLst>
                    <a:gd name="T0" fmla="*/ 42 w 268"/>
                    <a:gd name="T1" fmla="*/ 0 h 199"/>
                    <a:gd name="T2" fmla="*/ 32 w 268"/>
                    <a:gd name="T3" fmla="*/ 11 h 199"/>
                    <a:gd name="T4" fmla="*/ 25 w 268"/>
                    <a:gd name="T5" fmla="*/ 20 h 199"/>
                    <a:gd name="T6" fmla="*/ 17 w 268"/>
                    <a:gd name="T7" fmla="*/ 32 h 199"/>
                    <a:gd name="T8" fmla="*/ 11 w 268"/>
                    <a:gd name="T9" fmla="*/ 43 h 199"/>
                    <a:gd name="T10" fmla="*/ 8 w 268"/>
                    <a:gd name="T11" fmla="*/ 56 h 199"/>
                    <a:gd name="T12" fmla="*/ 4 w 268"/>
                    <a:gd name="T13" fmla="*/ 70 h 199"/>
                    <a:gd name="T14" fmla="*/ 2 w 268"/>
                    <a:gd name="T15" fmla="*/ 83 h 199"/>
                    <a:gd name="T16" fmla="*/ 0 w 268"/>
                    <a:gd name="T17" fmla="*/ 96 h 199"/>
                    <a:gd name="T18" fmla="*/ 0 w 268"/>
                    <a:gd name="T19" fmla="*/ 98 h 199"/>
                    <a:gd name="T20" fmla="*/ 0 w 268"/>
                    <a:gd name="T21" fmla="*/ 100 h 199"/>
                    <a:gd name="T22" fmla="*/ 2 w 268"/>
                    <a:gd name="T23" fmla="*/ 102 h 199"/>
                    <a:gd name="T24" fmla="*/ 4 w 268"/>
                    <a:gd name="T25" fmla="*/ 102 h 199"/>
                    <a:gd name="T26" fmla="*/ 4 w 268"/>
                    <a:gd name="T27" fmla="*/ 100 h 199"/>
                    <a:gd name="T28" fmla="*/ 4 w 268"/>
                    <a:gd name="T29" fmla="*/ 96 h 199"/>
                    <a:gd name="T30" fmla="*/ 6 w 268"/>
                    <a:gd name="T31" fmla="*/ 83 h 199"/>
                    <a:gd name="T32" fmla="*/ 8 w 268"/>
                    <a:gd name="T33" fmla="*/ 70 h 199"/>
                    <a:gd name="T34" fmla="*/ 11 w 268"/>
                    <a:gd name="T35" fmla="*/ 56 h 199"/>
                    <a:gd name="T36" fmla="*/ 15 w 268"/>
                    <a:gd name="T37" fmla="*/ 45 h 199"/>
                    <a:gd name="T38" fmla="*/ 21 w 268"/>
                    <a:gd name="T39" fmla="*/ 34 h 199"/>
                    <a:gd name="T40" fmla="*/ 29 w 268"/>
                    <a:gd name="T41" fmla="*/ 22 h 199"/>
                    <a:gd name="T42" fmla="*/ 36 w 268"/>
                    <a:gd name="T43" fmla="*/ 13 h 199"/>
                    <a:gd name="T44" fmla="*/ 46 w 268"/>
                    <a:gd name="T45" fmla="*/ 3 h 199"/>
                    <a:gd name="T46" fmla="*/ 44 w 268"/>
                    <a:gd name="T47" fmla="*/ 2 h 199"/>
                    <a:gd name="T48" fmla="*/ 42 w 268"/>
                    <a:gd name="T49" fmla="*/ 0 h 199"/>
                    <a:gd name="T50" fmla="*/ 220 w 268"/>
                    <a:gd name="T51" fmla="*/ 199 h 199"/>
                    <a:gd name="T52" fmla="*/ 230 w 268"/>
                    <a:gd name="T53" fmla="*/ 191 h 199"/>
                    <a:gd name="T54" fmla="*/ 237 w 268"/>
                    <a:gd name="T55" fmla="*/ 182 h 199"/>
                    <a:gd name="T56" fmla="*/ 245 w 268"/>
                    <a:gd name="T57" fmla="*/ 172 h 199"/>
                    <a:gd name="T58" fmla="*/ 250 w 268"/>
                    <a:gd name="T59" fmla="*/ 163 h 199"/>
                    <a:gd name="T60" fmla="*/ 256 w 268"/>
                    <a:gd name="T61" fmla="*/ 151 h 199"/>
                    <a:gd name="T62" fmla="*/ 262 w 268"/>
                    <a:gd name="T63" fmla="*/ 140 h 199"/>
                    <a:gd name="T64" fmla="*/ 264 w 268"/>
                    <a:gd name="T65" fmla="*/ 129 h 199"/>
                    <a:gd name="T66" fmla="*/ 268 w 268"/>
                    <a:gd name="T67" fmla="*/ 115 h 199"/>
                    <a:gd name="T68" fmla="*/ 266 w 268"/>
                    <a:gd name="T69" fmla="*/ 115 h 199"/>
                    <a:gd name="T70" fmla="*/ 264 w 268"/>
                    <a:gd name="T71" fmla="*/ 115 h 199"/>
                    <a:gd name="T72" fmla="*/ 260 w 268"/>
                    <a:gd name="T73" fmla="*/ 127 h 199"/>
                    <a:gd name="T74" fmla="*/ 258 w 268"/>
                    <a:gd name="T75" fmla="*/ 140 h 199"/>
                    <a:gd name="T76" fmla="*/ 252 w 268"/>
                    <a:gd name="T77" fmla="*/ 151 h 199"/>
                    <a:gd name="T78" fmla="*/ 247 w 268"/>
                    <a:gd name="T79" fmla="*/ 161 h 199"/>
                    <a:gd name="T80" fmla="*/ 241 w 268"/>
                    <a:gd name="T81" fmla="*/ 172 h 199"/>
                    <a:gd name="T82" fmla="*/ 233 w 268"/>
                    <a:gd name="T83" fmla="*/ 182 h 199"/>
                    <a:gd name="T84" fmla="*/ 226 w 268"/>
                    <a:gd name="T85" fmla="*/ 189 h 199"/>
                    <a:gd name="T86" fmla="*/ 216 w 268"/>
                    <a:gd name="T87" fmla="*/ 197 h 199"/>
                    <a:gd name="T88" fmla="*/ 218 w 268"/>
                    <a:gd name="T89" fmla="*/ 199 h 199"/>
                    <a:gd name="T90" fmla="*/ 218 w 268"/>
                    <a:gd name="T91" fmla="*/ 199 h 199"/>
                    <a:gd name="T92" fmla="*/ 220 w 268"/>
                    <a:gd name="T93" fmla="*/ 199 h 199"/>
                    <a:gd name="T94" fmla="*/ 220 w 268"/>
                    <a:gd name="T95" fmla="*/ 199 h 1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8"/>
                    <a:gd name="T145" fmla="*/ 0 h 199"/>
                    <a:gd name="T146" fmla="*/ 268 w 268"/>
                    <a:gd name="T147" fmla="*/ 199 h 1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8" h="199">
                      <a:moveTo>
                        <a:pt x="42" y="0"/>
                      </a:moveTo>
                      <a:lnTo>
                        <a:pt x="32" y="11"/>
                      </a:lnTo>
                      <a:lnTo>
                        <a:pt x="25" y="20"/>
                      </a:lnTo>
                      <a:lnTo>
                        <a:pt x="17" y="32"/>
                      </a:lnTo>
                      <a:lnTo>
                        <a:pt x="11" y="43"/>
                      </a:lnTo>
                      <a:lnTo>
                        <a:pt x="8" y="56"/>
                      </a:lnTo>
                      <a:lnTo>
                        <a:pt x="4" y="70"/>
                      </a:lnTo>
                      <a:lnTo>
                        <a:pt x="2" y="83"/>
                      </a:lnTo>
                      <a:lnTo>
                        <a:pt x="0" y="96"/>
                      </a:lnTo>
                      <a:lnTo>
                        <a:pt x="0" y="98"/>
                      </a:lnTo>
                      <a:lnTo>
                        <a:pt x="0" y="100"/>
                      </a:lnTo>
                      <a:lnTo>
                        <a:pt x="2" y="102"/>
                      </a:lnTo>
                      <a:lnTo>
                        <a:pt x="4" y="102"/>
                      </a:lnTo>
                      <a:lnTo>
                        <a:pt x="4" y="100"/>
                      </a:lnTo>
                      <a:lnTo>
                        <a:pt x="4" y="96"/>
                      </a:lnTo>
                      <a:lnTo>
                        <a:pt x="6" y="83"/>
                      </a:lnTo>
                      <a:lnTo>
                        <a:pt x="8" y="70"/>
                      </a:lnTo>
                      <a:lnTo>
                        <a:pt x="11" y="56"/>
                      </a:lnTo>
                      <a:lnTo>
                        <a:pt x="15" y="45"/>
                      </a:lnTo>
                      <a:lnTo>
                        <a:pt x="21" y="34"/>
                      </a:lnTo>
                      <a:lnTo>
                        <a:pt x="29" y="22"/>
                      </a:lnTo>
                      <a:lnTo>
                        <a:pt x="36" y="13"/>
                      </a:lnTo>
                      <a:lnTo>
                        <a:pt x="46" y="3"/>
                      </a:lnTo>
                      <a:lnTo>
                        <a:pt x="44" y="2"/>
                      </a:lnTo>
                      <a:lnTo>
                        <a:pt x="42" y="0"/>
                      </a:lnTo>
                      <a:close/>
                      <a:moveTo>
                        <a:pt x="220" y="199"/>
                      </a:moveTo>
                      <a:lnTo>
                        <a:pt x="230" y="191"/>
                      </a:lnTo>
                      <a:lnTo>
                        <a:pt x="237" y="182"/>
                      </a:lnTo>
                      <a:lnTo>
                        <a:pt x="245" y="172"/>
                      </a:lnTo>
                      <a:lnTo>
                        <a:pt x="250" y="163"/>
                      </a:lnTo>
                      <a:lnTo>
                        <a:pt x="256" y="151"/>
                      </a:lnTo>
                      <a:lnTo>
                        <a:pt x="262" y="140"/>
                      </a:lnTo>
                      <a:lnTo>
                        <a:pt x="264" y="129"/>
                      </a:lnTo>
                      <a:lnTo>
                        <a:pt x="268" y="115"/>
                      </a:lnTo>
                      <a:lnTo>
                        <a:pt x="266" y="115"/>
                      </a:lnTo>
                      <a:lnTo>
                        <a:pt x="264" y="115"/>
                      </a:lnTo>
                      <a:lnTo>
                        <a:pt x="260" y="127"/>
                      </a:lnTo>
                      <a:lnTo>
                        <a:pt x="258" y="140"/>
                      </a:lnTo>
                      <a:lnTo>
                        <a:pt x="252" y="151"/>
                      </a:lnTo>
                      <a:lnTo>
                        <a:pt x="247" y="161"/>
                      </a:lnTo>
                      <a:lnTo>
                        <a:pt x="241" y="172"/>
                      </a:lnTo>
                      <a:lnTo>
                        <a:pt x="233" y="182"/>
                      </a:lnTo>
                      <a:lnTo>
                        <a:pt x="226" y="189"/>
                      </a:lnTo>
                      <a:lnTo>
                        <a:pt x="216" y="197"/>
                      </a:lnTo>
                      <a:lnTo>
                        <a:pt x="218" y="199"/>
                      </a:lnTo>
                      <a:lnTo>
                        <a:pt x="220" y="199"/>
                      </a:lnTo>
                      <a:close/>
                    </a:path>
                  </a:pathLst>
                </a:custGeom>
                <a:solidFill>
                  <a:srgbClr val="E4644F"/>
                </a:solidFill>
                <a:ln w="9525">
                  <a:noFill/>
                  <a:round/>
                  <a:headEnd/>
                  <a:tailEnd/>
                </a:ln>
              </p:spPr>
              <p:txBody>
                <a:bodyPr/>
                <a:lstStyle/>
                <a:p>
                  <a:endParaRPr lang="en-US"/>
                </a:p>
              </p:txBody>
            </p:sp>
            <p:sp>
              <p:nvSpPr>
                <p:cNvPr id="22285" name="Freeform 463"/>
                <p:cNvSpPr>
                  <a:spLocks noEditPoints="1"/>
                </p:cNvSpPr>
                <p:nvPr/>
              </p:nvSpPr>
              <p:spPr bwMode="auto">
                <a:xfrm>
                  <a:off x="1413" y="1486"/>
                  <a:ext cx="264" cy="197"/>
                </a:xfrm>
                <a:custGeom>
                  <a:avLst/>
                  <a:gdLst>
                    <a:gd name="T0" fmla="*/ 42 w 264"/>
                    <a:gd name="T1" fmla="*/ 0 h 197"/>
                    <a:gd name="T2" fmla="*/ 32 w 264"/>
                    <a:gd name="T3" fmla="*/ 9 h 197"/>
                    <a:gd name="T4" fmla="*/ 25 w 264"/>
                    <a:gd name="T5" fmla="*/ 18 h 197"/>
                    <a:gd name="T6" fmla="*/ 17 w 264"/>
                    <a:gd name="T7" fmla="*/ 30 h 197"/>
                    <a:gd name="T8" fmla="*/ 11 w 264"/>
                    <a:gd name="T9" fmla="*/ 43 h 197"/>
                    <a:gd name="T10" fmla="*/ 8 w 264"/>
                    <a:gd name="T11" fmla="*/ 54 h 197"/>
                    <a:gd name="T12" fmla="*/ 4 w 264"/>
                    <a:gd name="T13" fmla="*/ 68 h 197"/>
                    <a:gd name="T14" fmla="*/ 2 w 264"/>
                    <a:gd name="T15" fmla="*/ 81 h 197"/>
                    <a:gd name="T16" fmla="*/ 0 w 264"/>
                    <a:gd name="T17" fmla="*/ 94 h 197"/>
                    <a:gd name="T18" fmla="*/ 0 w 264"/>
                    <a:gd name="T19" fmla="*/ 98 h 197"/>
                    <a:gd name="T20" fmla="*/ 0 w 264"/>
                    <a:gd name="T21" fmla="*/ 100 h 197"/>
                    <a:gd name="T22" fmla="*/ 2 w 264"/>
                    <a:gd name="T23" fmla="*/ 100 h 197"/>
                    <a:gd name="T24" fmla="*/ 4 w 264"/>
                    <a:gd name="T25" fmla="*/ 100 h 197"/>
                    <a:gd name="T26" fmla="*/ 4 w 264"/>
                    <a:gd name="T27" fmla="*/ 98 h 197"/>
                    <a:gd name="T28" fmla="*/ 4 w 264"/>
                    <a:gd name="T29" fmla="*/ 94 h 197"/>
                    <a:gd name="T30" fmla="*/ 6 w 264"/>
                    <a:gd name="T31" fmla="*/ 81 h 197"/>
                    <a:gd name="T32" fmla="*/ 8 w 264"/>
                    <a:gd name="T33" fmla="*/ 68 h 197"/>
                    <a:gd name="T34" fmla="*/ 11 w 264"/>
                    <a:gd name="T35" fmla="*/ 56 h 197"/>
                    <a:gd name="T36" fmla="*/ 15 w 264"/>
                    <a:gd name="T37" fmla="*/ 43 h 197"/>
                    <a:gd name="T38" fmla="*/ 21 w 264"/>
                    <a:gd name="T39" fmla="*/ 32 h 197"/>
                    <a:gd name="T40" fmla="*/ 28 w 264"/>
                    <a:gd name="T41" fmla="*/ 20 h 197"/>
                    <a:gd name="T42" fmla="*/ 36 w 264"/>
                    <a:gd name="T43" fmla="*/ 11 h 197"/>
                    <a:gd name="T44" fmla="*/ 45 w 264"/>
                    <a:gd name="T45" fmla="*/ 1 h 197"/>
                    <a:gd name="T46" fmla="*/ 44 w 264"/>
                    <a:gd name="T47" fmla="*/ 1 h 197"/>
                    <a:gd name="T48" fmla="*/ 42 w 264"/>
                    <a:gd name="T49" fmla="*/ 0 h 197"/>
                    <a:gd name="T50" fmla="*/ 216 w 264"/>
                    <a:gd name="T51" fmla="*/ 197 h 197"/>
                    <a:gd name="T52" fmla="*/ 226 w 264"/>
                    <a:gd name="T53" fmla="*/ 189 h 197"/>
                    <a:gd name="T54" fmla="*/ 233 w 264"/>
                    <a:gd name="T55" fmla="*/ 180 h 197"/>
                    <a:gd name="T56" fmla="*/ 241 w 264"/>
                    <a:gd name="T57" fmla="*/ 170 h 197"/>
                    <a:gd name="T58" fmla="*/ 247 w 264"/>
                    <a:gd name="T59" fmla="*/ 161 h 197"/>
                    <a:gd name="T60" fmla="*/ 252 w 264"/>
                    <a:gd name="T61" fmla="*/ 149 h 197"/>
                    <a:gd name="T62" fmla="*/ 258 w 264"/>
                    <a:gd name="T63" fmla="*/ 138 h 197"/>
                    <a:gd name="T64" fmla="*/ 260 w 264"/>
                    <a:gd name="T65" fmla="*/ 127 h 197"/>
                    <a:gd name="T66" fmla="*/ 264 w 264"/>
                    <a:gd name="T67" fmla="*/ 113 h 197"/>
                    <a:gd name="T68" fmla="*/ 262 w 264"/>
                    <a:gd name="T69" fmla="*/ 113 h 197"/>
                    <a:gd name="T70" fmla="*/ 260 w 264"/>
                    <a:gd name="T71" fmla="*/ 113 h 197"/>
                    <a:gd name="T72" fmla="*/ 256 w 264"/>
                    <a:gd name="T73" fmla="*/ 125 h 197"/>
                    <a:gd name="T74" fmla="*/ 254 w 264"/>
                    <a:gd name="T75" fmla="*/ 136 h 197"/>
                    <a:gd name="T76" fmla="*/ 248 w 264"/>
                    <a:gd name="T77" fmla="*/ 147 h 197"/>
                    <a:gd name="T78" fmla="*/ 243 w 264"/>
                    <a:gd name="T79" fmla="*/ 159 h 197"/>
                    <a:gd name="T80" fmla="*/ 237 w 264"/>
                    <a:gd name="T81" fmla="*/ 168 h 197"/>
                    <a:gd name="T82" fmla="*/ 230 w 264"/>
                    <a:gd name="T83" fmla="*/ 178 h 197"/>
                    <a:gd name="T84" fmla="*/ 222 w 264"/>
                    <a:gd name="T85" fmla="*/ 187 h 197"/>
                    <a:gd name="T86" fmla="*/ 212 w 264"/>
                    <a:gd name="T87" fmla="*/ 195 h 197"/>
                    <a:gd name="T88" fmla="*/ 214 w 264"/>
                    <a:gd name="T89" fmla="*/ 195 h 197"/>
                    <a:gd name="T90" fmla="*/ 216 w 264"/>
                    <a:gd name="T91" fmla="*/ 197 h 1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4"/>
                    <a:gd name="T139" fmla="*/ 0 h 197"/>
                    <a:gd name="T140" fmla="*/ 264 w 264"/>
                    <a:gd name="T141" fmla="*/ 197 h 1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4" h="197">
                      <a:moveTo>
                        <a:pt x="42" y="0"/>
                      </a:moveTo>
                      <a:lnTo>
                        <a:pt x="32" y="9"/>
                      </a:lnTo>
                      <a:lnTo>
                        <a:pt x="25" y="18"/>
                      </a:lnTo>
                      <a:lnTo>
                        <a:pt x="17" y="30"/>
                      </a:lnTo>
                      <a:lnTo>
                        <a:pt x="11" y="43"/>
                      </a:lnTo>
                      <a:lnTo>
                        <a:pt x="8" y="54"/>
                      </a:lnTo>
                      <a:lnTo>
                        <a:pt x="4" y="68"/>
                      </a:lnTo>
                      <a:lnTo>
                        <a:pt x="2" y="81"/>
                      </a:lnTo>
                      <a:lnTo>
                        <a:pt x="0" y="94"/>
                      </a:lnTo>
                      <a:lnTo>
                        <a:pt x="0" y="98"/>
                      </a:lnTo>
                      <a:lnTo>
                        <a:pt x="0" y="100"/>
                      </a:lnTo>
                      <a:lnTo>
                        <a:pt x="2" y="100"/>
                      </a:lnTo>
                      <a:lnTo>
                        <a:pt x="4" y="100"/>
                      </a:lnTo>
                      <a:lnTo>
                        <a:pt x="4" y="98"/>
                      </a:lnTo>
                      <a:lnTo>
                        <a:pt x="4" y="94"/>
                      </a:lnTo>
                      <a:lnTo>
                        <a:pt x="6" y="81"/>
                      </a:lnTo>
                      <a:lnTo>
                        <a:pt x="8" y="68"/>
                      </a:lnTo>
                      <a:lnTo>
                        <a:pt x="11" y="56"/>
                      </a:lnTo>
                      <a:lnTo>
                        <a:pt x="15" y="43"/>
                      </a:lnTo>
                      <a:lnTo>
                        <a:pt x="21" y="32"/>
                      </a:lnTo>
                      <a:lnTo>
                        <a:pt x="28" y="20"/>
                      </a:lnTo>
                      <a:lnTo>
                        <a:pt x="36" y="11"/>
                      </a:lnTo>
                      <a:lnTo>
                        <a:pt x="45" y="1"/>
                      </a:lnTo>
                      <a:lnTo>
                        <a:pt x="44" y="1"/>
                      </a:lnTo>
                      <a:lnTo>
                        <a:pt x="42" y="0"/>
                      </a:lnTo>
                      <a:close/>
                      <a:moveTo>
                        <a:pt x="216" y="197"/>
                      </a:moveTo>
                      <a:lnTo>
                        <a:pt x="226" y="189"/>
                      </a:lnTo>
                      <a:lnTo>
                        <a:pt x="233" y="180"/>
                      </a:lnTo>
                      <a:lnTo>
                        <a:pt x="241" y="170"/>
                      </a:lnTo>
                      <a:lnTo>
                        <a:pt x="247" y="161"/>
                      </a:lnTo>
                      <a:lnTo>
                        <a:pt x="252" y="149"/>
                      </a:lnTo>
                      <a:lnTo>
                        <a:pt x="258" y="138"/>
                      </a:lnTo>
                      <a:lnTo>
                        <a:pt x="260" y="127"/>
                      </a:lnTo>
                      <a:lnTo>
                        <a:pt x="264" y="113"/>
                      </a:lnTo>
                      <a:lnTo>
                        <a:pt x="262" y="113"/>
                      </a:lnTo>
                      <a:lnTo>
                        <a:pt x="260" y="113"/>
                      </a:lnTo>
                      <a:lnTo>
                        <a:pt x="256" y="125"/>
                      </a:lnTo>
                      <a:lnTo>
                        <a:pt x="254" y="136"/>
                      </a:lnTo>
                      <a:lnTo>
                        <a:pt x="248" y="147"/>
                      </a:lnTo>
                      <a:lnTo>
                        <a:pt x="243" y="159"/>
                      </a:lnTo>
                      <a:lnTo>
                        <a:pt x="237" y="168"/>
                      </a:lnTo>
                      <a:lnTo>
                        <a:pt x="230" y="178"/>
                      </a:lnTo>
                      <a:lnTo>
                        <a:pt x="222" y="187"/>
                      </a:lnTo>
                      <a:lnTo>
                        <a:pt x="212" y="195"/>
                      </a:lnTo>
                      <a:lnTo>
                        <a:pt x="214" y="195"/>
                      </a:lnTo>
                      <a:lnTo>
                        <a:pt x="216" y="197"/>
                      </a:lnTo>
                      <a:close/>
                    </a:path>
                  </a:pathLst>
                </a:custGeom>
                <a:solidFill>
                  <a:srgbClr val="E46650"/>
                </a:solidFill>
                <a:ln w="9525">
                  <a:noFill/>
                  <a:round/>
                  <a:headEnd/>
                  <a:tailEnd/>
                </a:ln>
              </p:spPr>
              <p:txBody>
                <a:bodyPr/>
                <a:lstStyle/>
                <a:p>
                  <a:endParaRPr lang="en-US"/>
                </a:p>
              </p:txBody>
            </p:sp>
            <p:sp>
              <p:nvSpPr>
                <p:cNvPr id="22286" name="Freeform 464"/>
                <p:cNvSpPr>
                  <a:spLocks noEditPoints="1"/>
                </p:cNvSpPr>
                <p:nvPr/>
              </p:nvSpPr>
              <p:spPr bwMode="auto">
                <a:xfrm>
                  <a:off x="1415" y="1487"/>
                  <a:ext cx="260" cy="194"/>
                </a:xfrm>
                <a:custGeom>
                  <a:avLst/>
                  <a:gdLst>
                    <a:gd name="T0" fmla="*/ 42 w 260"/>
                    <a:gd name="T1" fmla="*/ 0 h 194"/>
                    <a:gd name="T2" fmla="*/ 32 w 260"/>
                    <a:gd name="T3" fmla="*/ 10 h 194"/>
                    <a:gd name="T4" fmla="*/ 25 w 260"/>
                    <a:gd name="T5" fmla="*/ 19 h 194"/>
                    <a:gd name="T6" fmla="*/ 17 w 260"/>
                    <a:gd name="T7" fmla="*/ 31 h 194"/>
                    <a:gd name="T8" fmla="*/ 11 w 260"/>
                    <a:gd name="T9" fmla="*/ 42 h 194"/>
                    <a:gd name="T10" fmla="*/ 7 w 260"/>
                    <a:gd name="T11" fmla="*/ 53 h 194"/>
                    <a:gd name="T12" fmla="*/ 4 w 260"/>
                    <a:gd name="T13" fmla="*/ 67 h 194"/>
                    <a:gd name="T14" fmla="*/ 2 w 260"/>
                    <a:gd name="T15" fmla="*/ 80 h 194"/>
                    <a:gd name="T16" fmla="*/ 0 w 260"/>
                    <a:gd name="T17" fmla="*/ 93 h 194"/>
                    <a:gd name="T18" fmla="*/ 0 w 260"/>
                    <a:gd name="T19" fmla="*/ 97 h 194"/>
                    <a:gd name="T20" fmla="*/ 0 w 260"/>
                    <a:gd name="T21" fmla="*/ 99 h 194"/>
                    <a:gd name="T22" fmla="*/ 2 w 260"/>
                    <a:gd name="T23" fmla="*/ 99 h 194"/>
                    <a:gd name="T24" fmla="*/ 4 w 260"/>
                    <a:gd name="T25" fmla="*/ 101 h 194"/>
                    <a:gd name="T26" fmla="*/ 4 w 260"/>
                    <a:gd name="T27" fmla="*/ 97 h 194"/>
                    <a:gd name="T28" fmla="*/ 4 w 260"/>
                    <a:gd name="T29" fmla="*/ 93 h 194"/>
                    <a:gd name="T30" fmla="*/ 6 w 260"/>
                    <a:gd name="T31" fmla="*/ 80 h 194"/>
                    <a:gd name="T32" fmla="*/ 7 w 260"/>
                    <a:gd name="T33" fmla="*/ 67 h 194"/>
                    <a:gd name="T34" fmla="*/ 11 w 260"/>
                    <a:gd name="T35" fmla="*/ 55 h 194"/>
                    <a:gd name="T36" fmla="*/ 15 w 260"/>
                    <a:gd name="T37" fmla="*/ 44 h 194"/>
                    <a:gd name="T38" fmla="*/ 21 w 260"/>
                    <a:gd name="T39" fmla="*/ 33 h 194"/>
                    <a:gd name="T40" fmla="*/ 28 w 260"/>
                    <a:gd name="T41" fmla="*/ 21 h 194"/>
                    <a:gd name="T42" fmla="*/ 36 w 260"/>
                    <a:gd name="T43" fmla="*/ 12 h 194"/>
                    <a:gd name="T44" fmla="*/ 43 w 260"/>
                    <a:gd name="T45" fmla="*/ 2 h 194"/>
                    <a:gd name="T46" fmla="*/ 43 w 260"/>
                    <a:gd name="T47" fmla="*/ 0 h 194"/>
                    <a:gd name="T48" fmla="*/ 42 w 260"/>
                    <a:gd name="T49" fmla="*/ 0 h 194"/>
                    <a:gd name="T50" fmla="*/ 212 w 260"/>
                    <a:gd name="T51" fmla="*/ 194 h 194"/>
                    <a:gd name="T52" fmla="*/ 222 w 260"/>
                    <a:gd name="T53" fmla="*/ 186 h 194"/>
                    <a:gd name="T54" fmla="*/ 229 w 260"/>
                    <a:gd name="T55" fmla="*/ 179 h 194"/>
                    <a:gd name="T56" fmla="*/ 237 w 260"/>
                    <a:gd name="T57" fmla="*/ 169 h 194"/>
                    <a:gd name="T58" fmla="*/ 243 w 260"/>
                    <a:gd name="T59" fmla="*/ 158 h 194"/>
                    <a:gd name="T60" fmla="*/ 248 w 260"/>
                    <a:gd name="T61" fmla="*/ 148 h 194"/>
                    <a:gd name="T62" fmla="*/ 254 w 260"/>
                    <a:gd name="T63" fmla="*/ 137 h 194"/>
                    <a:gd name="T64" fmla="*/ 256 w 260"/>
                    <a:gd name="T65" fmla="*/ 124 h 194"/>
                    <a:gd name="T66" fmla="*/ 260 w 260"/>
                    <a:gd name="T67" fmla="*/ 112 h 194"/>
                    <a:gd name="T68" fmla="*/ 258 w 260"/>
                    <a:gd name="T69" fmla="*/ 112 h 194"/>
                    <a:gd name="T70" fmla="*/ 256 w 260"/>
                    <a:gd name="T71" fmla="*/ 112 h 194"/>
                    <a:gd name="T72" fmla="*/ 254 w 260"/>
                    <a:gd name="T73" fmla="*/ 124 h 194"/>
                    <a:gd name="T74" fmla="*/ 250 w 260"/>
                    <a:gd name="T75" fmla="*/ 135 h 194"/>
                    <a:gd name="T76" fmla="*/ 245 w 260"/>
                    <a:gd name="T77" fmla="*/ 146 h 194"/>
                    <a:gd name="T78" fmla="*/ 241 w 260"/>
                    <a:gd name="T79" fmla="*/ 156 h 194"/>
                    <a:gd name="T80" fmla="*/ 233 w 260"/>
                    <a:gd name="T81" fmla="*/ 167 h 194"/>
                    <a:gd name="T82" fmla="*/ 226 w 260"/>
                    <a:gd name="T83" fmla="*/ 175 h 194"/>
                    <a:gd name="T84" fmla="*/ 218 w 260"/>
                    <a:gd name="T85" fmla="*/ 184 h 194"/>
                    <a:gd name="T86" fmla="*/ 210 w 260"/>
                    <a:gd name="T87" fmla="*/ 192 h 194"/>
                    <a:gd name="T88" fmla="*/ 210 w 260"/>
                    <a:gd name="T89" fmla="*/ 194 h 194"/>
                    <a:gd name="T90" fmla="*/ 212 w 260"/>
                    <a:gd name="T91" fmla="*/ 194 h 1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0"/>
                    <a:gd name="T139" fmla="*/ 0 h 194"/>
                    <a:gd name="T140" fmla="*/ 260 w 260"/>
                    <a:gd name="T141" fmla="*/ 194 h 1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0" h="194">
                      <a:moveTo>
                        <a:pt x="42" y="0"/>
                      </a:moveTo>
                      <a:lnTo>
                        <a:pt x="32" y="10"/>
                      </a:lnTo>
                      <a:lnTo>
                        <a:pt x="25" y="19"/>
                      </a:lnTo>
                      <a:lnTo>
                        <a:pt x="17" y="31"/>
                      </a:lnTo>
                      <a:lnTo>
                        <a:pt x="11" y="42"/>
                      </a:lnTo>
                      <a:lnTo>
                        <a:pt x="7" y="53"/>
                      </a:lnTo>
                      <a:lnTo>
                        <a:pt x="4" y="67"/>
                      </a:lnTo>
                      <a:lnTo>
                        <a:pt x="2" y="80"/>
                      </a:lnTo>
                      <a:lnTo>
                        <a:pt x="0" y="93"/>
                      </a:lnTo>
                      <a:lnTo>
                        <a:pt x="0" y="97"/>
                      </a:lnTo>
                      <a:lnTo>
                        <a:pt x="0" y="99"/>
                      </a:lnTo>
                      <a:lnTo>
                        <a:pt x="2" y="99"/>
                      </a:lnTo>
                      <a:lnTo>
                        <a:pt x="4" y="101"/>
                      </a:lnTo>
                      <a:lnTo>
                        <a:pt x="4" y="97"/>
                      </a:lnTo>
                      <a:lnTo>
                        <a:pt x="4" y="93"/>
                      </a:lnTo>
                      <a:lnTo>
                        <a:pt x="6" y="80"/>
                      </a:lnTo>
                      <a:lnTo>
                        <a:pt x="7" y="67"/>
                      </a:lnTo>
                      <a:lnTo>
                        <a:pt x="11" y="55"/>
                      </a:lnTo>
                      <a:lnTo>
                        <a:pt x="15" y="44"/>
                      </a:lnTo>
                      <a:lnTo>
                        <a:pt x="21" y="33"/>
                      </a:lnTo>
                      <a:lnTo>
                        <a:pt x="28" y="21"/>
                      </a:lnTo>
                      <a:lnTo>
                        <a:pt x="36" y="12"/>
                      </a:lnTo>
                      <a:lnTo>
                        <a:pt x="43" y="2"/>
                      </a:lnTo>
                      <a:lnTo>
                        <a:pt x="43" y="0"/>
                      </a:lnTo>
                      <a:lnTo>
                        <a:pt x="42" y="0"/>
                      </a:lnTo>
                      <a:close/>
                      <a:moveTo>
                        <a:pt x="212" y="194"/>
                      </a:moveTo>
                      <a:lnTo>
                        <a:pt x="222" y="186"/>
                      </a:lnTo>
                      <a:lnTo>
                        <a:pt x="229" y="179"/>
                      </a:lnTo>
                      <a:lnTo>
                        <a:pt x="237" y="169"/>
                      </a:lnTo>
                      <a:lnTo>
                        <a:pt x="243" y="158"/>
                      </a:lnTo>
                      <a:lnTo>
                        <a:pt x="248" y="148"/>
                      </a:lnTo>
                      <a:lnTo>
                        <a:pt x="254" y="137"/>
                      </a:lnTo>
                      <a:lnTo>
                        <a:pt x="256" y="124"/>
                      </a:lnTo>
                      <a:lnTo>
                        <a:pt x="260" y="112"/>
                      </a:lnTo>
                      <a:lnTo>
                        <a:pt x="258" y="112"/>
                      </a:lnTo>
                      <a:lnTo>
                        <a:pt x="256" y="112"/>
                      </a:lnTo>
                      <a:lnTo>
                        <a:pt x="254" y="124"/>
                      </a:lnTo>
                      <a:lnTo>
                        <a:pt x="250" y="135"/>
                      </a:lnTo>
                      <a:lnTo>
                        <a:pt x="245" y="146"/>
                      </a:lnTo>
                      <a:lnTo>
                        <a:pt x="241" y="156"/>
                      </a:lnTo>
                      <a:lnTo>
                        <a:pt x="233" y="167"/>
                      </a:lnTo>
                      <a:lnTo>
                        <a:pt x="226" y="175"/>
                      </a:lnTo>
                      <a:lnTo>
                        <a:pt x="218" y="184"/>
                      </a:lnTo>
                      <a:lnTo>
                        <a:pt x="210" y="192"/>
                      </a:lnTo>
                      <a:lnTo>
                        <a:pt x="210" y="194"/>
                      </a:lnTo>
                      <a:lnTo>
                        <a:pt x="212" y="194"/>
                      </a:lnTo>
                      <a:close/>
                    </a:path>
                  </a:pathLst>
                </a:custGeom>
                <a:solidFill>
                  <a:srgbClr val="E56752"/>
                </a:solidFill>
                <a:ln w="9525">
                  <a:noFill/>
                  <a:round/>
                  <a:headEnd/>
                  <a:tailEnd/>
                </a:ln>
              </p:spPr>
              <p:txBody>
                <a:bodyPr/>
                <a:lstStyle/>
                <a:p>
                  <a:endParaRPr lang="en-US"/>
                </a:p>
              </p:txBody>
            </p:sp>
            <p:sp>
              <p:nvSpPr>
                <p:cNvPr id="22287" name="Freeform 465"/>
                <p:cNvSpPr>
                  <a:spLocks noEditPoints="1"/>
                </p:cNvSpPr>
                <p:nvPr/>
              </p:nvSpPr>
              <p:spPr bwMode="auto">
                <a:xfrm>
                  <a:off x="1417" y="1487"/>
                  <a:ext cx="256" cy="194"/>
                </a:xfrm>
                <a:custGeom>
                  <a:avLst/>
                  <a:gdLst>
                    <a:gd name="T0" fmla="*/ 41 w 256"/>
                    <a:gd name="T1" fmla="*/ 0 h 194"/>
                    <a:gd name="T2" fmla="*/ 32 w 256"/>
                    <a:gd name="T3" fmla="*/ 10 h 194"/>
                    <a:gd name="T4" fmla="*/ 24 w 256"/>
                    <a:gd name="T5" fmla="*/ 19 h 194"/>
                    <a:gd name="T6" fmla="*/ 17 w 256"/>
                    <a:gd name="T7" fmla="*/ 31 h 194"/>
                    <a:gd name="T8" fmla="*/ 11 w 256"/>
                    <a:gd name="T9" fmla="*/ 42 h 194"/>
                    <a:gd name="T10" fmla="*/ 7 w 256"/>
                    <a:gd name="T11" fmla="*/ 55 h 194"/>
                    <a:gd name="T12" fmla="*/ 4 w 256"/>
                    <a:gd name="T13" fmla="*/ 67 h 194"/>
                    <a:gd name="T14" fmla="*/ 2 w 256"/>
                    <a:gd name="T15" fmla="*/ 80 h 194"/>
                    <a:gd name="T16" fmla="*/ 0 w 256"/>
                    <a:gd name="T17" fmla="*/ 93 h 194"/>
                    <a:gd name="T18" fmla="*/ 0 w 256"/>
                    <a:gd name="T19" fmla="*/ 97 h 194"/>
                    <a:gd name="T20" fmla="*/ 0 w 256"/>
                    <a:gd name="T21" fmla="*/ 99 h 194"/>
                    <a:gd name="T22" fmla="*/ 2 w 256"/>
                    <a:gd name="T23" fmla="*/ 101 h 194"/>
                    <a:gd name="T24" fmla="*/ 4 w 256"/>
                    <a:gd name="T25" fmla="*/ 101 h 194"/>
                    <a:gd name="T26" fmla="*/ 4 w 256"/>
                    <a:gd name="T27" fmla="*/ 101 h 194"/>
                    <a:gd name="T28" fmla="*/ 4 w 256"/>
                    <a:gd name="T29" fmla="*/ 101 h 194"/>
                    <a:gd name="T30" fmla="*/ 4 w 256"/>
                    <a:gd name="T31" fmla="*/ 97 h 194"/>
                    <a:gd name="T32" fmla="*/ 4 w 256"/>
                    <a:gd name="T33" fmla="*/ 93 h 194"/>
                    <a:gd name="T34" fmla="*/ 5 w 256"/>
                    <a:gd name="T35" fmla="*/ 80 h 194"/>
                    <a:gd name="T36" fmla="*/ 7 w 256"/>
                    <a:gd name="T37" fmla="*/ 69 h 194"/>
                    <a:gd name="T38" fmla="*/ 11 w 256"/>
                    <a:gd name="T39" fmla="*/ 55 h 194"/>
                    <a:gd name="T40" fmla="*/ 15 w 256"/>
                    <a:gd name="T41" fmla="*/ 44 h 194"/>
                    <a:gd name="T42" fmla="*/ 21 w 256"/>
                    <a:gd name="T43" fmla="*/ 33 h 194"/>
                    <a:gd name="T44" fmla="*/ 26 w 256"/>
                    <a:gd name="T45" fmla="*/ 23 h 194"/>
                    <a:gd name="T46" fmla="*/ 34 w 256"/>
                    <a:gd name="T47" fmla="*/ 12 h 194"/>
                    <a:gd name="T48" fmla="*/ 43 w 256"/>
                    <a:gd name="T49" fmla="*/ 4 h 194"/>
                    <a:gd name="T50" fmla="*/ 41 w 256"/>
                    <a:gd name="T51" fmla="*/ 2 h 194"/>
                    <a:gd name="T52" fmla="*/ 41 w 256"/>
                    <a:gd name="T53" fmla="*/ 0 h 194"/>
                    <a:gd name="T54" fmla="*/ 208 w 256"/>
                    <a:gd name="T55" fmla="*/ 194 h 194"/>
                    <a:gd name="T56" fmla="*/ 218 w 256"/>
                    <a:gd name="T57" fmla="*/ 186 h 194"/>
                    <a:gd name="T58" fmla="*/ 226 w 256"/>
                    <a:gd name="T59" fmla="*/ 177 h 194"/>
                    <a:gd name="T60" fmla="*/ 233 w 256"/>
                    <a:gd name="T61" fmla="*/ 167 h 194"/>
                    <a:gd name="T62" fmla="*/ 239 w 256"/>
                    <a:gd name="T63" fmla="*/ 158 h 194"/>
                    <a:gd name="T64" fmla="*/ 244 w 256"/>
                    <a:gd name="T65" fmla="*/ 146 h 194"/>
                    <a:gd name="T66" fmla="*/ 250 w 256"/>
                    <a:gd name="T67" fmla="*/ 135 h 194"/>
                    <a:gd name="T68" fmla="*/ 252 w 256"/>
                    <a:gd name="T69" fmla="*/ 124 h 194"/>
                    <a:gd name="T70" fmla="*/ 256 w 256"/>
                    <a:gd name="T71" fmla="*/ 112 h 194"/>
                    <a:gd name="T72" fmla="*/ 254 w 256"/>
                    <a:gd name="T73" fmla="*/ 112 h 194"/>
                    <a:gd name="T74" fmla="*/ 252 w 256"/>
                    <a:gd name="T75" fmla="*/ 112 h 194"/>
                    <a:gd name="T76" fmla="*/ 250 w 256"/>
                    <a:gd name="T77" fmla="*/ 124 h 194"/>
                    <a:gd name="T78" fmla="*/ 246 w 256"/>
                    <a:gd name="T79" fmla="*/ 135 h 194"/>
                    <a:gd name="T80" fmla="*/ 241 w 256"/>
                    <a:gd name="T81" fmla="*/ 146 h 194"/>
                    <a:gd name="T82" fmla="*/ 237 w 256"/>
                    <a:gd name="T83" fmla="*/ 156 h 194"/>
                    <a:gd name="T84" fmla="*/ 229 w 256"/>
                    <a:gd name="T85" fmla="*/ 165 h 194"/>
                    <a:gd name="T86" fmla="*/ 224 w 256"/>
                    <a:gd name="T87" fmla="*/ 175 h 194"/>
                    <a:gd name="T88" fmla="*/ 214 w 256"/>
                    <a:gd name="T89" fmla="*/ 182 h 194"/>
                    <a:gd name="T90" fmla="*/ 207 w 256"/>
                    <a:gd name="T91" fmla="*/ 190 h 194"/>
                    <a:gd name="T92" fmla="*/ 208 w 256"/>
                    <a:gd name="T93" fmla="*/ 192 h 194"/>
                    <a:gd name="T94" fmla="*/ 208 w 256"/>
                    <a:gd name="T95" fmla="*/ 194 h 1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6"/>
                    <a:gd name="T145" fmla="*/ 0 h 194"/>
                    <a:gd name="T146" fmla="*/ 256 w 256"/>
                    <a:gd name="T147" fmla="*/ 194 h 1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6" h="194">
                      <a:moveTo>
                        <a:pt x="41" y="0"/>
                      </a:moveTo>
                      <a:lnTo>
                        <a:pt x="32" y="10"/>
                      </a:lnTo>
                      <a:lnTo>
                        <a:pt x="24" y="19"/>
                      </a:lnTo>
                      <a:lnTo>
                        <a:pt x="17" y="31"/>
                      </a:lnTo>
                      <a:lnTo>
                        <a:pt x="11" y="42"/>
                      </a:lnTo>
                      <a:lnTo>
                        <a:pt x="7" y="55"/>
                      </a:lnTo>
                      <a:lnTo>
                        <a:pt x="4" y="67"/>
                      </a:lnTo>
                      <a:lnTo>
                        <a:pt x="2" y="80"/>
                      </a:lnTo>
                      <a:lnTo>
                        <a:pt x="0" y="93"/>
                      </a:lnTo>
                      <a:lnTo>
                        <a:pt x="0" y="97"/>
                      </a:lnTo>
                      <a:lnTo>
                        <a:pt x="0" y="99"/>
                      </a:lnTo>
                      <a:lnTo>
                        <a:pt x="2" y="101"/>
                      </a:lnTo>
                      <a:lnTo>
                        <a:pt x="4" y="101"/>
                      </a:lnTo>
                      <a:lnTo>
                        <a:pt x="4" y="97"/>
                      </a:lnTo>
                      <a:lnTo>
                        <a:pt x="4" y="93"/>
                      </a:lnTo>
                      <a:lnTo>
                        <a:pt x="5" y="80"/>
                      </a:lnTo>
                      <a:lnTo>
                        <a:pt x="7" y="69"/>
                      </a:lnTo>
                      <a:lnTo>
                        <a:pt x="11" y="55"/>
                      </a:lnTo>
                      <a:lnTo>
                        <a:pt x="15" y="44"/>
                      </a:lnTo>
                      <a:lnTo>
                        <a:pt x="21" y="33"/>
                      </a:lnTo>
                      <a:lnTo>
                        <a:pt x="26" y="23"/>
                      </a:lnTo>
                      <a:lnTo>
                        <a:pt x="34" y="12"/>
                      </a:lnTo>
                      <a:lnTo>
                        <a:pt x="43" y="4"/>
                      </a:lnTo>
                      <a:lnTo>
                        <a:pt x="41" y="2"/>
                      </a:lnTo>
                      <a:lnTo>
                        <a:pt x="41" y="0"/>
                      </a:lnTo>
                      <a:close/>
                      <a:moveTo>
                        <a:pt x="208" y="194"/>
                      </a:moveTo>
                      <a:lnTo>
                        <a:pt x="218" y="186"/>
                      </a:lnTo>
                      <a:lnTo>
                        <a:pt x="226" y="177"/>
                      </a:lnTo>
                      <a:lnTo>
                        <a:pt x="233" y="167"/>
                      </a:lnTo>
                      <a:lnTo>
                        <a:pt x="239" y="158"/>
                      </a:lnTo>
                      <a:lnTo>
                        <a:pt x="244" y="146"/>
                      </a:lnTo>
                      <a:lnTo>
                        <a:pt x="250" y="135"/>
                      </a:lnTo>
                      <a:lnTo>
                        <a:pt x="252" y="124"/>
                      </a:lnTo>
                      <a:lnTo>
                        <a:pt x="256" y="112"/>
                      </a:lnTo>
                      <a:lnTo>
                        <a:pt x="254" y="112"/>
                      </a:lnTo>
                      <a:lnTo>
                        <a:pt x="252" y="112"/>
                      </a:lnTo>
                      <a:lnTo>
                        <a:pt x="250" y="124"/>
                      </a:lnTo>
                      <a:lnTo>
                        <a:pt x="246" y="135"/>
                      </a:lnTo>
                      <a:lnTo>
                        <a:pt x="241" y="146"/>
                      </a:lnTo>
                      <a:lnTo>
                        <a:pt x="237" y="156"/>
                      </a:lnTo>
                      <a:lnTo>
                        <a:pt x="229" y="165"/>
                      </a:lnTo>
                      <a:lnTo>
                        <a:pt x="224" y="175"/>
                      </a:lnTo>
                      <a:lnTo>
                        <a:pt x="214" y="182"/>
                      </a:lnTo>
                      <a:lnTo>
                        <a:pt x="207" y="190"/>
                      </a:lnTo>
                      <a:lnTo>
                        <a:pt x="208" y="192"/>
                      </a:lnTo>
                      <a:lnTo>
                        <a:pt x="208" y="194"/>
                      </a:lnTo>
                      <a:close/>
                    </a:path>
                  </a:pathLst>
                </a:custGeom>
                <a:solidFill>
                  <a:srgbClr val="E56954"/>
                </a:solidFill>
                <a:ln w="9525">
                  <a:noFill/>
                  <a:round/>
                  <a:headEnd/>
                  <a:tailEnd/>
                </a:ln>
              </p:spPr>
              <p:txBody>
                <a:bodyPr/>
                <a:lstStyle/>
                <a:p>
                  <a:endParaRPr lang="en-US"/>
                </a:p>
              </p:txBody>
            </p:sp>
            <p:sp>
              <p:nvSpPr>
                <p:cNvPr id="22288" name="Freeform 466"/>
                <p:cNvSpPr>
                  <a:spLocks noEditPoints="1"/>
                </p:cNvSpPr>
                <p:nvPr/>
              </p:nvSpPr>
              <p:spPr bwMode="auto">
                <a:xfrm>
                  <a:off x="1419" y="1489"/>
                  <a:ext cx="252" cy="190"/>
                </a:xfrm>
                <a:custGeom>
                  <a:avLst/>
                  <a:gdLst>
                    <a:gd name="T0" fmla="*/ 39 w 252"/>
                    <a:gd name="T1" fmla="*/ 0 h 190"/>
                    <a:gd name="T2" fmla="*/ 32 w 252"/>
                    <a:gd name="T3" fmla="*/ 10 h 190"/>
                    <a:gd name="T4" fmla="*/ 24 w 252"/>
                    <a:gd name="T5" fmla="*/ 19 h 190"/>
                    <a:gd name="T6" fmla="*/ 17 w 252"/>
                    <a:gd name="T7" fmla="*/ 31 h 190"/>
                    <a:gd name="T8" fmla="*/ 11 w 252"/>
                    <a:gd name="T9" fmla="*/ 42 h 190"/>
                    <a:gd name="T10" fmla="*/ 7 w 252"/>
                    <a:gd name="T11" fmla="*/ 53 h 190"/>
                    <a:gd name="T12" fmla="*/ 3 w 252"/>
                    <a:gd name="T13" fmla="*/ 65 h 190"/>
                    <a:gd name="T14" fmla="*/ 2 w 252"/>
                    <a:gd name="T15" fmla="*/ 78 h 190"/>
                    <a:gd name="T16" fmla="*/ 0 w 252"/>
                    <a:gd name="T17" fmla="*/ 91 h 190"/>
                    <a:gd name="T18" fmla="*/ 0 w 252"/>
                    <a:gd name="T19" fmla="*/ 95 h 190"/>
                    <a:gd name="T20" fmla="*/ 0 w 252"/>
                    <a:gd name="T21" fmla="*/ 99 h 190"/>
                    <a:gd name="T22" fmla="*/ 2 w 252"/>
                    <a:gd name="T23" fmla="*/ 99 h 190"/>
                    <a:gd name="T24" fmla="*/ 2 w 252"/>
                    <a:gd name="T25" fmla="*/ 99 h 190"/>
                    <a:gd name="T26" fmla="*/ 3 w 252"/>
                    <a:gd name="T27" fmla="*/ 99 h 190"/>
                    <a:gd name="T28" fmla="*/ 3 w 252"/>
                    <a:gd name="T29" fmla="*/ 99 h 190"/>
                    <a:gd name="T30" fmla="*/ 3 w 252"/>
                    <a:gd name="T31" fmla="*/ 95 h 190"/>
                    <a:gd name="T32" fmla="*/ 3 w 252"/>
                    <a:gd name="T33" fmla="*/ 91 h 190"/>
                    <a:gd name="T34" fmla="*/ 5 w 252"/>
                    <a:gd name="T35" fmla="*/ 80 h 190"/>
                    <a:gd name="T36" fmla="*/ 7 w 252"/>
                    <a:gd name="T37" fmla="*/ 67 h 190"/>
                    <a:gd name="T38" fmla="*/ 9 w 252"/>
                    <a:gd name="T39" fmla="*/ 55 h 190"/>
                    <a:gd name="T40" fmla="*/ 15 w 252"/>
                    <a:gd name="T41" fmla="*/ 42 h 190"/>
                    <a:gd name="T42" fmla="*/ 21 w 252"/>
                    <a:gd name="T43" fmla="*/ 33 h 190"/>
                    <a:gd name="T44" fmla="*/ 26 w 252"/>
                    <a:gd name="T45" fmla="*/ 21 h 190"/>
                    <a:gd name="T46" fmla="*/ 34 w 252"/>
                    <a:gd name="T47" fmla="*/ 12 h 190"/>
                    <a:gd name="T48" fmla="*/ 43 w 252"/>
                    <a:gd name="T49" fmla="*/ 2 h 190"/>
                    <a:gd name="T50" fmla="*/ 41 w 252"/>
                    <a:gd name="T51" fmla="*/ 2 h 190"/>
                    <a:gd name="T52" fmla="*/ 39 w 252"/>
                    <a:gd name="T53" fmla="*/ 0 h 190"/>
                    <a:gd name="T54" fmla="*/ 206 w 252"/>
                    <a:gd name="T55" fmla="*/ 190 h 190"/>
                    <a:gd name="T56" fmla="*/ 214 w 252"/>
                    <a:gd name="T57" fmla="*/ 182 h 190"/>
                    <a:gd name="T58" fmla="*/ 222 w 252"/>
                    <a:gd name="T59" fmla="*/ 173 h 190"/>
                    <a:gd name="T60" fmla="*/ 229 w 252"/>
                    <a:gd name="T61" fmla="*/ 165 h 190"/>
                    <a:gd name="T62" fmla="*/ 237 w 252"/>
                    <a:gd name="T63" fmla="*/ 154 h 190"/>
                    <a:gd name="T64" fmla="*/ 241 w 252"/>
                    <a:gd name="T65" fmla="*/ 144 h 190"/>
                    <a:gd name="T66" fmla="*/ 246 w 252"/>
                    <a:gd name="T67" fmla="*/ 133 h 190"/>
                    <a:gd name="T68" fmla="*/ 250 w 252"/>
                    <a:gd name="T69" fmla="*/ 122 h 190"/>
                    <a:gd name="T70" fmla="*/ 252 w 252"/>
                    <a:gd name="T71" fmla="*/ 110 h 190"/>
                    <a:gd name="T72" fmla="*/ 250 w 252"/>
                    <a:gd name="T73" fmla="*/ 110 h 190"/>
                    <a:gd name="T74" fmla="*/ 248 w 252"/>
                    <a:gd name="T75" fmla="*/ 108 h 190"/>
                    <a:gd name="T76" fmla="*/ 246 w 252"/>
                    <a:gd name="T77" fmla="*/ 122 h 190"/>
                    <a:gd name="T78" fmla="*/ 242 w 252"/>
                    <a:gd name="T79" fmla="*/ 133 h 190"/>
                    <a:gd name="T80" fmla="*/ 239 w 252"/>
                    <a:gd name="T81" fmla="*/ 143 h 190"/>
                    <a:gd name="T82" fmla="*/ 233 w 252"/>
                    <a:gd name="T83" fmla="*/ 154 h 190"/>
                    <a:gd name="T84" fmla="*/ 225 w 252"/>
                    <a:gd name="T85" fmla="*/ 163 h 190"/>
                    <a:gd name="T86" fmla="*/ 220 w 252"/>
                    <a:gd name="T87" fmla="*/ 171 h 190"/>
                    <a:gd name="T88" fmla="*/ 212 w 252"/>
                    <a:gd name="T89" fmla="*/ 180 h 190"/>
                    <a:gd name="T90" fmla="*/ 203 w 252"/>
                    <a:gd name="T91" fmla="*/ 188 h 190"/>
                    <a:gd name="T92" fmla="*/ 203 w 252"/>
                    <a:gd name="T93" fmla="*/ 188 h 190"/>
                    <a:gd name="T94" fmla="*/ 205 w 252"/>
                    <a:gd name="T95" fmla="*/ 188 h 190"/>
                    <a:gd name="T96" fmla="*/ 205 w 252"/>
                    <a:gd name="T97" fmla="*/ 190 h 190"/>
                    <a:gd name="T98" fmla="*/ 206 w 252"/>
                    <a:gd name="T99" fmla="*/ 190 h 1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2"/>
                    <a:gd name="T151" fmla="*/ 0 h 190"/>
                    <a:gd name="T152" fmla="*/ 252 w 252"/>
                    <a:gd name="T153" fmla="*/ 190 h 1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2" h="190">
                      <a:moveTo>
                        <a:pt x="39" y="0"/>
                      </a:moveTo>
                      <a:lnTo>
                        <a:pt x="32" y="10"/>
                      </a:lnTo>
                      <a:lnTo>
                        <a:pt x="24" y="19"/>
                      </a:lnTo>
                      <a:lnTo>
                        <a:pt x="17" y="31"/>
                      </a:lnTo>
                      <a:lnTo>
                        <a:pt x="11" y="42"/>
                      </a:lnTo>
                      <a:lnTo>
                        <a:pt x="7" y="53"/>
                      </a:lnTo>
                      <a:lnTo>
                        <a:pt x="3" y="65"/>
                      </a:lnTo>
                      <a:lnTo>
                        <a:pt x="2" y="78"/>
                      </a:lnTo>
                      <a:lnTo>
                        <a:pt x="0" y="91"/>
                      </a:lnTo>
                      <a:lnTo>
                        <a:pt x="0" y="95"/>
                      </a:lnTo>
                      <a:lnTo>
                        <a:pt x="0" y="99"/>
                      </a:lnTo>
                      <a:lnTo>
                        <a:pt x="2" y="99"/>
                      </a:lnTo>
                      <a:lnTo>
                        <a:pt x="3" y="99"/>
                      </a:lnTo>
                      <a:lnTo>
                        <a:pt x="3" y="95"/>
                      </a:lnTo>
                      <a:lnTo>
                        <a:pt x="3" y="91"/>
                      </a:lnTo>
                      <a:lnTo>
                        <a:pt x="5" y="80"/>
                      </a:lnTo>
                      <a:lnTo>
                        <a:pt x="7" y="67"/>
                      </a:lnTo>
                      <a:lnTo>
                        <a:pt x="9" y="55"/>
                      </a:lnTo>
                      <a:lnTo>
                        <a:pt x="15" y="42"/>
                      </a:lnTo>
                      <a:lnTo>
                        <a:pt x="21" y="33"/>
                      </a:lnTo>
                      <a:lnTo>
                        <a:pt x="26" y="21"/>
                      </a:lnTo>
                      <a:lnTo>
                        <a:pt x="34" y="12"/>
                      </a:lnTo>
                      <a:lnTo>
                        <a:pt x="43" y="2"/>
                      </a:lnTo>
                      <a:lnTo>
                        <a:pt x="41" y="2"/>
                      </a:lnTo>
                      <a:lnTo>
                        <a:pt x="39" y="0"/>
                      </a:lnTo>
                      <a:close/>
                      <a:moveTo>
                        <a:pt x="206" y="190"/>
                      </a:moveTo>
                      <a:lnTo>
                        <a:pt x="214" y="182"/>
                      </a:lnTo>
                      <a:lnTo>
                        <a:pt x="222" y="173"/>
                      </a:lnTo>
                      <a:lnTo>
                        <a:pt x="229" y="165"/>
                      </a:lnTo>
                      <a:lnTo>
                        <a:pt x="237" y="154"/>
                      </a:lnTo>
                      <a:lnTo>
                        <a:pt x="241" y="144"/>
                      </a:lnTo>
                      <a:lnTo>
                        <a:pt x="246" y="133"/>
                      </a:lnTo>
                      <a:lnTo>
                        <a:pt x="250" y="122"/>
                      </a:lnTo>
                      <a:lnTo>
                        <a:pt x="252" y="110"/>
                      </a:lnTo>
                      <a:lnTo>
                        <a:pt x="250" y="110"/>
                      </a:lnTo>
                      <a:lnTo>
                        <a:pt x="248" y="108"/>
                      </a:lnTo>
                      <a:lnTo>
                        <a:pt x="246" y="122"/>
                      </a:lnTo>
                      <a:lnTo>
                        <a:pt x="242" y="133"/>
                      </a:lnTo>
                      <a:lnTo>
                        <a:pt x="239" y="143"/>
                      </a:lnTo>
                      <a:lnTo>
                        <a:pt x="233" y="154"/>
                      </a:lnTo>
                      <a:lnTo>
                        <a:pt x="225" y="163"/>
                      </a:lnTo>
                      <a:lnTo>
                        <a:pt x="220" y="171"/>
                      </a:lnTo>
                      <a:lnTo>
                        <a:pt x="212" y="180"/>
                      </a:lnTo>
                      <a:lnTo>
                        <a:pt x="203" y="188"/>
                      </a:lnTo>
                      <a:lnTo>
                        <a:pt x="205" y="188"/>
                      </a:lnTo>
                      <a:lnTo>
                        <a:pt x="205" y="190"/>
                      </a:lnTo>
                      <a:lnTo>
                        <a:pt x="206" y="190"/>
                      </a:lnTo>
                      <a:close/>
                    </a:path>
                  </a:pathLst>
                </a:custGeom>
                <a:solidFill>
                  <a:srgbClr val="E56B55"/>
                </a:solidFill>
                <a:ln w="9525">
                  <a:noFill/>
                  <a:round/>
                  <a:headEnd/>
                  <a:tailEnd/>
                </a:ln>
              </p:spPr>
              <p:txBody>
                <a:bodyPr/>
                <a:lstStyle/>
                <a:p>
                  <a:endParaRPr lang="en-US"/>
                </a:p>
              </p:txBody>
            </p:sp>
            <p:sp>
              <p:nvSpPr>
                <p:cNvPr id="22289" name="Freeform 467"/>
                <p:cNvSpPr>
                  <a:spLocks noEditPoints="1"/>
                </p:cNvSpPr>
                <p:nvPr/>
              </p:nvSpPr>
              <p:spPr bwMode="auto">
                <a:xfrm>
                  <a:off x="1421" y="1491"/>
                  <a:ext cx="248" cy="186"/>
                </a:xfrm>
                <a:custGeom>
                  <a:avLst/>
                  <a:gdLst>
                    <a:gd name="T0" fmla="*/ 39 w 248"/>
                    <a:gd name="T1" fmla="*/ 0 h 186"/>
                    <a:gd name="T2" fmla="*/ 30 w 248"/>
                    <a:gd name="T3" fmla="*/ 8 h 186"/>
                    <a:gd name="T4" fmla="*/ 22 w 248"/>
                    <a:gd name="T5" fmla="*/ 19 h 186"/>
                    <a:gd name="T6" fmla="*/ 17 w 248"/>
                    <a:gd name="T7" fmla="*/ 29 h 186"/>
                    <a:gd name="T8" fmla="*/ 11 w 248"/>
                    <a:gd name="T9" fmla="*/ 40 h 186"/>
                    <a:gd name="T10" fmla="*/ 7 w 248"/>
                    <a:gd name="T11" fmla="*/ 51 h 186"/>
                    <a:gd name="T12" fmla="*/ 3 w 248"/>
                    <a:gd name="T13" fmla="*/ 65 h 186"/>
                    <a:gd name="T14" fmla="*/ 1 w 248"/>
                    <a:gd name="T15" fmla="*/ 76 h 186"/>
                    <a:gd name="T16" fmla="*/ 0 w 248"/>
                    <a:gd name="T17" fmla="*/ 89 h 186"/>
                    <a:gd name="T18" fmla="*/ 0 w 248"/>
                    <a:gd name="T19" fmla="*/ 93 h 186"/>
                    <a:gd name="T20" fmla="*/ 0 w 248"/>
                    <a:gd name="T21" fmla="*/ 97 h 186"/>
                    <a:gd name="T22" fmla="*/ 1 w 248"/>
                    <a:gd name="T23" fmla="*/ 97 h 186"/>
                    <a:gd name="T24" fmla="*/ 5 w 248"/>
                    <a:gd name="T25" fmla="*/ 99 h 186"/>
                    <a:gd name="T26" fmla="*/ 3 w 248"/>
                    <a:gd name="T27" fmla="*/ 95 h 186"/>
                    <a:gd name="T28" fmla="*/ 3 w 248"/>
                    <a:gd name="T29" fmla="*/ 89 h 186"/>
                    <a:gd name="T30" fmla="*/ 5 w 248"/>
                    <a:gd name="T31" fmla="*/ 78 h 186"/>
                    <a:gd name="T32" fmla="*/ 7 w 248"/>
                    <a:gd name="T33" fmla="*/ 65 h 186"/>
                    <a:gd name="T34" fmla="*/ 9 w 248"/>
                    <a:gd name="T35" fmla="*/ 53 h 186"/>
                    <a:gd name="T36" fmla="*/ 15 w 248"/>
                    <a:gd name="T37" fmla="*/ 42 h 186"/>
                    <a:gd name="T38" fmla="*/ 20 w 248"/>
                    <a:gd name="T39" fmla="*/ 31 h 186"/>
                    <a:gd name="T40" fmla="*/ 26 w 248"/>
                    <a:gd name="T41" fmla="*/ 21 h 186"/>
                    <a:gd name="T42" fmla="*/ 34 w 248"/>
                    <a:gd name="T43" fmla="*/ 12 h 186"/>
                    <a:gd name="T44" fmla="*/ 41 w 248"/>
                    <a:gd name="T45" fmla="*/ 2 h 186"/>
                    <a:gd name="T46" fmla="*/ 41 w 248"/>
                    <a:gd name="T47" fmla="*/ 0 h 186"/>
                    <a:gd name="T48" fmla="*/ 39 w 248"/>
                    <a:gd name="T49" fmla="*/ 0 h 186"/>
                    <a:gd name="T50" fmla="*/ 203 w 248"/>
                    <a:gd name="T51" fmla="*/ 186 h 186"/>
                    <a:gd name="T52" fmla="*/ 210 w 248"/>
                    <a:gd name="T53" fmla="*/ 178 h 186"/>
                    <a:gd name="T54" fmla="*/ 220 w 248"/>
                    <a:gd name="T55" fmla="*/ 171 h 186"/>
                    <a:gd name="T56" fmla="*/ 225 w 248"/>
                    <a:gd name="T57" fmla="*/ 161 h 186"/>
                    <a:gd name="T58" fmla="*/ 233 w 248"/>
                    <a:gd name="T59" fmla="*/ 152 h 186"/>
                    <a:gd name="T60" fmla="*/ 237 w 248"/>
                    <a:gd name="T61" fmla="*/ 142 h 186"/>
                    <a:gd name="T62" fmla="*/ 242 w 248"/>
                    <a:gd name="T63" fmla="*/ 131 h 186"/>
                    <a:gd name="T64" fmla="*/ 246 w 248"/>
                    <a:gd name="T65" fmla="*/ 120 h 186"/>
                    <a:gd name="T66" fmla="*/ 248 w 248"/>
                    <a:gd name="T67" fmla="*/ 108 h 186"/>
                    <a:gd name="T68" fmla="*/ 246 w 248"/>
                    <a:gd name="T69" fmla="*/ 106 h 186"/>
                    <a:gd name="T70" fmla="*/ 244 w 248"/>
                    <a:gd name="T71" fmla="*/ 106 h 186"/>
                    <a:gd name="T72" fmla="*/ 242 w 248"/>
                    <a:gd name="T73" fmla="*/ 118 h 186"/>
                    <a:gd name="T74" fmla="*/ 239 w 248"/>
                    <a:gd name="T75" fmla="*/ 129 h 186"/>
                    <a:gd name="T76" fmla="*/ 235 w 248"/>
                    <a:gd name="T77" fmla="*/ 141 h 186"/>
                    <a:gd name="T78" fmla="*/ 229 w 248"/>
                    <a:gd name="T79" fmla="*/ 150 h 186"/>
                    <a:gd name="T80" fmla="*/ 222 w 248"/>
                    <a:gd name="T81" fmla="*/ 159 h 186"/>
                    <a:gd name="T82" fmla="*/ 216 w 248"/>
                    <a:gd name="T83" fmla="*/ 169 h 186"/>
                    <a:gd name="T84" fmla="*/ 208 w 248"/>
                    <a:gd name="T85" fmla="*/ 177 h 186"/>
                    <a:gd name="T86" fmla="*/ 199 w 248"/>
                    <a:gd name="T87" fmla="*/ 184 h 186"/>
                    <a:gd name="T88" fmla="*/ 201 w 248"/>
                    <a:gd name="T89" fmla="*/ 186 h 186"/>
                    <a:gd name="T90" fmla="*/ 203 w 248"/>
                    <a:gd name="T91" fmla="*/ 186 h 186"/>
                    <a:gd name="T92" fmla="*/ 203 w 248"/>
                    <a:gd name="T93" fmla="*/ 186 h 186"/>
                    <a:gd name="T94" fmla="*/ 203 w 248"/>
                    <a:gd name="T95" fmla="*/ 186 h 1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8"/>
                    <a:gd name="T145" fmla="*/ 0 h 186"/>
                    <a:gd name="T146" fmla="*/ 248 w 248"/>
                    <a:gd name="T147" fmla="*/ 186 h 1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8" h="186">
                      <a:moveTo>
                        <a:pt x="39" y="0"/>
                      </a:moveTo>
                      <a:lnTo>
                        <a:pt x="30" y="8"/>
                      </a:lnTo>
                      <a:lnTo>
                        <a:pt x="22" y="19"/>
                      </a:lnTo>
                      <a:lnTo>
                        <a:pt x="17" y="29"/>
                      </a:lnTo>
                      <a:lnTo>
                        <a:pt x="11" y="40"/>
                      </a:lnTo>
                      <a:lnTo>
                        <a:pt x="7" y="51"/>
                      </a:lnTo>
                      <a:lnTo>
                        <a:pt x="3" y="65"/>
                      </a:lnTo>
                      <a:lnTo>
                        <a:pt x="1" y="76"/>
                      </a:lnTo>
                      <a:lnTo>
                        <a:pt x="0" y="89"/>
                      </a:lnTo>
                      <a:lnTo>
                        <a:pt x="0" y="93"/>
                      </a:lnTo>
                      <a:lnTo>
                        <a:pt x="0" y="97"/>
                      </a:lnTo>
                      <a:lnTo>
                        <a:pt x="1" y="97"/>
                      </a:lnTo>
                      <a:lnTo>
                        <a:pt x="5" y="99"/>
                      </a:lnTo>
                      <a:lnTo>
                        <a:pt x="3" y="95"/>
                      </a:lnTo>
                      <a:lnTo>
                        <a:pt x="3" y="89"/>
                      </a:lnTo>
                      <a:lnTo>
                        <a:pt x="5" y="78"/>
                      </a:lnTo>
                      <a:lnTo>
                        <a:pt x="7" y="65"/>
                      </a:lnTo>
                      <a:lnTo>
                        <a:pt x="9" y="53"/>
                      </a:lnTo>
                      <a:lnTo>
                        <a:pt x="15" y="42"/>
                      </a:lnTo>
                      <a:lnTo>
                        <a:pt x="20" y="31"/>
                      </a:lnTo>
                      <a:lnTo>
                        <a:pt x="26" y="21"/>
                      </a:lnTo>
                      <a:lnTo>
                        <a:pt x="34" y="12"/>
                      </a:lnTo>
                      <a:lnTo>
                        <a:pt x="41" y="2"/>
                      </a:lnTo>
                      <a:lnTo>
                        <a:pt x="41" y="0"/>
                      </a:lnTo>
                      <a:lnTo>
                        <a:pt x="39" y="0"/>
                      </a:lnTo>
                      <a:close/>
                      <a:moveTo>
                        <a:pt x="203" y="186"/>
                      </a:moveTo>
                      <a:lnTo>
                        <a:pt x="210" y="178"/>
                      </a:lnTo>
                      <a:lnTo>
                        <a:pt x="220" y="171"/>
                      </a:lnTo>
                      <a:lnTo>
                        <a:pt x="225" y="161"/>
                      </a:lnTo>
                      <a:lnTo>
                        <a:pt x="233" y="152"/>
                      </a:lnTo>
                      <a:lnTo>
                        <a:pt x="237" y="142"/>
                      </a:lnTo>
                      <a:lnTo>
                        <a:pt x="242" y="131"/>
                      </a:lnTo>
                      <a:lnTo>
                        <a:pt x="246" y="120"/>
                      </a:lnTo>
                      <a:lnTo>
                        <a:pt x="248" y="108"/>
                      </a:lnTo>
                      <a:lnTo>
                        <a:pt x="246" y="106"/>
                      </a:lnTo>
                      <a:lnTo>
                        <a:pt x="244" y="106"/>
                      </a:lnTo>
                      <a:lnTo>
                        <a:pt x="242" y="118"/>
                      </a:lnTo>
                      <a:lnTo>
                        <a:pt x="239" y="129"/>
                      </a:lnTo>
                      <a:lnTo>
                        <a:pt x="235" y="141"/>
                      </a:lnTo>
                      <a:lnTo>
                        <a:pt x="229" y="150"/>
                      </a:lnTo>
                      <a:lnTo>
                        <a:pt x="222" y="159"/>
                      </a:lnTo>
                      <a:lnTo>
                        <a:pt x="216" y="169"/>
                      </a:lnTo>
                      <a:lnTo>
                        <a:pt x="208" y="177"/>
                      </a:lnTo>
                      <a:lnTo>
                        <a:pt x="199" y="184"/>
                      </a:lnTo>
                      <a:lnTo>
                        <a:pt x="201" y="186"/>
                      </a:lnTo>
                      <a:lnTo>
                        <a:pt x="203" y="186"/>
                      </a:lnTo>
                      <a:close/>
                    </a:path>
                  </a:pathLst>
                </a:custGeom>
                <a:solidFill>
                  <a:srgbClr val="E66C57"/>
                </a:solidFill>
                <a:ln w="9525">
                  <a:noFill/>
                  <a:round/>
                  <a:headEnd/>
                  <a:tailEnd/>
                </a:ln>
              </p:spPr>
              <p:txBody>
                <a:bodyPr/>
                <a:lstStyle/>
                <a:p>
                  <a:endParaRPr lang="en-US"/>
                </a:p>
              </p:txBody>
            </p:sp>
            <p:sp>
              <p:nvSpPr>
                <p:cNvPr id="22290" name="Freeform 468"/>
                <p:cNvSpPr>
                  <a:spLocks noEditPoints="1"/>
                </p:cNvSpPr>
                <p:nvPr/>
              </p:nvSpPr>
              <p:spPr bwMode="auto">
                <a:xfrm>
                  <a:off x="1422" y="1491"/>
                  <a:ext cx="245" cy="186"/>
                </a:xfrm>
                <a:custGeom>
                  <a:avLst/>
                  <a:gdLst>
                    <a:gd name="T0" fmla="*/ 40 w 245"/>
                    <a:gd name="T1" fmla="*/ 0 h 186"/>
                    <a:gd name="T2" fmla="*/ 31 w 245"/>
                    <a:gd name="T3" fmla="*/ 10 h 186"/>
                    <a:gd name="T4" fmla="*/ 23 w 245"/>
                    <a:gd name="T5" fmla="*/ 19 h 186"/>
                    <a:gd name="T6" fmla="*/ 18 w 245"/>
                    <a:gd name="T7" fmla="*/ 31 h 186"/>
                    <a:gd name="T8" fmla="*/ 12 w 245"/>
                    <a:gd name="T9" fmla="*/ 40 h 186"/>
                    <a:gd name="T10" fmla="*/ 6 w 245"/>
                    <a:gd name="T11" fmla="*/ 53 h 186"/>
                    <a:gd name="T12" fmla="*/ 4 w 245"/>
                    <a:gd name="T13" fmla="*/ 65 h 186"/>
                    <a:gd name="T14" fmla="*/ 2 w 245"/>
                    <a:gd name="T15" fmla="*/ 78 h 186"/>
                    <a:gd name="T16" fmla="*/ 0 w 245"/>
                    <a:gd name="T17" fmla="*/ 89 h 186"/>
                    <a:gd name="T18" fmla="*/ 0 w 245"/>
                    <a:gd name="T19" fmla="*/ 93 h 186"/>
                    <a:gd name="T20" fmla="*/ 0 w 245"/>
                    <a:gd name="T21" fmla="*/ 97 h 186"/>
                    <a:gd name="T22" fmla="*/ 2 w 245"/>
                    <a:gd name="T23" fmla="*/ 99 h 186"/>
                    <a:gd name="T24" fmla="*/ 6 w 245"/>
                    <a:gd name="T25" fmla="*/ 99 h 186"/>
                    <a:gd name="T26" fmla="*/ 4 w 245"/>
                    <a:gd name="T27" fmla="*/ 95 h 186"/>
                    <a:gd name="T28" fmla="*/ 4 w 245"/>
                    <a:gd name="T29" fmla="*/ 89 h 186"/>
                    <a:gd name="T30" fmla="*/ 6 w 245"/>
                    <a:gd name="T31" fmla="*/ 78 h 186"/>
                    <a:gd name="T32" fmla="*/ 8 w 245"/>
                    <a:gd name="T33" fmla="*/ 65 h 186"/>
                    <a:gd name="T34" fmla="*/ 10 w 245"/>
                    <a:gd name="T35" fmla="*/ 53 h 186"/>
                    <a:gd name="T36" fmla="*/ 16 w 245"/>
                    <a:gd name="T37" fmla="*/ 42 h 186"/>
                    <a:gd name="T38" fmla="*/ 19 w 245"/>
                    <a:gd name="T39" fmla="*/ 32 h 186"/>
                    <a:gd name="T40" fmla="*/ 27 w 245"/>
                    <a:gd name="T41" fmla="*/ 21 h 186"/>
                    <a:gd name="T42" fmla="*/ 35 w 245"/>
                    <a:gd name="T43" fmla="*/ 13 h 186"/>
                    <a:gd name="T44" fmla="*/ 42 w 245"/>
                    <a:gd name="T45" fmla="*/ 4 h 186"/>
                    <a:gd name="T46" fmla="*/ 40 w 245"/>
                    <a:gd name="T47" fmla="*/ 2 h 186"/>
                    <a:gd name="T48" fmla="*/ 40 w 245"/>
                    <a:gd name="T49" fmla="*/ 0 h 186"/>
                    <a:gd name="T50" fmla="*/ 200 w 245"/>
                    <a:gd name="T51" fmla="*/ 186 h 186"/>
                    <a:gd name="T52" fmla="*/ 209 w 245"/>
                    <a:gd name="T53" fmla="*/ 178 h 186"/>
                    <a:gd name="T54" fmla="*/ 217 w 245"/>
                    <a:gd name="T55" fmla="*/ 169 h 186"/>
                    <a:gd name="T56" fmla="*/ 222 w 245"/>
                    <a:gd name="T57" fmla="*/ 161 h 186"/>
                    <a:gd name="T58" fmla="*/ 230 w 245"/>
                    <a:gd name="T59" fmla="*/ 152 h 186"/>
                    <a:gd name="T60" fmla="*/ 236 w 245"/>
                    <a:gd name="T61" fmla="*/ 141 h 186"/>
                    <a:gd name="T62" fmla="*/ 239 w 245"/>
                    <a:gd name="T63" fmla="*/ 131 h 186"/>
                    <a:gd name="T64" fmla="*/ 243 w 245"/>
                    <a:gd name="T65" fmla="*/ 120 h 186"/>
                    <a:gd name="T66" fmla="*/ 245 w 245"/>
                    <a:gd name="T67" fmla="*/ 106 h 186"/>
                    <a:gd name="T68" fmla="*/ 243 w 245"/>
                    <a:gd name="T69" fmla="*/ 106 h 186"/>
                    <a:gd name="T70" fmla="*/ 241 w 245"/>
                    <a:gd name="T71" fmla="*/ 106 h 186"/>
                    <a:gd name="T72" fmla="*/ 239 w 245"/>
                    <a:gd name="T73" fmla="*/ 118 h 186"/>
                    <a:gd name="T74" fmla="*/ 236 w 245"/>
                    <a:gd name="T75" fmla="*/ 129 h 186"/>
                    <a:gd name="T76" fmla="*/ 232 w 245"/>
                    <a:gd name="T77" fmla="*/ 141 h 186"/>
                    <a:gd name="T78" fmla="*/ 226 w 245"/>
                    <a:gd name="T79" fmla="*/ 150 h 186"/>
                    <a:gd name="T80" fmla="*/ 221 w 245"/>
                    <a:gd name="T81" fmla="*/ 159 h 186"/>
                    <a:gd name="T82" fmla="*/ 213 w 245"/>
                    <a:gd name="T83" fmla="*/ 169 h 186"/>
                    <a:gd name="T84" fmla="*/ 205 w 245"/>
                    <a:gd name="T85" fmla="*/ 177 h 186"/>
                    <a:gd name="T86" fmla="*/ 196 w 245"/>
                    <a:gd name="T87" fmla="*/ 184 h 186"/>
                    <a:gd name="T88" fmla="*/ 198 w 245"/>
                    <a:gd name="T89" fmla="*/ 184 h 186"/>
                    <a:gd name="T90" fmla="*/ 200 w 245"/>
                    <a:gd name="T91" fmla="*/ 186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5"/>
                    <a:gd name="T139" fmla="*/ 0 h 186"/>
                    <a:gd name="T140" fmla="*/ 245 w 245"/>
                    <a:gd name="T141" fmla="*/ 186 h 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5" h="186">
                      <a:moveTo>
                        <a:pt x="40" y="0"/>
                      </a:moveTo>
                      <a:lnTo>
                        <a:pt x="31" y="10"/>
                      </a:lnTo>
                      <a:lnTo>
                        <a:pt x="23" y="19"/>
                      </a:lnTo>
                      <a:lnTo>
                        <a:pt x="18" y="31"/>
                      </a:lnTo>
                      <a:lnTo>
                        <a:pt x="12" y="40"/>
                      </a:lnTo>
                      <a:lnTo>
                        <a:pt x="6" y="53"/>
                      </a:lnTo>
                      <a:lnTo>
                        <a:pt x="4" y="65"/>
                      </a:lnTo>
                      <a:lnTo>
                        <a:pt x="2" y="78"/>
                      </a:lnTo>
                      <a:lnTo>
                        <a:pt x="0" y="89"/>
                      </a:lnTo>
                      <a:lnTo>
                        <a:pt x="0" y="93"/>
                      </a:lnTo>
                      <a:lnTo>
                        <a:pt x="0" y="97"/>
                      </a:lnTo>
                      <a:lnTo>
                        <a:pt x="2" y="99"/>
                      </a:lnTo>
                      <a:lnTo>
                        <a:pt x="6" y="99"/>
                      </a:lnTo>
                      <a:lnTo>
                        <a:pt x="4" y="95"/>
                      </a:lnTo>
                      <a:lnTo>
                        <a:pt x="4" y="89"/>
                      </a:lnTo>
                      <a:lnTo>
                        <a:pt x="6" y="78"/>
                      </a:lnTo>
                      <a:lnTo>
                        <a:pt x="8" y="65"/>
                      </a:lnTo>
                      <a:lnTo>
                        <a:pt x="10" y="53"/>
                      </a:lnTo>
                      <a:lnTo>
                        <a:pt x="16" y="42"/>
                      </a:lnTo>
                      <a:lnTo>
                        <a:pt x="19" y="32"/>
                      </a:lnTo>
                      <a:lnTo>
                        <a:pt x="27" y="21"/>
                      </a:lnTo>
                      <a:lnTo>
                        <a:pt x="35" y="13"/>
                      </a:lnTo>
                      <a:lnTo>
                        <a:pt x="42" y="4"/>
                      </a:lnTo>
                      <a:lnTo>
                        <a:pt x="40" y="2"/>
                      </a:lnTo>
                      <a:lnTo>
                        <a:pt x="40" y="0"/>
                      </a:lnTo>
                      <a:close/>
                      <a:moveTo>
                        <a:pt x="200" y="186"/>
                      </a:moveTo>
                      <a:lnTo>
                        <a:pt x="209" y="178"/>
                      </a:lnTo>
                      <a:lnTo>
                        <a:pt x="217" y="169"/>
                      </a:lnTo>
                      <a:lnTo>
                        <a:pt x="222" y="161"/>
                      </a:lnTo>
                      <a:lnTo>
                        <a:pt x="230" y="152"/>
                      </a:lnTo>
                      <a:lnTo>
                        <a:pt x="236" y="141"/>
                      </a:lnTo>
                      <a:lnTo>
                        <a:pt x="239" y="131"/>
                      </a:lnTo>
                      <a:lnTo>
                        <a:pt x="243" y="120"/>
                      </a:lnTo>
                      <a:lnTo>
                        <a:pt x="245" y="106"/>
                      </a:lnTo>
                      <a:lnTo>
                        <a:pt x="243" y="106"/>
                      </a:lnTo>
                      <a:lnTo>
                        <a:pt x="241" y="106"/>
                      </a:lnTo>
                      <a:lnTo>
                        <a:pt x="239" y="118"/>
                      </a:lnTo>
                      <a:lnTo>
                        <a:pt x="236" y="129"/>
                      </a:lnTo>
                      <a:lnTo>
                        <a:pt x="232" y="141"/>
                      </a:lnTo>
                      <a:lnTo>
                        <a:pt x="226" y="150"/>
                      </a:lnTo>
                      <a:lnTo>
                        <a:pt x="221" y="159"/>
                      </a:lnTo>
                      <a:lnTo>
                        <a:pt x="213" y="169"/>
                      </a:lnTo>
                      <a:lnTo>
                        <a:pt x="205" y="177"/>
                      </a:lnTo>
                      <a:lnTo>
                        <a:pt x="196" y="184"/>
                      </a:lnTo>
                      <a:lnTo>
                        <a:pt x="198" y="184"/>
                      </a:lnTo>
                      <a:lnTo>
                        <a:pt x="200" y="186"/>
                      </a:lnTo>
                      <a:close/>
                    </a:path>
                  </a:pathLst>
                </a:custGeom>
                <a:solidFill>
                  <a:srgbClr val="E66F59"/>
                </a:solidFill>
                <a:ln w="9525">
                  <a:noFill/>
                  <a:round/>
                  <a:headEnd/>
                  <a:tailEnd/>
                </a:ln>
              </p:spPr>
              <p:txBody>
                <a:bodyPr/>
                <a:lstStyle/>
                <a:p>
                  <a:endParaRPr lang="en-US"/>
                </a:p>
              </p:txBody>
            </p:sp>
            <p:sp>
              <p:nvSpPr>
                <p:cNvPr id="22291" name="Freeform 469"/>
                <p:cNvSpPr>
                  <a:spLocks noEditPoints="1"/>
                </p:cNvSpPr>
                <p:nvPr/>
              </p:nvSpPr>
              <p:spPr bwMode="auto">
                <a:xfrm>
                  <a:off x="1424" y="1493"/>
                  <a:ext cx="241" cy="182"/>
                </a:xfrm>
                <a:custGeom>
                  <a:avLst/>
                  <a:gdLst>
                    <a:gd name="T0" fmla="*/ 38 w 241"/>
                    <a:gd name="T1" fmla="*/ 0 h 182"/>
                    <a:gd name="T2" fmla="*/ 31 w 241"/>
                    <a:gd name="T3" fmla="*/ 10 h 182"/>
                    <a:gd name="T4" fmla="*/ 23 w 241"/>
                    <a:gd name="T5" fmla="*/ 19 h 182"/>
                    <a:gd name="T6" fmla="*/ 17 w 241"/>
                    <a:gd name="T7" fmla="*/ 29 h 182"/>
                    <a:gd name="T8" fmla="*/ 12 w 241"/>
                    <a:gd name="T9" fmla="*/ 40 h 182"/>
                    <a:gd name="T10" fmla="*/ 6 w 241"/>
                    <a:gd name="T11" fmla="*/ 51 h 182"/>
                    <a:gd name="T12" fmla="*/ 4 w 241"/>
                    <a:gd name="T13" fmla="*/ 63 h 182"/>
                    <a:gd name="T14" fmla="*/ 2 w 241"/>
                    <a:gd name="T15" fmla="*/ 76 h 182"/>
                    <a:gd name="T16" fmla="*/ 0 w 241"/>
                    <a:gd name="T17" fmla="*/ 87 h 182"/>
                    <a:gd name="T18" fmla="*/ 0 w 241"/>
                    <a:gd name="T19" fmla="*/ 93 h 182"/>
                    <a:gd name="T20" fmla="*/ 2 w 241"/>
                    <a:gd name="T21" fmla="*/ 97 h 182"/>
                    <a:gd name="T22" fmla="*/ 4 w 241"/>
                    <a:gd name="T23" fmla="*/ 97 h 182"/>
                    <a:gd name="T24" fmla="*/ 6 w 241"/>
                    <a:gd name="T25" fmla="*/ 99 h 182"/>
                    <a:gd name="T26" fmla="*/ 4 w 241"/>
                    <a:gd name="T27" fmla="*/ 93 h 182"/>
                    <a:gd name="T28" fmla="*/ 4 w 241"/>
                    <a:gd name="T29" fmla="*/ 87 h 182"/>
                    <a:gd name="T30" fmla="*/ 6 w 241"/>
                    <a:gd name="T31" fmla="*/ 76 h 182"/>
                    <a:gd name="T32" fmla="*/ 8 w 241"/>
                    <a:gd name="T33" fmla="*/ 65 h 182"/>
                    <a:gd name="T34" fmla="*/ 10 w 241"/>
                    <a:gd name="T35" fmla="*/ 53 h 182"/>
                    <a:gd name="T36" fmla="*/ 14 w 241"/>
                    <a:gd name="T37" fmla="*/ 42 h 182"/>
                    <a:gd name="T38" fmla="*/ 19 w 241"/>
                    <a:gd name="T39" fmla="*/ 30 h 182"/>
                    <a:gd name="T40" fmla="*/ 25 w 241"/>
                    <a:gd name="T41" fmla="*/ 21 h 182"/>
                    <a:gd name="T42" fmla="*/ 33 w 241"/>
                    <a:gd name="T43" fmla="*/ 11 h 182"/>
                    <a:gd name="T44" fmla="*/ 40 w 241"/>
                    <a:gd name="T45" fmla="*/ 4 h 182"/>
                    <a:gd name="T46" fmla="*/ 40 w 241"/>
                    <a:gd name="T47" fmla="*/ 2 h 182"/>
                    <a:gd name="T48" fmla="*/ 38 w 241"/>
                    <a:gd name="T49" fmla="*/ 0 h 182"/>
                    <a:gd name="T50" fmla="*/ 196 w 241"/>
                    <a:gd name="T51" fmla="*/ 182 h 182"/>
                    <a:gd name="T52" fmla="*/ 205 w 241"/>
                    <a:gd name="T53" fmla="*/ 175 h 182"/>
                    <a:gd name="T54" fmla="*/ 213 w 241"/>
                    <a:gd name="T55" fmla="*/ 167 h 182"/>
                    <a:gd name="T56" fmla="*/ 219 w 241"/>
                    <a:gd name="T57" fmla="*/ 157 h 182"/>
                    <a:gd name="T58" fmla="*/ 226 w 241"/>
                    <a:gd name="T59" fmla="*/ 148 h 182"/>
                    <a:gd name="T60" fmla="*/ 232 w 241"/>
                    <a:gd name="T61" fmla="*/ 139 h 182"/>
                    <a:gd name="T62" fmla="*/ 236 w 241"/>
                    <a:gd name="T63" fmla="*/ 127 h 182"/>
                    <a:gd name="T64" fmla="*/ 239 w 241"/>
                    <a:gd name="T65" fmla="*/ 116 h 182"/>
                    <a:gd name="T66" fmla="*/ 241 w 241"/>
                    <a:gd name="T67" fmla="*/ 104 h 182"/>
                    <a:gd name="T68" fmla="*/ 239 w 241"/>
                    <a:gd name="T69" fmla="*/ 104 h 182"/>
                    <a:gd name="T70" fmla="*/ 237 w 241"/>
                    <a:gd name="T71" fmla="*/ 104 h 182"/>
                    <a:gd name="T72" fmla="*/ 236 w 241"/>
                    <a:gd name="T73" fmla="*/ 116 h 182"/>
                    <a:gd name="T74" fmla="*/ 232 w 241"/>
                    <a:gd name="T75" fmla="*/ 127 h 182"/>
                    <a:gd name="T76" fmla="*/ 228 w 241"/>
                    <a:gd name="T77" fmla="*/ 139 h 182"/>
                    <a:gd name="T78" fmla="*/ 222 w 241"/>
                    <a:gd name="T79" fmla="*/ 148 h 182"/>
                    <a:gd name="T80" fmla="*/ 217 w 241"/>
                    <a:gd name="T81" fmla="*/ 157 h 182"/>
                    <a:gd name="T82" fmla="*/ 209 w 241"/>
                    <a:gd name="T83" fmla="*/ 165 h 182"/>
                    <a:gd name="T84" fmla="*/ 201 w 241"/>
                    <a:gd name="T85" fmla="*/ 173 h 182"/>
                    <a:gd name="T86" fmla="*/ 192 w 241"/>
                    <a:gd name="T87" fmla="*/ 180 h 182"/>
                    <a:gd name="T88" fmla="*/ 194 w 241"/>
                    <a:gd name="T89" fmla="*/ 182 h 182"/>
                    <a:gd name="T90" fmla="*/ 196 w 241"/>
                    <a:gd name="T91" fmla="*/ 182 h 1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1"/>
                    <a:gd name="T139" fmla="*/ 0 h 182"/>
                    <a:gd name="T140" fmla="*/ 241 w 241"/>
                    <a:gd name="T141" fmla="*/ 182 h 1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1" h="182">
                      <a:moveTo>
                        <a:pt x="38" y="0"/>
                      </a:moveTo>
                      <a:lnTo>
                        <a:pt x="31" y="10"/>
                      </a:lnTo>
                      <a:lnTo>
                        <a:pt x="23" y="19"/>
                      </a:lnTo>
                      <a:lnTo>
                        <a:pt x="17" y="29"/>
                      </a:lnTo>
                      <a:lnTo>
                        <a:pt x="12" y="40"/>
                      </a:lnTo>
                      <a:lnTo>
                        <a:pt x="6" y="51"/>
                      </a:lnTo>
                      <a:lnTo>
                        <a:pt x="4" y="63"/>
                      </a:lnTo>
                      <a:lnTo>
                        <a:pt x="2" y="76"/>
                      </a:lnTo>
                      <a:lnTo>
                        <a:pt x="0" y="87"/>
                      </a:lnTo>
                      <a:lnTo>
                        <a:pt x="0" y="93"/>
                      </a:lnTo>
                      <a:lnTo>
                        <a:pt x="2" y="97"/>
                      </a:lnTo>
                      <a:lnTo>
                        <a:pt x="4" y="97"/>
                      </a:lnTo>
                      <a:lnTo>
                        <a:pt x="6" y="99"/>
                      </a:lnTo>
                      <a:lnTo>
                        <a:pt x="4" y="93"/>
                      </a:lnTo>
                      <a:lnTo>
                        <a:pt x="4" y="87"/>
                      </a:lnTo>
                      <a:lnTo>
                        <a:pt x="6" y="76"/>
                      </a:lnTo>
                      <a:lnTo>
                        <a:pt x="8" y="65"/>
                      </a:lnTo>
                      <a:lnTo>
                        <a:pt x="10" y="53"/>
                      </a:lnTo>
                      <a:lnTo>
                        <a:pt x="14" y="42"/>
                      </a:lnTo>
                      <a:lnTo>
                        <a:pt x="19" y="30"/>
                      </a:lnTo>
                      <a:lnTo>
                        <a:pt x="25" y="21"/>
                      </a:lnTo>
                      <a:lnTo>
                        <a:pt x="33" y="11"/>
                      </a:lnTo>
                      <a:lnTo>
                        <a:pt x="40" y="4"/>
                      </a:lnTo>
                      <a:lnTo>
                        <a:pt x="40" y="2"/>
                      </a:lnTo>
                      <a:lnTo>
                        <a:pt x="38" y="0"/>
                      </a:lnTo>
                      <a:close/>
                      <a:moveTo>
                        <a:pt x="196" y="182"/>
                      </a:moveTo>
                      <a:lnTo>
                        <a:pt x="205" y="175"/>
                      </a:lnTo>
                      <a:lnTo>
                        <a:pt x="213" y="167"/>
                      </a:lnTo>
                      <a:lnTo>
                        <a:pt x="219" y="157"/>
                      </a:lnTo>
                      <a:lnTo>
                        <a:pt x="226" y="148"/>
                      </a:lnTo>
                      <a:lnTo>
                        <a:pt x="232" y="139"/>
                      </a:lnTo>
                      <a:lnTo>
                        <a:pt x="236" y="127"/>
                      </a:lnTo>
                      <a:lnTo>
                        <a:pt x="239" y="116"/>
                      </a:lnTo>
                      <a:lnTo>
                        <a:pt x="241" y="104"/>
                      </a:lnTo>
                      <a:lnTo>
                        <a:pt x="239" y="104"/>
                      </a:lnTo>
                      <a:lnTo>
                        <a:pt x="237" y="104"/>
                      </a:lnTo>
                      <a:lnTo>
                        <a:pt x="236" y="116"/>
                      </a:lnTo>
                      <a:lnTo>
                        <a:pt x="232" y="127"/>
                      </a:lnTo>
                      <a:lnTo>
                        <a:pt x="228" y="139"/>
                      </a:lnTo>
                      <a:lnTo>
                        <a:pt x="222" y="148"/>
                      </a:lnTo>
                      <a:lnTo>
                        <a:pt x="217" y="157"/>
                      </a:lnTo>
                      <a:lnTo>
                        <a:pt x="209" y="165"/>
                      </a:lnTo>
                      <a:lnTo>
                        <a:pt x="201" y="173"/>
                      </a:lnTo>
                      <a:lnTo>
                        <a:pt x="192" y="180"/>
                      </a:lnTo>
                      <a:lnTo>
                        <a:pt x="194" y="182"/>
                      </a:lnTo>
                      <a:lnTo>
                        <a:pt x="196" y="182"/>
                      </a:lnTo>
                      <a:close/>
                    </a:path>
                  </a:pathLst>
                </a:custGeom>
                <a:solidFill>
                  <a:srgbClr val="E6705A"/>
                </a:solidFill>
                <a:ln w="9525">
                  <a:noFill/>
                  <a:round/>
                  <a:headEnd/>
                  <a:tailEnd/>
                </a:ln>
              </p:spPr>
              <p:txBody>
                <a:bodyPr/>
                <a:lstStyle/>
                <a:p>
                  <a:endParaRPr lang="en-US"/>
                </a:p>
              </p:txBody>
            </p:sp>
            <p:sp>
              <p:nvSpPr>
                <p:cNvPr id="22292" name="Freeform 470"/>
                <p:cNvSpPr>
                  <a:spLocks noEditPoints="1"/>
                </p:cNvSpPr>
                <p:nvPr/>
              </p:nvSpPr>
              <p:spPr bwMode="auto">
                <a:xfrm>
                  <a:off x="1426" y="1495"/>
                  <a:ext cx="237" cy="180"/>
                </a:xfrm>
                <a:custGeom>
                  <a:avLst/>
                  <a:gdLst>
                    <a:gd name="T0" fmla="*/ 38 w 237"/>
                    <a:gd name="T1" fmla="*/ 0 h 180"/>
                    <a:gd name="T2" fmla="*/ 31 w 237"/>
                    <a:gd name="T3" fmla="*/ 9 h 180"/>
                    <a:gd name="T4" fmla="*/ 23 w 237"/>
                    <a:gd name="T5" fmla="*/ 17 h 180"/>
                    <a:gd name="T6" fmla="*/ 15 w 237"/>
                    <a:gd name="T7" fmla="*/ 28 h 180"/>
                    <a:gd name="T8" fmla="*/ 12 w 237"/>
                    <a:gd name="T9" fmla="*/ 38 h 180"/>
                    <a:gd name="T10" fmla="*/ 6 w 237"/>
                    <a:gd name="T11" fmla="*/ 49 h 180"/>
                    <a:gd name="T12" fmla="*/ 4 w 237"/>
                    <a:gd name="T13" fmla="*/ 61 h 180"/>
                    <a:gd name="T14" fmla="*/ 2 w 237"/>
                    <a:gd name="T15" fmla="*/ 74 h 180"/>
                    <a:gd name="T16" fmla="*/ 0 w 237"/>
                    <a:gd name="T17" fmla="*/ 85 h 180"/>
                    <a:gd name="T18" fmla="*/ 0 w 237"/>
                    <a:gd name="T19" fmla="*/ 91 h 180"/>
                    <a:gd name="T20" fmla="*/ 2 w 237"/>
                    <a:gd name="T21" fmla="*/ 95 h 180"/>
                    <a:gd name="T22" fmla="*/ 4 w 237"/>
                    <a:gd name="T23" fmla="*/ 97 h 180"/>
                    <a:gd name="T24" fmla="*/ 6 w 237"/>
                    <a:gd name="T25" fmla="*/ 97 h 180"/>
                    <a:gd name="T26" fmla="*/ 4 w 237"/>
                    <a:gd name="T27" fmla="*/ 91 h 180"/>
                    <a:gd name="T28" fmla="*/ 4 w 237"/>
                    <a:gd name="T29" fmla="*/ 85 h 180"/>
                    <a:gd name="T30" fmla="*/ 6 w 237"/>
                    <a:gd name="T31" fmla="*/ 74 h 180"/>
                    <a:gd name="T32" fmla="*/ 8 w 237"/>
                    <a:gd name="T33" fmla="*/ 63 h 180"/>
                    <a:gd name="T34" fmla="*/ 10 w 237"/>
                    <a:gd name="T35" fmla="*/ 51 h 180"/>
                    <a:gd name="T36" fmla="*/ 14 w 237"/>
                    <a:gd name="T37" fmla="*/ 40 h 180"/>
                    <a:gd name="T38" fmla="*/ 19 w 237"/>
                    <a:gd name="T39" fmla="*/ 30 h 180"/>
                    <a:gd name="T40" fmla="*/ 25 w 237"/>
                    <a:gd name="T41" fmla="*/ 21 h 180"/>
                    <a:gd name="T42" fmla="*/ 32 w 237"/>
                    <a:gd name="T43" fmla="*/ 11 h 180"/>
                    <a:gd name="T44" fmla="*/ 40 w 237"/>
                    <a:gd name="T45" fmla="*/ 4 h 180"/>
                    <a:gd name="T46" fmla="*/ 38 w 237"/>
                    <a:gd name="T47" fmla="*/ 2 h 180"/>
                    <a:gd name="T48" fmla="*/ 38 w 237"/>
                    <a:gd name="T49" fmla="*/ 0 h 180"/>
                    <a:gd name="T50" fmla="*/ 192 w 237"/>
                    <a:gd name="T51" fmla="*/ 180 h 180"/>
                    <a:gd name="T52" fmla="*/ 201 w 237"/>
                    <a:gd name="T53" fmla="*/ 173 h 180"/>
                    <a:gd name="T54" fmla="*/ 209 w 237"/>
                    <a:gd name="T55" fmla="*/ 165 h 180"/>
                    <a:gd name="T56" fmla="*/ 217 w 237"/>
                    <a:gd name="T57" fmla="*/ 155 h 180"/>
                    <a:gd name="T58" fmla="*/ 222 w 237"/>
                    <a:gd name="T59" fmla="*/ 146 h 180"/>
                    <a:gd name="T60" fmla="*/ 228 w 237"/>
                    <a:gd name="T61" fmla="*/ 137 h 180"/>
                    <a:gd name="T62" fmla="*/ 232 w 237"/>
                    <a:gd name="T63" fmla="*/ 125 h 180"/>
                    <a:gd name="T64" fmla="*/ 235 w 237"/>
                    <a:gd name="T65" fmla="*/ 114 h 180"/>
                    <a:gd name="T66" fmla="*/ 237 w 237"/>
                    <a:gd name="T67" fmla="*/ 102 h 180"/>
                    <a:gd name="T68" fmla="*/ 235 w 237"/>
                    <a:gd name="T69" fmla="*/ 102 h 180"/>
                    <a:gd name="T70" fmla="*/ 234 w 237"/>
                    <a:gd name="T71" fmla="*/ 102 h 180"/>
                    <a:gd name="T72" fmla="*/ 232 w 237"/>
                    <a:gd name="T73" fmla="*/ 114 h 180"/>
                    <a:gd name="T74" fmla="*/ 228 w 237"/>
                    <a:gd name="T75" fmla="*/ 125 h 180"/>
                    <a:gd name="T76" fmla="*/ 224 w 237"/>
                    <a:gd name="T77" fmla="*/ 135 h 180"/>
                    <a:gd name="T78" fmla="*/ 218 w 237"/>
                    <a:gd name="T79" fmla="*/ 144 h 180"/>
                    <a:gd name="T80" fmla="*/ 213 w 237"/>
                    <a:gd name="T81" fmla="*/ 154 h 180"/>
                    <a:gd name="T82" fmla="*/ 205 w 237"/>
                    <a:gd name="T83" fmla="*/ 163 h 180"/>
                    <a:gd name="T84" fmla="*/ 198 w 237"/>
                    <a:gd name="T85" fmla="*/ 171 h 180"/>
                    <a:gd name="T86" fmla="*/ 188 w 237"/>
                    <a:gd name="T87" fmla="*/ 178 h 180"/>
                    <a:gd name="T88" fmla="*/ 190 w 237"/>
                    <a:gd name="T89" fmla="*/ 178 h 180"/>
                    <a:gd name="T90" fmla="*/ 192 w 237"/>
                    <a:gd name="T91" fmla="*/ 180 h 18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7"/>
                    <a:gd name="T139" fmla="*/ 0 h 180"/>
                    <a:gd name="T140" fmla="*/ 237 w 237"/>
                    <a:gd name="T141" fmla="*/ 180 h 18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7" h="180">
                      <a:moveTo>
                        <a:pt x="38" y="0"/>
                      </a:moveTo>
                      <a:lnTo>
                        <a:pt x="31" y="9"/>
                      </a:lnTo>
                      <a:lnTo>
                        <a:pt x="23" y="17"/>
                      </a:lnTo>
                      <a:lnTo>
                        <a:pt x="15" y="28"/>
                      </a:lnTo>
                      <a:lnTo>
                        <a:pt x="12" y="38"/>
                      </a:lnTo>
                      <a:lnTo>
                        <a:pt x="6" y="49"/>
                      </a:lnTo>
                      <a:lnTo>
                        <a:pt x="4" y="61"/>
                      </a:lnTo>
                      <a:lnTo>
                        <a:pt x="2" y="74"/>
                      </a:lnTo>
                      <a:lnTo>
                        <a:pt x="0" y="85"/>
                      </a:lnTo>
                      <a:lnTo>
                        <a:pt x="0" y="91"/>
                      </a:lnTo>
                      <a:lnTo>
                        <a:pt x="2" y="95"/>
                      </a:lnTo>
                      <a:lnTo>
                        <a:pt x="4" y="97"/>
                      </a:lnTo>
                      <a:lnTo>
                        <a:pt x="6" y="97"/>
                      </a:lnTo>
                      <a:lnTo>
                        <a:pt x="4" y="91"/>
                      </a:lnTo>
                      <a:lnTo>
                        <a:pt x="4" y="85"/>
                      </a:lnTo>
                      <a:lnTo>
                        <a:pt x="6" y="74"/>
                      </a:lnTo>
                      <a:lnTo>
                        <a:pt x="8" y="63"/>
                      </a:lnTo>
                      <a:lnTo>
                        <a:pt x="10" y="51"/>
                      </a:lnTo>
                      <a:lnTo>
                        <a:pt x="14" y="40"/>
                      </a:lnTo>
                      <a:lnTo>
                        <a:pt x="19" y="30"/>
                      </a:lnTo>
                      <a:lnTo>
                        <a:pt x="25" y="21"/>
                      </a:lnTo>
                      <a:lnTo>
                        <a:pt x="32" y="11"/>
                      </a:lnTo>
                      <a:lnTo>
                        <a:pt x="40" y="4"/>
                      </a:lnTo>
                      <a:lnTo>
                        <a:pt x="38" y="2"/>
                      </a:lnTo>
                      <a:lnTo>
                        <a:pt x="38" y="0"/>
                      </a:lnTo>
                      <a:close/>
                      <a:moveTo>
                        <a:pt x="192" y="180"/>
                      </a:moveTo>
                      <a:lnTo>
                        <a:pt x="201" y="173"/>
                      </a:lnTo>
                      <a:lnTo>
                        <a:pt x="209" y="165"/>
                      </a:lnTo>
                      <a:lnTo>
                        <a:pt x="217" y="155"/>
                      </a:lnTo>
                      <a:lnTo>
                        <a:pt x="222" y="146"/>
                      </a:lnTo>
                      <a:lnTo>
                        <a:pt x="228" y="137"/>
                      </a:lnTo>
                      <a:lnTo>
                        <a:pt x="232" y="125"/>
                      </a:lnTo>
                      <a:lnTo>
                        <a:pt x="235" y="114"/>
                      </a:lnTo>
                      <a:lnTo>
                        <a:pt x="237" y="102"/>
                      </a:lnTo>
                      <a:lnTo>
                        <a:pt x="235" y="102"/>
                      </a:lnTo>
                      <a:lnTo>
                        <a:pt x="234" y="102"/>
                      </a:lnTo>
                      <a:lnTo>
                        <a:pt x="232" y="114"/>
                      </a:lnTo>
                      <a:lnTo>
                        <a:pt x="228" y="125"/>
                      </a:lnTo>
                      <a:lnTo>
                        <a:pt x="224" y="135"/>
                      </a:lnTo>
                      <a:lnTo>
                        <a:pt x="218" y="144"/>
                      </a:lnTo>
                      <a:lnTo>
                        <a:pt x="213" y="154"/>
                      </a:lnTo>
                      <a:lnTo>
                        <a:pt x="205" y="163"/>
                      </a:lnTo>
                      <a:lnTo>
                        <a:pt x="198" y="171"/>
                      </a:lnTo>
                      <a:lnTo>
                        <a:pt x="188" y="178"/>
                      </a:lnTo>
                      <a:lnTo>
                        <a:pt x="190" y="178"/>
                      </a:lnTo>
                      <a:lnTo>
                        <a:pt x="192" y="180"/>
                      </a:lnTo>
                      <a:close/>
                    </a:path>
                  </a:pathLst>
                </a:custGeom>
                <a:solidFill>
                  <a:srgbClr val="E7725C"/>
                </a:solidFill>
                <a:ln w="9525">
                  <a:noFill/>
                  <a:round/>
                  <a:headEnd/>
                  <a:tailEnd/>
                </a:ln>
              </p:spPr>
              <p:txBody>
                <a:bodyPr/>
                <a:lstStyle/>
                <a:p>
                  <a:endParaRPr lang="en-US"/>
                </a:p>
              </p:txBody>
            </p:sp>
            <p:sp>
              <p:nvSpPr>
                <p:cNvPr id="22293" name="Freeform 471"/>
                <p:cNvSpPr>
                  <a:spLocks noEditPoints="1"/>
                </p:cNvSpPr>
                <p:nvPr/>
              </p:nvSpPr>
              <p:spPr bwMode="auto">
                <a:xfrm>
                  <a:off x="1428" y="1497"/>
                  <a:ext cx="233" cy="176"/>
                </a:xfrm>
                <a:custGeom>
                  <a:avLst/>
                  <a:gdLst>
                    <a:gd name="T0" fmla="*/ 36 w 233"/>
                    <a:gd name="T1" fmla="*/ 0 h 176"/>
                    <a:gd name="T2" fmla="*/ 29 w 233"/>
                    <a:gd name="T3" fmla="*/ 7 h 176"/>
                    <a:gd name="T4" fmla="*/ 21 w 233"/>
                    <a:gd name="T5" fmla="*/ 17 h 176"/>
                    <a:gd name="T6" fmla="*/ 15 w 233"/>
                    <a:gd name="T7" fmla="*/ 26 h 176"/>
                    <a:gd name="T8" fmla="*/ 10 w 233"/>
                    <a:gd name="T9" fmla="*/ 38 h 176"/>
                    <a:gd name="T10" fmla="*/ 6 w 233"/>
                    <a:gd name="T11" fmla="*/ 49 h 176"/>
                    <a:gd name="T12" fmla="*/ 4 w 233"/>
                    <a:gd name="T13" fmla="*/ 61 h 176"/>
                    <a:gd name="T14" fmla="*/ 2 w 233"/>
                    <a:gd name="T15" fmla="*/ 72 h 176"/>
                    <a:gd name="T16" fmla="*/ 0 w 233"/>
                    <a:gd name="T17" fmla="*/ 83 h 176"/>
                    <a:gd name="T18" fmla="*/ 0 w 233"/>
                    <a:gd name="T19" fmla="*/ 89 h 176"/>
                    <a:gd name="T20" fmla="*/ 2 w 233"/>
                    <a:gd name="T21" fmla="*/ 95 h 176"/>
                    <a:gd name="T22" fmla="*/ 4 w 233"/>
                    <a:gd name="T23" fmla="*/ 95 h 176"/>
                    <a:gd name="T24" fmla="*/ 6 w 233"/>
                    <a:gd name="T25" fmla="*/ 95 h 176"/>
                    <a:gd name="T26" fmla="*/ 4 w 233"/>
                    <a:gd name="T27" fmla="*/ 89 h 176"/>
                    <a:gd name="T28" fmla="*/ 4 w 233"/>
                    <a:gd name="T29" fmla="*/ 83 h 176"/>
                    <a:gd name="T30" fmla="*/ 6 w 233"/>
                    <a:gd name="T31" fmla="*/ 72 h 176"/>
                    <a:gd name="T32" fmla="*/ 8 w 233"/>
                    <a:gd name="T33" fmla="*/ 61 h 176"/>
                    <a:gd name="T34" fmla="*/ 10 w 233"/>
                    <a:gd name="T35" fmla="*/ 49 h 176"/>
                    <a:gd name="T36" fmla="*/ 13 w 233"/>
                    <a:gd name="T37" fmla="*/ 40 h 176"/>
                    <a:gd name="T38" fmla="*/ 19 w 233"/>
                    <a:gd name="T39" fmla="*/ 28 h 176"/>
                    <a:gd name="T40" fmla="*/ 25 w 233"/>
                    <a:gd name="T41" fmla="*/ 21 h 176"/>
                    <a:gd name="T42" fmla="*/ 30 w 233"/>
                    <a:gd name="T43" fmla="*/ 11 h 176"/>
                    <a:gd name="T44" fmla="*/ 38 w 233"/>
                    <a:gd name="T45" fmla="*/ 4 h 176"/>
                    <a:gd name="T46" fmla="*/ 38 w 233"/>
                    <a:gd name="T47" fmla="*/ 2 h 176"/>
                    <a:gd name="T48" fmla="*/ 36 w 233"/>
                    <a:gd name="T49" fmla="*/ 0 h 176"/>
                    <a:gd name="T50" fmla="*/ 188 w 233"/>
                    <a:gd name="T51" fmla="*/ 176 h 176"/>
                    <a:gd name="T52" fmla="*/ 197 w 233"/>
                    <a:gd name="T53" fmla="*/ 169 h 176"/>
                    <a:gd name="T54" fmla="*/ 205 w 233"/>
                    <a:gd name="T55" fmla="*/ 161 h 176"/>
                    <a:gd name="T56" fmla="*/ 213 w 233"/>
                    <a:gd name="T57" fmla="*/ 153 h 176"/>
                    <a:gd name="T58" fmla="*/ 218 w 233"/>
                    <a:gd name="T59" fmla="*/ 144 h 176"/>
                    <a:gd name="T60" fmla="*/ 224 w 233"/>
                    <a:gd name="T61" fmla="*/ 135 h 176"/>
                    <a:gd name="T62" fmla="*/ 228 w 233"/>
                    <a:gd name="T63" fmla="*/ 123 h 176"/>
                    <a:gd name="T64" fmla="*/ 232 w 233"/>
                    <a:gd name="T65" fmla="*/ 112 h 176"/>
                    <a:gd name="T66" fmla="*/ 233 w 233"/>
                    <a:gd name="T67" fmla="*/ 100 h 176"/>
                    <a:gd name="T68" fmla="*/ 232 w 233"/>
                    <a:gd name="T69" fmla="*/ 100 h 176"/>
                    <a:gd name="T70" fmla="*/ 230 w 233"/>
                    <a:gd name="T71" fmla="*/ 100 h 176"/>
                    <a:gd name="T72" fmla="*/ 228 w 233"/>
                    <a:gd name="T73" fmla="*/ 112 h 176"/>
                    <a:gd name="T74" fmla="*/ 224 w 233"/>
                    <a:gd name="T75" fmla="*/ 123 h 176"/>
                    <a:gd name="T76" fmla="*/ 220 w 233"/>
                    <a:gd name="T77" fmla="*/ 133 h 176"/>
                    <a:gd name="T78" fmla="*/ 215 w 233"/>
                    <a:gd name="T79" fmla="*/ 142 h 176"/>
                    <a:gd name="T80" fmla="*/ 209 w 233"/>
                    <a:gd name="T81" fmla="*/ 152 h 176"/>
                    <a:gd name="T82" fmla="*/ 201 w 233"/>
                    <a:gd name="T83" fmla="*/ 159 h 176"/>
                    <a:gd name="T84" fmla="*/ 194 w 233"/>
                    <a:gd name="T85" fmla="*/ 167 h 176"/>
                    <a:gd name="T86" fmla="*/ 184 w 233"/>
                    <a:gd name="T87" fmla="*/ 174 h 176"/>
                    <a:gd name="T88" fmla="*/ 186 w 233"/>
                    <a:gd name="T89" fmla="*/ 176 h 176"/>
                    <a:gd name="T90" fmla="*/ 188 w 233"/>
                    <a:gd name="T91" fmla="*/ 176 h 1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3"/>
                    <a:gd name="T139" fmla="*/ 0 h 176"/>
                    <a:gd name="T140" fmla="*/ 233 w 233"/>
                    <a:gd name="T141" fmla="*/ 176 h 1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3" h="176">
                      <a:moveTo>
                        <a:pt x="36" y="0"/>
                      </a:moveTo>
                      <a:lnTo>
                        <a:pt x="29" y="7"/>
                      </a:lnTo>
                      <a:lnTo>
                        <a:pt x="21" y="17"/>
                      </a:lnTo>
                      <a:lnTo>
                        <a:pt x="15" y="26"/>
                      </a:lnTo>
                      <a:lnTo>
                        <a:pt x="10" y="38"/>
                      </a:lnTo>
                      <a:lnTo>
                        <a:pt x="6" y="49"/>
                      </a:lnTo>
                      <a:lnTo>
                        <a:pt x="4" y="61"/>
                      </a:lnTo>
                      <a:lnTo>
                        <a:pt x="2" y="72"/>
                      </a:lnTo>
                      <a:lnTo>
                        <a:pt x="0" y="83"/>
                      </a:lnTo>
                      <a:lnTo>
                        <a:pt x="0" y="89"/>
                      </a:lnTo>
                      <a:lnTo>
                        <a:pt x="2" y="95"/>
                      </a:lnTo>
                      <a:lnTo>
                        <a:pt x="4" y="95"/>
                      </a:lnTo>
                      <a:lnTo>
                        <a:pt x="6" y="95"/>
                      </a:lnTo>
                      <a:lnTo>
                        <a:pt x="4" y="89"/>
                      </a:lnTo>
                      <a:lnTo>
                        <a:pt x="4" y="83"/>
                      </a:lnTo>
                      <a:lnTo>
                        <a:pt x="6" y="72"/>
                      </a:lnTo>
                      <a:lnTo>
                        <a:pt x="8" y="61"/>
                      </a:lnTo>
                      <a:lnTo>
                        <a:pt x="10" y="49"/>
                      </a:lnTo>
                      <a:lnTo>
                        <a:pt x="13" y="40"/>
                      </a:lnTo>
                      <a:lnTo>
                        <a:pt x="19" y="28"/>
                      </a:lnTo>
                      <a:lnTo>
                        <a:pt x="25" y="21"/>
                      </a:lnTo>
                      <a:lnTo>
                        <a:pt x="30" y="11"/>
                      </a:lnTo>
                      <a:lnTo>
                        <a:pt x="38" y="4"/>
                      </a:lnTo>
                      <a:lnTo>
                        <a:pt x="38" y="2"/>
                      </a:lnTo>
                      <a:lnTo>
                        <a:pt x="36" y="0"/>
                      </a:lnTo>
                      <a:close/>
                      <a:moveTo>
                        <a:pt x="188" y="176"/>
                      </a:moveTo>
                      <a:lnTo>
                        <a:pt x="197" y="169"/>
                      </a:lnTo>
                      <a:lnTo>
                        <a:pt x="205" y="161"/>
                      </a:lnTo>
                      <a:lnTo>
                        <a:pt x="213" y="153"/>
                      </a:lnTo>
                      <a:lnTo>
                        <a:pt x="218" y="144"/>
                      </a:lnTo>
                      <a:lnTo>
                        <a:pt x="224" y="135"/>
                      </a:lnTo>
                      <a:lnTo>
                        <a:pt x="228" y="123"/>
                      </a:lnTo>
                      <a:lnTo>
                        <a:pt x="232" y="112"/>
                      </a:lnTo>
                      <a:lnTo>
                        <a:pt x="233" y="100"/>
                      </a:lnTo>
                      <a:lnTo>
                        <a:pt x="232" y="100"/>
                      </a:lnTo>
                      <a:lnTo>
                        <a:pt x="230" y="100"/>
                      </a:lnTo>
                      <a:lnTo>
                        <a:pt x="228" y="112"/>
                      </a:lnTo>
                      <a:lnTo>
                        <a:pt x="224" y="123"/>
                      </a:lnTo>
                      <a:lnTo>
                        <a:pt x="220" y="133"/>
                      </a:lnTo>
                      <a:lnTo>
                        <a:pt x="215" y="142"/>
                      </a:lnTo>
                      <a:lnTo>
                        <a:pt x="209" y="152"/>
                      </a:lnTo>
                      <a:lnTo>
                        <a:pt x="201" y="159"/>
                      </a:lnTo>
                      <a:lnTo>
                        <a:pt x="194" y="167"/>
                      </a:lnTo>
                      <a:lnTo>
                        <a:pt x="184" y="174"/>
                      </a:lnTo>
                      <a:lnTo>
                        <a:pt x="186" y="176"/>
                      </a:lnTo>
                      <a:lnTo>
                        <a:pt x="188" y="176"/>
                      </a:lnTo>
                      <a:close/>
                    </a:path>
                  </a:pathLst>
                </a:custGeom>
                <a:solidFill>
                  <a:srgbClr val="E7745E"/>
                </a:solidFill>
                <a:ln w="9525">
                  <a:noFill/>
                  <a:round/>
                  <a:headEnd/>
                  <a:tailEnd/>
                </a:ln>
              </p:spPr>
              <p:txBody>
                <a:bodyPr/>
                <a:lstStyle/>
                <a:p>
                  <a:endParaRPr lang="en-US"/>
                </a:p>
              </p:txBody>
            </p:sp>
            <p:sp>
              <p:nvSpPr>
                <p:cNvPr id="22294" name="Freeform 472"/>
                <p:cNvSpPr>
                  <a:spLocks noEditPoints="1"/>
                </p:cNvSpPr>
                <p:nvPr/>
              </p:nvSpPr>
              <p:spPr bwMode="auto">
                <a:xfrm>
                  <a:off x="1430" y="1499"/>
                  <a:ext cx="230" cy="174"/>
                </a:xfrm>
                <a:custGeom>
                  <a:avLst/>
                  <a:gdLst>
                    <a:gd name="T0" fmla="*/ 36 w 230"/>
                    <a:gd name="T1" fmla="*/ 0 h 174"/>
                    <a:gd name="T2" fmla="*/ 28 w 230"/>
                    <a:gd name="T3" fmla="*/ 7 h 174"/>
                    <a:gd name="T4" fmla="*/ 21 w 230"/>
                    <a:gd name="T5" fmla="*/ 17 h 174"/>
                    <a:gd name="T6" fmla="*/ 15 w 230"/>
                    <a:gd name="T7" fmla="*/ 26 h 174"/>
                    <a:gd name="T8" fmla="*/ 10 w 230"/>
                    <a:gd name="T9" fmla="*/ 36 h 174"/>
                    <a:gd name="T10" fmla="*/ 6 w 230"/>
                    <a:gd name="T11" fmla="*/ 47 h 174"/>
                    <a:gd name="T12" fmla="*/ 4 w 230"/>
                    <a:gd name="T13" fmla="*/ 59 h 174"/>
                    <a:gd name="T14" fmla="*/ 2 w 230"/>
                    <a:gd name="T15" fmla="*/ 70 h 174"/>
                    <a:gd name="T16" fmla="*/ 0 w 230"/>
                    <a:gd name="T17" fmla="*/ 81 h 174"/>
                    <a:gd name="T18" fmla="*/ 0 w 230"/>
                    <a:gd name="T19" fmla="*/ 87 h 174"/>
                    <a:gd name="T20" fmla="*/ 2 w 230"/>
                    <a:gd name="T21" fmla="*/ 93 h 174"/>
                    <a:gd name="T22" fmla="*/ 4 w 230"/>
                    <a:gd name="T23" fmla="*/ 93 h 174"/>
                    <a:gd name="T24" fmla="*/ 6 w 230"/>
                    <a:gd name="T25" fmla="*/ 95 h 174"/>
                    <a:gd name="T26" fmla="*/ 4 w 230"/>
                    <a:gd name="T27" fmla="*/ 87 h 174"/>
                    <a:gd name="T28" fmla="*/ 4 w 230"/>
                    <a:gd name="T29" fmla="*/ 81 h 174"/>
                    <a:gd name="T30" fmla="*/ 6 w 230"/>
                    <a:gd name="T31" fmla="*/ 70 h 174"/>
                    <a:gd name="T32" fmla="*/ 8 w 230"/>
                    <a:gd name="T33" fmla="*/ 59 h 174"/>
                    <a:gd name="T34" fmla="*/ 10 w 230"/>
                    <a:gd name="T35" fmla="*/ 49 h 174"/>
                    <a:gd name="T36" fmla="*/ 13 w 230"/>
                    <a:gd name="T37" fmla="*/ 38 h 174"/>
                    <a:gd name="T38" fmla="*/ 19 w 230"/>
                    <a:gd name="T39" fmla="*/ 28 h 174"/>
                    <a:gd name="T40" fmla="*/ 25 w 230"/>
                    <a:gd name="T41" fmla="*/ 19 h 174"/>
                    <a:gd name="T42" fmla="*/ 30 w 230"/>
                    <a:gd name="T43" fmla="*/ 11 h 174"/>
                    <a:gd name="T44" fmla="*/ 38 w 230"/>
                    <a:gd name="T45" fmla="*/ 4 h 174"/>
                    <a:gd name="T46" fmla="*/ 36 w 230"/>
                    <a:gd name="T47" fmla="*/ 2 h 174"/>
                    <a:gd name="T48" fmla="*/ 36 w 230"/>
                    <a:gd name="T49" fmla="*/ 0 h 174"/>
                    <a:gd name="T50" fmla="*/ 184 w 230"/>
                    <a:gd name="T51" fmla="*/ 174 h 174"/>
                    <a:gd name="T52" fmla="*/ 194 w 230"/>
                    <a:gd name="T53" fmla="*/ 167 h 174"/>
                    <a:gd name="T54" fmla="*/ 201 w 230"/>
                    <a:gd name="T55" fmla="*/ 159 h 174"/>
                    <a:gd name="T56" fmla="*/ 209 w 230"/>
                    <a:gd name="T57" fmla="*/ 150 h 174"/>
                    <a:gd name="T58" fmla="*/ 214 w 230"/>
                    <a:gd name="T59" fmla="*/ 140 h 174"/>
                    <a:gd name="T60" fmla="*/ 220 w 230"/>
                    <a:gd name="T61" fmla="*/ 131 h 174"/>
                    <a:gd name="T62" fmla="*/ 224 w 230"/>
                    <a:gd name="T63" fmla="*/ 121 h 174"/>
                    <a:gd name="T64" fmla="*/ 228 w 230"/>
                    <a:gd name="T65" fmla="*/ 110 h 174"/>
                    <a:gd name="T66" fmla="*/ 230 w 230"/>
                    <a:gd name="T67" fmla="*/ 98 h 174"/>
                    <a:gd name="T68" fmla="*/ 228 w 230"/>
                    <a:gd name="T69" fmla="*/ 98 h 174"/>
                    <a:gd name="T70" fmla="*/ 226 w 230"/>
                    <a:gd name="T71" fmla="*/ 98 h 174"/>
                    <a:gd name="T72" fmla="*/ 224 w 230"/>
                    <a:gd name="T73" fmla="*/ 110 h 174"/>
                    <a:gd name="T74" fmla="*/ 220 w 230"/>
                    <a:gd name="T75" fmla="*/ 121 h 174"/>
                    <a:gd name="T76" fmla="*/ 216 w 230"/>
                    <a:gd name="T77" fmla="*/ 131 h 174"/>
                    <a:gd name="T78" fmla="*/ 211 w 230"/>
                    <a:gd name="T79" fmla="*/ 140 h 174"/>
                    <a:gd name="T80" fmla="*/ 205 w 230"/>
                    <a:gd name="T81" fmla="*/ 150 h 174"/>
                    <a:gd name="T82" fmla="*/ 197 w 230"/>
                    <a:gd name="T83" fmla="*/ 157 h 174"/>
                    <a:gd name="T84" fmla="*/ 190 w 230"/>
                    <a:gd name="T85" fmla="*/ 165 h 174"/>
                    <a:gd name="T86" fmla="*/ 182 w 230"/>
                    <a:gd name="T87" fmla="*/ 172 h 174"/>
                    <a:gd name="T88" fmla="*/ 182 w 230"/>
                    <a:gd name="T89" fmla="*/ 172 h 174"/>
                    <a:gd name="T90" fmla="*/ 184 w 230"/>
                    <a:gd name="T91" fmla="*/ 174 h 1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0"/>
                    <a:gd name="T139" fmla="*/ 0 h 174"/>
                    <a:gd name="T140" fmla="*/ 230 w 230"/>
                    <a:gd name="T141" fmla="*/ 174 h 1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0" h="174">
                      <a:moveTo>
                        <a:pt x="36" y="0"/>
                      </a:moveTo>
                      <a:lnTo>
                        <a:pt x="28" y="7"/>
                      </a:lnTo>
                      <a:lnTo>
                        <a:pt x="21" y="17"/>
                      </a:lnTo>
                      <a:lnTo>
                        <a:pt x="15" y="26"/>
                      </a:lnTo>
                      <a:lnTo>
                        <a:pt x="10" y="36"/>
                      </a:lnTo>
                      <a:lnTo>
                        <a:pt x="6" y="47"/>
                      </a:lnTo>
                      <a:lnTo>
                        <a:pt x="4" y="59"/>
                      </a:lnTo>
                      <a:lnTo>
                        <a:pt x="2" y="70"/>
                      </a:lnTo>
                      <a:lnTo>
                        <a:pt x="0" y="81"/>
                      </a:lnTo>
                      <a:lnTo>
                        <a:pt x="0" y="87"/>
                      </a:lnTo>
                      <a:lnTo>
                        <a:pt x="2" y="93"/>
                      </a:lnTo>
                      <a:lnTo>
                        <a:pt x="4" y="93"/>
                      </a:lnTo>
                      <a:lnTo>
                        <a:pt x="6" y="95"/>
                      </a:lnTo>
                      <a:lnTo>
                        <a:pt x="4" y="87"/>
                      </a:lnTo>
                      <a:lnTo>
                        <a:pt x="4" y="81"/>
                      </a:lnTo>
                      <a:lnTo>
                        <a:pt x="6" y="70"/>
                      </a:lnTo>
                      <a:lnTo>
                        <a:pt x="8" y="59"/>
                      </a:lnTo>
                      <a:lnTo>
                        <a:pt x="10" y="49"/>
                      </a:lnTo>
                      <a:lnTo>
                        <a:pt x="13" y="38"/>
                      </a:lnTo>
                      <a:lnTo>
                        <a:pt x="19" y="28"/>
                      </a:lnTo>
                      <a:lnTo>
                        <a:pt x="25" y="19"/>
                      </a:lnTo>
                      <a:lnTo>
                        <a:pt x="30" y="11"/>
                      </a:lnTo>
                      <a:lnTo>
                        <a:pt x="38" y="4"/>
                      </a:lnTo>
                      <a:lnTo>
                        <a:pt x="36" y="2"/>
                      </a:lnTo>
                      <a:lnTo>
                        <a:pt x="36" y="0"/>
                      </a:lnTo>
                      <a:close/>
                      <a:moveTo>
                        <a:pt x="184" y="174"/>
                      </a:moveTo>
                      <a:lnTo>
                        <a:pt x="194" y="167"/>
                      </a:lnTo>
                      <a:lnTo>
                        <a:pt x="201" y="159"/>
                      </a:lnTo>
                      <a:lnTo>
                        <a:pt x="209" y="150"/>
                      </a:lnTo>
                      <a:lnTo>
                        <a:pt x="214" y="140"/>
                      </a:lnTo>
                      <a:lnTo>
                        <a:pt x="220" y="131"/>
                      </a:lnTo>
                      <a:lnTo>
                        <a:pt x="224" y="121"/>
                      </a:lnTo>
                      <a:lnTo>
                        <a:pt x="228" y="110"/>
                      </a:lnTo>
                      <a:lnTo>
                        <a:pt x="230" y="98"/>
                      </a:lnTo>
                      <a:lnTo>
                        <a:pt x="228" y="98"/>
                      </a:lnTo>
                      <a:lnTo>
                        <a:pt x="226" y="98"/>
                      </a:lnTo>
                      <a:lnTo>
                        <a:pt x="224" y="110"/>
                      </a:lnTo>
                      <a:lnTo>
                        <a:pt x="220" y="121"/>
                      </a:lnTo>
                      <a:lnTo>
                        <a:pt x="216" y="131"/>
                      </a:lnTo>
                      <a:lnTo>
                        <a:pt x="211" y="140"/>
                      </a:lnTo>
                      <a:lnTo>
                        <a:pt x="205" y="150"/>
                      </a:lnTo>
                      <a:lnTo>
                        <a:pt x="197" y="157"/>
                      </a:lnTo>
                      <a:lnTo>
                        <a:pt x="190" y="165"/>
                      </a:lnTo>
                      <a:lnTo>
                        <a:pt x="182" y="172"/>
                      </a:lnTo>
                      <a:lnTo>
                        <a:pt x="184" y="174"/>
                      </a:lnTo>
                      <a:close/>
                    </a:path>
                  </a:pathLst>
                </a:custGeom>
                <a:solidFill>
                  <a:srgbClr val="E7755F"/>
                </a:solidFill>
                <a:ln w="9525">
                  <a:noFill/>
                  <a:round/>
                  <a:headEnd/>
                  <a:tailEnd/>
                </a:ln>
              </p:spPr>
              <p:txBody>
                <a:bodyPr/>
                <a:lstStyle/>
                <a:p>
                  <a:endParaRPr lang="en-US"/>
                </a:p>
              </p:txBody>
            </p:sp>
            <p:sp>
              <p:nvSpPr>
                <p:cNvPr id="22295" name="Freeform 473"/>
                <p:cNvSpPr>
                  <a:spLocks noEditPoints="1"/>
                </p:cNvSpPr>
                <p:nvPr/>
              </p:nvSpPr>
              <p:spPr bwMode="auto">
                <a:xfrm>
                  <a:off x="1432" y="1501"/>
                  <a:ext cx="226" cy="170"/>
                </a:xfrm>
                <a:custGeom>
                  <a:avLst/>
                  <a:gdLst>
                    <a:gd name="T0" fmla="*/ 34 w 226"/>
                    <a:gd name="T1" fmla="*/ 0 h 170"/>
                    <a:gd name="T2" fmla="*/ 26 w 226"/>
                    <a:gd name="T3" fmla="*/ 7 h 170"/>
                    <a:gd name="T4" fmla="*/ 21 w 226"/>
                    <a:gd name="T5" fmla="*/ 17 h 170"/>
                    <a:gd name="T6" fmla="*/ 15 w 226"/>
                    <a:gd name="T7" fmla="*/ 24 h 170"/>
                    <a:gd name="T8" fmla="*/ 9 w 226"/>
                    <a:gd name="T9" fmla="*/ 36 h 170"/>
                    <a:gd name="T10" fmla="*/ 6 w 226"/>
                    <a:gd name="T11" fmla="*/ 45 h 170"/>
                    <a:gd name="T12" fmla="*/ 4 w 226"/>
                    <a:gd name="T13" fmla="*/ 57 h 170"/>
                    <a:gd name="T14" fmla="*/ 2 w 226"/>
                    <a:gd name="T15" fmla="*/ 68 h 170"/>
                    <a:gd name="T16" fmla="*/ 0 w 226"/>
                    <a:gd name="T17" fmla="*/ 79 h 170"/>
                    <a:gd name="T18" fmla="*/ 0 w 226"/>
                    <a:gd name="T19" fmla="*/ 85 h 170"/>
                    <a:gd name="T20" fmla="*/ 2 w 226"/>
                    <a:gd name="T21" fmla="*/ 91 h 170"/>
                    <a:gd name="T22" fmla="*/ 4 w 226"/>
                    <a:gd name="T23" fmla="*/ 93 h 170"/>
                    <a:gd name="T24" fmla="*/ 6 w 226"/>
                    <a:gd name="T25" fmla="*/ 93 h 170"/>
                    <a:gd name="T26" fmla="*/ 4 w 226"/>
                    <a:gd name="T27" fmla="*/ 87 h 170"/>
                    <a:gd name="T28" fmla="*/ 4 w 226"/>
                    <a:gd name="T29" fmla="*/ 79 h 170"/>
                    <a:gd name="T30" fmla="*/ 6 w 226"/>
                    <a:gd name="T31" fmla="*/ 68 h 170"/>
                    <a:gd name="T32" fmla="*/ 6 w 226"/>
                    <a:gd name="T33" fmla="*/ 58 h 170"/>
                    <a:gd name="T34" fmla="*/ 9 w 226"/>
                    <a:gd name="T35" fmla="*/ 47 h 170"/>
                    <a:gd name="T36" fmla="*/ 13 w 226"/>
                    <a:gd name="T37" fmla="*/ 38 h 170"/>
                    <a:gd name="T38" fmla="*/ 17 w 226"/>
                    <a:gd name="T39" fmla="*/ 28 h 170"/>
                    <a:gd name="T40" fmla="*/ 23 w 226"/>
                    <a:gd name="T41" fmla="*/ 19 h 170"/>
                    <a:gd name="T42" fmla="*/ 30 w 226"/>
                    <a:gd name="T43" fmla="*/ 11 h 170"/>
                    <a:gd name="T44" fmla="*/ 36 w 226"/>
                    <a:gd name="T45" fmla="*/ 3 h 170"/>
                    <a:gd name="T46" fmla="*/ 36 w 226"/>
                    <a:gd name="T47" fmla="*/ 2 h 170"/>
                    <a:gd name="T48" fmla="*/ 34 w 226"/>
                    <a:gd name="T49" fmla="*/ 0 h 170"/>
                    <a:gd name="T50" fmla="*/ 180 w 226"/>
                    <a:gd name="T51" fmla="*/ 170 h 170"/>
                    <a:gd name="T52" fmla="*/ 190 w 226"/>
                    <a:gd name="T53" fmla="*/ 163 h 170"/>
                    <a:gd name="T54" fmla="*/ 197 w 226"/>
                    <a:gd name="T55" fmla="*/ 155 h 170"/>
                    <a:gd name="T56" fmla="*/ 205 w 226"/>
                    <a:gd name="T57" fmla="*/ 148 h 170"/>
                    <a:gd name="T58" fmla="*/ 211 w 226"/>
                    <a:gd name="T59" fmla="*/ 138 h 170"/>
                    <a:gd name="T60" fmla="*/ 216 w 226"/>
                    <a:gd name="T61" fmla="*/ 129 h 170"/>
                    <a:gd name="T62" fmla="*/ 220 w 226"/>
                    <a:gd name="T63" fmla="*/ 119 h 170"/>
                    <a:gd name="T64" fmla="*/ 224 w 226"/>
                    <a:gd name="T65" fmla="*/ 108 h 170"/>
                    <a:gd name="T66" fmla="*/ 226 w 226"/>
                    <a:gd name="T67" fmla="*/ 96 h 170"/>
                    <a:gd name="T68" fmla="*/ 224 w 226"/>
                    <a:gd name="T69" fmla="*/ 96 h 170"/>
                    <a:gd name="T70" fmla="*/ 222 w 226"/>
                    <a:gd name="T71" fmla="*/ 96 h 170"/>
                    <a:gd name="T72" fmla="*/ 220 w 226"/>
                    <a:gd name="T73" fmla="*/ 108 h 170"/>
                    <a:gd name="T74" fmla="*/ 216 w 226"/>
                    <a:gd name="T75" fmla="*/ 119 h 170"/>
                    <a:gd name="T76" fmla="*/ 212 w 226"/>
                    <a:gd name="T77" fmla="*/ 129 h 170"/>
                    <a:gd name="T78" fmla="*/ 207 w 226"/>
                    <a:gd name="T79" fmla="*/ 138 h 170"/>
                    <a:gd name="T80" fmla="*/ 201 w 226"/>
                    <a:gd name="T81" fmla="*/ 146 h 170"/>
                    <a:gd name="T82" fmla="*/ 193 w 226"/>
                    <a:gd name="T83" fmla="*/ 155 h 170"/>
                    <a:gd name="T84" fmla="*/ 186 w 226"/>
                    <a:gd name="T85" fmla="*/ 161 h 170"/>
                    <a:gd name="T86" fmla="*/ 178 w 226"/>
                    <a:gd name="T87" fmla="*/ 168 h 170"/>
                    <a:gd name="T88" fmla="*/ 180 w 226"/>
                    <a:gd name="T89" fmla="*/ 170 h 170"/>
                    <a:gd name="T90" fmla="*/ 180 w 226"/>
                    <a:gd name="T91" fmla="*/ 170 h 1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6"/>
                    <a:gd name="T139" fmla="*/ 0 h 170"/>
                    <a:gd name="T140" fmla="*/ 226 w 226"/>
                    <a:gd name="T141" fmla="*/ 170 h 1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6" h="170">
                      <a:moveTo>
                        <a:pt x="34" y="0"/>
                      </a:moveTo>
                      <a:lnTo>
                        <a:pt x="26" y="7"/>
                      </a:lnTo>
                      <a:lnTo>
                        <a:pt x="21" y="17"/>
                      </a:lnTo>
                      <a:lnTo>
                        <a:pt x="15" y="24"/>
                      </a:lnTo>
                      <a:lnTo>
                        <a:pt x="9" y="36"/>
                      </a:lnTo>
                      <a:lnTo>
                        <a:pt x="6" y="45"/>
                      </a:lnTo>
                      <a:lnTo>
                        <a:pt x="4" y="57"/>
                      </a:lnTo>
                      <a:lnTo>
                        <a:pt x="2" y="68"/>
                      </a:lnTo>
                      <a:lnTo>
                        <a:pt x="0" y="79"/>
                      </a:lnTo>
                      <a:lnTo>
                        <a:pt x="0" y="85"/>
                      </a:lnTo>
                      <a:lnTo>
                        <a:pt x="2" y="91"/>
                      </a:lnTo>
                      <a:lnTo>
                        <a:pt x="4" y="93"/>
                      </a:lnTo>
                      <a:lnTo>
                        <a:pt x="6" y="93"/>
                      </a:lnTo>
                      <a:lnTo>
                        <a:pt x="4" y="87"/>
                      </a:lnTo>
                      <a:lnTo>
                        <a:pt x="4" y="79"/>
                      </a:lnTo>
                      <a:lnTo>
                        <a:pt x="6" y="68"/>
                      </a:lnTo>
                      <a:lnTo>
                        <a:pt x="6" y="58"/>
                      </a:lnTo>
                      <a:lnTo>
                        <a:pt x="9" y="47"/>
                      </a:lnTo>
                      <a:lnTo>
                        <a:pt x="13" y="38"/>
                      </a:lnTo>
                      <a:lnTo>
                        <a:pt x="17" y="28"/>
                      </a:lnTo>
                      <a:lnTo>
                        <a:pt x="23" y="19"/>
                      </a:lnTo>
                      <a:lnTo>
                        <a:pt x="30" y="11"/>
                      </a:lnTo>
                      <a:lnTo>
                        <a:pt x="36" y="3"/>
                      </a:lnTo>
                      <a:lnTo>
                        <a:pt x="36" y="2"/>
                      </a:lnTo>
                      <a:lnTo>
                        <a:pt x="34" y="0"/>
                      </a:lnTo>
                      <a:close/>
                      <a:moveTo>
                        <a:pt x="180" y="170"/>
                      </a:moveTo>
                      <a:lnTo>
                        <a:pt x="190" y="163"/>
                      </a:lnTo>
                      <a:lnTo>
                        <a:pt x="197" y="155"/>
                      </a:lnTo>
                      <a:lnTo>
                        <a:pt x="205" y="148"/>
                      </a:lnTo>
                      <a:lnTo>
                        <a:pt x="211" y="138"/>
                      </a:lnTo>
                      <a:lnTo>
                        <a:pt x="216" y="129"/>
                      </a:lnTo>
                      <a:lnTo>
                        <a:pt x="220" y="119"/>
                      </a:lnTo>
                      <a:lnTo>
                        <a:pt x="224" y="108"/>
                      </a:lnTo>
                      <a:lnTo>
                        <a:pt x="226" y="96"/>
                      </a:lnTo>
                      <a:lnTo>
                        <a:pt x="224" y="96"/>
                      </a:lnTo>
                      <a:lnTo>
                        <a:pt x="222" y="96"/>
                      </a:lnTo>
                      <a:lnTo>
                        <a:pt x="220" y="108"/>
                      </a:lnTo>
                      <a:lnTo>
                        <a:pt x="216" y="119"/>
                      </a:lnTo>
                      <a:lnTo>
                        <a:pt x="212" y="129"/>
                      </a:lnTo>
                      <a:lnTo>
                        <a:pt x="207" y="138"/>
                      </a:lnTo>
                      <a:lnTo>
                        <a:pt x="201" y="146"/>
                      </a:lnTo>
                      <a:lnTo>
                        <a:pt x="193" y="155"/>
                      </a:lnTo>
                      <a:lnTo>
                        <a:pt x="186" y="161"/>
                      </a:lnTo>
                      <a:lnTo>
                        <a:pt x="178" y="168"/>
                      </a:lnTo>
                      <a:lnTo>
                        <a:pt x="180" y="170"/>
                      </a:lnTo>
                      <a:close/>
                    </a:path>
                  </a:pathLst>
                </a:custGeom>
                <a:solidFill>
                  <a:srgbClr val="E77761"/>
                </a:solidFill>
                <a:ln w="9525">
                  <a:noFill/>
                  <a:round/>
                  <a:headEnd/>
                  <a:tailEnd/>
                </a:ln>
              </p:spPr>
              <p:txBody>
                <a:bodyPr/>
                <a:lstStyle/>
                <a:p>
                  <a:endParaRPr lang="en-US"/>
                </a:p>
              </p:txBody>
            </p:sp>
            <p:sp>
              <p:nvSpPr>
                <p:cNvPr id="22296" name="Freeform 474"/>
                <p:cNvSpPr>
                  <a:spLocks noEditPoints="1"/>
                </p:cNvSpPr>
                <p:nvPr/>
              </p:nvSpPr>
              <p:spPr bwMode="auto">
                <a:xfrm>
                  <a:off x="1434" y="1503"/>
                  <a:ext cx="222" cy="168"/>
                </a:xfrm>
                <a:custGeom>
                  <a:avLst/>
                  <a:gdLst>
                    <a:gd name="T0" fmla="*/ 34 w 222"/>
                    <a:gd name="T1" fmla="*/ 0 h 168"/>
                    <a:gd name="T2" fmla="*/ 26 w 222"/>
                    <a:gd name="T3" fmla="*/ 7 h 168"/>
                    <a:gd name="T4" fmla="*/ 21 w 222"/>
                    <a:gd name="T5" fmla="*/ 15 h 168"/>
                    <a:gd name="T6" fmla="*/ 15 w 222"/>
                    <a:gd name="T7" fmla="*/ 24 h 168"/>
                    <a:gd name="T8" fmla="*/ 9 w 222"/>
                    <a:gd name="T9" fmla="*/ 34 h 168"/>
                    <a:gd name="T10" fmla="*/ 6 w 222"/>
                    <a:gd name="T11" fmla="*/ 45 h 168"/>
                    <a:gd name="T12" fmla="*/ 4 w 222"/>
                    <a:gd name="T13" fmla="*/ 55 h 168"/>
                    <a:gd name="T14" fmla="*/ 2 w 222"/>
                    <a:gd name="T15" fmla="*/ 66 h 168"/>
                    <a:gd name="T16" fmla="*/ 0 w 222"/>
                    <a:gd name="T17" fmla="*/ 77 h 168"/>
                    <a:gd name="T18" fmla="*/ 0 w 222"/>
                    <a:gd name="T19" fmla="*/ 83 h 168"/>
                    <a:gd name="T20" fmla="*/ 2 w 222"/>
                    <a:gd name="T21" fmla="*/ 91 h 168"/>
                    <a:gd name="T22" fmla="*/ 4 w 222"/>
                    <a:gd name="T23" fmla="*/ 91 h 168"/>
                    <a:gd name="T24" fmla="*/ 6 w 222"/>
                    <a:gd name="T25" fmla="*/ 91 h 168"/>
                    <a:gd name="T26" fmla="*/ 4 w 222"/>
                    <a:gd name="T27" fmla="*/ 85 h 168"/>
                    <a:gd name="T28" fmla="*/ 4 w 222"/>
                    <a:gd name="T29" fmla="*/ 77 h 168"/>
                    <a:gd name="T30" fmla="*/ 6 w 222"/>
                    <a:gd name="T31" fmla="*/ 68 h 168"/>
                    <a:gd name="T32" fmla="*/ 6 w 222"/>
                    <a:gd name="T33" fmla="*/ 56 h 168"/>
                    <a:gd name="T34" fmla="*/ 9 w 222"/>
                    <a:gd name="T35" fmla="*/ 47 h 168"/>
                    <a:gd name="T36" fmla="*/ 13 w 222"/>
                    <a:gd name="T37" fmla="*/ 36 h 168"/>
                    <a:gd name="T38" fmla="*/ 17 w 222"/>
                    <a:gd name="T39" fmla="*/ 28 h 168"/>
                    <a:gd name="T40" fmla="*/ 23 w 222"/>
                    <a:gd name="T41" fmla="*/ 19 h 168"/>
                    <a:gd name="T42" fmla="*/ 28 w 222"/>
                    <a:gd name="T43" fmla="*/ 11 h 168"/>
                    <a:gd name="T44" fmla="*/ 36 w 222"/>
                    <a:gd name="T45" fmla="*/ 3 h 168"/>
                    <a:gd name="T46" fmla="*/ 34 w 222"/>
                    <a:gd name="T47" fmla="*/ 1 h 168"/>
                    <a:gd name="T48" fmla="*/ 34 w 222"/>
                    <a:gd name="T49" fmla="*/ 0 h 168"/>
                    <a:gd name="T50" fmla="*/ 178 w 222"/>
                    <a:gd name="T51" fmla="*/ 168 h 168"/>
                    <a:gd name="T52" fmla="*/ 186 w 222"/>
                    <a:gd name="T53" fmla="*/ 161 h 168"/>
                    <a:gd name="T54" fmla="*/ 193 w 222"/>
                    <a:gd name="T55" fmla="*/ 153 h 168"/>
                    <a:gd name="T56" fmla="*/ 201 w 222"/>
                    <a:gd name="T57" fmla="*/ 146 h 168"/>
                    <a:gd name="T58" fmla="*/ 207 w 222"/>
                    <a:gd name="T59" fmla="*/ 136 h 168"/>
                    <a:gd name="T60" fmla="*/ 212 w 222"/>
                    <a:gd name="T61" fmla="*/ 127 h 168"/>
                    <a:gd name="T62" fmla="*/ 216 w 222"/>
                    <a:gd name="T63" fmla="*/ 117 h 168"/>
                    <a:gd name="T64" fmla="*/ 220 w 222"/>
                    <a:gd name="T65" fmla="*/ 106 h 168"/>
                    <a:gd name="T66" fmla="*/ 222 w 222"/>
                    <a:gd name="T67" fmla="*/ 94 h 168"/>
                    <a:gd name="T68" fmla="*/ 220 w 222"/>
                    <a:gd name="T69" fmla="*/ 94 h 168"/>
                    <a:gd name="T70" fmla="*/ 218 w 222"/>
                    <a:gd name="T71" fmla="*/ 94 h 168"/>
                    <a:gd name="T72" fmla="*/ 214 w 222"/>
                    <a:gd name="T73" fmla="*/ 106 h 168"/>
                    <a:gd name="T74" fmla="*/ 212 w 222"/>
                    <a:gd name="T75" fmla="*/ 115 h 168"/>
                    <a:gd name="T76" fmla="*/ 209 w 222"/>
                    <a:gd name="T77" fmla="*/ 127 h 168"/>
                    <a:gd name="T78" fmla="*/ 203 w 222"/>
                    <a:gd name="T79" fmla="*/ 134 h 168"/>
                    <a:gd name="T80" fmla="*/ 197 w 222"/>
                    <a:gd name="T81" fmla="*/ 144 h 168"/>
                    <a:gd name="T82" fmla="*/ 190 w 222"/>
                    <a:gd name="T83" fmla="*/ 151 h 168"/>
                    <a:gd name="T84" fmla="*/ 182 w 222"/>
                    <a:gd name="T85" fmla="*/ 159 h 168"/>
                    <a:gd name="T86" fmla="*/ 174 w 222"/>
                    <a:gd name="T87" fmla="*/ 165 h 168"/>
                    <a:gd name="T88" fmla="*/ 176 w 222"/>
                    <a:gd name="T89" fmla="*/ 166 h 168"/>
                    <a:gd name="T90" fmla="*/ 178 w 222"/>
                    <a:gd name="T91" fmla="*/ 168 h 1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2"/>
                    <a:gd name="T139" fmla="*/ 0 h 168"/>
                    <a:gd name="T140" fmla="*/ 222 w 222"/>
                    <a:gd name="T141" fmla="*/ 168 h 1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2" h="168">
                      <a:moveTo>
                        <a:pt x="34" y="0"/>
                      </a:moveTo>
                      <a:lnTo>
                        <a:pt x="26" y="7"/>
                      </a:lnTo>
                      <a:lnTo>
                        <a:pt x="21" y="15"/>
                      </a:lnTo>
                      <a:lnTo>
                        <a:pt x="15" y="24"/>
                      </a:lnTo>
                      <a:lnTo>
                        <a:pt x="9" y="34"/>
                      </a:lnTo>
                      <a:lnTo>
                        <a:pt x="6" y="45"/>
                      </a:lnTo>
                      <a:lnTo>
                        <a:pt x="4" y="55"/>
                      </a:lnTo>
                      <a:lnTo>
                        <a:pt x="2" y="66"/>
                      </a:lnTo>
                      <a:lnTo>
                        <a:pt x="0" y="77"/>
                      </a:lnTo>
                      <a:lnTo>
                        <a:pt x="0" y="83"/>
                      </a:lnTo>
                      <a:lnTo>
                        <a:pt x="2" y="91"/>
                      </a:lnTo>
                      <a:lnTo>
                        <a:pt x="4" y="91"/>
                      </a:lnTo>
                      <a:lnTo>
                        <a:pt x="6" y="91"/>
                      </a:lnTo>
                      <a:lnTo>
                        <a:pt x="4" y="85"/>
                      </a:lnTo>
                      <a:lnTo>
                        <a:pt x="4" y="77"/>
                      </a:lnTo>
                      <a:lnTo>
                        <a:pt x="6" y="68"/>
                      </a:lnTo>
                      <a:lnTo>
                        <a:pt x="6" y="56"/>
                      </a:lnTo>
                      <a:lnTo>
                        <a:pt x="9" y="47"/>
                      </a:lnTo>
                      <a:lnTo>
                        <a:pt x="13" y="36"/>
                      </a:lnTo>
                      <a:lnTo>
                        <a:pt x="17" y="28"/>
                      </a:lnTo>
                      <a:lnTo>
                        <a:pt x="23" y="19"/>
                      </a:lnTo>
                      <a:lnTo>
                        <a:pt x="28" y="11"/>
                      </a:lnTo>
                      <a:lnTo>
                        <a:pt x="36" y="3"/>
                      </a:lnTo>
                      <a:lnTo>
                        <a:pt x="34" y="1"/>
                      </a:lnTo>
                      <a:lnTo>
                        <a:pt x="34" y="0"/>
                      </a:lnTo>
                      <a:close/>
                      <a:moveTo>
                        <a:pt x="178" y="168"/>
                      </a:moveTo>
                      <a:lnTo>
                        <a:pt x="186" y="161"/>
                      </a:lnTo>
                      <a:lnTo>
                        <a:pt x="193" y="153"/>
                      </a:lnTo>
                      <a:lnTo>
                        <a:pt x="201" y="146"/>
                      </a:lnTo>
                      <a:lnTo>
                        <a:pt x="207" y="136"/>
                      </a:lnTo>
                      <a:lnTo>
                        <a:pt x="212" y="127"/>
                      </a:lnTo>
                      <a:lnTo>
                        <a:pt x="216" y="117"/>
                      </a:lnTo>
                      <a:lnTo>
                        <a:pt x="220" y="106"/>
                      </a:lnTo>
                      <a:lnTo>
                        <a:pt x="222" y="94"/>
                      </a:lnTo>
                      <a:lnTo>
                        <a:pt x="220" y="94"/>
                      </a:lnTo>
                      <a:lnTo>
                        <a:pt x="218" y="94"/>
                      </a:lnTo>
                      <a:lnTo>
                        <a:pt x="214" y="106"/>
                      </a:lnTo>
                      <a:lnTo>
                        <a:pt x="212" y="115"/>
                      </a:lnTo>
                      <a:lnTo>
                        <a:pt x="209" y="127"/>
                      </a:lnTo>
                      <a:lnTo>
                        <a:pt x="203" y="134"/>
                      </a:lnTo>
                      <a:lnTo>
                        <a:pt x="197" y="144"/>
                      </a:lnTo>
                      <a:lnTo>
                        <a:pt x="190" y="151"/>
                      </a:lnTo>
                      <a:lnTo>
                        <a:pt x="182" y="159"/>
                      </a:lnTo>
                      <a:lnTo>
                        <a:pt x="174" y="165"/>
                      </a:lnTo>
                      <a:lnTo>
                        <a:pt x="176" y="166"/>
                      </a:lnTo>
                      <a:lnTo>
                        <a:pt x="178" y="168"/>
                      </a:lnTo>
                      <a:close/>
                    </a:path>
                  </a:pathLst>
                </a:custGeom>
                <a:solidFill>
                  <a:srgbClr val="E87863"/>
                </a:solidFill>
                <a:ln w="9525">
                  <a:noFill/>
                  <a:round/>
                  <a:headEnd/>
                  <a:tailEnd/>
                </a:ln>
              </p:spPr>
              <p:txBody>
                <a:bodyPr/>
                <a:lstStyle/>
                <a:p>
                  <a:endParaRPr lang="en-US"/>
                </a:p>
              </p:txBody>
            </p:sp>
            <p:sp>
              <p:nvSpPr>
                <p:cNvPr id="22297" name="Freeform 475"/>
                <p:cNvSpPr>
                  <a:spLocks noEditPoints="1"/>
                </p:cNvSpPr>
                <p:nvPr/>
              </p:nvSpPr>
              <p:spPr bwMode="auto">
                <a:xfrm>
                  <a:off x="1436" y="1504"/>
                  <a:ext cx="218" cy="165"/>
                </a:xfrm>
                <a:custGeom>
                  <a:avLst/>
                  <a:gdLst>
                    <a:gd name="T0" fmla="*/ 32 w 218"/>
                    <a:gd name="T1" fmla="*/ 0 h 165"/>
                    <a:gd name="T2" fmla="*/ 26 w 218"/>
                    <a:gd name="T3" fmla="*/ 8 h 165"/>
                    <a:gd name="T4" fmla="*/ 19 w 218"/>
                    <a:gd name="T5" fmla="*/ 16 h 165"/>
                    <a:gd name="T6" fmla="*/ 13 w 218"/>
                    <a:gd name="T7" fmla="*/ 25 h 165"/>
                    <a:gd name="T8" fmla="*/ 9 w 218"/>
                    <a:gd name="T9" fmla="*/ 35 h 165"/>
                    <a:gd name="T10" fmla="*/ 5 w 218"/>
                    <a:gd name="T11" fmla="*/ 44 h 165"/>
                    <a:gd name="T12" fmla="*/ 2 w 218"/>
                    <a:gd name="T13" fmla="*/ 55 h 165"/>
                    <a:gd name="T14" fmla="*/ 2 w 218"/>
                    <a:gd name="T15" fmla="*/ 65 h 165"/>
                    <a:gd name="T16" fmla="*/ 0 w 218"/>
                    <a:gd name="T17" fmla="*/ 76 h 165"/>
                    <a:gd name="T18" fmla="*/ 0 w 218"/>
                    <a:gd name="T19" fmla="*/ 84 h 165"/>
                    <a:gd name="T20" fmla="*/ 2 w 218"/>
                    <a:gd name="T21" fmla="*/ 90 h 165"/>
                    <a:gd name="T22" fmla="*/ 4 w 218"/>
                    <a:gd name="T23" fmla="*/ 90 h 165"/>
                    <a:gd name="T24" fmla="*/ 5 w 218"/>
                    <a:gd name="T25" fmla="*/ 91 h 165"/>
                    <a:gd name="T26" fmla="*/ 4 w 218"/>
                    <a:gd name="T27" fmla="*/ 84 h 165"/>
                    <a:gd name="T28" fmla="*/ 4 w 218"/>
                    <a:gd name="T29" fmla="*/ 76 h 165"/>
                    <a:gd name="T30" fmla="*/ 5 w 218"/>
                    <a:gd name="T31" fmla="*/ 67 h 165"/>
                    <a:gd name="T32" fmla="*/ 5 w 218"/>
                    <a:gd name="T33" fmla="*/ 55 h 165"/>
                    <a:gd name="T34" fmla="*/ 9 w 218"/>
                    <a:gd name="T35" fmla="*/ 46 h 165"/>
                    <a:gd name="T36" fmla="*/ 13 w 218"/>
                    <a:gd name="T37" fmla="*/ 36 h 165"/>
                    <a:gd name="T38" fmla="*/ 22 w 218"/>
                    <a:gd name="T39" fmla="*/ 19 h 165"/>
                    <a:gd name="T40" fmla="*/ 34 w 218"/>
                    <a:gd name="T41" fmla="*/ 4 h 165"/>
                    <a:gd name="T42" fmla="*/ 34 w 218"/>
                    <a:gd name="T43" fmla="*/ 2 h 165"/>
                    <a:gd name="T44" fmla="*/ 32 w 218"/>
                    <a:gd name="T45" fmla="*/ 0 h 165"/>
                    <a:gd name="T46" fmla="*/ 174 w 218"/>
                    <a:gd name="T47" fmla="*/ 165 h 165"/>
                    <a:gd name="T48" fmla="*/ 182 w 218"/>
                    <a:gd name="T49" fmla="*/ 158 h 165"/>
                    <a:gd name="T50" fmla="*/ 189 w 218"/>
                    <a:gd name="T51" fmla="*/ 152 h 165"/>
                    <a:gd name="T52" fmla="*/ 197 w 218"/>
                    <a:gd name="T53" fmla="*/ 143 h 165"/>
                    <a:gd name="T54" fmla="*/ 203 w 218"/>
                    <a:gd name="T55" fmla="*/ 135 h 165"/>
                    <a:gd name="T56" fmla="*/ 208 w 218"/>
                    <a:gd name="T57" fmla="*/ 126 h 165"/>
                    <a:gd name="T58" fmla="*/ 212 w 218"/>
                    <a:gd name="T59" fmla="*/ 116 h 165"/>
                    <a:gd name="T60" fmla="*/ 216 w 218"/>
                    <a:gd name="T61" fmla="*/ 105 h 165"/>
                    <a:gd name="T62" fmla="*/ 218 w 218"/>
                    <a:gd name="T63" fmla="*/ 93 h 165"/>
                    <a:gd name="T64" fmla="*/ 216 w 218"/>
                    <a:gd name="T65" fmla="*/ 93 h 165"/>
                    <a:gd name="T66" fmla="*/ 214 w 218"/>
                    <a:gd name="T67" fmla="*/ 95 h 165"/>
                    <a:gd name="T68" fmla="*/ 210 w 218"/>
                    <a:gd name="T69" fmla="*/ 105 h 165"/>
                    <a:gd name="T70" fmla="*/ 208 w 218"/>
                    <a:gd name="T71" fmla="*/ 114 h 165"/>
                    <a:gd name="T72" fmla="*/ 203 w 218"/>
                    <a:gd name="T73" fmla="*/ 124 h 165"/>
                    <a:gd name="T74" fmla="*/ 199 w 218"/>
                    <a:gd name="T75" fmla="*/ 133 h 165"/>
                    <a:gd name="T76" fmla="*/ 193 w 218"/>
                    <a:gd name="T77" fmla="*/ 143 h 165"/>
                    <a:gd name="T78" fmla="*/ 186 w 218"/>
                    <a:gd name="T79" fmla="*/ 150 h 165"/>
                    <a:gd name="T80" fmla="*/ 178 w 218"/>
                    <a:gd name="T81" fmla="*/ 156 h 165"/>
                    <a:gd name="T82" fmla="*/ 170 w 218"/>
                    <a:gd name="T83" fmla="*/ 164 h 165"/>
                    <a:gd name="T84" fmla="*/ 172 w 218"/>
                    <a:gd name="T85" fmla="*/ 164 h 165"/>
                    <a:gd name="T86" fmla="*/ 174 w 218"/>
                    <a:gd name="T87" fmla="*/ 165 h 1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8"/>
                    <a:gd name="T133" fmla="*/ 0 h 165"/>
                    <a:gd name="T134" fmla="*/ 218 w 218"/>
                    <a:gd name="T135" fmla="*/ 165 h 1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8" h="165">
                      <a:moveTo>
                        <a:pt x="32" y="0"/>
                      </a:moveTo>
                      <a:lnTo>
                        <a:pt x="26" y="8"/>
                      </a:lnTo>
                      <a:lnTo>
                        <a:pt x="19" y="16"/>
                      </a:lnTo>
                      <a:lnTo>
                        <a:pt x="13" y="25"/>
                      </a:lnTo>
                      <a:lnTo>
                        <a:pt x="9" y="35"/>
                      </a:lnTo>
                      <a:lnTo>
                        <a:pt x="5" y="44"/>
                      </a:lnTo>
                      <a:lnTo>
                        <a:pt x="2" y="55"/>
                      </a:lnTo>
                      <a:lnTo>
                        <a:pt x="2" y="65"/>
                      </a:lnTo>
                      <a:lnTo>
                        <a:pt x="0" y="76"/>
                      </a:lnTo>
                      <a:lnTo>
                        <a:pt x="0" y="84"/>
                      </a:lnTo>
                      <a:lnTo>
                        <a:pt x="2" y="90"/>
                      </a:lnTo>
                      <a:lnTo>
                        <a:pt x="4" y="90"/>
                      </a:lnTo>
                      <a:lnTo>
                        <a:pt x="5" y="91"/>
                      </a:lnTo>
                      <a:lnTo>
                        <a:pt x="4" y="84"/>
                      </a:lnTo>
                      <a:lnTo>
                        <a:pt x="4" y="76"/>
                      </a:lnTo>
                      <a:lnTo>
                        <a:pt x="5" y="67"/>
                      </a:lnTo>
                      <a:lnTo>
                        <a:pt x="5" y="55"/>
                      </a:lnTo>
                      <a:lnTo>
                        <a:pt x="9" y="46"/>
                      </a:lnTo>
                      <a:lnTo>
                        <a:pt x="13" y="36"/>
                      </a:lnTo>
                      <a:lnTo>
                        <a:pt x="22" y="19"/>
                      </a:lnTo>
                      <a:lnTo>
                        <a:pt x="34" y="4"/>
                      </a:lnTo>
                      <a:lnTo>
                        <a:pt x="34" y="2"/>
                      </a:lnTo>
                      <a:lnTo>
                        <a:pt x="32" y="0"/>
                      </a:lnTo>
                      <a:close/>
                      <a:moveTo>
                        <a:pt x="174" y="165"/>
                      </a:moveTo>
                      <a:lnTo>
                        <a:pt x="182" y="158"/>
                      </a:lnTo>
                      <a:lnTo>
                        <a:pt x="189" y="152"/>
                      </a:lnTo>
                      <a:lnTo>
                        <a:pt x="197" y="143"/>
                      </a:lnTo>
                      <a:lnTo>
                        <a:pt x="203" y="135"/>
                      </a:lnTo>
                      <a:lnTo>
                        <a:pt x="208" y="126"/>
                      </a:lnTo>
                      <a:lnTo>
                        <a:pt x="212" y="116"/>
                      </a:lnTo>
                      <a:lnTo>
                        <a:pt x="216" y="105"/>
                      </a:lnTo>
                      <a:lnTo>
                        <a:pt x="218" y="93"/>
                      </a:lnTo>
                      <a:lnTo>
                        <a:pt x="216" y="93"/>
                      </a:lnTo>
                      <a:lnTo>
                        <a:pt x="214" y="95"/>
                      </a:lnTo>
                      <a:lnTo>
                        <a:pt x="210" y="105"/>
                      </a:lnTo>
                      <a:lnTo>
                        <a:pt x="208" y="114"/>
                      </a:lnTo>
                      <a:lnTo>
                        <a:pt x="203" y="124"/>
                      </a:lnTo>
                      <a:lnTo>
                        <a:pt x="199" y="133"/>
                      </a:lnTo>
                      <a:lnTo>
                        <a:pt x="193" y="143"/>
                      </a:lnTo>
                      <a:lnTo>
                        <a:pt x="186" y="150"/>
                      </a:lnTo>
                      <a:lnTo>
                        <a:pt x="178" y="156"/>
                      </a:lnTo>
                      <a:lnTo>
                        <a:pt x="170" y="164"/>
                      </a:lnTo>
                      <a:lnTo>
                        <a:pt x="172" y="164"/>
                      </a:lnTo>
                      <a:lnTo>
                        <a:pt x="174" y="165"/>
                      </a:lnTo>
                      <a:close/>
                    </a:path>
                  </a:pathLst>
                </a:custGeom>
                <a:solidFill>
                  <a:srgbClr val="E87A65"/>
                </a:solidFill>
                <a:ln w="9525">
                  <a:noFill/>
                  <a:round/>
                  <a:headEnd/>
                  <a:tailEnd/>
                </a:ln>
              </p:spPr>
              <p:txBody>
                <a:bodyPr/>
                <a:lstStyle/>
                <a:p>
                  <a:endParaRPr lang="en-US"/>
                </a:p>
              </p:txBody>
            </p:sp>
            <p:sp>
              <p:nvSpPr>
                <p:cNvPr id="22298" name="Freeform 476"/>
                <p:cNvSpPr>
                  <a:spLocks noEditPoints="1"/>
                </p:cNvSpPr>
                <p:nvPr/>
              </p:nvSpPr>
              <p:spPr bwMode="auto">
                <a:xfrm>
                  <a:off x="1438" y="1506"/>
                  <a:ext cx="214" cy="162"/>
                </a:xfrm>
                <a:custGeom>
                  <a:avLst/>
                  <a:gdLst>
                    <a:gd name="T0" fmla="*/ 32 w 214"/>
                    <a:gd name="T1" fmla="*/ 0 h 162"/>
                    <a:gd name="T2" fmla="*/ 24 w 214"/>
                    <a:gd name="T3" fmla="*/ 8 h 162"/>
                    <a:gd name="T4" fmla="*/ 19 w 214"/>
                    <a:gd name="T5" fmla="*/ 16 h 162"/>
                    <a:gd name="T6" fmla="*/ 13 w 214"/>
                    <a:gd name="T7" fmla="*/ 25 h 162"/>
                    <a:gd name="T8" fmla="*/ 9 w 214"/>
                    <a:gd name="T9" fmla="*/ 33 h 162"/>
                    <a:gd name="T10" fmla="*/ 5 w 214"/>
                    <a:gd name="T11" fmla="*/ 44 h 162"/>
                    <a:gd name="T12" fmla="*/ 2 w 214"/>
                    <a:gd name="T13" fmla="*/ 53 h 162"/>
                    <a:gd name="T14" fmla="*/ 2 w 214"/>
                    <a:gd name="T15" fmla="*/ 65 h 162"/>
                    <a:gd name="T16" fmla="*/ 0 w 214"/>
                    <a:gd name="T17" fmla="*/ 74 h 162"/>
                    <a:gd name="T18" fmla="*/ 0 w 214"/>
                    <a:gd name="T19" fmla="*/ 82 h 162"/>
                    <a:gd name="T20" fmla="*/ 2 w 214"/>
                    <a:gd name="T21" fmla="*/ 88 h 162"/>
                    <a:gd name="T22" fmla="*/ 3 w 214"/>
                    <a:gd name="T23" fmla="*/ 89 h 162"/>
                    <a:gd name="T24" fmla="*/ 5 w 214"/>
                    <a:gd name="T25" fmla="*/ 89 h 162"/>
                    <a:gd name="T26" fmla="*/ 3 w 214"/>
                    <a:gd name="T27" fmla="*/ 82 h 162"/>
                    <a:gd name="T28" fmla="*/ 3 w 214"/>
                    <a:gd name="T29" fmla="*/ 74 h 162"/>
                    <a:gd name="T30" fmla="*/ 5 w 214"/>
                    <a:gd name="T31" fmla="*/ 65 h 162"/>
                    <a:gd name="T32" fmla="*/ 5 w 214"/>
                    <a:gd name="T33" fmla="*/ 55 h 162"/>
                    <a:gd name="T34" fmla="*/ 9 w 214"/>
                    <a:gd name="T35" fmla="*/ 46 h 162"/>
                    <a:gd name="T36" fmla="*/ 11 w 214"/>
                    <a:gd name="T37" fmla="*/ 36 h 162"/>
                    <a:gd name="T38" fmla="*/ 20 w 214"/>
                    <a:gd name="T39" fmla="*/ 19 h 162"/>
                    <a:gd name="T40" fmla="*/ 32 w 214"/>
                    <a:gd name="T41" fmla="*/ 4 h 162"/>
                    <a:gd name="T42" fmla="*/ 32 w 214"/>
                    <a:gd name="T43" fmla="*/ 2 h 162"/>
                    <a:gd name="T44" fmla="*/ 32 w 214"/>
                    <a:gd name="T45" fmla="*/ 0 h 162"/>
                    <a:gd name="T46" fmla="*/ 170 w 214"/>
                    <a:gd name="T47" fmla="*/ 162 h 162"/>
                    <a:gd name="T48" fmla="*/ 178 w 214"/>
                    <a:gd name="T49" fmla="*/ 156 h 162"/>
                    <a:gd name="T50" fmla="*/ 186 w 214"/>
                    <a:gd name="T51" fmla="*/ 148 h 162"/>
                    <a:gd name="T52" fmla="*/ 193 w 214"/>
                    <a:gd name="T53" fmla="*/ 141 h 162"/>
                    <a:gd name="T54" fmla="*/ 199 w 214"/>
                    <a:gd name="T55" fmla="*/ 131 h 162"/>
                    <a:gd name="T56" fmla="*/ 205 w 214"/>
                    <a:gd name="T57" fmla="*/ 124 h 162"/>
                    <a:gd name="T58" fmla="*/ 208 w 214"/>
                    <a:gd name="T59" fmla="*/ 112 h 162"/>
                    <a:gd name="T60" fmla="*/ 210 w 214"/>
                    <a:gd name="T61" fmla="*/ 103 h 162"/>
                    <a:gd name="T62" fmla="*/ 214 w 214"/>
                    <a:gd name="T63" fmla="*/ 91 h 162"/>
                    <a:gd name="T64" fmla="*/ 212 w 214"/>
                    <a:gd name="T65" fmla="*/ 93 h 162"/>
                    <a:gd name="T66" fmla="*/ 210 w 214"/>
                    <a:gd name="T67" fmla="*/ 93 h 162"/>
                    <a:gd name="T68" fmla="*/ 206 w 214"/>
                    <a:gd name="T69" fmla="*/ 103 h 162"/>
                    <a:gd name="T70" fmla="*/ 205 w 214"/>
                    <a:gd name="T71" fmla="*/ 112 h 162"/>
                    <a:gd name="T72" fmla="*/ 199 w 214"/>
                    <a:gd name="T73" fmla="*/ 122 h 162"/>
                    <a:gd name="T74" fmla="*/ 195 w 214"/>
                    <a:gd name="T75" fmla="*/ 131 h 162"/>
                    <a:gd name="T76" fmla="*/ 189 w 214"/>
                    <a:gd name="T77" fmla="*/ 139 h 162"/>
                    <a:gd name="T78" fmla="*/ 182 w 214"/>
                    <a:gd name="T79" fmla="*/ 146 h 162"/>
                    <a:gd name="T80" fmla="*/ 174 w 214"/>
                    <a:gd name="T81" fmla="*/ 154 h 162"/>
                    <a:gd name="T82" fmla="*/ 167 w 214"/>
                    <a:gd name="T83" fmla="*/ 160 h 162"/>
                    <a:gd name="T84" fmla="*/ 168 w 214"/>
                    <a:gd name="T85" fmla="*/ 162 h 162"/>
                    <a:gd name="T86" fmla="*/ 170 w 214"/>
                    <a:gd name="T87" fmla="*/ 162 h 1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
                    <a:gd name="T133" fmla="*/ 0 h 162"/>
                    <a:gd name="T134" fmla="*/ 214 w 214"/>
                    <a:gd name="T135" fmla="*/ 162 h 1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 h="162">
                      <a:moveTo>
                        <a:pt x="32" y="0"/>
                      </a:moveTo>
                      <a:lnTo>
                        <a:pt x="24" y="8"/>
                      </a:lnTo>
                      <a:lnTo>
                        <a:pt x="19" y="16"/>
                      </a:lnTo>
                      <a:lnTo>
                        <a:pt x="13" y="25"/>
                      </a:lnTo>
                      <a:lnTo>
                        <a:pt x="9" y="33"/>
                      </a:lnTo>
                      <a:lnTo>
                        <a:pt x="5" y="44"/>
                      </a:lnTo>
                      <a:lnTo>
                        <a:pt x="2" y="53"/>
                      </a:lnTo>
                      <a:lnTo>
                        <a:pt x="2" y="65"/>
                      </a:lnTo>
                      <a:lnTo>
                        <a:pt x="0" y="74"/>
                      </a:lnTo>
                      <a:lnTo>
                        <a:pt x="0" y="82"/>
                      </a:lnTo>
                      <a:lnTo>
                        <a:pt x="2" y="88"/>
                      </a:lnTo>
                      <a:lnTo>
                        <a:pt x="3" y="89"/>
                      </a:lnTo>
                      <a:lnTo>
                        <a:pt x="5" y="89"/>
                      </a:lnTo>
                      <a:lnTo>
                        <a:pt x="3" y="82"/>
                      </a:lnTo>
                      <a:lnTo>
                        <a:pt x="3" y="74"/>
                      </a:lnTo>
                      <a:lnTo>
                        <a:pt x="5" y="65"/>
                      </a:lnTo>
                      <a:lnTo>
                        <a:pt x="5" y="55"/>
                      </a:lnTo>
                      <a:lnTo>
                        <a:pt x="9" y="46"/>
                      </a:lnTo>
                      <a:lnTo>
                        <a:pt x="11" y="36"/>
                      </a:lnTo>
                      <a:lnTo>
                        <a:pt x="20" y="19"/>
                      </a:lnTo>
                      <a:lnTo>
                        <a:pt x="32" y="4"/>
                      </a:lnTo>
                      <a:lnTo>
                        <a:pt x="32" y="2"/>
                      </a:lnTo>
                      <a:lnTo>
                        <a:pt x="32" y="0"/>
                      </a:lnTo>
                      <a:close/>
                      <a:moveTo>
                        <a:pt x="170" y="162"/>
                      </a:moveTo>
                      <a:lnTo>
                        <a:pt x="178" y="156"/>
                      </a:lnTo>
                      <a:lnTo>
                        <a:pt x="186" y="148"/>
                      </a:lnTo>
                      <a:lnTo>
                        <a:pt x="193" y="141"/>
                      </a:lnTo>
                      <a:lnTo>
                        <a:pt x="199" y="131"/>
                      </a:lnTo>
                      <a:lnTo>
                        <a:pt x="205" y="124"/>
                      </a:lnTo>
                      <a:lnTo>
                        <a:pt x="208" y="112"/>
                      </a:lnTo>
                      <a:lnTo>
                        <a:pt x="210" y="103"/>
                      </a:lnTo>
                      <a:lnTo>
                        <a:pt x="214" y="91"/>
                      </a:lnTo>
                      <a:lnTo>
                        <a:pt x="212" y="93"/>
                      </a:lnTo>
                      <a:lnTo>
                        <a:pt x="210" y="93"/>
                      </a:lnTo>
                      <a:lnTo>
                        <a:pt x="206" y="103"/>
                      </a:lnTo>
                      <a:lnTo>
                        <a:pt x="205" y="112"/>
                      </a:lnTo>
                      <a:lnTo>
                        <a:pt x="199" y="122"/>
                      </a:lnTo>
                      <a:lnTo>
                        <a:pt x="195" y="131"/>
                      </a:lnTo>
                      <a:lnTo>
                        <a:pt x="189" y="139"/>
                      </a:lnTo>
                      <a:lnTo>
                        <a:pt x="182" y="146"/>
                      </a:lnTo>
                      <a:lnTo>
                        <a:pt x="174" y="154"/>
                      </a:lnTo>
                      <a:lnTo>
                        <a:pt x="167" y="160"/>
                      </a:lnTo>
                      <a:lnTo>
                        <a:pt x="168" y="162"/>
                      </a:lnTo>
                      <a:lnTo>
                        <a:pt x="170" y="162"/>
                      </a:lnTo>
                      <a:close/>
                    </a:path>
                  </a:pathLst>
                </a:custGeom>
                <a:solidFill>
                  <a:srgbClr val="E87C66"/>
                </a:solidFill>
                <a:ln w="9525">
                  <a:noFill/>
                  <a:round/>
                  <a:headEnd/>
                  <a:tailEnd/>
                </a:ln>
              </p:spPr>
              <p:txBody>
                <a:bodyPr/>
                <a:lstStyle/>
                <a:p>
                  <a:endParaRPr lang="en-US"/>
                </a:p>
              </p:txBody>
            </p:sp>
            <p:sp>
              <p:nvSpPr>
                <p:cNvPr id="22299" name="Freeform 477"/>
                <p:cNvSpPr>
                  <a:spLocks noEditPoints="1"/>
                </p:cNvSpPr>
                <p:nvPr/>
              </p:nvSpPr>
              <p:spPr bwMode="auto">
                <a:xfrm>
                  <a:off x="1440" y="1508"/>
                  <a:ext cx="210" cy="160"/>
                </a:xfrm>
                <a:custGeom>
                  <a:avLst/>
                  <a:gdLst>
                    <a:gd name="T0" fmla="*/ 30 w 210"/>
                    <a:gd name="T1" fmla="*/ 0 h 160"/>
                    <a:gd name="T2" fmla="*/ 18 w 210"/>
                    <a:gd name="T3" fmla="*/ 15 h 160"/>
                    <a:gd name="T4" fmla="*/ 9 w 210"/>
                    <a:gd name="T5" fmla="*/ 32 h 160"/>
                    <a:gd name="T6" fmla="*/ 5 w 210"/>
                    <a:gd name="T7" fmla="*/ 42 h 160"/>
                    <a:gd name="T8" fmla="*/ 1 w 210"/>
                    <a:gd name="T9" fmla="*/ 51 h 160"/>
                    <a:gd name="T10" fmla="*/ 1 w 210"/>
                    <a:gd name="T11" fmla="*/ 63 h 160"/>
                    <a:gd name="T12" fmla="*/ 0 w 210"/>
                    <a:gd name="T13" fmla="*/ 72 h 160"/>
                    <a:gd name="T14" fmla="*/ 0 w 210"/>
                    <a:gd name="T15" fmla="*/ 80 h 160"/>
                    <a:gd name="T16" fmla="*/ 1 w 210"/>
                    <a:gd name="T17" fmla="*/ 87 h 160"/>
                    <a:gd name="T18" fmla="*/ 3 w 210"/>
                    <a:gd name="T19" fmla="*/ 87 h 160"/>
                    <a:gd name="T20" fmla="*/ 5 w 210"/>
                    <a:gd name="T21" fmla="*/ 87 h 160"/>
                    <a:gd name="T22" fmla="*/ 3 w 210"/>
                    <a:gd name="T23" fmla="*/ 80 h 160"/>
                    <a:gd name="T24" fmla="*/ 3 w 210"/>
                    <a:gd name="T25" fmla="*/ 72 h 160"/>
                    <a:gd name="T26" fmla="*/ 5 w 210"/>
                    <a:gd name="T27" fmla="*/ 53 h 160"/>
                    <a:gd name="T28" fmla="*/ 11 w 210"/>
                    <a:gd name="T29" fmla="*/ 34 h 160"/>
                    <a:gd name="T30" fmla="*/ 20 w 210"/>
                    <a:gd name="T31" fmla="*/ 17 h 160"/>
                    <a:gd name="T32" fmla="*/ 32 w 210"/>
                    <a:gd name="T33" fmla="*/ 4 h 160"/>
                    <a:gd name="T34" fmla="*/ 30 w 210"/>
                    <a:gd name="T35" fmla="*/ 2 h 160"/>
                    <a:gd name="T36" fmla="*/ 30 w 210"/>
                    <a:gd name="T37" fmla="*/ 0 h 160"/>
                    <a:gd name="T38" fmla="*/ 166 w 210"/>
                    <a:gd name="T39" fmla="*/ 160 h 160"/>
                    <a:gd name="T40" fmla="*/ 174 w 210"/>
                    <a:gd name="T41" fmla="*/ 152 h 160"/>
                    <a:gd name="T42" fmla="*/ 182 w 210"/>
                    <a:gd name="T43" fmla="*/ 146 h 160"/>
                    <a:gd name="T44" fmla="*/ 189 w 210"/>
                    <a:gd name="T45" fmla="*/ 139 h 160"/>
                    <a:gd name="T46" fmla="*/ 195 w 210"/>
                    <a:gd name="T47" fmla="*/ 129 h 160"/>
                    <a:gd name="T48" fmla="*/ 199 w 210"/>
                    <a:gd name="T49" fmla="*/ 120 h 160"/>
                    <a:gd name="T50" fmla="*/ 204 w 210"/>
                    <a:gd name="T51" fmla="*/ 110 h 160"/>
                    <a:gd name="T52" fmla="*/ 206 w 210"/>
                    <a:gd name="T53" fmla="*/ 101 h 160"/>
                    <a:gd name="T54" fmla="*/ 210 w 210"/>
                    <a:gd name="T55" fmla="*/ 91 h 160"/>
                    <a:gd name="T56" fmla="*/ 208 w 210"/>
                    <a:gd name="T57" fmla="*/ 91 h 160"/>
                    <a:gd name="T58" fmla="*/ 206 w 210"/>
                    <a:gd name="T59" fmla="*/ 91 h 160"/>
                    <a:gd name="T60" fmla="*/ 203 w 210"/>
                    <a:gd name="T61" fmla="*/ 101 h 160"/>
                    <a:gd name="T62" fmla="*/ 201 w 210"/>
                    <a:gd name="T63" fmla="*/ 110 h 160"/>
                    <a:gd name="T64" fmla="*/ 195 w 210"/>
                    <a:gd name="T65" fmla="*/ 120 h 160"/>
                    <a:gd name="T66" fmla="*/ 191 w 210"/>
                    <a:gd name="T67" fmla="*/ 129 h 160"/>
                    <a:gd name="T68" fmla="*/ 185 w 210"/>
                    <a:gd name="T69" fmla="*/ 137 h 160"/>
                    <a:gd name="T70" fmla="*/ 178 w 210"/>
                    <a:gd name="T71" fmla="*/ 144 h 160"/>
                    <a:gd name="T72" fmla="*/ 170 w 210"/>
                    <a:gd name="T73" fmla="*/ 150 h 160"/>
                    <a:gd name="T74" fmla="*/ 163 w 210"/>
                    <a:gd name="T75" fmla="*/ 158 h 160"/>
                    <a:gd name="T76" fmla="*/ 163 w 210"/>
                    <a:gd name="T77" fmla="*/ 158 h 160"/>
                    <a:gd name="T78" fmla="*/ 163 w 210"/>
                    <a:gd name="T79" fmla="*/ 158 h 160"/>
                    <a:gd name="T80" fmla="*/ 165 w 210"/>
                    <a:gd name="T81" fmla="*/ 158 h 160"/>
                    <a:gd name="T82" fmla="*/ 166 w 210"/>
                    <a:gd name="T83" fmla="*/ 160 h 16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0"/>
                    <a:gd name="T127" fmla="*/ 0 h 160"/>
                    <a:gd name="T128" fmla="*/ 210 w 210"/>
                    <a:gd name="T129" fmla="*/ 160 h 16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0" h="160">
                      <a:moveTo>
                        <a:pt x="30" y="0"/>
                      </a:moveTo>
                      <a:lnTo>
                        <a:pt x="18" y="15"/>
                      </a:lnTo>
                      <a:lnTo>
                        <a:pt x="9" y="32"/>
                      </a:lnTo>
                      <a:lnTo>
                        <a:pt x="5" y="42"/>
                      </a:lnTo>
                      <a:lnTo>
                        <a:pt x="1" y="51"/>
                      </a:lnTo>
                      <a:lnTo>
                        <a:pt x="1" y="63"/>
                      </a:lnTo>
                      <a:lnTo>
                        <a:pt x="0" y="72"/>
                      </a:lnTo>
                      <a:lnTo>
                        <a:pt x="0" y="80"/>
                      </a:lnTo>
                      <a:lnTo>
                        <a:pt x="1" y="87"/>
                      </a:lnTo>
                      <a:lnTo>
                        <a:pt x="3" y="87"/>
                      </a:lnTo>
                      <a:lnTo>
                        <a:pt x="5" y="87"/>
                      </a:lnTo>
                      <a:lnTo>
                        <a:pt x="3" y="80"/>
                      </a:lnTo>
                      <a:lnTo>
                        <a:pt x="3" y="72"/>
                      </a:lnTo>
                      <a:lnTo>
                        <a:pt x="5" y="53"/>
                      </a:lnTo>
                      <a:lnTo>
                        <a:pt x="11" y="34"/>
                      </a:lnTo>
                      <a:lnTo>
                        <a:pt x="20" y="17"/>
                      </a:lnTo>
                      <a:lnTo>
                        <a:pt x="32" y="4"/>
                      </a:lnTo>
                      <a:lnTo>
                        <a:pt x="30" y="2"/>
                      </a:lnTo>
                      <a:lnTo>
                        <a:pt x="30" y="0"/>
                      </a:lnTo>
                      <a:close/>
                      <a:moveTo>
                        <a:pt x="166" y="160"/>
                      </a:moveTo>
                      <a:lnTo>
                        <a:pt x="174" y="152"/>
                      </a:lnTo>
                      <a:lnTo>
                        <a:pt x="182" y="146"/>
                      </a:lnTo>
                      <a:lnTo>
                        <a:pt x="189" y="139"/>
                      </a:lnTo>
                      <a:lnTo>
                        <a:pt x="195" y="129"/>
                      </a:lnTo>
                      <a:lnTo>
                        <a:pt x="199" y="120"/>
                      </a:lnTo>
                      <a:lnTo>
                        <a:pt x="204" y="110"/>
                      </a:lnTo>
                      <a:lnTo>
                        <a:pt x="206" y="101"/>
                      </a:lnTo>
                      <a:lnTo>
                        <a:pt x="210" y="91"/>
                      </a:lnTo>
                      <a:lnTo>
                        <a:pt x="208" y="91"/>
                      </a:lnTo>
                      <a:lnTo>
                        <a:pt x="206" y="91"/>
                      </a:lnTo>
                      <a:lnTo>
                        <a:pt x="203" y="101"/>
                      </a:lnTo>
                      <a:lnTo>
                        <a:pt x="201" y="110"/>
                      </a:lnTo>
                      <a:lnTo>
                        <a:pt x="195" y="120"/>
                      </a:lnTo>
                      <a:lnTo>
                        <a:pt x="191" y="129"/>
                      </a:lnTo>
                      <a:lnTo>
                        <a:pt x="185" y="137"/>
                      </a:lnTo>
                      <a:lnTo>
                        <a:pt x="178" y="144"/>
                      </a:lnTo>
                      <a:lnTo>
                        <a:pt x="170" y="150"/>
                      </a:lnTo>
                      <a:lnTo>
                        <a:pt x="163" y="158"/>
                      </a:lnTo>
                      <a:lnTo>
                        <a:pt x="165" y="158"/>
                      </a:lnTo>
                      <a:lnTo>
                        <a:pt x="166" y="160"/>
                      </a:lnTo>
                      <a:close/>
                    </a:path>
                  </a:pathLst>
                </a:custGeom>
                <a:solidFill>
                  <a:srgbClr val="E97E68"/>
                </a:solidFill>
                <a:ln w="9525">
                  <a:noFill/>
                  <a:round/>
                  <a:headEnd/>
                  <a:tailEnd/>
                </a:ln>
              </p:spPr>
              <p:txBody>
                <a:bodyPr/>
                <a:lstStyle/>
                <a:p>
                  <a:endParaRPr lang="en-US"/>
                </a:p>
              </p:txBody>
            </p:sp>
            <p:sp>
              <p:nvSpPr>
                <p:cNvPr id="22300" name="Freeform 478"/>
                <p:cNvSpPr>
                  <a:spLocks noEditPoints="1"/>
                </p:cNvSpPr>
                <p:nvPr/>
              </p:nvSpPr>
              <p:spPr bwMode="auto">
                <a:xfrm>
                  <a:off x="1441" y="1510"/>
                  <a:ext cx="207" cy="156"/>
                </a:xfrm>
                <a:custGeom>
                  <a:avLst/>
                  <a:gdLst>
                    <a:gd name="T0" fmla="*/ 29 w 207"/>
                    <a:gd name="T1" fmla="*/ 0 h 156"/>
                    <a:gd name="T2" fmla="*/ 17 w 207"/>
                    <a:gd name="T3" fmla="*/ 15 h 156"/>
                    <a:gd name="T4" fmla="*/ 8 w 207"/>
                    <a:gd name="T5" fmla="*/ 32 h 156"/>
                    <a:gd name="T6" fmla="*/ 6 w 207"/>
                    <a:gd name="T7" fmla="*/ 42 h 156"/>
                    <a:gd name="T8" fmla="*/ 2 w 207"/>
                    <a:gd name="T9" fmla="*/ 51 h 156"/>
                    <a:gd name="T10" fmla="*/ 2 w 207"/>
                    <a:gd name="T11" fmla="*/ 61 h 156"/>
                    <a:gd name="T12" fmla="*/ 0 w 207"/>
                    <a:gd name="T13" fmla="*/ 70 h 156"/>
                    <a:gd name="T14" fmla="*/ 0 w 207"/>
                    <a:gd name="T15" fmla="*/ 78 h 156"/>
                    <a:gd name="T16" fmla="*/ 2 w 207"/>
                    <a:gd name="T17" fmla="*/ 85 h 156"/>
                    <a:gd name="T18" fmla="*/ 4 w 207"/>
                    <a:gd name="T19" fmla="*/ 85 h 156"/>
                    <a:gd name="T20" fmla="*/ 6 w 207"/>
                    <a:gd name="T21" fmla="*/ 87 h 156"/>
                    <a:gd name="T22" fmla="*/ 4 w 207"/>
                    <a:gd name="T23" fmla="*/ 80 h 156"/>
                    <a:gd name="T24" fmla="*/ 4 w 207"/>
                    <a:gd name="T25" fmla="*/ 70 h 156"/>
                    <a:gd name="T26" fmla="*/ 6 w 207"/>
                    <a:gd name="T27" fmla="*/ 51 h 156"/>
                    <a:gd name="T28" fmla="*/ 12 w 207"/>
                    <a:gd name="T29" fmla="*/ 34 h 156"/>
                    <a:gd name="T30" fmla="*/ 19 w 207"/>
                    <a:gd name="T31" fmla="*/ 17 h 156"/>
                    <a:gd name="T32" fmla="*/ 31 w 207"/>
                    <a:gd name="T33" fmla="*/ 4 h 156"/>
                    <a:gd name="T34" fmla="*/ 31 w 207"/>
                    <a:gd name="T35" fmla="*/ 2 h 156"/>
                    <a:gd name="T36" fmla="*/ 29 w 207"/>
                    <a:gd name="T37" fmla="*/ 0 h 156"/>
                    <a:gd name="T38" fmla="*/ 164 w 207"/>
                    <a:gd name="T39" fmla="*/ 156 h 156"/>
                    <a:gd name="T40" fmla="*/ 171 w 207"/>
                    <a:gd name="T41" fmla="*/ 150 h 156"/>
                    <a:gd name="T42" fmla="*/ 179 w 207"/>
                    <a:gd name="T43" fmla="*/ 142 h 156"/>
                    <a:gd name="T44" fmla="*/ 186 w 207"/>
                    <a:gd name="T45" fmla="*/ 135 h 156"/>
                    <a:gd name="T46" fmla="*/ 192 w 207"/>
                    <a:gd name="T47" fmla="*/ 127 h 156"/>
                    <a:gd name="T48" fmla="*/ 196 w 207"/>
                    <a:gd name="T49" fmla="*/ 118 h 156"/>
                    <a:gd name="T50" fmla="*/ 202 w 207"/>
                    <a:gd name="T51" fmla="*/ 108 h 156"/>
                    <a:gd name="T52" fmla="*/ 203 w 207"/>
                    <a:gd name="T53" fmla="*/ 99 h 156"/>
                    <a:gd name="T54" fmla="*/ 207 w 207"/>
                    <a:gd name="T55" fmla="*/ 89 h 156"/>
                    <a:gd name="T56" fmla="*/ 205 w 207"/>
                    <a:gd name="T57" fmla="*/ 89 h 156"/>
                    <a:gd name="T58" fmla="*/ 203 w 207"/>
                    <a:gd name="T59" fmla="*/ 89 h 156"/>
                    <a:gd name="T60" fmla="*/ 200 w 207"/>
                    <a:gd name="T61" fmla="*/ 99 h 156"/>
                    <a:gd name="T62" fmla="*/ 198 w 207"/>
                    <a:gd name="T63" fmla="*/ 108 h 156"/>
                    <a:gd name="T64" fmla="*/ 192 w 207"/>
                    <a:gd name="T65" fmla="*/ 118 h 156"/>
                    <a:gd name="T66" fmla="*/ 188 w 207"/>
                    <a:gd name="T67" fmla="*/ 125 h 156"/>
                    <a:gd name="T68" fmla="*/ 183 w 207"/>
                    <a:gd name="T69" fmla="*/ 133 h 156"/>
                    <a:gd name="T70" fmla="*/ 175 w 207"/>
                    <a:gd name="T71" fmla="*/ 140 h 156"/>
                    <a:gd name="T72" fmla="*/ 167 w 207"/>
                    <a:gd name="T73" fmla="*/ 148 h 156"/>
                    <a:gd name="T74" fmla="*/ 160 w 207"/>
                    <a:gd name="T75" fmla="*/ 154 h 156"/>
                    <a:gd name="T76" fmla="*/ 162 w 207"/>
                    <a:gd name="T77" fmla="*/ 154 h 156"/>
                    <a:gd name="T78" fmla="*/ 162 w 207"/>
                    <a:gd name="T79" fmla="*/ 156 h 156"/>
                    <a:gd name="T80" fmla="*/ 164 w 207"/>
                    <a:gd name="T81" fmla="*/ 156 h 156"/>
                    <a:gd name="T82" fmla="*/ 164 w 207"/>
                    <a:gd name="T83" fmla="*/ 156 h 1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7"/>
                    <a:gd name="T127" fmla="*/ 0 h 156"/>
                    <a:gd name="T128" fmla="*/ 207 w 207"/>
                    <a:gd name="T129" fmla="*/ 156 h 1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7" h="156">
                      <a:moveTo>
                        <a:pt x="29" y="0"/>
                      </a:moveTo>
                      <a:lnTo>
                        <a:pt x="17" y="15"/>
                      </a:lnTo>
                      <a:lnTo>
                        <a:pt x="8" y="32"/>
                      </a:lnTo>
                      <a:lnTo>
                        <a:pt x="6" y="42"/>
                      </a:lnTo>
                      <a:lnTo>
                        <a:pt x="2" y="51"/>
                      </a:lnTo>
                      <a:lnTo>
                        <a:pt x="2" y="61"/>
                      </a:lnTo>
                      <a:lnTo>
                        <a:pt x="0" y="70"/>
                      </a:lnTo>
                      <a:lnTo>
                        <a:pt x="0" y="78"/>
                      </a:lnTo>
                      <a:lnTo>
                        <a:pt x="2" y="85"/>
                      </a:lnTo>
                      <a:lnTo>
                        <a:pt x="4" y="85"/>
                      </a:lnTo>
                      <a:lnTo>
                        <a:pt x="6" y="87"/>
                      </a:lnTo>
                      <a:lnTo>
                        <a:pt x="4" y="80"/>
                      </a:lnTo>
                      <a:lnTo>
                        <a:pt x="4" y="70"/>
                      </a:lnTo>
                      <a:lnTo>
                        <a:pt x="6" y="51"/>
                      </a:lnTo>
                      <a:lnTo>
                        <a:pt x="12" y="34"/>
                      </a:lnTo>
                      <a:lnTo>
                        <a:pt x="19" y="17"/>
                      </a:lnTo>
                      <a:lnTo>
                        <a:pt x="31" y="4"/>
                      </a:lnTo>
                      <a:lnTo>
                        <a:pt x="31" y="2"/>
                      </a:lnTo>
                      <a:lnTo>
                        <a:pt x="29" y="0"/>
                      </a:lnTo>
                      <a:close/>
                      <a:moveTo>
                        <a:pt x="164" y="156"/>
                      </a:moveTo>
                      <a:lnTo>
                        <a:pt x="171" y="150"/>
                      </a:lnTo>
                      <a:lnTo>
                        <a:pt x="179" y="142"/>
                      </a:lnTo>
                      <a:lnTo>
                        <a:pt x="186" y="135"/>
                      </a:lnTo>
                      <a:lnTo>
                        <a:pt x="192" y="127"/>
                      </a:lnTo>
                      <a:lnTo>
                        <a:pt x="196" y="118"/>
                      </a:lnTo>
                      <a:lnTo>
                        <a:pt x="202" y="108"/>
                      </a:lnTo>
                      <a:lnTo>
                        <a:pt x="203" y="99"/>
                      </a:lnTo>
                      <a:lnTo>
                        <a:pt x="207" y="89"/>
                      </a:lnTo>
                      <a:lnTo>
                        <a:pt x="205" y="89"/>
                      </a:lnTo>
                      <a:lnTo>
                        <a:pt x="203" y="89"/>
                      </a:lnTo>
                      <a:lnTo>
                        <a:pt x="200" y="99"/>
                      </a:lnTo>
                      <a:lnTo>
                        <a:pt x="198" y="108"/>
                      </a:lnTo>
                      <a:lnTo>
                        <a:pt x="192" y="118"/>
                      </a:lnTo>
                      <a:lnTo>
                        <a:pt x="188" y="125"/>
                      </a:lnTo>
                      <a:lnTo>
                        <a:pt x="183" y="133"/>
                      </a:lnTo>
                      <a:lnTo>
                        <a:pt x="175" y="140"/>
                      </a:lnTo>
                      <a:lnTo>
                        <a:pt x="167" y="148"/>
                      </a:lnTo>
                      <a:lnTo>
                        <a:pt x="160" y="154"/>
                      </a:lnTo>
                      <a:lnTo>
                        <a:pt x="162" y="154"/>
                      </a:lnTo>
                      <a:lnTo>
                        <a:pt x="162" y="156"/>
                      </a:lnTo>
                      <a:lnTo>
                        <a:pt x="164" y="156"/>
                      </a:lnTo>
                      <a:close/>
                    </a:path>
                  </a:pathLst>
                </a:custGeom>
                <a:solidFill>
                  <a:srgbClr val="E9806A"/>
                </a:solidFill>
                <a:ln w="9525">
                  <a:noFill/>
                  <a:round/>
                  <a:headEnd/>
                  <a:tailEnd/>
                </a:ln>
              </p:spPr>
              <p:txBody>
                <a:bodyPr/>
                <a:lstStyle/>
                <a:p>
                  <a:endParaRPr lang="en-US"/>
                </a:p>
              </p:txBody>
            </p:sp>
            <p:sp>
              <p:nvSpPr>
                <p:cNvPr id="22301" name="Freeform 479"/>
                <p:cNvSpPr>
                  <a:spLocks noEditPoints="1"/>
                </p:cNvSpPr>
                <p:nvPr/>
              </p:nvSpPr>
              <p:spPr bwMode="auto">
                <a:xfrm>
                  <a:off x="1443" y="1512"/>
                  <a:ext cx="203" cy="154"/>
                </a:xfrm>
                <a:custGeom>
                  <a:avLst/>
                  <a:gdLst>
                    <a:gd name="T0" fmla="*/ 29 w 203"/>
                    <a:gd name="T1" fmla="*/ 0 h 154"/>
                    <a:gd name="T2" fmla="*/ 17 w 203"/>
                    <a:gd name="T3" fmla="*/ 13 h 154"/>
                    <a:gd name="T4" fmla="*/ 8 w 203"/>
                    <a:gd name="T5" fmla="*/ 30 h 154"/>
                    <a:gd name="T6" fmla="*/ 2 w 203"/>
                    <a:gd name="T7" fmla="*/ 49 h 154"/>
                    <a:gd name="T8" fmla="*/ 0 w 203"/>
                    <a:gd name="T9" fmla="*/ 68 h 154"/>
                    <a:gd name="T10" fmla="*/ 0 w 203"/>
                    <a:gd name="T11" fmla="*/ 76 h 154"/>
                    <a:gd name="T12" fmla="*/ 2 w 203"/>
                    <a:gd name="T13" fmla="*/ 83 h 154"/>
                    <a:gd name="T14" fmla="*/ 4 w 203"/>
                    <a:gd name="T15" fmla="*/ 85 h 154"/>
                    <a:gd name="T16" fmla="*/ 6 w 203"/>
                    <a:gd name="T17" fmla="*/ 85 h 154"/>
                    <a:gd name="T18" fmla="*/ 4 w 203"/>
                    <a:gd name="T19" fmla="*/ 78 h 154"/>
                    <a:gd name="T20" fmla="*/ 4 w 203"/>
                    <a:gd name="T21" fmla="*/ 68 h 154"/>
                    <a:gd name="T22" fmla="*/ 6 w 203"/>
                    <a:gd name="T23" fmla="*/ 51 h 154"/>
                    <a:gd name="T24" fmla="*/ 12 w 203"/>
                    <a:gd name="T25" fmla="*/ 34 h 154"/>
                    <a:gd name="T26" fmla="*/ 19 w 203"/>
                    <a:gd name="T27" fmla="*/ 17 h 154"/>
                    <a:gd name="T28" fmla="*/ 29 w 203"/>
                    <a:gd name="T29" fmla="*/ 4 h 154"/>
                    <a:gd name="T30" fmla="*/ 29 w 203"/>
                    <a:gd name="T31" fmla="*/ 2 h 154"/>
                    <a:gd name="T32" fmla="*/ 29 w 203"/>
                    <a:gd name="T33" fmla="*/ 0 h 154"/>
                    <a:gd name="T34" fmla="*/ 160 w 203"/>
                    <a:gd name="T35" fmla="*/ 154 h 154"/>
                    <a:gd name="T36" fmla="*/ 167 w 203"/>
                    <a:gd name="T37" fmla="*/ 146 h 154"/>
                    <a:gd name="T38" fmla="*/ 175 w 203"/>
                    <a:gd name="T39" fmla="*/ 140 h 154"/>
                    <a:gd name="T40" fmla="*/ 182 w 203"/>
                    <a:gd name="T41" fmla="*/ 133 h 154"/>
                    <a:gd name="T42" fmla="*/ 188 w 203"/>
                    <a:gd name="T43" fmla="*/ 125 h 154"/>
                    <a:gd name="T44" fmla="*/ 192 w 203"/>
                    <a:gd name="T45" fmla="*/ 116 h 154"/>
                    <a:gd name="T46" fmla="*/ 198 w 203"/>
                    <a:gd name="T47" fmla="*/ 106 h 154"/>
                    <a:gd name="T48" fmla="*/ 200 w 203"/>
                    <a:gd name="T49" fmla="*/ 97 h 154"/>
                    <a:gd name="T50" fmla="*/ 203 w 203"/>
                    <a:gd name="T51" fmla="*/ 87 h 154"/>
                    <a:gd name="T52" fmla="*/ 201 w 203"/>
                    <a:gd name="T53" fmla="*/ 87 h 154"/>
                    <a:gd name="T54" fmla="*/ 200 w 203"/>
                    <a:gd name="T55" fmla="*/ 87 h 154"/>
                    <a:gd name="T56" fmla="*/ 196 w 203"/>
                    <a:gd name="T57" fmla="*/ 97 h 154"/>
                    <a:gd name="T58" fmla="*/ 194 w 203"/>
                    <a:gd name="T59" fmla="*/ 106 h 154"/>
                    <a:gd name="T60" fmla="*/ 188 w 203"/>
                    <a:gd name="T61" fmla="*/ 116 h 154"/>
                    <a:gd name="T62" fmla="*/ 184 w 203"/>
                    <a:gd name="T63" fmla="*/ 123 h 154"/>
                    <a:gd name="T64" fmla="*/ 179 w 203"/>
                    <a:gd name="T65" fmla="*/ 131 h 154"/>
                    <a:gd name="T66" fmla="*/ 171 w 203"/>
                    <a:gd name="T67" fmla="*/ 138 h 154"/>
                    <a:gd name="T68" fmla="*/ 165 w 203"/>
                    <a:gd name="T69" fmla="*/ 144 h 154"/>
                    <a:gd name="T70" fmla="*/ 156 w 203"/>
                    <a:gd name="T71" fmla="*/ 150 h 154"/>
                    <a:gd name="T72" fmla="*/ 158 w 203"/>
                    <a:gd name="T73" fmla="*/ 152 h 154"/>
                    <a:gd name="T74" fmla="*/ 160 w 203"/>
                    <a:gd name="T75" fmla="*/ 154 h 1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03"/>
                    <a:gd name="T115" fmla="*/ 0 h 154"/>
                    <a:gd name="T116" fmla="*/ 203 w 203"/>
                    <a:gd name="T117" fmla="*/ 154 h 1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03" h="154">
                      <a:moveTo>
                        <a:pt x="29" y="0"/>
                      </a:moveTo>
                      <a:lnTo>
                        <a:pt x="17" y="13"/>
                      </a:lnTo>
                      <a:lnTo>
                        <a:pt x="8" y="30"/>
                      </a:lnTo>
                      <a:lnTo>
                        <a:pt x="2" y="49"/>
                      </a:lnTo>
                      <a:lnTo>
                        <a:pt x="0" y="68"/>
                      </a:lnTo>
                      <a:lnTo>
                        <a:pt x="0" y="76"/>
                      </a:lnTo>
                      <a:lnTo>
                        <a:pt x="2" y="83"/>
                      </a:lnTo>
                      <a:lnTo>
                        <a:pt x="4" y="85"/>
                      </a:lnTo>
                      <a:lnTo>
                        <a:pt x="6" y="85"/>
                      </a:lnTo>
                      <a:lnTo>
                        <a:pt x="4" y="78"/>
                      </a:lnTo>
                      <a:lnTo>
                        <a:pt x="4" y="68"/>
                      </a:lnTo>
                      <a:lnTo>
                        <a:pt x="6" y="51"/>
                      </a:lnTo>
                      <a:lnTo>
                        <a:pt x="12" y="34"/>
                      </a:lnTo>
                      <a:lnTo>
                        <a:pt x="19" y="17"/>
                      </a:lnTo>
                      <a:lnTo>
                        <a:pt x="29" y="4"/>
                      </a:lnTo>
                      <a:lnTo>
                        <a:pt x="29" y="2"/>
                      </a:lnTo>
                      <a:lnTo>
                        <a:pt x="29" y="0"/>
                      </a:lnTo>
                      <a:close/>
                      <a:moveTo>
                        <a:pt x="160" y="154"/>
                      </a:moveTo>
                      <a:lnTo>
                        <a:pt x="167" y="146"/>
                      </a:lnTo>
                      <a:lnTo>
                        <a:pt x="175" y="140"/>
                      </a:lnTo>
                      <a:lnTo>
                        <a:pt x="182" y="133"/>
                      </a:lnTo>
                      <a:lnTo>
                        <a:pt x="188" y="125"/>
                      </a:lnTo>
                      <a:lnTo>
                        <a:pt x="192" y="116"/>
                      </a:lnTo>
                      <a:lnTo>
                        <a:pt x="198" y="106"/>
                      </a:lnTo>
                      <a:lnTo>
                        <a:pt x="200" y="97"/>
                      </a:lnTo>
                      <a:lnTo>
                        <a:pt x="203" y="87"/>
                      </a:lnTo>
                      <a:lnTo>
                        <a:pt x="201" y="87"/>
                      </a:lnTo>
                      <a:lnTo>
                        <a:pt x="200" y="87"/>
                      </a:lnTo>
                      <a:lnTo>
                        <a:pt x="196" y="97"/>
                      </a:lnTo>
                      <a:lnTo>
                        <a:pt x="194" y="106"/>
                      </a:lnTo>
                      <a:lnTo>
                        <a:pt x="188" y="116"/>
                      </a:lnTo>
                      <a:lnTo>
                        <a:pt x="184" y="123"/>
                      </a:lnTo>
                      <a:lnTo>
                        <a:pt x="179" y="131"/>
                      </a:lnTo>
                      <a:lnTo>
                        <a:pt x="171" y="138"/>
                      </a:lnTo>
                      <a:lnTo>
                        <a:pt x="165" y="144"/>
                      </a:lnTo>
                      <a:lnTo>
                        <a:pt x="156" y="150"/>
                      </a:lnTo>
                      <a:lnTo>
                        <a:pt x="158" y="152"/>
                      </a:lnTo>
                      <a:lnTo>
                        <a:pt x="160" y="154"/>
                      </a:lnTo>
                      <a:close/>
                    </a:path>
                  </a:pathLst>
                </a:custGeom>
                <a:solidFill>
                  <a:srgbClr val="E9816C"/>
                </a:solidFill>
                <a:ln w="9525">
                  <a:noFill/>
                  <a:round/>
                  <a:headEnd/>
                  <a:tailEnd/>
                </a:ln>
              </p:spPr>
              <p:txBody>
                <a:bodyPr/>
                <a:lstStyle/>
                <a:p>
                  <a:endParaRPr lang="en-US"/>
                </a:p>
              </p:txBody>
            </p:sp>
            <p:sp>
              <p:nvSpPr>
                <p:cNvPr id="22302" name="Freeform 480"/>
                <p:cNvSpPr>
                  <a:spLocks noEditPoints="1"/>
                </p:cNvSpPr>
                <p:nvPr/>
              </p:nvSpPr>
              <p:spPr bwMode="auto">
                <a:xfrm>
                  <a:off x="1445" y="1514"/>
                  <a:ext cx="199" cy="150"/>
                </a:xfrm>
                <a:custGeom>
                  <a:avLst/>
                  <a:gdLst>
                    <a:gd name="T0" fmla="*/ 27 w 199"/>
                    <a:gd name="T1" fmla="*/ 0 h 150"/>
                    <a:gd name="T2" fmla="*/ 15 w 199"/>
                    <a:gd name="T3" fmla="*/ 13 h 150"/>
                    <a:gd name="T4" fmla="*/ 8 w 199"/>
                    <a:gd name="T5" fmla="*/ 30 h 150"/>
                    <a:gd name="T6" fmla="*/ 2 w 199"/>
                    <a:gd name="T7" fmla="*/ 47 h 150"/>
                    <a:gd name="T8" fmla="*/ 0 w 199"/>
                    <a:gd name="T9" fmla="*/ 66 h 150"/>
                    <a:gd name="T10" fmla="*/ 0 w 199"/>
                    <a:gd name="T11" fmla="*/ 76 h 150"/>
                    <a:gd name="T12" fmla="*/ 2 w 199"/>
                    <a:gd name="T13" fmla="*/ 83 h 150"/>
                    <a:gd name="T14" fmla="*/ 4 w 199"/>
                    <a:gd name="T15" fmla="*/ 83 h 150"/>
                    <a:gd name="T16" fmla="*/ 6 w 199"/>
                    <a:gd name="T17" fmla="*/ 83 h 150"/>
                    <a:gd name="T18" fmla="*/ 4 w 199"/>
                    <a:gd name="T19" fmla="*/ 76 h 150"/>
                    <a:gd name="T20" fmla="*/ 4 w 199"/>
                    <a:gd name="T21" fmla="*/ 66 h 150"/>
                    <a:gd name="T22" fmla="*/ 6 w 199"/>
                    <a:gd name="T23" fmla="*/ 49 h 150"/>
                    <a:gd name="T24" fmla="*/ 12 w 199"/>
                    <a:gd name="T25" fmla="*/ 32 h 150"/>
                    <a:gd name="T26" fmla="*/ 17 w 199"/>
                    <a:gd name="T27" fmla="*/ 17 h 150"/>
                    <a:gd name="T28" fmla="*/ 29 w 199"/>
                    <a:gd name="T29" fmla="*/ 4 h 150"/>
                    <a:gd name="T30" fmla="*/ 27 w 199"/>
                    <a:gd name="T31" fmla="*/ 2 h 150"/>
                    <a:gd name="T32" fmla="*/ 27 w 199"/>
                    <a:gd name="T33" fmla="*/ 0 h 150"/>
                    <a:gd name="T34" fmla="*/ 156 w 199"/>
                    <a:gd name="T35" fmla="*/ 150 h 150"/>
                    <a:gd name="T36" fmla="*/ 163 w 199"/>
                    <a:gd name="T37" fmla="*/ 144 h 150"/>
                    <a:gd name="T38" fmla="*/ 171 w 199"/>
                    <a:gd name="T39" fmla="*/ 136 h 150"/>
                    <a:gd name="T40" fmla="*/ 179 w 199"/>
                    <a:gd name="T41" fmla="*/ 129 h 150"/>
                    <a:gd name="T42" fmla="*/ 184 w 199"/>
                    <a:gd name="T43" fmla="*/ 121 h 150"/>
                    <a:gd name="T44" fmla="*/ 188 w 199"/>
                    <a:gd name="T45" fmla="*/ 114 h 150"/>
                    <a:gd name="T46" fmla="*/ 194 w 199"/>
                    <a:gd name="T47" fmla="*/ 104 h 150"/>
                    <a:gd name="T48" fmla="*/ 196 w 199"/>
                    <a:gd name="T49" fmla="*/ 95 h 150"/>
                    <a:gd name="T50" fmla="*/ 199 w 199"/>
                    <a:gd name="T51" fmla="*/ 85 h 150"/>
                    <a:gd name="T52" fmla="*/ 198 w 199"/>
                    <a:gd name="T53" fmla="*/ 85 h 150"/>
                    <a:gd name="T54" fmla="*/ 196 w 199"/>
                    <a:gd name="T55" fmla="*/ 85 h 150"/>
                    <a:gd name="T56" fmla="*/ 192 w 199"/>
                    <a:gd name="T57" fmla="*/ 95 h 150"/>
                    <a:gd name="T58" fmla="*/ 190 w 199"/>
                    <a:gd name="T59" fmla="*/ 104 h 150"/>
                    <a:gd name="T60" fmla="*/ 184 w 199"/>
                    <a:gd name="T61" fmla="*/ 112 h 150"/>
                    <a:gd name="T62" fmla="*/ 180 w 199"/>
                    <a:gd name="T63" fmla="*/ 121 h 150"/>
                    <a:gd name="T64" fmla="*/ 167 w 199"/>
                    <a:gd name="T65" fmla="*/ 135 h 150"/>
                    <a:gd name="T66" fmla="*/ 154 w 199"/>
                    <a:gd name="T67" fmla="*/ 148 h 150"/>
                    <a:gd name="T68" fmla="*/ 154 w 199"/>
                    <a:gd name="T69" fmla="*/ 148 h 150"/>
                    <a:gd name="T70" fmla="*/ 156 w 199"/>
                    <a:gd name="T71" fmla="*/ 15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9"/>
                    <a:gd name="T109" fmla="*/ 0 h 150"/>
                    <a:gd name="T110" fmla="*/ 199 w 199"/>
                    <a:gd name="T111" fmla="*/ 150 h 15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9" h="150">
                      <a:moveTo>
                        <a:pt x="27" y="0"/>
                      </a:moveTo>
                      <a:lnTo>
                        <a:pt x="15" y="13"/>
                      </a:lnTo>
                      <a:lnTo>
                        <a:pt x="8" y="30"/>
                      </a:lnTo>
                      <a:lnTo>
                        <a:pt x="2" y="47"/>
                      </a:lnTo>
                      <a:lnTo>
                        <a:pt x="0" y="66"/>
                      </a:lnTo>
                      <a:lnTo>
                        <a:pt x="0" y="76"/>
                      </a:lnTo>
                      <a:lnTo>
                        <a:pt x="2" y="83"/>
                      </a:lnTo>
                      <a:lnTo>
                        <a:pt x="4" y="83"/>
                      </a:lnTo>
                      <a:lnTo>
                        <a:pt x="6" y="83"/>
                      </a:lnTo>
                      <a:lnTo>
                        <a:pt x="4" y="76"/>
                      </a:lnTo>
                      <a:lnTo>
                        <a:pt x="4" y="66"/>
                      </a:lnTo>
                      <a:lnTo>
                        <a:pt x="6" y="49"/>
                      </a:lnTo>
                      <a:lnTo>
                        <a:pt x="12" y="32"/>
                      </a:lnTo>
                      <a:lnTo>
                        <a:pt x="17" y="17"/>
                      </a:lnTo>
                      <a:lnTo>
                        <a:pt x="29" y="4"/>
                      </a:lnTo>
                      <a:lnTo>
                        <a:pt x="27" y="2"/>
                      </a:lnTo>
                      <a:lnTo>
                        <a:pt x="27" y="0"/>
                      </a:lnTo>
                      <a:close/>
                      <a:moveTo>
                        <a:pt x="156" y="150"/>
                      </a:moveTo>
                      <a:lnTo>
                        <a:pt x="163" y="144"/>
                      </a:lnTo>
                      <a:lnTo>
                        <a:pt x="171" y="136"/>
                      </a:lnTo>
                      <a:lnTo>
                        <a:pt x="179" y="129"/>
                      </a:lnTo>
                      <a:lnTo>
                        <a:pt x="184" y="121"/>
                      </a:lnTo>
                      <a:lnTo>
                        <a:pt x="188" y="114"/>
                      </a:lnTo>
                      <a:lnTo>
                        <a:pt x="194" y="104"/>
                      </a:lnTo>
                      <a:lnTo>
                        <a:pt x="196" y="95"/>
                      </a:lnTo>
                      <a:lnTo>
                        <a:pt x="199" y="85"/>
                      </a:lnTo>
                      <a:lnTo>
                        <a:pt x="198" y="85"/>
                      </a:lnTo>
                      <a:lnTo>
                        <a:pt x="196" y="85"/>
                      </a:lnTo>
                      <a:lnTo>
                        <a:pt x="192" y="95"/>
                      </a:lnTo>
                      <a:lnTo>
                        <a:pt x="190" y="104"/>
                      </a:lnTo>
                      <a:lnTo>
                        <a:pt x="184" y="112"/>
                      </a:lnTo>
                      <a:lnTo>
                        <a:pt x="180" y="121"/>
                      </a:lnTo>
                      <a:lnTo>
                        <a:pt x="167" y="135"/>
                      </a:lnTo>
                      <a:lnTo>
                        <a:pt x="154" y="148"/>
                      </a:lnTo>
                      <a:lnTo>
                        <a:pt x="156" y="150"/>
                      </a:lnTo>
                      <a:close/>
                    </a:path>
                  </a:pathLst>
                </a:custGeom>
                <a:solidFill>
                  <a:srgbClr val="EA836D"/>
                </a:solidFill>
                <a:ln w="9525">
                  <a:noFill/>
                  <a:round/>
                  <a:headEnd/>
                  <a:tailEnd/>
                </a:ln>
              </p:spPr>
              <p:txBody>
                <a:bodyPr/>
                <a:lstStyle/>
                <a:p>
                  <a:endParaRPr lang="en-US"/>
                </a:p>
              </p:txBody>
            </p:sp>
            <p:sp>
              <p:nvSpPr>
                <p:cNvPr id="22303" name="Freeform 481"/>
                <p:cNvSpPr>
                  <a:spLocks noEditPoints="1"/>
                </p:cNvSpPr>
                <p:nvPr/>
              </p:nvSpPr>
              <p:spPr bwMode="auto">
                <a:xfrm>
                  <a:off x="1447" y="1516"/>
                  <a:ext cx="196" cy="146"/>
                </a:xfrm>
                <a:custGeom>
                  <a:avLst/>
                  <a:gdLst>
                    <a:gd name="T0" fmla="*/ 25 w 196"/>
                    <a:gd name="T1" fmla="*/ 0 h 146"/>
                    <a:gd name="T2" fmla="*/ 15 w 196"/>
                    <a:gd name="T3" fmla="*/ 13 h 146"/>
                    <a:gd name="T4" fmla="*/ 8 w 196"/>
                    <a:gd name="T5" fmla="*/ 30 h 146"/>
                    <a:gd name="T6" fmla="*/ 2 w 196"/>
                    <a:gd name="T7" fmla="*/ 47 h 146"/>
                    <a:gd name="T8" fmla="*/ 0 w 196"/>
                    <a:gd name="T9" fmla="*/ 64 h 146"/>
                    <a:gd name="T10" fmla="*/ 0 w 196"/>
                    <a:gd name="T11" fmla="*/ 74 h 146"/>
                    <a:gd name="T12" fmla="*/ 2 w 196"/>
                    <a:gd name="T13" fmla="*/ 81 h 146"/>
                    <a:gd name="T14" fmla="*/ 4 w 196"/>
                    <a:gd name="T15" fmla="*/ 81 h 146"/>
                    <a:gd name="T16" fmla="*/ 6 w 196"/>
                    <a:gd name="T17" fmla="*/ 83 h 146"/>
                    <a:gd name="T18" fmla="*/ 4 w 196"/>
                    <a:gd name="T19" fmla="*/ 74 h 146"/>
                    <a:gd name="T20" fmla="*/ 4 w 196"/>
                    <a:gd name="T21" fmla="*/ 64 h 146"/>
                    <a:gd name="T22" fmla="*/ 6 w 196"/>
                    <a:gd name="T23" fmla="*/ 47 h 146"/>
                    <a:gd name="T24" fmla="*/ 10 w 196"/>
                    <a:gd name="T25" fmla="*/ 32 h 146"/>
                    <a:gd name="T26" fmla="*/ 17 w 196"/>
                    <a:gd name="T27" fmla="*/ 17 h 146"/>
                    <a:gd name="T28" fmla="*/ 27 w 196"/>
                    <a:gd name="T29" fmla="*/ 4 h 146"/>
                    <a:gd name="T30" fmla="*/ 27 w 196"/>
                    <a:gd name="T31" fmla="*/ 2 h 146"/>
                    <a:gd name="T32" fmla="*/ 25 w 196"/>
                    <a:gd name="T33" fmla="*/ 0 h 146"/>
                    <a:gd name="T34" fmla="*/ 152 w 196"/>
                    <a:gd name="T35" fmla="*/ 146 h 146"/>
                    <a:gd name="T36" fmla="*/ 161 w 196"/>
                    <a:gd name="T37" fmla="*/ 140 h 146"/>
                    <a:gd name="T38" fmla="*/ 167 w 196"/>
                    <a:gd name="T39" fmla="*/ 134 h 146"/>
                    <a:gd name="T40" fmla="*/ 175 w 196"/>
                    <a:gd name="T41" fmla="*/ 127 h 146"/>
                    <a:gd name="T42" fmla="*/ 180 w 196"/>
                    <a:gd name="T43" fmla="*/ 119 h 146"/>
                    <a:gd name="T44" fmla="*/ 184 w 196"/>
                    <a:gd name="T45" fmla="*/ 112 h 146"/>
                    <a:gd name="T46" fmla="*/ 190 w 196"/>
                    <a:gd name="T47" fmla="*/ 102 h 146"/>
                    <a:gd name="T48" fmla="*/ 192 w 196"/>
                    <a:gd name="T49" fmla="*/ 93 h 146"/>
                    <a:gd name="T50" fmla="*/ 196 w 196"/>
                    <a:gd name="T51" fmla="*/ 83 h 146"/>
                    <a:gd name="T52" fmla="*/ 194 w 196"/>
                    <a:gd name="T53" fmla="*/ 83 h 146"/>
                    <a:gd name="T54" fmla="*/ 192 w 196"/>
                    <a:gd name="T55" fmla="*/ 83 h 146"/>
                    <a:gd name="T56" fmla="*/ 188 w 196"/>
                    <a:gd name="T57" fmla="*/ 93 h 146"/>
                    <a:gd name="T58" fmla="*/ 186 w 196"/>
                    <a:gd name="T59" fmla="*/ 102 h 146"/>
                    <a:gd name="T60" fmla="*/ 180 w 196"/>
                    <a:gd name="T61" fmla="*/ 110 h 146"/>
                    <a:gd name="T62" fmla="*/ 177 w 196"/>
                    <a:gd name="T63" fmla="*/ 117 h 146"/>
                    <a:gd name="T64" fmla="*/ 163 w 196"/>
                    <a:gd name="T65" fmla="*/ 133 h 146"/>
                    <a:gd name="T66" fmla="*/ 150 w 196"/>
                    <a:gd name="T67" fmla="*/ 144 h 146"/>
                    <a:gd name="T68" fmla="*/ 152 w 196"/>
                    <a:gd name="T69" fmla="*/ 146 h 146"/>
                    <a:gd name="T70" fmla="*/ 152 w 196"/>
                    <a:gd name="T71" fmla="*/ 146 h 1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6"/>
                    <a:gd name="T109" fmla="*/ 0 h 146"/>
                    <a:gd name="T110" fmla="*/ 196 w 196"/>
                    <a:gd name="T111" fmla="*/ 146 h 14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6" h="146">
                      <a:moveTo>
                        <a:pt x="25" y="0"/>
                      </a:moveTo>
                      <a:lnTo>
                        <a:pt x="15" y="13"/>
                      </a:lnTo>
                      <a:lnTo>
                        <a:pt x="8" y="30"/>
                      </a:lnTo>
                      <a:lnTo>
                        <a:pt x="2" y="47"/>
                      </a:lnTo>
                      <a:lnTo>
                        <a:pt x="0" y="64"/>
                      </a:lnTo>
                      <a:lnTo>
                        <a:pt x="0" y="74"/>
                      </a:lnTo>
                      <a:lnTo>
                        <a:pt x="2" y="81"/>
                      </a:lnTo>
                      <a:lnTo>
                        <a:pt x="4" y="81"/>
                      </a:lnTo>
                      <a:lnTo>
                        <a:pt x="6" y="83"/>
                      </a:lnTo>
                      <a:lnTo>
                        <a:pt x="4" y="74"/>
                      </a:lnTo>
                      <a:lnTo>
                        <a:pt x="4" y="64"/>
                      </a:lnTo>
                      <a:lnTo>
                        <a:pt x="6" y="47"/>
                      </a:lnTo>
                      <a:lnTo>
                        <a:pt x="10" y="32"/>
                      </a:lnTo>
                      <a:lnTo>
                        <a:pt x="17" y="17"/>
                      </a:lnTo>
                      <a:lnTo>
                        <a:pt x="27" y="4"/>
                      </a:lnTo>
                      <a:lnTo>
                        <a:pt x="27" y="2"/>
                      </a:lnTo>
                      <a:lnTo>
                        <a:pt x="25" y="0"/>
                      </a:lnTo>
                      <a:close/>
                      <a:moveTo>
                        <a:pt x="152" y="146"/>
                      </a:moveTo>
                      <a:lnTo>
                        <a:pt x="161" y="140"/>
                      </a:lnTo>
                      <a:lnTo>
                        <a:pt x="167" y="134"/>
                      </a:lnTo>
                      <a:lnTo>
                        <a:pt x="175" y="127"/>
                      </a:lnTo>
                      <a:lnTo>
                        <a:pt x="180" y="119"/>
                      </a:lnTo>
                      <a:lnTo>
                        <a:pt x="184" y="112"/>
                      </a:lnTo>
                      <a:lnTo>
                        <a:pt x="190" y="102"/>
                      </a:lnTo>
                      <a:lnTo>
                        <a:pt x="192" y="93"/>
                      </a:lnTo>
                      <a:lnTo>
                        <a:pt x="196" y="83"/>
                      </a:lnTo>
                      <a:lnTo>
                        <a:pt x="194" y="83"/>
                      </a:lnTo>
                      <a:lnTo>
                        <a:pt x="192" y="83"/>
                      </a:lnTo>
                      <a:lnTo>
                        <a:pt x="188" y="93"/>
                      </a:lnTo>
                      <a:lnTo>
                        <a:pt x="186" y="102"/>
                      </a:lnTo>
                      <a:lnTo>
                        <a:pt x="180" y="110"/>
                      </a:lnTo>
                      <a:lnTo>
                        <a:pt x="177" y="117"/>
                      </a:lnTo>
                      <a:lnTo>
                        <a:pt x="163" y="133"/>
                      </a:lnTo>
                      <a:lnTo>
                        <a:pt x="150" y="144"/>
                      </a:lnTo>
                      <a:lnTo>
                        <a:pt x="152" y="146"/>
                      </a:lnTo>
                      <a:close/>
                    </a:path>
                  </a:pathLst>
                </a:custGeom>
                <a:solidFill>
                  <a:srgbClr val="EA8570"/>
                </a:solidFill>
                <a:ln w="9525">
                  <a:noFill/>
                  <a:round/>
                  <a:headEnd/>
                  <a:tailEnd/>
                </a:ln>
              </p:spPr>
              <p:txBody>
                <a:bodyPr/>
                <a:lstStyle/>
                <a:p>
                  <a:endParaRPr lang="en-US"/>
                </a:p>
              </p:txBody>
            </p:sp>
            <p:sp>
              <p:nvSpPr>
                <p:cNvPr id="22304" name="Freeform 482"/>
                <p:cNvSpPr>
                  <a:spLocks noEditPoints="1"/>
                </p:cNvSpPr>
                <p:nvPr/>
              </p:nvSpPr>
              <p:spPr bwMode="auto">
                <a:xfrm>
                  <a:off x="1449" y="1518"/>
                  <a:ext cx="192" cy="144"/>
                </a:xfrm>
                <a:custGeom>
                  <a:avLst/>
                  <a:gdLst>
                    <a:gd name="T0" fmla="*/ 25 w 192"/>
                    <a:gd name="T1" fmla="*/ 0 h 144"/>
                    <a:gd name="T2" fmla="*/ 13 w 192"/>
                    <a:gd name="T3" fmla="*/ 13 h 144"/>
                    <a:gd name="T4" fmla="*/ 8 w 192"/>
                    <a:gd name="T5" fmla="*/ 28 h 144"/>
                    <a:gd name="T6" fmla="*/ 2 w 192"/>
                    <a:gd name="T7" fmla="*/ 45 h 144"/>
                    <a:gd name="T8" fmla="*/ 0 w 192"/>
                    <a:gd name="T9" fmla="*/ 62 h 144"/>
                    <a:gd name="T10" fmla="*/ 0 w 192"/>
                    <a:gd name="T11" fmla="*/ 72 h 144"/>
                    <a:gd name="T12" fmla="*/ 2 w 192"/>
                    <a:gd name="T13" fmla="*/ 79 h 144"/>
                    <a:gd name="T14" fmla="*/ 4 w 192"/>
                    <a:gd name="T15" fmla="*/ 81 h 144"/>
                    <a:gd name="T16" fmla="*/ 6 w 192"/>
                    <a:gd name="T17" fmla="*/ 81 h 144"/>
                    <a:gd name="T18" fmla="*/ 6 w 192"/>
                    <a:gd name="T19" fmla="*/ 81 h 144"/>
                    <a:gd name="T20" fmla="*/ 6 w 192"/>
                    <a:gd name="T21" fmla="*/ 81 h 144"/>
                    <a:gd name="T22" fmla="*/ 4 w 192"/>
                    <a:gd name="T23" fmla="*/ 72 h 144"/>
                    <a:gd name="T24" fmla="*/ 4 w 192"/>
                    <a:gd name="T25" fmla="*/ 62 h 144"/>
                    <a:gd name="T26" fmla="*/ 6 w 192"/>
                    <a:gd name="T27" fmla="*/ 47 h 144"/>
                    <a:gd name="T28" fmla="*/ 9 w 192"/>
                    <a:gd name="T29" fmla="*/ 32 h 144"/>
                    <a:gd name="T30" fmla="*/ 17 w 192"/>
                    <a:gd name="T31" fmla="*/ 17 h 144"/>
                    <a:gd name="T32" fmla="*/ 25 w 192"/>
                    <a:gd name="T33" fmla="*/ 5 h 144"/>
                    <a:gd name="T34" fmla="*/ 25 w 192"/>
                    <a:gd name="T35" fmla="*/ 2 h 144"/>
                    <a:gd name="T36" fmla="*/ 25 w 192"/>
                    <a:gd name="T37" fmla="*/ 0 h 144"/>
                    <a:gd name="T38" fmla="*/ 150 w 192"/>
                    <a:gd name="T39" fmla="*/ 144 h 144"/>
                    <a:gd name="T40" fmla="*/ 163 w 192"/>
                    <a:gd name="T41" fmla="*/ 131 h 144"/>
                    <a:gd name="T42" fmla="*/ 176 w 192"/>
                    <a:gd name="T43" fmla="*/ 117 h 144"/>
                    <a:gd name="T44" fmla="*/ 180 w 192"/>
                    <a:gd name="T45" fmla="*/ 108 h 144"/>
                    <a:gd name="T46" fmla="*/ 186 w 192"/>
                    <a:gd name="T47" fmla="*/ 100 h 144"/>
                    <a:gd name="T48" fmla="*/ 188 w 192"/>
                    <a:gd name="T49" fmla="*/ 91 h 144"/>
                    <a:gd name="T50" fmla="*/ 192 w 192"/>
                    <a:gd name="T51" fmla="*/ 81 h 144"/>
                    <a:gd name="T52" fmla="*/ 190 w 192"/>
                    <a:gd name="T53" fmla="*/ 81 h 144"/>
                    <a:gd name="T54" fmla="*/ 186 w 192"/>
                    <a:gd name="T55" fmla="*/ 81 h 144"/>
                    <a:gd name="T56" fmla="*/ 184 w 192"/>
                    <a:gd name="T57" fmla="*/ 91 h 144"/>
                    <a:gd name="T58" fmla="*/ 180 w 192"/>
                    <a:gd name="T59" fmla="*/ 100 h 144"/>
                    <a:gd name="T60" fmla="*/ 176 w 192"/>
                    <a:gd name="T61" fmla="*/ 108 h 144"/>
                    <a:gd name="T62" fmla="*/ 173 w 192"/>
                    <a:gd name="T63" fmla="*/ 115 h 144"/>
                    <a:gd name="T64" fmla="*/ 159 w 192"/>
                    <a:gd name="T65" fmla="*/ 131 h 144"/>
                    <a:gd name="T66" fmla="*/ 146 w 192"/>
                    <a:gd name="T67" fmla="*/ 142 h 144"/>
                    <a:gd name="T68" fmla="*/ 148 w 192"/>
                    <a:gd name="T69" fmla="*/ 142 h 144"/>
                    <a:gd name="T70" fmla="*/ 150 w 192"/>
                    <a:gd name="T71" fmla="*/ 144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2"/>
                    <a:gd name="T109" fmla="*/ 0 h 144"/>
                    <a:gd name="T110" fmla="*/ 192 w 192"/>
                    <a:gd name="T111" fmla="*/ 144 h 14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2" h="144">
                      <a:moveTo>
                        <a:pt x="25" y="0"/>
                      </a:moveTo>
                      <a:lnTo>
                        <a:pt x="13" y="13"/>
                      </a:lnTo>
                      <a:lnTo>
                        <a:pt x="8" y="28"/>
                      </a:lnTo>
                      <a:lnTo>
                        <a:pt x="2" y="45"/>
                      </a:lnTo>
                      <a:lnTo>
                        <a:pt x="0" y="62"/>
                      </a:lnTo>
                      <a:lnTo>
                        <a:pt x="0" y="72"/>
                      </a:lnTo>
                      <a:lnTo>
                        <a:pt x="2" y="79"/>
                      </a:lnTo>
                      <a:lnTo>
                        <a:pt x="4" y="81"/>
                      </a:lnTo>
                      <a:lnTo>
                        <a:pt x="6" y="81"/>
                      </a:lnTo>
                      <a:lnTo>
                        <a:pt x="4" y="72"/>
                      </a:lnTo>
                      <a:lnTo>
                        <a:pt x="4" y="62"/>
                      </a:lnTo>
                      <a:lnTo>
                        <a:pt x="6" y="47"/>
                      </a:lnTo>
                      <a:lnTo>
                        <a:pt x="9" y="32"/>
                      </a:lnTo>
                      <a:lnTo>
                        <a:pt x="17" y="17"/>
                      </a:lnTo>
                      <a:lnTo>
                        <a:pt x="25" y="5"/>
                      </a:lnTo>
                      <a:lnTo>
                        <a:pt x="25" y="2"/>
                      </a:lnTo>
                      <a:lnTo>
                        <a:pt x="25" y="0"/>
                      </a:lnTo>
                      <a:close/>
                      <a:moveTo>
                        <a:pt x="150" y="144"/>
                      </a:moveTo>
                      <a:lnTo>
                        <a:pt x="163" y="131"/>
                      </a:lnTo>
                      <a:lnTo>
                        <a:pt x="176" y="117"/>
                      </a:lnTo>
                      <a:lnTo>
                        <a:pt x="180" y="108"/>
                      </a:lnTo>
                      <a:lnTo>
                        <a:pt x="186" y="100"/>
                      </a:lnTo>
                      <a:lnTo>
                        <a:pt x="188" y="91"/>
                      </a:lnTo>
                      <a:lnTo>
                        <a:pt x="192" y="81"/>
                      </a:lnTo>
                      <a:lnTo>
                        <a:pt x="190" y="81"/>
                      </a:lnTo>
                      <a:lnTo>
                        <a:pt x="186" y="81"/>
                      </a:lnTo>
                      <a:lnTo>
                        <a:pt x="184" y="91"/>
                      </a:lnTo>
                      <a:lnTo>
                        <a:pt x="180" y="100"/>
                      </a:lnTo>
                      <a:lnTo>
                        <a:pt x="176" y="108"/>
                      </a:lnTo>
                      <a:lnTo>
                        <a:pt x="173" y="115"/>
                      </a:lnTo>
                      <a:lnTo>
                        <a:pt x="159" y="131"/>
                      </a:lnTo>
                      <a:lnTo>
                        <a:pt x="146" y="142"/>
                      </a:lnTo>
                      <a:lnTo>
                        <a:pt x="148" y="142"/>
                      </a:lnTo>
                      <a:lnTo>
                        <a:pt x="150" y="144"/>
                      </a:lnTo>
                      <a:close/>
                    </a:path>
                  </a:pathLst>
                </a:custGeom>
                <a:solidFill>
                  <a:srgbClr val="EA8671"/>
                </a:solidFill>
                <a:ln w="9525">
                  <a:noFill/>
                  <a:round/>
                  <a:headEnd/>
                  <a:tailEnd/>
                </a:ln>
              </p:spPr>
              <p:txBody>
                <a:bodyPr/>
                <a:lstStyle/>
                <a:p>
                  <a:endParaRPr lang="en-US"/>
                </a:p>
              </p:txBody>
            </p:sp>
            <p:sp>
              <p:nvSpPr>
                <p:cNvPr id="22305" name="Freeform 483"/>
                <p:cNvSpPr>
                  <a:spLocks noEditPoints="1"/>
                </p:cNvSpPr>
                <p:nvPr/>
              </p:nvSpPr>
              <p:spPr bwMode="auto">
                <a:xfrm>
                  <a:off x="1451" y="1520"/>
                  <a:ext cx="188" cy="140"/>
                </a:xfrm>
                <a:custGeom>
                  <a:avLst/>
                  <a:gdLst>
                    <a:gd name="T0" fmla="*/ 23 w 188"/>
                    <a:gd name="T1" fmla="*/ 0 h 140"/>
                    <a:gd name="T2" fmla="*/ 13 w 188"/>
                    <a:gd name="T3" fmla="*/ 13 h 140"/>
                    <a:gd name="T4" fmla="*/ 6 w 188"/>
                    <a:gd name="T5" fmla="*/ 28 h 140"/>
                    <a:gd name="T6" fmla="*/ 2 w 188"/>
                    <a:gd name="T7" fmla="*/ 43 h 140"/>
                    <a:gd name="T8" fmla="*/ 0 w 188"/>
                    <a:gd name="T9" fmla="*/ 60 h 140"/>
                    <a:gd name="T10" fmla="*/ 0 w 188"/>
                    <a:gd name="T11" fmla="*/ 70 h 140"/>
                    <a:gd name="T12" fmla="*/ 2 w 188"/>
                    <a:gd name="T13" fmla="*/ 79 h 140"/>
                    <a:gd name="T14" fmla="*/ 4 w 188"/>
                    <a:gd name="T15" fmla="*/ 79 h 140"/>
                    <a:gd name="T16" fmla="*/ 4 w 188"/>
                    <a:gd name="T17" fmla="*/ 79 h 140"/>
                    <a:gd name="T18" fmla="*/ 6 w 188"/>
                    <a:gd name="T19" fmla="*/ 79 h 140"/>
                    <a:gd name="T20" fmla="*/ 6 w 188"/>
                    <a:gd name="T21" fmla="*/ 79 h 140"/>
                    <a:gd name="T22" fmla="*/ 4 w 188"/>
                    <a:gd name="T23" fmla="*/ 70 h 140"/>
                    <a:gd name="T24" fmla="*/ 4 w 188"/>
                    <a:gd name="T25" fmla="*/ 60 h 140"/>
                    <a:gd name="T26" fmla="*/ 6 w 188"/>
                    <a:gd name="T27" fmla="*/ 45 h 140"/>
                    <a:gd name="T28" fmla="*/ 9 w 188"/>
                    <a:gd name="T29" fmla="*/ 32 h 140"/>
                    <a:gd name="T30" fmla="*/ 15 w 188"/>
                    <a:gd name="T31" fmla="*/ 19 h 140"/>
                    <a:gd name="T32" fmla="*/ 23 w 188"/>
                    <a:gd name="T33" fmla="*/ 5 h 140"/>
                    <a:gd name="T34" fmla="*/ 23 w 188"/>
                    <a:gd name="T35" fmla="*/ 3 h 140"/>
                    <a:gd name="T36" fmla="*/ 23 w 188"/>
                    <a:gd name="T37" fmla="*/ 0 h 140"/>
                    <a:gd name="T38" fmla="*/ 146 w 188"/>
                    <a:gd name="T39" fmla="*/ 140 h 140"/>
                    <a:gd name="T40" fmla="*/ 159 w 188"/>
                    <a:gd name="T41" fmla="*/ 129 h 140"/>
                    <a:gd name="T42" fmla="*/ 173 w 188"/>
                    <a:gd name="T43" fmla="*/ 113 h 140"/>
                    <a:gd name="T44" fmla="*/ 176 w 188"/>
                    <a:gd name="T45" fmla="*/ 106 h 140"/>
                    <a:gd name="T46" fmla="*/ 182 w 188"/>
                    <a:gd name="T47" fmla="*/ 98 h 140"/>
                    <a:gd name="T48" fmla="*/ 184 w 188"/>
                    <a:gd name="T49" fmla="*/ 89 h 140"/>
                    <a:gd name="T50" fmla="*/ 188 w 188"/>
                    <a:gd name="T51" fmla="*/ 79 h 140"/>
                    <a:gd name="T52" fmla="*/ 184 w 188"/>
                    <a:gd name="T53" fmla="*/ 79 h 140"/>
                    <a:gd name="T54" fmla="*/ 182 w 188"/>
                    <a:gd name="T55" fmla="*/ 79 h 140"/>
                    <a:gd name="T56" fmla="*/ 176 w 188"/>
                    <a:gd name="T57" fmla="*/ 98 h 140"/>
                    <a:gd name="T58" fmla="*/ 169 w 188"/>
                    <a:gd name="T59" fmla="*/ 113 h 140"/>
                    <a:gd name="T60" fmla="*/ 155 w 188"/>
                    <a:gd name="T61" fmla="*/ 127 h 140"/>
                    <a:gd name="T62" fmla="*/ 142 w 188"/>
                    <a:gd name="T63" fmla="*/ 138 h 140"/>
                    <a:gd name="T64" fmla="*/ 144 w 188"/>
                    <a:gd name="T65" fmla="*/ 140 h 140"/>
                    <a:gd name="T66" fmla="*/ 146 w 188"/>
                    <a:gd name="T67" fmla="*/ 140 h 1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8"/>
                    <a:gd name="T103" fmla="*/ 0 h 140"/>
                    <a:gd name="T104" fmla="*/ 188 w 188"/>
                    <a:gd name="T105" fmla="*/ 140 h 1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8" h="140">
                      <a:moveTo>
                        <a:pt x="23" y="0"/>
                      </a:moveTo>
                      <a:lnTo>
                        <a:pt x="13" y="13"/>
                      </a:lnTo>
                      <a:lnTo>
                        <a:pt x="6" y="28"/>
                      </a:lnTo>
                      <a:lnTo>
                        <a:pt x="2" y="43"/>
                      </a:lnTo>
                      <a:lnTo>
                        <a:pt x="0" y="60"/>
                      </a:lnTo>
                      <a:lnTo>
                        <a:pt x="0" y="70"/>
                      </a:lnTo>
                      <a:lnTo>
                        <a:pt x="2" y="79"/>
                      </a:lnTo>
                      <a:lnTo>
                        <a:pt x="4" y="79"/>
                      </a:lnTo>
                      <a:lnTo>
                        <a:pt x="6" y="79"/>
                      </a:lnTo>
                      <a:lnTo>
                        <a:pt x="4" y="70"/>
                      </a:lnTo>
                      <a:lnTo>
                        <a:pt x="4" y="60"/>
                      </a:lnTo>
                      <a:lnTo>
                        <a:pt x="6" y="45"/>
                      </a:lnTo>
                      <a:lnTo>
                        <a:pt x="9" y="32"/>
                      </a:lnTo>
                      <a:lnTo>
                        <a:pt x="15" y="19"/>
                      </a:lnTo>
                      <a:lnTo>
                        <a:pt x="23" y="5"/>
                      </a:lnTo>
                      <a:lnTo>
                        <a:pt x="23" y="3"/>
                      </a:lnTo>
                      <a:lnTo>
                        <a:pt x="23" y="0"/>
                      </a:lnTo>
                      <a:close/>
                      <a:moveTo>
                        <a:pt x="146" y="140"/>
                      </a:moveTo>
                      <a:lnTo>
                        <a:pt x="159" y="129"/>
                      </a:lnTo>
                      <a:lnTo>
                        <a:pt x="173" y="113"/>
                      </a:lnTo>
                      <a:lnTo>
                        <a:pt x="176" y="106"/>
                      </a:lnTo>
                      <a:lnTo>
                        <a:pt x="182" y="98"/>
                      </a:lnTo>
                      <a:lnTo>
                        <a:pt x="184" y="89"/>
                      </a:lnTo>
                      <a:lnTo>
                        <a:pt x="188" y="79"/>
                      </a:lnTo>
                      <a:lnTo>
                        <a:pt x="184" y="79"/>
                      </a:lnTo>
                      <a:lnTo>
                        <a:pt x="182" y="79"/>
                      </a:lnTo>
                      <a:lnTo>
                        <a:pt x="176" y="98"/>
                      </a:lnTo>
                      <a:lnTo>
                        <a:pt x="169" y="113"/>
                      </a:lnTo>
                      <a:lnTo>
                        <a:pt x="155" y="127"/>
                      </a:lnTo>
                      <a:lnTo>
                        <a:pt x="142" y="138"/>
                      </a:lnTo>
                      <a:lnTo>
                        <a:pt x="144" y="140"/>
                      </a:lnTo>
                      <a:lnTo>
                        <a:pt x="146" y="140"/>
                      </a:lnTo>
                      <a:close/>
                    </a:path>
                  </a:pathLst>
                </a:custGeom>
                <a:solidFill>
                  <a:srgbClr val="EB8873"/>
                </a:solidFill>
                <a:ln w="9525">
                  <a:noFill/>
                  <a:round/>
                  <a:headEnd/>
                  <a:tailEnd/>
                </a:ln>
              </p:spPr>
              <p:txBody>
                <a:bodyPr/>
                <a:lstStyle/>
                <a:p>
                  <a:endParaRPr lang="en-US"/>
                </a:p>
              </p:txBody>
            </p:sp>
            <p:sp>
              <p:nvSpPr>
                <p:cNvPr id="22306" name="Freeform 484"/>
                <p:cNvSpPr>
                  <a:spLocks noEditPoints="1"/>
                </p:cNvSpPr>
                <p:nvPr/>
              </p:nvSpPr>
              <p:spPr bwMode="auto">
                <a:xfrm>
                  <a:off x="1453" y="1523"/>
                  <a:ext cx="182" cy="137"/>
                </a:xfrm>
                <a:custGeom>
                  <a:avLst/>
                  <a:gdLst>
                    <a:gd name="T0" fmla="*/ 21 w 182"/>
                    <a:gd name="T1" fmla="*/ 0 h 137"/>
                    <a:gd name="T2" fmla="*/ 13 w 182"/>
                    <a:gd name="T3" fmla="*/ 12 h 137"/>
                    <a:gd name="T4" fmla="*/ 5 w 182"/>
                    <a:gd name="T5" fmla="*/ 27 h 137"/>
                    <a:gd name="T6" fmla="*/ 2 w 182"/>
                    <a:gd name="T7" fmla="*/ 42 h 137"/>
                    <a:gd name="T8" fmla="*/ 0 w 182"/>
                    <a:gd name="T9" fmla="*/ 57 h 137"/>
                    <a:gd name="T10" fmla="*/ 0 w 182"/>
                    <a:gd name="T11" fmla="*/ 67 h 137"/>
                    <a:gd name="T12" fmla="*/ 2 w 182"/>
                    <a:gd name="T13" fmla="*/ 76 h 137"/>
                    <a:gd name="T14" fmla="*/ 4 w 182"/>
                    <a:gd name="T15" fmla="*/ 76 h 137"/>
                    <a:gd name="T16" fmla="*/ 5 w 182"/>
                    <a:gd name="T17" fmla="*/ 78 h 137"/>
                    <a:gd name="T18" fmla="*/ 5 w 182"/>
                    <a:gd name="T19" fmla="*/ 69 h 137"/>
                    <a:gd name="T20" fmla="*/ 4 w 182"/>
                    <a:gd name="T21" fmla="*/ 57 h 137"/>
                    <a:gd name="T22" fmla="*/ 5 w 182"/>
                    <a:gd name="T23" fmla="*/ 44 h 137"/>
                    <a:gd name="T24" fmla="*/ 9 w 182"/>
                    <a:gd name="T25" fmla="*/ 31 h 137"/>
                    <a:gd name="T26" fmla="*/ 15 w 182"/>
                    <a:gd name="T27" fmla="*/ 17 h 137"/>
                    <a:gd name="T28" fmla="*/ 21 w 182"/>
                    <a:gd name="T29" fmla="*/ 6 h 137"/>
                    <a:gd name="T30" fmla="*/ 21 w 182"/>
                    <a:gd name="T31" fmla="*/ 2 h 137"/>
                    <a:gd name="T32" fmla="*/ 21 w 182"/>
                    <a:gd name="T33" fmla="*/ 0 h 137"/>
                    <a:gd name="T34" fmla="*/ 142 w 182"/>
                    <a:gd name="T35" fmla="*/ 137 h 137"/>
                    <a:gd name="T36" fmla="*/ 155 w 182"/>
                    <a:gd name="T37" fmla="*/ 126 h 137"/>
                    <a:gd name="T38" fmla="*/ 169 w 182"/>
                    <a:gd name="T39" fmla="*/ 110 h 137"/>
                    <a:gd name="T40" fmla="*/ 172 w 182"/>
                    <a:gd name="T41" fmla="*/ 103 h 137"/>
                    <a:gd name="T42" fmla="*/ 176 w 182"/>
                    <a:gd name="T43" fmla="*/ 95 h 137"/>
                    <a:gd name="T44" fmla="*/ 180 w 182"/>
                    <a:gd name="T45" fmla="*/ 86 h 137"/>
                    <a:gd name="T46" fmla="*/ 182 w 182"/>
                    <a:gd name="T47" fmla="*/ 76 h 137"/>
                    <a:gd name="T48" fmla="*/ 180 w 182"/>
                    <a:gd name="T49" fmla="*/ 76 h 137"/>
                    <a:gd name="T50" fmla="*/ 178 w 182"/>
                    <a:gd name="T51" fmla="*/ 76 h 137"/>
                    <a:gd name="T52" fmla="*/ 172 w 182"/>
                    <a:gd name="T53" fmla="*/ 95 h 137"/>
                    <a:gd name="T54" fmla="*/ 165 w 182"/>
                    <a:gd name="T55" fmla="*/ 110 h 137"/>
                    <a:gd name="T56" fmla="*/ 152 w 182"/>
                    <a:gd name="T57" fmla="*/ 124 h 137"/>
                    <a:gd name="T58" fmla="*/ 138 w 182"/>
                    <a:gd name="T59" fmla="*/ 133 h 137"/>
                    <a:gd name="T60" fmla="*/ 140 w 182"/>
                    <a:gd name="T61" fmla="*/ 135 h 137"/>
                    <a:gd name="T62" fmla="*/ 142 w 182"/>
                    <a:gd name="T63" fmla="*/ 137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
                    <a:gd name="T97" fmla="*/ 0 h 137"/>
                    <a:gd name="T98" fmla="*/ 182 w 182"/>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 h="137">
                      <a:moveTo>
                        <a:pt x="21" y="0"/>
                      </a:moveTo>
                      <a:lnTo>
                        <a:pt x="13" y="12"/>
                      </a:lnTo>
                      <a:lnTo>
                        <a:pt x="5" y="27"/>
                      </a:lnTo>
                      <a:lnTo>
                        <a:pt x="2" y="42"/>
                      </a:lnTo>
                      <a:lnTo>
                        <a:pt x="0" y="57"/>
                      </a:lnTo>
                      <a:lnTo>
                        <a:pt x="0" y="67"/>
                      </a:lnTo>
                      <a:lnTo>
                        <a:pt x="2" y="76"/>
                      </a:lnTo>
                      <a:lnTo>
                        <a:pt x="4" y="76"/>
                      </a:lnTo>
                      <a:lnTo>
                        <a:pt x="5" y="78"/>
                      </a:lnTo>
                      <a:lnTo>
                        <a:pt x="5" y="69"/>
                      </a:lnTo>
                      <a:lnTo>
                        <a:pt x="4" y="57"/>
                      </a:lnTo>
                      <a:lnTo>
                        <a:pt x="5" y="44"/>
                      </a:lnTo>
                      <a:lnTo>
                        <a:pt x="9" y="31"/>
                      </a:lnTo>
                      <a:lnTo>
                        <a:pt x="15" y="17"/>
                      </a:lnTo>
                      <a:lnTo>
                        <a:pt x="21" y="6"/>
                      </a:lnTo>
                      <a:lnTo>
                        <a:pt x="21" y="2"/>
                      </a:lnTo>
                      <a:lnTo>
                        <a:pt x="21" y="0"/>
                      </a:lnTo>
                      <a:close/>
                      <a:moveTo>
                        <a:pt x="142" y="137"/>
                      </a:moveTo>
                      <a:lnTo>
                        <a:pt x="155" y="126"/>
                      </a:lnTo>
                      <a:lnTo>
                        <a:pt x="169" y="110"/>
                      </a:lnTo>
                      <a:lnTo>
                        <a:pt x="172" y="103"/>
                      </a:lnTo>
                      <a:lnTo>
                        <a:pt x="176" y="95"/>
                      </a:lnTo>
                      <a:lnTo>
                        <a:pt x="180" y="86"/>
                      </a:lnTo>
                      <a:lnTo>
                        <a:pt x="182" y="76"/>
                      </a:lnTo>
                      <a:lnTo>
                        <a:pt x="180" y="76"/>
                      </a:lnTo>
                      <a:lnTo>
                        <a:pt x="178" y="76"/>
                      </a:lnTo>
                      <a:lnTo>
                        <a:pt x="172" y="95"/>
                      </a:lnTo>
                      <a:lnTo>
                        <a:pt x="165" y="110"/>
                      </a:lnTo>
                      <a:lnTo>
                        <a:pt x="152" y="124"/>
                      </a:lnTo>
                      <a:lnTo>
                        <a:pt x="138" y="133"/>
                      </a:lnTo>
                      <a:lnTo>
                        <a:pt x="140" y="135"/>
                      </a:lnTo>
                      <a:lnTo>
                        <a:pt x="142" y="137"/>
                      </a:lnTo>
                      <a:close/>
                    </a:path>
                  </a:pathLst>
                </a:custGeom>
                <a:solidFill>
                  <a:srgbClr val="EB8A75"/>
                </a:solidFill>
                <a:ln w="9525">
                  <a:noFill/>
                  <a:round/>
                  <a:headEnd/>
                  <a:tailEnd/>
                </a:ln>
              </p:spPr>
              <p:txBody>
                <a:bodyPr/>
                <a:lstStyle/>
                <a:p>
                  <a:endParaRPr lang="en-US"/>
                </a:p>
              </p:txBody>
            </p:sp>
            <p:sp>
              <p:nvSpPr>
                <p:cNvPr id="22307" name="Freeform 485"/>
                <p:cNvSpPr>
                  <a:spLocks noEditPoints="1"/>
                </p:cNvSpPr>
                <p:nvPr/>
              </p:nvSpPr>
              <p:spPr bwMode="auto">
                <a:xfrm>
                  <a:off x="1455" y="1525"/>
                  <a:ext cx="178" cy="133"/>
                </a:xfrm>
                <a:custGeom>
                  <a:avLst/>
                  <a:gdLst>
                    <a:gd name="T0" fmla="*/ 19 w 178"/>
                    <a:gd name="T1" fmla="*/ 0 h 133"/>
                    <a:gd name="T2" fmla="*/ 11 w 178"/>
                    <a:gd name="T3" fmla="*/ 14 h 133"/>
                    <a:gd name="T4" fmla="*/ 5 w 178"/>
                    <a:gd name="T5" fmla="*/ 27 h 133"/>
                    <a:gd name="T6" fmla="*/ 2 w 178"/>
                    <a:gd name="T7" fmla="*/ 40 h 133"/>
                    <a:gd name="T8" fmla="*/ 0 w 178"/>
                    <a:gd name="T9" fmla="*/ 55 h 133"/>
                    <a:gd name="T10" fmla="*/ 0 w 178"/>
                    <a:gd name="T11" fmla="*/ 65 h 133"/>
                    <a:gd name="T12" fmla="*/ 2 w 178"/>
                    <a:gd name="T13" fmla="*/ 74 h 133"/>
                    <a:gd name="T14" fmla="*/ 3 w 178"/>
                    <a:gd name="T15" fmla="*/ 76 h 133"/>
                    <a:gd name="T16" fmla="*/ 5 w 178"/>
                    <a:gd name="T17" fmla="*/ 76 h 133"/>
                    <a:gd name="T18" fmla="*/ 5 w 178"/>
                    <a:gd name="T19" fmla="*/ 76 h 133"/>
                    <a:gd name="T20" fmla="*/ 5 w 178"/>
                    <a:gd name="T21" fmla="*/ 74 h 133"/>
                    <a:gd name="T22" fmla="*/ 5 w 178"/>
                    <a:gd name="T23" fmla="*/ 74 h 133"/>
                    <a:gd name="T24" fmla="*/ 3 w 178"/>
                    <a:gd name="T25" fmla="*/ 74 h 133"/>
                    <a:gd name="T26" fmla="*/ 5 w 178"/>
                    <a:gd name="T27" fmla="*/ 74 h 133"/>
                    <a:gd name="T28" fmla="*/ 5 w 178"/>
                    <a:gd name="T29" fmla="*/ 72 h 133"/>
                    <a:gd name="T30" fmla="*/ 3 w 178"/>
                    <a:gd name="T31" fmla="*/ 65 h 133"/>
                    <a:gd name="T32" fmla="*/ 3 w 178"/>
                    <a:gd name="T33" fmla="*/ 55 h 133"/>
                    <a:gd name="T34" fmla="*/ 5 w 178"/>
                    <a:gd name="T35" fmla="*/ 42 h 133"/>
                    <a:gd name="T36" fmla="*/ 7 w 178"/>
                    <a:gd name="T37" fmla="*/ 29 h 133"/>
                    <a:gd name="T38" fmla="*/ 13 w 178"/>
                    <a:gd name="T39" fmla="*/ 17 h 133"/>
                    <a:gd name="T40" fmla="*/ 19 w 178"/>
                    <a:gd name="T41" fmla="*/ 6 h 133"/>
                    <a:gd name="T42" fmla="*/ 19 w 178"/>
                    <a:gd name="T43" fmla="*/ 4 h 133"/>
                    <a:gd name="T44" fmla="*/ 19 w 178"/>
                    <a:gd name="T45" fmla="*/ 0 h 133"/>
                    <a:gd name="T46" fmla="*/ 138 w 178"/>
                    <a:gd name="T47" fmla="*/ 133 h 133"/>
                    <a:gd name="T48" fmla="*/ 151 w 178"/>
                    <a:gd name="T49" fmla="*/ 122 h 133"/>
                    <a:gd name="T50" fmla="*/ 165 w 178"/>
                    <a:gd name="T51" fmla="*/ 108 h 133"/>
                    <a:gd name="T52" fmla="*/ 172 w 178"/>
                    <a:gd name="T53" fmla="*/ 93 h 133"/>
                    <a:gd name="T54" fmla="*/ 178 w 178"/>
                    <a:gd name="T55" fmla="*/ 74 h 133"/>
                    <a:gd name="T56" fmla="*/ 176 w 178"/>
                    <a:gd name="T57" fmla="*/ 74 h 133"/>
                    <a:gd name="T58" fmla="*/ 174 w 178"/>
                    <a:gd name="T59" fmla="*/ 76 h 133"/>
                    <a:gd name="T60" fmla="*/ 169 w 178"/>
                    <a:gd name="T61" fmla="*/ 93 h 133"/>
                    <a:gd name="T62" fmla="*/ 161 w 178"/>
                    <a:gd name="T63" fmla="*/ 108 h 133"/>
                    <a:gd name="T64" fmla="*/ 148 w 178"/>
                    <a:gd name="T65" fmla="*/ 120 h 133"/>
                    <a:gd name="T66" fmla="*/ 134 w 178"/>
                    <a:gd name="T67" fmla="*/ 131 h 133"/>
                    <a:gd name="T68" fmla="*/ 136 w 178"/>
                    <a:gd name="T69" fmla="*/ 131 h 133"/>
                    <a:gd name="T70" fmla="*/ 138 w 178"/>
                    <a:gd name="T71" fmla="*/ 133 h 1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8"/>
                    <a:gd name="T109" fmla="*/ 0 h 133"/>
                    <a:gd name="T110" fmla="*/ 178 w 178"/>
                    <a:gd name="T111" fmla="*/ 133 h 1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8" h="133">
                      <a:moveTo>
                        <a:pt x="19" y="0"/>
                      </a:moveTo>
                      <a:lnTo>
                        <a:pt x="11" y="14"/>
                      </a:lnTo>
                      <a:lnTo>
                        <a:pt x="5" y="27"/>
                      </a:lnTo>
                      <a:lnTo>
                        <a:pt x="2" y="40"/>
                      </a:lnTo>
                      <a:lnTo>
                        <a:pt x="0" y="55"/>
                      </a:lnTo>
                      <a:lnTo>
                        <a:pt x="0" y="65"/>
                      </a:lnTo>
                      <a:lnTo>
                        <a:pt x="2" y="74"/>
                      </a:lnTo>
                      <a:lnTo>
                        <a:pt x="3" y="76"/>
                      </a:lnTo>
                      <a:lnTo>
                        <a:pt x="5" y="76"/>
                      </a:lnTo>
                      <a:lnTo>
                        <a:pt x="5" y="74"/>
                      </a:lnTo>
                      <a:lnTo>
                        <a:pt x="3" y="74"/>
                      </a:lnTo>
                      <a:lnTo>
                        <a:pt x="5" y="74"/>
                      </a:lnTo>
                      <a:lnTo>
                        <a:pt x="5" y="72"/>
                      </a:lnTo>
                      <a:lnTo>
                        <a:pt x="3" y="65"/>
                      </a:lnTo>
                      <a:lnTo>
                        <a:pt x="3" y="55"/>
                      </a:lnTo>
                      <a:lnTo>
                        <a:pt x="5" y="42"/>
                      </a:lnTo>
                      <a:lnTo>
                        <a:pt x="7" y="29"/>
                      </a:lnTo>
                      <a:lnTo>
                        <a:pt x="13" y="17"/>
                      </a:lnTo>
                      <a:lnTo>
                        <a:pt x="19" y="6"/>
                      </a:lnTo>
                      <a:lnTo>
                        <a:pt x="19" y="4"/>
                      </a:lnTo>
                      <a:lnTo>
                        <a:pt x="19" y="0"/>
                      </a:lnTo>
                      <a:close/>
                      <a:moveTo>
                        <a:pt x="138" y="133"/>
                      </a:moveTo>
                      <a:lnTo>
                        <a:pt x="151" y="122"/>
                      </a:lnTo>
                      <a:lnTo>
                        <a:pt x="165" y="108"/>
                      </a:lnTo>
                      <a:lnTo>
                        <a:pt x="172" y="93"/>
                      </a:lnTo>
                      <a:lnTo>
                        <a:pt x="178" y="74"/>
                      </a:lnTo>
                      <a:lnTo>
                        <a:pt x="176" y="74"/>
                      </a:lnTo>
                      <a:lnTo>
                        <a:pt x="174" y="76"/>
                      </a:lnTo>
                      <a:lnTo>
                        <a:pt x="169" y="93"/>
                      </a:lnTo>
                      <a:lnTo>
                        <a:pt x="161" y="108"/>
                      </a:lnTo>
                      <a:lnTo>
                        <a:pt x="148" y="120"/>
                      </a:lnTo>
                      <a:lnTo>
                        <a:pt x="134" y="131"/>
                      </a:lnTo>
                      <a:lnTo>
                        <a:pt x="136" y="131"/>
                      </a:lnTo>
                      <a:lnTo>
                        <a:pt x="138" y="133"/>
                      </a:lnTo>
                      <a:close/>
                    </a:path>
                  </a:pathLst>
                </a:custGeom>
                <a:solidFill>
                  <a:srgbClr val="EB8C77"/>
                </a:solidFill>
                <a:ln w="9525">
                  <a:noFill/>
                  <a:round/>
                  <a:headEnd/>
                  <a:tailEnd/>
                </a:ln>
              </p:spPr>
              <p:txBody>
                <a:bodyPr/>
                <a:lstStyle/>
                <a:p>
                  <a:endParaRPr lang="en-US"/>
                </a:p>
              </p:txBody>
            </p:sp>
            <p:sp>
              <p:nvSpPr>
                <p:cNvPr id="22308" name="Freeform 486"/>
                <p:cNvSpPr>
                  <a:spLocks noEditPoints="1"/>
                </p:cNvSpPr>
                <p:nvPr/>
              </p:nvSpPr>
              <p:spPr bwMode="auto">
                <a:xfrm>
                  <a:off x="1457" y="1529"/>
                  <a:ext cx="174" cy="127"/>
                </a:xfrm>
                <a:custGeom>
                  <a:avLst/>
                  <a:gdLst>
                    <a:gd name="T0" fmla="*/ 17 w 174"/>
                    <a:gd name="T1" fmla="*/ 0 h 127"/>
                    <a:gd name="T2" fmla="*/ 11 w 174"/>
                    <a:gd name="T3" fmla="*/ 11 h 127"/>
                    <a:gd name="T4" fmla="*/ 5 w 174"/>
                    <a:gd name="T5" fmla="*/ 25 h 127"/>
                    <a:gd name="T6" fmla="*/ 1 w 174"/>
                    <a:gd name="T7" fmla="*/ 38 h 127"/>
                    <a:gd name="T8" fmla="*/ 0 w 174"/>
                    <a:gd name="T9" fmla="*/ 51 h 127"/>
                    <a:gd name="T10" fmla="*/ 1 w 174"/>
                    <a:gd name="T11" fmla="*/ 63 h 127"/>
                    <a:gd name="T12" fmla="*/ 1 w 174"/>
                    <a:gd name="T13" fmla="*/ 72 h 127"/>
                    <a:gd name="T14" fmla="*/ 3 w 174"/>
                    <a:gd name="T15" fmla="*/ 72 h 127"/>
                    <a:gd name="T16" fmla="*/ 7 w 174"/>
                    <a:gd name="T17" fmla="*/ 72 h 127"/>
                    <a:gd name="T18" fmla="*/ 5 w 174"/>
                    <a:gd name="T19" fmla="*/ 72 h 127"/>
                    <a:gd name="T20" fmla="*/ 5 w 174"/>
                    <a:gd name="T21" fmla="*/ 72 h 127"/>
                    <a:gd name="T22" fmla="*/ 3 w 174"/>
                    <a:gd name="T23" fmla="*/ 70 h 127"/>
                    <a:gd name="T24" fmla="*/ 1 w 174"/>
                    <a:gd name="T25" fmla="*/ 70 h 127"/>
                    <a:gd name="T26" fmla="*/ 3 w 174"/>
                    <a:gd name="T27" fmla="*/ 68 h 127"/>
                    <a:gd name="T28" fmla="*/ 5 w 174"/>
                    <a:gd name="T29" fmla="*/ 66 h 127"/>
                    <a:gd name="T30" fmla="*/ 3 w 174"/>
                    <a:gd name="T31" fmla="*/ 59 h 127"/>
                    <a:gd name="T32" fmla="*/ 3 w 174"/>
                    <a:gd name="T33" fmla="*/ 51 h 127"/>
                    <a:gd name="T34" fmla="*/ 5 w 174"/>
                    <a:gd name="T35" fmla="*/ 40 h 127"/>
                    <a:gd name="T36" fmla="*/ 7 w 174"/>
                    <a:gd name="T37" fmla="*/ 27 h 127"/>
                    <a:gd name="T38" fmla="*/ 11 w 174"/>
                    <a:gd name="T39" fmla="*/ 15 h 127"/>
                    <a:gd name="T40" fmla="*/ 19 w 174"/>
                    <a:gd name="T41" fmla="*/ 6 h 127"/>
                    <a:gd name="T42" fmla="*/ 17 w 174"/>
                    <a:gd name="T43" fmla="*/ 2 h 127"/>
                    <a:gd name="T44" fmla="*/ 17 w 174"/>
                    <a:gd name="T45" fmla="*/ 0 h 127"/>
                    <a:gd name="T46" fmla="*/ 134 w 174"/>
                    <a:gd name="T47" fmla="*/ 127 h 127"/>
                    <a:gd name="T48" fmla="*/ 148 w 174"/>
                    <a:gd name="T49" fmla="*/ 118 h 127"/>
                    <a:gd name="T50" fmla="*/ 161 w 174"/>
                    <a:gd name="T51" fmla="*/ 104 h 127"/>
                    <a:gd name="T52" fmla="*/ 168 w 174"/>
                    <a:gd name="T53" fmla="*/ 89 h 127"/>
                    <a:gd name="T54" fmla="*/ 174 w 174"/>
                    <a:gd name="T55" fmla="*/ 70 h 127"/>
                    <a:gd name="T56" fmla="*/ 172 w 174"/>
                    <a:gd name="T57" fmla="*/ 72 h 127"/>
                    <a:gd name="T58" fmla="*/ 170 w 174"/>
                    <a:gd name="T59" fmla="*/ 72 h 127"/>
                    <a:gd name="T60" fmla="*/ 165 w 174"/>
                    <a:gd name="T61" fmla="*/ 89 h 127"/>
                    <a:gd name="T62" fmla="*/ 155 w 174"/>
                    <a:gd name="T63" fmla="*/ 103 h 127"/>
                    <a:gd name="T64" fmla="*/ 144 w 174"/>
                    <a:gd name="T65" fmla="*/ 116 h 127"/>
                    <a:gd name="T66" fmla="*/ 130 w 174"/>
                    <a:gd name="T67" fmla="*/ 125 h 127"/>
                    <a:gd name="T68" fmla="*/ 132 w 174"/>
                    <a:gd name="T69" fmla="*/ 127 h 127"/>
                    <a:gd name="T70" fmla="*/ 134 w 174"/>
                    <a:gd name="T71" fmla="*/ 127 h 1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4"/>
                    <a:gd name="T109" fmla="*/ 0 h 127"/>
                    <a:gd name="T110" fmla="*/ 174 w 174"/>
                    <a:gd name="T111" fmla="*/ 127 h 1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4" h="127">
                      <a:moveTo>
                        <a:pt x="17" y="0"/>
                      </a:moveTo>
                      <a:lnTo>
                        <a:pt x="11" y="11"/>
                      </a:lnTo>
                      <a:lnTo>
                        <a:pt x="5" y="25"/>
                      </a:lnTo>
                      <a:lnTo>
                        <a:pt x="1" y="38"/>
                      </a:lnTo>
                      <a:lnTo>
                        <a:pt x="0" y="51"/>
                      </a:lnTo>
                      <a:lnTo>
                        <a:pt x="1" y="63"/>
                      </a:lnTo>
                      <a:lnTo>
                        <a:pt x="1" y="72"/>
                      </a:lnTo>
                      <a:lnTo>
                        <a:pt x="3" y="72"/>
                      </a:lnTo>
                      <a:lnTo>
                        <a:pt x="7" y="72"/>
                      </a:lnTo>
                      <a:lnTo>
                        <a:pt x="5" y="72"/>
                      </a:lnTo>
                      <a:lnTo>
                        <a:pt x="3" y="70"/>
                      </a:lnTo>
                      <a:lnTo>
                        <a:pt x="1" y="70"/>
                      </a:lnTo>
                      <a:lnTo>
                        <a:pt x="3" y="68"/>
                      </a:lnTo>
                      <a:lnTo>
                        <a:pt x="5" y="66"/>
                      </a:lnTo>
                      <a:lnTo>
                        <a:pt x="3" y="59"/>
                      </a:lnTo>
                      <a:lnTo>
                        <a:pt x="3" y="51"/>
                      </a:lnTo>
                      <a:lnTo>
                        <a:pt x="5" y="40"/>
                      </a:lnTo>
                      <a:lnTo>
                        <a:pt x="7" y="27"/>
                      </a:lnTo>
                      <a:lnTo>
                        <a:pt x="11" y="15"/>
                      </a:lnTo>
                      <a:lnTo>
                        <a:pt x="19" y="6"/>
                      </a:lnTo>
                      <a:lnTo>
                        <a:pt x="17" y="2"/>
                      </a:lnTo>
                      <a:lnTo>
                        <a:pt x="17" y="0"/>
                      </a:lnTo>
                      <a:close/>
                      <a:moveTo>
                        <a:pt x="134" y="127"/>
                      </a:moveTo>
                      <a:lnTo>
                        <a:pt x="148" y="118"/>
                      </a:lnTo>
                      <a:lnTo>
                        <a:pt x="161" y="104"/>
                      </a:lnTo>
                      <a:lnTo>
                        <a:pt x="168" y="89"/>
                      </a:lnTo>
                      <a:lnTo>
                        <a:pt x="174" y="70"/>
                      </a:lnTo>
                      <a:lnTo>
                        <a:pt x="172" y="72"/>
                      </a:lnTo>
                      <a:lnTo>
                        <a:pt x="170" y="72"/>
                      </a:lnTo>
                      <a:lnTo>
                        <a:pt x="165" y="89"/>
                      </a:lnTo>
                      <a:lnTo>
                        <a:pt x="155" y="103"/>
                      </a:lnTo>
                      <a:lnTo>
                        <a:pt x="144" y="116"/>
                      </a:lnTo>
                      <a:lnTo>
                        <a:pt x="130" y="125"/>
                      </a:lnTo>
                      <a:lnTo>
                        <a:pt x="132" y="127"/>
                      </a:lnTo>
                      <a:lnTo>
                        <a:pt x="134" y="127"/>
                      </a:lnTo>
                      <a:close/>
                    </a:path>
                  </a:pathLst>
                </a:custGeom>
                <a:solidFill>
                  <a:srgbClr val="EC8E79"/>
                </a:solidFill>
                <a:ln w="9525">
                  <a:noFill/>
                  <a:round/>
                  <a:headEnd/>
                  <a:tailEnd/>
                </a:ln>
              </p:spPr>
              <p:txBody>
                <a:bodyPr/>
                <a:lstStyle/>
                <a:p>
                  <a:endParaRPr lang="en-US"/>
                </a:p>
              </p:txBody>
            </p:sp>
            <p:sp>
              <p:nvSpPr>
                <p:cNvPr id="22309" name="Freeform 487"/>
                <p:cNvSpPr>
                  <a:spLocks noEditPoints="1"/>
                </p:cNvSpPr>
                <p:nvPr/>
              </p:nvSpPr>
              <p:spPr bwMode="auto">
                <a:xfrm>
                  <a:off x="1458" y="1531"/>
                  <a:ext cx="171" cy="125"/>
                </a:xfrm>
                <a:custGeom>
                  <a:avLst/>
                  <a:gdLst>
                    <a:gd name="T0" fmla="*/ 16 w 171"/>
                    <a:gd name="T1" fmla="*/ 0 h 125"/>
                    <a:gd name="T2" fmla="*/ 10 w 171"/>
                    <a:gd name="T3" fmla="*/ 11 h 125"/>
                    <a:gd name="T4" fmla="*/ 4 w 171"/>
                    <a:gd name="T5" fmla="*/ 23 h 125"/>
                    <a:gd name="T6" fmla="*/ 2 w 171"/>
                    <a:gd name="T7" fmla="*/ 36 h 125"/>
                    <a:gd name="T8" fmla="*/ 0 w 171"/>
                    <a:gd name="T9" fmla="*/ 49 h 125"/>
                    <a:gd name="T10" fmla="*/ 0 w 171"/>
                    <a:gd name="T11" fmla="*/ 59 h 125"/>
                    <a:gd name="T12" fmla="*/ 2 w 171"/>
                    <a:gd name="T13" fmla="*/ 66 h 125"/>
                    <a:gd name="T14" fmla="*/ 4 w 171"/>
                    <a:gd name="T15" fmla="*/ 64 h 125"/>
                    <a:gd name="T16" fmla="*/ 6 w 171"/>
                    <a:gd name="T17" fmla="*/ 61 h 125"/>
                    <a:gd name="T18" fmla="*/ 4 w 171"/>
                    <a:gd name="T19" fmla="*/ 55 h 125"/>
                    <a:gd name="T20" fmla="*/ 4 w 171"/>
                    <a:gd name="T21" fmla="*/ 49 h 125"/>
                    <a:gd name="T22" fmla="*/ 6 w 171"/>
                    <a:gd name="T23" fmla="*/ 38 h 125"/>
                    <a:gd name="T24" fmla="*/ 8 w 171"/>
                    <a:gd name="T25" fmla="*/ 27 h 125"/>
                    <a:gd name="T26" fmla="*/ 12 w 171"/>
                    <a:gd name="T27" fmla="*/ 17 h 125"/>
                    <a:gd name="T28" fmla="*/ 18 w 171"/>
                    <a:gd name="T29" fmla="*/ 8 h 125"/>
                    <a:gd name="T30" fmla="*/ 18 w 171"/>
                    <a:gd name="T31" fmla="*/ 4 h 125"/>
                    <a:gd name="T32" fmla="*/ 16 w 171"/>
                    <a:gd name="T33" fmla="*/ 0 h 125"/>
                    <a:gd name="T34" fmla="*/ 2 w 171"/>
                    <a:gd name="T35" fmla="*/ 68 h 125"/>
                    <a:gd name="T36" fmla="*/ 2 w 171"/>
                    <a:gd name="T37" fmla="*/ 70 h 125"/>
                    <a:gd name="T38" fmla="*/ 2 w 171"/>
                    <a:gd name="T39" fmla="*/ 70 h 125"/>
                    <a:gd name="T40" fmla="*/ 6 w 171"/>
                    <a:gd name="T41" fmla="*/ 70 h 125"/>
                    <a:gd name="T42" fmla="*/ 8 w 171"/>
                    <a:gd name="T43" fmla="*/ 72 h 125"/>
                    <a:gd name="T44" fmla="*/ 8 w 171"/>
                    <a:gd name="T45" fmla="*/ 70 h 125"/>
                    <a:gd name="T46" fmla="*/ 6 w 171"/>
                    <a:gd name="T47" fmla="*/ 70 h 125"/>
                    <a:gd name="T48" fmla="*/ 4 w 171"/>
                    <a:gd name="T49" fmla="*/ 70 h 125"/>
                    <a:gd name="T50" fmla="*/ 2 w 171"/>
                    <a:gd name="T51" fmla="*/ 68 h 125"/>
                    <a:gd name="T52" fmla="*/ 131 w 171"/>
                    <a:gd name="T53" fmla="*/ 125 h 125"/>
                    <a:gd name="T54" fmla="*/ 145 w 171"/>
                    <a:gd name="T55" fmla="*/ 114 h 125"/>
                    <a:gd name="T56" fmla="*/ 158 w 171"/>
                    <a:gd name="T57" fmla="*/ 102 h 125"/>
                    <a:gd name="T58" fmla="*/ 166 w 171"/>
                    <a:gd name="T59" fmla="*/ 87 h 125"/>
                    <a:gd name="T60" fmla="*/ 171 w 171"/>
                    <a:gd name="T61" fmla="*/ 70 h 125"/>
                    <a:gd name="T62" fmla="*/ 169 w 171"/>
                    <a:gd name="T63" fmla="*/ 70 h 125"/>
                    <a:gd name="T64" fmla="*/ 167 w 171"/>
                    <a:gd name="T65" fmla="*/ 70 h 125"/>
                    <a:gd name="T66" fmla="*/ 162 w 171"/>
                    <a:gd name="T67" fmla="*/ 85 h 125"/>
                    <a:gd name="T68" fmla="*/ 152 w 171"/>
                    <a:gd name="T69" fmla="*/ 101 h 125"/>
                    <a:gd name="T70" fmla="*/ 141 w 171"/>
                    <a:gd name="T71" fmla="*/ 114 h 125"/>
                    <a:gd name="T72" fmla="*/ 128 w 171"/>
                    <a:gd name="T73" fmla="*/ 123 h 125"/>
                    <a:gd name="T74" fmla="*/ 129 w 171"/>
                    <a:gd name="T75" fmla="*/ 123 h 125"/>
                    <a:gd name="T76" fmla="*/ 131 w 171"/>
                    <a:gd name="T77" fmla="*/ 125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71"/>
                    <a:gd name="T118" fmla="*/ 0 h 125"/>
                    <a:gd name="T119" fmla="*/ 171 w 171"/>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71" h="125">
                      <a:moveTo>
                        <a:pt x="16" y="0"/>
                      </a:moveTo>
                      <a:lnTo>
                        <a:pt x="10" y="11"/>
                      </a:lnTo>
                      <a:lnTo>
                        <a:pt x="4" y="23"/>
                      </a:lnTo>
                      <a:lnTo>
                        <a:pt x="2" y="36"/>
                      </a:lnTo>
                      <a:lnTo>
                        <a:pt x="0" y="49"/>
                      </a:lnTo>
                      <a:lnTo>
                        <a:pt x="0" y="59"/>
                      </a:lnTo>
                      <a:lnTo>
                        <a:pt x="2" y="66"/>
                      </a:lnTo>
                      <a:lnTo>
                        <a:pt x="4" y="64"/>
                      </a:lnTo>
                      <a:lnTo>
                        <a:pt x="6" y="61"/>
                      </a:lnTo>
                      <a:lnTo>
                        <a:pt x="4" y="55"/>
                      </a:lnTo>
                      <a:lnTo>
                        <a:pt x="4" y="49"/>
                      </a:lnTo>
                      <a:lnTo>
                        <a:pt x="6" y="38"/>
                      </a:lnTo>
                      <a:lnTo>
                        <a:pt x="8" y="27"/>
                      </a:lnTo>
                      <a:lnTo>
                        <a:pt x="12" y="17"/>
                      </a:lnTo>
                      <a:lnTo>
                        <a:pt x="18" y="8"/>
                      </a:lnTo>
                      <a:lnTo>
                        <a:pt x="18" y="4"/>
                      </a:lnTo>
                      <a:lnTo>
                        <a:pt x="16" y="0"/>
                      </a:lnTo>
                      <a:close/>
                      <a:moveTo>
                        <a:pt x="2" y="68"/>
                      </a:moveTo>
                      <a:lnTo>
                        <a:pt x="2" y="70"/>
                      </a:lnTo>
                      <a:lnTo>
                        <a:pt x="6" y="70"/>
                      </a:lnTo>
                      <a:lnTo>
                        <a:pt x="8" y="72"/>
                      </a:lnTo>
                      <a:lnTo>
                        <a:pt x="8" y="70"/>
                      </a:lnTo>
                      <a:lnTo>
                        <a:pt x="6" y="70"/>
                      </a:lnTo>
                      <a:lnTo>
                        <a:pt x="4" y="70"/>
                      </a:lnTo>
                      <a:lnTo>
                        <a:pt x="2" y="68"/>
                      </a:lnTo>
                      <a:close/>
                      <a:moveTo>
                        <a:pt x="131" y="125"/>
                      </a:moveTo>
                      <a:lnTo>
                        <a:pt x="145" y="114"/>
                      </a:lnTo>
                      <a:lnTo>
                        <a:pt x="158" y="102"/>
                      </a:lnTo>
                      <a:lnTo>
                        <a:pt x="166" y="87"/>
                      </a:lnTo>
                      <a:lnTo>
                        <a:pt x="171" y="70"/>
                      </a:lnTo>
                      <a:lnTo>
                        <a:pt x="169" y="70"/>
                      </a:lnTo>
                      <a:lnTo>
                        <a:pt x="167" y="70"/>
                      </a:lnTo>
                      <a:lnTo>
                        <a:pt x="162" y="85"/>
                      </a:lnTo>
                      <a:lnTo>
                        <a:pt x="152" y="101"/>
                      </a:lnTo>
                      <a:lnTo>
                        <a:pt x="141" y="114"/>
                      </a:lnTo>
                      <a:lnTo>
                        <a:pt x="128" y="123"/>
                      </a:lnTo>
                      <a:lnTo>
                        <a:pt x="129" y="123"/>
                      </a:lnTo>
                      <a:lnTo>
                        <a:pt x="131" y="125"/>
                      </a:lnTo>
                      <a:close/>
                    </a:path>
                  </a:pathLst>
                </a:custGeom>
                <a:solidFill>
                  <a:srgbClr val="EC8F7B"/>
                </a:solidFill>
                <a:ln w="9525">
                  <a:noFill/>
                  <a:round/>
                  <a:headEnd/>
                  <a:tailEnd/>
                </a:ln>
              </p:spPr>
              <p:txBody>
                <a:bodyPr/>
                <a:lstStyle/>
                <a:p>
                  <a:endParaRPr lang="en-US"/>
                </a:p>
              </p:txBody>
            </p:sp>
            <p:sp>
              <p:nvSpPr>
                <p:cNvPr id="22310" name="Freeform 488"/>
                <p:cNvSpPr>
                  <a:spLocks noEditPoints="1"/>
                </p:cNvSpPr>
                <p:nvPr/>
              </p:nvSpPr>
              <p:spPr bwMode="auto">
                <a:xfrm>
                  <a:off x="1460" y="1535"/>
                  <a:ext cx="167" cy="119"/>
                </a:xfrm>
                <a:custGeom>
                  <a:avLst/>
                  <a:gdLst>
                    <a:gd name="T0" fmla="*/ 16 w 167"/>
                    <a:gd name="T1" fmla="*/ 0 h 119"/>
                    <a:gd name="T2" fmla="*/ 8 w 167"/>
                    <a:gd name="T3" fmla="*/ 9 h 119"/>
                    <a:gd name="T4" fmla="*/ 4 w 167"/>
                    <a:gd name="T5" fmla="*/ 21 h 119"/>
                    <a:gd name="T6" fmla="*/ 2 w 167"/>
                    <a:gd name="T7" fmla="*/ 34 h 119"/>
                    <a:gd name="T8" fmla="*/ 0 w 167"/>
                    <a:gd name="T9" fmla="*/ 45 h 119"/>
                    <a:gd name="T10" fmla="*/ 0 w 167"/>
                    <a:gd name="T11" fmla="*/ 53 h 119"/>
                    <a:gd name="T12" fmla="*/ 2 w 167"/>
                    <a:gd name="T13" fmla="*/ 60 h 119"/>
                    <a:gd name="T14" fmla="*/ 4 w 167"/>
                    <a:gd name="T15" fmla="*/ 57 h 119"/>
                    <a:gd name="T16" fmla="*/ 4 w 167"/>
                    <a:gd name="T17" fmla="*/ 53 h 119"/>
                    <a:gd name="T18" fmla="*/ 4 w 167"/>
                    <a:gd name="T19" fmla="*/ 49 h 119"/>
                    <a:gd name="T20" fmla="*/ 4 w 167"/>
                    <a:gd name="T21" fmla="*/ 45 h 119"/>
                    <a:gd name="T22" fmla="*/ 6 w 167"/>
                    <a:gd name="T23" fmla="*/ 36 h 119"/>
                    <a:gd name="T24" fmla="*/ 8 w 167"/>
                    <a:gd name="T25" fmla="*/ 24 h 119"/>
                    <a:gd name="T26" fmla="*/ 10 w 167"/>
                    <a:gd name="T27" fmla="*/ 15 h 119"/>
                    <a:gd name="T28" fmla="*/ 16 w 167"/>
                    <a:gd name="T29" fmla="*/ 7 h 119"/>
                    <a:gd name="T30" fmla="*/ 16 w 167"/>
                    <a:gd name="T31" fmla="*/ 4 h 119"/>
                    <a:gd name="T32" fmla="*/ 16 w 167"/>
                    <a:gd name="T33" fmla="*/ 0 h 119"/>
                    <a:gd name="T34" fmla="*/ 2 w 167"/>
                    <a:gd name="T35" fmla="*/ 66 h 119"/>
                    <a:gd name="T36" fmla="*/ 2 w 167"/>
                    <a:gd name="T37" fmla="*/ 66 h 119"/>
                    <a:gd name="T38" fmla="*/ 4 w 167"/>
                    <a:gd name="T39" fmla="*/ 66 h 119"/>
                    <a:gd name="T40" fmla="*/ 6 w 167"/>
                    <a:gd name="T41" fmla="*/ 68 h 119"/>
                    <a:gd name="T42" fmla="*/ 8 w 167"/>
                    <a:gd name="T43" fmla="*/ 68 h 119"/>
                    <a:gd name="T44" fmla="*/ 8 w 167"/>
                    <a:gd name="T45" fmla="*/ 68 h 119"/>
                    <a:gd name="T46" fmla="*/ 8 w 167"/>
                    <a:gd name="T47" fmla="*/ 68 h 119"/>
                    <a:gd name="T48" fmla="*/ 8 w 167"/>
                    <a:gd name="T49" fmla="*/ 68 h 119"/>
                    <a:gd name="T50" fmla="*/ 6 w 167"/>
                    <a:gd name="T51" fmla="*/ 68 h 119"/>
                    <a:gd name="T52" fmla="*/ 6 w 167"/>
                    <a:gd name="T53" fmla="*/ 68 h 119"/>
                    <a:gd name="T54" fmla="*/ 6 w 167"/>
                    <a:gd name="T55" fmla="*/ 66 h 119"/>
                    <a:gd name="T56" fmla="*/ 6 w 167"/>
                    <a:gd name="T57" fmla="*/ 66 h 119"/>
                    <a:gd name="T58" fmla="*/ 4 w 167"/>
                    <a:gd name="T59" fmla="*/ 66 h 119"/>
                    <a:gd name="T60" fmla="*/ 2 w 167"/>
                    <a:gd name="T61" fmla="*/ 66 h 119"/>
                    <a:gd name="T62" fmla="*/ 127 w 167"/>
                    <a:gd name="T63" fmla="*/ 119 h 119"/>
                    <a:gd name="T64" fmla="*/ 141 w 167"/>
                    <a:gd name="T65" fmla="*/ 110 h 119"/>
                    <a:gd name="T66" fmla="*/ 152 w 167"/>
                    <a:gd name="T67" fmla="*/ 97 h 119"/>
                    <a:gd name="T68" fmla="*/ 162 w 167"/>
                    <a:gd name="T69" fmla="*/ 83 h 119"/>
                    <a:gd name="T70" fmla="*/ 167 w 167"/>
                    <a:gd name="T71" fmla="*/ 66 h 119"/>
                    <a:gd name="T72" fmla="*/ 165 w 167"/>
                    <a:gd name="T73" fmla="*/ 66 h 119"/>
                    <a:gd name="T74" fmla="*/ 164 w 167"/>
                    <a:gd name="T75" fmla="*/ 66 h 119"/>
                    <a:gd name="T76" fmla="*/ 158 w 167"/>
                    <a:gd name="T77" fmla="*/ 81 h 119"/>
                    <a:gd name="T78" fmla="*/ 148 w 167"/>
                    <a:gd name="T79" fmla="*/ 97 h 119"/>
                    <a:gd name="T80" fmla="*/ 137 w 167"/>
                    <a:gd name="T81" fmla="*/ 108 h 119"/>
                    <a:gd name="T82" fmla="*/ 124 w 167"/>
                    <a:gd name="T83" fmla="*/ 117 h 119"/>
                    <a:gd name="T84" fmla="*/ 126 w 167"/>
                    <a:gd name="T85" fmla="*/ 119 h 119"/>
                    <a:gd name="T86" fmla="*/ 127 w 167"/>
                    <a:gd name="T87" fmla="*/ 119 h 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7"/>
                    <a:gd name="T133" fmla="*/ 0 h 119"/>
                    <a:gd name="T134" fmla="*/ 167 w 167"/>
                    <a:gd name="T135" fmla="*/ 119 h 1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7" h="119">
                      <a:moveTo>
                        <a:pt x="16" y="0"/>
                      </a:moveTo>
                      <a:lnTo>
                        <a:pt x="8" y="9"/>
                      </a:lnTo>
                      <a:lnTo>
                        <a:pt x="4" y="21"/>
                      </a:lnTo>
                      <a:lnTo>
                        <a:pt x="2" y="34"/>
                      </a:lnTo>
                      <a:lnTo>
                        <a:pt x="0" y="45"/>
                      </a:lnTo>
                      <a:lnTo>
                        <a:pt x="0" y="53"/>
                      </a:lnTo>
                      <a:lnTo>
                        <a:pt x="2" y="60"/>
                      </a:lnTo>
                      <a:lnTo>
                        <a:pt x="4" y="57"/>
                      </a:lnTo>
                      <a:lnTo>
                        <a:pt x="4" y="53"/>
                      </a:lnTo>
                      <a:lnTo>
                        <a:pt x="4" y="49"/>
                      </a:lnTo>
                      <a:lnTo>
                        <a:pt x="4" y="45"/>
                      </a:lnTo>
                      <a:lnTo>
                        <a:pt x="6" y="36"/>
                      </a:lnTo>
                      <a:lnTo>
                        <a:pt x="8" y="24"/>
                      </a:lnTo>
                      <a:lnTo>
                        <a:pt x="10" y="15"/>
                      </a:lnTo>
                      <a:lnTo>
                        <a:pt x="16" y="7"/>
                      </a:lnTo>
                      <a:lnTo>
                        <a:pt x="16" y="4"/>
                      </a:lnTo>
                      <a:lnTo>
                        <a:pt x="16" y="0"/>
                      </a:lnTo>
                      <a:close/>
                      <a:moveTo>
                        <a:pt x="2" y="66"/>
                      </a:moveTo>
                      <a:lnTo>
                        <a:pt x="2" y="66"/>
                      </a:lnTo>
                      <a:lnTo>
                        <a:pt x="4" y="66"/>
                      </a:lnTo>
                      <a:lnTo>
                        <a:pt x="6" y="68"/>
                      </a:lnTo>
                      <a:lnTo>
                        <a:pt x="8" y="68"/>
                      </a:lnTo>
                      <a:lnTo>
                        <a:pt x="6" y="68"/>
                      </a:lnTo>
                      <a:lnTo>
                        <a:pt x="6" y="66"/>
                      </a:lnTo>
                      <a:lnTo>
                        <a:pt x="4" y="66"/>
                      </a:lnTo>
                      <a:lnTo>
                        <a:pt x="2" y="66"/>
                      </a:lnTo>
                      <a:close/>
                      <a:moveTo>
                        <a:pt x="127" y="119"/>
                      </a:moveTo>
                      <a:lnTo>
                        <a:pt x="141" y="110"/>
                      </a:lnTo>
                      <a:lnTo>
                        <a:pt x="152" y="97"/>
                      </a:lnTo>
                      <a:lnTo>
                        <a:pt x="162" y="83"/>
                      </a:lnTo>
                      <a:lnTo>
                        <a:pt x="167" y="66"/>
                      </a:lnTo>
                      <a:lnTo>
                        <a:pt x="165" y="66"/>
                      </a:lnTo>
                      <a:lnTo>
                        <a:pt x="164" y="66"/>
                      </a:lnTo>
                      <a:lnTo>
                        <a:pt x="158" y="81"/>
                      </a:lnTo>
                      <a:lnTo>
                        <a:pt x="148" y="97"/>
                      </a:lnTo>
                      <a:lnTo>
                        <a:pt x="137" y="108"/>
                      </a:lnTo>
                      <a:lnTo>
                        <a:pt x="124" y="117"/>
                      </a:lnTo>
                      <a:lnTo>
                        <a:pt x="126" y="119"/>
                      </a:lnTo>
                      <a:lnTo>
                        <a:pt x="127" y="119"/>
                      </a:lnTo>
                      <a:close/>
                    </a:path>
                  </a:pathLst>
                </a:custGeom>
                <a:solidFill>
                  <a:srgbClr val="EC917D"/>
                </a:solidFill>
                <a:ln w="9525">
                  <a:noFill/>
                  <a:round/>
                  <a:headEnd/>
                  <a:tailEnd/>
                </a:ln>
              </p:spPr>
              <p:txBody>
                <a:bodyPr/>
                <a:lstStyle/>
                <a:p>
                  <a:endParaRPr lang="en-US"/>
                </a:p>
              </p:txBody>
            </p:sp>
            <p:sp>
              <p:nvSpPr>
                <p:cNvPr id="22311" name="Freeform 489"/>
                <p:cNvSpPr>
                  <a:spLocks noEditPoints="1"/>
                </p:cNvSpPr>
                <p:nvPr/>
              </p:nvSpPr>
              <p:spPr bwMode="auto">
                <a:xfrm>
                  <a:off x="1462" y="1539"/>
                  <a:ext cx="163" cy="115"/>
                </a:xfrm>
                <a:custGeom>
                  <a:avLst/>
                  <a:gdLst>
                    <a:gd name="T0" fmla="*/ 14 w 163"/>
                    <a:gd name="T1" fmla="*/ 0 h 115"/>
                    <a:gd name="T2" fmla="*/ 8 w 163"/>
                    <a:gd name="T3" fmla="*/ 9 h 115"/>
                    <a:gd name="T4" fmla="*/ 4 w 163"/>
                    <a:gd name="T5" fmla="*/ 19 h 115"/>
                    <a:gd name="T6" fmla="*/ 2 w 163"/>
                    <a:gd name="T7" fmla="*/ 30 h 115"/>
                    <a:gd name="T8" fmla="*/ 0 w 163"/>
                    <a:gd name="T9" fmla="*/ 41 h 115"/>
                    <a:gd name="T10" fmla="*/ 0 w 163"/>
                    <a:gd name="T11" fmla="*/ 47 h 115"/>
                    <a:gd name="T12" fmla="*/ 2 w 163"/>
                    <a:gd name="T13" fmla="*/ 53 h 115"/>
                    <a:gd name="T14" fmla="*/ 2 w 163"/>
                    <a:gd name="T15" fmla="*/ 49 h 115"/>
                    <a:gd name="T16" fmla="*/ 4 w 163"/>
                    <a:gd name="T17" fmla="*/ 45 h 115"/>
                    <a:gd name="T18" fmla="*/ 4 w 163"/>
                    <a:gd name="T19" fmla="*/ 43 h 115"/>
                    <a:gd name="T20" fmla="*/ 4 w 163"/>
                    <a:gd name="T21" fmla="*/ 41 h 115"/>
                    <a:gd name="T22" fmla="*/ 4 w 163"/>
                    <a:gd name="T23" fmla="*/ 34 h 115"/>
                    <a:gd name="T24" fmla="*/ 6 w 163"/>
                    <a:gd name="T25" fmla="*/ 24 h 115"/>
                    <a:gd name="T26" fmla="*/ 10 w 163"/>
                    <a:gd name="T27" fmla="*/ 15 h 115"/>
                    <a:gd name="T28" fmla="*/ 12 w 163"/>
                    <a:gd name="T29" fmla="*/ 7 h 115"/>
                    <a:gd name="T30" fmla="*/ 14 w 163"/>
                    <a:gd name="T31" fmla="*/ 3 h 115"/>
                    <a:gd name="T32" fmla="*/ 14 w 163"/>
                    <a:gd name="T33" fmla="*/ 0 h 115"/>
                    <a:gd name="T34" fmla="*/ 2 w 163"/>
                    <a:gd name="T35" fmla="*/ 62 h 115"/>
                    <a:gd name="T36" fmla="*/ 4 w 163"/>
                    <a:gd name="T37" fmla="*/ 62 h 115"/>
                    <a:gd name="T38" fmla="*/ 4 w 163"/>
                    <a:gd name="T39" fmla="*/ 64 h 115"/>
                    <a:gd name="T40" fmla="*/ 6 w 163"/>
                    <a:gd name="T41" fmla="*/ 64 h 115"/>
                    <a:gd name="T42" fmla="*/ 8 w 163"/>
                    <a:gd name="T43" fmla="*/ 66 h 115"/>
                    <a:gd name="T44" fmla="*/ 8 w 163"/>
                    <a:gd name="T45" fmla="*/ 64 h 115"/>
                    <a:gd name="T46" fmla="*/ 8 w 163"/>
                    <a:gd name="T47" fmla="*/ 64 h 115"/>
                    <a:gd name="T48" fmla="*/ 6 w 163"/>
                    <a:gd name="T49" fmla="*/ 64 h 115"/>
                    <a:gd name="T50" fmla="*/ 4 w 163"/>
                    <a:gd name="T51" fmla="*/ 64 h 115"/>
                    <a:gd name="T52" fmla="*/ 4 w 163"/>
                    <a:gd name="T53" fmla="*/ 64 h 115"/>
                    <a:gd name="T54" fmla="*/ 4 w 163"/>
                    <a:gd name="T55" fmla="*/ 62 h 115"/>
                    <a:gd name="T56" fmla="*/ 4 w 163"/>
                    <a:gd name="T57" fmla="*/ 62 h 115"/>
                    <a:gd name="T58" fmla="*/ 4 w 163"/>
                    <a:gd name="T59" fmla="*/ 62 h 115"/>
                    <a:gd name="T60" fmla="*/ 2 w 163"/>
                    <a:gd name="T61" fmla="*/ 62 h 115"/>
                    <a:gd name="T62" fmla="*/ 124 w 163"/>
                    <a:gd name="T63" fmla="*/ 115 h 115"/>
                    <a:gd name="T64" fmla="*/ 137 w 163"/>
                    <a:gd name="T65" fmla="*/ 106 h 115"/>
                    <a:gd name="T66" fmla="*/ 148 w 163"/>
                    <a:gd name="T67" fmla="*/ 93 h 115"/>
                    <a:gd name="T68" fmla="*/ 158 w 163"/>
                    <a:gd name="T69" fmla="*/ 77 h 115"/>
                    <a:gd name="T70" fmla="*/ 163 w 163"/>
                    <a:gd name="T71" fmla="*/ 62 h 115"/>
                    <a:gd name="T72" fmla="*/ 162 w 163"/>
                    <a:gd name="T73" fmla="*/ 62 h 115"/>
                    <a:gd name="T74" fmla="*/ 160 w 163"/>
                    <a:gd name="T75" fmla="*/ 62 h 115"/>
                    <a:gd name="T76" fmla="*/ 154 w 163"/>
                    <a:gd name="T77" fmla="*/ 77 h 115"/>
                    <a:gd name="T78" fmla="*/ 144 w 163"/>
                    <a:gd name="T79" fmla="*/ 93 h 115"/>
                    <a:gd name="T80" fmla="*/ 133 w 163"/>
                    <a:gd name="T81" fmla="*/ 104 h 115"/>
                    <a:gd name="T82" fmla="*/ 120 w 163"/>
                    <a:gd name="T83" fmla="*/ 111 h 115"/>
                    <a:gd name="T84" fmla="*/ 122 w 163"/>
                    <a:gd name="T85" fmla="*/ 113 h 115"/>
                    <a:gd name="T86" fmla="*/ 124 w 163"/>
                    <a:gd name="T87" fmla="*/ 115 h 1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3"/>
                    <a:gd name="T133" fmla="*/ 0 h 115"/>
                    <a:gd name="T134" fmla="*/ 163 w 163"/>
                    <a:gd name="T135" fmla="*/ 115 h 1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3" h="115">
                      <a:moveTo>
                        <a:pt x="14" y="0"/>
                      </a:moveTo>
                      <a:lnTo>
                        <a:pt x="8" y="9"/>
                      </a:lnTo>
                      <a:lnTo>
                        <a:pt x="4" y="19"/>
                      </a:lnTo>
                      <a:lnTo>
                        <a:pt x="2" y="30"/>
                      </a:lnTo>
                      <a:lnTo>
                        <a:pt x="0" y="41"/>
                      </a:lnTo>
                      <a:lnTo>
                        <a:pt x="0" y="47"/>
                      </a:lnTo>
                      <a:lnTo>
                        <a:pt x="2" y="53"/>
                      </a:lnTo>
                      <a:lnTo>
                        <a:pt x="2" y="49"/>
                      </a:lnTo>
                      <a:lnTo>
                        <a:pt x="4" y="45"/>
                      </a:lnTo>
                      <a:lnTo>
                        <a:pt x="4" y="43"/>
                      </a:lnTo>
                      <a:lnTo>
                        <a:pt x="4" y="41"/>
                      </a:lnTo>
                      <a:lnTo>
                        <a:pt x="4" y="34"/>
                      </a:lnTo>
                      <a:lnTo>
                        <a:pt x="6" y="24"/>
                      </a:lnTo>
                      <a:lnTo>
                        <a:pt x="10" y="15"/>
                      </a:lnTo>
                      <a:lnTo>
                        <a:pt x="12" y="7"/>
                      </a:lnTo>
                      <a:lnTo>
                        <a:pt x="14" y="3"/>
                      </a:lnTo>
                      <a:lnTo>
                        <a:pt x="14" y="0"/>
                      </a:lnTo>
                      <a:close/>
                      <a:moveTo>
                        <a:pt x="2" y="62"/>
                      </a:moveTo>
                      <a:lnTo>
                        <a:pt x="4" y="62"/>
                      </a:lnTo>
                      <a:lnTo>
                        <a:pt x="4" y="64"/>
                      </a:lnTo>
                      <a:lnTo>
                        <a:pt x="6" y="64"/>
                      </a:lnTo>
                      <a:lnTo>
                        <a:pt x="8" y="66"/>
                      </a:lnTo>
                      <a:lnTo>
                        <a:pt x="8" y="64"/>
                      </a:lnTo>
                      <a:lnTo>
                        <a:pt x="6" y="64"/>
                      </a:lnTo>
                      <a:lnTo>
                        <a:pt x="4" y="64"/>
                      </a:lnTo>
                      <a:lnTo>
                        <a:pt x="4" y="62"/>
                      </a:lnTo>
                      <a:lnTo>
                        <a:pt x="2" y="62"/>
                      </a:lnTo>
                      <a:close/>
                      <a:moveTo>
                        <a:pt x="124" y="115"/>
                      </a:moveTo>
                      <a:lnTo>
                        <a:pt x="137" y="106"/>
                      </a:lnTo>
                      <a:lnTo>
                        <a:pt x="148" y="93"/>
                      </a:lnTo>
                      <a:lnTo>
                        <a:pt x="158" y="77"/>
                      </a:lnTo>
                      <a:lnTo>
                        <a:pt x="163" y="62"/>
                      </a:lnTo>
                      <a:lnTo>
                        <a:pt x="162" y="62"/>
                      </a:lnTo>
                      <a:lnTo>
                        <a:pt x="160" y="62"/>
                      </a:lnTo>
                      <a:lnTo>
                        <a:pt x="154" y="77"/>
                      </a:lnTo>
                      <a:lnTo>
                        <a:pt x="144" y="93"/>
                      </a:lnTo>
                      <a:lnTo>
                        <a:pt x="133" y="104"/>
                      </a:lnTo>
                      <a:lnTo>
                        <a:pt x="120" y="111"/>
                      </a:lnTo>
                      <a:lnTo>
                        <a:pt x="122" y="113"/>
                      </a:lnTo>
                      <a:lnTo>
                        <a:pt x="124" y="115"/>
                      </a:lnTo>
                      <a:close/>
                    </a:path>
                  </a:pathLst>
                </a:custGeom>
                <a:solidFill>
                  <a:srgbClr val="ED937F"/>
                </a:solidFill>
                <a:ln w="9525">
                  <a:noFill/>
                  <a:round/>
                  <a:headEnd/>
                  <a:tailEnd/>
                </a:ln>
              </p:spPr>
              <p:txBody>
                <a:bodyPr/>
                <a:lstStyle/>
                <a:p>
                  <a:endParaRPr lang="en-US"/>
                </a:p>
              </p:txBody>
            </p:sp>
            <p:sp>
              <p:nvSpPr>
                <p:cNvPr id="22312" name="Freeform 490"/>
                <p:cNvSpPr>
                  <a:spLocks noEditPoints="1"/>
                </p:cNvSpPr>
                <p:nvPr/>
              </p:nvSpPr>
              <p:spPr bwMode="auto">
                <a:xfrm>
                  <a:off x="1464" y="1542"/>
                  <a:ext cx="160" cy="110"/>
                </a:xfrm>
                <a:custGeom>
                  <a:avLst/>
                  <a:gdLst>
                    <a:gd name="T0" fmla="*/ 12 w 160"/>
                    <a:gd name="T1" fmla="*/ 0 h 110"/>
                    <a:gd name="T2" fmla="*/ 6 w 160"/>
                    <a:gd name="T3" fmla="*/ 8 h 110"/>
                    <a:gd name="T4" fmla="*/ 4 w 160"/>
                    <a:gd name="T5" fmla="*/ 17 h 110"/>
                    <a:gd name="T6" fmla="*/ 2 w 160"/>
                    <a:gd name="T7" fmla="*/ 29 h 110"/>
                    <a:gd name="T8" fmla="*/ 0 w 160"/>
                    <a:gd name="T9" fmla="*/ 38 h 110"/>
                    <a:gd name="T10" fmla="*/ 0 w 160"/>
                    <a:gd name="T11" fmla="*/ 42 h 110"/>
                    <a:gd name="T12" fmla="*/ 0 w 160"/>
                    <a:gd name="T13" fmla="*/ 46 h 110"/>
                    <a:gd name="T14" fmla="*/ 2 w 160"/>
                    <a:gd name="T15" fmla="*/ 42 h 110"/>
                    <a:gd name="T16" fmla="*/ 4 w 160"/>
                    <a:gd name="T17" fmla="*/ 36 h 110"/>
                    <a:gd name="T18" fmla="*/ 6 w 160"/>
                    <a:gd name="T19" fmla="*/ 23 h 110"/>
                    <a:gd name="T20" fmla="*/ 10 w 160"/>
                    <a:gd name="T21" fmla="*/ 10 h 110"/>
                    <a:gd name="T22" fmla="*/ 10 w 160"/>
                    <a:gd name="T23" fmla="*/ 4 h 110"/>
                    <a:gd name="T24" fmla="*/ 12 w 160"/>
                    <a:gd name="T25" fmla="*/ 0 h 110"/>
                    <a:gd name="T26" fmla="*/ 4 w 160"/>
                    <a:gd name="T27" fmla="*/ 61 h 110"/>
                    <a:gd name="T28" fmla="*/ 4 w 160"/>
                    <a:gd name="T29" fmla="*/ 61 h 110"/>
                    <a:gd name="T30" fmla="*/ 4 w 160"/>
                    <a:gd name="T31" fmla="*/ 61 h 110"/>
                    <a:gd name="T32" fmla="*/ 6 w 160"/>
                    <a:gd name="T33" fmla="*/ 63 h 110"/>
                    <a:gd name="T34" fmla="*/ 8 w 160"/>
                    <a:gd name="T35" fmla="*/ 63 h 110"/>
                    <a:gd name="T36" fmla="*/ 8 w 160"/>
                    <a:gd name="T37" fmla="*/ 63 h 110"/>
                    <a:gd name="T38" fmla="*/ 8 w 160"/>
                    <a:gd name="T39" fmla="*/ 61 h 110"/>
                    <a:gd name="T40" fmla="*/ 6 w 160"/>
                    <a:gd name="T41" fmla="*/ 61 h 110"/>
                    <a:gd name="T42" fmla="*/ 4 w 160"/>
                    <a:gd name="T43" fmla="*/ 61 h 110"/>
                    <a:gd name="T44" fmla="*/ 120 w 160"/>
                    <a:gd name="T45" fmla="*/ 110 h 110"/>
                    <a:gd name="T46" fmla="*/ 133 w 160"/>
                    <a:gd name="T47" fmla="*/ 101 h 110"/>
                    <a:gd name="T48" fmla="*/ 144 w 160"/>
                    <a:gd name="T49" fmla="*/ 90 h 110"/>
                    <a:gd name="T50" fmla="*/ 154 w 160"/>
                    <a:gd name="T51" fmla="*/ 74 h 110"/>
                    <a:gd name="T52" fmla="*/ 160 w 160"/>
                    <a:gd name="T53" fmla="*/ 59 h 110"/>
                    <a:gd name="T54" fmla="*/ 158 w 160"/>
                    <a:gd name="T55" fmla="*/ 59 h 110"/>
                    <a:gd name="T56" fmla="*/ 156 w 160"/>
                    <a:gd name="T57" fmla="*/ 59 h 110"/>
                    <a:gd name="T58" fmla="*/ 150 w 160"/>
                    <a:gd name="T59" fmla="*/ 74 h 110"/>
                    <a:gd name="T60" fmla="*/ 141 w 160"/>
                    <a:gd name="T61" fmla="*/ 88 h 110"/>
                    <a:gd name="T62" fmla="*/ 129 w 160"/>
                    <a:gd name="T63" fmla="*/ 99 h 110"/>
                    <a:gd name="T64" fmla="*/ 116 w 160"/>
                    <a:gd name="T65" fmla="*/ 108 h 110"/>
                    <a:gd name="T66" fmla="*/ 118 w 160"/>
                    <a:gd name="T67" fmla="*/ 108 h 110"/>
                    <a:gd name="T68" fmla="*/ 120 w 160"/>
                    <a:gd name="T69" fmla="*/ 110 h 11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0"/>
                    <a:gd name="T106" fmla="*/ 0 h 110"/>
                    <a:gd name="T107" fmla="*/ 160 w 160"/>
                    <a:gd name="T108" fmla="*/ 110 h 11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0" h="110">
                      <a:moveTo>
                        <a:pt x="12" y="0"/>
                      </a:moveTo>
                      <a:lnTo>
                        <a:pt x="6" y="8"/>
                      </a:lnTo>
                      <a:lnTo>
                        <a:pt x="4" y="17"/>
                      </a:lnTo>
                      <a:lnTo>
                        <a:pt x="2" y="29"/>
                      </a:lnTo>
                      <a:lnTo>
                        <a:pt x="0" y="38"/>
                      </a:lnTo>
                      <a:lnTo>
                        <a:pt x="0" y="42"/>
                      </a:lnTo>
                      <a:lnTo>
                        <a:pt x="0" y="46"/>
                      </a:lnTo>
                      <a:lnTo>
                        <a:pt x="2" y="42"/>
                      </a:lnTo>
                      <a:lnTo>
                        <a:pt x="4" y="36"/>
                      </a:lnTo>
                      <a:lnTo>
                        <a:pt x="6" y="23"/>
                      </a:lnTo>
                      <a:lnTo>
                        <a:pt x="10" y="10"/>
                      </a:lnTo>
                      <a:lnTo>
                        <a:pt x="10" y="4"/>
                      </a:lnTo>
                      <a:lnTo>
                        <a:pt x="12" y="0"/>
                      </a:lnTo>
                      <a:close/>
                      <a:moveTo>
                        <a:pt x="4" y="61"/>
                      </a:moveTo>
                      <a:lnTo>
                        <a:pt x="4" y="61"/>
                      </a:lnTo>
                      <a:lnTo>
                        <a:pt x="6" y="63"/>
                      </a:lnTo>
                      <a:lnTo>
                        <a:pt x="8" y="63"/>
                      </a:lnTo>
                      <a:lnTo>
                        <a:pt x="8" y="61"/>
                      </a:lnTo>
                      <a:lnTo>
                        <a:pt x="6" y="61"/>
                      </a:lnTo>
                      <a:lnTo>
                        <a:pt x="4" y="61"/>
                      </a:lnTo>
                      <a:close/>
                      <a:moveTo>
                        <a:pt x="120" y="110"/>
                      </a:moveTo>
                      <a:lnTo>
                        <a:pt x="133" y="101"/>
                      </a:lnTo>
                      <a:lnTo>
                        <a:pt x="144" y="90"/>
                      </a:lnTo>
                      <a:lnTo>
                        <a:pt x="154" y="74"/>
                      </a:lnTo>
                      <a:lnTo>
                        <a:pt x="160" y="59"/>
                      </a:lnTo>
                      <a:lnTo>
                        <a:pt x="158" y="59"/>
                      </a:lnTo>
                      <a:lnTo>
                        <a:pt x="156" y="59"/>
                      </a:lnTo>
                      <a:lnTo>
                        <a:pt x="150" y="74"/>
                      </a:lnTo>
                      <a:lnTo>
                        <a:pt x="141" y="88"/>
                      </a:lnTo>
                      <a:lnTo>
                        <a:pt x="129" y="99"/>
                      </a:lnTo>
                      <a:lnTo>
                        <a:pt x="116" y="108"/>
                      </a:lnTo>
                      <a:lnTo>
                        <a:pt x="118" y="108"/>
                      </a:lnTo>
                      <a:lnTo>
                        <a:pt x="120" y="110"/>
                      </a:lnTo>
                      <a:close/>
                    </a:path>
                  </a:pathLst>
                </a:custGeom>
                <a:solidFill>
                  <a:srgbClr val="ED9581"/>
                </a:solidFill>
                <a:ln w="9525">
                  <a:noFill/>
                  <a:round/>
                  <a:headEnd/>
                  <a:tailEnd/>
                </a:ln>
              </p:spPr>
              <p:txBody>
                <a:bodyPr/>
                <a:lstStyle/>
                <a:p>
                  <a:endParaRPr lang="en-US"/>
                </a:p>
              </p:txBody>
            </p:sp>
            <p:sp>
              <p:nvSpPr>
                <p:cNvPr id="22313" name="Freeform 491"/>
                <p:cNvSpPr>
                  <a:spLocks noEditPoints="1"/>
                </p:cNvSpPr>
                <p:nvPr/>
              </p:nvSpPr>
              <p:spPr bwMode="auto">
                <a:xfrm>
                  <a:off x="1466" y="1546"/>
                  <a:ext cx="156" cy="104"/>
                </a:xfrm>
                <a:custGeom>
                  <a:avLst/>
                  <a:gdLst>
                    <a:gd name="T0" fmla="*/ 8 w 156"/>
                    <a:gd name="T1" fmla="*/ 0 h 104"/>
                    <a:gd name="T2" fmla="*/ 6 w 156"/>
                    <a:gd name="T3" fmla="*/ 8 h 104"/>
                    <a:gd name="T4" fmla="*/ 2 w 156"/>
                    <a:gd name="T5" fmla="*/ 17 h 104"/>
                    <a:gd name="T6" fmla="*/ 0 w 156"/>
                    <a:gd name="T7" fmla="*/ 27 h 104"/>
                    <a:gd name="T8" fmla="*/ 0 w 156"/>
                    <a:gd name="T9" fmla="*/ 34 h 104"/>
                    <a:gd name="T10" fmla="*/ 0 w 156"/>
                    <a:gd name="T11" fmla="*/ 36 h 104"/>
                    <a:gd name="T12" fmla="*/ 0 w 156"/>
                    <a:gd name="T13" fmla="*/ 38 h 104"/>
                    <a:gd name="T14" fmla="*/ 4 w 156"/>
                    <a:gd name="T15" fmla="*/ 31 h 104"/>
                    <a:gd name="T16" fmla="*/ 6 w 156"/>
                    <a:gd name="T17" fmla="*/ 23 h 104"/>
                    <a:gd name="T18" fmla="*/ 6 w 156"/>
                    <a:gd name="T19" fmla="*/ 19 h 104"/>
                    <a:gd name="T20" fmla="*/ 6 w 156"/>
                    <a:gd name="T21" fmla="*/ 17 h 104"/>
                    <a:gd name="T22" fmla="*/ 8 w 156"/>
                    <a:gd name="T23" fmla="*/ 8 h 104"/>
                    <a:gd name="T24" fmla="*/ 8 w 156"/>
                    <a:gd name="T25" fmla="*/ 0 h 104"/>
                    <a:gd name="T26" fmla="*/ 4 w 156"/>
                    <a:gd name="T27" fmla="*/ 57 h 104"/>
                    <a:gd name="T28" fmla="*/ 4 w 156"/>
                    <a:gd name="T29" fmla="*/ 57 h 104"/>
                    <a:gd name="T30" fmla="*/ 4 w 156"/>
                    <a:gd name="T31" fmla="*/ 59 h 104"/>
                    <a:gd name="T32" fmla="*/ 6 w 156"/>
                    <a:gd name="T33" fmla="*/ 59 h 104"/>
                    <a:gd name="T34" fmla="*/ 8 w 156"/>
                    <a:gd name="T35" fmla="*/ 59 h 104"/>
                    <a:gd name="T36" fmla="*/ 8 w 156"/>
                    <a:gd name="T37" fmla="*/ 59 h 104"/>
                    <a:gd name="T38" fmla="*/ 8 w 156"/>
                    <a:gd name="T39" fmla="*/ 57 h 104"/>
                    <a:gd name="T40" fmla="*/ 8 w 156"/>
                    <a:gd name="T41" fmla="*/ 57 h 104"/>
                    <a:gd name="T42" fmla="*/ 6 w 156"/>
                    <a:gd name="T43" fmla="*/ 57 h 104"/>
                    <a:gd name="T44" fmla="*/ 4 w 156"/>
                    <a:gd name="T45" fmla="*/ 57 h 104"/>
                    <a:gd name="T46" fmla="*/ 4 w 156"/>
                    <a:gd name="T47" fmla="*/ 57 h 104"/>
                    <a:gd name="T48" fmla="*/ 116 w 156"/>
                    <a:gd name="T49" fmla="*/ 104 h 104"/>
                    <a:gd name="T50" fmla="*/ 129 w 156"/>
                    <a:gd name="T51" fmla="*/ 97 h 104"/>
                    <a:gd name="T52" fmla="*/ 140 w 156"/>
                    <a:gd name="T53" fmla="*/ 86 h 104"/>
                    <a:gd name="T54" fmla="*/ 150 w 156"/>
                    <a:gd name="T55" fmla="*/ 70 h 104"/>
                    <a:gd name="T56" fmla="*/ 156 w 156"/>
                    <a:gd name="T57" fmla="*/ 55 h 104"/>
                    <a:gd name="T58" fmla="*/ 154 w 156"/>
                    <a:gd name="T59" fmla="*/ 55 h 104"/>
                    <a:gd name="T60" fmla="*/ 152 w 156"/>
                    <a:gd name="T61" fmla="*/ 55 h 104"/>
                    <a:gd name="T62" fmla="*/ 146 w 156"/>
                    <a:gd name="T63" fmla="*/ 70 h 104"/>
                    <a:gd name="T64" fmla="*/ 137 w 156"/>
                    <a:gd name="T65" fmla="*/ 84 h 104"/>
                    <a:gd name="T66" fmla="*/ 125 w 156"/>
                    <a:gd name="T67" fmla="*/ 95 h 104"/>
                    <a:gd name="T68" fmla="*/ 112 w 156"/>
                    <a:gd name="T69" fmla="*/ 103 h 104"/>
                    <a:gd name="T70" fmla="*/ 114 w 156"/>
                    <a:gd name="T71" fmla="*/ 104 h 104"/>
                    <a:gd name="T72" fmla="*/ 116 w 156"/>
                    <a:gd name="T73" fmla="*/ 104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6"/>
                    <a:gd name="T112" fmla="*/ 0 h 104"/>
                    <a:gd name="T113" fmla="*/ 156 w 156"/>
                    <a:gd name="T114" fmla="*/ 104 h 10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6" h="104">
                      <a:moveTo>
                        <a:pt x="8" y="0"/>
                      </a:moveTo>
                      <a:lnTo>
                        <a:pt x="6" y="8"/>
                      </a:lnTo>
                      <a:lnTo>
                        <a:pt x="2" y="17"/>
                      </a:lnTo>
                      <a:lnTo>
                        <a:pt x="0" y="27"/>
                      </a:lnTo>
                      <a:lnTo>
                        <a:pt x="0" y="34"/>
                      </a:lnTo>
                      <a:lnTo>
                        <a:pt x="0" y="36"/>
                      </a:lnTo>
                      <a:lnTo>
                        <a:pt x="0" y="38"/>
                      </a:lnTo>
                      <a:lnTo>
                        <a:pt x="4" y="31"/>
                      </a:lnTo>
                      <a:lnTo>
                        <a:pt x="6" y="23"/>
                      </a:lnTo>
                      <a:lnTo>
                        <a:pt x="6" y="19"/>
                      </a:lnTo>
                      <a:lnTo>
                        <a:pt x="6" y="17"/>
                      </a:lnTo>
                      <a:lnTo>
                        <a:pt x="8" y="8"/>
                      </a:lnTo>
                      <a:lnTo>
                        <a:pt x="8" y="0"/>
                      </a:lnTo>
                      <a:close/>
                      <a:moveTo>
                        <a:pt x="4" y="57"/>
                      </a:moveTo>
                      <a:lnTo>
                        <a:pt x="4" y="57"/>
                      </a:lnTo>
                      <a:lnTo>
                        <a:pt x="4" y="59"/>
                      </a:lnTo>
                      <a:lnTo>
                        <a:pt x="6" y="59"/>
                      </a:lnTo>
                      <a:lnTo>
                        <a:pt x="8" y="59"/>
                      </a:lnTo>
                      <a:lnTo>
                        <a:pt x="8" y="57"/>
                      </a:lnTo>
                      <a:lnTo>
                        <a:pt x="6" y="57"/>
                      </a:lnTo>
                      <a:lnTo>
                        <a:pt x="4" y="57"/>
                      </a:lnTo>
                      <a:close/>
                      <a:moveTo>
                        <a:pt x="116" y="104"/>
                      </a:moveTo>
                      <a:lnTo>
                        <a:pt x="129" y="97"/>
                      </a:lnTo>
                      <a:lnTo>
                        <a:pt x="140" y="86"/>
                      </a:lnTo>
                      <a:lnTo>
                        <a:pt x="150" y="70"/>
                      </a:lnTo>
                      <a:lnTo>
                        <a:pt x="156" y="55"/>
                      </a:lnTo>
                      <a:lnTo>
                        <a:pt x="154" y="55"/>
                      </a:lnTo>
                      <a:lnTo>
                        <a:pt x="152" y="55"/>
                      </a:lnTo>
                      <a:lnTo>
                        <a:pt x="146" y="70"/>
                      </a:lnTo>
                      <a:lnTo>
                        <a:pt x="137" y="84"/>
                      </a:lnTo>
                      <a:lnTo>
                        <a:pt x="125" y="95"/>
                      </a:lnTo>
                      <a:lnTo>
                        <a:pt x="112" y="103"/>
                      </a:lnTo>
                      <a:lnTo>
                        <a:pt x="114" y="104"/>
                      </a:lnTo>
                      <a:lnTo>
                        <a:pt x="116" y="104"/>
                      </a:lnTo>
                      <a:close/>
                    </a:path>
                  </a:pathLst>
                </a:custGeom>
                <a:solidFill>
                  <a:srgbClr val="ED9782"/>
                </a:solidFill>
                <a:ln w="9525">
                  <a:noFill/>
                  <a:round/>
                  <a:headEnd/>
                  <a:tailEnd/>
                </a:ln>
              </p:spPr>
              <p:txBody>
                <a:bodyPr/>
                <a:lstStyle/>
                <a:p>
                  <a:endParaRPr lang="en-US"/>
                </a:p>
              </p:txBody>
            </p:sp>
            <p:sp>
              <p:nvSpPr>
                <p:cNvPr id="22314" name="Freeform 492"/>
                <p:cNvSpPr>
                  <a:spLocks noEditPoints="1"/>
                </p:cNvSpPr>
                <p:nvPr/>
              </p:nvSpPr>
              <p:spPr bwMode="auto">
                <a:xfrm>
                  <a:off x="1468" y="1552"/>
                  <a:ext cx="152" cy="98"/>
                </a:xfrm>
                <a:custGeom>
                  <a:avLst/>
                  <a:gdLst>
                    <a:gd name="T0" fmla="*/ 6 w 152"/>
                    <a:gd name="T1" fmla="*/ 0 h 98"/>
                    <a:gd name="T2" fmla="*/ 2 w 152"/>
                    <a:gd name="T3" fmla="*/ 13 h 98"/>
                    <a:gd name="T4" fmla="*/ 0 w 152"/>
                    <a:gd name="T5" fmla="*/ 26 h 98"/>
                    <a:gd name="T6" fmla="*/ 4 w 152"/>
                    <a:gd name="T7" fmla="*/ 13 h 98"/>
                    <a:gd name="T8" fmla="*/ 6 w 152"/>
                    <a:gd name="T9" fmla="*/ 0 h 98"/>
                    <a:gd name="T10" fmla="*/ 4 w 152"/>
                    <a:gd name="T11" fmla="*/ 51 h 98"/>
                    <a:gd name="T12" fmla="*/ 4 w 152"/>
                    <a:gd name="T13" fmla="*/ 53 h 98"/>
                    <a:gd name="T14" fmla="*/ 4 w 152"/>
                    <a:gd name="T15" fmla="*/ 53 h 98"/>
                    <a:gd name="T16" fmla="*/ 6 w 152"/>
                    <a:gd name="T17" fmla="*/ 53 h 98"/>
                    <a:gd name="T18" fmla="*/ 9 w 152"/>
                    <a:gd name="T19" fmla="*/ 55 h 98"/>
                    <a:gd name="T20" fmla="*/ 8 w 152"/>
                    <a:gd name="T21" fmla="*/ 53 h 98"/>
                    <a:gd name="T22" fmla="*/ 8 w 152"/>
                    <a:gd name="T23" fmla="*/ 53 h 98"/>
                    <a:gd name="T24" fmla="*/ 6 w 152"/>
                    <a:gd name="T25" fmla="*/ 51 h 98"/>
                    <a:gd name="T26" fmla="*/ 4 w 152"/>
                    <a:gd name="T27" fmla="*/ 51 h 98"/>
                    <a:gd name="T28" fmla="*/ 4 w 152"/>
                    <a:gd name="T29" fmla="*/ 51 h 98"/>
                    <a:gd name="T30" fmla="*/ 4 w 152"/>
                    <a:gd name="T31" fmla="*/ 51 h 98"/>
                    <a:gd name="T32" fmla="*/ 112 w 152"/>
                    <a:gd name="T33" fmla="*/ 98 h 98"/>
                    <a:gd name="T34" fmla="*/ 125 w 152"/>
                    <a:gd name="T35" fmla="*/ 89 h 98"/>
                    <a:gd name="T36" fmla="*/ 137 w 152"/>
                    <a:gd name="T37" fmla="*/ 78 h 98"/>
                    <a:gd name="T38" fmla="*/ 146 w 152"/>
                    <a:gd name="T39" fmla="*/ 64 h 98"/>
                    <a:gd name="T40" fmla="*/ 152 w 152"/>
                    <a:gd name="T41" fmla="*/ 49 h 98"/>
                    <a:gd name="T42" fmla="*/ 150 w 152"/>
                    <a:gd name="T43" fmla="*/ 49 h 98"/>
                    <a:gd name="T44" fmla="*/ 148 w 152"/>
                    <a:gd name="T45" fmla="*/ 51 h 98"/>
                    <a:gd name="T46" fmla="*/ 142 w 152"/>
                    <a:gd name="T47" fmla="*/ 64 h 98"/>
                    <a:gd name="T48" fmla="*/ 133 w 152"/>
                    <a:gd name="T49" fmla="*/ 78 h 98"/>
                    <a:gd name="T50" fmla="*/ 121 w 152"/>
                    <a:gd name="T51" fmla="*/ 89 h 98"/>
                    <a:gd name="T52" fmla="*/ 108 w 152"/>
                    <a:gd name="T53" fmla="*/ 97 h 98"/>
                    <a:gd name="T54" fmla="*/ 110 w 152"/>
                    <a:gd name="T55" fmla="*/ 97 h 98"/>
                    <a:gd name="T56" fmla="*/ 112 w 152"/>
                    <a:gd name="T57" fmla="*/ 98 h 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2"/>
                    <a:gd name="T88" fmla="*/ 0 h 98"/>
                    <a:gd name="T89" fmla="*/ 152 w 152"/>
                    <a:gd name="T90" fmla="*/ 98 h 9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2" h="98">
                      <a:moveTo>
                        <a:pt x="6" y="0"/>
                      </a:moveTo>
                      <a:lnTo>
                        <a:pt x="2" y="13"/>
                      </a:lnTo>
                      <a:lnTo>
                        <a:pt x="0" y="26"/>
                      </a:lnTo>
                      <a:lnTo>
                        <a:pt x="4" y="13"/>
                      </a:lnTo>
                      <a:lnTo>
                        <a:pt x="6" y="0"/>
                      </a:lnTo>
                      <a:close/>
                      <a:moveTo>
                        <a:pt x="4" y="51"/>
                      </a:moveTo>
                      <a:lnTo>
                        <a:pt x="4" y="53"/>
                      </a:lnTo>
                      <a:lnTo>
                        <a:pt x="6" y="53"/>
                      </a:lnTo>
                      <a:lnTo>
                        <a:pt x="9" y="55"/>
                      </a:lnTo>
                      <a:lnTo>
                        <a:pt x="8" y="53"/>
                      </a:lnTo>
                      <a:lnTo>
                        <a:pt x="6" y="51"/>
                      </a:lnTo>
                      <a:lnTo>
                        <a:pt x="4" y="51"/>
                      </a:lnTo>
                      <a:close/>
                      <a:moveTo>
                        <a:pt x="112" y="98"/>
                      </a:moveTo>
                      <a:lnTo>
                        <a:pt x="125" y="89"/>
                      </a:lnTo>
                      <a:lnTo>
                        <a:pt x="137" y="78"/>
                      </a:lnTo>
                      <a:lnTo>
                        <a:pt x="146" y="64"/>
                      </a:lnTo>
                      <a:lnTo>
                        <a:pt x="152" y="49"/>
                      </a:lnTo>
                      <a:lnTo>
                        <a:pt x="150" y="49"/>
                      </a:lnTo>
                      <a:lnTo>
                        <a:pt x="148" y="51"/>
                      </a:lnTo>
                      <a:lnTo>
                        <a:pt x="142" y="64"/>
                      </a:lnTo>
                      <a:lnTo>
                        <a:pt x="133" y="78"/>
                      </a:lnTo>
                      <a:lnTo>
                        <a:pt x="121" y="89"/>
                      </a:lnTo>
                      <a:lnTo>
                        <a:pt x="108" y="97"/>
                      </a:lnTo>
                      <a:lnTo>
                        <a:pt x="110" y="97"/>
                      </a:lnTo>
                      <a:lnTo>
                        <a:pt x="112" y="98"/>
                      </a:lnTo>
                      <a:close/>
                    </a:path>
                  </a:pathLst>
                </a:custGeom>
                <a:solidFill>
                  <a:srgbClr val="EE9884"/>
                </a:solidFill>
                <a:ln w="9525">
                  <a:noFill/>
                  <a:round/>
                  <a:headEnd/>
                  <a:tailEnd/>
                </a:ln>
              </p:spPr>
              <p:txBody>
                <a:bodyPr/>
                <a:lstStyle/>
                <a:p>
                  <a:endParaRPr lang="en-US"/>
                </a:p>
              </p:txBody>
            </p:sp>
            <p:sp>
              <p:nvSpPr>
                <p:cNvPr id="22315" name="Freeform 493"/>
                <p:cNvSpPr>
                  <a:spLocks noEditPoints="1"/>
                </p:cNvSpPr>
                <p:nvPr/>
              </p:nvSpPr>
              <p:spPr bwMode="auto">
                <a:xfrm>
                  <a:off x="1472" y="1563"/>
                  <a:ext cx="146" cy="86"/>
                </a:xfrm>
                <a:custGeom>
                  <a:avLst/>
                  <a:gdLst>
                    <a:gd name="T0" fmla="*/ 0 w 146"/>
                    <a:gd name="T1" fmla="*/ 0 h 86"/>
                    <a:gd name="T2" fmla="*/ 0 w 146"/>
                    <a:gd name="T3" fmla="*/ 2 h 86"/>
                    <a:gd name="T4" fmla="*/ 0 w 146"/>
                    <a:gd name="T5" fmla="*/ 6 h 86"/>
                    <a:gd name="T6" fmla="*/ 0 w 146"/>
                    <a:gd name="T7" fmla="*/ 2 h 86"/>
                    <a:gd name="T8" fmla="*/ 0 w 146"/>
                    <a:gd name="T9" fmla="*/ 0 h 86"/>
                    <a:gd name="T10" fmla="*/ 2 w 146"/>
                    <a:gd name="T11" fmla="*/ 40 h 86"/>
                    <a:gd name="T12" fmla="*/ 2 w 146"/>
                    <a:gd name="T13" fmla="*/ 42 h 86"/>
                    <a:gd name="T14" fmla="*/ 2 w 146"/>
                    <a:gd name="T15" fmla="*/ 42 h 86"/>
                    <a:gd name="T16" fmla="*/ 4 w 146"/>
                    <a:gd name="T17" fmla="*/ 44 h 86"/>
                    <a:gd name="T18" fmla="*/ 7 w 146"/>
                    <a:gd name="T19" fmla="*/ 44 h 86"/>
                    <a:gd name="T20" fmla="*/ 7 w 146"/>
                    <a:gd name="T21" fmla="*/ 44 h 86"/>
                    <a:gd name="T22" fmla="*/ 5 w 146"/>
                    <a:gd name="T23" fmla="*/ 42 h 86"/>
                    <a:gd name="T24" fmla="*/ 4 w 146"/>
                    <a:gd name="T25" fmla="*/ 42 h 86"/>
                    <a:gd name="T26" fmla="*/ 2 w 146"/>
                    <a:gd name="T27" fmla="*/ 40 h 86"/>
                    <a:gd name="T28" fmla="*/ 106 w 146"/>
                    <a:gd name="T29" fmla="*/ 86 h 86"/>
                    <a:gd name="T30" fmla="*/ 119 w 146"/>
                    <a:gd name="T31" fmla="*/ 78 h 86"/>
                    <a:gd name="T32" fmla="*/ 131 w 146"/>
                    <a:gd name="T33" fmla="*/ 67 h 86"/>
                    <a:gd name="T34" fmla="*/ 140 w 146"/>
                    <a:gd name="T35" fmla="*/ 53 h 86"/>
                    <a:gd name="T36" fmla="*/ 146 w 146"/>
                    <a:gd name="T37" fmla="*/ 38 h 86"/>
                    <a:gd name="T38" fmla="*/ 144 w 146"/>
                    <a:gd name="T39" fmla="*/ 40 h 86"/>
                    <a:gd name="T40" fmla="*/ 142 w 146"/>
                    <a:gd name="T41" fmla="*/ 40 h 86"/>
                    <a:gd name="T42" fmla="*/ 134 w 146"/>
                    <a:gd name="T43" fmla="*/ 53 h 86"/>
                    <a:gd name="T44" fmla="*/ 127 w 146"/>
                    <a:gd name="T45" fmla="*/ 67 h 86"/>
                    <a:gd name="T46" fmla="*/ 115 w 146"/>
                    <a:gd name="T47" fmla="*/ 76 h 86"/>
                    <a:gd name="T48" fmla="*/ 100 w 146"/>
                    <a:gd name="T49" fmla="*/ 84 h 86"/>
                    <a:gd name="T50" fmla="*/ 104 w 146"/>
                    <a:gd name="T51" fmla="*/ 86 h 86"/>
                    <a:gd name="T52" fmla="*/ 106 w 146"/>
                    <a:gd name="T53" fmla="*/ 86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6"/>
                    <a:gd name="T82" fmla="*/ 0 h 86"/>
                    <a:gd name="T83" fmla="*/ 146 w 146"/>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6" h="86">
                      <a:moveTo>
                        <a:pt x="0" y="0"/>
                      </a:moveTo>
                      <a:lnTo>
                        <a:pt x="0" y="2"/>
                      </a:lnTo>
                      <a:lnTo>
                        <a:pt x="0" y="6"/>
                      </a:lnTo>
                      <a:lnTo>
                        <a:pt x="0" y="2"/>
                      </a:lnTo>
                      <a:lnTo>
                        <a:pt x="0" y="0"/>
                      </a:lnTo>
                      <a:close/>
                      <a:moveTo>
                        <a:pt x="2" y="40"/>
                      </a:moveTo>
                      <a:lnTo>
                        <a:pt x="2" y="42"/>
                      </a:lnTo>
                      <a:lnTo>
                        <a:pt x="4" y="44"/>
                      </a:lnTo>
                      <a:lnTo>
                        <a:pt x="7" y="44"/>
                      </a:lnTo>
                      <a:lnTo>
                        <a:pt x="5" y="42"/>
                      </a:lnTo>
                      <a:lnTo>
                        <a:pt x="4" y="42"/>
                      </a:lnTo>
                      <a:lnTo>
                        <a:pt x="2" y="40"/>
                      </a:lnTo>
                      <a:close/>
                      <a:moveTo>
                        <a:pt x="106" y="86"/>
                      </a:moveTo>
                      <a:lnTo>
                        <a:pt x="119" y="78"/>
                      </a:lnTo>
                      <a:lnTo>
                        <a:pt x="131" y="67"/>
                      </a:lnTo>
                      <a:lnTo>
                        <a:pt x="140" y="53"/>
                      </a:lnTo>
                      <a:lnTo>
                        <a:pt x="146" y="38"/>
                      </a:lnTo>
                      <a:lnTo>
                        <a:pt x="144" y="40"/>
                      </a:lnTo>
                      <a:lnTo>
                        <a:pt x="142" y="40"/>
                      </a:lnTo>
                      <a:lnTo>
                        <a:pt x="134" y="53"/>
                      </a:lnTo>
                      <a:lnTo>
                        <a:pt x="127" y="67"/>
                      </a:lnTo>
                      <a:lnTo>
                        <a:pt x="115" y="76"/>
                      </a:lnTo>
                      <a:lnTo>
                        <a:pt x="100" y="84"/>
                      </a:lnTo>
                      <a:lnTo>
                        <a:pt x="104" y="86"/>
                      </a:lnTo>
                      <a:lnTo>
                        <a:pt x="106" y="86"/>
                      </a:lnTo>
                      <a:close/>
                    </a:path>
                  </a:pathLst>
                </a:custGeom>
                <a:solidFill>
                  <a:srgbClr val="EE9A86"/>
                </a:solidFill>
                <a:ln w="9525">
                  <a:noFill/>
                  <a:round/>
                  <a:headEnd/>
                  <a:tailEnd/>
                </a:ln>
              </p:spPr>
              <p:txBody>
                <a:bodyPr/>
                <a:lstStyle/>
                <a:p>
                  <a:endParaRPr lang="en-US"/>
                </a:p>
              </p:txBody>
            </p:sp>
            <p:sp>
              <p:nvSpPr>
                <p:cNvPr id="22316" name="Freeform 494"/>
                <p:cNvSpPr>
                  <a:spLocks noEditPoints="1"/>
                </p:cNvSpPr>
                <p:nvPr/>
              </p:nvSpPr>
              <p:spPr bwMode="auto">
                <a:xfrm>
                  <a:off x="1476" y="1603"/>
                  <a:ext cx="140" cy="46"/>
                </a:xfrm>
                <a:custGeom>
                  <a:avLst/>
                  <a:gdLst>
                    <a:gd name="T0" fmla="*/ 0 w 140"/>
                    <a:gd name="T1" fmla="*/ 2 h 46"/>
                    <a:gd name="T2" fmla="*/ 0 w 140"/>
                    <a:gd name="T3" fmla="*/ 2 h 46"/>
                    <a:gd name="T4" fmla="*/ 1 w 140"/>
                    <a:gd name="T5" fmla="*/ 4 h 46"/>
                    <a:gd name="T6" fmla="*/ 3 w 140"/>
                    <a:gd name="T7" fmla="*/ 4 h 46"/>
                    <a:gd name="T8" fmla="*/ 5 w 140"/>
                    <a:gd name="T9" fmla="*/ 4 h 46"/>
                    <a:gd name="T10" fmla="*/ 5 w 140"/>
                    <a:gd name="T11" fmla="*/ 4 h 46"/>
                    <a:gd name="T12" fmla="*/ 5 w 140"/>
                    <a:gd name="T13" fmla="*/ 4 h 46"/>
                    <a:gd name="T14" fmla="*/ 3 w 140"/>
                    <a:gd name="T15" fmla="*/ 2 h 46"/>
                    <a:gd name="T16" fmla="*/ 1 w 140"/>
                    <a:gd name="T17" fmla="*/ 2 h 46"/>
                    <a:gd name="T18" fmla="*/ 1 w 140"/>
                    <a:gd name="T19" fmla="*/ 2 h 46"/>
                    <a:gd name="T20" fmla="*/ 0 w 140"/>
                    <a:gd name="T21" fmla="*/ 2 h 46"/>
                    <a:gd name="T22" fmla="*/ 100 w 140"/>
                    <a:gd name="T23" fmla="*/ 46 h 46"/>
                    <a:gd name="T24" fmla="*/ 113 w 140"/>
                    <a:gd name="T25" fmla="*/ 38 h 46"/>
                    <a:gd name="T26" fmla="*/ 125 w 140"/>
                    <a:gd name="T27" fmla="*/ 27 h 46"/>
                    <a:gd name="T28" fmla="*/ 134 w 140"/>
                    <a:gd name="T29" fmla="*/ 13 h 46"/>
                    <a:gd name="T30" fmla="*/ 140 w 140"/>
                    <a:gd name="T31" fmla="*/ 0 h 46"/>
                    <a:gd name="T32" fmla="*/ 138 w 140"/>
                    <a:gd name="T33" fmla="*/ 0 h 46"/>
                    <a:gd name="T34" fmla="*/ 136 w 140"/>
                    <a:gd name="T35" fmla="*/ 0 h 46"/>
                    <a:gd name="T36" fmla="*/ 129 w 140"/>
                    <a:gd name="T37" fmla="*/ 13 h 46"/>
                    <a:gd name="T38" fmla="*/ 119 w 140"/>
                    <a:gd name="T39" fmla="*/ 27 h 46"/>
                    <a:gd name="T40" fmla="*/ 108 w 140"/>
                    <a:gd name="T41" fmla="*/ 36 h 46"/>
                    <a:gd name="T42" fmla="*/ 94 w 140"/>
                    <a:gd name="T43" fmla="*/ 44 h 46"/>
                    <a:gd name="T44" fmla="*/ 96 w 140"/>
                    <a:gd name="T45" fmla="*/ 44 h 46"/>
                    <a:gd name="T46" fmla="*/ 100 w 140"/>
                    <a:gd name="T47" fmla="*/ 46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0"/>
                    <a:gd name="T73" fmla="*/ 0 h 46"/>
                    <a:gd name="T74" fmla="*/ 140 w 140"/>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0" h="46">
                      <a:moveTo>
                        <a:pt x="0" y="2"/>
                      </a:moveTo>
                      <a:lnTo>
                        <a:pt x="0" y="2"/>
                      </a:lnTo>
                      <a:lnTo>
                        <a:pt x="1" y="4"/>
                      </a:lnTo>
                      <a:lnTo>
                        <a:pt x="3" y="4"/>
                      </a:lnTo>
                      <a:lnTo>
                        <a:pt x="5" y="4"/>
                      </a:lnTo>
                      <a:lnTo>
                        <a:pt x="3" y="2"/>
                      </a:lnTo>
                      <a:lnTo>
                        <a:pt x="1" y="2"/>
                      </a:lnTo>
                      <a:lnTo>
                        <a:pt x="0" y="2"/>
                      </a:lnTo>
                      <a:close/>
                      <a:moveTo>
                        <a:pt x="100" y="46"/>
                      </a:moveTo>
                      <a:lnTo>
                        <a:pt x="113" y="38"/>
                      </a:lnTo>
                      <a:lnTo>
                        <a:pt x="125" y="27"/>
                      </a:lnTo>
                      <a:lnTo>
                        <a:pt x="134" y="13"/>
                      </a:lnTo>
                      <a:lnTo>
                        <a:pt x="140" y="0"/>
                      </a:lnTo>
                      <a:lnTo>
                        <a:pt x="138" y="0"/>
                      </a:lnTo>
                      <a:lnTo>
                        <a:pt x="136" y="0"/>
                      </a:lnTo>
                      <a:lnTo>
                        <a:pt x="129" y="13"/>
                      </a:lnTo>
                      <a:lnTo>
                        <a:pt x="119" y="27"/>
                      </a:lnTo>
                      <a:lnTo>
                        <a:pt x="108" y="36"/>
                      </a:lnTo>
                      <a:lnTo>
                        <a:pt x="94" y="44"/>
                      </a:lnTo>
                      <a:lnTo>
                        <a:pt x="96" y="44"/>
                      </a:lnTo>
                      <a:lnTo>
                        <a:pt x="100" y="46"/>
                      </a:lnTo>
                      <a:close/>
                    </a:path>
                  </a:pathLst>
                </a:custGeom>
                <a:solidFill>
                  <a:srgbClr val="EF9D89"/>
                </a:solidFill>
                <a:ln w="9525">
                  <a:noFill/>
                  <a:round/>
                  <a:headEnd/>
                  <a:tailEnd/>
                </a:ln>
              </p:spPr>
              <p:txBody>
                <a:bodyPr/>
                <a:lstStyle/>
                <a:p>
                  <a:endParaRPr lang="en-US"/>
                </a:p>
              </p:txBody>
            </p:sp>
            <p:sp>
              <p:nvSpPr>
                <p:cNvPr id="22317" name="Freeform 495"/>
                <p:cNvSpPr>
                  <a:spLocks noEditPoints="1"/>
                </p:cNvSpPr>
                <p:nvPr/>
              </p:nvSpPr>
              <p:spPr bwMode="auto">
                <a:xfrm>
                  <a:off x="1477" y="1603"/>
                  <a:ext cx="137" cy="44"/>
                </a:xfrm>
                <a:custGeom>
                  <a:avLst/>
                  <a:gdLst>
                    <a:gd name="T0" fmla="*/ 0 w 137"/>
                    <a:gd name="T1" fmla="*/ 2 h 44"/>
                    <a:gd name="T2" fmla="*/ 2 w 137"/>
                    <a:gd name="T3" fmla="*/ 4 h 44"/>
                    <a:gd name="T4" fmla="*/ 2 w 137"/>
                    <a:gd name="T5" fmla="*/ 4 h 44"/>
                    <a:gd name="T6" fmla="*/ 4 w 137"/>
                    <a:gd name="T7" fmla="*/ 6 h 44"/>
                    <a:gd name="T8" fmla="*/ 6 w 137"/>
                    <a:gd name="T9" fmla="*/ 6 h 44"/>
                    <a:gd name="T10" fmla="*/ 6 w 137"/>
                    <a:gd name="T11" fmla="*/ 6 h 44"/>
                    <a:gd name="T12" fmla="*/ 6 w 137"/>
                    <a:gd name="T13" fmla="*/ 6 h 44"/>
                    <a:gd name="T14" fmla="*/ 6 w 137"/>
                    <a:gd name="T15" fmla="*/ 6 h 44"/>
                    <a:gd name="T16" fmla="*/ 6 w 137"/>
                    <a:gd name="T17" fmla="*/ 6 h 44"/>
                    <a:gd name="T18" fmla="*/ 6 w 137"/>
                    <a:gd name="T19" fmla="*/ 6 h 44"/>
                    <a:gd name="T20" fmla="*/ 6 w 137"/>
                    <a:gd name="T21" fmla="*/ 6 h 44"/>
                    <a:gd name="T22" fmla="*/ 6 w 137"/>
                    <a:gd name="T23" fmla="*/ 4 h 44"/>
                    <a:gd name="T24" fmla="*/ 6 w 137"/>
                    <a:gd name="T25" fmla="*/ 4 h 44"/>
                    <a:gd name="T26" fmla="*/ 6 w 137"/>
                    <a:gd name="T27" fmla="*/ 4 h 44"/>
                    <a:gd name="T28" fmla="*/ 6 w 137"/>
                    <a:gd name="T29" fmla="*/ 4 h 44"/>
                    <a:gd name="T30" fmla="*/ 4 w 137"/>
                    <a:gd name="T31" fmla="*/ 4 h 44"/>
                    <a:gd name="T32" fmla="*/ 0 w 137"/>
                    <a:gd name="T33" fmla="*/ 2 h 44"/>
                    <a:gd name="T34" fmla="*/ 0 w 137"/>
                    <a:gd name="T35" fmla="*/ 2 h 44"/>
                    <a:gd name="T36" fmla="*/ 0 w 137"/>
                    <a:gd name="T37" fmla="*/ 2 h 44"/>
                    <a:gd name="T38" fmla="*/ 95 w 137"/>
                    <a:gd name="T39" fmla="*/ 44 h 44"/>
                    <a:gd name="T40" fmla="*/ 110 w 137"/>
                    <a:gd name="T41" fmla="*/ 36 h 44"/>
                    <a:gd name="T42" fmla="*/ 122 w 137"/>
                    <a:gd name="T43" fmla="*/ 27 h 44"/>
                    <a:gd name="T44" fmla="*/ 129 w 137"/>
                    <a:gd name="T45" fmla="*/ 13 h 44"/>
                    <a:gd name="T46" fmla="*/ 137 w 137"/>
                    <a:gd name="T47" fmla="*/ 0 h 44"/>
                    <a:gd name="T48" fmla="*/ 135 w 137"/>
                    <a:gd name="T49" fmla="*/ 0 h 44"/>
                    <a:gd name="T50" fmla="*/ 133 w 137"/>
                    <a:gd name="T51" fmla="*/ 0 h 44"/>
                    <a:gd name="T52" fmla="*/ 126 w 137"/>
                    <a:gd name="T53" fmla="*/ 13 h 44"/>
                    <a:gd name="T54" fmla="*/ 116 w 137"/>
                    <a:gd name="T55" fmla="*/ 25 h 44"/>
                    <a:gd name="T56" fmla="*/ 105 w 137"/>
                    <a:gd name="T57" fmla="*/ 34 h 44"/>
                    <a:gd name="T58" fmla="*/ 92 w 137"/>
                    <a:gd name="T59" fmla="*/ 42 h 44"/>
                    <a:gd name="T60" fmla="*/ 93 w 137"/>
                    <a:gd name="T61" fmla="*/ 44 h 44"/>
                    <a:gd name="T62" fmla="*/ 95 w 137"/>
                    <a:gd name="T63" fmla="*/ 44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7"/>
                    <a:gd name="T97" fmla="*/ 0 h 44"/>
                    <a:gd name="T98" fmla="*/ 137 w 137"/>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7" h="44">
                      <a:moveTo>
                        <a:pt x="0" y="2"/>
                      </a:moveTo>
                      <a:lnTo>
                        <a:pt x="2" y="4"/>
                      </a:lnTo>
                      <a:lnTo>
                        <a:pt x="4" y="6"/>
                      </a:lnTo>
                      <a:lnTo>
                        <a:pt x="6" y="6"/>
                      </a:lnTo>
                      <a:lnTo>
                        <a:pt x="6" y="4"/>
                      </a:lnTo>
                      <a:lnTo>
                        <a:pt x="4" y="4"/>
                      </a:lnTo>
                      <a:lnTo>
                        <a:pt x="0" y="2"/>
                      </a:lnTo>
                      <a:close/>
                      <a:moveTo>
                        <a:pt x="95" y="44"/>
                      </a:moveTo>
                      <a:lnTo>
                        <a:pt x="110" y="36"/>
                      </a:lnTo>
                      <a:lnTo>
                        <a:pt x="122" y="27"/>
                      </a:lnTo>
                      <a:lnTo>
                        <a:pt x="129" y="13"/>
                      </a:lnTo>
                      <a:lnTo>
                        <a:pt x="137" y="0"/>
                      </a:lnTo>
                      <a:lnTo>
                        <a:pt x="135" y="0"/>
                      </a:lnTo>
                      <a:lnTo>
                        <a:pt x="133" y="0"/>
                      </a:lnTo>
                      <a:lnTo>
                        <a:pt x="126" y="13"/>
                      </a:lnTo>
                      <a:lnTo>
                        <a:pt x="116" y="25"/>
                      </a:lnTo>
                      <a:lnTo>
                        <a:pt x="105" y="34"/>
                      </a:lnTo>
                      <a:lnTo>
                        <a:pt x="92" y="42"/>
                      </a:lnTo>
                      <a:lnTo>
                        <a:pt x="93" y="44"/>
                      </a:lnTo>
                      <a:lnTo>
                        <a:pt x="95" y="44"/>
                      </a:lnTo>
                      <a:close/>
                    </a:path>
                  </a:pathLst>
                </a:custGeom>
                <a:solidFill>
                  <a:srgbClr val="EF9E8A"/>
                </a:solidFill>
                <a:ln w="9525">
                  <a:noFill/>
                  <a:round/>
                  <a:headEnd/>
                  <a:tailEnd/>
                </a:ln>
              </p:spPr>
              <p:txBody>
                <a:bodyPr/>
                <a:lstStyle/>
                <a:p>
                  <a:endParaRPr lang="en-US"/>
                </a:p>
              </p:txBody>
            </p:sp>
            <p:sp>
              <p:nvSpPr>
                <p:cNvPr id="22318" name="Freeform 496"/>
                <p:cNvSpPr>
                  <a:spLocks noEditPoints="1"/>
                </p:cNvSpPr>
                <p:nvPr/>
              </p:nvSpPr>
              <p:spPr bwMode="auto">
                <a:xfrm>
                  <a:off x="1481" y="1603"/>
                  <a:ext cx="131" cy="44"/>
                </a:xfrm>
                <a:custGeom>
                  <a:avLst/>
                  <a:gdLst>
                    <a:gd name="T0" fmla="*/ 0 w 131"/>
                    <a:gd name="T1" fmla="*/ 4 h 44"/>
                    <a:gd name="T2" fmla="*/ 0 w 131"/>
                    <a:gd name="T3" fmla="*/ 4 h 44"/>
                    <a:gd name="T4" fmla="*/ 0 w 131"/>
                    <a:gd name="T5" fmla="*/ 4 h 44"/>
                    <a:gd name="T6" fmla="*/ 2 w 131"/>
                    <a:gd name="T7" fmla="*/ 6 h 44"/>
                    <a:gd name="T8" fmla="*/ 6 w 131"/>
                    <a:gd name="T9" fmla="*/ 6 h 44"/>
                    <a:gd name="T10" fmla="*/ 4 w 131"/>
                    <a:gd name="T11" fmla="*/ 6 h 44"/>
                    <a:gd name="T12" fmla="*/ 4 w 131"/>
                    <a:gd name="T13" fmla="*/ 6 h 44"/>
                    <a:gd name="T14" fmla="*/ 4 w 131"/>
                    <a:gd name="T15" fmla="*/ 6 h 44"/>
                    <a:gd name="T16" fmla="*/ 2 w 131"/>
                    <a:gd name="T17" fmla="*/ 6 h 44"/>
                    <a:gd name="T18" fmla="*/ 2 w 131"/>
                    <a:gd name="T19" fmla="*/ 4 h 44"/>
                    <a:gd name="T20" fmla="*/ 2 w 131"/>
                    <a:gd name="T21" fmla="*/ 4 h 44"/>
                    <a:gd name="T22" fmla="*/ 2 w 131"/>
                    <a:gd name="T23" fmla="*/ 4 h 44"/>
                    <a:gd name="T24" fmla="*/ 2 w 131"/>
                    <a:gd name="T25" fmla="*/ 4 h 44"/>
                    <a:gd name="T26" fmla="*/ 0 w 131"/>
                    <a:gd name="T27" fmla="*/ 4 h 44"/>
                    <a:gd name="T28" fmla="*/ 0 w 131"/>
                    <a:gd name="T29" fmla="*/ 4 h 44"/>
                    <a:gd name="T30" fmla="*/ 89 w 131"/>
                    <a:gd name="T31" fmla="*/ 44 h 44"/>
                    <a:gd name="T32" fmla="*/ 103 w 131"/>
                    <a:gd name="T33" fmla="*/ 36 h 44"/>
                    <a:gd name="T34" fmla="*/ 114 w 131"/>
                    <a:gd name="T35" fmla="*/ 27 h 44"/>
                    <a:gd name="T36" fmla="*/ 124 w 131"/>
                    <a:gd name="T37" fmla="*/ 13 h 44"/>
                    <a:gd name="T38" fmla="*/ 131 w 131"/>
                    <a:gd name="T39" fmla="*/ 0 h 44"/>
                    <a:gd name="T40" fmla="*/ 129 w 131"/>
                    <a:gd name="T41" fmla="*/ 0 h 44"/>
                    <a:gd name="T42" fmla="*/ 127 w 131"/>
                    <a:gd name="T43" fmla="*/ 0 h 44"/>
                    <a:gd name="T44" fmla="*/ 120 w 131"/>
                    <a:gd name="T45" fmla="*/ 13 h 44"/>
                    <a:gd name="T46" fmla="*/ 110 w 131"/>
                    <a:gd name="T47" fmla="*/ 25 h 44"/>
                    <a:gd name="T48" fmla="*/ 99 w 131"/>
                    <a:gd name="T49" fmla="*/ 34 h 44"/>
                    <a:gd name="T50" fmla="*/ 86 w 131"/>
                    <a:gd name="T51" fmla="*/ 40 h 44"/>
                    <a:gd name="T52" fmla="*/ 88 w 131"/>
                    <a:gd name="T53" fmla="*/ 42 h 44"/>
                    <a:gd name="T54" fmla="*/ 89 w 131"/>
                    <a:gd name="T55" fmla="*/ 44 h 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1"/>
                    <a:gd name="T85" fmla="*/ 0 h 44"/>
                    <a:gd name="T86" fmla="*/ 131 w 131"/>
                    <a:gd name="T87" fmla="*/ 44 h 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1" h="44">
                      <a:moveTo>
                        <a:pt x="0" y="4"/>
                      </a:moveTo>
                      <a:lnTo>
                        <a:pt x="0" y="4"/>
                      </a:lnTo>
                      <a:lnTo>
                        <a:pt x="2" y="6"/>
                      </a:lnTo>
                      <a:lnTo>
                        <a:pt x="6" y="6"/>
                      </a:lnTo>
                      <a:lnTo>
                        <a:pt x="4" y="6"/>
                      </a:lnTo>
                      <a:lnTo>
                        <a:pt x="2" y="6"/>
                      </a:lnTo>
                      <a:lnTo>
                        <a:pt x="2" y="4"/>
                      </a:lnTo>
                      <a:lnTo>
                        <a:pt x="0" y="4"/>
                      </a:lnTo>
                      <a:close/>
                      <a:moveTo>
                        <a:pt x="89" y="44"/>
                      </a:moveTo>
                      <a:lnTo>
                        <a:pt x="103" y="36"/>
                      </a:lnTo>
                      <a:lnTo>
                        <a:pt x="114" y="27"/>
                      </a:lnTo>
                      <a:lnTo>
                        <a:pt x="124" y="13"/>
                      </a:lnTo>
                      <a:lnTo>
                        <a:pt x="131" y="0"/>
                      </a:lnTo>
                      <a:lnTo>
                        <a:pt x="129" y="0"/>
                      </a:lnTo>
                      <a:lnTo>
                        <a:pt x="127" y="0"/>
                      </a:lnTo>
                      <a:lnTo>
                        <a:pt x="120" y="13"/>
                      </a:lnTo>
                      <a:lnTo>
                        <a:pt x="110" y="25"/>
                      </a:lnTo>
                      <a:lnTo>
                        <a:pt x="99" y="34"/>
                      </a:lnTo>
                      <a:lnTo>
                        <a:pt x="86" y="40"/>
                      </a:lnTo>
                      <a:lnTo>
                        <a:pt x="88" y="42"/>
                      </a:lnTo>
                      <a:lnTo>
                        <a:pt x="89" y="44"/>
                      </a:lnTo>
                      <a:close/>
                    </a:path>
                  </a:pathLst>
                </a:custGeom>
                <a:solidFill>
                  <a:srgbClr val="EFA18D"/>
                </a:solidFill>
                <a:ln w="9525">
                  <a:noFill/>
                  <a:round/>
                  <a:headEnd/>
                  <a:tailEnd/>
                </a:ln>
              </p:spPr>
              <p:txBody>
                <a:bodyPr/>
                <a:lstStyle/>
                <a:p>
                  <a:endParaRPr lang="en-US"/>
                </a:p>
              </p:txBody>
            </p:sp>
            <p:sp>
              <p:nvSpPr>
                <p:cNvPr id="22319" name="Freeform 497"/>
                <p:cNvSpPr>
                  <a:spLocks noEditPoints="1"/>
                </p:cNvSpPr>
                <p:nvPr/>
              </p:nvSpPr>
              <p:spPr bwMode="auto">
                <a:xfrm>
                  <a:off x="1483" y="1603"/>
                  <a:ext cx="127" cy="42"/>
                </a:xfrm>
                <a:custGeom>
                  <a:avLst/>
                  <a:gdLst>
                    <a:gd name="T0" fmla="*/ 0 w 127"/>
                    <a:gd name="T1" fmla="*/ 4 h 42"/>
                    <a:gd name="T2" fmla="*/ 0 w 127"/>
                    <a:gd name="T3" fmla="*/ 6 h 42"/>
                    <a:gd name="T4" fmla="*/ 0 w 127"/>
                    <a:gd name="T5" fmla="*/ 6 h 42"/>
                    <a:gd name="T6" fmla="*/ 0 w 127"/>
                    <a:gd name="T7" fmla="*/ 4 h 42"/>
                    <a:gd name="T8" fmla="*/ 0 w 127"/>
                    <a:gd name="T9" fmla="*/ 4 h 42"/>
                    <a:gd name="T10" fmla="*/ 0 w 127"/>
                    <a:gd name="T11" fmla="*/ 4 h 42"/>
                    <a:gd name="T12" fmla="*/ 0 w 127"/>
                    <a:gd name="T13" fmla="*/ 6 h 42"/>
                    <a:gd name="T14" fmla="*/ 0 w 127"/>
                    <a:gd name="T15" fmla="*/ 6 h 42"/>
                    <a:gd name="T16" fmla="*/ 0 w 127"/>
                    <a:gd name="T17" fmla="*/ 6 h 42"/>
                    <a:gd name="T18" fmla="*/ 4 w 127"/>
                    <a:gd name="T19" fmla="*/ 6 h 42"/>
                    <a:gd name="T20" fmla="*/ 6 w 127"/>
                    <a:gd name="T21" fmla="*/ 8 h 42"/>
                    <a:gd name="T22" fmla="*/ 6 w 127"/>
                    <a:gd name="T23" fmla="*/ 8 h 42"/>
                    <a:gd name="T24" fmla="*/ 6 w 127"/>
                    <a:gd name="T25" fmla="*/ 8 h 42"/>
                    <a:gd name="T26" fmla="*/ 4 w 127"/>
                    <a:gd name="T27" fmla="*/ 8 h 42"/>
                    <a:gd name="T28" fmla="*/ 4 w 127"/>
                    <a:gd name="T29" fmla="*/ 8 h 42"/>
                    <a:gd name="T30" fmla="*/ 4 w 127"/>
                    <a:gd name="T31" fmla="*/ 6 h 42"/>
                    <a:gd name="T32" fmla="*/ 4 w 127"/>
                    <a:gd name="T33" fmla="*/ 6 h 42"/>
                    <a:gd name="T34" fmla="*/ 2 w 127"/>
                    <a:gd name="T35" fmla="*/ 6 h 42"/>
                    <a:gd name="T36" fmla="*/ 0 w 127"/>
                    <a:gd name="T37" fmla="*/ 6 h 42"/>
                    <a:gd name="T38" fmla="*/ 86 w 127"/>
                    <a:gd name="T39" fmla="*/ 42 h 42"/>
                    <a:gd name="T40" fmla="*/ 99 w 127"/>
                    <a:gd name="T41" fmla="*/ 34 h 42"/>
                    <a:gd name="T42" fmla="*/ 110 w 127"/>
                    <a:gd name="T43" fmla="*/ 25 h 42"/>
                    <a:gd name="T44" fmla="*/ 120 w 127"/>
                    <a:gd name="T45" fmla="*/ 13 h 42"/>
                    <a:gd name="T46" fmla="*/ 127 w 127"/>
                    <a:gd name="T47" fmla="*/ 0 h 42"/>
                    <a:gd name="T48" fmla="*/ 125 w 127"/>
                    <a:gd name="T49" fmla="*/ 0 h 42"/>
                    <a:gd name="T50" fmla="*/ 122 w 127"/>
                    <a:gd name="T51" fmla="*/ 0 h 42"/>
                    <a:gd name="T52" fmla="*/ 116 w 127"/>
                    <a:gd name="T53" fmla="*/ 13 h 42"/>
                    <a:gd name="T54" fmla="*/ 106 w 127"/>
                    <a:gd name="T55" fmla="*/ 25 h 42"/>
                    <a:gd name="T56" fmla="*/ 95 w 127"/>
                    <a:gd name="T57" fmla="*/ 34 h 42"/>
                    <a:gd name="T58" fmla="*/ 80 w 127"/>
                    <a:gd name="T59" fmla="*/ 40 h 42"/>
                    <a:gd name="T60" fmla="*/ 84 w 127"/>
                    <a:gd name="T61" fmla="*/ 40 h 42"/>
                    <a:gd name="T62" fmla="*/ 86 w 127"/>
                    <a:gd name="T63" fmla="*/ 42 h 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27"/>
                    <a:gd name="T97" fmla="*/ 0 h 42"/>
                    <a:gd name="T98" fmla="*/ 127 w 127"/>
                    <a:gd name="T99" fmla="*/ 42 h 4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27" h="42">
                      <a:moveTo>
                        <a:pt x="0" y="4"/>
                      </a:moveTo>
                      <a:lnTo>
                        <a:pt x="0" y="6"/>
                      </a:lnTo>
                      <a:lnTo>
                        <a:pt x="0" y="4"/>
                      </a:lnTo>
                      <a:close/>
                      <a:moveTo>
                        <a:pt x="0" y="6"/>
                      </a:moveTo>
                      <a:lnTo>
                        <a:pt x="0" y="6"/>
                      </a:lnTo>
                      <a:lnTo>
                        <a:pt x="4" y="6"/>
                      </a:lnTo>
                      <a:lnTo>
                        <a:pt x="6" y="8"/>
                      </a:lnTo>
                      <a:lnTo>
                        <a:pt x="4" y="8"/>
                      </a:lnTo>
                      <a:lnTo>
                        <a:pt x="4" y="6"/>
                      </a:lnTo>
                      <a:lnTo>
                        <a:pt x="2" y="6"/>
                      </a:lnTo>
                      <a:lnTo>
                        <a:pt x="0" y="6"/>
                      </a:lnTo>
                      <a:close/>
                      <a:moveTo>
                        <a:pt x="86" y="42"/>
                      </a:moveTo>
                      <a:lnTo>
                        <a:pt x="99" y="34"/>
                      </a:lnTo>
                      <a:lnTo>
                        <a:pt x="110" y="25"/>
                      </a:lnTo>
                      <a:lnTo>
                        <a:pt x="120" y="13"/>
                      </a:lnTo>
                      <a:lnTo>
                        <a:pt x="127" y="0"/>
                      </a:lnTo>
                      <a:lnTo>
                        <a:pt x="125" y="0"/>
                      </a:lnTo>
                      <a:lnTo>
                        <a:pt x="122" y="0"/>
                      </a:lnTo>
                      <a:lnTo>
                        <a:pt x="116" y="13"/>
                      </a:lnTo>
                      <a:lnTo>
                        <a:pt x="106" y="25"/>
                      </a:lnTo>
                      <a:lnTo>
                        <a:pt x="95" y="34"/>
                      </a:lnTo>
                      <a:lnTo>
                        <a:pt x="80" y="40"/>
                      </a:lnTo>
                      <a:lnTo>
                        <a:pt x="84" y="40"/>
                      </a:lnTo>
                      <a:lnTo>
                        <a:pt x="86" y="42"/>
                      </a:lnTo>
                      <a:close/>
                    </a:path>
                  </a:pathLst>
                </a:custGeom>
                <a:solidFill>
                  <a:srgbClr val="F0A28E"/>
                </a:solidFill>
                <a:ln w="9525">
                  <a:noFill/>
                  <a:round/>
                  <a:headEnd/>
                  <a:tailEnd/>
                </a:ln>
              </p:spPr>
              <p:txBody>
                <a:bodyPr/>
                <a:lstStyle/>
                <a:p>
                  <a:endParaRPr lang="en-US"/>
                </a:p>
              </p:txBody>
            </p:sp>
            <p:sp>
              <p:nvSpPr>
                <p:cNvPr id="22320" name="Freeform 498"/>
                <p:cNvSpPr>
                  <a:spLocks noEditPoints="1"/>
                </p:cNvSpPr>
                <p:nvPr/>
              </p:nvSpPr>
              <p:spPr bwMode="auto">
                <a:xfrm>
                  <a:off x="1485" y="1603"/>
                  <a:ext cx="123" cy="40"/>
                </a:xfrm>
                <a:custGeom>
                  <a:avLst/>
                  <a:gdLst>
                    <a:gd name="T0" fmla="*/ 0 w 123"/>
                    <a:gd name="T1" fmla="*/ 6 h 40"/>
                    <a:gd name="T2" fmla="*/ 0 w 123"/>
                    <a:gd name="T3" fmla="*/ 6 h 40"/>
                    <a:gd name="T4" fmla="*/ 2 w 123"/>
                    <a:gd name="T5" fmla="*/ 6 h 40"/>
                    <a:gd name="T6" fmla="*/ 4 w 123"/>
                    <a:gd name="T7" fmla="*/ 8 h 40"/>
                    <a:gd name="T8" fmla="*/ 6 w 123"/>
                    <a:gd name="T9" fmla="*/ 8 h 40"/>
                    <a:gd name="T10" fmla="*/ 6 w 123"/>
                    <a:gd name="T11" fmla="*/ 8 h 40"/>
                    <a:gd name="T12" fmla="*/ 6 w 123"/>
                    <a:gd name="T13" fmla="*/ 8 h 40"/>
                    <a:gd name="T14" fmla="*/ 6 w 123"/>
                    <a:gd name="T15" fmla="*/ 8 h 40"/>
                    <a:gd name="T16" fmla="*/ 4 w 123"/>
                    <a:gd name="T17" fmla="*/ 8 h 40"/>
                    <a:gd name="T18" fmla="*/ 4 w 123"/>
                    <a:gd name="T19" fmla="*/ 8 h 40"/>
                    <a:gd name="T20" fmla="*/ 2 w 123"/>
                    <a:gd name="T21" fmla="*/ 8 h 40"/>
                    <a:gd name="T22" fmla="*/ 2 w 123"/>
                    <a:gd name="T23" fmla="*/ 6 h 40"/>
                    <a:gd name="T24" fmla="*/ 2 w 123"/>
                    <a:gd name="T25" fmla="*/ 6 h 40"/>
                    <a:gd name="T26" fmla="*/ 0 w 123"/>
                    <a:gd name="T27" fmla="*/ 6 h 40"/>
                    <a:gd name="T28" fmla="*/ 0 w 123"/>
                    <a:gd name="T29" fmla="*/ 6 h 40"/>
                    <a:gd name="T30" fmla="*/ 82 w 123"/>
                    <a:gd name="T31" fmla="*/ 40 h 40"/>
                    <a:gd name="T32" fmla="*/ 95 w 123"/>
                    <a:gd name="T33" fmla="*/ 34 h 40"/>
                    <a:gd name="T34" fmla="*/ 106 w 123"/>
                    <a:gd name="T35" fmla="*/ 25 h 40"/>
                    <a:gd name="T36" fmla="*/ 116 w 123"/>
                    <a:gd name="T37" fmla="*/ 13 h 40"/>
                    <a:gd name="T38" fmla="*/ 123 w 123"/>
                    <a:gd name="T39" fmla="*/ 0 h 40"/>
                    <a:gd name="T40" fmla="*/ 120 w 123"/>
                    <a:gd name="T41" fmla="*/ 0 h 40"/>
                    <a:gd name="T42" fmla="*/ 118 w 123"/>
                    <a:gd name="T43" fmla="*/ 0 h 40"/>
                    <a:gd name="T44" fmla="*/ 112 w 123"/>
                    <a:gd name="T45" fmla="*/ 13 h 40"/>
                    <a:gd name="T46" fmla="*/ 102 w 123"/>
                    <a:gd name="T47" fmla="*/ 25 h 40"/>
                    <a:gd name="T48" fmla="*/ 89 w 123"/>
                    <a:gd name="T49" fmla="*/ 32 h 40"/>
                    <a:gd name="T50" fmla="*/ 76 w 123"/>
                    <a:gd name="T51" fmla="*/ 38 h 40"/>
                    <a:gd name="T52" fmla="*/ 78 w 123"/>
                    <a:gd name="T53" fmla="*/ 40 h 40"/>
                    <a:gd name="T54" fmla="*/ 82 w 123"/>
                    <a:gd name="T55" fmla="*/ 40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3"/>
                    <a:gd name="T85" fmla="*/ 0 h 40"/>
                    <a:gd name="T86" fmla="*/ 123 w 123"/>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3" h="40">
                      <a:moveTo>
                        <a:pt x="0" y="6"/>
                      </a:moveTo>
                      <a:lnTo>
                        <a:pt x="0" y="6"/>
                      </a:lnTo>
                      <a:lnTo>
                        <a:pt x="2" y="6"/>
                      </a:lnTo>
                      <a:lnTo>
                        <a:pt x="4" y="8"/>
                      </a:lnTo>
                      <a:lnTo>
                        <a:pt x="6" y="8"/>
                      </a:lnTo>
                      <a:lnTo>
                        <a:pt x="4" y="8"/>
                      </a:lnTo>
                      <a:lnTo>
                        <a:pt x="2" y="8"/>
                      </a:lnTo>
                      <a:lnTo>
                        <a:pt x="2" y="6"/>
                      </a:lnTo>
                      <a:lnTo>
                        <a:pt x="0" y="6"/>
                      </a:lnTo>
                      <a:close/>
                      <a:moveTo>
                        <a:pt x="82" y="40"/>
                      </a:moveTo>
                      <a:lnTo>
                        <a:pt x="95" y="34"/>
                      </a:lnTo>
                      <a:lnTo>
                        <a:pt x="106" y="25"/>
                      </a:lnTo>
                      <a:lnTo>
                        <a:pt x="116" y="13"/>
                      </a:lnTo>
                      <a:lnTo>
                        <a:pt x="123" y="0"/>
                      </a:lnTo>
                      <a:lnTo>
                        <a:pt x="120" y="0"/>
                      </a:lnTo>
                      <a:lnTo>
                        <a:pt x="118" y="0"/>
                      </a:lnTo>
                      <a:lnTo>
                        <a:pt x="112" y="13"/>
                      </a:lnTo>
                      <a:lnTo>
                        <a:pt x="102" y="25"/>
                      </a:lnTo>
                      <a:lnTo>
                        <a:pt x="89" y="32"/>
                      </a:lnTo>
                      <a:lnTo>
                        <a:pt x="76" y="38"/>
                      </a:lnTo>
                      <a:lnTo>
                        <a:pt x="78" y="40"/>
                      </a:lnTo>
                      <a:lnTo>
                        <a:pt x="82" y="40"/>
                      </a:lnTo>
                      <a:close/>
                    </a:path>
                  </a:pathLst>
                </a:custGeom>
                <a:solidFill>
                  <a:srgbClr val="F0A591"/>
                </a:solidFill>
                <a:ln w="9525">
                  <a:noFill/>
                  <a:round/>
                  <a:headEnd/>
                  <a:tailEnd/>
                </a:ln>
              </p:spPr>
              <p:txBody>
                <a:bodyPr/>
                <a:lstStyle/>
                <a:p>
                  <a:endParaRPr lang="en-US"/>
                </a:p>
              </p:txBody>
            </p:sp>
            <p:sp>
              <p:nvSpPr>
                <p:cNvPr id="22321" name="Freeform 499"/>
                <p:cNvSpPr>
                  <a:spLocks noEditPoints="1"/>
                </p:cNvSpPr>
                <p:nvPr/>
              </p:nvSpPr>
              <p:spPr bwMode="auto">
                <a:xfrm>
                  <a:off x="1489" y="1603"/>
                  <a:ext cx="116" cy="40"/>
                </a:xfrm>
                <a:custGeom>
                  <a:avLst/>
                  <a:gdLst>
                    <a:gd name="T0" fmla="*/ 0 w 116"/>
                    <a:gd name="T1" fmla="*/ 8 h 40"/>
                    <a:gd name="T2" fmla="*/ 0 w 116"/>
                    <a:gd name="T3" fmla="*/ 8 h 40"/>
                    <a:gd name="T4" fmla="*/ 0 w 116"/>
                    <a:gd name="T5" fmla="*/ 8 h 40"/>
                    <a:gd name="T6" fmla="*/ 2 w 116"/>
                    <a:gd name="T7" fmla="*/ 8 h 40"/>
                    <a:gd name="T8" fmla="*/ 6 w 116"/>
                    <a:gd name="T9" fmla="*/ 10 h 40"/>
                    <a:gd name="T10" fmla="*/ 4 w 116"/>
                    <a:gd name="T11" fmla="*/ 8 h 40"/>
                    <a:gd name="T12" fmla="*/ 4 w 116"/>
                    <a:gd name="T13" fmla="*/ 8 h 40"/>
                    <a:gd name="T14" fmla="*/ 2 w 116"/>
                    <a:gd name="T15" fmla="*/ 8 h 40"/>
                    <a:gd name="T16" fmla="*/ 0 w 116"/>
                    <a:gd name="T17" fmla="*/ 8 h 40"/>
                    <a:gd name="T18" fmla="*/ 0 w 116"/>
                    <a:gd name="T19" fmla="*/ 8 h 40"/>
                    <a:gd name="T20" fmla="*/ 0 w 116"/>
                    <a:gd name="T21" fmla="*/ 8 h 40"/>
                    <a:gd name="T22" fmla="*/ 74 w 116"/>
                    <a:gd name="T23" fmla="*/ 40 h 40"/>
                    <a:gd name="T24" fmla="*/ 89 w 116"/>
                    <a:gd name="T25" fmla="*/ 34 h 40"/>
                    <a:gd name="T26" fmla="*/ 100 w 116"/>
                    <a:gd name="T27" fmla="*/ 25 h 40"/>
                    <a:gd name="T28" fmla="*/ 110 w 116"/>
                    <a:gd name="T29" fmla="*/ 13 h 40"/>
                    <a:gd name="T30" fmla="*/ 116 w 116"/>
                    <a:gd name="T31" fmla="*/ 0 h 40"/>
                    <a:gd name="T32" fmla="*/ 114 w 116"/>
                    <a:gd name="T33" fmla="*/ 0 h 40"/>
                    <a:gd name="T34" fmla="*/ 112 w 116"/>
                    <a:gd name="T35" fmla="*/ 0 h 40"/>
                    <a:gd name="T36" fmla="*/ 104 w 116"/>
                    <a:gd name="T37" fmla="*/ 13 h 40"/>
                    <a:gd name="T38" fmla="*/ 95 w 116"/>
                    <a:gd name="T39" fmla="*/ 25 h 40"/>
                    <a:gd name="T40" fmla="*/ 83 w 116"/>
                    <a:gd name="T41" fmla="*/ 32 h 40"/>
                    <a:gd name="T42" fmla="*/ 68 w 116"/>
                    <a:gd name="T43" fmla="*/ 38 h 40"/>
                    <a:gd name="T44" fmla="*/ 72 w 116"/>
                    <a:gd name="T45" fmla="*/ 38 h 40"/>
                    <a:gd name="T46" fmla="*/ 74 w 116"/>
                    <a:gd name="T47" fmla="*/ 4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
                    <a:gd name="T73" fmla="*/ 0 h 40"/>
                    <a:gd name="T74" fmla="*/ 116 w 116"/>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 h="40">
                      <a:moveTo>
                        <a:pt x="0" y="8"/>
                      </a:moveTo>
                      <a:lnTo>
                        <a:pt x="0" y="8"/>
                      </a:lnTo>
                      <a:lnTo>
                        <a:pt x="2" y="8"/>
                      </a:lnTo>
                      <a:lnTo>
                        <a:pt x="6" y="10"/>
                      </a:lnTo>
                      <a:lnTo>
                        <a:pt x="4" y="8"/>
                      </a:lnTo>
                      <a:lnTo>
                        <a:pt x="2" y="8"/>
                      </a:lnTo>
                      <a:lnTo>
                        <a:pt x="0" y="8"/>
                      </a:lnTo>
                      <a:close/>
                      <a:moveTo>
                        <a:pt x="74" y="40"/>
                      </a:moveTo>
                      <a:lnTo>
                        <a:pt x="89" y="34"/>
                      </a:lnTo>
                      <a:lnTo>
                        <a:pt x="100" y="25"/>
                      </a:lnTo>
                      <a:lnTo>
                        <a:pt x="110" y="13"/>
                      </a:lnTo>
                      <a:lnTo>
                        <a:pt x="116" y="0"/>
                      </a:lnTo>
                      <a:lnTo>
                        <a:pt x="114" y="0"/>
                      </a:lnTo>
                      <a:lnTo>
                        <a:pt x="112" y="0"/>
                      </a:lnTo>
                      <a:lnTo>
                        <a:pt x="104" y="13"/>
                      </a:lnTo>
                      <a:lnTo>
                        <a:pt x="95" y="25"/>
                      </a:lnTo>
                      <a:lnTo>
                        <a:pt x="83" y="32"/>
                      </a:lnTo>
                      <a:lnTo>
                        <a:pt x="68" y="38"/>
                      </a:lnTo>
                      <a:lnTo>
                        <a:pt x="72" y="38"/>
                      </a:lnTo>
                      <a:lnTo>
                        <a:pt x="74" y="40"/>
                      </a:lnTo>
                      <a:close/>
                    </a:path>
                  </a:pathLst>
                </a:custGeom>
                <a:solidFill>
                  <a:srgbClr val="F1A792"/>
                </a:solidFill>
                <a:ln w="9525">
                  <a:noFill/>
                  <a:round/>
                  <a:headEnd/>
                  <a:tailEnd/>
                </a:ln>
              </p:spPr>
              <p:txBody>
                <a:bodyPr/>
                <a:lstStyle/>
                <a:p>
                  <a:endParaRPr lang="en-US"/>
                </a:p>
              </p:txBody>
            </p:sp>
            <p:sp>
              <p:nvSpPr>
                <p:cNvPr id="22322" name="Freeform 500"/>
                <p:cNvSpPr>
                  <a:spLocks noEditPoints="1"/>
                </p:cNvSpPr>
                <p:nvPr/>
              </p:nvSpPr>
              <p:spPr bwMode="auto">
                <a:xfrm>
                  <a:off x="1491" y="1603"/>
                  <a:ext cx="112" cy="38"/>
                </a:xfrm>
                <a:custGeom>
                  <a:avLst/>
                  <a:gdLst>
                    <a:gd name="T0" fmla="*/ 0 w 112"/>
                    <a:gd name="T1" fmla="*/ 8 h 38"/>
                    <a:gd name="T2" fmla="*/ 0 w 112"/>
                    <a:gd name="T3" fmla="*/ 8 h 38"/>
                    <a:gd name="T4" fmla="*/ 0 w 112"/>
                    <a:gd name="T5" fmla="*/ 8 h 38"/>
                    <a:gd name="T6" fmla="*/ 4 w 112"/>
                    <a:gd name="T7" fmla="*/ 10 h 38"/>
                    <a:gd name="T8" fmla="*/ 5 w 112"/>
                    <a:gd name="T9" fmla="*/ 10 h 38"/>
                    <a:gd name="T10" fmla="*/ 5 w 112"/>
                    <a:gd name="T11" fmla="*/ 10 h 38"/>
                    <a:gd name="T12" fmla="*/ 4 w 112"/>
                    <a:gd name="T13" fmla="*/ 8 h 38"/>
                    <a:gd name="T14" fmla="*/ 4 w 112"/>
                    <a:gd name="T15" fmla="*/ 8 h 38"/>
                    <a:gd name="T16" fmla="*/ 4 w 112"/>
                    <a:gd name="T17" fmla="*/ 8 h 38"/>
                    <a:gd name="T18" fmla="*/ 2 w 112"/>
                    <a:gd name="T19" fmla="*/ 8 h 38"/>
                    <a:gd name="T20" fmla="*/ 0 w 112"/>
                    <a:gd name="T21" fmla="*/ 8 h 38"/>
                    <a:gd name="T22" fmla="*/ 70 w 112"/>
                    <a:gd name="T23" fmla="*/ 38 h 38"/>
                    <a:gd name="T24" fmla="*/ 83 w 112"/>
                    <a:gd name="T25" fmla="*/ 32 h 38"/>
                    <a:gd name="T26" fmla="*/ 96 w 112"/>
                    <a:gd name="T27" fmla="*/ 25 h 38"/>
                    <a:gd name="T28" fmla="*/ 106 w 112"/>
                    <a:gd name="T29" fmla="*/ 13 h 38"/>
                    <a:gd name="T30" fmla="*/ 112 w 112"/>
                    <a:gd name="T31" fmla="*/ 0 h 38"/>
                    <a:gd name="T32" fmla="*/ 110 w 112"/>
                    <a:gd name="T33" fmla="*/ 0 h 38"/>
                    <a:gd name="T34" fmla="*/ 108 w 112"/>
                    <a:gd name="T35" fmla="*/ 0 h 38"/>
                    <a:gd name="T36" fmla="*/ 100 w 112"/>
                    <a:gd name="T37" fmla="*/ 13 h 38"/>
                    <a:gd name="T38" fmla="*/ 91 w 112"/>
                    <a:gd name="T39" fmla="*/ 25 h 38"/>
                    <a:gd name="T40" fmla="*/ 85 w 112"/>
                    <a:gd name="T41" fmla="*/ 29 h 38"/>
                    <a:gd name="T42" fmla="*/ 78 w 112"/>
                    <a:gd name="T43" fmla="*/ 32 h 38"/>
                    <a:gd name="T44" fmla="*/ 70 w 112"/>
                    <a:gd name="T45" fmla="*/ 34 h 38"/>
                    <a:gd name="T46" fmla="*/ 64 w 112"/>
                    <a:gd name="T47" fmla="*/ 36 h 38"/>
                    <a:gd name="T48" fmla="*/ 66 w 112"/>
                    <a:gd name="T49" fmla="*/ 36 h 38"/>
                    <a:gd name="T50" fmla="*/ 70 w 112"/>
                    <a:gd name="T51" fmla="*/ 38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
                    <a:gd name="T79" fmla="*/ 0 h 38"/>
                    <a:gd name="T80" fmla="*/ 112 w 112"/>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 h="38">
                      <a:moveTo>
                        <a:pt x="0" y="8"/>
                      </a:moveTo>
                      <a:lnTo>
                        <a:pt x="0" y="8"/>
                      </a:lnTo>
                      <a:lnTo>
                        <a:pt x="4" y="10"/>
                      </a:lnTo>
                      <a:lnTo>
                        <a:pt x="5" y="10"/>
                      </a:lnTo>
                      <a:lnTo>
                        <a:pt x="4" y="8"/>
                      </a:lnTo>
                      <a:lnTo>
                        <a:pt x="2" y="8"/>
                      </a:lnTo>
                      <a:lnTo>
                        <a:pt x="0" y="8"/>
                      </a:lnTo>
                      <a:close/>
                      <a:moveTo>
                        <a:pt x="70" y="38"/>
                      </a:moveTo>
                      <a:lnTo>
                        <a:pt x="83" y="32"/>
                      </a:lnTo>
                      <a:lnTo>
                        <a:pt x="96" y="25"/>
                      </a:lnTo>
                      <a:lnTo>
                        <a:pt x="106" y="13"/>
                      </a:lnTo>
                      <a:lnTo>
                        <a:pt x="112" y="0"/>
                      </a:lnTo>
                      <a:lnTo>
                        <a:pt x="110" y="0"/>
                      </a:lnTo>
                      <a:lnTo>
                        <a:pt x="108" y="0"/>
                      </a:lnTo>
                      <a:lnTo>
                        <a:pt x="100" y="13"/>
                      </a:lnTo>
                      <a:lnTo>
                        <a:pt x="91" y="25"/>
                      </a:lnTo>
                      <a:lnTo>
                        <a:pt x="85" y="29"/>
                      </a:lnTo>
                      <a:lnTo>
                        <a:pt x="78" y="32"/>
                      </a:lnTo>
                      <a:lnTo>
                        <a:pt x="70" y="34"/>
                      </a:lnTo>
                      <a:lnTo>
                        <a:pt x="64" y="36"/>
                      </a:lnTo>
                      <a:lnTo>
                        <a:pt x="66" y="36"/>
                      </a:lnTo>
                      <a:lnTo>
                        <a:pt x="70" y="38"/>
                      </a:lnTo>
                      <a:close/>
                    </a:path>
                  </a:pathLst>
                </a:custGeom>
                <a:solidFill>
                  <a:srgbClr val="F1A895"/>
                </a:solidFill>
                <a:ln w="9525">
                  <a:noFill/>
                  <a:round/>
                  <a:headEnd/>
                  <a:tailEnd/>
                </a:ln>
              </p:spPr>
              <p:txBody>
                <a:bodyPr/>
                <a:lstStyle/>
                <a:p>
                  <a:endParaRPr lang="en-US"/>
                </a:p>
              </p:txBody>
            </p:sp>
            <p:sp>
              <p:nvSpPr>
                <p:cNvPr id="22323" name="Freeform 501"/>
                <p:cNvSpPr>
                  <a:spLocks noEditPoints="1"/>
                </p:cNvSpPr>
                <p:nvPr/>
              </p:nvSpPr>
              <p:spPr bwMode="auto">
                <a:xfrm>
                  <a:off x="1493" y="1603"/>
                  <a:ext cx="108" cy="38"/>
                </a:xfrm>
                <a:custGeom>
                  <a:avLst/>
                  <a:gdLst>
                    <a:gd name="T0" fmla="*/ 0 w 108"/>
                    <a:gd name="T1" fmla="*/ 8 h 38"/>
                    <a:gd name="T2" fmla="*/ 0 w 108"/>
                    <a:gd name="T3" fmla="*/ 8 h 38"/>
                    <a:gd name="T4" fmla="*/ 2 w 108"/>
                    <a:gd name="T5" fmla="*/ 10 h 38"/>
                    <a:gd name="T6" fmla="*/ 3 w 108"/>
                    <a:gd name="T7" fmla="*/ 10 h 38"/>
                    <a:gd name="T8" fmla="*/ 5 w 108"/>
                    <a:gd name="T9" fmla="*/ 11 h 38"/>
                    <a:gd name="T10" fmla="*/ 7 w 108"/>
                    <a:gd name="T11" fmla="*/ 11 h 38"/>
                    <a:gd name="T12" fmla="*/ 7 w 108"/>
                    <a:gd name="T13" fmla="*/ 11 h 38"/>
                    <a:gd name="T14" fmla="*/ 5 w 108"/>
                    <a:gd name="T15" fmla="*/ 10 h 38"/>
                    <a:gd name="T16" fmla="*/ 3 w 108"/>
                    <a:gd name="T17" fmla="*/ 6 h 38"/>
                    <a:gd name="T18" fmla="*/ 2 w 108"/>
                    <a:gd name="T19" fmla="*/ 8 h 38"/>
                    <a:gd name="T20" fmla="*/ 2 w 108"/>
                    <a:gd name="T21" fmla="*/ 8 h 38"/>
                    <a:gd name="T22" fmla="*/ 2 w 108"/>
                    <a:gd name="T23" fmla="*/ 8 h 38"/>
                    <a:gd name="T24" fmla="*/ 0 w 108"/>
                    <a:gd name="T25" fmla="*/ 8 h 38"/>
                    <a:gd name="T26" fmla="*/ 64 w 108"/>
                    <a:gd name="T27" fmla="*/ 38 h 38"/>
                    <a:gd name="T28" fmla="*/ 79 w 108"/>
                    <a:gd name="T29" fmla="*/ 32 h 38"/>
                    <a:gd name="T30" fmla="*/ 91 w 108"/>
                    <a:gd name="T31" fmla="*/ 25 h 38"/>
                    <a:gd name="T32" fmla="*/ 100 w 108"/>
                    <a:gd name="T33" fmla="*/ 13 h 38"/>
                    <a:gd name="T34" fmla="*/ 108 w 108"/>
                    <a:gd name="T35" fmla="*/ 0 h 38"/>
                    <a:gd name="T36" fmla="*/ 108 w 108"/>
                    <a:gd name="T37" fmla="*/ 0 h 38"/>
                    <a:gd name="T38" fmla="*/ 106 w 108"/>
                    <a:gd name="T39" fmla="*/ 0 h 38"/>
                    <a:gd name="T40" fmla="*/ 106 w 108"/>
                    <a:gd name="T41" fmla="*/ 0 h 38"/>
                    <a:gd name="T42" fmla="*/ 104 w 108"/>
                    <a:gd name="T43" fmla="*/ 2 h 38"/>
                    <a:gd name="T44" fmla="*/ 100 w 108"/>
                    <a:gd name="T45" fmla="*/ 8 h 38"/>
                    <a:gd name="T46" fmla="*/ 96 w 108"/>
                    <a:gd name="T47" fmla="*/ 13 h 38"/>
                    <a:gd name="T48" fmla="*/ 91 w 108"/>
                    <a:gd name="T49" fmla="*/ 19 h 38"/>
                    <a:gd name="T50" fmla="*/ 85 w 108"/>
                    <a:gd name="T51" fmla="*/ 23 h 38"/>
                    <a:gd name="T52" fmla="*/ 79 w 108"/>
                    <a:gd name="T53" fmla="*/ 29 h 38"/>
                    <a:gd name="T54" fmla="*/ 74 w 108"/>
                    <a:gd name="T55" fmla="*/ 30 h 38"/>
                    <a:gd name="T56" fmla="*/ 66 w 108"/>
                    <a:gd name="T57" fmla="*/ 32 h 38"/>
                    <a:gd name="T58" fmla="*/ 58 w 108"/>
                    <a:gd name="T59" fmla="*/ 34 h 38"/>
                    <a:gd name="T60" fmla="*/ 60 w 108"/>
                    <a:gd name="T61" fmla="*/ 36 h 38"/>
                    <a:gd name="T62" fmla="*/ 64 w 108"/>
                    <a:gd name="T63" fmla="*/ 38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8"/>
                    <a:gd name="T97" fmla="*/ 0 h 38"/>
                    <a:gd name="T98" fmla="*/ 108 w 108"/>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8" h="38">
                      <a:moveTo>
                        <a:pt x="0" y="8"/>
                      </a:moveTo>
                      <a:lnTo>
                        <a:pt x="0" y="8"/>
                      </a:lnTo>
                      <a:lnTo>
                        <a:pt x="2" y="10"/>
                      </a:lnTo>
                      <a:lnTo>
                        <a:pt x="3" y="10"/>
                      </a:lnTo>
                      <a:lnTo>
                        <a:pt x="5" y="11"/>
                      </a:lnTo>
                      <a:lnTo>
                        <a:pt x="7" y="11"/>
                      </a:lnTo>
                      <a:lnTo>
                        <a:pt x="5" y="10"/>
                      </a:lnTo>
                      <a:lnTo>
                        <a:pt x="3" y="6"/>
                      </a:lnTo>
                      <a:lnTo>
                        <a:pt x="2" y="8"/>
                      </a:lnTo>
                      <a:lnTo>
                        <a:pt x="0" y="8"/>
                      </a:lnTo>
                      <a:close/>
                      <a:moveTo>
                        <a:pt x="64" y="38"/>
                      </a:moveTo>
                      <a:lnTo>
                        <a:pt x="79" y="32"/>
                      </a:lnTo>
                      <a:lnTo>
                        <a:pt x="91" y="25"/>
                      </a:lnTo>
                      <a:lnTo>
                        <a:pt x="100" y="13"/>
                      </a:lnTo>
                      <a:lnTo>
                        <a:pt x="108" y="0"/>
                      </a:lnTo>
                      <a:lnTo>
                        <a:pt x="106" y="0"/>
                      </a:lnTo>
                      <a:lnTo>
                        <a:pt x="104" y="2"/>
                      </a:lnTo>
                      <a:lnTo>
                        <a:pt x="100" y="8"/>
                      </a:lnTo>
                      <a:lnTo>
                        <a:pt x="96" y="13"/>
                      </a:lnTo>
                      <a:lnTo>
                        <a:pt x="91" y="19"/>
                      </a:lnTo>
                      <a:lnTo>
                        <a:pt x="85" y="23"/>
                      </a:lnTo>
                      <a:lnTo>
                        <a:pt x="79" y="29"/>
                      </a:lnTo>
                      <a:lnTo>
                        <a:pt x="74" y="30"/>
                      </a:lnTo>
                      <a:lnTo>
                        <a:pt x="66" y="32"/>
                      </a:lnTo>
                      <a:lnTo>
                        <a:pt x="58" y="34"/>
                      </a:lnTo>
                      <a:lnTo>
                        <a:pt x="60" y="36"/>
                      </a:lnTo>
                      <a:lnTo>
                        <a:pt x="64" y="38"/>
                      </a:lnTo>
                      <a:close/>
                    </a:path>
                  </a:pathLst>
                </a:custGeom>
                <a:solidFill>
                  <a:srgbClr val="F1AB97"/>
                </a:solidFill>
                <a:ln w="9525">
                  <a:noFill/>
                  <a:round/>
                  <a:headEnd/>
                  <a:tailEnd/>
                </a:ln>
              </p:spPr>
              <p:txBody>
                <a:bodyPr/>
                <a:lstStyle/>
                <a:p>
                  <a:endParaRPr lang="en-US"/>
                </a:p>
              </p:txBody>
            </p:sp>
            <p:sp>
              <p:nvSpPr>
                <p:cNvPr id="22324" name="Freeform 502"/>
                <p:cNvSpPr>
                  <a:spLocks noEditPoints="1"/>
                </p:cNvSpPr>
                <p:nvPr/>
              </p:nvSpPr>
              <p:spPr bwMode="auto">
                <a:xfrm>
                  <a:off x="1495" y="1603"/>
                  <a:ext cx="104" cy="36"/>
                </a:xfrm>
                <a:custGeom>
                  <a:avLst/>
                  <a:gdLst>
                    <a:gd name="T0" fmla="*/ 0 w 104"/>
                    <a:gd name="T1" fmla="*/ 8 h 36"/>
                    <a:gd name="T2" fmla="*/ 1 w 104"/>
                    <a:gd name="T3" fmla="*/ 10 h 36"/>
                    <a:gd name="T4" fmla="*/ 1 w 104"/>
                    <a:gd name="T5" fmla="*/ 10 h 36"/>
                    <a:gd name="T6" fmla="*/ 3 w 104"/>
                    <a:gd name="T7" fmla="*/ 11 h 36"/>
                    <a:gd name="T8" fmla="*/ 3 w 104"/>
                    <a:gd name="T9" fmla="*/ 11 h 36"/>
                    <a:gd name="T10" fmla="*/ 7 w 104"/>
                    <a:gd name="T11" fmla="*/ 11 h 36"/>
                    <a:gd name="T12" fmla="*/ 9 w 104"/>
                    <a:gd name="T13" fmla="*/ 13 h 36"/>
                    <a:gd name="T14" fmla="*/ 5 w 104"/>
                    <a:gd name="T15" fmla="*/ 10 h 36"/>
                    <a:gd name="T16" fmla="*/ 3 w 104"/>
                    <a:gd name="T17" fmla="*/ 4 h 36"/>
                    <a:gd name="T18" fmla="*/ 1 w 104"/>
                    <a:gd name="T19" fmla="*/ 6 h 36"/>
                    <a:gd name="T20" fmla="*/ 0 w 104"/>
                    <a:gd name="T21" fmla="*/ 8 h 36"/>
                    <a:gd name="T22" fmla="*/ 60 w 104"/>
                    <a:gd name="T23" fmla="*/ 36 h 36"/>
                    <a:gd name="T24" fmla="*/ 66 w 104"/>
                    <a:gd name="T25" fmla="*/ 34 h 36"/>
                    <a:gd name="T26" fmla="*/ 74 w 104"/>
                    <a:gd name="T27" fmla="*/ 32 h 36"/>
                    <a:gd name="T28" fmla="*/ 81 w 104"/>
                    <a:gd name="T29" fmla="*/ 29 h 36"/>
                    <a:gd name="T30" fmla="*/ 87 w 104"/>
                    <a:gd name="T31" fmla="*/ 25 h 36"/>
                    <a:gd name="T32" fmla="*/ 96 w 104"/>
                    <a:gd name="T33" fmla="*/ 13 h 36"/>
                    <a:gd name="T34" fmla="*/ 104 w 104"/>
                    <a:gd name="T35" fmla="*/ 0 h 36"/>
                    <a:gd name="T36" fmla="*/ 104 w 104"/>
                    <a:gd name="T37" fmla="*/ 0 h 36"/>
                    <a:gd name="T38" fmla="*/ 104 w 104"/>
                    <a:gd name="T39" fmla="*/ 0 h 36"/>
                    <a:gd name="T40" fmla="*/ 102 w 104"/>
                    <a:gd name="T41" fmla="*/ 0 h 36"/>
                    <a:gd name="T42" fmla="*/ 100 w 104"/>
                    <a:gd name="T43" fmla="*/ 2 h 36"/>
                    <a:gd name="T44" fmla="*/ 96 w 104"/>
                    <a:gd name="T45" fmla="*/ 8 h 36"/>
                    <a:gd name="T46" fmla="*/ 92 w 104"/>
                    <a:gd name="T47" fmla="*/ 13 h 36"/>
                    <a:gd name="T48" fmla="*/ 87 w 104"/>
                    <a:gd name="T49" fmla="*/ 19 h 36"/>
                    <a:gd name="T50" fmla="*/ 81 w 104"/>
                    <a:gd name="T51" fmla="*/ 23 h 36"/>
                    <a:gd name="T52" fmla="*/ 74 w 104"/>
                    <a:gd name="T53" fmla="*/ 27 h 36"/>
                    <a:gd name="T54" fmla="*/ 68 w 104"/>
                    <a:gd name="T55" fmla="*/ 30 h 36"/>
                    <a:gd name="T56" fmla="*/ 60 w 104"/>
                    <a:gd name="T57" fmla="*/ 32 h 36"/>
                    <a:gd name="T58" fmla="*/ 53 w 104"/>
                    <a:gd name="T59" fmla="*/ 32 h 36"/>
                    <a:gd name="T60" fmla="*/ 56 w 104"/>
                    <a:gd name="T61" fmla="*/ 34 h 36"/>
                    <a:gd name="T62" fmla="*/ 60 w 104"/>
                    <a:gd name="T63" fmla="*/ 36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4"/>
                    <a:gd name="T97" fmla="*/ 0 h 36"/>
                    <a:gd name="T98" fmla="*/ 104 w 104"/>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4" h="36">
                      <a:moveTo>
                        <a:pt x="0" y="8"/>
                      </a:moveTo>
                      <a:lnTo>
                        <a:pt x="1" y="10"/>
                      </a:lnTo>
                      <a:lnTo>
                        <a:pt x="3" y="11"/>
                      </a:lnTo>
                      <a:lnTo>
                        <a:pt x="7" y="11"/>
                      </a:lnTo>
                      <a:lnTo>
                        <a:pt x="9" y="13"/>
                      </a:lnTo>
                      <a:lnTo>
                        <a:pt x="5" y="10"/>
                      </a:lnTo>
                      <a:lnTo>
                        <a:pt x="3" y="4"/>
                      </a:lnTo>
                      <a:lnTo>
                        <a:pt x="1" y="6"/>
                      </a:lnTo>
                      <a:lnTo>
                        <a:pt x="0" y="8"/>
                      </a:lnTo>
                      <a:close/>
                      <a:moveTo>
                        <a:pt x="60" y="36"/>
                      </a:moveTo>
                      <a:lnTo>
                        <a:pt x="66" y="34"/>
                      </a:lnTo>
                      <a:lnTo>
                        <a:pt x="74" y="32"/>
                      </a:lnTo>
                      <a:lnTo>
                        <a:pt x="81" y="29"/>
                      </a:lnTo>
                      <a:lnTo>
                        <a:pt x="87" y="25"/>
                      </a:lnTo>
                      <a:lnTo>
                        <a:pt x="96" y="13"/>
                      </a:lnTo>
                      <a:lnTo>
                        <a:pt x="104" y="0"/>
                      </a:lnTo>
                      <a:lnTo>
                        <a:pt x="102" y="0"/>
                      </a:lnTo>
                      <a:lnTo>
                        <a:pt x="100" y="2"/>
                      </a:lnTo>
                      <a:lnTo>
                        <a:pt x="96" y="8"/>
                      </a:lnTo>
                      <a:lnTo>
                        <a:pt x="92" y="13"/>
                      </a:lnTo>
                      <a:lnTo>
                        <a:pt x="87" y="19"/>
                      </a:lnTo>
                      <a:lnTo>
                        <a:pt x="81" y="23"/>
                      </a:lnTo>
                      <a:lnTo>
                        <a:pt x="74" y="27"/>
                      </a:lnTo>
                      <a:lnTo>
                        <a:pt x="68" y="30"/>
                      </a:lnTo>
                      <a:lnTo>
                        <a:pt x="60" y="32"/>
                      </a:lnTo>
                      <a:lnTo>
                        <a:pt x="53" y="32"/>
                      </a:lnTo>
                      <a:lnTo>
                        <a:pt x="56" y="34"/>
                      </a:lnTo>
                      <a:lnTo>
                        <a:pt x="60" y="36"/>
                      </a:lnTo>
                      <a:close/>
                    </a:path>
                  </a:pathLst>
                </a:custGeom>
                <a:solidFill>
                  <a:srgbClr val="F2AC99"/>
                </a:solidFill>
                <a:ln w="9525">
                  <a:noFill/>
                  <a:round/>
                  <a:headEnd/>
                  <a:tailEnd/>
                </a:ln>
              </p:spPr>
              <p:txBody>
                <a:bodyPr/>
                <a:lstStyle/>
                <a:p>
                  <a:endParaRPr lang="en-US"/>
                </a:p>
              </p:txBody>
            </p:sp>
            <p:sp>
              <p:nvSpPr>
                <p:cNvPr id="22325" name="Freeform 503"/>
                <p:cNvSpPr>
                  <a:spLocks noEditPoints="1"/>
                </p:cNvSpPr>
                <p:nvPr/>
              </p:nvSpPr>
              <p:spPr bwMode="auto">
                <a:xfrm>
                  <a:off x="1496" y="1605"/>
                  <a:ext cx="101" cy="32"/>
                </a:xfrm>
                <a:custGeom>
                  <a:avLst/>
                  <a:gdLst>
                    <a:gd name="T0" fmla="*/ 0 w 101"/>
                    <a:gd name="T1" fmla="*/ 4 h 32"/>
                    <a:gd name="T2" fmla="*/ 2 w 101"/>
                    <a:gd name="T3" fmla="*/ 8 h 32"/>
                    <a:gd name="T4" fmla="*/ 4 w 101"/>
                    <a:gd name="T5" fmla="*/ 9 h 32"/>
                    <a:gd name="T6" fmla="*/ 8 w 101"/>
                    <a:gd name="T7" fmla="*/ 11 h 32"/>
                    <a:gd name="T8" fmla="*/ 12 w 101"/>
                    <a:gd name="T9" fmla="*/ 13 h 32"/>
                    <a:gd name="T10" fmla="*/ 8 w 101"/>
                    <a:gd name="T11" fmla="*/ 8 h 32"/>
                    <a:gd name="T12" fmla="*/ 2 w 101"/>
                    <a:gd name="T13" fmla="*/ 2 h 32"/>
                    <a:gd name="T14" fmla="*/ 2 w 101"/>
                    <a:gd name="T15" fmla="*/ 2 h 32"/>
                    <a:gd name="T16" fmla="*/ 0 w 101"/>
                    <a:gd name="T17" fmla="*/ 4 h 32"/>
                    <a:gd name="T18" fmla="*/ 55 w 101"/>
                    <a:gd name="T19" fmla="*/ 32 h 32"/>
                    <a:gd name="T20" fmla="*/ 63 w 101"/>
                    <a:gd name="T21" fmla="*/ 30 h 32"/>
                    <a:gd name="T22" fmla="*/ 71 w 101"/>
                    <a:gd name="T23" fmla="*/ 28 h 32"/>
                    <a:gd name="T24" fmla="*/ 76 w 101"/>
                    <a:gd name="T25" fmla="*/ 27 h 32"/>
                    <a:gd name="T26" fmla="*/ 82 w 101"/>
                    <a:gd name="T27" fmla="*/ 21 h 32"/>
                    <a:gd name="T28" fmla="*/ 88 w 101"/>
                    <a:gd name="T29" fmla="*/ 17 h 32"/>
                    <a:gd name="T30" fmla="*/ 93 w 101"/>
                    <a:gd name="T31" fmla="*/ 11 h 32"/>
                    <a:gd name="T32" fmla="*/ 97 w 101"/>
                    <a:gd name="T33" fmla="*/ 6 h 32"/>
                    <a:gd name="T34" fmla="*/ 101 w 101"/>
                    <a:gd name="T35" fmla="*/ 0 h 32"/>
                    <a:gd name="T36" fmla="*/ 99 w 101"/>
                    <a:gd name="T37" fmla="*/ 0 h 32"/>
                    <a:gd name="T38" fmla="*/ 97 w 101"/>
                    <a:gd name="T39" fmla="*/ 0 h 32"/>
                    <a:gd name="T40" fmla="*/ 88 w 101"/>
                    <a:gd name="T41" fmla="*/ 11 h 32"/>
                    <a:gd name="T42" fmla="*/ 76 w 101"/>
                    <a:gd name="T43" fmla="*/ 21 h 32"/>
                    <a:gd name="T44" fmla="*/ 71 w 101"/>
                    <a:gd name="T45" fmla="*/ 25 h 32"/>
                    <a:gd name="T46" fmla="*/ 65 w 101"/>
                    <a:gd name="T47" fmla="*/ 27 h 32"/>
                    <a:gd name="T48" fmla="*/ 57 w 101"/>
                    <a:gd name="T49" fmla="*/ 28 h 32"/>
                    <a:gd name="T50" fmla="*/ 50 w 101"/>
                    <a:gd name="T51" fmla="*/ 28 h 32"/>
                    <a:gd name="T52" fmla="*/ 48 w 101"/>
                    <a:gd name="T53" fmla="*/ 28 h 32"/>
                    <a:gd name="T54" fmla="*/ 46 w 101"/>
                    <a:gd name="T55" fmla="*/ 28 h 32"/>
                    <a:gd name="T56" fmla="*/ 50 w 101"/>
                    <a:gd name="T57" fmla="*/ 30 h 32"/>
                    <a:gd name="T58" fmla="*/ 55 w 101"/>
                    <a:gd name="T59" fmla="*/ 3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01"/>
                    <a:gd name="T91" fmla="*/ 0 h 32"/>
                    <a:gd name="T92" fmla="*/ 101 w 101"/>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01" h="32">
                      <a:moveTo>
                        <a:pt x="0" y="4"/>
                      </a:moveTo>
                      <a:lnTo>
                        <a:pt x="2" y="8"/>
                      </a:lnTo>
                      <a:lnTo>
                        <a:pt x="4" y="9"/>
                      </a:lnTo>
                      <a:lnTo>
                        <a:pt x="8" y="11"/>
                      </a:lnTo>
                      <a:lnTo>
                        <a:pt x="12" y="13"/>
                      </a:lnTo>
                      <a:lnTo>
                        <a:pt x="8" y="8"/>
                      </a:lnTo>
                      <a:lnTo>
                        <a:pt x="2" y="2"/>
                      </a:lnTo>
                      <a:lnTo>
                        <a:pt x="0" y="4"/>
                      </a:lnTo>
                      <a:close/>
                      <a:moveTo>
                        <a:pt x="55" y="32"/>
                      </a:moveTo>
                      <a:lnTo>
                        <a:pt x="63" y="30"/>
                      </a:lnTo>
                      <a:lnTo>
                        <a:pt x="71" y="28"/>
                      </a:lnTo>
                      <a:lnTo>
                        <a:pt x="76" y="27"/>
                      </a:lnTo>
                      <a:lnTo>
                        <a:pt x="82" y="21"/>
                      </a:lnTo>
                      <a:lnTo>
                        <a:pt x="88" y="17"/>
                      </a:lnTo>
                      <a:lnTo>
                        <a:pt x="93" y="11"/>
                      </a:lnTo>
                      <a:lnTo>
                        <a:pt x="97" y="6"/>
                      </a:lnTo>
                      <a:lnTo>
                        <a:pt x="101" y="0"/>
                      </a:lnTo>
                      <a:lnTo>
                        <a:pt x="99" y="0"/>
                      </a:lnTo>
                      <a:lnTo>
                        <a:pt x="97" y="0"/>
                      </a:lnTo>
                      <a:lnTo>
                        <a:pt x="88" y="11"/>
                      </a:lnTo>
                      <a:lnTo>
                        <a:pt x="76" y="21"/>
                      </a:lnTo>
                      <a:lnTo>
                        <a:pt x="71" y="25"/>
                      </a:lnTo>
                      <a:lnTo>
                        <a:pt x="65" y="27"/>
                      </a:lnTo>
                      <a:lnTo>
                        <a:pt x="57" y="28"/>
                      </a:lnTo>
                      <a:lnTo>
                        <a:pt x="50" y="28"/>
                      </a:lnTo>
                      <a:lnTo>
                        <a:pt x="48" y="28"/>
                      </a:lnTo>
                      <a:lnTo>
                        <a:pt x="46" y="28"/>
                      </a:lnTo>
                      <a:lnTo>
                        <a:pt x="50" y="30"/>
                      </a:lnTo>
                      <a:lnTo>
                        <a:pt x="55" y="32"/>
                      </a:lnTo>
                      <a:close/>
                    </a:path>
                  </a:pathLst>
                </a:custGeom>
                <a:solidFill>
                  <a:srgbClr val="F2AF9B"/>
                </a:solidFill>
                <a:ln w="9525">
                  <a:noFill/>
                  <a:round/>
                  <a:headEnd/>
                  <a:tailEnd/>
                </a:ln>
              </p:spPr>
              <p:txBody>
                <a:bodyPr/>
                <a:lstStyle/>
                <a:p>
                  <a:endParaRPr lang="en-US"/>
                </a:p>
              </p:txBody>
            </p:sp>
            <p:sp>
              <p:nvSpPr>
                <p:cNvPr id="22326" name="Freeform 504"/>
                <p:cNvSpPr>
                  <a:spLocks noEditPoints="1"/>
                </p:cNvSpPr>
                <p:nvPr/>
              </p:nvSpPr>
              <p:spPr bwMode="auto">
                <a:xfrm>
                  <a:off x="1498" y="1605"/>
                  <a:ext cx="97" cy="30"/>
                </a:xfrm>
                <a:custGeom>
                  <a:avLst/>
                  <a:gdLst>
                    <a:gd name="T0" fmla="*/ 0 w 97"/>
                    <a:gd name="T1" fmla="*/ 2 h 30"/>
                    <a:gd name="T2" fmla="*/ 2 w 97"/>
                    <a:gd name="T3" fmla="*/ 8 h 30"/>
                    <a:gd name="T4" fmla="*/ 6 w 97"/>
                    <a:gd name="T5" fmla="*/ 11 h 30"/>
                    <a:gd name="T6" fmla="*/ 14 w 97"/>
                    <a:gd name="T7" fmla="*/ 15 h 30"/>
                    <a:gd name="T8" fmla="*/ 19 w 97"/>
                    <a:gd name="T9" fmla="*/ 19 h 30"/>
                    <a:gd name="T10" fmla="*/ 10 w 97"/>
                    <a:gd name="T11" fmla="*/ 9 h 30"/>
                    <a:gd name="T12" fmla="*/ 2 w 97"/>
                    <a:gd name="T13" fmla="*/ 0 h 30"/>
                    <a:gd name="T14" fmla="*/ 2 w 97"/>
                    <a:gd name="T15" fmla="*/ 0 h 30"/>
                    <a:gd name="T16" fmla="*/ 2 w 97"/>
                    <a:gd name="T17" fmla="*/ 0 h 30"/>
                    <a:gd name="T18" fmla="*/ 0 w 97"/>
                    <a:gd name="T19" fmla="*/ 2 h 30"/>
                    <a:gd name="T20" fmla="*/ 0 w 97"/>
                    <a:gd name="T21" fmla="*/ 2 h 30"/>
                    <a:gd name="T22" fmla="*/ 50 w 97"/>
                    <a:gd name="T23" fmla="*/ 30 h 30"/>
                    <a:gd name="T24" fmla="*/ 57 w 97"/>
                    <a:gd name="T25" fmla="*/ 30 h 30"/>
                    <a:gd name="T26" fmla="*/ 65 w 97"/>
                    <a:gd name="T27" fmla="*/ 28 h 30"/>
                    <a:gd name="T28" fmla="*/ 71 w 97"/>
                    <a:gd name="T29" fmla="*/ 25 h 30"/>
                    <a:gd name="T30" fmla="*/ 78 w 97"/>
                    <a:gd name="T31" fmla="*/ 21 h 30"/>
                    <a:gd name="T32" fmla="*/ 84 w 97"/>
                    <a:gd name="T33" fmla="*/ 17 h 30"/>
                    <a:gd name="T34" fmla="*/ 89 w 97"/>
                    <a:gd name="T35" fmla="*/ 11 h 30"/>
                    <a:gd name="T36" fmla="*/ 93 w 97"/>
                    <a:gd name="T37" fmla="*/ 6 h 30"/>
                    <a:gd name="T38" fmla="*/ 97 w 97"/>
                    <a:gd name="T39" fmla="*/ 0 h 30"/>
                    <a:gd name="T40" fmla="*/ 95 w 97"/>
                    <a:gd name="T41" fmla="*/ 0 h 30"/>
                    <a:gd name="T42" fmla="*/ 91 w 97"/>
                    <a:gd name="T43" fmla="*/ 2 h 30"/>
                    <a:gd name="T44" fmla="*/ 84 w 97"/>
                    <a:gd name="T45" fmla="*/ 11 h 30"/>
                    <a:gd name="T46" fmla="*/ 74 w 97"/>
                    <a:gd name="T47" fmla="*/ 19 h 30"/>
                    <a:gd name="T48" fmla="*/ 61 w 97"/>
                    <a:gd name="T49" fmla="*/ 25 h 30"/>
                    <a:gd name="T50" fmla="*/ 48 w 97"/>
                    <a:gd name="T51" fmla="*/ 27 h 30"/>
                    <a:gd name="T52" fmla="*/ 46 w 97"/>
                    <a:gd name="T53" fmla="*/ 27 h 30"/>
                    <a:gd name="T54" fmla="*/ 46 w 97"/>
                    <a:gd name="T55" fmla="*/ 27 h 30"/>
                    <a:gd name="T56" fmla="*/ 46 w 97"/>
                    <a:gd name="T57" fmla="*/ 27 h 30"/>
                    <a:gd name="T58" fmla="*/ 46 w 97"/>
                    <a:gd name="T59" fmla="*/ 27 h 30"/>
                    <a:gd name="T60" fmla="*/ 46 w 97"/>
                    <a:gd name="T61" fmla="*/ 27 h 30"/>
                    <a:gd name="T62" fmla="*/ 46 w 97"/>
                    <a:gd name="T63" fmla="*/ 27 h 30"/>
                    <a:gd name="T64" fmla="*/ 40 w 97"/>
                    <a:gd name="T65" fmla="*/ 27 h 30"/>
                    <a:gd name="T66" fmla="*/ 36 w 97"/>
                    <a:gd name="T67" fmla="*/ 27 h 30"/>
                    <a:gd name="T68" fmla="*/ 40 w 97"/>
                    <a:gd name="T69" fmla="*/ 27 h 30"/>
                    <a:gd name="T70" fmla="*/ 44 w 97"/>
                    <a:gd name="T71" fmla="*/ 28 h 30"/>
                    <a:gd name="T72" fmla="*/ 46 w 97"/>
                    <a:gd name="T73" fmla="*/ 30 h 30"/>
                    <a:gd name="T74" fmla="*/ 50 w 97"/>
                    <a:gd name="T75" fmla="*/ 30 h 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7"/>
                    <a:gd name="T115" fmla="*/ 0 h 30"/>
                    <a:gd name="T116" fmla="*/ 97 w 97"/>
                    <a:gd name="T117" fmla="*/ 30 h 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7" h="30">
                      <a:moveTo>
                        <a:pt x="0" y="2"/>
                      </a:moveTo>
                      <a:lnTo>
                        <a:pt x="2" y="8"/>
                      </a:lnTo>
                      <a:lnTo>
                        <a:pt x="6" y="11"/>
                      </a:lnTo>
                      <a:lnTo>
                        <a:pt x="14" y="15"/>
                      </a:lnTo>
                      <a:lnTo>
                        <a:pt x="19" y="19"/>
                      </a:lnTo>
                      <a:lnTo>
                        <a:pt x="10" y="9"/>
                      </a:lnTo>
                      <a:lnTo>
                        <a:pt x="2" y="0"/>
                      </a:lnTo>
                      <a:lnTo>
                        <a:pt x="0" y="2"/>
                      </a:lnTo>
                      <a:close/>
                      <a:moveTo>
                        <a:pt x="50" y="30"/>
                      </a:moveTo>
                      <a:lnTo>
                        <a:pt x="57" y="30"/>
                      </a:lnTo>
                      <a:lnTo>
                        <a:pt x="65" y="28"/>
                      </a:lnTo>
                      <a:lnTo>
                        <a:pt x="71" y="25"/>
                      </a:lnTo>
                      <a:lnTo>
                        <a:pt x="78" y="21"/>
                      </a:lnTo>
                      <a:lnTo>
                        <a:pt x="84" y="17"/>
                      </a:lnTo>
                      <a:lnTo>
                        <a:pt x="89" y="11"/>
                      </a:lnTo>
                      <a:lnTo>
                        <a:pt x="93" y="6"/>
                      </a:lnTo>
                      <a:lnTo>
                        <a:pt x="97" y="0"/>
                      </a:lnTo>
                      <a:lnTo>
                        <a:pt x="95" y="0"/>
                      </a:lnTo>
                      <a:lnTo>
                        <a:pt x="91" y="2"/>
                      </a:lnTo>
                      <a:lnTo>
                        <a:pt x="84" y="11"/>
                      </a:lnTo>
                      <a:lnTo>
                        <a:pt x="74" y="19"/>
                      </a:lnTo>
                      <a:lnTo>
                        <a:pt x="61" y="25"/>
                      </a:lnTo>
                      <a:lnTo>
                        <a:pt x="48" y="27"/>
                      </a:lnTo>
                      <a:lnTo>
                        <a:pt x="46" y="27"/>
                      </a:lnTo>
                      <a:lnTo>
                        <a:pt x="40" y="27"/>
                      </a:lnTo>
                      <a:lnTo>
                        <a:pt x="36" y="27"/>
                      </a:lnTo>
                      <a:lnTo>
                        <a:pt x="40" y="27"/>
                      </a:lnTo>
                      <a:lnTo>
                        <a:pt x="44" y="28"/>
                      </a:lnTo>
                      <a:lnTo>
                        <a:pt x="46" y="30"/>
                      </a:lnTo>
                      <a:lnTo>
                        <a:pt x="50" y="30"/>
                      </a:lnTo>
                      <a:close/>
                    </a:path>
                  </a:pathLst>
                </a:custGeom>
                <a:solidFill>
                  <a:srgbClr val="F2B19E"/>
                </a:solidFill>
                <a:ln w="9525">
                  <a:noFill/>
                  <a:round/>
                  <a:headEnd/>
                  <a:tailEnd/>
                </a:ln>
              </p:spPr>
              <p:txBody>
                <a:bodyPr/>
                <a:lstStyle/>
                <a:p>
                  <a:endParaRPr lang="en-US"/>
                </a:p>
              </p:txBody>
            </p:sp>
            <p:sp>
              <p:nvSpPr>
                <p:cNvPr id="22327" name="Freeform 505"/>
                <p:cNvSpPr>
                  <a:spLocks/>
                </p:cNvSpPr>
                <p:nvPr/>
              </p:nvSpPr>
              <p:spPr bwMode="auto">
                <a:xfrm>
                  <a:off x="1498" y="1605"/>
                  <a:ext cx="95" cy="28"/>
                </a:xfrm>
                <a:custGeom>
                  <a:avLst/>
                  <a:gdLst>
                    <a:gd name="T0" fmla="*/ 0 w 95"/>
                    <a:gd name="T1" fmla="*/ 2 h 28"/>
                    <a:gd name="T2" fmla="*/ 6 w 95"/>
                    <a:gd name="T3" fmla="*/ 8 h 28"/>
                    <a:gd name="T4" fmla="*/ 10 w 95"/>
                    <a:gd name="T5" fmla="*/ 13 h 28"/>
                    <a:gd name="T6" fmla="*/ 17 w 95"/>
                    <a:gd name="T7" fmla="*/ 17 h 28"/>
                    <a:gd name="T8" fmla="*/ 23 w 95"/>
                    <a:gd name="T9" fmla="*/ 21 h 28"/>
                    <a:gd name="T10" fmla="*/ 34 w 95"/>
                    <a:gd name="T11" fmla="*/ 25 h 28"/>
                    <a:gd name="T12" fmla="*/ 44 w 95"/>
                    <a:gd name="T13" fmla="*/ 28 h 28"/>
                    <a:gd name="T14" fmla="*/ 44 w 95"/>
                    <a:gd name="T15" fmla="*/ 28 h 28"/>
                    <a:gd name="T16" fmla="*/ 44 w 95"/>
                    <a:gd name="T17" fmla="*/ 28 h 28"/>
                    <a:gd name="T18" fmla="*/ 46 w 95"/>
                    <a:gd name="T19" fmla="*/ 28 h 28"/>
                    <a:gd name="T20" fmla="*/ 48 w 95"/>
                    <a:gd name="T21" fmla="*/ 28 h 28"/>
                    <a:gd name="T22" fmla="*/ 55 w 95"/>
                    <a:gd name="T23" fmla="*/ 28 h 28"/>
                    <a:gd name="T24" fmla="*/ 63 w 95"/>
                    <a:gd name="T25" fmla="*/ 27 h 28"/>
                    <a:gd name="T26" fmla="*/ 69 w 95"/>
                    <a:gd name="T27" fmla="*/ 25 h 28"/>
                    <a:gd name="T28" fmla="*/ 74 w 95"/>
                    <a:gd name="T29" fmla="*/ 21 h 28"/>
                    <a:gd name="T30" fmla="*/ 86 w 95"/>
                    <a:gd name="T31" fmla="*/ 11 h 28"/>
                    <a:gd name="T32" fmla="*/ 95 w 95"/>
                    <a:gd name="T33" fmla="*/ 0 h 28"/>
                    <a:gd name="T34" fmla="*/ 91 w 95"/>
                    <a:gd name="T35" fmla="*/ 2 h 28"/>
                    <a:gd name="T36" fmla="*/ 89 w 95"/>
                    <a:gd name="T37" fmla="*/ 2 h 28"/>
                    <a:gd name="T38" fmla="*/ 82 w 95"/>
                    <a:gd name="T39" fmla="*/ 11 h 28"/>
                    <a:gd name="T40" fmla="*/ 72 w 95"/>
                    <a:gd name="T41" fmla="*/ 19 h 28"/>
                    <a:gd name="T42" fmla="*/ 61 w 95"/>
                    <a:gd name="T43" fmla="*/ 23 h 28"/>
                    <a:gd name="T44" fmla="*/ 48 w 95"/>
                    <a:gd name="T45" fmla="*/ 25 h 28"/>
                    <a:gd name="T46" fmla="*/ 46 w 95"/>
                    <a:gd name="T47" fmla="*/ 27 h 28"/>
                    <a:gd name="T48" fmla="*/ 46 w 95"/>
                    <a:gd name="T49" fmla="*/ 27 h 28"/>
                    <a:gd name="T50" fmla="*/ 46 w 95"/>
                    <a:gd name="T51" fmla="*/ 27 h 28"/>
                    <a:gd name="T52" fmla="*/ 46 w 95"/>
                    <a:gd name="T53" fmla="*/ 25 h 28"/>
                    <a:gd name="T54" fmla="*/ 33 w 95"/>
                    <a:gd name="T55" fmla="*/ 23 h 28"/>
                    <a:gd name="T56" fmla="*/ 21 w 95"/>
                    <a:gd name="T57" fmla="*/ 17 h 28"/>
                    <a:gd name="T58" fmla="*/ 12 w 95"/>
                    <a:gd name="T59" fmla="*/ 9 h 28"/>
                    <a:gd name="T60" fmla="*/ 4 w 95"/>
                    <a:gd name="T61" fmla="*/ 0 h 28"/>
                    <a:gd name="T62" fmla="*/ 2 w 95"/>
                    <a:gd name="T63" fmla="*/ 0 h 28"/>
                    <a:gd name="T64" fmla="*/ 2 w 95"/>
                    <a:gd name="T65" fmla="*/ 0 h 28"/>
                    <a:gd name="T66" fmla="*/ 2 w 95"/>
                    <a:gd name="T67" fmla="*/ 0 h 28"/>
                    <a:gd name="T68" fmla="*/ 0 w 95"/>
                    <a:gd name="T69" fmla="*/ 2 h 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
                    <a:gd name="T106" fmla="*/ 0 h 28"/>
                    <a:gd name="T107" fmla="*/ 95 w 95"/>
                    <a:gd name="T108" fmla="*/ 28 h 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 h="28">
                      <a:moveTo>
                        <a:pt x="0" y="2"/>
                      </a:moveTo>
                      <a:lnTo>
                        <a:pt x="6" y="8"/>
                      </a:lnTo>
                      <a:lnTo>
                        <a:pt x="10" y="13"/>
                      </a:lnTo>
                      <a:lnTo>
                        <a:pt x="17" y="17"/>
                      </a:lnTo>
                      <a:lnTo>
                        <a:pt x="23" y="21"/>
                      </a:lnTo>
                      <a:lnTo>
                        <a:pt x="34" y="25"/>
                      </a:lnTo>
                      <a:lnTo>
                        <a:pt x="44" y="28"/>
                      </a:lnTo>
                      <a:lnTo>
                        <a:pt x="46" y="28"/>
                      </a:lnTo>
                      <a:lnTo>
                        <a:pt x="48" y="28"/>
                      </a:lnTo>
                      <a:lnTo>
                        <a:pt x="55" y="28"/>
                      </a:lnTo>
                      <a:lnTo>
                        <a:pt x="63" y="27"/>
                      </a:lnTo>
                      <a:lnTo>
                        <a:pt x="69" y="25"/>
                      </a:lnTo>
                      <a:lnTo>
                        <a:pt x="74" y="21"/>
                      </a:lnTo>
                      <a:lnTo>
                        <a:pt x="86" y="11"/>
                      </a:lnTo>
                      <a:lnTo>
                        <a:pt x="95" y="0"/>
                      </a:lnTo>
                      <a:lnTo>
                        <a:pt x="91" y="2"/>
                      </a:lnTo>
                      <a:lnTo>
                        <a:pt x="89" y="2"/>
                      </a:lnTo>
                      <a:lnTo>
                        <a:pt x="82" y="11"/>
                      </a:lnTo>
                      <a:lnTo>
                        <a:pt x="72" y="19"/>
                      </a:lnTo>
                      <a:lnTo>
                        <a:pt x="61" y="23"/>
                      </a:lnTo>
                      <a:lnTo>
                        <a:pt x="48" y="25"/>
                      </a:lnTo>
                      <a:lnTo>
                        <a:pt x="46" y="27"/>
                      </a:lnTo>
                      <a:lnTo>
                        <a:pt x="46" y="25"/>
                      </a:lnTo>
                      <a:lnTo>
                        <a:pt x="33" y="23"/>
                      </a:lnTo>
                      <a:lnTo>
                        <a:pt x="21" y="17"/>
                      </a:lnTo>
                      <a:lnTo>
                        <a:pt x="12" y="9"/>
                      </a:lnTo>
                      <a:lnTo>
                        <a:pt x="4" y="0"/>
                      </a:lnTo>
                      <a:lnTo>
                        <a:pt x="2" y="0"/>
                      </a:lnTo>
                      <a:lnTo>
                        <a:pt x="0" y="2"/>
                      </a:lnTo>
                      <a:close/>
                    </a:path>
                  </a:pathLst>
                </a:custGeom>
                <a:solidFill>
                  <a:srgbClr val="F3B3A0"/>
                </a:solidFill>
                <a:ln w="9525">
                  <a:noFill/>
                  <a:round/>
                  <a:headEnd/>
                  <a:tailEnd/>
                </a:ln>
              </p:spPr>
              <p:txBody>
                <a:bodyPr/>
                <a:lstStyle/>
                <a:p>
                  <a:endParaRPr lang="en-US"/>
                </a:p>
              </p:txBody>
            </p:sp>
            <p:sp>
              <p:nvSpPr>
                <p:cNvPr id="22328" name="Freeform 506"/>
                <p:cNvSpPr>
                  <a:spLocks noEditPoints="1"/>
                </p:cNvSpPr>
                <p:nvPr/>
              </p:nvSpPr>
              <p:spPr bwMode="auto">
                <a:xfrm>
                  <a:off x="1500" y="1603"/>
                  <a:ext cx="89" cy="29"/>
                </a:xfrm>
                <a:custGeom>
                  <a:avLst/>
                  <a:gdLst>
                    <a:gd name="T0" fmla="*/ 0 w 89"/>
                    <a:gd name="T1" fmla="*/ 2 h 29"/>
                    <a:gd name="T2" fmla="*/ 8 w 89"/>
                    <a:gd name="T3" fmla="*/ 11 h 29"/>
                    <a:gd name="T4" fmla="*/ 17 w 89"/>
                    <a:gd name="T5" fmla="*/ 21 h 29"/>
                    <a:gd name="T6" fmla="*/ 19 w 89"/>
                    <a:gd name="T7" fmla="*/ 21 h 29"/>
                    <a:gd name="T8" fmla="*/ 21 w 89"/>
                    <a:gd name="T9" fmla="*/ 23 h 29"/>
                    <a:gd name="T10" fmla="*/ 29 w 89"/>
                    <a:gd name="T11" fmla="*/ 25 h 29"/>
                    <a:gd name="T12" fmla="*/ 34 w 89"/>
                    <a:gd name="T13" fmla="*/ 29 h 29"/>
                    <a:gd name="T14" fmla="*/ 38 w 89"/>
                    <a:gd name="T15" fmla="*/ 29 h 29"/>
                    <a:gd name="T16" fmla="*/ 44 w 89"/>
                    <a:gd name="T17" fmla="*/ 29 h 29"/>
                    <a:gd name="T18" fmla="*/ 44 w 89"/>
                    <a:gd name="T19" fmla="*/ 27 h 29"/>
                    <a:gd name="T20" fmla="*/ 42 w 89"/>
                    <a:gd name="T21" fmla="*/ 25 h 29"/>
                    <a:gd name="T22" fmla="*/ 31 w 89"/>
                    <a:gd name="T23" fmla="*/ 23 h 29"/>
                    <a:gd name="T24" fmla="*/ 19 w 89"/>
                    <a:gd name="T25" fmla="*/ 17 h 29"/>
                    <a:gd name="T26" fmla="*/ 12 w 89"/>
                    <a:gd name="T27" fmla="*/ 10 h 29"/>
                    <a:gd name="T28" fmla="*/ 4 w 89"/>
                    <a:gd name="T29" fmla="*/ 0 h 29"/>
                    <a:gd name="T30" fmla="*/ 2 w 89"/>
                    <a:gd name="T31" fmla="*/ 2 h 29"/>
                    <a:gd name="T32" fmla="*/ 0 w 89"/>
                    <a:gd name="T33" fmla="*/ 2 h 29"/>
                    <a:gd name="T34" fmla="*/ 44 w 89"/>
                    <a:gd name="T35" fmla="*/ 29 h 29"/>
                    <a:gd name="T36" fmla="*/ 44 w 89"/>
                    <a:gd name="T37" fmla="*/ 29 h 29"/>
                    <a:gd name="T38" fmla="*/ 46 w 89"/>
                    <a:gd name="T39" fmla="*/ 29 h 29"/>
                    <a:gd name="T40" fmla="*/ 59 w 89"/>
                    <a:gd name="T41" fmla="*/ 27 h 29"/>
                    <a:gd name="T42" fmla="*/ 72 w 89"/>
                    <a:gd name="T43" fmla="*/ 21 h 29"/>
                    <a:gd name="T44" fmla="*/ 82 w 89"/>
                    <a:gd name="T45" fmla="*/ 13 h 29"/>
                    <a:gd name="T46" fmla="*/ 89 w 89"/>
                    <a:gd name="T47" fmla="*/ 4 h 29"/>
                    <a:gd name="T48" fmla="*/ 87 w 89"/>
                    <a:gd name="T49" fmla="*/ 4 h 29"/>
                    <a:gd name="T50" fmla="*/ 84 w 89"/>
                    <a:gd name="T51" fmla="*/ 4 h 29"/>
                    <a:gd name="T52" fmla="*/ 78 w 89"/>
                    <a:gd name="T53" fmla="*/ 13 h 29"/>
                    <a:gd name="T54" fmla="*/ 69 w 89"/>
                    <a:gd name="T55" fmla="*/ 19 h 29"/>
                    <a:gd name="T56" fmla="*/ 59 w 89"/>
                    <a:gd name="T57" fmla="*/ 23 h 29"/>
                    <a:gd name="T58" fmla="*/ 48 w 89"/>
                    <a:gd name="T59" fmla="*/ 25 h 29"/>
                    <a:gd name="T60" fmla="*/ 46 w 89"/>
                    <a:gd name="T61" fmla="*/ 27 h 29"/>
                    <a:gd name="T62" fmla="*/ 44 w 89"/>
                    <a:gd name="T63" fmla="*/ 29 h 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9"/>
                    <a:gd name="T97" fmla="*/ 0 h 29"/>
                    <a:gd name="T98" fmla="*/ 89 w 89"/>
                    <a:gd name="T99" fmla="*/ 29 h 2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9" h="29">
                      <a:moveTo>
                        <a:pt x="0" y="2"/>
                      </a:moveTo>
                      <a:lnTo>
                        <a:pt x="8" y="11"/>
                      </a:lnTo>
                      <a:lnTo>
                        <a:pt x="17" y="21"/>
                      </a:lnTo>
                      <a:lnTo>
                        <a:pt x="19" y="21"/>
                      </a:lnTo>
                      <a:lnTo>
                        <a:pt x="21" y="23"/>
                      </a:lnTo>
                      <a:lnTo>
                        <a:pt x="29" y="25"/>
                      </a:lnTo>
                      <a:lnTo>
                        <a:pt x="34" y="29"/>
                      </a:lnTo>
                      <a:lnTo>
                        <a:pt x="38" y="29"/>
                      </a:lnTo>
                      <a:lnTo>
                        <a:pt x="44" y="29"/>
                      </a:lnTo>
                      <a:lnTo>
                        <a:pt x="44" y="27"/>
                      </a:lnTo>
                      <a:lnTo>
                        <a:pt x="42" y="25"/>
                      </a:lnTo>
                      <a:lnTo>
                        <a:pt x="31" y="23"/>
                      </a:lnTo>
                      <a:lnTo>
                        <a:pt x="19" y="17"/>
                      </a:lnTo>
                      <a:lnTo>
                        <a:pt x="12" y="10"/>
                      </a:lnTo>
                      <a:lnTo>
                        <a:pt x="4" y="0"/>
                      </a:lnTo>
                      <a:lnTo>
                        <a:pt x="2" y="2"/>
                      </a:lnTo>
                      <a:lnTo>
                        <a:pt x="0" y="2"/>
                      </a:lnTo>
                      <a:close/>
                      <a:moveTo>
                        <a:pt x="44" y="29"/>
                      </a:moveTo>
                      <a:lnTo>
                        <a:pt x="44" y="29"/>
                      </a:lnTo>
                      <a:lnTo>
                        <a:pt x="46" y="29"/>
                      </a:lnTo>
                      <a:lnTo>
                        <a:pt x="59" y="27"/>
                      </a:lnTo>
                      <a:lnTo>
                        <a:pt x="72" y="21"/>
                      </a:lnTo>
                      <a:lnTo>
                        <a:pt x="82" y="13"/>
                      </a:lnTo>
                      <a:lnTo>
                        <a:pt x="89" y="4"/>
                      </a:lnTo>
                      <a:lnTo>
                        <a:pt x="87" y="4"/>
                      </a:lnTo>
                      <a:lnTo>
                        <a:pt x="84" y="4"/>
                      </a:lnTo>
                      <a:lnTo>
                        <a:pt x="78" y="13"/>
                      </a:lnTo>
                      <a:lnTo>
                        <a:pt x="69" y="19"/>
                      </a:lnTo>
                      <a:lnTo>
                        <a:pt x="59" y="23"/>
                      </a:lnTo>
                      <a:lnTo>
                        <a:pt x="48" y="25"/>
                      </a:lnTo>
                      <a:lnTo>
                        <a:pt x="46" y="27"/>
                      </a:lnTo>
                      <a:lnTo>
                        <a:pt x="44" y="29"/>
                      </a:lnTo>
                      <a:close/>
                    </a:path>
                  </a:pathLst>
                </a:custGeom>
                <a:solidFill>
                  <a:srgbClr val="F3B5A3"/>
                </a:solidFill>
                <a:ln w="9525">
                  <a:noFill/>
                  <a:round/>
                  <a:headEnd/>
                  <a:tailEnd/>
                </a:ln>
              </p:spPr>
              <p:txBody>
                <a:bodyPr/>
                <a:lstStyle/>
                <a:p>
                  <a:endParaRPr lang="en-US"/>
                </a:p>
              </p:txBody>
            </p:sp>
            <p:sp>
              <p:nvSpPr>
                <p:cNvPr id="22329" name="Freeform 507"/>
                <p:cNvSpPr>
                  <a:spLocks noEditPoints="1"/>
                </p:cNvSpPr>
                <p:nvPr/>
              </p:nvSpPr>
              <p:spPr bwMode="auto">
                <a:xfrm>
                  <a:off x="1502" y="1603"/>
                  <a:ext cx="85" cy="27"/>
                </a:xfrm>
                <a:custGeom>
                  <a:avLst/>
                  <a:gdLst>
                    <a:gd name="T0" fmla="*/ 0 w 85"/>
                    <a:gd name="T1" fmla="*/ 2 h 27"/>
                    <a:gd name="T2" fmla="*/ 8 w 85"/>
                    <a:gd name="T3" fmla="*/ 11 h 27"/>
                    <a:gd name="T4" fmla="*/ 17 w 85"/>
                    <a:gd name="T5" fmla="*/ 19 h 27"/>
                    <a:gd name="T6" fmla="*/ 29 w 85"/>
                    <a:gd name="T7" fmla="*/ 25 h 27"/>
                    <a:gd name="T8" fmla="*/ 42 w 85"/>
                    <a:gd name="T9" fmla="*/ 27 h 27"/>
                    <a:gd name="T10" fmla="*/ 40 w 85"/>
                    <a:gd name="T11" fmla="*/ 25 h 27"/>
                    <a:gd name="T12" fmla="*/ 40 w 85"/>
                    <a:gd name="T13" fmla="*/ 23 h 27"/>
                    <a:gd name="T14" fmla="*/ 29 w 85"/>
                    <a:gd name="T15" fmla="*/ 21 h 27"/>
                    <a:gd name="T16" fmla="*/ 19 w 85"/>
                    <a:gd name="T17" fmla="*/ 15 h 27"/>
                    <a:gd name="T18" fmla="*/ 10 w 85"/>
                    <a:gd name="T19" fmla="*/ 10 h 27"/>
                    <a:gd name="T20" fmla="*/ 4 w 85"/>
                    <a:gd name="T21" fmla="*/ 0 h 27"/>
                    <a:gd name="T22" fmla="*/ 2 w 85"/>
                    <a:gd name="T23" fmla="*/ 0 h 27"/>
                    <a:gd name="T24" fmla="*/ 0 w 85"/>
                    <a:gd name="T25" fmla="*/ 2 h 27"/>
                    <a:gd name="T26" fmla="*/ 44 w 85"/>
                    <a:gd name="T27" fmla="*/ 27 h 27"/>
                    <a:gd name="T28" fmla="*/ 57 w 85"/>
                    <a:gd name="T29" fmla="*/ 25 h 27"/>
                    <a:gd name="T30" fmla="*/ 68 w 85"/>
                    <a:gd name="T31" fmla="*/ 21 h 27"/>
                    <a:gd name="T32" fmla="*/ 78 w 85"/>
                    <a:gd name="T33" fmla="*/ 13 h 27"/>
                    <a:gd name="T34" fmla="*/ 85 w 85"/>
                    <a:gd name="T35" fmla="*/ 4 h 27"/>
                    <a:gd name="T36" fmla="*/ 82 w 85"/>
                    <a:gd name="T37" fmla="*/ 4 h 27"/>
                    <a:gd name="T38" fmla="*/ 80 w 85"/>
                    <a:gd name="T39" fmla="*/ 6 h 27"/>
                    <a:gd name="T40" fmla="*/ 74 w 85"/>
                    <a:gd name="T41" fmla="*/ 11 h 27"/>
                    <a:gd name="T42" fmla="*/ 67 w 85"/>
                    <a:gd name="T43" fmla="*/ 17 h 27"/>
                    <a:gd name="T44" fmla="*/ 57 w 85"/>
                    <a:gd name="T45" fmla="*/ 21 h 27"/>
                    <a:gd name="T46" fmla="*/ 49 w 85"/>
                    <a:gd name="T47" fmla="*/ 23 h 27"/>
                    <a:gd name="T48" fmla="*/ 46 w 85"/>
                    <a:gd name="T49" fmla="*/ 25 h 27"/>
                    <a:gd name="T50" fmla="*/ 44 w 85"/>
                    <a:gd name="T51" fmla="*/ 27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5"/>
                    <a:gd name="T79" fmla="*/ 0 h 27"/>
                    <a:gd name="T80" fmla="*/ 85 w 8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5" h="27">
                      <a:moveTo>
                        <a:pt x="0" y="2"/>
                      </a:moveTo>
                      <a:lnTo>
                        <a:pt x="8" y="11"/>
                      </a:lnTo>
                      <a:lnTo>
                        <a:pt x="17" y="19"/>
                      </a:lnTo>
                      <a:lnTo>
                        <a:pt x="29" y="25"/>
                      </a:lnTo>
                      <a:lnTo>
                        <a:pt x="42" y="27"/>
                      </a:lnTo>
                      <a:lnTo>
                        <a:pt x="40" y="25"/>
                      </a:lnTo>
                      <a:lnTo>
                        <a:pt x="40" y="23"/>
                      </a:lnTo>
                      <a:lnTo>
                        <a:pt x="29" y="21"/>
                      </a:lnTo>
                      <a:lnTo>
                        <a:pt x="19" y="15"/>
                      </a:lnTo>
                      <a:lnTo>
                        <a:pt x="10" y="10"/>
                      </a:lnTo>
                      <a:lnTo>
                        <a:pt x="4" y="0"/>
                      </a:lnTo>
                      <a:lnTo>
                        <a:pt x="2" y="0"/>
                      </a:lnTo>
                      <a:lnTo>
                        <a:pt x="0" y="2"/>
                      </a:lnTo>
                      <a:close/>
                      <a:moveTo>
                        <a:pt x="44" y="27"/>
                      </a:moveTo>
                      <a:lnTo>
                        <a:pt x="57" y="25"/>
                      </a:lnTo>
                      <a:lnTo>
                        <a:pt x="68" y="21"/>
                      </a:lnTo>
                      <a:lnTo>
                        <a:pt x="78" y="13"/>
                      </a:lnTo>
                      <a:lnTo>
                        <a:pt x="85" y="4"/>
                      </a:lnTo>
                      <a:lnTo>
                        <a:pt x="82" y="4"/>
                      </a:lnTo>
                      <a:lnTo>
                        <a:pt x="80" y="6"/>
                      </a:lnTo>
                      <a:lnTo>
                        <a:pt x="74" y="11"/>
                      </a:lnTo>
                      <a:lnTo>
                        <a:pt x="67" y="17"/>
                      </a:lnTo>
                      <a:lnTo>
                        <a:pt x="57" y="21"/>
                      </a:lnTo>
                      <a:lnTo>
                        <a:pt x="49" y="23"/>
                      </a:lnTo>
                      <a:lnTo>
                        <a:pt x="46" y="25"/>
                      </a:lnTo>
                      <a:lnTo>
                        <a:pt x="44" y="27"/>
                      </a:lnTo>
                      <a:close/>
                    </a:path>
                  </a:pathLst>
                </a:custGeom>
                <a:solidFill>
                  <a:srgbClr val="F3B7A5"/>
                </a:solidFill>
                <a:ln w="9525">
                  <a:noFill/>
                  <a:round/>
                  <a:headEnd/>
                  <a:tailEnd/>
                </a:ln>
              </p:spPr>
              <p:txBody>
                <a:bodyPr/>
                <a:lstStyle/>
                <a:p>
                  <a:endParaRPr lang="en-US"/>
                </a:p>
              </p:txBody>
            </p:sp>
            <p:sp>
              <p:nvSpPr>
                <p:cNvPr id="22330" name="Freeform 508"/>
                <p:cNvSpPr>
                  <a:spLocks noEditPoints="1"/>
                </p:cNvSpPr>
                <p:nvPr/>
              </p:nvSpPr>
              <p:spPr bwMode="auto">
                <a:xfrm>
                  <a:off x="1504" y="1601"/>
                  <a:ext cx="80" cy="27"/>
                </a:xfrm>
                <a:custGeom>
                  <a:avLst/>
                  <a:gdLst>
                    <a:gd name="T0" fmla="*/ 0 w 80"/>
                    <a:gd name="T1" fmla="*/ 2 h 27"/>
                    <a:gd name="T2" fmla="*/ 8 w 80"/>
                    <a:gd name="T3" fmla="*/ 12 h 27"/>
                    <a:gd name="T4" fmla="*/ 15 w 80"/>
                    <a:gd name="T5" fmla="*/ 19 h 27"/>
                    <a:gd name="T6" fmla="*/ 27 w 80"/>
                    <a:gd name="T7" fmla="*/ 25 h 27"/>
                    <a:gd name="T8" fmla="*/ 38 w 80"/>
                    <a:gd name="T9" fmla="*/ 27 h 27"/>
                    <a:gd name="T10" fmla="*/ 38 w 80"/>
                    <a:gd name="T11" fmla="*/ 25 h 27"/>
                    <a:gd name="T12" fmla="*/ 38 w 80"/>
                    <a:gd name="T13" fmla="*/ 23 h 27"/>
                    <a:gd name="T14" fmla="*/ 28 w 80"/>
                    <a:gd name="T15" fmla="*/ 21 h 27"/>
                    <a:gd name="T16" fmla="*/ 17 w 80"/>
                    <a:gd name="T17" fmla="*/ 17 h 27"/>
                    <a:gd name="T18" fmla="*/ 10 w 80"/>
                    <a:gd name="T19" fmla="*/ 10 h 27"/>
                    <a:gd name="T20" fmla="*/ 4 w 80"/>
                    <a:gd name="T21" fmla="*/ 0 h 27"/>
                    <a:gd name="T22" fmla="*/ 4 w 80"/>
                    <a:gd name="T23" fmla="*/ 0 h 27"/>
                    <a:gd name="T24" fmla="*/ 2 w 80"/>
                    <a:gd name="T25" fmla="*/ 0 h 27"/>
                    <a:gd name="T26" fmla="*/ 2 w 80"/>
                    <a:gd name="T27" fmla="*/ 2 h 27"/>
                    <a:gd name="T28" fmla="*/ 0 w 80"/>
                    <a:gd name="T29" fmla="*/ 2 h 27"/>
                    <a:gd name="T30" fmla="*/ 44 w 80"/>
                    <a:gd name="T31" fmla="*/ 27 h 27"/>
                    <a:gd name="T32" fmla="*/ 55 w 80"/>
                    <a:gd name="T33" fmla="*/ 25 h 27"/>
                    <a:gd name="T34" fmla="*/ 65 w 80"/>
                    <a:gd name="T35" fmla="*/ 21 h 27"/>
                    <a:gd name="T36" fmla="*/ 74 w 80"/>
                    <a:gd name="T37" fmla="*/ 15 h 27"/>
                    <a:gd name="T38" fmla="*/ 80 w 80"/>
                    <a:gd name="T39" fmla="*/ 6 h 27"/>
                    <a:gd name="T40" fmla="*/ 78 w 80"/>
                    <a:gd name="T41" fmla="*/ 8 h 27"/>
                    <a:gd name="T42" fmla="*/ 74 w 80"/>
                    <a:gd name="T43" fmla="*/ 8 h 27"/>
                    <a:gd name="T44" fmla="*/ 68 w 80"/>
                    <a:gd name="T45" fmla="*/ 13 h 27"/>
                    <a:gd name="T46" fmla="*/ 63 w 80"/>
                    <a:gd name="T47" fmla="*/ 17 h 27"/>
                    <a:gd name="T48" fmla="*/ 57 w 80"/>
                    <a:gd name="T49" fmla="*/ 21 h 27"/>
                    <a:gd name="T50" fmla="*/ 49 w 80"/>
                    <a:gd name="T51" fmla="*/ 23 h 27"/>
                    <a:gd name="T52" fmla="*/ 47 w 80"/>
                    <a:gd name="T53" fmla="*/ 25 h 27"/>
                    <a:gd name="T54" fmla="*/ 44 w 80"/>
                    <a:gd name="T55" fmla="*/ 27 h 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27"/>
                    <a:gd name="T86" fmla="*/ 80 w 80"/>
                    <a:gd name="T87" fmla="*/ 27 h 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27">
                      <a:moveTo>
                        <a:pt x="0" y="2"/>
                      </a:moveTo>
                      <a:lnTo>
                        <a:pt x="8" y="12"/>
                      </a:lnTo>
                      <a:lnTo>
                        <a:pt x="15" y="19"/>
                      </a:lnTo>
                      <a:lnTo>
                        <a:pt x="27" y="25"/>
                      </a:lnTo>
                      <a:lnTo>
                        <a:pt x="38" y="27"/>
                      </a:lnTo>
                      <a:lnTo>
                        <a:pt x="38" y="25"/>
                      </a:lnTo>
                      <a:lnTo>
                        <a:pt x="38" y="23"/>
                      </a:lnTo>
                      <a:lnTo>
                        <a:pt x="28" y="21"/>
                      </a:lnTo>
                      <a:lnTo>
                        <a:pt x="17" y="17"/>
                      </a:lnTo>
                      <a:lnTo>
                        <a:pt x="10" y="10"/>
                      </a:lnTo>
                      <a:lnTo>
                        <a:pt x="4" y="0"/>
                      </a:lnTo>
                      <a:lnTo>
                        <a:pt x="2" y="0"/>
                      </a:lnTo>
                      <a:lnTo>
                        <a:pt x="2" y="2"/>
                      </a:lnTo>
                      <a:lnTo>
                        <a:pt x="0" y="2"/>
                      </a:lnTo>
                      <a:close/>
                      <a:moveTo>
                        <a:pt x="44" y="27"/>
                      </a:moveTo>
                      <a:lnTo>
                        <a:pt x="55" y="25"/>
                      </a:lnTo>
                      <a:lnTo>
                        <a:pt x="65" y="21"/>
                      </a:lnTo>
                      <a:lnTo>
                        <a:pt x="74" y="15"/>
                      </a:lnTo>
                      <a:lnTo>
                        <a:pt x="80" y="6"/>
                      </a:lnTo>
                      <a:lnTo>
                        <a:pt x="78" y="8"/>
                      </a:lnTo>
                      <a:lnTo>
                        <a:pt x="74" y="8"/>
                      </a:lnTo>
                      <a:lnTo>
                        <a:pt x="68" y="13"/>
                      </a:lnTo>
                      <a:lnTo>
                        <a:pt x="63" y="17"/>
                      </a:lnTo>
                      <a:lnTo>
                        <a:pt x="57" y="21"/>
                      </a:lnTo>
                      <a:lnTo>
                        <a:pt x="49" y="23"/>
                      </a:lnTo>
                      <a:lnTo>
                        <a:pt x="47" y="25"/>
                      </a:lnTo>
                      <a:lnTo>
                        <a:pt x="44" y="27"/>
                      </a:lnTo>
                      <a:close/>
                    </a:path>
                  </a:pathLst>
                </a:custGeom>
                <a:solidFill>
                  <a:srgbClr val="F4BAA8"/>
                </a:solidFill>
                <a:ln w="9525">
                  <a:noFill/>
                  <a:round/>
                  <a:headEnd/>
                  <a:tailEnd/>
                </a:ln>
              </p:spPr>
              <p:txBody>
                <a:bodyPr/>
                <a:lstStyle/>
                <a:p>
                  <a:endParaRPr lang="en-US"/>
                </a:p>
              </p:txBody>
            </p:sp>
            <p:sp>
              <p:nvSpPr>
                <p:cNvPr id="22331" name="Freeform 509"/>
                <p:cNvSpPr>
                  <a:spLocks noEditPoints="1"/>
                </p:cNvSpPr>
                <p:nvPr/>
              </p:nvSpPr>
              <p:spPr bwMode="auto">
                <a:xfrm>
                  <a:off x="1506" y="1601"/>
                  <a:ext cx="76" cy="25"/>
                </a:xfrm>
                <a:custGeom>
                  <a:avLst/>
                  <a:gdLst>
                    <a:gd name="T0" fmla="*/ 0 w 76"/>
                    <a:gd name="T1" fmla="*/ 2 h 25"/>
                    <a:gd name="T2" fmla="*/ 6 w 76"/>
                    <a:gd name="T3" fmla="*/ 12 h 25"/>
                    <a:gd name="T4" fmla="*/ 15 w 76"/>
                    <a:gd name="T5" fmla="*/ 17 h 25"/>
                    <a:gd name="T6" fmla="*/ 25 w 76"/>
                    <a:gd name="T7" fmla="*/ 23 h 25"/>
                    <a:gd name="T8" fmla="*/ 36 w 76"/>
                    <a:gd name="T9" fmla="*/ 25 h 25"/>
                    <a:gd name="T10" fmla="*/ 36 w 76"/>
                    <a:gd name="T11" fmla="*/ 23 h 25"/>
                    <a:gd name="T12" fmla="*/ 36 w 76"/>
                    <a:gd name="T13" fmla="*/ 21 h 25"/>
                    <a:gd name="T14" fmla="*/ 26 w 76"/>
                    <a:gd name="T15" fmla="*/ 19 h 25"/>
                    <a:gd name="T16" fmla="*/ 17 w 76"/>
                    <a:gd name="T17" fmla="*/ 15 h 25"/>
                    <a:gd name="T18" fmla="*/ 9 w 76"/>
                    <a:gd name="T19" fmla="*/ 8 h 25"/>
                    <a:gd name="T20" fmla="*/ 4 w 76"/>
                    <a:gd name="T21" fmla="*/ 0 h 25"/>
                    <a:gd name="T22" fmla="*/ 2 w 76"/>
                    <a:gd name="T23" fmla="*/ 0 h 25"/>
                    <a:gd name="T24" fmla="*/ 0 w 76"/>
                    <a:gd name="T25" fmla="*/ 0 h 25"/>
                    <a:gd name="T26" fmla="*/ 0 w 76"/>
                    <a:gd name="T27" fmla="*/ 0 h 25"/>
                    <a:gd name="T28" fmla="*/ 0 w 76"/>
                    <a:gd name="T29" fmla="*/ 2 h 25"/>
                    <a:gd name="T30" fmla="*/ 45 w 76"/>
                    <a:gd name="T31" fmla="*/ 25 h 25"/>
                    <a:gd name="T32" fmla="*/ 53 w 76"/>
                    <a:gd name="T33" fmla="*/ 23 h 25"/>
                    <a:gd name="T34" fmla="*/ 63 w 76"/>
                    <a:gd name="T35" fmla="*/ 19 h 25"/>
                    <a:gd name="T36" fmla="*/ 70 w 76"/>
                    <a:gd name="T37" fmla="*/ 13 h 25"/>
                    <a:gd name="T38" fmla="*/ 76 w 76"/>
                    <a:gd name="T39" fmla="*/ 8 h 25"/>
                    <a:gd name="T40" fmla="*/ 72 w 76"/>
                    <a:gd name="T41" fmla="*/ 8 h 25"/>
                    <a:gd name="T42" fmla="*/ 68 w 76"/>
                    <a:gd name="T43" fmla="*/ 10 h 25"/>
                    <a:gd name="T44" fmla="*/ 61 w 76"/>
                    <a:gd name="T45" fmla="*/ 15 h 25"/>
                    <a:gd name="T46" fmla="*/ 51 w 76"/>
                    <a:gd name="T47" fmla="*/ 19 h 25"/>
                    <a:gd name="T48" fmla="*/ 47 w 76"/>
                    <a:gd name="T49" fmla="*/ 23 h 25"/>
                    <a:gd name="T50" fmla="*/ 45 w 76"/>
                    <a:gd name="T51" fmla="*/ 25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6"/>
                    <a:gd name="T79" fmla="*/ 0 h 25"/>
                    <a:gd name="T80" fmla="*/ 76 w 76"/>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6" h="25">
                      <a:moveTo>
                        <a:pt x="0" y="2"/>
                      </a:moveTo>
                      <a:lnTo>
                        <a:pt x="6" y="12"/>
                      </a:lnTo>
                      <a:lnTo>
                        <a:pt x="15" y="17"/>
                      </a:lnTo>
                      <a:lnTo>
                        <a:pt x="25" y="23"/>
                      </a:lnTo>
                      <a:lnTo>
                        <a:pt x="36" y="25"/>
                      </a:lnTo>
                      <a:lnTo>
                        <a:pt x="36" y="23"/>
                      </a:lnTo>
                      <a:lnTo>
                        <a:pt x="36" y="21"/>
                      </a:lnTo>
                      <a:lnTo>
                        <a:pt x="26" y="19"/>
                      </a:lnTo>
                      <a:lnTo>
                        <a:pt x="17" y="15"/>
                      </a:lnTo>
                      <a:lnTo>
                        <a:pt x="9" y="8"/>
                      </a:lnTo>
                      <a:lnTo>
                        <a:pt x="4" y="0"/>
                      </a:lnTo>
                      <a:lnTo>
                        <a:pt x="2" y="0"/>
                      </a:lnTo>
                      <a:lnTo>
                        <a:pt x="0" y="0"/>
                      </a:lnTo>
                      <a:lnTo>
                        <a:pt x="0" y="2"/>
                      </a:lnTo>
                      <a:close/>
                      <a:moveTo>
                        <a:pt x="45" y="25"/>
                      </a:moveTo>
                      <a:lnTo>
                        <a:pt x="53" y="23"/>
                      </a:lnTo>
                      <a:lnTo>
                        <a:pt x="63" y="19"/>
                      </a:lnTo>
                      <a:lnTo>
                        <a:pt x="70" y="13"/>
                      </a:lnTo>
                      <a:lnTo>
                        <a:pt x="76" y="8"/>
                      </a:lnTo>
                      <a:lnTo>
                        <a:pt x="72" y="8"/>
                      </a:lnTo>
                      <a:lnTo>
                        <a:pt x="68" y="10"/>
                      </a:lnTo>
                      <a:lnTo>
                        <a:pt x="61" y="15"/>
                      </a:lnTo>
                      <a:lnTo>
                        <a:pt x="51" y="19"/>
                      </a:lnTo>
                      <a:lnTo>
                        <a:pt x="47" y="23"/>
                      </a:lnTo>
                      <a:lnTo>
                        <a:pt x="45" y="25"/>
                      </a:lnTo>
                      <a:close/>
                    </a:path>
                  </a:pathLst>
                </a:custGeom>
                <a:solidFill>
                  <a:srgbClr val="F5BDAB"/>
                </a:solidFill>
                <a:ln w="9525">
                  <a:noFill/>
                  <a:round/>
                  <a:headEnd/>
                  <a:tailEnd/>
                </a:ln>
              </p:spPr>
              <p:txBody>
                <a:bodyPr/>
                <a:lstStyle/>
                <a:p>
                  <a:endParaRPr lang="en-US"/>
                </a:p>
              </p:txBody>
            </p:sp>
            <p:sp>
              <p:nvSpPr>
                <p:cNvPr id="22332" name="Freeform 510"/>
                <p:cNvSpPr>
                  <a:spLocks noEditPoints="1"/>
                </p:cNvSpPr>
                <p:nvPr/>
              </p:nvSpPr>
              <p:spPr bwMode="auto">
                <a:xfrm>
                  <a:off x="1508" y="1601"/>
                  <a:ext cx="70" cy="23"/>
                </a:xfrm>
                <a:custGeom>
                  <a:avLst/>
                  <a:gdLst>
                    <a:gd name="T0" fmla="*/ 0 w 70"/>
                    <a:gd name="T1" fmla="*/ 0 h 23"/>
                    <a:gd name="T2" fmla="*/ 6 w 70"/>
                    <a:gd name="T3" fmla="*/ 10 h 23"/>
                    <a:gd name="T4" fmla="*/ 13 w 70"/>
                    <a:gd name="T5" fmla="*/ 17 h 23"/>
                    <a:gd name="T6" fmla="*/ 24 w 70"/>
                    <a:gd name="T7" fmla="*/ 21 h 23"/>
                    <a:gd name="T8" fmla="*/ 34 w 70"/>
                    <a:gd name="T9" fmla="*/ 23 h 23"/>
                    <a:gd name="T10" fmla="*/ 34 w 70"/>
                    <a:gd name="T11" fmla="*/ 23 h 23"/>
                    <a:gd name="T12" fmla="*/ 34 w 70"/>
                    <a:gd name="T13" fmla="*/ 21 h 23"/>
                    <a:gd name="T14" fmla="*/ 34 w 70"/>
                    <a:gd name="T15" fmla="*/ 21 h 23"/>
                    <a:gd name="T16" fmla="*/ 34 w 70"/>
                    <a:gd name="T17" fmla="*/ 19 h 23"/>
                    <a:gd name="T18" fmla="*/ 24 w 70"/>
                    <a:gd name="T19" fmla="*/ 17 h 23"/>
                    <a:gd name="T20" fmla="*/ 17 w 70"/>
                    <a:gd name="T21" fmla="*/ 13 h 23"/>
                    <a:gd name="T22" fmla="*/ 9 w 70"/>
                    <a:gd name="T23" fmla="*/ 8 h 23"/>
                    <a:gd name="T24" fmla="*/ 4 w 70"/>
                    <a:gd name="T25" fmla="*/ 0 h 23"/>
                    <a:gd name="T26" fmla="*/ 2 w 70"/>
                    <a:gd name="T27" fmla="*/ 0 h 23"/>
                    <a:gd name="T28" fmla="*/ 0 w 70"/>
                    <a:gd name="T29" fmla="*/ 0 h 23"/>
                    <a:gd name="T30" fmla="*/ 45 w 70"/>
                    <a:gd name="T31" fmla="*/ 23 h 23"/>
                    <a:gd name="T32" fmla="*/ 53 w 70"/>
                    <a:gd name="T33" fmla="*/ 21 h 23"/>
                    <a:gd name="T34" fmla="*/ 59 w 70"/>
                    <a:gd name="T35" fmla="*/ 17 h 23"/>
                    <a:gd name="T36" fmla="*/ 64 w 70"/>
                    <a:gd name="T37" fmla="*/ 13 h 23"/>
                    <a:gd name="T38" fmla="*/ 70 w 70"/>
                    <a:gd name="T39" fmla="*/ 8 h 23"/>
                    <a:gd name="T40" fmla="*/ 66 w 70"/>
                    <a:gd name="T41" fmla="*/ 10 h 23"/>
                    <a:gd name="T42" fmla="*/ 62 w 70"/>
                    <a:gd name="T43" fmla="*/ 12 h 23"/>
                    <a:gd name="T44" fmla="*/ 59 w 70"/>
                    <a:gd name="T45" fmla="*/ 13 h 23"/>
                    <a:gd name="T46" fmla="*/ 53 w 70"/>
                    <a:gd name="T47" fmla="*/ 17 h 23"/>
                    <a:gd name="T48" fmla="*/ 49 w 70"/>
                    <a:gd name="T49" fmla="*/ 19 h 23"/>
                    <a:gd name="T50" fmla="*/ 45 w 70"/>
                    <a:gd name="T51" fmla="*/ 23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
                    <a:gd name="T79" fmla="*/ 0 h 23"/>
                    <a:gd name="T80" fmla="*/ 70 w 70"/>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 h="23">
                      <a:moveTo>
                        <a:pt x="0" y="0"/>
                      </a:moveTo>
                      <a:lnTo>
                        <a:pt x="6" y="10"/>
                      </a:lnTo>
                      <a:lnTo>
                        <a:pt x="13" y="17"/>
                      </a:lnTo>
                      <a:lnTo>
                        <a:pt x="24" y="21"/>
                      </a:lnTo>
                      <a:lnTo>
                        <a:pt x="34" y="23"/>
                      </a:lnTo>
                      <a:lnTo>
                        <a:pt x="34" y="21"/>
                      </a:lnTo>
                      <a:lnTo>
                        <a:pt x="34" y="19"/>
                      </a:lnTo>
                      <a:lnTo>
                        <a:pt x="24" y="17"/>
                      </a:lnTo>
                      <a:lnTo>
                        <a:pt x="17" y="13"/>
                      </a:lnTo>
                      <a:lnTo>
                        <a:pt x="9" y="8"/>
                      </a:lnTo>
                      <a:lnTo>
                        <a:pt x="4" y="0"/>
                      </a:lnTo>
                      <a:lnTo>
                        <a:pt x="2" y="0"/>
                      </a:lnTo>
                      <a:lnTo>
                        <a:pt x="0" y="0"/>
                      </a:lnTo>
                      <a:close/>
                      <a:moveTo>
                        <a:pt x="45" y="23"/>
                      </a:moveTo>
                      <a:lnTo>
                        <a:pt x="53" y="21"/>
                      </a:lnTo>
                      <a:lnTo>
                        <a:pt x="59" y="17"/>
                      </a:lnTo>
                      <a:lnTo>
                        <a:pt x="64" y="13"/>
                      </a:lnTo>
                      <a:lnTo>
                        <a:pt x="70" y="8"/>
                      </a:lnTo>
                      <a:lnTo>
                        <a:pt x="66" y="10"/>
                      </a:lnTo>
                      <a:lnTo>
                        <a:pt x="62" y="12"/>
                      </a:lnTo>
                      <a:lnTo>
                        <a:pt x="59" y="13"/>
                      </a:lnTo>
                      <a:lnTo>
                        <a:pt x="53" y="17"/>
                      </a:lnTo>
                      <a:lnTo>
                        <a:pt x="49" y="19"/>
                      </a:lnTo>
                      <a:lnTo>
                        <a:pt x="45" y="23"/>
                      </a:lnTo>
                      <a:close/>
                    </a:path>
                  </a:pathLst>
                </a:custGeom>
                <a:solidFill>
                  <a:srgbClr val="F5BFAE"/>
                </a:solidFill>
                <a:ln w="9525">
                  <a:noFill/>
                  <a:round/>
                  <a:headEnd/>
                  <a:tailEnd/>
                </a:ln>
              </p:spPr>
              <p:txBody>
                <a:bodyPr/>
                <a:lstStyle/>
                <a:p>
                  <a:endParaRPr lang="en-US"/>
                </a:p>
              </p:txBody>
            </p:sp>
            <p:sp>
              <p:nvSpPr>
                <p:cNvPr id="22333" name="Freeform 511"/>
                <p:cNvSpPr>
                  <a:spLocks noEditPoints="1"/>
                </p:cNvSpPr>
                <p:nvPr/>
              </p:nvSpPr>
              <p:spPr bwMode="auto">
                <a:xfrm>
                  <a:off x="1510" y="1601"/>
                  <a:ext cx="64" cy="21"/>
                </a:xfrm>
                <a:custGeom>
                  <a:avLst/>
                  <a:gdLst>
                    <a:gd name="T0" fmla="*/ 0 w 64"/>
                    <a:gd name="T1" fmla="*/ 0 h 21"/>
                    <a:gd name="T2" fmla="*/ 5 w 64"/>
                    <a:gd name="T3" fmla="*/ 8 h 21"/>
                    <a:gd name="T4" fmla="*/ 13 w 64"/>
                    <a:gd name="T5" fmla="*/ 15 h 21"/>
                    <a:gd name="T6" fmla="*/ 22 w 64"/>
                    <a:gd name="T7" fmla="*/ 19 h 21"/>
                    <a:gd name="T8" fmla="*/ 32 w 64"/>
                    <a:gd name="T9" fmla="*/ 21 h 21"/>
                    <a:gd name="T10" fmla="*/ 32 w 64"/>
                    <a:gd name="T11" fmla="*/ 21 h 21"/>
                    <a:gd name="T12" fmla="*/ 32 w 64"/>
                    <a:gd name="T13" fmla="*/ 21 h 21"/>
                    <a:gd name="T14" fmla="*/ 32 w 64"/>
                    <a:gd name="T15" fmla="*/ 19 h 21"/>
                    <a:gd name="T16" fmla="*/ 32 w 64"/>
                    <a:gd name="T17" fmla="*/ 17 h 21"/>
                    <a:gd name="T18" fmla="*/ 22 w 64"/>
                    <a:gd name="T19" fmla="*/ 15 h 21"/>
                    <a:gd name="T20" fmla="*/ 15 w 64"/>
                    <a:gd name="T21" fmla="*/ 12 h 21"/>
                    <a:gd name="T22" fmla="*/ 9 w 64"/>
                    <a:gd name="T23" fmla="*/ 6 h 21"/>
                    <a:gd name="T24" fmla="*/ 4 w 64"/>
                    <a:gd name="T25" fmla="*/ 0 h 21"/>
                    <a:gd name="T26" fmla="*/ 4 w 64"/>
                    <a:gd name="T27" fmla="*/ 0 h 21"/>
                    <a:gd name="T28" fmla="*/ 2 w 64"/>
                    <a:gd name="T29" fmla="*/ 0 h 21"/>
                    <a:gd name="T30" fmla="*/ 2 w 64"/>
                    <a:gd name="T31" fmla="*/ 0 h 21"/>
                    <a:gd name="T32" fmla="*/ 0 w 64"/>
                    <a:gd name="T33" fmla="*/ 0 h 21"/>
                    <a:gd name="T34" fmla="*/ 47 w 64"/>
                    <a:gd name="T35" fmla="*/ 19 h 21"/>
                    <a:gd name="T36" fmla="*/ 57 w 64"/>
                    <a:gd name="T37" fmla="*/ 15 h 21"/>
                    <a:gd name="T38" fmla="*/ 64 w 64"/>
                    <a:gd name="T39" fmla="*/ 10 h 21"/>
                    <a:gd name="T40" fmla="*/ 59 w 64"/>
                    <a:gd name="T41" fmla="*/ 12 h 21"/>
                    <a:gd name="T42" fmla="*/ 55 w 64"/>
                    <a:gd name="T43" fmla="*/ 13 h 21"/>
                    <a:gd name="T44" fmla="*/ 53 w 64"/>
                    <a:gd name="T45" fmla="*/ 15 h 21"/>
                    <a:gd name="T46" fmla="*/ 47 w 64"/>
                    <a:gd name="T47" fmla="*/ 19 h 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21"/>
                    <a:gd name="T74" fmla="*/ 64 w 64"/>
                    <a:gd name="T75" fmla="*/ 21 h 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21">
                      <a:moveTo>
                        <a:pt x="0" y="0"/>
                      </a:moveTo>
                      <a:lnTo>
                        <a:pt x="5" y="8"/>
                      </a:lnTo>
                      <a:lnTo>
                        <a:pt x="13" y="15"/>
                      </a:lnTo>
                      <a:lnTo>
                        <a:pt x="22" y="19"/>
                      </a:lnTo>
                      <a:lnTo>
                        <a:pt x="32" y="21"/>
                      </a:lnTo>
                      <a:lnTo>
                        <a:pt x="32" y="19"/>
                      </a:lnTo>
                      <a:lnTo>
                        <a:pt x="32" y="17"/>
                      </a:lnTo>
                      <a:lnTo>
                        <a:pt x="22" y="15"/>
                      </a:lnTo>
                      <a:lnTo>
                        <a:pt x="15" y="12"/>
                      </a:lnTo>
                      <a:lnTo>
                        <a:pt x="9" y="6"/>
                      </a:lnTo>
                      <a:lnTo>
                        <a:pt x="4" y="0"/>
                      </a:lnTo>
                      <a:lnTo>
                        <a:pt x="2" y="0"/>
                      </a:lnTo>
                      <a:lnTo>
                        <a:pt x="0" y="0"/>
                      </a:lnTo>
                      <a:close/>
                      <a:moveTo>
                        <a:pt x="47" y="19"/>
                      </a:moveTo>
                      <a:lnTo>
                        <a:pt x="57" y="15"/>
                      </a:lnTo>
                      <a:lnTo>
                        <a:pt x="64" y="10"/>
                      </a:lnTo>
                      <a:lnTo>
                        <a:pt x="59" y="12"/>
                      </a:lnTo>
                      <a:lnTo>
                        <a:pt x="55" y="13"/>
                      </a:lnTo>
                      <a:lnTo>
                        <a:pt x="53" y="15"/>
                      </a:lnTo>
                      <a:lnTo>
                        <a:pt x="47" y="19"/>
                      </a:lnTo>
                      <a:close/>
                    </a:path>
                  </a:pathLst>
                </a:custGeom>
                <a:solidFill>
                  <a:srgbClr val="F6C2B1"/>
                </a:solidFill>
                <a:ln w="9525">
                  <a:noFill/>
                  <a:round/>
                  <a:headEnd/>
                  <a:tailEnd/>
                </a:ln>
              </p:spPr>
              <p:txBody>
                <a:bodyPr/>
                <a:lstStyle/>
                <a:p>
                  <a:endParaRPr lang="en-US"/>
                </a:p>
              </p:txBody>
            </p:sp>
            <p:sp>
              <p:nvSpPr>
                <p:cNvPr id="22334" name="Freeform 512"/>
                <p:cNvSpPr>
                  <a:spLocks noEditPoints="1"/>
                </p:cNvSpPr>
                <p:nvPr/>
              </p:nvSpPr>
              <p:spPr bwMode="auto">
                <a:xfrm>
                  <a:off x="1512" y="1599"/>
                  <a:ext cx="58" cy="21"/>
                </a:xfrm>
                <a:custGeom>
                  <a:avLst/>
                  <a:gdLst>
                    <a:gd name="T0" fmla="*/ 0 w 58"/>
                    <a:gd name="T1" fmla="*/ 2 h 21"/>
                    <a:gd name="T2" fmla="*/ 5 w 58"/>
                    <a:gd name="T3" fmla="*/ 10 h 21"/>
                    <a:gd name="T4" fmla="*/ 13 w 58"/>
                    <a:gd name="T5" fmla="*/ 15 h 21"/>
                    <a:gd name="T6" fmla="*/ 20 w 58"/>
                    <a:gd name="T7" fmla="*/ 19 h 21"/>
                    <a:gd name="T8" fmla="*/ 30 w 58"/>
                    <a:gd name="T9" fmla="*/ 21 h 21"/>
                    <a:gd name="T10" fmla="*/ 30 w 58"/>
                    <a:gd name="T11" fmla="*/ 19 h 21"/>
                    <a:gd name="T12" fmla="*/ 30 w 58"/>
                    <a:gd name="T13" fmla="*/ 17 h 21"/>
                    <a:gd name="T14" fmla="*/ 20 w 58"/>
                    <a:gd name="T15" fmla="*/ 15 h 21"/>
                    <a:gd name="T16" fmla="*/ 15 w 58"/>
                    <a:gd name="T17" fmla="*/ 12 h 21"/>
                    <a:gd name="T18" fmla="*/ 7 w 58"/>
                    <a:gd name="T19" fmla="*/ 8 h 21"/>
                    <a:gd name="T20" fmla="*/ 3 w 58"/>
                    <a:gd name="T21" fmla="*/ 0 h 21"/>
                    <a:gd name="T22" fmla="*/ 2 w 58"/>
                    <a:gd name="T23" fmla="*/ 2 h 21"/>
                    <a:gd name="T24" fmla="*/ 0 w 58"/>
                    <a:gd name="T25" fmla="*/ 2 h 21"/>
                    <a:gd name="T26" fmla="*/ 0 w 58"/>
                    <a:gd name="T27" fmla="*/ 2 h 21"/>
                    <a:gd name="T28" fmla="*/ 0 w 58"/>
                    <a:gd name="T29" fmla="*/ 2 h 21"/>
                    <a:gd name="T30" fmla="*/ 49 w 58"/>
                    <a:gd name="T31" fmla="*/ 19 h 21"/>
                    <a:gd name="T32" fmla="*/ 55 w 58"/>
                    <a:gd name="T33" fmla="*/ 15 h 21"/>
                    <a:gd name="T34" fmla="*/ 58 w 58"/>
                    <a:gd name="T35" fmla="*/ 14 h 21"/>
                    <a:gd name="T36" fmla="*/ 55 w 58"/>
                    <a:gd name="T37" fmla="*/ 14 h 21"/>
                    <a:gd name="T38" fmla="*/ 53 w 58"/>
                    <a:gd name="T39" fmla="*/ 15 h 21"/>
                    <a:gd name="T40" fmla="*/ 51 w 58"/>
                    <a:gd name="T41" fmla="*/ 15 h 21"/>
                    <a:gd name="T42" fmla="*/ 49 w 58"/>
                    <a:gd name="T43" fmla="*/ 19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8"/>
                    <a:gd name="T67" fmla="*/ 0 h 21"/>
                    <a:gd name="T68" fmla="*/ 58 w 58"/>
                    <a:gd name="T69" fmla="*/ 21 h 2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8" h="21">
                      <a:moveTo>
                        <a:pt x="0" y="2"/>
                      </a:moveTo>
                      <a:lnTo>
                        <a:pt x="5" y="10"/>
                      </a:lnTo>
                      <a:lnTo>
                        <a:pt x="13" y="15"/>
                      </a:lnTo>
                      <a:lnTo>
                        <a:pt x="20" y="19"/>
                      </a:lnTo>
                      <a:lnTo>
                        <a:pt x="30" y="21"/>
                      </a:lnTo>
                      <a:lnTo>
                        <a:pt x="30" y="19"/>
                      </a:lnTo>
                      <a:lnTo>
                        <a:pt x="30" y="17"/>
                      </a:lnTo>
                      <a:lnTo>
                        <a:pt x="20" y="15"/>
                      </a:lnTo>
                      <a:lnTo>
                        <a:pt x="15" y="12"/>
                      </a:lnTo>
                      <a:lnTo>
                        <a:pt x="7" y="8"/>
                      </a:lnTo>
                      <a:lnTo>
                        <a:pt x="3" y="0"/>
                      </a:lnTo>
                      <a:lnTo>
                        <a:pt x="2" y="2"/>
                      </a:lnTo>
                      <a:lnTo>
                        <a:pt x="0" y="2"/>
                      </a:lnTo>
                      <a:close/>
                      <a:moveTo>
                        <a:pt x="49" y="19"/>
                      </a:moveTo>
                      <a:lnTo>
                        <a:pt x="55" y="15"/>
                      </a:lnTo>
                      <a:lnTo>
                        <a:pt x="58" y="14"/>
                      </a:lnTo>
                      <a:lnTo>
                        <a:pt x="55" y="14"/>
                      </a:lnTo>
                      <a:lnTo>
                        <a:pt x="53" y="15"/>
                      </a:lnTo>
                      <a:lnTo>
                        <a:pt x="51" y="15"/>
                      </a:lnTo>
                      <a:lnTo>
                        <a:pt x="49" y="19"/>
                      </a:lnTo>
                      <a:close/>
                    </a:path>
                  </a:pathLst>
                </a:custGeom>
                <a:solidFill>
                  <a:srgbClr val="F6C3B3"/>
                </a:solidFill>
                <a:ln w="9525">
                  <a:noFill/>
                  <a:round/>
                  <a:headEnd/>
                  <a:tailEnd/>
                </a:ln>
              </p:spPr>
              <p:txBody>
                <a:bodyPr/>
                <a:lstStyle/>
                <a:p>
                  <a:endParaRPr lang="en-US"/>
                </a:p>
              </p:txBody>
            </p:sp>
            <p:sp>
              <p:nvSpPr>
                <p:cNvPr id="22335" name="Freeform 513"/>
                <p:cNvSpPr>
                  <a:spLocks/>
                </p:cNvSpPr>
                <p:nvPr/>
              </p:nvSpPr>
              <p:spPr bwMode="auto">
                <a:xfrm>
                  <a:off x="1514" y="1599"/>
                  <a:ext cx="28" cy="19"/>
                </a:xfrm>
                <a:custGeom>
                  <a:avLst/>
                  <a:gdLst>
                    <a:gd name="T0" fmla="*/ 0 w 28"/>
                    <a:gd name="T1" fmla="*/ 2 h 19"/>
                    <a:gd name="T2" fmla="*/ 5 w 28"/>
                    <a:gd name="T3" fmla="*/ 8 h 19"/>
                    <a:gd name="T4" fmla="*/ 11 w 28"/>
                    <a:gd name="T5" fmla="*/ 14 h 19"/>
                    <a:gd name="T6" fmla="*/ 18 w 28"/>
                    <a:gd name="T7" fmla="*/ 17 h 19"/>
                    <a:gd name="T8" fmla="*/ 28 w 28"/>
                    <a:gd name="T9" fmla="*/ 19 h 19"/>
                    <a:gd name="T10" fmla="*/ 28 w 28"/>
                    <a:gd name="T11" fmla="*/ 17 h 19"/>
                    <a:gd name="T12" fmla="*/ 26 w 28"/>
                    <a:gd name="T13" fmla="*/ 15 h 19"/>
                    <a:gd name="T14" fmla="*/ 26 w 28"/>
                    <a:gd name="T15" fmla="*/ 15 h 19"/>
                    <a:gd name="T16" fmla="*/ 26 w 28"/>
                    <a:gd name="T17" fmla="*/ 15 h 19"/>
                    <a:gd name="T18" fmla="*/ 20 w 28"/>
                    <a:gd name="T19" fmla="*/ 14 h 19"/>
                    <a:gd name="T20" fmla="*/ 13 w 28"/>
                    <a:gd name="T21" fmla="*/ 10 h 19"/>
                    <a:gd name="T22" fmla="*/ 7 w 28"/>
                    <a:gd name="T23" fmla="*/ 6 h 19"/>
                    <a:gd name="T24" fmla="*/ 3 w 28"/>
                    <a:gd name="T25" fmla="*/ 0 h 19"/>
                    <a:gd name="T26" fmla="*/ 1 w 28"/>
                    <a:gd name="T27" fmla="*/ 0 h 19"/>
                    <a:gd name="T28" fmla="*/ 0 w 28"/>
                    <a:gd name="T29" fmla="*/ 2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19"/>
                    <a:gd name="T47" fmla="*/ 28 w 28"/>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19">
                      <a:moveTo>
                        <a:pt x="0" y="2"/>
                      </a:moveTo>
                      <a:lnTo>
                        <a:pt x="5" y="8"/>
                      </a:lnTo>
                      <a:lnTo>
                        <a:pt x="11" y="14"/>
                      </a:lnTo>
                      <a:lnTo>
                        <a:pt x="18" y="17"/>
                      </a:lnTo>
                      <a:lnTo>
                        <a:pt x="28" y="19"/>
                      </a:lnTo>
                      <a:lnTo>
                        <a:pt x="28" y="17"/>
                      </a:lnTo>
                      <a:lnTo>
                        <a:pt x="26" y="15"/>
                      </a:lnTo>
                      <a:lnTo>
                        <a:pt x="20" y="14"/>
                      </a:lnTo>
                      <a:lnTo>
                        <a:pt x="13" y="10"/>
                      </a:lnTo>
                      <a:lnTo>
                        <a:pt x="7" y="6"/>
                      </a:lnTo>
                      <a:lnTo>
                        <a:pt x="3" y="0"/>
                      </a:lnTo>
                      <a:lnTo>
                        <a:pt x="1" y="0"/>
                      </a:lnTo>
                      <a:lnTo>
                        <a:pt x="0" y="2"/>
                      </a:lnTo>
                      <a:close/>
                    </a:path>
                  </a:pathLst>
                </a:custGeom>
                <a:solidFill>
                  <a:srgbClr val="F7C6B6"/>
                </a:solidFill>
                <a:ln w="9525">
                  <a:noFill/>
                  <a:round/>
                  <a:headEnd/>
                  <a:tailEnd/>
                </a:ln>
              </p:spPr>
              <p:txBody>
                <a:bodyPr/>
                <a:lstStyle/>
                <a:p>
                  <a:endParaRPr lang="en-US"/>
                </a:p>
              </p:txBody>
            </p:sp>
            <p:sp>
              <p:nvSpPr>
                <p:cNvPr id="22336" name="Freeform 514"/>
                <p:cNvSpPr>
                  <a:spLocks/>
                </p:cNvSpPr>
                <p:nvPr/>
              </p:nvSpPr>
              <p:spPr bwMode="auto">
                <a:xfrm>
                  <a:off x="1515" y="1599"/>
                  <a:ext cx="27" cy="17"/>
                </a:xfrm>
                <a:custGeom>
                  <a:avLst/>
                  <a:gdLst>
                    <a:gd name="T0" fmla="*/ 0 w 27"/>
                    <a:gd name="T1" fmla="*/ 0 h 17"/>
                    <a:gd name="T2" fmla="*/ 4 w 27"/>
                    <a:gd name="T3" fmla="*/ 8 h 17"/>
                    <a:gd name="T4" fmla="*/ 12 w 27"/>
                    <a:gd name="T5" fmla="*/ 12 h 17"/>
                    <a:gd name="T6" fmla="*/ 17 w 27"/>
                    <a:gd name="T7" fmla="*/ 15 h 17"/>
                    <a:gd name="T8" fmla="*/ 27 w 27"/>
                    <a:gd name="T9" fmla="*/ 17 h 17"/>
                    <a:gd name="T10" fmla="*/ 27 w 27"/>
                    <a:gd name="T11" fmla="*/ 15 h 17"/>
                    <a:gd name="T12" fmla="*/ 25 w 27"/>
                    <a:gd name="T13" fmla="*/ 15 h 17"/>
                    <a:gd name="T14" fmla="*/ 25 w 27"/>
                    <a:gd name="T15" fmla="*/ 15 h 17"/>
                    <a:gd name="T16" fmla="*/ 25 w 27"/>
                    <a:gd name="T17" fmla="*/ 14 h 17"/>
                    <a:gd name="T18" fmla="*/ 25 w 27"/>
                    <a:gd name="T19" fmla="*/ 14 h 17"/>
                    <a:gd name="T20" fmla="*/ 25 w 27"/>
                    <a:gd name="T21" fmla="*/ 14 h 17"/>
                    <a:gd name="T22" fmla="*/ 19 w 27"/>
                    <a:gd name="T23" fmla="*/ 12 h 17"/>
                    <a:gd name="T24" fmla="*/ 14 w 27"/>
                    <a:gd name="T25" fmla="*/ 10 h 17"/>
                    <a:gd name="T26" fmla="*/ 8 w 27"/>
                    <a:gd name="T27" fmla="*/ 6 h 17"/>
                    <a:gd name="T28" fmla="*/ 4 w 27"/>
                    <a:gd name="T29" fmla="*/ 0 h 17"/>
                    <a:gd name="T30" fmla="*/ 2 w 27"/>
                    <a:gd name="T31" fmla="*/ 0 h 17"/>
                    <a:gd name="T32" fmla="*/ 0 w 27"/>
                    <a:gd name="T33" fmla="*/ 0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17"/>
                    <a:gd name="T53" fmla="*/ 27 w 27"/>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17">
                      <a:moveTo>
                        <a:pt x="0" y="0"/>
                      </a:moveTo>
                      <a:lnTo>
                        <a:pt x="4" y="8"/>
                      </a:lnTo>
                      <a:lnTo>
                        <a:pt x="12" y="12"/>
                      </a:lnTo>
                      <a:lnTo>
                        <a:pt x="17" y="15"/>
                      </a:lnTo>
                      <a:lnTo>
                        <a:pt x="27" y="17"/>
                      </a:lnTo>
                      <a:lnTo>
                        <a:pt x="27" y="15"/>
                      </a:lnTo>
                      <a:lnTo>
                        <a:pt x="25" y="15"/>
                      </a:lnTo>
                      <a:lnTo>
                        <a:pt x="25" y="14"/>
                      </a:lnTo>
                      <a:lnTo>
                        <a:pt x="19" y="12"/>
                      </a:lnTo>
                      <a:lnTo>
                        <a:pt x="14" y="10"/>
                      </a:lnTo>
                      <a:lnTo>
                        <a:pt x="8" y="6"/>
                      </a:lnTo>
                      <a:lnTo>
                        <a:pt x="4" y="0"/>
                      </a:lnTo>
                      <a:lnTo>
                        <a:pt x="2" y="0"/>
                      </a:lnTo>
                      <a:lnTo>
                        <a:pt x="0" y="0"/>
                      </a:lnTo>
                      <a:close/>
                    </a:path>
                  </a:pathLst>
                </a:custGeom>
                <a:solidFill>
                  <a:srgbClr val="F7C9B9"/>
                </a:solidFill>
                <a:ln w="9525">
                  <a:noFill/>
                  <a:round/>
                  <a:headEnd/>
                  <a:tailEnd/>
                </a:ln>
              </p:spPr>
              <p:txBody>
                <a:bodyPr/>
                <a:lstStyle/>
                <a:p>
                  <a:endParaRPr lang="en-US"/>
                </a:p>
              </p:txBody>
            </p:sp>
            <p:sp>
              <p:nvSpPr>
                <p:cNvPr id="22337" name="Freeform 515"/>
                <p:cNvSpPr>
                  <a:spLocks/>
                </p:cNvSpPr>
                <p:nvPr/>
              </p:nvSpPr>
              <p:spPr bwMode="auto">
                <a:xfrm>
                  <a:off x="1517" y="1599"/>
                  <a:ext cx="23" cy="15"/>
                </a:xfrm>
                <a:custGeom>
                  <a:avLst/>
                  <a:gdLst>
                    <a:gd name="T0" fmla="*/ 0 w 23"/>
                    <a:gd name="T1" fmla="*/ 0 h 15"/>
                    <a:gd name="T2" fmla="*/ 4 w 23"/>
                    <a:gd name="T3" fmla="*/ 6 h 15"/>
                    <a:gd name="T4" fmla="*/ 10 w 23"/>
                    <a:gd name="T5" fmla="*/ 10 h 15"/>
                    <a:gd name="T6" fmla="*/ 17 w 23"/>
                    <a:gd name="T7" fmla="*/ 14 h 15"/>
                    <a:gd name="T8" fmla="*/ 23 w 23"/>
                    <a:gd name="T9" fmla="*/ 15 h 15"/>
                    <a:gd name="T10" fmla="*/ 23 w 23"/>
                    <a:gd name="T11" fmla="*/ 14 h 15"/>
                    <a:gd name="T12" fmla="*/ 23 w 23"/>
                    <a:gd name="T13" fmla="*/ 14 h 15"/>
                    <a:gd name="T14" fmla="*/ 21 w 23"/>
                    <a:gd name="T15" fmla="*/ 12 h 15"/>
                    <a:gd name="T16" fmla="*/ 21 w 23"/>
                    <a:gd name="T17" fmla="*/ 12 h 15"/>
                    <a:gd name="T18" fmla="*/ 12 w 23"/>
                    <a:gd name="T19" fmla="*/ 8 h 15"/>
                    <a:gd name="T20" fmla="*/ 6 w 23"/>
                    <a:gd name="T21" fmla="*/ 0 h 15"/>
                    <a:gd name="T22" fmla="*/ 4 w 23"/>
                    <a:gd name="T23" fmla="*/ 0 h 15"/>
                    <a:gd name="T24" fmla="*/ 4 w 23"/>
                    <a:gd name="T25" fmla="*/ 0 h 15"/>
                    <a:gd name="T26" fmla="*/ 2 w 23"/>
                    <a:gd name="T27" fmla="*/ 0 h 15"/>
                    <a:gd name="T28" fmla="*/ 0 w 23"/>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
                    <a:gd name="T46" fmla="*/ 0 h 15"/>
                    <a:gd name="T47" fmla="*/ 23 w 23"/>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 h="15">
                      <a:moveTo>
                        <a:pt x="0" y="0"/>
                      </a:moveTo>
                      <a:lnTo>
                        <a:pt x="4" y="6"/>
                      </a:lnTo>
                      <a:lnTo>
                        <a:pt x="10" y="10"/>
                      </a:lnTo>
                      <a:lnTo>
                        <a:pt x="17" y="14"/>
                      </a:lnTo>
                      <a:lnTo>
                        <a:pt x="23" y="15"/>
                      </a:lnTo>
                      <a:lnTo>
                        <a:pt x="23" y="14"/>
                      </a:lnTo>
                      <a:lnTo>
                        <a:pt x="21" y="12"/>
                      </a:lnTo>
                      <a:lnTo>
                        <a:pt x="12" y="8"/>
                      </a:lnTo>
                      <a:lnTo>
                        <a:pt x="6" y="0"/>
                      </a:lnTo>
                      <a:lnTo>
                        <a:pt x="4" y="0"/>
                      </a:lnTo>
                      <a:lnTo>
                        <a:pt x="2" y="0"/>
                      </a:lnTo>
                      <a:lnTo>
                        <a:pt x="0" y="0"/>
                      </a:lnTo>
                      <a:close/>
                    </a:path>
                  </a:pathLst>
                </a:custGeom>
                <a:solidFill>
                  <a:srgbClr val="F8CBBC"/>
                </a:solidFill>
                <a:ln w="9525">
                  <a:noFill/>
                  <a:round/>
                  <a:headEnd/>
                  <a:tailEnd/>
                </a:ln>
              </p:spPr>
              <p:txBody>
                <a:bodyPr/>
                <a:lstStyle/>
                <a:p>
                  <a:endParaRPr lang="en-US"/>
                </a:p>
              </p:txBody>
            </p:sp>
            <p:sp>
              <p:nvSpPr>
                <p:cNvPr id="22338" name="Freeform 516"/>
                <p:cNvSpPr>
                  <a:spLocks/>
                </p:cNvSpPr>
                <p:nvPr/>
              </p:nvSpPr>
              <p:spPr bwMode="auto">
                <a:xfrm>
                  <a:off x="1519" y="1599"/>
                  <a:ext cx="21" cy="14"/>
                </a:xfrm>
                <a:custGeom>
                  <a:avLst/>
                  <a:gdLst>
                    <a:gd name="T0" fmla="*/ 0 w 21"/>
                    <a:gd name="T1" fmla="*/ 0 h 14"/>
                    <a:gd name="T2" fmla="*/ 4 w 21"/>
                    <a:gd name="T3" fmla="*/ 6 h 14"/>
                    <a:gd name="T4" fmla="*/ 10 w 21"/>
                    <a:gd name="T5" fmla="*/ 10 h 14"/>
                    <a:gd name="T6" fmla="*/ 15 w 21"/>
                    <a:gd name="T7" fmla="*/ 12 h 14"/>
                    <a:gd name="T8" fmla="*/ 21 w 21"/>
                    <a:gd name="T9" fmla="*/ 14 h 14"/>
                    <a:gd name="T10" fmla="*/ 19 w 21"/>
                    <a:gd name="T11" fmla="*/ 12 h 14"/>
                    <a:gd name="T12" fmla="*/ 17 w 21"/>
                    <a:gd name="T13" fmla="*/ 8 h 14"/>
                    <a:gd name="T14" fmla="*/ 12 w 21"/>
                    <a:gd name="T15" fmla="*/ 6 h 14"/>
                    <a:gd name="T16" fmla="*/ 8 w 21"/>
                    <a:gd name="T17" fmla="*/ 2 h 14"/>
                    <a:gd name="T18" fmla="*/ 4 w 21"/>
                    <a:gd name="T19" fmla="*/ 2 h 14"/>
                    <a:gd name="T20" fmla="*/ 2 w 21"/>
                    <a:gd name="T21" fmla="*/ 0 h 14"/>
                    <a:gd name="T22" fmla="*/ 0 w 21"/>
                    <a:gd name="T23" fmla="*/ 0 h 14"/>
                    <a:gd name="T24" fmla="*/ 0 w 21"/>
                    <a:gd name="T25" fmla="*/ 0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4"/>
                    <a:gd name="T41" fmla="*/ 21 w 21"/>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4">
                      <a:moveTo>
                        <a:pt x="0" y="0"/>
                      </a:moveTo>
                      <a:lnTo>
                        <a:pt x="4" y="6"/>
                      </a:lnTo>
                      <a:lnTo>
                        <a:pt x="10" y="10"/>
                      </a:lnTo>
                      <a:lnTo>
                        <a:pt x="15" y="12"/>
                      </a:lnTo>
                      <a:lnTo>
                        <a:pt x="21" y="14"/>
                      </a:lnTo>
                      <a:lnTo>
                        <a:pt x="19" y="12"/>
                      </a:lnTo>
                      <a:lnTo>
                        <a:pt x="17" y="8"/>
                      </a:lnTo>
                      <a:lnTo>
                        <a:pt x="12" y="6"/>
                      </a:lnTo>
                      <a:lnTo>
                        <a:pt x="8" y="2"/>
                      </a:lnTo>
                      <a:lnTo>
                        <a:pt x="4" y="2"/>
                      </a:lnTo>
                      <a:lnTo>
                        <a:pt x="2" y="0"/>
                      </a:lnTo>
                      <a:lnTo>
                        <a:pt x="0" y="0"/>
                      </a:lnTo>
                      <a:close/>
                    </a:path>
                  </a:pathLst>
                </a:custGeom>
                <a:solidFill>
                  <a:srgbClr val="F8CEBF"/>
                </a:solidFill>
                <a:ln w="9525">
                  <a:noFill/>
                  <a:round/>
                  <a:headEnd/>
                  <a:tailEnd/>
                </a:ln>
              </p:spPr>
              <p:txBody>
                <a:bodyPr/>
                <a:lstStyle/>
                <a:p>
                  <a:endParaRPr lang="en-US"/>
                </a:p>
              </p:txBody>
            </p:sp>
            <p:sp>
              <p:nvSpPr>
                <p:cNvPr id="22339" name="Freeform 517"/>
                <p:cNvSpPr>
                  <a:spLocks/>
                </p:cNvSpPr>
                <p:nvPr/>
              </p:nvSpPr>
              <p:spPr bwMode="auto">
                <a:xfrm>
                  <a:off x="1523" y="1599"/>
                  <a:ext cx="15" cy="12"/>
                </a:xfrm>
                <a:custGeom>
                  <a:avLst/>
                  <a:gdLst>
                    <a:gd name="T0" fmla="*/ 0 w 15"/>
                    <a:gd name="T1" fmla="*/ 0 h 12"/>
                    <a:gd name="T2" fmla="*/ 6 w 15"/>
                    <a:gd name="T3" fmla="*/ 8 h 12"/>
                    <a:gd name="T4" fmla="*/ 15 w 15"/>
                    <a:gd name="T5" fmla="*/ 12 h 12"/>
                    <a:gd name="T6" fmla="*/ 11 w 15"/>
                    <a:gd name="T7" fmla="*/ 8 h 12"/>
                    <a:gd name="T8" fmla="*/ 8 w 15"/>
                    <a:gd name="T9" fmla="*/ 4 h 12"/>
                    <a:gd name="T10" fmla="*/ 4 w 15"/>
                    <a:gd name="T11" fmla="*/ 2 h 12"/>
                    <a:gd name="T12" fmla="*/ 0 w 15"/>
                    <a:gd name="T13" fmla="*/ 0 h 12"/>
                    <a:gd name="T14" fmla="*/ 0 60000 65536"/>
                    <a:gd name="T15" fmla="*/ 0 60000 65536"/>
                    <a:gd name="T16" fmla="*/ 0 60000 65536"/>
                    <a:gd name="T17" fmla="*/ 0 60000 65536"/>
                    <a:gd name="T18" fmla="*/ 0 60000 65536"/>
                    <a:gd name="T19" fmla="*/ 0 60000 65536"/>
                    <a:gd name="T20" fmla="*/ 0 60000 65536"/>
                    <a:gd name="T21" fmla="*/ 0 w 15"/>
                    <a:gd name="T22" fmla="*/ 0 h 12"/>
                    <a:gd name="T23" fmla="*/ 15 w 15"/>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2">
                      <a:moveTo>
                        <a:pt x="0" y="0"/>
                      </a:moveTo>
                      <a:lnTo>
                        <a:pt x="6" y="8"/>
                      </a:lnTo>
                      <a:lnTo>
                        <a:pt x="15" y="12"/>
                      </a:lnTo>
                      <a:lnTo>
                        <a:pt x="11" y="8"/>
                      </a:lnTo>
                      <a:lnTo>
                        <a:pt x="8" y="4"/>
                      </a:lnTo>
                      <a:lnTo>
                        <a:pt x="4" y="2"/>
                      </a:lnTo>
                      <a:lnTo>
                        <a:pt x="0" y="0"/>
                      </a:lnTo>
                      <a:close/>
                    </a:path>
                  </a:pathLst>
                </a:custGeom>
                <a:solidFill>
                  <a:srgbClr val="F9D0C2"/>
                </a:solidFill>
                <a:ln w="9525">
                  <a:noFill/>
                  <a:round/>
                  <a:headEnd/>
                  <a:tailEnd/>
                </a:ln>
              </p:spPr>
              <p:txBody>
                <a:bodyPr/>
                <a:lstStyle/>
                <a:p>
                  <a:endParaRPr lang="en-US"/>
                </a:p>
              </p:txBody>
            </p:sp>
            <p:sp>
              <p:nvSpPr>
                <p:cNvPr id="22340" name="Freeform 518"/>
                <p:cNvSpPr>
                  <a:spLocks/>
                </p:cNvSpPr>
                <p:nvPr/>
              </p:nvSpPr>
              <p:spPr bwMode="auto">
                <a:xfrm>
                  <a:off x="1527" y="1601"/>
                  <a:ext cx="9" cy="6"/>
                </a:xfrm>
                <a:custGeom>
                  <a:avLst/>
                  <a:gdLst>
                    <a:gd name="T0" fmla="*/ 0 w 9"/>
                    <a:gd name="T1" fmla="*/ 0 h 6"/>
                    <a:gd name="T2" fmla="*/ 4 w 9"/>
                    <a:gd name="T3" fmla="*/ 4 h 6"/>
                    <a:gd name="T4" fmla="*/ 9 w 9"/>
                    <a:gd name="T5" fmla="*/ 6 h 6"/>
                    <a:gd name="T6" fmla="*/ 7 w 9"/>
                    <a:gd name="T7" fmla="*/ 4 h 6"/>
                    <a:gd name="T8" fmla="*/ 4 w 9"/>
                    <a:gd name="T9" fmla="*/ 2 h 6"/>
                    <a:gd name="T10" fmla="*/ 2 w 9"/>
                    <a:gd name="T11" fmla="*/ 2 h 6"/>
                    <a:gd name="T12" fmla="*/ 0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0"/>
                      </a:moveTo>
                      <a:lnTo>
                        <a:pt x="4" y="4"/>
                      </a:lnTo>
                      <a:lnTo>
                        <a:pt x="9" y="6"/>
                      </a:lnTo>
                      <a:lnTo>
                        <a:pt x="7" y="4"/>
                      </a:lnTo>
                      <a:lnTo>
                        <a:pt x="4" y="2"/>
                      </a:lnTo>
                      <a:lnTo>
                        <a:pt x="2" y="2"/>
                      </a:lnTo>
                      <a:lnTo>
                        <a:pt x="0" y="0"/>
                      </a:lnTo>
                      <a:close/>
                    </a:path>
                  </a:pathLst>
                </a:custGeom>
                <a:solidFill>
                  <a:srgbClr val="F9D3C5"/>
                </a:solidFill>
                <a:ln w="9525">
                  <a:noFill/>
                  <a:round/>
                  <a:headEnd/>
                  <a:tailEnd/>
                </a:ln>
              </p:spPr>
              <p:txBody>
                <a:bodyPr/>
                <a:lstStyle/>
                <a:p>
                  <a:endParaRPr lang="en-US"/>
                </a:p>
              </p:txBody>
            </p:sp>
            <p:sp>
              <p:nvSpPr>
                <p:cNvPr id="22341" name="Freeform 519"/>
                <p:cNvSpPr>
                  <a:spLocks/>
                </p:cNvSpPr>
                <p:nvPr/>
              </p:nvSpPr>
              <p:spPr bwMode="auto">
                <a:xfrm>
                  <a:off x="1360" y="1582"/>
                  <a:ext cx="531" cy="457"/>
                </a:xfrm>
                <a:custGeom>
                  <a:avLst/>
                  <a:gdLst>
                    <a:gd name="T0" fmla="*/ 410 w 531"/>
                    <a:gd name="T1" fmla="*/ 226 h 457"/>
                    <a:gd name="T2" fmla="*/ 404 w 531"/>
                    <a:gd name="T3" fmla="*/ 230 h 457"/>
                    <a:gd name="T4" fmla="*/ 411 w 531"/>
                    <a:gd name="T5" fmla="*/ 247 h 457"/>
                    <a:gd name="T6" fmla="*/ 411 w 531"/>
                    <a:gd name="T7" fmla="*/ 256 h 457"/>
                    <a:gd name="T8" fmla="*/ 372 w 531"/>
                    <a:gd name="T9" fmla="*/ 209 h 457"/>
                    <a:gd name="T10" fmla="*/ 332 w 531"/>
                    <a:gd name="T11" fmla="*/ 156 h 457"/>
                    <a:gd name="T12" fmla="*/ 284 w 531"/>
                    <a:gd name="T13" fmla="*/ 106 h 457"/>
                    <a:gd name="T14" fmla="*/ 220 w 531"/>
                    <a:gd name="T15" fmla="*/ 68 h 457"/>
                    <a:gd name="T16" fmla="*/ 152 w 531"/>
                    <a:gd name="T17" fmla="*/ 38 h 457"/>
                    <a:gd name="T18" fmla="*/ 102 w 531"/>
                    <a:gd name="T19" fmla="*/ 19 h 457"/>
                    <a:gd name="T20" fmla="*/ 57 w 531"/>
                    <a:gd name="T21" fmla="*/ 4 h 457"/>
                    <a:gd name="T22" fmla="*/ 17 w 531"/>
                    <a:gd name="T23" fmla="*/ 0 h 457"/>
                    <a:gd name="T24" fmla="*/ 2 w 531"/>
                    <a:gd name="T25" fmla="*/ 10 h 457"/>
                    <a:gd name="T26" fmla="*/ 0 w 531"/>
                    <a:gd name="T27" fmla="*/ 34 h 457"/>
                    <a:gd name="T28" fmla="*/ 21 w 531"/>
                    <a:gd name="T29" fmla="*/ 74 h 457"/>
                    <a:gd name="T30" fmla="*/ 66 w 531"/>
                    <a:gd name="T31" fmla="*/ 106 h 457"/>
                    <a:gd name="T32" fmla="*/ 116 w 531"/>
                    <a:gd name="T33" fmla="*/ 135 h 457"/>
                    <a:gd name="T34" fmla="*/ 157 w 531"/>
                    <a:gd name="T35" fmla="*/ 161 h 457"/>
                    <a:gd name="T36" fmla="*/ 172 w 531"/>
                    <a:gd name="T37" fmla="*/ 180 h 457"/>
                    <a:gd name="T38" fmla="*/ 163 w 531"/>
                    <a:gd name="T39" fmla="*/ 197 h 457"/>
                    <a:gd name="T40" fmla="*/ 129 w 531"/>
                    <a:gd name="T41" fmla="*/ 243 h 457"/>
                    <a:gd name="T42" fmla="*/ 112 w 531"/>
                    <a:gd name="T43" fmla="*/ 279 h 457"/>
                    <a:gd name="T44" fmla="*/ 112 w 531"/>
                    <a:gd name="T45" fmla="*/ 323 h 457"/>
                    <a:gd name="T46" fmla="*/ 125 w 531"/>
                    <a:gd name="T47" fmla="*/ 349 h 457"/>
                    <a:gd name="T48" fmla="*/ 146 w 531"/>
                    <a:gd name="T49" fmla="*/ 362 h 457"/>
                    <a:gd name="T50" fmla="*/ 144 w 531"/>
                    <a:gd name="T51" fmla="*/ 387 h 457"/>
                    <a:gd name="T52" fmla="*/ 152 w 531"/>
                    <a:gd name="T53" fmla="*/ 410 h 457"/>
                    <a:gd name="T54" fmla="*/ 186 w 531"/>
                    <a:gd name="T55" fmla="*/ 442 h 457"/>
                    <a:gd name="T56" fmla="*/ 218 w 531"/>
                    <a:gd name="T57" fmla="*/ 455 h 457"/>
                    <a:gd name="T58" fmla="*/ 256 w 531"/>
                    <a:gd name="T59" fmla="*/ 457 h 457"/>
                    <a:gd name="T60" fmla="*/ 286 w 531"/>
                    <a:gd name="T61" fmla="*/ 451 h 457"/>
                    <a:gd name="T62" fmla="*/ 307 w 531"/>
                    <a:gd name="T63" fmla="*/ 434 h 457"/>
                    <a:gd name="T64" fmla="*/ 341 w 531"/>
                    <a:gd name="T65" fmla="*/ 438 h 457"/>
                    <a:gd name="T66" fmla="*/ 375 w 531"/>
                    <a:gd name="T67" fmla="*/ 444 h 457"/>
                    <a:gd name="T68" fmla="*/ 417 w 531"/>
                    <a:gd name="T69" fmla="*/ 434 h 457"/>
                    <a:gd name="T70" fmla="*/ 461 w 531"/>
                    <a:gd name="T71" fmla="*/ 421 h 457"/>
                    <a:gd name="T72" fmla="*/ 512 w 531"/>
                    <a:gd name="T73" fmla="*/ 421 h 457"/>
                    <a:gd name="T74" fmla="*/ 527 w 531"/>
                    <a:gd name="T75" fmla="*/ 425 h 457"/>
                    <a:gd name="T76" fmla="*/ 531 w 531"/>
                    <a:gd name="T77" fmla="*/ 421 h 457"/>
                    <a:gd name="T78" fmla="*/ 527 w 531"/>
                    <a:gd name="T79" fmla="*/ 376 h 457"/>
                    <a:gd name="T80" fmla="*/ 514 w 531"/>
                    <a:gd name="T81" fmla="*/ 338 h 457"/>
                    <a:gd name="T82" fmla="*/ 489 w 531"/>
                    <a:gd name="T83" fmla="*/ 298 h 457"/>
                    <a:gd name="T84" fmla="*/ 446 w 531"/>
                    <a:gd name="T85" fmla="*/ 249 h 4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1"/>
                    <a:gd name="T130" fmla="*/ 0 h 457"/>
                    <a:gd name="T131" fmla="*/ 531 w 531"/>
                    <a:gd name="T132" fmla="*/ 457 h 4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1" h="457">
                      <a:moveTo>
                        <a:pt x="417" y="228"/>
                      </a:moveTo>
                      <a:lnTo>
                        <a:pt x="413" y="226"/>
                      </a:lnTo>
                      <a:lnTo>
                        <a:pt x="410" y="226"/>
                      </a:lnTo>
                      <a:lnTo>
                        <a:pt x="406" y="228"/>
                      </a:lnTo>
                      <a:lnTo>
                        <a:pt x="404" y="230"/>
                      </a:lnTo>
                      <a:lnTo>
                        <a:pt x="404" y="232"/>
                      </a:lnTo>
                      <a:lnTo>
                        <a:pt x="406" y="239"/>
                      </a:lnTo>
                      <a:lnTo>
                        <a:pt x="411" y="247"/>
                      </a:lnTo>
                      <a:lnTo>
                        <a:pt x="423" y="260"/>
                      </a:lnTo>
                      <a:lnTo>
                        <a:pt x="423" y="266"/>
                      </a:lnTo>
                      <a:lnTo>
                        <a:pt x="411" y="256"/>
                      </a:lnTo>
                      <a:lnTo>
                        <a:pt x="387" y="224"/>
                      </a:lnTo>
                      <a:lnTo>
                        <a:pt x="379" y="216"/>
                      </a:lnTo>
                      <a:lnTo>
                        <a:pt x="372" y="209"/>
                      </a:lnTo>
                      <a:lnTo>
                        <a:pt x="358" y="190"/>
                      </a:lnTo>
                      <a:lnTo>
                        <a:pt x="345" y="173"/>
                      </a:lnTo>
                      <a:lnTo>
                        <a:pt x="332" y="156"/>
                      </a:lnTo>
                      <a:lnTo>
                        <a:pt x="319" y="139"/>
                      </a:lnTo>
                      <a:lnTo>
                        <a:pt x="303" y="122"/>
                      </a:lnTo>
                      <a:lnTo>
                        <a:pt x="284" y="106"/>
                      </a:lnTo>
                      <a:lnTo>
                        <a:pt x="264" y="93"/>
                      </a:lnTo>
                      <a:lnTo>
                        <a:pt x="243" y="80"/>
                      </a:lnTo>
                      <a:lnTo>
                        <a:pt x="220" y="68"/>
                      </a:lnTo>
                      <a:lnTo>
                        <a:pt x="197" y="59"/>
                      </a:lnTo>
                      <a:lnTo>
                        <a:pt x="174" y="48"/>
                      </a:lnTo>
                      <a:lnTo>
                        <a:pt x="152" y="38"/>
                      </a:lnTo>
                      <a:lnTo>
                        <a:pt x="133" y="31"/>
                      </a:lnTo>
                      <a:lnTo>
                        <a:pt x="117" y="25"/>
                      </a:lnTo>
                      <a:lnTo>
                        <a:pt x="102" y="19"/>
                      </a:lnTo>
                      <a:lnTo>
                        <a:pt x="87" y="13"/>
                      </a:lnTo>
                      <a:lnTo>
                        <a:pt x="72" y="10"/>
                      </a:lnTo>
                      <a:lnTo>
                        <a:pt x="57" y="4"/>
                      </a:lnTo>
                      <a:lnTo>
                        <a:pt x="42" y="2"/>
                      </a:lnTo>
                      <a:lnTo>
                        <a:pt x="25" y="0"/>
                      </a:lnTo>
                      <a:lnTo>
                        <a:pt x="17" y="0"/>
                      </a:lnTo>
                      <a:lnTo>
                        <a:pt x="11" y="2"/>
                      </a:lnTo>
                      <a:lnTo>
                        <a:pt x="6" y="6"/>
                      </a:lnTo>
                      <a:lnTo>
                        <a:pt x="2" y="10"/>
                      </a:lnTo>
                      <a:lnTo>
                        <a:pt x="0" y="17"/>
                      </a:lnTo>
                      <a:lnTo>
                        <a:pt x="0" y="27"/>
                      </a:lnTo>
                      <a:lnTo>
                        <a:pt x="0" y="34"/>
                      </a:lnTo>
                      <a:lnTo>
                        <a:pt x="4" y="44"/>
                      </a:lnTo>
                      <a:lnTo>
                        <a:pt x="11" y="63"/>
                      </a:lnTo>
                      <a:lnTo>
                        <a:pt x="21" y="74"/>
                      </a:lnTo>
                      <a:lnTo>
                        <a:pt x="32" y="86"/>
                      </a:lnTo>
                      <a:lnTo>
                        <a:pt x="49" y="95"/>
                      </a:lnTo>
                      <a:lnTo>
                        <a:pt x="66" y="106"/>
                      </a:lnTo>
                      <a:lnTo>
                        <a:pt x="80" y="114"/>
                      </a:lnTo>
                      <a:lnTo>
                        <a:pt x="95" y="122"/>
                      </a:lnTo>
                      <a:lnTo>
                        <a:pt x="116" y="135"/>
                      </a:lnTo>
                      <a:lnTo>
                        <a:pt x="133" y="144"/>
                      </a:lnTo>
                      <a:lnTo>
                        <a:pt x="144" y="150"/>
                      </a:lnTo>
                      <a:lnTo>
                        <a:pt x="157" y="161"/>
                      </a:lnTo>
                      <a:lnTo>
                        <a:pt x="171" y="175"/>
                      </a:lnTo>
                      <a:lnTo>
                        <a:pt x="171" y="178"/>
                      </a:lnTo>
                      <a:lnTo>
                        <a:pt x="172" y="180"/>
                      </a:lnTo>
                      <a:lnTo>
                        <a:pt x="172" y="184"/>
                      </a:lnTo>
                      <a:lnTo>
                        <a:pt x="169" y="190"/>
                      </a:lnTo>
                      <a:lnTo>
                        <a:pt x="163" y="197"/>
                      </a:lnTo>
                      <a:lnTo>
                        <a:pt x="155" y="207"/>
                      </a:lnTo>
                      <a:lnTo>
                        <a:pt x="142" y="224"/>
                      </a:lnTo>
                      <a:lnTo>
                        <a:pt x="129" y="243"/>
                      </a:lnTo>
                      <a:lnTo>
                        <a:pt x="123" y="252"/>
                      </a:lnTo>
                      <a:lnTo>
                        <a:pt x="117" y="262"/>
                      </a:lnTo>
                      <a:lnTo>
                        <a:pt x="112" y="279"/>
                      </a:lnTo>
                      <a:lnTo>
                        <a:pt x="110" y="294"/>
                      </a:lnTo>
                      <a:lnTo>
                        <a:pt x="108" y="309"/>
                      </a:lnTo>
                      <a:lnTo>
                        <a:pt x="112" y="323"/>
                      </a:lnTo>
                      <a:lnTo>
                        <a:pt x="116" y="332"/>
                      </a:lnTo>
                      <a:lnTo>
                        <a:pt x="119" y="341"/>
                      </a:lnTo>
                      <a:lnTo>
                        <a:pt x="125" y="349"/>
                      </a:lnTo>
                      <a:lnTo>
                        <a:pt x="131" y="357"/>
                      </a:lnTo>
                      <a:lnTo>
                        <a:pt x="138" y="360"/>
                      </a:lnTo>
                      <a:lnTo>
                        <a:pt x="146" y="362"/>
                      </a:lnTo>
                      <a:lnTo>
                        <a:pt x="144" y="368"/>
                      </a:lnTo>
                      <a:lnTo>
                        <a:pt x="144" y="376"/>
                      </a:lnTo>
                      <a:lnTo>
                        <a:pt x="144" y="387"/>
                      </a:lnTo>
                      <a:lnTo>
                        <a:pt x="146" y="395"/>
                      </a:lnTo>
                      <a:lnTo>
                        <a:pt x="148" y="402"/>
                      </a:lnTo>
                      <a:lnTo>
                        <a:pt x="152" y="410"/>
                      </a:lnTo>
                      <a:lnTo>
                        <a:pt x="163" y="423"/>
                      </a:lnTo>
                      <a:lnTo>
                        <a:pt x="176" y="434"/>
                      </a:lnTo>
                      <a:lnTo>
                        <a:pt x="186" y="442"/>
                      </a:lnTo>
                      <a:lnTo>
                        <a:pt x="195" y="448"/>
                      </a:lnTo>
                      <a:lnTo>
                        <a:pt x="207" y="451"/>
                      </a:lnTo>
                      <a:lnTo>
                        <a:pt x="218" y="455"/>
                      </a:lnTo>
                      <a:lnTo>
                        <a:pt x="229" y="457"/>
                      </a:lnTo>
                      <a:lnTo>
                        <a:pt x="243" y="457"/>
                      </a:lnTo>
                      <a:lnTo>
                        <a:pt x="256" y="457"/>
                      </a:lnTo>
                      <a:lnTo>
                        <a:pt x="271" y="457"/>
                      </a:lnTo>
                      <a:lnTo>
                        <a:pt x="279" y="455"/>
                      </a:lnTo>
                      <a:lnTo>
                        <a:pt x="286" y="451"/>
                      </a:lnTo>
                      <a:lnTo>
                        <a:pt x="292" y="448"/>
                      </a:lnTo>
                      <a:lnTo>
                        <a:pt x="298" y="444"/>
                      </a:lnTo>
                      <a:lnTo>
                        <a:pt x="307" y="434"/>
                      </a:lnTo>
                      <a:lnTo>
                        <a:pt x="315" y="429"/>
                      </a:lnTo>
                      <a:lnTo>
                        <a:pt x="326" y="433"/>
                      </a:lnTo>
                      <a:lnTo>
                        <a:pt x="341" y="438"/>
                      </a:lnTo>
                      <a:lnTo>
                        <a:pt x="351" y="440"/>
                      </a:lnTo>
                      <a:lnTo>
                        <a:pt x="362" y="444"/>
                      </a:lnTo>
                      <a:lnTo>
                        <a:pt x="375" y="444"/>
                      </a:lnTo>
                      <a:lnTo>
                        <a:pt x="389" y="444"/>
                      </a:lnTo>
                      <a:lnTo>
                        <a:pt x="404" y="440"/>
                      </a:lnTo>
                      <a:lnTo>
                        <a:pt x="417" y="434"/>
                      </a:lnTo>
                      <a:lnTo>
                        <a:pt x="432" y="429"/>
                      </a:lnTo>
                      <a:lnTo>
                        <a:pt x="448" y="423"/>
                      </a:lnTo>
                      <a:lnTo>
                        <a:pt x="461" y="421"/>
                      </a:lnTo>
                      <a:lnTo>
                        <a:pt x="480" y="421"/>
                      </a:lnTo>
                      <a:lnTo>
                        <a:pt x="497" y="421"/>
                      </a:lnTo>
                      <a:lnTo>
                        <a:pt x="512" y="421"/>
                      </a:lnTo>
                      <a:lnTo>
                        <a:pt x="520" y="423"/>
                      </a:lnTo>
                      <a:lnTo>
                        <a:pt x="525" y="425"/>
                      </a:lnTo>
                      <a:lnTo>
                        <a:pt x="527" y="425"/>
                      </a:lnTo>
                      <a:lnTo>
                        <a:pt x="529" y="425"/>
                      </a:lnTo>
                      <a:lnTo>
                        <a:pt x="529" y="423"/>
                      </a:lnTo>
                      <a:lnTo>
                        <a:pt x="531" y="421"/>
                      </a:lnTo>
                      <a:lnTo>
                        <a:pt x="531" y="406"/>
                      </a:lnTo>
                      <a:lnTo>
                        <a:pt x="529" y="391"/>
                      </a:lnTo>
                      <a:lnTo>
                        <a:pt x="527" y="376"/>
                      </a:lnTo>
                      <a:lnTo>
                        <a:pt x="523" y="362"/>
                      </a:lnTo>
                      <a:lnTo>
                        <a:pt x="520" y="349"/>
                      </a:lnTo>
                      <a:lnTo>
                        <a:pt x="514" y="338"/>
                      </a:lnTo>
                      <a:lnTo>
                        <a:pt x="508" y="324"/>
                      </a:lnTo>
                      <a:lnTo>
                        <a:pt x="501" y="315"/>
                      </a:lnTo>
                      <a:lnTo>
                        <a:pt x="489" y="298"/>
                      </a:lnTo>
                      <a:lnTo>
                        <a:pt x="476" y="281"/>
                      </a:lnTo>
                      <a:lnTo>
                        <a:pt x="461" y="264"/>
                      </a:lnTo>
                      <a:lnTo>
                        <a:pt x="446" y="249"/>
                      </a:lnTo>
                      <a:lnTo>
                        <a:pt x="432" y="237"/>
                      </a:lnTo>
                      <a:lnTo>
                        <a:pt x="417" y="228"/>
                      </a:lnTo>
                      <a:close/>
                    </a:path>
                  </a:pathLst>
                </a:custGeom>
                <a:solidFill>
                  <a:srgbClr val="1F1A17"/>
                </a:solidFill>
                <a:ln w="9525">
                  <a:noFill/>
                  <a:round/>
                  <a:headEnd/>
                  <a:tailEnd/>
                </a:ln>
              </p:spPr>
              <p:txBody>
                <a:bodyPr/>
                <a:lstStyle/>
                <a:p>
                  <a:endParaRPr lang="en-US"/>
                </a:p>
              </p:txBody>
            </p:sp>
            <p:sp>
              <p:nvSpPr>
                <p:cNvPr id="22342" name="Freeform 520"/>
                <p:cNvSpPr>
                  <a:spLocks/>
                </p:cNvSpPr>
                <p:nvPr/>
              </p:nvSpPr>
              <p:spPr bwMode="auto">
                <a:xfrm>
                  <a:off x="1369" y="1594"/>
                  <a:ext cx="514" cy="436"/>
                </a:xfrm>
                <a:custGeom>
                  <a:avLst/>
                  <a:gdLst>
                    <a:gd name="T0" fmla="*/ 399 w 514"/>
                    <a:gd name="T1" fmla="*/ 221 h 436"/>
                    <a:gd name="T2" fmla="*/ 406 w 514"/>
                    <a:gd name="T3" fmla="*/ 235 h 436"/>
                    <a:gd name="T4" fmla="*/ 418 w 514"/>
                    <a:gd name="T5" fmla="*/ 254 h 436"/>
                    <a:gd name="T6" fmla="*/ 406 w 514"/>
                    <a:gd name="T7" fmla="*/ 254 h 436"/>
                    <a:gd name="T8" fmla="*/ 370 w 514"/>
                    <a:gd name="T9" fmla="*/ 218 h 436"/>
                    <a:gd name="T10" fmla="*/ 332 w 514"/>
                    <a:gd name="T11" fmla="*/ 172 h 436"/>
                    <a:gd name="T12" fmla="*/ 264 w 514"/>
                    <a:gd name="T13" fmla="*/ 102 h 436"/>
                    <a:gd name="T14" fmla="*/ 190 w 514"/>
                    <a:gd name="T15" fmla="*/ 58 h 436"/>
                    <a:gd name="T16" fmla="*/ 86 w 514"/>
                    <a:gd name="T17" fmla="*/ 15 h 436"/>
                    <a:gd name="T18" fmla="*/ 19 w 514"/>
                    <a:gd name="T19" fmla="*/ 0 h 436"/>
                    <a:gd name="T20" fmla="*/ 4 w 514"/>
                    <a:gd name="T21" fmla="*/ 9 h 436"/>
                    <a:gd name="T22" fmla="*/ 2 w 514"/>
                    <a:gd name="T23" fmla="*/ 28 h 436"/>
                    <a:gd name="T24" fmla="*/ 12 w 514"/>
                    <a:gd name="T25" fmla="*/ 47 h 436"/>
                    <a:gd name="T26" fmla="*/ 46 w 514"/>
                    <a:gd name="T27" fmla="*/ 79 h 436"/>
                    <a:gd name="T28" fmla="*/ 89 w 514"/>
                    <a:gd name="T29" fmla="*/ 102 h 436"/>
                    <a:gd name="T30" fmla="*/ 139 w 514"/>
                    <a:gd name="T31" fmla="*/ 130 h 436"/>
                    <a:gd name="T32" fmla="*/ 171 w 514"/>
                    <a:gd name="T33" fmla="*/ 163 h 436"/>
                    <a:gd name="T34" fmla="*/ 171 w 514"/>
                    <a:gd name="T35" fmla="*/ 157 h 436"/>
                    <a:gd name="T36" fmla="*/ 179 w 514"/>
                    <a:gd name="T37" fmla="*/ 130 h 436"/>
                    <a:gd name="T38" fmla="*/ 175 w 514"/>
                    <a:gd name="T39" fmla="*/ 163 h 436"/>
                    <a:gd name="T40" fmla="*/ 154 w 514"/>
                    <a:gd name="T41" fmla="*/ 201 h 436"/>
                    <a:gd name="T42" fmla="*/ 122 w 514"/>
                    <a:gd name="T43" fmla="*/ 250 h 436"/>
                    <a:gd name="T44" fmla="*/ 112 w 514"/>
                    <a:gd name="T45" fmla="*/ 282 h 436"/>
                    <a:gd name="T46" fmla="*/ 116 w 514"/>
                    <a:gd name="T47" fmla="*/ 320 h 436"/>
                    <a:gd name="T48" fmla="*/ 129 w 514"/>
                    <a:gd name="T49" fmla="*/ 337 h 436"/>
                    <a:gd name="T50" fmla="*/ 145 w 514"/>
                    <a:gd name="T51" fmla="*/ 326 h 436"/>
                    <a:gd name="T52" fmla="*/ 171 w 514"/>
                    <a:gd name="T53" fmla="*/ 282 h 436"/>
                    <a:gd name="T54" fmla="*/ 184 w 514"/>
                    <a:gd name="T55" fmla="*/ 235 h 436"/>
                    <a:gd name="T56" fmla="*/ 188 w 514"/>
                    <a:gd name="T57" fmla="*/ 242 h 436"/>
                    <a:gd name="T58" fmla="*/ 188 w 514"/>
                    <a:gd name="T59" fmla="*/ 263 h 436"/>
                    <a:gd name="T60" fmla="*/ 184 w 514"/>
                    <a:gd name="T61" fmla="*/ 273 h 436"/>
                    <a:gd name="T62" fmla="*/ 175 w 514"/>
                    <a:gd name="T63" fmla="*/ 299 h 436"/>
                    <a:gd name="T64" fmla="*/ 150 w 514"/>
                    <a:gd name="T65" fmla="*/ 345 h 436"/>
                    <a:gd name="T66" fmla="*/ 148 w 514"/>
                    <a:gd name="T67" fmla="*/ 375 h 436"/>
                    <a:gd name="T68" fmla="*/ 163 w 514"/>
                    <a:gd name="T69" fmla="*/ 403 h 436"/>
                    <a:gd name="T70" fmla="*/ 196 w 514"/>
                    <a:gd name="T71" fmla="*/ 426 h 436"/>
                    <a:gd name="T72" fmla="*/ 234 w 514"/>
                    <a:gd name="T73" fmla="*/ 436 h 436"/>
                    <a:gd name="T74" fmla="*/ 268 w 514"/>
                    <a:gd name="T75" fmla="*/ 428 h 436"/>
                    <a:gd name="T76" fmla="*/ 283 w 514"/>
                    <a:gd name="T77" fmla="*/ 417 h 436"/>
                    <a:gd name="T78" fmla="*/ 285 w 514"/>
                    <a:gd name="T79" fmla="*/ 405 h 436"/>
                    <a:gd name="T80" fmla="*/ 270 w 514"/>
                    <a:gd name="T81" fmla="*/ 396 h 436"/>
                    <a:gd name="T82" fmla="*/ 264 w 514"/>
                    <a:gd name="T83" fmla="*/ 392 h 436"/>
                    <a:gd name="T84" fmla="*/ 251 w 514"/>
                    <a:gd name="T85" fmla="*/ 396 h 436"/>
                    <a:gd name="T86" fmla="*/ 236 w 514"/>
                    <a:gd name="T87" fmla="*/ 396 h 436"/>
                    <a:gd name="T88" fmla="*/ 255 w 514"/>
                    <a:gd name="T89" fmla="*/ 381 h 436"/>
                    <a:gd name="T90" fmla="*/ 241 w 514"/>
                    <a:gd name="T91" fmla="*/ 360 h 436"/>
                    <a:gd name="T92" fmla="*/ 232 w 514"/>
                    <a:gd name="T93" fmla="*/ 335 h 436"/>
                    <a:gd name="T94" fmla="*/ 251 w 514"/>
                    <a:gd name="T95" fmla="*/ 358 h 436"/>
                    <a:gd name="T96" fmla="*/ 272 w 514"/>
                    <a:gd name="T97" fmla="*/ 379 h 436"/>
                    <a:gd name="T98" fmla="*/ 323 w 514"/>
                    <a:gd name="T99" fmla="*/ 413 h 436"/>
                    <a:gd name="T100" fmla="*/ 363 w 514"/>
                    <a:gd name="T101" fmla="*/ 421 h 436"/>
                    <a:gd name="T102" fmla="*/ 410 w 514"/>
                    <a:gd name="T103" fmla="*/ 411 h 436"/>
                    <a:gd name="T104" fmla="*/ 458 w 514"/>
                    <a:gd name="T105" fmla="*/ 400 h 436"/>
                    <a:gd name="T106" fmla="*/ 509 w 514"/>
                    <a:gd name="T107" fmla="*/ 403 h 436"/>
                    <a:gd name="T108" fmla="*/ 513 w 514"/>
                    <a:gd name="T109" fmla="*/ 381 h 436"/>
                    <a:gd name="T110" fmla="*/ 499 w 514"/>
                    <a:gd name="T111" fmla="*/ 333 h 436"/>
                    <a:gd name="T112" fmla="*/ 473 w 514"/>
                    <a:gd name="T113" fmla="*/ 290 h 436"/>
                    <a:gd name="T114" fmla="*/ 454 w 514"/>
                    <a:gd name="T115" fmla="*/ 265 h 436"/>
                    <a:gd name="T116" fmla="*/ 423 w 514"/>
                    <a:gd name="T117" fmla="*/ 235 h 4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4"/>
                    <a:gd name="T178" fmla="*/ 0 h 436"/>
                    <a:gd name="T179" fmla="*/ 514 w 514"/>
                    <a:gd name="T180" fmla="*/ 436 h 4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4" h="436">
                      <a:moveTo>
                        <a:pt x="401" y="221"/>
                      </a:moveTo>
                      <a:lnTo>
                        <a:pt x="399" y="221"/>
                      </a:lnTo>
                      <a:lnTo>
                        <a:pt x="399" y="223"/>
                      </a:lnTo>
                      <a:lnTo>
                        <a:pt x="401" y="225"/>
                      </a:lnTo>
                      <a:lnTo>
                        <a:pt x="406" y="235"/>
                      </a:lnTo>
                      <a:lnTo>
                        <a:pt x="414" y="244"/>
                      </a:lnTo>
                      <a:lnTo>
                        <a:pt x="418" y="250"/>
                      </a:lnTo>
                      <a:lnTo>
                        <a:pt x="418" y="254"/>
                      </a:lnTo>
                      <a:lnTo>
                        <a:pt x="418" y="256"/>
                      </a:lnTo>
                      <a:lnTo>
                        <a:pt x="416" y="257"/>
                      </a:lnTo>
                      <a:lnTo>
                        <a:pt x="406" y="254"/>
                      </a:lnTo>
                      <a:lnTo>
                        <a:pt x="395" y="244"/>
                      </a:lnTo>
                      <a:lnTo>
                        <a:pt x="384" y="233"/>
                      </a:lnTo>
                      <a:lnTo>
                        <a:pt x="370" y="218"/>
                      </a:lnTo>
                      <a:lnTo>
                        <a:pt x="357" y="202"/>
                      </a:lnTo>
                      <a:lnTo>
                        <a:pt x="346" y="187"/>
                      </a:lnTo>
                      <a:lnTo>
                        <a:pt x="332" y="172"/>
                      </a:lnTo>
                      <a:lnTo>
                        <a:pt x="319" y="159"/>
                      </a:lnTo>
                      <a:lnTo>
                        <a:pt x="292" y="130"/>
                      </a:lnTo>
                      <a:lnTo>
                        <a:pt x="264" y="102"/>
                      </a:lnTo>
                      <a:lnTo>
                        <a:pt x="245" y="91"/>
                      </a:lnTo>
                      <a:lnTo>
                        <a:pt x="224" y="77"/>
                      </a:lnTo>
                      <a:lnTo>
                        <a:pt x="190" y="58"/>
                      </a:lnTo>
                      <a:lnTo>
                        <a:pt x="154" y="41"/>
                      </a:lnTo>
                      <a:lnTo>
                        <a:pt x="118" y="28"/>
                      </a:lnTo>
                      <a:lnTo>
                        <a:pt x="86" y="15"/>
                      </a:lnTo>
                      <a:lnTo>
                        <a:pt x="53" y="5"/>
                      </a:lnTo>
                      <a:lnTo>
                        <a:pt x="33" y="1"/>
                      </a:lnTo>
                      <a:lnTo>
                        <a:pt x="19" y="0"/>
                      </a:lnTo>
                      <a:lnTo>
                        <a:pt x="10" y="1"/>
                      </a:lnTo>
                      <a:lnTo>
                        <a:pt x="6" y="5"/>
                      </a:lnTo>
                      <a:lnTo>
                        <a:pt x="4" y="9"/>
                      </a:lnTo>
                      <a:lnTo>
                        <a:pt x="2" y="13"/>
                      </a:lnTo>
                      <a:lnTo>
                        <a:pt x="0" y="17"/>
                      </a:lnTo>
                      <a:lnTo>
                        <a:pt x="2" y="28"/>
                      </a:lnTo>
                      <a:lnTo>
                        <a:pt x="6" y="39"/>
                      </a:lnTo>
                      <a:lnTo>
                        <a:pt x="8" y="43"/>
                      </a:lnTo>
                      <a:lnTo>
                        <a:pt x="12" y="47"/>
                      </a:lnTo>
                      <a:lnTo>
                        <a:pt x="21" y="60"/>
                      </a:lnTo>
                      <a:lnTo>
                        <a:pt x="33" y="70"/>
                      </a:lnTo>
                      <a:lnTo>
                        <a:pt x="46" y="79"/>
                      </a:lnTo>
                      <a:lnTo>
                        <a:pt x="59" y="87"/>
                      </a:lnTo>
                      <a:lnTo>
                        <a:pt x="74" y="94"/>
                      </a:lnTo>
                      <a:lnTo>
                        <a:pt x="89" y="102"/>
                      </a:lnTo>
                      <a:lnTo>
                        <a:pt x="107" y="110"/>
                      </a:lnTo>
                      <a:lnTo>
                        <a:pt x="122" y="119"/>
                      </a:lnTo>
                      <a:lnTo>
                        <a:pt x="139" y="130"/>
                      </a:lnTo>
                      <a:lnTo>
                        <a:pt x="154" y="142"/>
                      </a:lnTo>
                      <a:lnTo>
                        <a:pt x="165" y="153"/>
                      </a:lnTo>
                      <a:lnTo>
                        <a:pt x="171" y="163"/>
                      </a:lnTo>
                      <a:lnTo>
                        <a:pt x="171" y="159"/>
                      </a:lnTo>
                      <a:lnTo>
                        <a:pt x="171" y="157"/>
                      </a:lnTo>
                      <a:lnTo>
                        <a:pt x="173" y="155"/>
                      </a:lnTo>
                      <a:lnTo>
                        <a:pt x="175" y="142"/>
                      </a:lnTo>
                      <a:lnTo>
                        <a:pt x="179" y="130"/>
                      </a:lnTo>
                      <a:lnTo>
                        <a:pt x="179" y="142"/>
                      </a:lnTo>
                      <a:lnTo>
                        <a:pt x="179" y="153"/>
                      </a:lnTo>
                      <a:lnTo>
                        <a:pt x="175" y="163"/>
                      </a:lnTo>
                      <a:lnTo>
                        <a:pt x="171" y="174"/>
                      </a:lnTo>
                      <a:lnTo>
                        <a:pt x="165" y="185"/>
                      </a:lnTo>
                      <a:lnTo>
                        <a:pt x="154" y="201"/>
                      </a:lnTo>
                      <a:lnTo>
                        <a:pt x="139" y="218"/>
                      </a:lnTo>
                      <a:lnTo>
                        <a:pt x="129" y="233"/>
                      </a:lnTo>
                      <a:lnTo>
                        <a:pt x="122" y="250"/>
                      </a:lnTo>
                      <a:lnTo>
                        <a:pt x="114" y="265"/>
                      </a:lnTo>
                      <a:lnTo>
                        <a:pt x="112" y="273"/>
                      </a:lnTo>
                      <a:lnTo>
                        <a:pt x="112" y="282"/>
                      </a:lnTo>
                      <a:lnTo>
                        <a:pt x="112" y="295"/>
                      </a:lnTo>
                      <a:lnTo>
                        <a:pt x="114" y="307"/>
                      </a:lnTo>
                      <a:lnTo>
                        <a:pt x="116" y="320"/>
                      </a:lnTo>
                      <a:lnTo>
                        <a:pt x="122" y="329"/>
                      </a:lnTo>
                      <a:lnTo>
                        <a:pt x="126" y="333"/>
                      </a:lnTo>
                      <a:lnTo>
                        <a:pt x="129" y="337"/>
                      </a:lnTo>
                      <a:lnTo>
                        <a:pt x="133" y="339"/>
                      </a:lnTo>
                      <a:lnTo>
                        <a:pt x="139" y="341"/>
                      </a:lnTo>
                      <a:lnTo>
                        <a:pt x="145" y="326"/>
                      </a:lnTo>
                      <a:lnTo>
                        <a:pt x="152" y="312"/>
                      </a:lnTo>
                      <a:lnTo>
                        <a:pt x="162" y="297"/>
                      </a:lnTo>
                      <a:lnTo>
                        <a:pt x="171" y="282"/>
                      </a:lnTo>
                      <a:lnTo>
                        <a:pt x="179" y="261"/>
                      </a:lnTo>
                      <a:lnTo>
                        <a:pt x="184" y="242"/>
                      </a:lnTo>
                      <a:lnTo>
                        <a:pt x="184" y="235"/>
                      </a:lnTo>
                      <a:lnTo>
                        <a:pt x="184" y="229"/>
                      </a:lnTo>
                      <a:lnTo>
                        <a:pt x="186" y="235"/>
                      </a:lnTo>
                      <a:lnTo>
                        <a:pt x="188" y="242"/>
                      </a:lnTo>
                      <a:lnTo>
                        <a:pt x="188" y="250"/>
                      </a:lnTo>
                      <a:lnTo>
                        <a:pt x="188" y="257"/>
                      </a:lnTo>
                      <a:lnTo>
                        <a:pt x="188" y="263"/>
                      </a:lnTo>
                      <a:lnTo>
                        <a:pt x="186" y="267"/>
                      </a:lnTo>
                      <a:lnTo>
                        <a:pt x="186" y="271"/>
                      </a:lnTo>
                      <a:lnTo>
                        <a:pt x="184" y="273"/>
                      </a:lnTo>
                      <a:lnTo>
                        <a:pt x="182" y="280"/>
                      </a:lnTo>
                      <a:lnTo>
                        <a:pt x="181" y="288"/>
                      </a:lnTo>
                      <a:lnTo>
                        <a:pt x="175" y="299"/>
                      </a:lnTo>
                      <a:lnTo>
                        <a:pt x="167" y="312"/>
                      </a:lnTo>
                      <a:lnTo>
                        <a:pt x="158" y="328"/>
                      </a:lnTo>
                      <a:lnTo>
                        <a:pt x="150" y="345"/>
                      </a:lnTo>
                      <a:lnTo>
                        <a:pt x="148" y="354"/>
                      </a:lnTo>
                      <a:lnTo>
                        <a:pt x="148" y="364"/>
                      </a:lnTo>
                      <a:lnTo>
                        <a:pt x="148" y="375"/>
                      </a:lnTo>
                      <a:lnTo>
                        <a:pt x="150" y="384"/>
                      </a:lnTo>
                      <a:lnTo>
                        <a:pt x="156" y="394"/>
                      </a:lnTo>
                      <a:lnTo>
                        <a:pt x="163" y="403"/>
                      </a:lnTo>
                      <a:lnTo>
                        <a:pt x="173" y="413"/>
                      </a:lnTo>
                      <a:lnTo>
                        <a:pt x="184" y="421"/>
                      </a:lnTo>
                      <a:lnTo>
                        <a:pt x="196" y="426"/>
                      </a:lnTo>
                      <a:lnTo>
                        <a:pt x="209" y="432"/>
                      </a:lnTo>
                      <a:lnTo>
                        <a:pt x="220" y="434"/>
                      </a:lnTo>
                      <a:lnTo>
                        <a:pt x="234" y="436"/>
                      </a:lnTo>
                      <a:lnTo>
                        <a:pt x="243" y="434"/>
                      </a:lnTo>
                      <a:lnTo>
                        <a:pt x="256" y="432"/>
                      </a:lnTo>
                      <a:lnTo>
                        <a:pt x="268" y="428"/>
                      </a:lnTo>
                      <a:lnTo>
                        <a:pt x="277" y="424"/>
                      </a:lnTo>
                      <a:lnTo>
                        <a:pt x="281" y="421"/>
                      </a:lnTo>
                      <a:lnTo>
                        <a:pt x="283" y="417"/>
                      </a:lnTo>
                      <a:lnTo>
                        <a:pt x="287" y="413"/>
                      </a:lnTo>
                      <a:lnTo>
                        <a:pt x="287" y="407"/>
                      </a:lnTo>
                      <a:lnTo>
                        <a:pt x="285" y="405"/>
                      </a:lnTo>
                      <a:lnTo>
                        <a:pt x="281" y="402"/>
                      </a:lnTo>
                      <a:lnTo>
                        <a:pt x="274" y="398"/>
                      </a:lnTo>
                      <a:lnTo>
                        <a:pt x="270" y="396"/>
                      </a:lnTo>
                      <a:lnTo>
                        <a:pt x="268" y="394"/>
                      </a:lnTo>
                      <a:lnTo>
                        <a:pt x="266" y="392"/>
                      </a:lnTo>
                      <a:lnTo>
                        <a:pt x="264" y="392"/>
                      </a:lnTo>
                      <a:lnTo>
                        <a:pt x="264" y="388"/>
                      </a:lnTo>
                      <a:lnTo>
                        <a:pt x="258" y="394"/>
                      </a:lnTo>
                      <a:lnTo>
                        <a:pt x="251" y="396"/>
                      </a:lnTo>
                      <a:lnTo>
                        <a:pt x="232" y="400"/>
                      </a:lnTo>
                      <a:lnTo>
                        <a:pt x="215" y="400"/>
                      </a:lnTo>
                      <a:lnTo>
                        <a:pt x="236" y="396"/>
                      </a:lnTo>
                      <a:lnTo>
                        <a:pt x="249" y="390"/>
                      </a:lnTo>
                      <a:lnTo>
                        <a:pt x="255" y="384"/>
                      </a:lnTo>
                      <a:lnTo>
                        <a:pt x="255" y="381"/>
                      </a:lnTo>
                      <a:lnTo>
                        <a:pt x="253" y="375"/>
                      </a:lnTo>
                      <a:lnTo>
                        <a:pt x="249" y="367"/>
                      </a:lnTo>
                      <a:lnTo>
                        <a:pt x="241" y="360"/>
                      </a:lnTo>
                      <a:lnTo>
                        <a:pt x="234" y="348"/>
                      </a:lnTo>
                      <a:lnTo>
                        <a:pt x="232" y="343"/>
                      </a:lnTo>
                      <a:lnTo>
                        <a:pt x="232" y="335"/>
                      </a:lnTo>
                      <a:lnTo>
                        <a:pt x="236" y="343"/>
                      </a:lnTo>
                      <a:lnTo>
                        <a:pt x="241" y="350"/>
                      </a:lnTo>
                      <a:lnTo>
                        <a:pt x="251" y="358"/>
                      </a:lnTo>
                      <a:lnTo>
                        <a:pt x="260" y="367"/>
                      </a:lnTo>
                      <a:lnTo>
                        <a:pt x="266" y="373"/>
                      </a:lnTo>
                      <a:lnTo>
                        <a:pt x="272" y="379"/>
                      </a:lnTo>
                      <a:lnTo>
                        <a:pt x="291" y="394"/>
                      </a:lnTo>
                      <a:lnTo>
                        <a:pt x="311" y="407"/>
                      </a:lnTo>
                      <a:lnTo>
                        <a:pt x="323" y="413"/>
                      </a:lnTo>
                      <a:lnTo>
                        <a:pt x="336" y="417"/>
                      </a:lnTo>
                      <a:lnTo>
                        <a:pt x="349" y="419"/>
                      </a:lnTo>
                      <a:lnTo>
                        <a:pt x="363" y="421"/>
                      </a:lnTo>
                      <a:lnTo>
                        <a:pt x="378" y="419"/>
                      </a:lnTo>
                      <a:lnTo>
                        <a:pt x="395" y="417"/>
                      </a:lnTo>
                      <a:lnTo>
                        <a:pt x="410" y="411"/>
                      </a:lnTo>
                      <a:lnTo>
                        <a:pt x="429" y="403"/>
                      </a:lnTo>
                      <a:lnTo>
                        <a:pt x="439" y="402"/>
                      </a:lnTo>
                      <a:lnTo>
                        <a:pt x="458" y="400"/>
                      </a:lnTo>
                      <a:lnTo>
                        <a:pt x="478" y="400"/>
                      </a:lnTo>
                      <a:lnTo>
                        <a:pt x="497" y="402"/>
                      </a:lnTo>
                      <a:lnTo>
                        <a:pt x="509" y="403"/>
                      </a:lnTo>
                      <a:lnTo>
                        <a:pt x="514" y="407"/>
                      </a:lnTo>
                      <a:lnTo>
                        <a:pt x="514" y="394"/>
                      </a:lnTo>
                      <a:lnTo>
                        <a:pt x="513" y="381"/>
                      </a:lnTo>
                      <a:lnTo>
                        <a:pt x="509" y="366"/>
                      </a:lnTo>
                      <a:lnTo>
                        <a:pt x="505" y="350"/>
                      </a:lnTo>
                      <a:lnTo>
                        <a:pt x="499" y="333"/>
                      </a:lnTo>
                      <a:lnTo>
                        <a:pt x="492" y="316"/>
                      </a:lnTo>
                      <a:lnTo>
                        <a:pt x="484" y="303"/>
                      </a:lnTo>
                      <a:lnTo>
                        <a:pt x="473" y="290"/>
                      </a:lnTo>
                      <a:lnTo>
                        <a:pt x="469" y="284"/>
                      </a:lnTo>
                      <a:lnTo>
                        <a:pt x="463" y="276"/>
                      </a:lnTo>
                      <a:lnTo>
                        <a:pt x="454" y="265"/>
                      </a:lnTo>
                      <a:lnTo>
                        <a:pt x="444" y="254"/>
                      </a:lnTo>
                      <a:lnTo>
                        <a:pt x="435" y="244"/>
                      </a:lnTo>
                      <a:lnTo>
                        <a:pt x="423" y="235"/>
                      </a:lnTo>
                      <a:lnTo>
                        <a:pt x="414" y="227"/>
                      </a:lnTo>
                      <a:lnTo>
                        <a:pt x="401" y="221"/>
                      </a:lnTo>
                      <a:close/>
                    </a:path>
                  </a:pathLst>
                </a:custGeom>
                <a:solidFill>
                  <a:srgbClr val="F2E3E2"/>
                </a:solidFill>
                <a:ln w="9525">
                  <a:noFill/>
                  <a:round/>
                  <a:headEnd/>
                  <a:tailEnd/>
                </a:ln>
              </p:spPr>
              <p:txBody>
                <a:bodyPr/>
                <a:lstStyle/>
                <a:p>
                  <a:endParaRPr lang="en-US"/>
                </a:p>
              </p:txBody>
            </p:sp>
            <p:sp>
              <p:nvSpPr>
                <p:cNvPr id="22343" name="Freeform 521"/>
                <p:cNvSpPr>
                  <a:spLocks/>
                </p:cNvSpPr>
                <p:nvPr/>
              </p:nvSpPr>
              <p:spPr bwMode="auto">
                <a:xfrm>
                  <a:off x="1373" y="1666"/>
                  <a:ext cx="159" cy="136"/>
                </a:xfrm>
                <a:custGeom>
                  <a:avLst/>
                  <a:gdLst>
                    <a:gd name="T0" fmla="*/ 17 w 159"/>
                    <a:gd name="T1" fmla="*/ 0 h 136"/>
                    <a:gd name="T2" fmla="*/ 10 w 159"/>
                    <a:gd name="T3" fmla="*/ 15 h 136"/>
                    <a:gd name="T4" fmla="*/ 4 w 159"/>
                    <a:gd name="T5" fmla="*/ 38 h 136"/>
                    <a:gd name="T6" fmla="*/ 0 w 159"/>
                    <a:gd name="T7" fmla="*/ 62 h 136"/>
                    <a:gd name="T8" fmla="*/ 0 w 159"/>
                    <a:gd name="T9" fmla="*/ 89 h 136"/>
                    <a:gd name="T10" fmla="*/ 2 w 159"/>
                    <a:gd name="T11" fmla="*/ 108 h 136"/>
                    <a:gd name="T12" fmla="*/ 8 w 159"/>
                    <a:gd name="T13" fmla="*/ 123 h 136"/>
                    <a:gd name="T14" fmla="*/ 12 w 159"/>
                    <a:gd name="T15" fmla="*/ 129 h 136"/>
                    <a:gd name="T16" fmla="*/ 17 w 159"/>
                    <a:gd name="T17" fmla="*/ 132 h 136"/>
                    <a:gd name="T18" fmla="*/ 23 w 159"/>
                    <a:gd name="T19" fmla="*/ 136 h 136"/>
                    <a:gd name="T20" fmla="*/ 30 w 159"/>
                    <a:gd name="T21" fmla="*/ 136 h 136"/>
                    <a:gd name="T22" fmla="*/ 36 w 159"/>
                    <a:gd name="T23" fmla="*/ 136 h 136"/>
                    <a:gd name="T24" fmla="*/ 42 w 159"/>
                    <a:gd name="T25" fmla="*/ 134 h 136"/>
                    <a:gd name="T26" fmla="*/ 46 w 159"/>
                    <a:gd name="T27" fmla="*/ 132 h 136"/>
                    <a:gd name="T28" fmla="*/ 51 w 159"/>
                    <a:gd name="T29" fmla="*/ 129 h 136"/>
                    <a:gd name="T30" fmla="*/ 61 w 159"/>
                    <a:gd name="T31" fmla="*/ 119 h 136"/>
                    <a:gd name="T32" fmla="*/ 70 w 159"/>
                    <a:gd name="T33" fmla="*/ 110 h 136"/>
                    <a:gd name="T34" fmla="*/ 78 w 159"/>
                    <a:gd name="T35" fmla="*/ 98 h 136"/>
                    <a:gd name="T36" fmla="*/ 85 w 159"/>
                    <a:gd name="T37" fmla="*/ 89 h 136"/>
                    <a:gd name="T38" fmla="*/ 93 w 159"/>
                    <a:gd name="T39" fmla="*/ 83 h 136"/>
                    <a:gd name="T40" fmla="*/ 99 w 159"/>
                    <a:gd name="T41" fmla="*/ 81 h 136"/>
                    <a:gd name="T42" fmla="*/ 110 w 159"/>
                    <a:gd name="T43" fmla="*/ 81 h 136"/>
                    <a:gd name="T44" fmla="*/ 118 w 159"/>
                    <a:gd name="T45" fmla="*/ 85 h 136"/>
                    <a:gd name="T46" fmla="*/ 123 w 159"/>
                    <a:gd name="T47" fmla="*/ 89 h 136"/>
                    <a:gd name="T48" fmla="*/ 129 w 159"/>
                    <a:gd name="T49" fmla="*/ 94 h 136"/>
                    <a:gd name="T50" fmla="*/ 131 w 159"/>
                    <a:gd name="T51" fmla="*/ 102 h 136"/>
                    <a:gd name="T52" fmla="*/ 133 w 159"/>
                    <a:gd name="T53" fmla="*/ 110 h 136"/>
                    <a:gd name="T54" fmla="*/ 135 w 159"/>
                    <a:gd name="T55" fmla="*/ 121 h 136"/>
                    <a:gd name="T56" fmla="*/ 135 w 159"/>
                    <a:gd name="T57" fmla="*/ 130 h 136"/>
                    <a:gd name="T58" fmla="*/ 139 w 159"/>
                    <a:gd name="T59" fmla="*/ 129 h 136"/>
                    <a:gd name="T60" fmla="*/ 141 w 159"/>
                    <a:gd name="T61" fmla="*/ 125 h 136"/>
                    <a:gd name="T62" fmla="*/ 146 w 159"/>
                    <a:gd name="T63" fmla="*/ 117 h 136"/>
                    <a:gd name="T64" fmla="*/ 150 w 159"/>
                    <a:gd name="T65" fmla="*/ 111 h 136"/>
                    <a:gd name="T66" fmla="*/ 156 w 159"/>
                    <a:gd name="T67" fmla="*/ 106 h 136"/>
                    <a:gd name="T68" fmla="*/ 159 w 159"/>
                    <a:gd name="T69" fmla="*/ 96 h 136"/>
                    <a:gd name="T70" fmla="*/ 156 w 159"/>
                    <a:gd name="T71" fmla="*/ 89 h 136"/>
                    <a:gd name="T72" fmla="*/ 150 w 159"/>
                    <a:gd name="T73" fmla="*/ 83 h 136"/>
                    <a:gd name="T74" fmla="*/ 133 w 159"/>
                    <a:gd name="T75" fmla="*/ 68 h 136"/>
                    <a:gd name="T76" fmla="*/ 112 w 159"/>
                    <a:gd name="T77" fmla="*/ 57 h 136"/>
                    <a:gd name="T78" fmla="*/ 93 w 159"/>
                    <a:gd name="T79" fmla="*/ 45 h 136"/>
                    <a:gd name="T80" fmla="*/ 78 w 159"/>
                    <a:gd name="T81" fmla="*/ 38 h 136"/>
                    <a:gd name="T82" fmla="*/ 61 w 159"/>
                    <a:gd name="T83" fmla="*/ 28 h 136"/>
                    <a:gd name="T84" fmla="*/ 48 w 159"/>
                    <a:gd name="T85" fmla="*/ 19 h 136"/>
                    <a:gd name="T86" fmla="*/ 32 w 159"/>
                    <a:gd name="T87" fmla="*/ 9 h 136"/>
                    <a:gd name="T88" fmla="*/ 17 w 159"/>
                    <a:gd name="T89" fmla="*/ 0 h 1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9"/>
                    <a:gd name="T136" fmla="*/ 0 h 136"/>
                    <a:gd name="T137" fmla="*/ 159 w 159"/>
                    <a:gd name="T138" fmla="*/ 136 h 1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9" h="136">
                      <a:moveTo>
                        <a:pt x="17" y="0"/>
                      </a:moveTo>
                      <a:lnTo>
                        <a:pt x="10" y="15"/>
                      </a:lnTo>
                      <a:lnTo>
                        <a:pt x="4" y="38"/>
                      </a:lnTo>
                      <a:lnTo>
                        <a:pt x="0" y="62"/>
                      </a:lnTo>
                      <a:lnTo>
                        <a:pt x="0" y="89"/>
                      </a:lnTo>
                      <a:lnTo>
                        <a:pt x="2" y="108"/>
                      </a:lnTo>
                      <a:lnTo>
                        <a:pt x="8" y="123"/>
                      </a:lnTo>
                      <a:lnTo>
                        <a:pt x="12" y="129"/>
                      </a:lnTo>
                      <a:lnTo>
                        <a:pt x="17" y="132"/>
                      </a:lnTo>
                      <a:lnTo>
                        <a:pt x="23" y="136"/>
                      </a:lnTo>
                      <a:lnTo>
                        <a:pt x="30" y="136"/>
                      </a:lnTo>
                      <a:lnTo>
                        <a:pt x="36" y="136"/>
                      </a:lnTo>
                      <a:lnTo>
                        <a:pt x="42" y="134"/>
                      </a:lnTo>
                      <a:lnTo>
                        <a:pt x="46" y="132"/>
                      </a:lnTo>
                      <a:lnTo>
                        <a:pt x="51" y="129"/>
                      </a:lnTo>
                      <a:lnTo>
                        <a:pt x="61" y="119"/>
                      </a:lnTo>
                      <a:lnTo>
                        <a:pt x="70" y="110"/>
                      </a:lnTo>
                      <a:lnTo>
                        <a:pt x="78" y="98"/>
                      </a:lnTo>
                      <a:lnTo>
                        <a:pt x="85" y="89"/>
                      </a:lnTo>
                      <a:lnTo>
                        <a:pt x="93" y="83"/>
                      </a:lnTo>
                      <a:lnTo>
                        <a:pt x="99" y="81"/>
                      </a:lnTo>
                      <a:lnTo>
                        <a:pt x="110" y="81"/>
                      </a:lnTo>
                      <a:lnTo>
                        <a:pt x="118" y="85"/>
                      </a:lnTo>
                      <a:lnTo>
                        <a:pt x="123" y="89"/>
                      </a:lnTo>
                      <a:lnTo>
                        <a:pt x="129" y="94"/>
                      </a:lnTo>
                      <a:lnTo>
                        <a:pt x="131" y="102"/>
                      </a:lnTo>
                      <a:lnTo>
                        <a:pt x="133" y="110"/>
                      </a:lnTo>
                      <a:lnTo>
                        <a:pt x="135" y="121"/>
                      </a:lnTo>
                      <a:lnTo>
                        <a:pt x="135" y="130"/>
                      </a:lnTo>
                      <a:lnTo>
                        <a:pt x="139" y="129"/>
                      </a:lnTo>
                      <a:lnTo>
                        <a:pt x="141" y="125"/>
                      </a:lnTo>
                      <a:lnTo>
                        <a:pt x="146" y="117"/>
                      </a:lnTo>
                      <a:lnTo>
                        <a:pt x="150" y="111"/>
                      </a:lnTo>
                      <a:lnTo>
                        <a:pt x="156" y="106"/>
                      </a:lnTo>
                      <a:lnTo>
                        <a:pt x="159" y="96"/>
                      </a:lnTo>
                      <a:lnTo>
                        <a:pt x="156" y="89"/>
                      </a:lnTo>
                      <a:lnTo>
                        <a:pt x="150" y="83"/>
                      </a:lnTo>
                      <a:lnTo>
                        <a:pt x="133" y="68"/>
                      </a:lnTo>
                      <a:lnTo>
                        <a:pt x="112" y="57"/>
                      </a:lnTo>
                      <a:lnTo>
                        <a:pt x="93" y="45"/>
                      </a:lnTo>
                      <a:lnTo>
                        <a:pt x="78" y="38"/>
                      </a:lnTo>
                      <a:lnTo>
                        <a:pt x="61" y="28"/>
                      </a:lnTo>
                      <a:lnTo>
                        <a:pt x="48" y="19"/>
                      </a:lnTo>
                      <a:lnTo>
                        <a:pt x="32" y="9"/>
                      </a:lnTo>
                      <a:lnTo>
                        <a:pt x="17" y="0"/>
                      </a:lnTo>
                      <a:close/>
                    </a:path>
                  </a:pathLst>
                </a:custGeom>
                <a:solidFill>
                  <a:srgbClr val="BF4B47"/>
                </a:solidFill>
                <a:ln w="9525">
                  <a:noFill/>
                  <a:round/>
                  <a:headEnd/>
                  <a:tailEnd/>
                </a:ln>
              </p:spPr>
              <p:txBody>
                <a:bodyPr/>
                <a:lstStyle/>
                <a:p>
                  <a:endParaRPr lang="en-US"/>
                </a:p>
              </p:txBody>
            </p:sp>
            <p:sp>
              <p:nvSpPr>
                <p:cNvPr id="22344" name="Freeform 522"/>
                <p:cNvSpPr>
                  <a:spLocks/>
                </p:cNvSpPr>
                <p:nvPr/>
              </p:nvSpPr>
              <p:spPr bwMode="auto">
                <a:xfrm>
                  <a:off x="1377" y="1668"/>
                  <a:ext cx="152" cy="127"/>
                </a:xfrm>
                <a:custGeom>
                  <a:avLst/>
                  <a:gdLst>
                    <a:gd name="T0" fmla="*/ 137 w 152"/>
                    <a:gd name="T1" fmla="*/ 119 h 127"/>
                    <a:gd name="T2" fmla="*/ 144 w 152"/>
                    <a:gd name="T3" fmla="*/ 115 h 127"/>
                    <a:gd name="T4" fmla="*/ 148 w 152"/>
                    <a:gd name="T5" fmla="*/ 108 h 127"/>
                    <a:gd name="T6" fmla="*/ 150 w 152"/>
                    <a:gd name="T7" fmla="*/ 100 h 127"/>
                    <a:gd name="T8" fmla="*/ 152 w 152"/>
                    <a:gd name="T9" fmla="*/ 91 h 127"/>
                    <a:gd name="T10" fmla="*/ 152 w 152"/>
                    <a:gd name="T11" fmla="*/ 87 h 127"/>
                    <a:gd name="T12" fmla="*/ 146 w 152"/>
                    <a:gd name="T13" fmla="*/ 81 h 127"/>
                    <a:gd name="T14" fmla="*/ 138 w 152"/>
                    <a:gd name="T15" fmla="*/ 73 h 127"/>
                    <a:gd name="T16" fmla="*/ 129 w 152"/>
                    <a:gd name="T17" fmla="*/ 66 h 127"/>
                    <a:gd name="T18" fmla="*/ 118 w 152"/>
                    <a:gd name="T19" fmla="*/ 60 h 127"/>
                    <a:gd name="T20" fmla="*/ 108 w 152"/>
                    <a:gd name="T21" fmla="*/ 53 h 127"/>
                    <a:gd name="T22" fmla="*/ 89 w 152"/>
                    <a:gd name="T23" fmla="*/ 43 h 127"/>
                    <a:gd name="T24" fmla="*/ 70 w 152"/>
                    <a:gd name="T25" fmla="*/ 34 h 127"/>
                    <a:gd name="T26" fmla="*/ 61 w 152"/>
                    <a:gd name="T27" fmla="*/ 28 h 127"/>
                    <a:gd name="T28" fmla="*/ 49 w 152"/>
                    <a:gd name="T29" fmla="*/ 22 h 127"/>
                    <a:gd name="T30" fmla="*/ 30 w 152"/>
                    <a:gd name="T31" fmla="*/ 11 h 127"/>
                    <a:gd name="T32" fmla="*/ 15 w 152"/>
                    <a:gd name="T33" fmla="*/ 0 h 127"/>
                    <a:gd name="T34" fmla="*/ 11 w 152"/>
                    <a:gd name="T35" fmla="*/ 7 h 127"/>
                    <a:gd name="T36" fmla="*/ 8 w 152"/>
                    <a:gd name="T37" fmla="*/ 17 h 127"/>
                    <a:gd name="T38" fmla="*/ 4 w 152"/>
                    <a:gd name="T39" fmla="*/ 28 h 127"/>
                    <a:gd name="T40" fmla="*/ 2 w 152"/>
                    <a:gd name="T41" fmla="*/ 39 h 127"/>
                    <a:gd name="T42" fmla="*/ 2 w 152"/>
                    <a:gd name="T43" fmla="*/ 66 h 127"/>
                    <a:gd name="T44" fmla="*/ 0 w 152"/>
                    <a:gd name="T45" fmla="*/ 87 h 127"/>
                    <a:gd name="T46" fmla="*/ 2 w 152"/>
                    <a:gd name="T47" fmla="*/ 96 h 127"/>
                    <a:gd name="T48" fmla="*/ 2 w 152"/>
                    <a:gd name="T49" fmla="*/ 104 h 127"/>
                    <a:gd name="T50" fmla="*/ 4 w 152"/>
                    <a:gd name="T51" fmla="*/ 111 h 127"/>
                    <a:gd name="T52" fmla="*/ 8 w 152"/>
                    <a:gd name="T53" fmla="*/ 117 h 127"/>
                    <a:gd name="T54" fmla="*/ 13 w 152"/>
                    <a:gd name="T55" fmla="*/ 121 h 127"/>
                    <a:gd name="T56" fmla="*/ 19 w 152"/>
                    <a:gd name="T57" fmla="*/ 125 h 127"/>
                    <a:gd name="T58" fmla="*/ 26 w 152"/>
                    <a:gd name="T59" fmla="*/ 127 h 127"/>
                    <a:gd name="T60" fmla="*/ 34 w 152"/>
                    <a:gd name="T61" fmla="*/ 127 h 127"/>
                    <a:gd name="T62" fmla="*/ 40 w 152"/>
                    <a:gd name="T63" fmla="*/ 125 h 127"/>
                    <a:gd name="T64" fmla="*/ 47 w 152"/>
                    <a:gd name="T65" fmla="*/ 119 h 127"/>
                    <a:gd name="T66" fmla="*/ 55 w 152"/>
                    <a:gd name="T67" fmla="*/ 111 h 127"/>
                    <a:gd name="T68" fmla="*/ 64 w 152"/>
                    <a:gd name="T69" fmla="*/ 102 h 127"/>
                    <a:gd name="T70" fmla="*/ 80 w 152"/>
                    <a:gd name="T71" fmla="*/ 83 h 127"/>
                    <a:gd name="T72" fmla="*/ 93 w 152"/>
                    <a:gd name="T73" fmla="*/ 73 h 127"/>
                    <a:gd name="T74" fmla="*/ 99 w 152"/>
                    <a:gd name="T75" fmla="*/ 70 h 127"/>
                    <a:gd name="T76" fmla="*/ 104 w 152"/>
                    <a:gd name="T77" fmla="*/ 68 h 127"/>
                    <a:gd name="T78" fmla="*/ 110 w 152"/>
                    <a:gd name="T79" fmla="*/ 68 h 127"/>
                    <a:gd name="T80" fmla="*/ 114 w 152"/>
                    <a:gd name="T81" fmla="*/ 68 h 127"/>
                    <a:gd name="T82" fmla="*/ 121 w 152"/>
                    <a:gd name="T83" fmla="*/ 72 h 127"/>
                    <a:gd name="T84" fmla="*/ 127 w 152"/>
                    <a:gd name="T85" fmla="*/ 79 h 127"/>
                    <a:gd name="T86" fmla="*/ 131 w 152"/>
                    <a:gd name="T87" fmla="*/ 89 h 127"/>
                    <a:gd name="T88" fmla="*/ 135 w 152"/>
                    <a:gd name="T89" fmla="*/ 98 h 127"/>
                    <a:gd name="T90" fmla="*/ 137 w 152"/>
                    <a:gd name="T91" fmla="*/ 109 h 127"/>
                    <a:gd name="T92" fmla="*/ 137 w 152"/>
                    <a:gd name="T93" fmla="*/ 119 h 1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2"/>
                    <a:gd name="T142" fmla="*/ 0 h 127"/>
                    <a:gd name="T143" fmla="*/ 152 w 152"/>
                    <a:gd name="T144" fmla="*/ 127 h 1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2" h="127">
                      <a:moveTo>
                        <a:pt x="137" y="119"/>
                      </a:moveTo>
                      <a:lnTo>
                        <a:pt x="144" y="115"/>
                      </a:lnTo>
                      <a:lnTo>
                        <a:pt x="148" y="108"/>
                      </a:lnTo>
                      <a:lnTo>
                        <a:pt x="150" y="100"/>
                      </a:lnTo>
                      <a:lnTo>
                        <a:pt x="152" y="91"/>
                      </a:lnTo>
                      <a:lnTo>
                        <a:pt x="152" y="87"/>
                      </a:lnTo>
                      <a:lnTo>
                        <a:pt x="146" y="81"/>
                      </a:lnTo>
                      <a:lnTo>
                        <a:pt x="138" y="73"/>
                      </a:lnTo>
                      <a:lnTo>
                        <a:pt x="129" y="66"/>
                      </a:lnTo>
                      <a:lnTo>
                        <a:pt x="118" y="60"/>
                      </a:lnTo>
                      <a:lnTo>
                        <a:pt x="108" y="53"/>
                      </a:lnTo>
                      <a:lnTo>
                        <a:pt x="89" y="43"/>
                      </a:lnTo>
                      <a:lnTo>
                        <a:pt x="70" y="34"/>
                      </a:lnTo>
                      <a:lnTo>
                        <a:pt x="61" y="28"/>
                      </a:lnTo>
                      <a:lnTo>
                        <a:pt x="49" y="22"/>
                      </a:lnTo>
                      <a:lnTo>
                        <a:pt x="30" y="11"/>
                      </a:lnTo>
                      <a:lnTo>
                        <a:pt x="15" y="0"/>
                      </a:lnTo>
                      <a:lnTo>
                        <a:pt x="11" y="7"/>
                      </a:lnTo>
                      <a:lnTo>
                        <a:pt x="8" y="17"/>
                      </a:lnTo>
                      <a:lnTo>
                        <a:pt x="4" y="28"/>
                      </a:lnTo>
                      <a:lnTo>
                        <a:pt x="2" y="39"/>
                      </a:lnTo>
                      <a:lnTo>
                        <a:pt x="2" y="66"/>
                      </a:lnTo>
                      <a:lnTo>
                        <a:pt x="0" y="87"/>
                      </a:lnTo>
                      <a:lnTo>
                        <a:pt x="2" y="96"/>
                      </a:lnTo>
                      <a:lnTo>
                        <a:pt x="2" y="104"/>
                      </a:lnTo>
                      <a:lnTo>
                        <a:pt x="4" y="111"/>
                      </a:lnTo>
                      <a:lnTo>
                        <a:pt x="8" y="117"/>
                      </a:lnTo>
                      <a:lnTo>
                        <a:pt x="13" y="121"/>
                      </a:lnTo>
                      <a:lnTo>
                        <a:pt x="19" y="125"/>
                      </a:lnTo>
                      <a:lnTo>
                        <a:pt x="26" y="127"/>
                      </a:lnTo>
                      <a:lnTo>
                        <a:pt x="34" y="127"/>
                      </a:lnTo>
                      <a:lnTo>
                        <a:pt x="40" y="125"/>
                      </a:lnTo>
                      <a:lnTo>
                        <a:pt x="47" y="119"/>
                      </a:lnTo>
                      <a:lnTo>
                        <a:pt x="55" y="111"/>
                      </a:lnTo>
                      <a:lnTo>
                        <a:pt x="64" y="102"/>
                      </a:lnTo>
                      <a:lnTo>
                        <a:pt x="80" y="83"/>
                      </a:lnTo>
                      <a:lnTo>
                        <a:pt x="93" y="73"/>
                      </a:lnTo>
                      <a:lnTo>
                        <a:pt x="99" y="70"/>
                      </a:lnTo>
                      <a:lnTo>
                        <a:pt x="104" y="68"/>
                      </a:lnTo>
                      <a:lnTo>
                        <a:pt x="110" y="68"/>
                      </a:lnTo>
                      <a:lnTo>
                        <a:pt x="114" y="68"/>
                      </a:lnTo>
                      <a:lnTo>
                        <a:pt x="121" y="72"/>
                      </a:lnTo>
                      <a:lnTo>
                        <a:pt x="127" y="79"/>
                      </a:lnTo>
                      <a:lnTo>
                        <a:pt x="131" y="89"/>
                      </a:lnTo>
                      <a:lnTo>
                        <a:pt x="135" y="98"/>
                      </a:lnTo>
                      <a:lnTo>
                        <a:pt x="137" y="109"/>
                      </a:lnTo>
                      <a:lnTo>
                        <a:pt x="137" y="119"/>
                      </a:lnTo>
                      <a:close/>
                    </a:path>
                  </a:pathLst>
                </a:custGeom>
                <a:solidFill>
                  <a:srgbClr val="E04D40"/>
                </a:solidFill>
                <a:ln w="9525">
                  <a:noFill/>
                  <a:round/>
                  <a:headEnd/>
                  <a:tailEnd/>
                </a:ln>
              </p:spPr>
              <p:txBody>
                <a:bodyPr/>
                <a:lstStyle/>
                <a:p>
                  <a:endParaRPr lang="en-US"/>
                </a:p>
              </p:txBody>
            </p:sp>
            <p:sp>
              <p:nvSpPr>
                <p:cNvPr id="22345" name="Freeform 523"/>
                <p:cNvSpPr>
                  <a:spLocks/>
                </p:cNvSpPr>
                <p:nvPr/>
              </p:nvSpPr>
              <p:spPr bwMode="auto">
                <a:xfrm>
                  <a:off x="1269" y="1747"/>
                  <a:ext cx="1047" cy="888"/>
                </a:xfrm>
                <a:custGeom>
                  <a:avLst/>
                  <a:gdLst>
                    <a:gd name="T0" fmla="*/ 618 w 1047"/>
                    <a:gd name="T1" fmla="*/ 351 h 888"/>
                    <a:gd name="T2" fmla="*/ 554 w 1047"/>
                    <a:gd name="T3" fmla="*/ 345 h 888"/>
                    <a:gd name="T4" fmla="*/ 512 w 1047"/>
                    <a:gd name="T5" fmla="*/ 309 h 888"/>
                    <a:gd name="T6" fmla="*/ 501 w 1047"/>
                    <a:gd name="T7" fmla="*/ 273 h 888"/>
                    <a:gd name="T8" fmla="*/ 447 w 1047"/>
                    <a:gd name="T9" fmla="*/ 277 h 888"/>
                    <a:gd name="T10" fmla="*/ 408 w 1047"/>
                    <a:gd name="T11" fmla="*/ 266 h 888"/>
                    <a:gd name="T12" fmla="*/ 375 w 1047"/>
                    <a:gd name="T13" fmla="*/ 288 h 888"/>
                    <a:gd name="T14" fmla="*/ 290 w 1047"/>
                    <a:gd name="T15" fmla="*/ 283 h 888"/>
                    <a:gd name="T16" fmla="*/ 239 w 1047"/>
                    <a:gd name="T17" fmla="*/ 233 h 888"/>
                    <a:gd name="T18" fmla="*/ 222 w 1047"/>
                    <a:gd name="T19" fmla="*/ 188 h 888"/>
                    <a:gd name="T20" fmla="*/ 201 w 1047"/>
                    <a:gd name="T21" fmla="*/ 133 h 888"/>
                    <a:gd name="T22" fmla="*/ 229 w 1047"/>
                    <a:gd name="T23" fmla="*/ 63 h 888"/>
                    <a:gd name="T24" fmla="*/ 237 w 1047"/>
                    <a:gd name="T25" fmla="*/ 27 h 888"/>
                    <a:gd name="T26" fmla="*/ 195 w 1047"/>
                    <a:gd name="T27" fmla="*/ 2 h 888"/>
                    <a:gd name="T28" fmla="*/ 136 w 1047"/>
                    <a:gd name="T29" fmla="*/ 57 h 888"/>
                    <a:gd name="T30" fmla="*/ 114 w 1047"/>
                    <a:gd name="T31" fmla="*/ 44 h 888"/>
                    <a:gd name="T32" fmla="*/ 85 w 1047"/>
                    <a:gd name="T33" fmla="*/ 42 h 888"/>
                    <a:gd name="T34" fmla="*/ 74 w 1047"/>
                    <a:gd name="T35" fmla="*/ 82 h 888"/>
                    <a:gd name="T36" fmla="*/ 93 w 1047"/>
                    <a:gd name="T37" fmla="*/ 106 h 888"/>
                    <a:gd name="T38" fmla="*/ 68 w 1047"/>
                    <a:gd name="T39" fmla="*/ 205 h 888"/>
                    <a:gd name="T40" fmla="*/ 26 w 1047"/>
                    <a:gd name="T41" fmla="*/ 237 h 888"/>
                    <a:gd name="T42" fmla="*/ 4 w 1047"/>
                    <a:gd name="T43" fmla="*/ 245 h 888"/>
                    <a:gd name="T44" fmla="*/ 4 w 1047"/>
                    <a:gd name="T45" fmla="*/ 311 h 888"/>
                    <a:gd name="T46" fmla="*/ 62 w 1047"/>
                    <a:gd name="T47" fmla="*/ 393 h 888"/>
                    <a:gd name="T48" fmla="*/ 95 w 1047"/>
                    <a:gd name="T49" fmla="*/ 419 h 888"/>
                    <a:gd name="T50" fmla="*/ 112 w 1047"/>
                    <a:gd name="T51" fmla="*/ 503 h 888"/>
                    <a:gd name="T52" fmla="*/ 153 w 1047"/>
                    <a:gd name="T53" fmla="*/ 609 h 888"/>
                    <a:gd name="T54" fmla="*/ 237 w 1047"/>
                    <a:gd name="T55" fmla="*/ 730 h 888"/>
                    <a:gd name="T56" fmla="*/ 332 w 1047"/>
                    <a:gd name="T57" fmla="*/ 804 h 888"/>
                    <a:gd name="T58" fmla="*/ 410 w 1047"/>
                    <a:gd name="T59" fmla="*/ 844 h 888"/>
                    <a:gd name="T60" fmla="*/ 501 w 1047"/>
                    <a:gd name="T61" fmla="*/ 876 h 888"/>
                    <a:gd name="T62" fmla="*/ 595 w 1047"/>
                    <a:gd name="T63" fmla="*/ 888 h 888"/>
                    <a:gd name="T64" fmla="*/ 700 w 1047"/>
                    <a:gd name="T65" fmla="*/ 880 h 888"/>
                    <a:gd name="T66" fmla="*/ 808 w 1047"/>
                    <a:gd name="T67" fmla="*/ 833 h 888"/>
                    <a:gd name="T68" fmla="*/ 878 w 1047"/>
                    <a:gd name="T69" fmla="*/ 751 h 888"/>
                    <a:gd name="T70" fmla="*/ 910 w 1047"/>
                    <a:gd name="T71" fmla="*/ 673 h 888"/>
                    <a:gd name="T72" fmla="*/ 926 w 1047"/>
                    <a:gd name="T73" fmla="*/ 654 h 888"/>
                    <a:gd name="T74" fmla="*/ 994 w 1047"/>
                    <a:gd name="T75" fmla="*/ 552 h 888"/>
                    <a:gd name="T76" fmla="*/ 1047 w 1047"/>
                    <a:gd name="T77" fmla="*/ 505 h 888"/>
                    <a:gd name="T78" fmla="*/ 1000 w 1047"/>
                    <a:gd name="T79" fmla="*/ 506 h 888"/>
                    <a:gd name="T80" fmla="*/ 977 w 1047"/>
                    <a:gd name="T81" fmla="*/ 499 h 888"/>
                    <a:gd name="T82" fmla="*/ 1009 w 1047"/>
                    <a:gd name="T83" fmla="*/ 425 h 888"/>
                    <a:gd name="T84" fmla="*/ 1013 w 1047"/>
                    <a:gd name="T85" fmla="*/ 338 h 888"/>
                    <a:gd name="T86" fmla="*/ 1005 w 1047"/>
                    <a:gd name="T87" fmla="*/ 300 h 888"/>
                    <a:gd name="T88" fmla="*/ 1000 w 1047"/>
                    <a:gd name="T89" fmla="*/ 271 h 888"/>
                    <a:gd name="T90" fmla="*/ 977 w 1047"/>
                    <a:gd name="T91" fmla="*/ 169 h 888"/>
                    <a:gd name="T92" fmla="*/ 965 w 1047"/>
                    <a:gd name="T93" fmla="*/ 163 h 888"/>
                    <a:gd name="T94" fmla="*/ 958 w 1047"/>
                    <a:gd name="T95" fmla="*/ 235 h 888"/>
                    <a:gd name="T96" fmla="*/ 929 w 1047"/>
                    <a:gd name="T97" fmla="*/ 322 h 888"/>
                    <a:gd name="T98" fmla="*/ 926 w 1047"/>
                    <a:gd name="T99" fmla="*/ 286 h 888"/>
                    <a:gd name="T100" fmla="*/ 914 w 1047"/>
                    <a:gd name="T101" fmla="*/ 311 h 888"/>
                    <a:gd name="T102" fmla="*/ 848 w 1047"/>
                    <a:gd name="T103" fmla="*/ 377 h 888"/>
                    <a:gd name="T104" fmla="*/ 793 w 1047"/>
                    <a:gd name="T105" fmla="*/ 398 h 888"/>
                    <a:gd name="T106" fmla="*/ 730 w 1047"/>
                    <a:gd name="T107" fmla="*/ 353 h 88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7"/>
                    <a:gd name="T163" fmla="*/ 0 h 888"/>
                    <a:gd name="T164" fmla="*/ 1047 w 1047"/>
                    <a:gd name="T165" fmla="*/ 888 h 88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7" h="888">
                      <a:moveTo>
                        <a:pt x="694" y="341"/>
                      </a:moveTo>
                      <a:lnTo>
                        <a:pt x="671" y="345"/>
                      </a:lnTo>
                      <a:lnTo>
                        <a:pt x="652" y="349"/>
                      </a:lnTo>
                      <a:lnTo>
                        <a:pt x="633" y="351"/>
                      </a:lnTo>
                      <a:lnTo>
                        <a:pt x="618" y="351"/>
                      </a:lnTo>
                      <a:lnTo>
                        <a:pt x="601" y="351"/>
                      </a:lnTo>
                      <a:lnTo>
                        <a:pt x="586" y="351"/>
                      </a:lnTo>
                      <a:lnTo>
                        <a:pt x="571" y="349"/>
                      </a:lnTo>
                      <a:lnTo>
                        <a:pt x="558" y="345"/>
                      </a:lnTo>
                      <a:lnTo>
                        <a:pt x="554" y="345"/>
                      </a:lnTo>
                      <a:lnTo>
                        <a:pt x="550" y="343"/>
                      </a:lnTo>
                      <a:lnTo>
                        <a:pt x="535" y="336"/>
                      </a:lnTo>
                      <a:lnTo>
                        <a:pt x="521" y="324"/>
                      </a:lnTo>
                      <a:lnTo>
                        <a:pt x="518" y="317"/>
                      </a:lnTo>
                      <a:lnTo>
                        <a:pt x="512" y="309"/>
                      </a:lnTo>
                      <a:lnTo>
                        <a:pt x="508" y="302"/>
                      </a:lnTo>
                      <a:lnTo>
                        <a:pt x="506" y="292"/>
                      </a:lnTo>
                      <a:lnTo>
                        <a:pt x="504" y="283"/>
                      </a:lnTo>
                      <a:lnTo>
                        <a:pt x="506" y="273"/>
                      </a:lnTo>
                      <a:lnTo>
                        <a:pt x="501" y="273"/>
                      </a:lnTo>
                      <a:lnTo>
                        <a:pt x="491" y="277"/>
                      </a:lnTo>
                      <a:lnTo>
                        <a:pt x="480" y="279"/>
                      </a:lnTo>
                      <a:lnTo>
                        <a:pt x="470" y="281"/>
                      </a:lnTo>
                      <a:lnTo>
                        <a:pt x="459" y="281"/>
                      </a:lnTo>
                      <a:lnTo>
                        <a:pt x="447" y="277"/>
                      </a:lnTo>
                      <a:lnTo>
                        <a:pt x="442" y="275"/>
                      </a:lnTo>
                      <a:lnTo>
                        <a:pt x="434" y="275"/>
                      </a:lnTo>
                      <a:lnTo>
                        <a:pt x="425" y="271"/>
                      </a:lnTo>
                      <a:lnTo>
                        <a:pt x="415" y="268"/>
                      </a:lnTo>
                      <a:lnTo>
                        <a:pt x="408" y="266"/>
                      </a:lnTo>
                      <a:lnTo>
                        <a:pt x="402" y="266"/>
                      </a:lnTo>
                      <a:lnTo>
                        <a:pt x="396" y="269"/>
                      </a:lnTo>
                      <a:lnTo>
                        <a:pt x="391" y="277"/>
                      </a:lnTo>
                      <a:lnTo>
                        <a:pt x="385" y="283"/>
                      </a:lnTo>
                      <a:lnTo>
                        <a:pt x="375" y="288"/>
                      </a:lnTo>
                      <a:lnTo>
                        <a:pt x="360" y="292"/>
                      </a:lnTo>
                      <a:lnTo>
                        <a:pt x="343" y="294"/>
                      </a:lnTo>
                      <a:lnTo>
                        <a:pt x="326" y="292"/>
                      </a:lnTo>
                      <a:lnTo>
                        <a:pt x="307" y="288"/>
                      </a:lnTo>
                      <a:lnTo>
                        <a:pt x="290" y="283"/>
                      </a:lnTo>
                      <a:lnTo>
                        <a:pt x="273" y="275"/>
                      </a:lnTo>
                      <a:lnTo>
                        <a:pt x="260" y="266"/>
                      </a:lnTo>
                      <a:lnTo>
                        <a:pt x="248" y="254"/>
                      </a:lnTo>
                      <a:lnTo>
                        <a:pt x="243" y="245"/>
                      </a:lnTo>
                      <a:lnTo>
                        <a:pt x="239" y="233"/>
                      </a:lnTo>
                      <a:lnTo>
                        <a:pt x="235" y="218"/>
                      </a:lnTo>
                      <a:lnTo>
                        <a:pt x="237" y="197"/>
                      </a:lnTo>
                      <a:lnTo>
                        <a:pt x="235" y="195"/>
                      </a:lnTo>
                      <a:lnTo>
                        <a:pt x="231" y="195"/>
                      </a:lnTo>
                      <a:lnTo>
                        <a:pt x="222" y="188"/>
                      </a:lnTo>
                      <a:lnTo>
                        <a:pt x="214" y="180"/>
                      </a:lnTo>
                      <a:lnTo>
                        <a:pt x="207" y="171"/>
                      </a:lnTo>
                      <a:lnTo>
                        <a:pt x="203" y="159"/>
                      </a:lnTo>
                      <a:lnTo>
                        <a:pt x="201" y="146"/>
                      </a:lnTo>
                      <a:lnTo>
                        <a:pt x="201" y="133"/>
                      </a:lnTo>
                      <a:lnTo>
                        <a:pt x="203" y="116"/>
                      </a:lnTo>
                      <a:lnTo>
                        <a:pt x="208" y="97"/>
                      </a:lnTo>
                      <a:lnTo>
                        <a:pt x="214" y="87"/>
                      </a:lnTo>
                      <a:lnTo>
                        <a:pt x="220" y="76"/>
                      </a:lnTo>
                      <a:lnTo>
                        <a:pt x="229" y="63"/>
                      </a:lnTo>
                      <a:lnTo>
                        <a:pt x="239" y="49"/>
                      </a:lnTo>
                      <a:lnTo>
                        <a:pt x="241" y="44"/>
                      </a:lnTo>
                      <a:lnTo>
                        <a:pt x="241" y="38"/>
                      </a:lnTo>
                      <a:lnTo>
                        <a:pt x="239" y="32"/>
                      </a:lnTo>
                      <a:lnTo>
                        <a:pt x="237" y="27"/>
                      </a:lnTo>
                      <a:lnTo>
                        <a:pt x="233" y="13"/>
                      </a:lnTo>
                      <a:lnTo>
                        <a:pt x="227" y="8"/>
                      </a:lnTo>
                      <a:lnTo>
                        <a:pt x="214" y="2"/>
                      </a:lnTo>
                      <a:lnTo>
                        <a:pt x="203" y="0"/>
                      </a:lnTo>
                      <a:lnTo>
                        <a:pt x="195" y="2"/>
                      </a:lnTo>
                      <a:lnTo>
                        <a:pt x="188" y="12"/>
                      </a:lnTo>
                      <a:lnTo>
                        <a:pt x="171" y="30"/>
                      </a:lnTo>
                      <a:lnTo>
                        <a:pt x="155" y="48"/>
                      </a:lnTo>
                      <a:lnTo>
                        <a:pt x="146" y="53"/>
                      </a:lnTo>
                      <a:lnTo>
                        <a:pt x="136" y="57"/>
                      </a:lnTo>
                      <a:lnTo>
                        <a:pt x="131" y="55"/>
                      </a:lnTo>
                      <a:lnTo>
                        <a:pt x="127" y="55"/>
                      </a:lnTo>
                      <a:lnTo>
                        <a:pt x="121" y="53"/>
                      </a:lnTo>
                      <a:lnTo>
                        <a:pt x="117" y="49"/>
                      </a:lnTo>
                      <a:lnTo>
                        <a:pt x="114" y="44"/>
                      </a:lnTo>
                      <a:lnTo>
                        <a:pt x="108" y="34"/>
                      </a:lnTo>
                      <a:lnTo>
                        <a:pt x="106" y="23"/>
                      </a:lnTo>
                      <a:lnTo>
                        <a:pt x="104" y="10"/>
                      </a:lnTo>
                      <a:lnTo>
                        <a:pt x="95" y="25"/>
                      </a:lnTo>
                      <a:lnTo>
                        <a:pt x="85" y="42"/>
                      </a:lnTo>
                      <a:lnTo>
                        <a:pt x="76" y="57"/>
                      </a:lnTo>
                      <a:lnTo>
                        <a:pt x="70" y="68"/>
                      </a:lnTo>
                      <a:lnTo>
                        <a:pt x="68" y="72"/>
                      </a:lnTo>
                      <a:lnTo>
                        <a:pt x="66" y="76"/>
                      </a:lnTo>
                      <a:lnTo>
                        <a:pt x="74" y="82"/>
                      </a:lnTo>
                      <a:lnTo>
                        <a:pt x="83" y="87"/>
                      </a:lnTo>
                      <a:lnTo>
                        <a:pt x="87" y="91"/>
                      </a:lnTo>
                      <a:lnTo>
                        <a:pt x="91" y="95"/>
                      </a:lnTo>
                      <a:lnTo>
                        <a:pt x="93" y="101"/>
                      </a:lnTo>
                      <a:lnTo>
                        <a:pt x="93" y="106"/>
                      </a:lnTo>
                      <a:lnTo>
                        <a:pt x="93" y="133"/>
                      </a:lnTo>
                      <a:lnTo>
                        <a:pt x="89" y="156"/>
                      </a:lnTo>
                      <a:lnTo>
                        <a:pt x="83" y="176"/>
                      </a:lnTo>
                      <a:lnTo>
                        <a:pt x="74" y="195"/>
                      </a:lnTo>
                      <a:lnTo>
                        <a:pt x="68" y="205"/>
                      </a:lnTo>
                      <a:lnTo>
                        <a:pt x="61" y="216"/>
                      </a:lnTo>
                      <a:lnTo>
                        <a:pt x="51" y="226"/>
                      </a:lnTo>
                      <a:lnTo>
                        <a:pt x="42" y="233"/>
                      </a:lnTo>
                      <a:lnTo>
                        <a:pt x="34" y="235"/>
                      </a:lnTo>
                      <a:lnTo>
                        <a:pt x="26" y="237"/>
                      </a:lnTo>
                      <a:lnTo>
                        <a:pt x="17" y="235"/>
                      </a:lnTo>
                      <a:lnTo>
                        <a:pt x="7" y="235"/>
                      </a:lnTo>
                      <a:lnTo>
                        <a:pt x="5" y="237"/>
                      </a:lnTo>
                      <a:lnTo>
                        <a:pt x="5" y="243"/>
                      </a:lnTo>
                      <a:lnTo>
                        <a:pt x="4" y="245"/>
                      </a:lnTo>
                      <a:lnTo>
                        <a:pt x="4" y="249"/>
                      </a:lnTo>
                      <a:lnTo>
                        <a:pt x="2" y="266"/>
                      </a:lnTo>
                      <a:lnTo>
                        <a:pt x="0" y="281"/>
                      </a:lnTo>
                      <a:lnTo>
                        <a:pt x="2" y="296"/>
                      </a:lnTo>
                      <a:lnTo>
                        <a:pt x="4" y="311"/>
                      </a:lnTo>
                      <a:lnTo>
                        <a:pt x="7" y="324"/>
                      </a:lnTo>
                      <a:lnTo>
                        <a:pt x="15" y="340"/>
                      </a:lnTo>
                      <a:lnTo>
                        <a:pt x="26" y="355"/>
                      </a:lnTo>
                      <a:lnTo>
                        <a:pt x="40" y="372"/>
                      </a:lnTo>
                      <a:lnTo>
                        <a:pt x="62" y="393"/>
                      </a:lnTo>
                      <a:lnTo>
                        <a:pt x="83" y="410"/>
                      </a:lnTo>
                      <a:lnTo>
                        <a:pt x="91" y="412"/>
                      </a:lnTo>
                      <a:lnTo>
                        <a:pt x="95" y="412"/>
                      </a:lnTo>
                      <a:lnTo>
                        <a:pt x="95" y="415"/>
                      </a:lnTo>
                      <a:lnTo>
                        <a:pt x="95" y="419"/>
                      </a:lnTo>
                      <a:lnTo>
                        <a:pt x="95" y="432"/>
                      </a:lnTo>
                      <a:lnTo>
                        <a:pt x="98" y="450"/>
                      </a:lnTo>
                      <a:lnTo>
                        <a:pt x="102" y="467"/>
                      </a:lnTo>
                      <a:lnTo>
                        <a:pt x="106" y="484"/>
                      </a:lnTo>
                      <a:lnTo>
                        <a:pt x="112" y="503"/>
                      </a:lnTo>
                      <a:lnTo>
                        <a:pt x="117" y="522"/>
                      </a:lnTo>
                      <a:lnTo>
                        <a:pt x="123" y="539"/>
                      </a:lnTo>
                      <a:lnTo>
                        <a:pt x="129" y="554"/>
                      </a:lnTo>
                      <a:lnTo>
                        <a:pt x="140" y="582"/>
                      </a:lnTo>
                      <a:lnTo>
                        <a:pt x="153" y="609"/>
                      </a:lnTo>
                      <a:lnTo>
                        <a:pt x="167" y="633"/>
                      </a:lnTo>
                      <a:lnTo>
                        <a:pt x="182" y="658"/>
                      </a:lnTo>
                      <a:lnTo>
                        <a:pt x="197" y="683"/>
                      </a:lnTo>
                      <a:lnTo>
                        <a:pt x="214" y="704"/>
                      </a:lnTo>
                      <a:lnTo>
                        <a:pt x="237" y="730"/>
                      </a:lnTo>
                      <a:lnTo>
                        <a:pt x="262" y="753"/>
                      </a:lnTo>
                      <a:lnTo>
                        <a:pt x="277" y="766"/>
                      </a:lnTo>
                      <a:lnTo>
                        <a:pt x="294" y="781"/>
                      </a:lnTo>
                      <a:lnTo>
                        <a:pt x="313" y="793"/>
                      </a:lnTo>
                      <a:lnTo>
                        <a:pt x="332" y="804"/>
                      </a:lnTo>
                      <a:lnTo>
                        <a:pt x="343" y="812"/>
                      </a:lnTo>
                      <a:lnTo>
                        <a:pt x="356" y="817"/>
                      </a:lnTo>
                      <a:lnTo>
                        <a:pt x="374" y="827"/>
                      </a:lnTo>
                      <a:lnTo>
                        <a:pt x="391" y="836"/>
                      </a:lnTo>
                      <a:lnTo>
                        <a:pt x="410" y="844"/>
                      </a:lnTo>
                      <a:lnTo>
                        <a:pt x="427" y="851"/>
                      </a:lnTo>
                      <a:lnTo>
                        <a:pt x="447" y="859"/>
                      </a:lnTo>
                      <a:lnTo>
                        <a:pt x="466" y="865"/>
                      </a:lnTo>
                      <a:lnTo>
                        <a:pt x="484" y="870"/>
                      </a:lnTo>
                      <a:lnTo>
                        <a:pt x="501" y="876"/>
                      </a:lnTo>
                      <a:lnTo>
                        <a:pt x="520" y="880"/>
                      </a:lnTo>
                      <a:lnTo>
                        <a:pt x="539" y="884"/>
                      </a:lnTo>
                      <a:lnTo>
                        <a:pt x="556" y="886"/>
                      </a:lnTo>
                      <a:lnTo>
                        <a:pt x="575" y="888"/>
                      </a:lnTo>
                      <a:lnTo>
                        <a:pt x="595" y="888"/>
                      </a:lnTo>
                      <a:lnTo>
                        <a:pt x="614" y="886"/>
                      </a:lnTo>
                      <a:lnTo>
                        <a:pt x="624" y="886"/>
                      </a:lnTo>
                      <a:lnTo>
                        <a:pt x="633" y="886"/>
                      </a:lnTo>
                      <a:lnTo>
                        <a:pt x="669" y="884"/>
                      </a:lnTo>
                      <a:lnTo>
                        <a:pt x="700" y="880"/>
                      </a:lnTo>
                      <a:lnTo>
                        <a:pt x="724" y="874"/>
                      </a:lnTo>
                      <a:lnTo>
                        <a:pt x="749" y="865"/>
                      </a:lnTo>
                      <a:lnTo>
                        <a:pt x="768" y="857"/>
                      </a:lnTo>
                      <a:lnTo>
                        <a:pt x="787" y="846"/>
                      </a:lnTo>
                      <a:lnTo>
                        <a:pt x="808" y="833"/>
                      </a:lnTo>
                      <a:lnTo>
                        <a:pt x="831" y="817"/>
                      </a:lnTo>
                      <a:lnTo>
                        <a:pt x="842" y="806"/>
                      </a:lnTo>
                      <a:lnTo>
                        <a:pt x="855" y="789"/>
                      </a:lnTo>
                      <a:lnTo>
                        <a:pt x="867" y="772"/>
                      </a:lnTo>
                      <a:lnTo>
                        <a:pt x="878" y="751"/>
                      </a:lnTo>
                      <a:lnTo>
                        <a:pt x="884" y="740"/>
                      </a:lnTo>
                      <a:lnTo>
                        <a:pt x="889" y="728"/>
                      </a:lnTo>
                      <a:lnTo>
                        <a:pt x="899" y="696"/>
                      </a:lnTo>
                      <a:lnTo>
                        <a:pt x="908" y="675"/>
                      </a:lnTo>
                      <a:lnTo>
                        <a:pt x="910" y="673"/>
                      </a:lnTo>
                      <a:lnTo>
                        <a:pt x="912" y="671"/>
                      </a:lnTo>
                      <a:lnTo>
                        <a:pt x="914" y="671"/>
                      </a:lnTo>
                      <a:lnTo>
                        <a:pt x="916" y="673"/>
                      </a:lnTo>
                      <a:lnTo>
                        <a:pt x="918" y="668"/>
                      </a:lnTo>
                      <a:lnTo>
                        <a:pt x="926" y="654"/>
                      </a:lnTo>
                      <a:lnTo>
                        <a:pt x="937" y="637"/>
                      </a:lnTo>
                      <a:lnTo>
                        <a:pt x="950" y="616"/>
                      </a:lnTo>
                      <a:lnTo>
                        <a:pt x="965" y="592"/>
                      </a:lnTo>
                      <a:lnTo>
                        <a:pt x="981" y="571"/>
                      </a:lnTo>
                      <a:lnTo>
                        <a:pt x="994" y="552"/>
                      </a:lnTo>
                      <a:lnTo>
                        <a:pt x="1007" y="537"/>
                      </a:lnTo>
                      <a:lnTo>
                        <a:pt x="1018" y="527"/>
                      </a:lnTo>
                      <a:lnTo>
                        <a:pt x="1026" y="522"/>
                      </a:lnTo>
                      <a:lnTo>
                        <a:pt x="1039" y="514"/>
                      </a:lnTo>
                      <a:lnTo>
                        <a:pt x="1047" y="505"/>
                      </a:lnTo>
                      <a:lnTo>
                        <a:pt x="1047" y="503"/>
                      </a:lnTo>
                      <a:lnTo>
                        <a:pt x="1041" y="501"/>
                      </a:lnTo>
                      <a:lnTo>
                        <a:pt x="1030" y="501"/>
                      </a:lnTo>
                      <a:lnTo>
                        <a:pt x="1018" y="501"/>
                      </a:lnTo>
                      <a:lnTo>
                        <a:pt x="1000" y="506"/>
                      </a:lnTo>
                      <a:lnTo>
                        <a:pt x="979" y="512"/>
                      </a:lnTo>
                      <a:lnTo>
                        <a:pt x="975" y="510"/>
                      </a:lnTo>
                      <a:lnTo>
                        <a:pt x="973" y="508"/>
                      </a:lnTo>
                      <a:lnTo>
                        <a:pt x="975" y="505"/>
                      </a:lnTo>
                      <a:lnTo>
                        <a:pt x="977" y="499"/>
                      </a:lnTo>
                      <a:lnTo>
                        <a:pt x="984" y="482"/>
                      </a:lnTo>
                      <a:lnTo>
                        <a:pt x="992" y="467"/>
                      </a:lnTo>
                      <a:lnTo>
                        <a:pt x="998" y="455"/>
                      </a:lnTo>
                      <a:lnTo>
                        <a:pt x="1003" y="444"/>
                      </a:lnTo>
                      <a:lnTo>
                        <a:pt x="1009" y="425"/>
                      </a:lnTo>
                      <a:lnTo>
                        <a:pt x="1013" y="410"/>
                      </a:lnTo>
                      <a:lnTo>
                        <a:pt x="1015" y="396"/>
                      </a:lnTo>
                      <a:lnTo>
                        <a:pt x="1015" y="385"/>
                      </a:lnTo>
                      <a:lnTo>
                        <a:pt x="1015" y="360"/>
                      </a:lnTo>
                      <a:lnTo>
                        <a:pt x="1013" y="338"/>
                      </a:lnTo>
                      <a:lnTo>
                        <a:pt x="1011" y="319"/>
                      </a:lnTo>
                      <a:lnTo>
                        <a:pt x="1009" y="305"/>
                      </a:lnTo>
                      <a:lnTo>
                        <a:pt x="1007" y="302"/>
                      </a:lnTo>
                      <a:lnTo>
                        <a:pt x="1007" y="300"/>
                      </a:lnTo>
                      <a:lnTo>
                        <a:pt x="1005" y="300"/>
                      </a:lnTo>
                      <a:lnTo>
                        <a:pt x="1003" y="302"/>
                      </a:lnTo>
                      <a:lnTo>
                        <a:pt x="1003" y="298"/>
                      </a:lnTo>
                      <a:lnTo>
                        <a:pt x="1001" y="290"/>
                      </a:lnTo>
                      <a:lnTo>
                        <a:pt x="1000" y="279"/>
                      </a:lnTo>
                      <a:lnTo>
                        <a:pt x="1000" y="271"/>
                      </a:lnTo>
                      <a:lnTo>
                        <a:pt x="998" y="247"/>
                      </a:lnTo>
                      <a:lnTo>
                        <a:pt x="994" y="222"/>
                      </a:lnTo>
                      <a:lnTo>
                        <a:pt x="990" y="201"/>
                      </a:lnTo>
                      <a:lnTo>
                        <a:pt x="982" y="182"/>
                      </a:lnTo>
                      <a:lnTo>
                        <a:pt x="977" y="169"/>
                      </a:lnTo>
                      <a:lnTo>
                        <a:pt x="971" y="159"/>
                      </a:lnTo>
                      <a:lnTo>
                        <a:pt x="967" y="156"/>
                      </a:lnTo>
                      <a:lnTo>
                        <a:pt x="965" y="156"/>
                      </a:lnTo>
                      <a:lnTo>
                        <a:pt x="965" y="159"/>
                      </a:lnTo>
                      <a:lnTo>
                        <a:pt x="965" y="163"/>
                      </a:lnTo>
                      <a:lnTo>
                        <a:pt x="963" y="175"/>
                      </a:lnTo>
                      <a:lnTo>
                        <a:pt x="963" y="190"/>
                      </a:lnTo>
                      <a:lnTo>
                        <a:pt x="962" y="205"/>
                      </a:lnTo>
                      <a:lnTo>
                        <a:pt x="960" y="220"/>
                      </a:lnTo>
                      <a:lnTo>
                        <a:pt x="958" y="235"/>
                      </a:lnTo>
                      <a:lnTo>
                        <a:pt x="954" y="252"/>
                      </a:lnTo>
                      <a:lnTo>
                        <a:pt x="948" y="277"/>
                      </a:lnTo>
                      <a:lnTo>
                        <a:pt x="941" y="302"/>
                      </a:lnTo>
                      <a:lnTo>
                        <a:pt x="933" y="317"/>
                      </a:lnTo>
                      <a:lnTo>
                        <a:pt x="929" y="322"/>
                      </a:lnTo>
                      <a:lnTo>
                        <a:pt x="927" y="319"/>
                      </a:lnTo>
                      <a:lnTo>
                        <a:pt x="929" y="311"/>
                      </a:lnTo>
                      <a:lnTo>
                        <a:pt x="929" y="300"/>
                      </a:lnTo>
                      <a:lnTo>
                        <a:pt x="927" y="292"/>
                      </a:lnTo>
                      <a:lnTo>
                        <a:pt x="926" y="286"/>
                      </a:lnTo>
                      <a:lnTo>
                        <a:pt x="924" y="286"/>
                      </a:lnTo>
                      <a:lnTo>
                        <a:pt x="922" y="288"/>
                      </a:lnTo>
                      <a:lnTo>
                        <a:pt x="920" y="296"/>
                      </a:lnTo>
                      <a:lnTo>
                        <a:pt x="916" y="304"/>
                      </a:lnTo>
                      <a:lnTo>
                        <a:pt x="914" y="311"/>
                      </a:lnTo>
                      <a:lnTo>
                        <a:pt x="907" y="324"/>
                      </a:lnTo>
                      <a:lnTo>
                        <a:pt x="895" y="338"/>
                      </a:lnTo>
                      <a:lnTo>
                        <a:pt x="882" y="351"/>
                      </a:lnTo>
                      <a:lnTo>
                        <a:pt x="865" y="366"/>
                      </a:lnTo>
                      <a:lnTo>
                        <a:pt x="848" y="377"/>
                      </a:lnTo>
                      <a:lnTo>
                        <a:pt x="829" y="389"/>
                      </a:lnTo>
                      <a:lnTo>
                        <a:pt x="817" y="396"/>
                      </a:lnTo>
                      <a:lnTo>
                        <a:pt x="804" y="400"/>
                      </a:lnTo>
                      <a:lnTo>
                        <a:pt x="798" y="400"/>
                      </a:lnTo>
                      <a:lnTo>
                        <a:pt x="793" y="398"/>
                      </a:lnTo>
                      <a:lnTo>
                        <a:pt x="785" y="393"/>
                      </a:lnTo>
                      <a:lnTo>
                        <a:pt x="779" y="389"/>
                      </a:lnTo>
                      <a:lnTo>
                        <a:pt x="764" y="376"/>
                      </a:lnTo>
                      <a:lnTo>
                        <a:pt x="747" y="362"/>
                      </a:lnTo>
                      <a:lnTo>
                        <a:pt x="730" y="353"/>
                      </a:lnTo>
                      <a:lnTo>
                        <a:pt x="709" y="343"/>
                      </a:lnTo>
                      <a:lnTo>
                        <a:pt x="704" y="341"/>
                      </a:lnTo>
                      <a:lnTo>
                        <a:pt x="694" y="341"/>
                      </a:lnTo>
                      <a:close/>
                    </a:path>
                  </a:pathLst>
                </a:custGeom>
                <a:solidFill>
                  <a:srgbClr val="1F1A17"/>
                </a:solidFill>
                <a:ln w="9525">
                  <a:noFill/>
                  <a:round/>
                  <a:headEnd/>
                  <a:tailEnd/>
                </a:ln>
              </p:spPr>
              <p:txBody>
                <a:bodyPr/>
                <a:lstStyle/>
                <a:p>
                  <a:endParaRPr lang="en-US"/>
                </a:p>
              </p:txBody>
            </p:sp>
            <p:sp>
              <p:nvSpPr>
                <p:cNvPr id="22346" name="Freeform 524"/>
                <p:cNvSpPr>
                  <a:spLocks/>
                </p:cNvSpPr>
                <p:nvPr/>
              </p:nvSpPr>
              <p:spPr bwMode="auto">
                <a:xfrm>
                  <a:off x="2242" y="1922"/>
                  <a:ext cx="4" cy="7"/>
                </a:xfrm>
                <a:custGeom>
                  <a:avLst/>
                  <a:gdLst>
                    <a:gd name="T0" fmla="*/ 0 w 4"/>
                    <a:gd name="T1" fmla="*/ 1 h 7"/>
                    <a:gd name="T2" fmla="*/ 0 w 4"/>
                    <a:gd name="T3" fmla="*/ 0 h 7"/>
                    <a:gd name="T4" fmla="*/ 0 w 4"/>
                    <a:gd name="T5" fmla="*/ 0 h 7"/>
                    <a:gd name="T6" fmla="*/ 2 w 4"/>
                    <a:gd name="T7" fmla="*/ 3 h 7"/>
                    <a:gd name="T8" fmla="*/ 4 w 4"/>
                    <a:gd name="T9" fmla="*/ 7 h 7"/>
                    <a:gd name="T10" fmla="*/ 2 w 4"/>
                    <a:gd name="T11" fmla="*/ 5 h 7"/>
                    <a:gd name="T12" fmla="*/ 0 w 4"/>
                    <a:gd name="T13" fmla="*/ 1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0" y="1"/>
                      </a:moveTo>
                      <a:lnTo>
                        <a:pt x="0" y="0"/>
                      </a:lnTo>
                      <a:lnTo>
                        <a:pt x="2" y="3"/>
                      </a:lnTo>
                      <a:lnTo>
                        <a:pt x="4" y="7"/>
                      </a:lnTo>
                      <a:lnTo>
                        <a:pt x="2" y="5"/>
                      </a:lnTo>
                      <a:lnTo>
                        <a:pt x="0" y="1"/>
                      </a:lnTo>
                      <a:close/>
                    </a:path>
                  </a:pathLst>
                </a:custGeom>
                <a:solidFill>
                  <a:srgbClr val="9FA0C7"/>
                </a:solidFill>
                <a:ln w="9525">
                  <a:noFill/>
                  <a:round/>
                  <a:headEnd/>
                  <a:tailEnd/>
                </a:ln>
              </p:spPr>
              <p:txBody>
                <a:bodyPr/>
                <a:lstStyle/>
                <a:p>
                  <a:endParaRPr lang="en-US"/>
                </a:p>
              </p:txBody>
            </p:sp>
            <p:sp>
              <p:nvSpPr>
                <p:cNvPr id="22347" name="Freeform 525"/>
                <p:cNvSpPr>
                  <a:spLocks/>
                </p:cNvSpPr>
                <p:nvPr/>
              </p:nvSpPr>
              <p:spPr bwMode="auto">
                <a:xfrm>
                  <a:off x="2242" y="1922"/>
                  <a:ext cx="8" cy="15"/>
                </a:xfrm>
                <a:custGeom>
                  <a:avLst/>
                  <a:gdLst>
                    <a:gd name="T0" fmla="*/ 0 w 8"/>
                    <a:gd name="T1" fmla="*/ 5 h 15"/>
                    <a:gd name="T2" fmla="*/ 0 w 8"/>
                    <a:gd name="T3" fmla="*/ 1 h 15"/>
                    <a:gd name="T4" fmla="*/ 0 w 8"/>
                    <a:gd name="T5" fmla="*/ 0 h 15"/>
                    <a:gd name="T6" fmla="*/ 4 w 8"/>
                    <a:gd name="T7" fmla="*/ 7 h 15"/>
                    <a:gd name="T8" fmla="*/ 8 w 8"/>
                    <a:gd name="T9" fmla="*/ 15 h 15"/>
                    <a:gd name="T10" fmla="*/ 4 w 8"/>
                    <a:gd name="T11" fmla="*/ 11 h 15"/>
                    <a:gd name="T12" fmla="*/ 0 w 8"/>
                    <a:gd name="T13" fmla="*/ 5 h 15"/>
                    <a:gd name="T14" fmla="*/ 0 60000 65536"/>
                    <a:gd name="T15" fmla="*/ 0 60000 65536"/>
                    <a:gd name="T16" fmla="*/ 0 60000 65536"/>
                    <a:gd name="T17" fmla="*/ 0 60000 65536"/>
                    <a:gd name="T18" fmla="*/ 0 60000 65536"/>
                    <a:gd name="T19" fmla="*/ 0 60000 65536"/>
                    <a:gd name="T20" fmla="*/ 0 60000 65536"/>
                    <a:gd name="T21" fmla="*/ 0 w 8"/>
                    <a:gd name="T22" fmla="*/ 0 h 15"/>
                    <a:gd name="T23" fmla="*/ 8 w 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5">
                      <a:moveTo>
                        <a:pt x="0" y="5"/>
                      </a:moveTo>
                      <a:lnTo>
                        <a:pt x="0" y="1"/>
                      </a:lnTo>
                      <a:lnTo>
                        <a:pt x="0" y="0"/>
                      </a:lnTo>
                      <a:lnTo>
                        <a:pt x="4" y="7"/>
                      </a:lnTo>
                      <a:lnTo>
                        <a:pt x="8" y="15"/>
                      </a:lnTo>
                      <a:lnTo>
                        <a:pt x="4" y="11"/>
                      </a:lnTo>
                      <a:lnTo>
                        <a:pt x="0" y="5"/>
                      </a:lnTo>
                      <a:close/>
                    </a:path>
                  </a:pathLst>
                </a:custGeom>
                <a:solidFill>
                  <a:srgbClr val="9FA0C7"/>
                </a:solidFill>
                <a:ln w="9525">
                  <a:noFill/>
                  <a:round/>
                  <a:headEnd/>
                  <a:tailEnd/>
                </a:ln>
              </p:spPr>
              <p:txBody>
                <a:bodyPr/>
                <a:lstStyle/>
                <a:p>
                  <a:endParaRPr lang="en-US"/>
                </a:p>
              </p:txBody>
            </p:sp>
            <p:sp>
              <p:nvSpPr>
                <p:cNvPr id="22348" name="Freeform 526"/>
                <p:cNvSpPr>
                  <a:spLocks/>
                </p:cNvSpPr>
                <p:nvPr/>
              </p:nvSpPr>
              <p:spPr bwMode="auto">
                <a:xfrm>
                  <a:off x="2242" y="1923"/>
                  <a:ext cx="9" cy="21"/>
                </a:xfrm>
                <a:custGeom>
                  <a:avLst/>
                  <a:gdLst>
                    <a:gd name="T0" fmla="*/ 4 w 9"/>
                    <a:gd name="T1" fmla="*/ 6 h 21"/>
                    <a:gd name="T2" fmla="*/ 2 w 9"/>
                    <a:gd name="T3" fmla="*/ 4 h 21"/>
                    <a:gd name="T4" fmla="*/ 0 w 9"/>
                    <a:gd name="T5" fmla="*/ 0 h 21"/>
                    <a:gd name="T6" fmla="*/ 0 w 9"/>
                    <a:gd name="T7" fmla="*/ 4 h 21"/>
                    <a:gd name="T8" fmla="*/ 0 w 9"/>
                    <a:gd name="T9" fmla="*/ 8 h 21"/>
                    <a:gd name="T10" fmla="*/ 6 w 9"/>
                    <a:gd name="T11" fmla="*/ 14 h 21"/>
                    <a:gd name="T12" fmla="*/ 9 w 9"/>
                    <a:gd name="T13" fmla="*/ 21 h 21"/>
                    <a:gd name="T14" fmla="*/ 8 w 9"/>
                    <a:gd name="T15" fmla="*/ 14 h 21"/>
                    <a:gd name="T16" fmla="*/ 4 w 9"/>
                    <a:gd name="T17" fmla="*/ 6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1"/>
                    <a:gd name="T29" fmla="*/ 9 w 9"/>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1">
                      <a:moveTo>
                        <a:pt x="4" y="6"/>
                      </a:moveTo>
                      <a:lnTo>
                        <a:pt x="2" y="4"/>
                      </a:lnTo>
                      <a:lnTo>
                        <a:pt x="0" y="0"/>
                      </a:lnTo>
                      <a:lnTo>
                        <a:pt x="0" y="4"/>
                      </a:lnTo>
                      <a:lnTo>
                        <a:pt x="0" y="8"/>
                      </a:lnTo>
                      <a:lnTo>
                        <a:pt x="6" y="14"/>
                      </a:lnTo>
                      <a:lnTo>
                        <a:pt x="9" y="21"/>
                      </a:lnTo>
                      <a:lnTo>
                        <a:pt x="8" y="14"/>
                      </a:lnTo>
                      <a:lnTo>
                        <a:pt x="4" y="6"/>
                      </a:lnTo>
                      <a:close/>
                    </a:path>
                  </a:pathLst>
                </a:custGeom>
                <a:solidFill>
                  <a:srgbClr val="9FA0C8"/>
                </a:solidFill>
                <a:ln w="9525">
                  <a:noFill/>
                  <a:round/>
                  <a:headEnd/>
                  <a:tailEnd/>
                </a:ln>
              </p:spPr>
              <p:txBody>
                <a:bodyPr/>
                <a:lstStyle/>
                <a:p>
                  <a:endParaRPr lang="en-US"/>
                </a:p>
              </p:txBody>
            </p:sp>
            <p:sp>
              <p:nvSpPr>
                <p:cNvPr id="22349" name="Freeform 527"/>
                <p:cNvSpPr>
                  <a:spLocks/>
                </p:cNvSpPr>
                <p:nvPr/>
              </p:nvSpPr>
              <p:spPr bwMode="auto">
                <a:xfrm>
                  <a:off x="2242" y="1927"/>
                  <a:ext cx="11" cy="23"/>
                </a:xfrm>
                <a:custGeom>
                  <a:avLst/>
                  <a:gdLst>
                    <a:gd name="T0" fmla="*/ 8 w 11"/>
                    <a:gd name="T1" fmla="*/ 10 h 23"/>
                    <a:gd name="T2" fmla="*/ 4 w 11"/>
                    <a:gd name="T3" fmla="*/ 6 h 23"/>
                    <a:gd name="T4" fmla="*/ 0 w 11"/>
                    <a:gd name="T5" fmla="*/ 0 h 23"/>
                    <a:gd name="T6" fmla="*/ 0 w 11"/>
                    <a:gd name="T7" fmla="*/ 2 h 23"/>
                    <a:gd name="T8" fmla="*/ 0 w 11"/>
                    <a:gd name="T9" fmla="*/ 6 h 23"/>
                    <a:gd name="T10" fmla="*/ 6 w 11"/>
                    <a:gd name="T11" fmla="*/ 14 h 23"/>
                    <a:gd name="T12" fmla="*/ 11 w 11"/>
                    <a:gd name="T13" fmla="*/ 23 h 23"/>
                    <a:gd name="T14" fmla="*/ 9 w 11"/>
                    <a:gd name="T15" fmla="*/ 15 h 23"/>
                    <a:gd name="T16" fmla="*/ 8 w 11"/>
                    <a:gd name="T17" fmla="*/ 1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3"/>
                    <a:gd name="T29" fmla="*/ 11 w 11"/>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3">
                      <a:moveTo>
                        <a:pt x="8" y="10"/>
                      </a:moveTo>
                      <a:lnTo>
                        <a:pt x="4" y="6"/>
                      </a:lnTo>
                      <a:lnTo>
                        <a:pt x="0" y="0"/>
                      </a:lnTo>
                      <a:lnTo>
                        <a:pt x="0" y="2"/>
                      </a:lnTo>
                      <a:lnTo>
                        <a:pt x="0" y="6"/>
                      </a:lnTo>
                      <a:lnTo>
                        <a:pt x="6" y="14"/>
                      </a:lnTo>
                      <a:lnTo>
                        <a:pt x="11" y="23"/>
                      </a:lnTo>
                      <a:lnTo>
                        <a:pt x="9" y="15"/>
                      </a:lnTo>
                      <a:lnTo>
                        <a:pt x="8" y="10"/>
                      </a:lnTo>
                      <a:close/>
                    </a:path>
                  </a:pathLst>
                </a:custGeom>
                <a:solidFill>
                  <a:srgbClr val="A0A1C8"/>
                </a:solidFill>
                <a:ln w="9525">
                  <a:noFill/>
                  <a:round/>
                  <a:headEnd/>
                  <a:tailEnd/>
                </a:ln>
              </p:spPr>
              <p:txBody>
                <a:bodyPr/>
                <a:lstStyle/>
                <a:p>
                  <a:endParaRPr lang="en-US"/>
                </a:p>
              </p:txBody>
            </p:sp>
            <p:sp>
              <p:nvSpPr>
                <p:cNvPr id="22350" name="Freeform 528"/>
                <p:cNvSpPr>
                  <a:spLocks/>
                </p:cNvSpPr>
                <p:nvPr/>
              </p:nvSpPr>
              <p:spPr bwMode="auto">
                <a:xfrm>
                  <a:off x="2240" y="1931"/>
                  <a:ext cx="15" cy="25"/>
                </a:xfrm>
                <a:custGeom>
                  <a:avLst/>
                  <a:gdLst>
                    <a:gd name="T0" fmla="*/ 11 w 15"/>
                    <a:gd name="T1" fmla="*/ 13 h 25"/>
                    <a:gd name="T2" fmla="*/ 8 w 15"/>
                    <a:gd name="T3" fmla="*/ 6 h 25"/>
                    <a:gd name="T4" fmla="*/ 2 w 15"/>
                    <a:gd name="T5" fmla="*/ 0 h 25"/>
                    <a:gd name="T6" fmla="*/ 2 w 15"/>
                    <a:gd name="T7" fmla="*/ 2 h 25"/>
                    <a:gd name="T8" fmla="*/ 0 w 15"/>
                    <a:gd name="T9" fmla="*/ 6 h 25"/>
                    <a:gd name="T10" fmla="*/ 8 w 15"/>
                    <a:gd name="T11" fmla="*/ 15 h 25"/>
                    <a:gd name="T12" fmla="*/ 15 w 15"/>
                    <a:gd name="T13" fmla="*/ 25 h 25"/>
                    <a:gd name="T14" fmla="*/ 13 w 15"/>
                    <a:gd name="T15" fmla="*/ 19 h 25"/>
                    <a:gd name="T16" fmla="*/ 11 w 15"/>
                    <a:gd name="T17" fmla="*/ 13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5"/>
                    <a:gd name="T29" fmla="*/ 15 w 1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5">
                      <a:moveTo>
                        <a:pt x="11" y="13"/>
                      </a:moveTo>
                      <a:lnTo>
                        <a:pt x="8" y="6"/>
                      </a:lnTo>
                      <a:lnTo>
                        <a:pt x="2" y="0"/>
                      </a:lnTo>
                      <a:lnTo>
                        <a:pt x="2" y="2"/>
                      </a:lnTo>
                      <a:lnTo>
                        <a:pt x="0" y="6"/>
                      </a:lnTo>
                      <a:lnTo>
                        <a:pt x="8" y="15"/>
                      </a:lnTo>
                      <a:lnTo>
                        <a:pt x="15" y="25"/>
                      </a:lnTo>
                      <a:lnTo>
                        <a:pt x="13" y="19"/>
                      </a:lnTo>
                      <a:lnTo>
                        <a:pt x="11" y="13"/>
                      </a:lnTo>
                      <a:close/>
                    </a:path>
                  </a:pathLst>
                </a:custGeom>
                <a:solidFill>
                  <a:srgbClr val="A0A1C8"/>
                </a:solidFill>
                <a:ln w="9525">
                  <a:noFill/>
                  <a:round/>
                  <a:headEnd/>
                  <a:tailEnd/>
                </a:ln>
              </p:spPr>
              <p:txBody>
                <a:bodyPr/>
                <a:lstStyle/>
                <a:p>
                  <a:endParaRPr lang="en-US"/>
                </a:p>
              </p:txBody>
            </p:sp>
            <p:sp>
              <p:nvSpPr>
                <p:cNvPr id="22351" name="Freeform 529"/>
                <p:cNvSpPr>
                  <a:spLocks/>
                </p:cNvSpPr>
                <p:nvPr/>
              </p:nvSpPr>
              <p:spPr bwMode="auto">
                <a:xfrm>
                  <a:off x="2240" y="1933"/>
                  <a:ext cx="17" cy="27"/>
                </a:xfrm>
                <a:custGeom>
                  <a:avLst/>
                  <a:gdLst>
                    <a:gd name="T0" fmla="*/ 13 w 17"/>
                    <a:gd name="T1" fmla="*/ 17 h 27"/>
                    <a:gd name="T2" fmla="*/ 8 w 17"/>
                    <a:gd name="T3" fmla="*/ 8 h 27"/>
                    <a:gd name="T4" fmla="*/ 2 w 17"/>
                    <a:gd name="T5" fmla="*/ 0 h 27"/>
                    <a:gd name="T6" fmla="*/ 0 w 17"/>
                    <a:gd name="T7" fmla="*/ 4 h 27"/>
                    <a:gd name="T8" fmla="*/ 0 w 17"/>
                    <a:gd name="T9" fmla="*/ 8 h 27"/>
                    <a:gd name="T10" fmla="*/ 8 w 17"/>
                    <a:gd name="T11" fmla="*/ 17 h 27"/>
                    <a:gd name="T12" fmla="*/ 17 w 17"/>
                    <a:gd name="T13" fmla="*/ 27 h 27"/>
                    <a:gd name="T14" fmla="*/ 15 w 17"/>
                    <a:gd name="T15" fmla="*/ 21 h 27"/>
                    <a:gd name="T16" fmla="*/ 13 w 17"/>
                    <a:gd name="T17" fmla="*/ 17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7"/>
                    <a:gd name="T29" fmla="*/ 17 w 17"/>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7">
                      <a:moveTo>
                        <a:pt x="13" y="17"/>
                      </a:moveTo>
                      <a:lnTo>
                        <a:pt x="8" y="8"/>
                      </a:lnTo>
                      <a:lnTo>
                        <a:pt x="2" y="0"/>
                      </a:lnTo>
                      <a:lnTo>
                        <a:pt x="0" y="4"/>
                      </a:lnTo>
                      <a:lnTo>
                        <a:pt x="0" y="8"/>
                      </a:lnTo>
                      <a:lnTo>
                        <a:pt x="8" y="17"/>
                      </a:lnTo>
                      <a:lnTo>
                        <a:pt x="17" y="27"/>
                      </a:lnTo>
                      <a:lnTo>
                        <a:pt x="15" y="21"/>
                      </a:lnTo>
                      <a:lnTo>
                        <a:pt x="13" y="17"/>
                      </a:lnTo>
                      <a:close/>
                    </a:path>
                  </a:pathLst>
                </a:custGeom>
                <a:solidFill>
                  <a:srgbClr val="A0A1C8"/>
                </a:solidFill>
                <a:ln w="9525">
                  <a:noFill/>
                  <a:round/>
                  <a:headEnd/>
                  <a:tailEnd/>
                </a:ln>
              </p:spPr>
              <p:txBody>
                <a:bodyPr/>
                <a:lstStyle/>
                <a:p>
                  <a:endParaRPr lang="en-US"/>
                </a:p>
              </p:txBody>
            </p:sp>
            <p:sp>
              <p:nvSpPr>
                <p:cNvPr id="22352" name="Freeform 530"/>
                <p:cNvSpPr>
                  <a:spLocks/>
                </p:cNvSpPr>
                <p:nvPr/>
              </p:nvSpPr>
              <p:spPr bwMode="auto">
                <a:xfrm>
                  <a:off x="2240" y="1937"/>
                  <a:ext cx="17" cy="28"/>
                </a:xfrm>
                <a:custGeom>
                  <a:avLst/>
                  <a:gdLst>
                    <a:gd name="T0" fmla="*/ 15 w 17"/>
                    <a:gd name="T1" fmla="*/ 19 h 28"/>
                    <a:gd name="T2" fmla="*/ 8 w 17"/>
                    <a:gd name="T3" fmla="*/ 9 h 28"/>
                    <a:gd name="T4" fmla="*/ 0 w 17"/>
                    <a:gd name="T5" fmla="*/ 0 h 28"/>
                    <a:gd name="T6" fmla="*/ 0 w 17"/>
                    <a:gd name="T7" fmla="*/ 4 h 28"/>
                    <a:gd name="T8" fmla="*/ 0 w 17"/>
                    <a:gd name="T9" fmla="*/ 5 h 28"/>
                    <a:gd name="T10" fmla="*/ 10 w 17"/>
                    <a:gd name="T11" fmla="*/ 17 h 28"/>
                    <a:gd name="T12" fmla="*/ 17 w 17"/>
                    <a:gd name="T13" fmla="*/ 28 h 28"/>
                    <a:gd name="T14" fmla="*/ 17 w 17"/>
                    <a:gd name="T15" fmla="*/ 23 h 28"/>
                    <a:gd name="T16" fmla="*/ 15 w 17"/>
                    <a:gd name="T17" fmla="*/ 19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8"/>
                    <a:gd name="T29" fmla="*/ 17 w 17"/>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8">
                      <a:moveTo>
                        <a:pt x="15" y="19"/>
                      </a:moveTo>
                      <a:lnTo>
                        <a:pt x="8" y="9"/>
                      </a:lnTo>
                      <a:lnTo>
                        <a:pt x="0" y="0"/>
                      </a:lnTo>
                      <a:lnTo>
                        <a:pt x="0" y="4"/>
                      </a:lnTo>
                      <a:lnTo>
                        <a:pt x="0" y="5"/>
                      </a:lnTo>
                      <a:lnTo>
                        <a:pt x="10" y="17"/>
                      </a:lnTo>
                      <a:lnTo>
                        <a:pt x="17" y="28"/>
                      </a:lnTo>
                      <a:lnTo>
                        <a:pt x="17" y="23"/>
                      </a:lnTo>
                      <a:lnTo>
                        <a:pt x="15" y="19"/>
                      </a:lnTo>
                      <a:close/>
                    </a:path>
                  </a:pathLst>
                </a:custGeom>
                <a:solidFill>
                  <a:srgbClr val="A0A2C8"/>
                </a:solidFill>
                <a:ln w="9525">
                  <a:noFill/>
                  <a:round/>
                  <a:headEnd/>
                  <a:tailEnd/>
                </a:ln>
              </p:spPr>
              <p:txBody>
                <a:bodyPr/>
                <a:lstStyle/>
                <a:p>
                  <a:endParaRPr lang="en-US"/>
                </a:p>
              </p:txBody>
            </p:sp>
            <p:sp>
              <p:nvSpPr>
                <p:cNvPr id="22353" name="Freeform 531"/>
                <p:cNvSpPr>
                  <a:spLocks noEditPoints="1"/>
                </p:cNvSpPr>
                <p:nvPr/>
              </p:nvSpPr>
              <p:spPr bwMode="auto">
                <a:xfrm>
                  <a:off x="1367" y="1941"/>
                  <a:ext cx="890" cy="119"/>
                </a:xfrm>
                <a:custGeom>
                  <a:avLst/>
                  <a:gdLst>
                    <a:gd name="T0" fmla="*/ 890 w 890"/>
                    <a:gd name="T1" fmla="*/ 19 h 119"/>
                    <a:gd name="T2" fmla="*/ 881 w 890"/>
                    <a:gd name="T3" fmla="*/ 9 h 119"/>
                    <a:gd name="T4" fmla="*/ 873 w 890"/>
                    <a:gd name="T5" fmla="*/ 0 h 119"/>
                    <a:gd name="T6" fmla="*/ 873 w 890"/>
                    <a:gd name="T7" fmla="*/ 1 h 119"/>
                    <a:gd name="T8" fmla="*/ 873 w 890"/>
                    <a:gd name="T9" fmla="*/ 5 h 119"/>
                    <a:gd name="T10" fmla="*/ 883 w 890"/>
                    <a:gd name="T11" fmla="*/ 17 h 119"/>
                    <a:gd name="T12" fmla="*/ 890 w 890"/>
                    <a:gd name="T13" fmla="*/ 30 h 119"/>
                    <a:gd name="T14" fmla="*/ 890 w 890"/>
                    <a:gd name="T15" fmla="*/ 24 h 119"/>
                    <a:gd name="T16" fmla="*/ 890 w 890"/>
                    <a:gd name="T17" fmla="*/ 19 h 119"/>
                    <a:gd name="T18" fmla="*/ 0 w 890"/>
                    <a:gd name="T19" fmla="*/ 119 h 119"/>
                    <a:gd name="T20" fmla="*/ 0 w 890"/>
                    <a:gd name="T21" fmla="*/ 117 h 119"/>
                    <a:gd name="T22" fmla="*/ 0 w 890"/>
                    <a:gd name="T23" fmla="*/ 113 h 119"/>
                    <a:gd name="T24" fmla="*/ 0 w 890"/>
                    <a:gd name="T25" fmla="*/ 113 h 119"/>
                    <a:gd name="T26" fmla="*/ 2 w 890"/>
                    <a:gd name="T27" fmla="*/ 113 h 119"/>
                    <a:gd name="T28" fmla="*/ 0 w 890"/>
                    <a:gd name="T29" fmla="*/ 117 h 119"/>
                    <a:gd name="T30" fmla="*/ 0 w 890"/>
                    <a:gd name="T31" fmla="*/ 119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0"/>
                    <a:gd name="T49" fmla="*/ 0 h 119"/>
                    <a:gd name="T50" fmla="*/ 890 w 890"/>
                    <a:gd name="T51" fmla="*/ 119 h 1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0" h="119">
                      <a:moveTo>
                        <a:pt x="890" y="19"/>
                      </a:moveTo>
                      <a:lnTo>
                        <a:pt x="881" y="9"/>
                      </a:lnTo>
                      <a:lnTo>
                        <a:pt x="873" y="0"/>
                      </a:lnTo>
                      <a:lnTo>
                        <a:pt x="873" y="1"/>
                      </a:lnTo>
                      <a:lnTo>
                        <a:pt x="873" y="5"/>
                      </a:lnTo>
                      <a:lnTo>
                        <a:pt x="883" y="17"/>
                      </a:lnTo>
                      <a:lnTo>
                        <a:pt x="890" y="30"/>
                      </a:lnTo>
                      <a:lnTo>
                        <a:pt x="890" y="24"/>
                      </a:lnTo>
                      <a:lnTo>
                        <a:pt x="890" y="19"/>
                      </a:lnTo>
                      <a:close/>
                      <a:moveTo>
                        <a:pt x="0" y="119"/>
                      </a:moveTo>
                      <a:lnTo>
                        <a:pt x="0" y="117"/>
                      </a:lnTo>
                      <a:lnTo>
                        <a:pt x="0" y="113"/>
                      </a:lnTo>
                      <a:lnTo>
                        <a:pt x="2" y="113"/>
                      </a:lnTo>
                      <a:lnTo>
                        <a:pt x="0" y="117"/>
                      </a:lnTo>
                      <a:lnTo>
                        <a:pt x="0" y="119"/>
                      </a:lnTo>
                      <a:close/>
                    </a:path>
                  </a:pathLst>
                </a:custGeom>
                <a:solidFill>
                  <a:srgbClr val="A0A2C8"/>
                </a:solidFill>
                <a:ln w="9525">
                  <a:noFill/>
                  <a:round/>
                  <a:headEnd/>
                  <a:tailEnd/>
                </a:ln>
              </p:spPr>
              <p:txBody>
                <a:bodyPr/>
                <a:lstStyle/>
                <a:p>
                  <a:endParaRPr lang="en-US"/>
                </a:p>
              </p:txBody>
            </p:sp>
            <p:sp>
              <p:nvSpPr>
                <p:cNvPr id="22354" name="Freeform 532"/>
                <p:cNvSpPr>
                  <a:spLocks noEditPoints="1"/>
                </p:cNvSpPr>
                <p:nvPr/>
              </p:nvSpPr>
              <p:spPr bwMode="auto">
                <a:xfrm>
                  <a:off x="1367" y="1942"/>
                  <a:ext cx="892" cy="124"/>
                </a:xfrm>
                <a:custGeom>
                  <a:avLst/>
                  <a:gdLst>
                    <a:gd name="T0" fmla="*/ 890 w 892"/>
                    <a:gd name="T1" fmla="*/ 23 h 124"/>
                    <a:gd name="T2" fmla="*/ 883 w 892"/>
                    <a:gd name="T3" fmla="*/ 12 h 124"/>
                    <a:gd name="T4" fmla="*/ 873 w 892"/>
                    <a:gd name="T5" fmla="*/ 0 h 124"/>
                    <a:gd name="T6" fmla="*/ 873 w 892"/>
                    <a:gd name="T7" fmla="*/ 4 h 124"/>
                    <a:gd name="T8" fmla="*/ 873 w 892"/>
                    <a:gd name="T9" fmla="*/ 8 h 124"/>
                    <a:gd name="T10" fmla="*/ 883 w 892"/>
                    <a:gd name="T11" fmla="*/ 19 h 124"/>
                    <a:gd name="T12" fmla="*/ 892 w 892"/>
                    <a:gd name="T13" fmla="*/ 33 h 124"/>
                    <a:gd name="T14" fmla="*/ 890 w 892"/>
                    <a:gd name="T15" fmla="*/ 29 h 124"/>
                    <a:gd name="T16" fmla="*/ 890 w 892"/>
                    <a:gd name="T17" fmla="*/ 23 h 124"/>
                    <a:gd name="T18" fmla="*/ 0 w 892"/>
                    <a:gd name="T19" fmla="*/ 124 h 124"/>
                    <a:gd name="T20" fmla="*/ 0 w 892"/>
                    <a:gd name="T21" fmla="*/ 118 h 124"/>
                    <a:gd name="T22" fmla="*/ 0 w 892"/>
                    <a:gd name="T23" fmla="*/ 112 h 124"/>
                    <a:gd name="T24" fmla="*/ 2 w 892"/>
                    <a:gd name="T25" fmla="*/ 112 h 124"/>
                    <a:gd name="T26" fmla="*/ 4 w 892"/>
                    <a:gd name="T27" fmla="*/ 114 h 124"/>
                    <a:gd name="T28" fmla="*/ 2 w 892"/>
                    <a:gd name="T29" fmla="*/ 120 h 124"/>
                    <a:gd name="T30" fmla="*/ 0 w 892"/>
                    <a:gd name="T31" fmla="*/ 124 h 1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2"/>
                    <a:gd name="T49" fmla="*/ 0 h 124"/>
                    <a:gd name="T50" fmla="*/ 892 w 892"/>
                    <a:gd name="T51" fmla="*/ 124 h 1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2" h="124">
                      <a:moveTo>
                        <a:pt x="890" y="23"/>
                      </a:moveTo>
                      <a:lnTo>
                        <a:pt x="883" y="12"/>
                      </a:lnTo>
                      <a:lnTo>
                        <a:pt x="873" y="0"/>
                      </a:lnTo>
                      <a:lnTo>
                        <a:pt x="873" y="4"/>
                      </a:lnTo>
                      <a:lnTo>
                        <a:pt x="873" y="8"/>
                      </a:lnTo>
                      <a:lnTo>
                        <a:pt x="883" y="19"/>
                      </a:lnTo>
                      <a:lnTo>
                        <a:pt x="892" y="33"/>
                      </a:lnTo>
                      <a:lnTo>
                        <a:pt x="890" y="29"/>
                      </a:lnTo>
                      <a:lnTo>
                        <a:pt x="890" y="23"/>
                      </a:lnTo>
                      <a:close/>
                      <a:moveTo>
                        <a:pt x="0" y="124"/>
                      </a:moveTo>
                      <a:lnTo>
                        <a:pt x="0" y="118"/>
                      </a:lnTo>
                      <a:lnTo>
                        <a:pt x="0" y="112"/>
                      </a:lnTo>
                      <a:lnTo>
                        <a:pt x="2" y="112"/>
                      </a:lnTo>
                      <a:lnTo>
                        <a:pt x="4" y="114"/>
                      </a:lnTo>
                      <a:lnTo>
                        <a:pt x="2" y="120"/>
                      </a:lnTo>
                      <a:lnTo>
                        <a:pt x="0" y="124"/>
                      </a:lnTo>
                      <a:close/>
                    </a:path>
                  </a:pathLst>
                </a:custGeom>
                <a:solidFill>
                  <a:srgbClr val="A0A2C8"/>
                </a:solidFill>
                <a:ln w="9525">
                  <a:noFill/>
                  <a:round/>
                  <a:headEnd/>
                  <a:tailEnd/>
                </a:ln>
              </p:spPr>
              <p:txBody>
                <a:bodyPr/>
                <a:lstStyle/>
                <a:p>
                  <a:endParaRPr lang="en-US"/>
                </a:p>
              </p:txBody>
            </p:sp>
            <p:sp>
              <p:nvSpPr>
                <p:cNvPr id="22355" name="Freeform 533"/>
                <p:cNvSpPr>
                  <a:spLocks noEditPoints="1"/>
                </p:cNvSpPr>
                <p:nvPr/>
              </p:nvSpPr>
              <p:spPr bwMode="auto">
                <a:xfrm>
                  <a:off x="1367" y="1946"/>
                  <a:ext cx="892" cy="125"/>
                </a:xfrm>
                <a:custGeom>
                  <a:avLst/>
                  <a:gdLst>
                    <a:gd name="T0" fmla="*/ 890 w 892"/>
                    <a:gd name="T1" fmla="*/ 25 h 125"/>
                    <a:gd name="T2" fmla="*/ 883 w 892"/>
                    <a:gd name="T3" fmla="*/ 12 h 125"/>
                    <a:gd name="T4" fmla="*/ 873 w 892"/>
                    <a:gd name="T5" fmla="*/ 0 h 125"/>
                    <a:gd name="T6" fmla="*/ 873 w 892"/>
                    <a:gd name="T7" fmla="*/ 4 h 125"/>
                    <a:gd name="T8" fmla="*/ 871 w 892"/>
                    <a:gd name="T9" fmla="*/ 6 h 125"/>
                    <a:gd name="T10" fmla="*/ 883 w 892"/>
                    <a:gd name="T11" fmla="*/ 19 h 125"/>
                    <a:gd name="T12" fmla="*/ 892 w 892"/>
                    <a:gd name="T13" fmla="*/ 34 h 125"/>
                    <a:gd name="T14" fmla="*/ 892 w 892"/>
                    <a:gd name="T15" fmla="*/ 29 h 125"/>
                    <a:gd name="T16" fmla="*/ 890 w 892"/>
                    <a:gd name="T17" fmla="*/ 25 h 125"/>
                    <a:gd name="T18" fmla="*/ 2 w 892"/>
                    <a:gd name="T19" fmla="*/ 108 h 125"/>
                    <a:gd name="T20" fmla="*/ 0 w 892"/>
                    <a:gd name="T21" fmla="*/ 112 h 125"/>
                    <a:gd name="T22" fmla="*/ 0 w 892"/>
                    <a:gd name="T23" fmla="*/ 114 h 125"/>
                    <a:gd name="T24" fmla="*/ 0 w 892"/>
                    <a:gd name="T25" fmla="*/ 120 h 125"/>
                    <a:gd name="T26" fmla="*/ 0 w 892"/>
                    <a:gd name="T27" fmla="*/ 125 h 125"/>
                    <a:gd name="T28" fmla="*/ 4 w 892"/>
                    <a:gd name="T29" fmla="*/ 118 h 125"/>
                    <a:gd name="T30" fmla="*/ 6 w 892"/>
                    <a:gd name="T31" fmla="*/ 110 h 125"/>
                    <a:gd name="T32" fmla="*/ 4 w 892"/>
                    <a:gd name="T33" fmla="*/ 110 h 125"/>
                    <a:gd name="T34" fmla="*/ 2 w 892"/>
                    <a:gd name="T35" fmla="*/ 108 h 1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25"/>
                    <a:gd name="T56" fmla="*/ 892 w 892"/>
                    <a:gd name="T57" fmla="*/ 125 h 1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25">
                      <a:moveTo>
                        <a:pt x="890" y="25"/>
                      </a:moveTo>
                      <a:lnTo>
                        <a:pt x="883" y="12"/>
                      </a:lnTo>
                      <a:lnTo>
                        <a:pt x="873" y="0"/>
                      </a:lnTo>
                      <a:lnTo>
                        <a:pt x="873" y="4"/>
                      </a:lnTo>
                      <a:lnTo>
                        <a:pt x="871" y="6"/>
                      </a:lnTo>
                      <a:lnTo>
                        <a:pt x="883" y="19"/>
                      </a:lnTo>
                      <a:lnTo>
                        <a:pt x="892" y="34"/>
                      </a:lnTo>
                      <a:lnTo>
                        <a:pt x="892" y="29"/>
                      </a:lnTo>
                      <a:lnTo>
                        <a:pt x="890" y="25"/>
                      </a:lnTo>
                      <a:close/>
                      <a:moveTo>
                        <a:pt x="2" y="108"/>
                      </a:moveTo>
                      <a:lnTo>
                        <a:pt x="0" y="112"/>
                      </a:lnTo>
                      <a:lnTo>
                        <a:pt x="0" y="114"/>
                      </a:lnTo>
                      <a:lnTo>
                        <a:pt x="0" y="120"/>
                      </a:lnTo>
                      <a:lnTo>
                        <a:pt x="0" y="125"/>
                      </a:lnTo>
                      <a:lnTo>
                        <a:pt x="4" y="118"/>
                      </a:lnTo>
                      <a:lnTo>
                        <a:pt x="6" y="110"/>
                      </a:lnTo>
                      <a:lnTo>
                        <a:pt x="4" y="110"/>
                      </a:lnTo>
                      <a:lnTo>
                        <a:pt x="2" y="108"/>
                      </a:lnTo>
                      <a:close/>
                    </a:path>
                  </a:pathLst>
                </a:custGeom>
                <a:solidFill>
                  <a:srgbClr val="A1A3C9"/>
                </a:solidFill>
                <a:ln w="9525">
                  <a:noFill/>
                  <a:round/>
                  <a:headEnd/>
                  <a:tailEnd/>
                </a:ln>
              </p:spPr>
              <p:txBody>
                <a:bodyPr/>
                <a:lstStyle/>
                <a:p>
                  <a:endParaRPr lang="en-US"/>
                </a:p>
              </p:txBody>
            </p:sp>
            <p:sp>
              <p:nvSpPr>
                <p:cNvPr id="22356" name="Freeform 534"/>
                <p:cNvSpPr>
                  <a:spLocks noEditPoints="1"/>
                </p:cNvSpPr>
                <p:nvPr/>
              </p:nvSpPr>
              <p:spPr bwMode="auto">
                <a:xfrm>
                  <a:off x="1367" y="1950"/>
                  <a:ext cx="892" cy="129"/>
                </a:xfrm>
                <a:custGeom>
                  <a:avLst/>
                  <a:gdLst>
                    <a:gd name="T0" fmla="*/ 892 w 892"/>
                    <a:gd name="T1" fmla="*/ 25 h 129"/>
                    <a:gd name="T2" fmla="*/ 883 w 892"/>
                    <a:gd name="T3" fmla="*/ 11 h 129"/>
                    <a:gd name="T4" fmla="*/ 873 w 892"/>
                    <a:gd name="T5" fmla="*/ 0 h 129"/>
                    <a:gd name="T6" fmla="*/ 871 w 892"/>
                    <a:gd name="T7" fmla="*/ 2 h 129"/>
                    <a:gd name="T8" fmla="*/ 871 w 892"/>
                    <a:gd name="T9" fmla="*/ 6 h 129"/>
                    <a:gd name="T10" fmla="*/ 883 w 892"/>
                    <a:gd name="T11" fmla="*/ 19 h 129"/>
                    <a:gd name="T12" fmla="*/ 892 w 892"/>
                    <a:gd name="T13" fmla="*/ 34 h 129"/>
                    <a:gd name="T14" fmla="*/ 892 w 892"/>
                    <a:gd name="T15" fmla="*/ 30 h 129"/>
                    <a:gd name="T16" fmla="*/ 892 w 892"/>
                    <a:gd name="T17" fmla="*/ 25 h 129"/>
                    <a:gd name="T18" fmla="*/ 4 w 892"/>
                    <a:gd name="T19" fmla="*/ 106 h 129"/>
                    <a:gd name="T20" fmla="*/ 2 w 892"/>
                    <a:gd name="T21" fmla="*/ 112 h 129"/>
                    <a:gd name="T22" fmla="*/ 0 w 892"/>
                    <a:gd name="T23" fmla="*/ 116 h 129"/>
                    <a:gd name="T24" fmla="*/ 0 w 892"/>
                    <a:gd name="T25" fmla="*/ 121 h 129"/>
                    <a:gd name="T26" fmla="*/ 0 w 892"/>
                    <a:gd name="T27" fmla="*/ 129 h 129"/>
                    <a:gd name="T28" fmla="*/ 4 w 892"/>
                    <a:gd name="T29" fmla="*/ 118 h 129"/>
                    <a:gd name="T30" fmla="*/ 10 w 892"/>
                    <a:gd name="T31" fmla="*/ 108 h 129"/>
                    <a:gd name="T32" fmla="*/ 6 w 892"/>
                    <a:gd name="T33" fmla="*/ 106 h 129"/>
                    <a:gd name="T34" fmla="*/ 4 w 892"/>
                    <a:gd name="T35" fmla="*/ 106 h 1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29"/>
                    <a:gd name="T56" fmla="*/ 892 w 892"/>
                    <a:gd name="T57" fmla="*/ 129 h 1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29">
                      <a:moveTo>
                        <a:pt x="892" y="25"/>
                      </a:moveTo>
                      <a:lnTo>
                        <a:pt x="883" y="11"/>
                      </a:lnTo>
                      <a:lnTo>
                        <a:pt x="873" y="0"/>
                      </a:lnTo>
                      <a:lnTo>
                        <a:pt x="871" y="2"/>
                      </a:lnTo>
                      <a:lnTo>
                        <a:pt x="871" y="6"/>
                      </a:lnTo>
                      <a:lnTo>
                        <a:pt x="883" y="19"/>
                      </a:lnTo>
                      <a:lnTo>
                        <a:pt x="892" y="34"/>
                      </a:lnTo>
                      <a:lnTo>
                        <a:pt x="892" y="30"/>
                      </a:lnTo>
                      <a:lnTo>
                        <a:pt x="892" y="25"/>
                      </a:lnTo>
                      <a:close/>
                      <a:moveTo>
                        <a:pt x="4" y="106"/>
                      </a:moveTo>
                      <a:lnTo>
                        <a:pt x="2" y="112"/>
                      </a:lnTo>
                      <a:lnTo>
                        <a:pt x="0" y="116"/>
                      </a:lnTo>
                      <a:lnTo>
                        <a:pt x="0" y="121"/>
                      </a:lnTo>
                      <a:lnTo>
                        <a:pt x="0" y="129"/>
                      </a:lnTo>
                      <a:lnTo>
                        <a:pt x="4" y="118"/>
                      </a:lnTo>
                      <a:lnTo>
                        <a:pt x="10" y="108"/>
                      </a:lnTo>
                      <a:lnTo>
                        <a:pt x="6" y="106"/>
                      </a:lnTo>
                      <a:lnTo>
                        <a:pt x="4" y="106"/>
                      </a:lnTo>
                      <a:close/>
                    </a:path>
                  </a:pathLst>
                </a:custGeom>
                <a:solidFill>
                  <a:srgbClr val="A1A3C9"/>
                </a:solidFill>
                <a:ln w="9525">
                  <a:noFill/>
                  <a:round/>
                  <a:headEnd/>
                  <a:tailEnd/>
                </a:ln>
              </p:spPr>
              <p:txBody>
                <a:bodyPr/>
                <a:lstStyle/>
                <a:p>
                  <a:endParaRPr lang="en-US"/>
                </a:p>
              </p:txBody>
            </p:sp>
            <p:sp>
              <p:nvSpPr>
                <p:cNvPr id="22357" name="Freeform 535"/>
                <p:cNvSpPr>
                  <a:spLocks noEditPoints="1"/>
                </p:cNvSpPr>
                <p:nvPr/>
              </p:nvSpPr>
              <p:spPr bwMode="auto">
                <a:xfrm>
                  <a:off x="1367" y="1952"/>
                  <a:ext cx="892" cy="133"/>
                </a:xfrm>
                <a:custGeom>
                  <a:avLst/>
                  <a:gdLst>
                    <a:gd name="T0" fmla="*/ 892 w 892"/>
                    <a:gd name="T1" fmla="*/ 28 h 133"/>
                    <a:gd name="T2" fmla="*/ 883 w 892"/>
                    <a:gd name="T3" fmla="*/ 13 h 133"/>
                    <a:gd name="T4" fmla="*/ 871 w 892"/>
                    <a:gd name="T5" fmla="*/ 0 h 133"/>
                    <a:gd name="T6" fmla="*/ 871 w 892"/>
                    <a:gd name="T7" fmla="*/ 4 h 133"/>
                    <a:gd name="T8" fmla="*/ 871 w 892"/>
                    <a:gd name="T9" fmla="*/ 8 h 133"/>
                    <a:gd name="T10" fmla="*/ 883 w 892"/>
                    <a:gd name="T11" fmla="*/ 21 h 133"/>
                    <a:gd name="T12" fmla="*/ 892 w 892"/>
                    <a:gd name="T13" fmla="*/ 36 h 133"/>
                    <a:gd name="T14" fmla="*/ 892 w 892"/>
                    <a:gd name="T15" fmla="*/ 32 h 133"/>
                    <a:gd name="T16" fmla="*/ 892 w 892"/>
                    <a:gd name="T17" fmla="*/ 28 h 133"/>
                    <a:gd name="T18" fmla="*/ 6 w 892"/>
                    <a:gd name="T19" fmla="*/ 104 h 133"/>
                    <a:gd name="T20" fmla="*/ 4 w 892"/>
                    <a:gd name="T21" fmla="*/ 112 h 133"/>
                    <a:gd name="T22" fmla="*/ 0 w 892"/>
                    <a:gd name="T23" fmla="*/ 119 h 133"/>
                    <a:gd name="T24" fmla="*/ 0 w 892"/>
                    <a:gd name="T25" fmla="*/ 127 h 133"/>
                    <a:gd name="T26" fmla="*/ 0 w 892"/>
                    <a:gd name="T27" fmla="*/ 133 h 133"/>
                    <a:gd name="T28" fmla="*/ 6 w 892"/>
                    <a:gd name="T29" fmla="*/ 119 h 133"/>
                    <a:gd name="T30" fmla="*/ 12 w 892"/>
                    <a:gd name="T31" fmla="*/ 106 h 133"/>
                    <a:gd name="T32" fmla="*/ 10 w 892"/>
                    <a:gd name="T33" fmla="*/ 106 h 133"/>
                    <a:gd name="T34" fmla="*/ 6 w 892"/>
                    <a:gd name="T35" fmla="*/ 104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33"/>
                    <a:gd name="T56" fmla="*/ 892 w 892"/>
                    <a:gd name="T57" fmla="*/ 133 h 1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33">
                      <a:moveTo>
                        <a:pt x="892" y="28"/>
                      </a:moveTo>
                      <a:lnTo>
                        <a:pt x="883" y="13"/>
                      </a:lnTo>
                      <a:lnTo>
                        <a:pt x="871" y="0"/>
                      </a:lnTo>
                      <a:lnTo>
                        <a:pt x="871" y="4"/>
                      </a:lnTo>
                      <a:lnTo>
                        <a:pt x="871" y="8"/>
                      </a:lnTo>
                      <a:lnTo>
                        <a:pt x="883" y="21"/>
                      </a:lnTo>
                      <a:lnTo>
                        <a:pt x="892" y="36"/>
                      </a:lnTo>
                      <a:lnTo>
                        <a:pt x="892" y="32"/>
                      </a:lnTo>
                      <a:lnTo>
                        <a:pt x="892" y="28"/>
                      </a:lnTo>
                      <a:close/>
                      <a:moveTo>
                        <a:pt x="6" y="104"/>
                      </a:moveTo>
                      <a:lnTo>
                        <a:pt x="4" y="112"/>
                      </a:lnTo>
                      <a:lnTo>
                        <a:pt x="0" y="119"/>
                      </a:lnTo>
                      <a:lnTo>
                        <a:pt x="0" y="127"/>
                      </a:lnTo>
                      <a:lnTo>
                        <a:pt x="0" y="133"/>
                      </a:lnTo>
                      <a:lnTo>
                        <a:pt x="6" y="119"/>
                      </a:lnTo>
                      <a:lnTo>
                        <a:pt x="12" y="106"/>
                      </a:lnTo>
                      <a:lnTo>
                        <a:pt x="10" y="106"/>
                      </a:lnTo>
                      <a:lnTo>
                        <a:pt x="6" y="104"/>
                      </a:lnTo>
                      <a:close/>
                    </a:path>
                  </a:pathLst>
                </a:custGeom>
                <a:solidFill>
                  <a:srgbClr val="A1A3C9"/>
                </a:solidFill>
                <a:ln w="9525">
                  <a:noFill/>
                  <a:round/>
                  <a:headEnd/>
                  <a:tailEnd/>
                </a:ln>
              </p:spPr>
              <p:txBody>
                <a:bodyPr/>
                <a:lstStyle/>
                <a:p>
                  <a:endParaRPr lang="en-US"/>
                </a:p>
              </p:txBody>
            </p:sp>
            <p:sp>
              <p:nvSpPr>
                <p:cNvPr id="22358" name="Freeform 536"/>
                <p:cNvSpPr>
                  <a:spLocks noEditPoints="1"/>
                </p:cNvSpPr>
                <p:nvPr/>
              </p:nvSpPr>
              <p:spPr bwMode="auto">
                <a:xfrm>
                  <a:off x="1367" y="1956"/>
                  <a:ext cx="892" cy="134"/>
                </a:xfrm>
                <a:custGeom>
                  <a:avLst/>
                  <a:gdLst>
                    <a:gd name="T0" fmla="*/ 892 w 892"/>
                    <a:gd name="T1" fmla="*/ 28 h 134"/>
                    <a:gd name="T2" fmla="*/ 883 w 892"/>
                    <a:gd name="T3" fmla="*/ 13 h 134"/>
                    <a:gd name="T4" fmla="*/ 871 w 892"/>
                    <a:gd name="T5" fmla="*/ 0 h 134"/>
                    <a:gd name="T6" fmla="*/ 871 w 892"/>
                    <a:gd name="T7" fmla="*/ 4 h 134"/>
                    <a:gd name="T8" fmla="*/ 871 w 892"/>
                    <a:gd name="T9" fmla="*/ 5 h 134"/>
                    <a:gd name="T10" fmla="*/ 883 w 892"/>
                    <a:gd name="T11" fmla="*/ 21 h 134"/>
                    <a:gd name="T12" fmla="*/ 892 w 892"/>
                    <a:gd name="T13" fmla="*/ 38 h 134"/>
                    <a:gd name="T14" fmla="*/ 892 w 892"/>
                    <a:gd name="T15" fmla="*/ 32 h 134"/>
                    <a:gd name="T16" fmla="*/ 892 w 892"/>
                    <a:gd name="T17" fmla="*/ 28 h 134"/>
                    <a:gd name="T18" fmla="*/ 10 w 892"/>
                    <a:gd name="T19" fmla="*/ 102 h 134"/>
                    <a:gd name="T20" fmla="*/ 4 w 892"/>
                    <a:gd name="T21" fmla="*/ 112 h 134"/>
                    <a:gd name="T22" fmla="*/ 0 w 892"/>
                    <a:gd name="T23" fmla="*/ 123 h 134"/>
                    <a:gd name="T24" fmla="*/ 0 w 892"/>
                    <a:gd name="T25" fmla="*/ 129 h 134"/>
                    <a:gd name="T26" fmla="*/ 0 w 892"/>
                    <a:gd name="T27" fmla="*/ 134 h 134"/>
                    <a:gd name="T28" fmla="*/ 6 w 892"/>
                    <a:gd name="T29" fmla="*/ 119 h 134"/>
                    <a:gd name="T30" fmla="*/ 14 w 892"/>
                    <a:gd name="T31" fmla="*/ 102 h 134"/>
                    <a:gd name="T32" fmla="*/ 12 w 892"/>
                    <a:gd name="T33" fmla="*/ 102 h 134"/>
                    <a:gd name="T34" fmla="*/ 10 w 892"/>
                    <a:gd name="T35" fmla="*/ 102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2"/>
                    <a:gd name="T55" fmla="*/ 0 h 134"/>
                    <a:gd name="T56" fmla="*/ 892 w 892"/>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2" h="134">
                      <a:moveTo>
                        <a:pt x="892" y="28"/>
                      </a:moveTo>
                      <a:lnTo>
                        <a:pt x="883" y="13"/>
                      </a:lnTo>
                      <a:lnTo>
                        <a:pt x="871" y="0"/>
                      </a:lnTo>
                      <a:lnTo>
                        <a:pt x="871" y="4"/>
                      </a:lnTo>
                      <a:lnTo>
                        <a:pt x="871" y="5"/>
                      </a:lnTo>
                      <a:lnTo>
                        <a:pt x="883" y="21"/>
                      </a:lnTo>
                      <a:lnTo>
                        <a:pt x="892" y="38"/>
                      </a:lnTo>
                      <a:lnTo>
                        <a:pt x="892" y="32"/>
                      </a:lnTo>
                      <a:lnTo>
                        <a:pt x="892" y="28"/>
                      </a:lnTo>
                      <a:close/>
                      <a:moveTo>
                        <a:pt x="10" y="102"/>
                      </a:moveTo>
                      <a:lnTo>
                        <a:pt x="4" y="112"/>
                      </a:lnTo>
                      <a:lnTo>
                        <a:pt x="0" y="123"/>
                      </a:lnTo>
                      <a:lnTo>
                        <a:pt x="0" y="129"/>
                      </a:lnTo>
                      <a:lnTo>
                        <a:pt x="0" y="134"/>
                      </a:lnTo>
                      <a:lnTo>
                        <a:pt x="6" y="119"/>
                      </a:lnTo>
                      <a:lnTo>
                        <a:pt x="14" y="102"/>
                      </a:lnTo>
                      <a:lnTo>
                        <a:pt x="12" y="102"/>
                      </a:lnTo>
                      <a:lnTo>
                        <a:pt x="10" y="102"/>
                      </a:lnTo>
                      <a:close/>
                    </a:path>
                  </a:pathLst>
                </a:custGeom>
                <a:solidFill>
                  <a:srgbClr val="A2A3C9"/>
                </a:solidFill>
                <a:ln w="9525">
                  <a:noFill/>
                  <a:round/>
                  <a:headEnd/>
                  <a:tailEnd/>
                </a:ln>
              </p:spPr>
              <p:txBody>
                <a:bodyPr/>
                <a:lstStyle/>
                <a:p>
                  <a:endParaRPr lang="en-US"/>
                </a:p>
              </p:txBody>
            </p:sp>
            <p:sp>
              <p:nvSpPr>
                <p:cNvPr id="22359" name="Freeform 537"/>
                <p:cNvSpPr>
                  <a:spLocks noEditPoints="1"/>
                </p:cNvSpPr>
                <p:nvPr/>
              </p:nvSpPr>
              <p:spPr bwMode="auto">
                <a:xfrm>
                  <a:off x="1367" y="1960"/>
                  <a:ext cx="894" cy="136"/>
                </a:xfrm>
                <a:custGeom>
                  <a:avLst/>
                  <a:gdLst>
                    <a:gd name="T0" fmla="*/ 892 w 894"/>
                    <a:gd name="T1" fmla="*/ 28 h 136"/>
                    <a:gd name="T2" fmla="*/ 883 w 894"/>
                    <a:gd name="T3" fmla="*/ 13 h 136"/>
                    <a:gd name="T4" fmla="*/ 871 w 894"/>
                    <a:gd name="T5" fmla="*/ 0 h 136"/>
                    <a:gd name="T6" fmla="*/ 871 w 894"/>
                    <a:gd name="T7" fmla="*/ 1 h 136"/>
                    <a:gd name="T8" fmla="*/ 869 w 894"/>
                    <a:gd name="T9" fmla="*/ 5 h 136"/>
                    <a:gd name="T10" fmla="*/ 883 w 894"/>
                    <a:gd name="T11" fmla="*/ 20 h 136"/>
                    <a:gd name="T12" fmla="*/ 894 w 894"/>
                    <a:gd name="T13" fmla="*/ 37 h 136"/>
                    <a:gd name="T14" fmla="*/ 892 w 894"/>
                    <a:gd name="T15" fmla="*/ 34 h 136"/>
                    <a:gd name="T16" fmla="*/ 892 w 894"/>
                    <a:gd name="T17" fmla="*/ 28 h 136"/>
                    <a:gd name="T18" fmla="*/ 12 w 894"/>
                    <a:gd name="T19" fmla="*/ 98 h 136"/>
                    <a:gd name="T20" fmla="*/ 6 w 894"/>
                    <a:gd name="T21" fmla="*/ 111 h 136"/>
                    <a:gd name="T22" fmla="*/ 0 w 894"/>
                    <a:gd name="T23" fmla="*/ 125 h 136"/>
                    <a:gd name="T24" fmla="*/ 0 w 894"/>
                    <a:gd name="T25" fmla="*/ 130 h 136"/>
                    <a:gd name="T26" fmla="*/ 0 w 894"/>
                    <a:gd name="T27" fmla="*/ 136 h 136"/>
                    <a:gd name="T28" fmla="*/ 8 w 894"/>
                    <a:gd name="T29" fmla="*/ 117 h 136"/>
                    <a:gd name="T30" fmla="*/ 16 w 894"/>
                    <a:gd name="T31" fmla="*/ 100 h 136"/>
                    <a:gd name="T32" fmla="*/ 14 w 894"/>
                    <a:gd name="T33" fmla="*/ 98 h 136"/>
                    <a:gd name="T34" fmla="*/ 12 w 894"/>
                    <a:gd name="T35" fmla="*/ 98 h 1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4"/>
                    <a:gd name="T55" fmla="*/ 0 h 136"/>
                    <a:gd name="T56" fmla="*/ 894 w 894"/>
                    <a:gd name="T57" fmla="*/ 136 h 1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4" h="136">
                      <a:moveTo>
                        <a:pt x="892" y="28"/>
                      </a:moveTo>
                      <a:lnTo>
                        <a:pt x="883" y="13"/>
                      </a:lnTo>
                      <a:lnTo>
                        <a:pt x="871" y="0"/>
                      </a:lnTo>
                      <a:lnTo>
                        <a:pt x="871" y="1"/>
                      </a:lnTo>
                      <a:lnTo>
                        <a:pt x="869" y="5"/>
                      </a:lnTo>
                      <a:lnTo>
                        <a:pt x="883" y="20"/>
                      </a:lnTo>
                      <a:lnTo>
                        <a:pt x="894" y="37"/>
                      </a:lnTo>
                      <a:lnTo>
                        <a:pt x="892" y="34"/>
                      </a:lnTo>
                      <a:lnTo>
                        <a:pt x="892" y="28"/>
                      </a:lnTo>
                      <a:close/>
                      <a:moveTo>
                        <a:pt x="12" y="98"/>
                      </a:moveTo>
                      <a:lnTo>
                        <a:pt x="6" y="111"/>
                      </a:lnTo>
                      <a:lnTo>
                        <a:pt x="0" y="125"/>
                      </a:lnTo>
                      <a:lnTo>
                        <a:pt x="0" y="130"/>
                      </a:lnTo>
                      <a:lnTo>
                        <a:pt x="0" y="136"/>
                      </a:lnTo>
                      <a:lnTo>
                        <a:pt x="8" y="117"/>
                      </a:lnTo>
                      <a:lnTo>
                        <a:pt x="16" y="100"/>
                      </a:lnTo>
                      <a:lnTo>
                        <a:pt x="14" y="98"/>
                      </a:lnTo>
                      <a:lnTo>
                        <a:pt x="12" y="98"/>
                      </a:lnTo>
                      <a:close/>
                    </a:path>
                  </a:pathLst>
                </a:custGeom>
                <a:solidFill>
                  <a:srgbClr val="A2A4CA"/>
                </a:solidFill>
                <a:ln w="9525">
                  <a:noFill/>
                  <a:round/>
                  <a:headEnd/>
                  <a:tailEnd/>
                </a:ln>
              </p:spPr>
              <p:txBody>
                <a:bodyPr/>
                <a:lstStyle/>
                <a:p>
                  <a:endParaRPr lang="en-US"/>
                </a:p>
              </p:txBody>
            </p:sp>
            <p:sp>
              <p:nvSpPr>
                <p:cNvPr id="22360" name="Freeform 538"/>
                <p:cNvSpPr>
                  <a:spLocks noEditPoints="1"/>
                </p:cNvSpPr>
                <p:nvPr/>
              </p:nvSpPr>
              <p:spPr bwMode="auto">
                <a:xfrm>
                  <a:off x="1367" y="1961"/>
                  <a:ext cx="894" cy="141"/>
                </a:xfrm>
                <a:custGeom>
                  <a:avLst/>
                  <a:gdLst>
                    <a:gd name="T0" fmla="*/ 892 w 894"/>
                    <a:gd name="T1" fmla="*/ 33 h 141"/>
                    <a:gd name="T2" fmla="*/ 883 w 894"/>
                    <a:gd name="T3" fmla="*/ 16 h 141"/>
                    <a:gd name="T4" fmla="*/ 871 w 894"/>
                    <a:gd name="T5" fmla="*/ 0 h 141"/>
                    <a:gd name="T6" fmla="*/ 869 w 894"/>
                    <a:gd name="T7" fmla="*/ 4 h 141"/>
                    <a:gd name="T8" fmla="*/ 869 w 894"/>
                    <a:gd name="T9" fmla="*/ 8 h 141"/>
                    <a:gd name="T10" fmla="*/ 883 w 894"/>
                    <a:gd name="T11" fmla="*/ 23 h 141"/>
                    <a:gd name="T12" fmla="*/ 894 w 894"/>
                    <a:gd name="T13" fmla="*/ 40 h 141"/>
                    <a:gd name="T14" fmla="*/ 894 w 894"/>
                    <a:gd name="T15" fmla="*/ 38 h 141"/>
                    <a:gd name="T16" fmla="*/ 894 w 894"/>
                    <a:gd name="T17" fmla="*/ 36 h 141"/>
                    <a:gd name="T18" fmla="*/ 894 w 894"/>
                    <a:gd name="T19" fmla="*/ 35 h 141"/>
                    <a:gd name="T20" fmla="*/ 892 w 894"/>
                    <a:gd name="T21" fmla="*/ 33 h 141"/>
                    <a:gd name="T22" fmla="*/ 14 w 894"/>
                    <a:gd name="T23" fmla="*/ 97 h 141"/>
                    <a:gd name="T24" fmla="*/ 6 w 894"/>
                    <a:gd name="T25" fmla="*/ 114 h 141"/>
                    <a:gd name="T26" fmla="*/ 0 w 894"/>
                    <a:gd name="T27" fmla="*/ 129 h 141"/>
                    <a:gd name="T28" fmla="*/ 0 w 894"/>
                    <a:gd name="T29" fmla="*/ 135 h 141"/>
                    <a:gd name="T30" fmla="*/ 0 w 894"/>
                    <a:gd name="T31" fmla="*/ 141 h 141"/>
                    <a:gd name="T32" fmla="*/ 8 w 894"/>
                    <a:gd name="T33" fmla="*/ 120 h 141"/>
                    <a:gd name="T34" fmla="*/ 18 w 894"/>
                    <a:gd name="T35" fmla="*/ 99 h 141"/>
                    <a:gd name="T36" fmla="*/ 16 w 894"/>
                    <a:gd name="T37" fmla="*/ 99 h 141"/>
                    <a:gd name="T38" fmla="*/ 14 w 894"/>
                    <a:gd name="T39" fmla="*/ 97 h 1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4"/>
                    <a:gd name="T61" fmla="*/ 0 h 141"/>
                    <a:gd name="T62" fmla="*/ 894 w 894"/>
                    <a:gd name="T63" fmla="*/ 141 h 14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4" h="141">
                      <a:moveTo>
                        <a:pt x="892" y="33"/>
                      </a:moveTo>
                      <a:lnTo>
                        <a:pt x="883" y="16"/>
                      </a:lnTo>
                      <a:lnTo>
                        <a:pt x="871" y="0"/>
                      </a:lnTo>
                      <a:lnTo>
                        <a:pt x="869" y="4"/>
                      </a:lnTo>
                      <a:lnTo>
                        <a:pt x="869" y="8"/>
                      </a:lnTo>
                      <a:lnTo>
                        <a:pt x="883" y="23"/>
                      </a:lnTo>
                      <a:lnTo>
                        <a:pt x="894" y="40"/>
                      </a:lnTo>
                      <a:lnTo>
                        <a:pt x="894" y="38"/>
                      </a:lnTo>
                      <a:lnTo>
                        <a:pt x="894" y="36"/>
                      </a:lnTo>
                      <a:lnTo>
                        <a:pt x="894" y="35"/>
                      </a:lnTo>
                      <a:lnTo>
                        <a:pt x="892" y="33"/>
                      </a:lnTo>
                      <a:close/>
                      <a:moveTo>
                        <a:pt x="14" y="97"/>
                      </a:moveTo>
                      <a:lnTo>
                        <a:pt x="6" y="114"/>
                      </a:lnTo>
                      <a:lnTo>
                        <a:pt x="0" y="129"/>
                      </a:lnTo>
                      <a:lnTo>
                        <a:pt x="0" y="135"/>
                      </a:lnTo>
                      <a:lnTo>
                        <a:pt x="0" y="141"/>
                      </a:lnTo>
                      <a:lnTo>
                        <a:pt x="8" y="120"/>
                      </a:lnTo>
                      <a:lnTo>
                        <a:pt x="18" y="99"/>
                      </a:lnTo>
                      <a:lnTo>
                        <a:pt x="16" y="99"/>
                      </a:lnTo>
                      <a:lnTo>
                        <a:pt x="14" y="97"/>
                      </a:lnTo>
                      <a:close/>
                    </a:path>
                  </a:pathLst>
                </a:custGeom>
                <a:solidFill>
                  <a:srgbClr val="A2A4CA"/>
                </a:solidFill>
                <a:ln w="9525">
                  <a:noFill/>
                  <a:round/>
                  <a:headEnd/>
                  <a:tailEnd/>
                </a:ln>
              </p:spPr>
              <p:txBody>
                <a:bodyPr/>
                <a:lstStyle/>
                <a:p>
                  <a:endParaRPr lang="en-US"/>
                </a:p>
              </p:txBody>
            </p:sp>
            <p:sp>
              <p:nvSpPr>
                <p:cNvPr id="22361" name="Freeform 539"/>
                <p:cNvSpPr>
                  <a:spLocks noEditPoints="1"/>
                </p:cNvSpPr>
                <p:nvPr/>
              </p:nvSpPr>
              <p:spPr bwMode="auto">
                <a:xfrm>
                  <a:off x="1367" y="1965"/>
                  <a:ext cx="894" cy="142"/>
                </a:xfrm>
                <a:custGeom>
                  <a:avLst/>
                  <a:gdLst>
                    <a:gd name="T0" fmla="*/ 894 w 894"/>
                    <a:gd name="T1" fmla="*/ 32 h 142"/>
                    <a:gd name="T2" fmla="*/ 883 w 894"/>
                    <a:gd name="T3" fmla="*/ 15 h 142"/>
                    <a:gd name="T4" fmla="*/ 869 w 894"/>
                    <a:gd name="T5" fmla="*/ 0 h 142"/>
                    <a:gd name="T6" fmla="*/ 869 w 894"/>
                    <a:gd name="T7" fmla="*/ 4 h 142"/>
                    <a:gd name="T8" fmla="*/ 869 w 894"/>
                    <a:gd name="T9" fmla="*/ 6 h 142"/>
                    <a:gd name="T10" fmla="*/ 881 w 894"/>
                    <a:gd name="T11" fmla="*/ 23 h 142"/>
                    <a:gd name="T12" fmla="*/ 894 w 894"/>
                    <a:gd name="T13" fmla="*/ 42 h 142"/>
                    <a:gd name="T14" fmla="*/ 894 w 894"/>
                    <a:gd name="T15" fmla="*/ 36 h 142"/>
                    <a:gd name="T16" fmla="*/ 894 w 894"/>
                    <a:gd name="T17" fmla="*/ 32 h 142"/>
                    <a:gd name="T18" fmla="*/ 894 w 894"/>
                    <a:gd name="T19" fmla="*/ 32 h 142"/>
                    <a:gd name="T20" fmla="*/ 894 w 894"/>
                    <a:gd name="T21" fmla="*/ 32 h 142"/>
                    <a:gd name="T22" fmla="*/ 16 w 894"/>
                    <a:gd name="T23" fmla="*/ 95 h 142"/>
                    <a:gd name="T24" fmla="*/ 8 w 894"/>
                    <a:gd name="T25" fmla="*/ 112 h 142"/>
                    <a:gd name="T26" fmla="*/ 0 w 894"/>
                    <a:gd name="T27" fmla="*/ 131 h 142"/>
                    <a:gd name="T28" fmla="*/ 0 w 894"/>
                    <a:gd name="T29" fmla="*/ 137 h 142"/>
                    <a:gd name="T30" fmla="*/ 0 w 894"/>
                    <a:gd name="T31" fmla="*/ 142 h 142"/>
                    <a:gd name="T32" fmla="*/ 10 w 894"/>
                    <a:gd name="T33" fmla="*/ 120 h 142"/>
                    <a:gd name="T34" fmla="*/ 19 w 894"/>
                    <a:gd name="T35" fmla="*/ 97 h 142"/>
                    <a:gd name="T36" fmla="*/ 18 w 894"/>
                    <a:gd name="T37" fmla="*/ 95 h 142"/>
                    <a:gd name="T38" fmla="*/ 16 w 894"/>
                    <a:gd name="T39" fmla="*/ 95 h 1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4"/>
                    <a:gd name="T61" fmla="*/ 0 h 142"/>
                    <a:gd name="T62" fmla="*/ 894 w 894"/>
                    <a:gd name="T63" fmla="*/ 142 h 1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4" h="142">
                      <a:moveTo>
                        <a:pt x="894" y="32"/>
                      </a:moveTo>
                      <a:lnTo>
                        <a:pt x="883" y="15"/>
                      </a:lnTo>
                      <a:lnTo>
                        <a:pt x="869" y="0"/>
                      </a:lnTo>
                      <a:lnTo>
                        <a:pt x="869" y="4"/>
                      </a:lnTo>
                      <a:lnTo>
                        <a:pt x="869" y="6"/>
                      </a:lnTo>
                      <a:lnTo>
                        <a:pt x="881" y="23"/>
                      </a:lnTo>
                      <a:lnTo>
                        <a:pt x="894" y="42"/>
                      </a:lnTo>
                      <a:lnTo>
                        <a:pt x="894" y="36"/>
                      </a:lnTo>
                      <a:lnTo>
                        <a:pt x="894" y="32"/>
                      </a:lnTo>
                      <a:close/>
                      <a:moveTo>
                        <a:pt x="16" y="95"/>
                      </a:moveTo>
                      <a:lnTo>
                        <a:pt x="8" y="112"/>
                      </a:lnTo>
                      <a:lnTo>
                        <a:pt x="0" y="131"/>
                      </a:lnTo>
                      <a:lnTo>
                        <a:pt x="0" y="137"/>
                      </a:lnTo>
                      <a:lnTo>
                        <a:pt x="0" y="142"/>
                      </a:lnTo>
                      <a:lnTo>
                        <a:pt x="10" y="120"/>
                      </a:lnTo>
                      <a:lnTo>
                        <a:pt x="19" y="97"/>
                      </a:lnTo>
                      <a:lnTo>
                        <a:pt x="18" y="95"/>
                      </a:lnTo>
                      <a:lnTo>
                        <a:pt x="16" y="95"/>
                      </a:lnTo>
                      <a:close/>
                    </a:path>
                  </a:pathLst>
                </a:custGeom>
                <a:solidFill>
                  <a:srgbClr val="A3A4CA"/>
                </a:solidFill>
                <a:ln w="9525">
                  <a:noFill/>
                  <a:round/>
                  <a:headEnd/>
                  <a:tailEnd/>
                </a:ln>
              </p:spPr>
              <p:txBody>
                <a:bodyPr/>
                <a:lstStyle/>
                <a:p>
                  <a:endParaRPr lang="en-US"/>
                </a:p>
              </p:txBody>
            </p:sp>
            <p:sp>
              <p:nvSpPr>
                <p:cNvPr id="22362" name="Freeform 540"/>
                <p:cNvSpPr>
                  <a:spLocks noEditPoints="1"/>
                </p:cNvSpPr>
                <p:nvPr/>
              </p:nvSpPr>
              <p:spPr bwMode="auto">
                <a:xfrm>
                  <a:off x="1367" y="1969"/>
                  <a:ext cx="894" cy="146"/>
                </a:xfrm>
                <a:custGeom>
                  <a:avLst/>
                  <a:gdLst>
                    <a:gd name="T0" fmla="*/ 894 w 894"/>
                    <a:gd name="T1" fmla="*/ 32 h 146"/>
                    <a:gd name="T2" fmla="*/ 883 w 894"/>
                    <a:gd name="T3" fmla="*/ 15 h 146"/>
                    <a:gd name="T4" fmla="*/ 869 w 894"/>
                    <a:gd name="T5" fmla="*/ 0 h 146"/>
                    <a:gd name="T6" fmla="*/ 869 w 894"/>
                    <a:gd name="T7" fmla="*/ 2 h 146"/>
                    <a:gd name="T8" fmla="*/ 869 w 894"/>
                    <a:gd name="T9" fmla="*/ 6 h 146"/>
                    <a:gd name="T10" fmla="*/ 881 w 894"/>
                    <a:gd name="T11" fmla="*/ 23 h 146"/>
                    <a:gd name="T12" fmla="*/ 894 w 894"/>
                    <a:gd name="T13" fmla="*/ 42 h 146"/>
                    <a:gd name="T14" fmla="*/ 894 w 894"/>
                    <a:gd name="T15" fmla="*/ 38 h 146"/>
                    <a:gd name="T16" fmla="*/ 894 w 894"/>
                    <a:gd name="T17" fmla="*/ 32 h 146"/>
                    <a:gd name="T18" fmla="*/ 18 w 894"/>
                    <a:gd name="T19" fmla="*/ 91 h 146"/>
                    <a:gd name="T20" fmla="*/ 8 w 894"/>
                    <a:gd name="T21" fmla="*/ 112 h 146"/>
                    <a:gd name="T22" fmla="*/ 0 w 894"/>
                    <a:gd name="T23" fmla="*/ 133 h 146"/>
                    <a:gd name="T24" fmla="*/ 0 w 894"/>
                    <a:gd name="T25" fmla="*/ 138 h 146"/>
                    <a:gd name="T26" fmla="*/ 0 w 894"/>
                    <a:gd name="T27" fmla="*/ 146 h 146"/>
                    <a:gd name="T28" fmla="*/ 10 w 894"/>
                    <a:gd name="T29" fmla="*/ 119 h 146"/>
                    <a:gd name="T30" fmla="*/ 21 w 894"/>
                    <a:gd name="T31" fmla="*/ 93 h 146"/>
                    <a:gd name="T32" fmla="*/ 19 w 894"/>
                    <a:gd name="T33" fmla="*/ 93 h 146"/>
                    <a:gd name="T34" fmla="*/ 18 w 894"/>
                    <a:gd name="T35" fmla="*/ 91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4"/>
                    <a:gd name="T55" fmla="*/ 0 h 146"/>
                    <a:gd name="T56" fmla="*/ 894 w 894"/>
                    <a:gd name="T57" fmla="*/ 146 h 14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4" h="146">
                      <a:moveTo>
                        <a:pt x="894" y="32"/>
                      </a:moveTo>
                      <a:lnTo>
                        <a:pt x="883" y="15"/>
                      </a:lnTo>
                      <a:lnTo>
                        <a:pt x="869" y="0"/>
                      </a:lnTo>
                      <a:lnTo>
                        <a:pt x="869" y="2"/>
                      </a:lnTo>
                      <a:lnTo>
                        <a:pt x="869" y="6"/>
                      </a:lnTo>
                      <a:lnTo>
                        <a:pt x="881" y="23"/>
                      </a:lnTo>
                      <a:lnTo>
                        <a:pt x="894" y="42"/>
                      </a:lnTo>
                      <a:lnTo>
                        <a:pt x="894" y="38"/>
                      </a:lnTo>
                      <a:lnTo>
                        <a:pt x="894" y="32"/>
                      </a:lnTo>
                      <a:close/>
                      <a:moveTo>
                        <a:pt x="18" y="91"/>
                      </a:moveTo>
                      <a:lnTo>
                        <a:pt x="8" y="112"/>
                      </a:lnTo>
                      <a:lnTo>
                        <a:pt x="0" y="133"/>
                      </a:lnTo>
                      <a:lnTo>
                        <a:pt x="0" y="138"/>
                      </a:lnTo>
                      <a:lnTo>
                        <a:pt x="0" y="146"/>
                      </a:lnTo>
                      <a:lnTo>
                        <a:pt x="10" y="119"/>
                      </a:lnTo>
                      <a:lnTo>
                        <a:pt x="21" y="93"/>
                      </a:lnTo>
                      <a:lnTo>
                        <a:pt x="19" y="93"/>
                      </a:lnTo>
                      <a:lnTo>
                        <a:pt x="18" y="91"/>
                      </a:lnTo>
                      <a:close/>
                    </a:path>
                  </a:pathLst>
                </a:custGeom>
                <a:solidFill>
                  <a:srgbClr val="A3A4CA"/>
                </a:solidFill>
                <a:ln w="9525">
                  <a:noFill/>
                  <a:round/>
                  <a:headEnd/>
                  <a:tailEnd/>
                </a:ln>
              </p:spPr>
              <p:txBody>
                <a:bodyPr/>
                <a:lstStyle/>
                <a:p>
                  <a:endParaRPr lang="en-US"/>
                </a:p>
              </p:txBody>
            </p:sp>
            <p:sp>
              <p:nvSpPr>
                <p:cNvPr id="22363" name="Freeform 541"/>
                <p:cNvSpPr>
                  <a:spLocks noEditPoints="1"/>
                </p:cNvSpPr>
                <p:nvPr/>
              </p:nvSpPr>
              <p:spPr bwMode="auto">
                <a:xfrm>
                  <a:off x="1367" y="1971"/>
                  <a:ext cx="894" cy="150"/>
                </a:xfrm>
                <a:custGeom>
                  <a:avLst/>
                  <a:gdLst>
                    <a:gd name="T0" fmla="*/ 894 w 894"/>
                    <a:gd name="T1" fmla="*/ 36 h 150"/>
                    <a:gd name="T2" fmla="*/ 881 w 894"/>
                    <a:gd name="T3" fmla="*/ 17 h 150"/>
                    <a:gd name="T4" fmla="*/ 869 w 894"/>
                    <a:gd name="T5" fmla="*/ 0 h 150"/>
                    <a:gd name="T6" fmla="*/ 869 w 894"/>
                    <a:gd name="T7" fmla="*/ 4 h 150"/>
                    <a:gd name="T8" fmla="*/ 867 w 894"/>
                    <a:gd name="T9" fmla="*/ 7 h 150"/>
                    <a:gd name="T10" fmla="*/ 881 w 894"/>
                    <a:gd name="T11" fmla="*/ 25 h 150"/>
                    <a:gd name="T12" fmla="*/ 894 w 894"/>
                    <a:gd name="T13" fmla="*/ 44 h 150"/>
                    <a:gd name="T14" fmla="*/ 894 w 894"/>
                    <a:gd name="T15" fmla="*/ 40 h 150"/>
                    <a:gd name="T16" fmla="*/ 894 w 894"/>
                    <a:gd name="T17" fmla="*/ 36 h 150"/>
                    <a:gd name="T18" fmla="*/ 19 w 894"/>
                    <a:gd name="T19" fmla="*/ 91 h 150"/>
                    <a:gd name="T20" fmla="*/ 10 w 894"/>
                    <a:gd name="T21" fmla="*/ 114 h 150"/>
                    <a:gd name="T22" fmla="*/ 0 w 894"/>
                    <a:gd name="T23" fmla="*/ 136 h 150"/>
                    <a:gd name="T24" fmla="*/ 0 w 894"/>
                    <a:gd name="T25" fmla="*/ 144 h 150"/>
                    <a:gd name="T26" fmla="*/ 2 w 894"/>
                    <a:gd name="T27" fmla="*/ 150 h 150"/>
                    <a:gd name="T28" fmla="*/ 12 w 894"/>
                    <a:gd name="T29" fmla="*/ 121 h 150"/>
                    <a:gd name="T30" fmla="*/ 23 w 894"/>
                    <a:gd name="T31" fmla="*/ 93 h 150"/>
                    <a:gd name="T32" fmla="*/ 21 w 894"/>
                    <a:gd name="T33" fmla="*/ 91 h 150"/>
                    <a:gd name="T34" fmla="*/ 19 w 894"/>
                    <a:gd name="T35" fmla="*/ 91 h 1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4"/>
                    <a:gd name="T55" fmla="*/ 0 h 150"/>
                    <a:gd name="T56" fmla="*/ 894 w 894"/>
                    <a:gd name="T57" fmla="*/ 150 h 15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4" h="150">
                      <a:moveTo>
                        <a:pt x="894" y="36"/>
                      </a:moveTo>
                      <a:lnTo>
                        <a:pt x="881" y="17"/>
                      </a:lnTo>
                      <a:lnTo>
                        <a:pt x="869" y="0"/>
                      </a:lnTo>
                      <a:lnTo>
                        <a:pt x="869" y="4"/>
                      </a:lnTo>
                      <a:lnTo>
                        <a:pt x="867" y="7"/>
                      </a:lnTo>
                      <a:lnTo>
                        <a:pt x="881" y="25"/>
                      </a:lnTo>
                      <a:lnTo>
                        <a:pt x="894" y="44"/>
                      </a:lnTo>
                      <a:lnTo>
                        <a:pt x="894" y="40"/>
                      </a:lnTo>
                      <a:lnTo>
                        <a:pt x="894" y="36"/>
                      </a:lnTo>
                      <a:close/>
                      <a:moveTo>
                        <a:pt x="19" y="91"/>
                      </a:moveTo>
                      <a:lnTo>
                        <a:pt x="10" y="114"/>
                      </a:lnTo>
                      <a:lnTo>
                        <a:pt x="0" y="136"/>
                      </a:lnTo>
                      <a:lnTo>
                        <a:pt x="0" y="144"/>
                      </a:lnTo>
                      <a:lnTo>
                        <a:pt x="2" y="150"/>
                      </a:lnTo>
                      <a:lnTo>
                        <a:pt x="12" y="121"/>
                      </a:lnTo>
                      <a:lnTo>
                        <a:pt x="23" y="93"/>
                      </a:lnTo>
                      <a:lnTo>
                        <a:pt x="21" y="91"/>
                      </a:lnTo>
                      <a:lnTo>
                        <a:pt x="19" y="91"/>
                      </a:lnTo>
                      <a:close/>
                    </a:path>
                  </a:pathLst>
                </a:custGeom>
                <a:solidFill>
                  <a:srgbClr val="A4A5CB"/>
                </a:solidFill>
                <a:ln w="9525">
                  <a:noFill/>
                  <a:round/>
                  <a:headEnd/>
                  <a:tailEnd/>
                </a:ln>
              </p:spPr>
              <p:txBody>
                <a:bodyPr/>
                <a:lstStyle/>
                <a:p>
                  <a:endParaRPr lang="en-US"/>
                </a:p>
              </p:txBody>
            </p:sp>
            <p:sp>
              <p:nvSpPr>
                <p:cNvPr id="22364" name="Freeform 542"/>
                <p:cNvSpPr>
                  <a:spLocks noEditPoints="1"/>
                </p:cNvSpPr>
                <p:nvPr/>
              </p:nvSpPr>
              <p:spPr bwMode="auto">
                <a:xfrm>
                  <a:off x="1367" y="1975"/>
                  <a:ext cx="894" cy="151"/>
                </a:xfrm>
                <a:custGeom>
                  <a:avLst/>
                  <a:gdLst>
                    <a:gd name="T0" fmla="*/ 894 w 894"/>
                    <a:gd name="T1" fmla="*/ 36 h 151"/>
                    <a:gd name="T2" fmla="*/ 881 w 894"/>
                    <a:gd name="T3" fmla="*/ 17 h 151"/>
                    <a:gd name="T4" fmla="*/ 869 w 894"/>
                    <a:gd name="T5" fmla="*/ 0 h 151"/>
                    <a:gd name="T6" fmla="*/ 867 w 894"/>
                    <a:gd name="T7" fmla="*/ 3 h 151"/>
                    <a:gd name="T8" fmla="*/ 867 w 894"/>
                    <a:gd name="T9" fmla="*/ 5 h 151"/>
                    <a:gd name="T10" fmla="*/ 881 w 894"/>
                    <a:gd name="T11" fmla="*/ 24 h 151"/>
                    <a:gd name="T12" fmla="*/ 894 w 894"/>
                    <a:gd name="T13" fmla="*/ 45 h 151"/>
                    <a:gd name="T14" fmla="*/ 894 w 894"/>
                    <a:gd name="T15" fmla="*/ 40 h 151"/>
                    <a:gd name="T16" fmla="*/ 894 w 894"/>
                    <a:gd name="T17" fmla="*/ 36 h 151"/>
                    <a:gd name="T18" fmla="*/ 21 w 894"/>
                    <a:gd name="T19" fmla="*/ 87 h 151"/>
                    <a:gd name="T20" fmla="*/ 10 w 894"/>
                    <a:gd name="T21" fmla="*/ 113 h 151"/>
                    <a:gd name="T22" fmla="*/ 0 w 894"/>
                    <a:gd name="T23" fmla="*/ 140 h 151"/>
                    <a:gd name="T24" fmla="*/ 2 w 894"/>
                    <a:gd name="T25" fmla="*/ 146 h 151"/>
                    <a:gd name="T26" fmla="*/ 2 w 894"/>
                    <a:gd name="T27" fmla="*/ 151 h 151"/>
                    <a:gd name="T28" fmla="*/ 8 w 894"/>
                    <a:gd name="T29" fmla="*/ 136 h 151"/>
                    <a:gd name="T30" fmla="*/ 14 w 894"/>
                    <a:gd name="T31" fmla="*/ 121 h 151"/>
                    <a:gd name="T32" fmla="*/ 19 w 894"/>
                    <a:gd name="T33" fmla="*/ 106 h 151"/>
                    <a:gd name="T34" fmla="*/ 25 w 894"/>
                    <a:gd name="T35" fmla="*/ 91 h 151"/>
                    <a:gd name="T36" fmla="*/ 23 w 894"/>
                    <a:gd name="T37" fmla="*/ 89 h 151"/>
                    <a:gd name="T38" fmla="*/ 21 w 894"/>
                    <a:gd name="T39" fmla="*/ 87 h 1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4"/>
                    <a:gd name="T61" fmla="*/ 0 h 151"/>
                    <a:gd name="T62" fmla="*/ 894 w 894"/>
                    <a:gd name="T63" fmla="*/ 151 h 15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4" h="151">
                      <a:moveTo>
                        <a:pt x="894" y="36"/>
                      </a:moveTo>
                      <a:lnTo>
                        <a:pt x="881" y="17"/>
                      </a:lnTo>
                      <a:lnTo>
                        <a:pt x="869" y="0"/>
                      </a:lnTo>
                      <a:lnTo>
                        <a:pt x="867" y="3"/>
                      </a:lnTo>
                      <a:lnTo>
                        <a:pt x="867" y="5"/>
                      </a:lnTo>
                      <a:lnTo>
                        <a:pt x="881" y="24"/>
                      </a:lnTo>
                      <a:lnTo>
                        <a:pt x="894" y="45"/>
                      </a:lnTo>
                      <a:lnTo>
                        <a:pt x="894" y="40"/>
                      </a:lnTo>
                      <a:lnTo>
                        <a:pt x="894" y="36"/>
                      </a:lnTo>
                      <a:close/>
                      <a:moveTo>
                        <a:pt x="21" y="87"/>
                      </a:moveTo>
                      <a:lnTo>
                        <a:pt x="10" y="113"/>
                      </a:lnTo>
                      <a:lnTo>
                        <a:pt x="0" y="140"/>
                      </a:lnTo>
                      <a:lnTo>
                        <a:pt x="2" y="146"/>
                      </a:lnTo>
                      <a:lnTo>
                        <a:pt x="2" y="151"/>
                      </a:lnTo>
                      <a:lnTo>
                        <a:pt x="8" y="136"/>
                      </a:lnTo>
                      <a:lnTo>
                        <a:pt x="14" y="121"/>
                      </a:lnTo>
                      <a:lnTo>
                        <a:pt x="19" y="106"/>
                      </a:lnTo>
                      <a:lnTo>
                        <a:pt x="25" y="91"/>
                      </a:lnTo>
                      <a:lnTo>
                        <a:pt x="23" y="89"/>
                      </a:lnTo>
                      <a:lnTo>
                        <a:pt x="21" y="87"/>
                      </a:lnTo>
                      <a:close/>
                    </a:path>
                  </a:pathLst>
                </a:custGeom>
                <a:solidFill>
                  <a:srgbClr val="A4A5CB"/>
                </a:solidFill>
                <a:ln w="9525">
                  <a:noFill/>
                  <a:round/>
                  <a:headEnd/>
                  <a:tailEnd/>
                </a:ln>
              </p:spPr>
              <p:txBody>
                <a:bodyPr/>
                <a:lstStyle/>
                <a:p>
                  <a:endParaRPr lang="en-US"/>
                </a:p>
              </p:txBody>
            </p:sp>
            <p:sp>
              <p:nvSpPr>
                <p:cNvPr id="22365" name="Freeform 543"/>
                <p:cNvSpPr>
                  <a:spLocks noEditPoints="1"/>
                </p:cNvSpPr>
                <p:nvPr/>
              </p:nvSpPr>
              <p:spPr bwMode="auto">
                <a:xfrm>
                  <a:off x="1369" y="1978"/>
                  <a:ext cx="892" cy="154"/>
                </a:xfrm>
                <a:custGeom>
                  <a:avLst/>
                  <a:gdLst>
                    <a:gd name="T0" fmla="*/ 892 w 892"/>
                    <a:gd name="T1" fmla="*/ 37 h 154"/>
                    <a:gd name="T2" fmla="*/ 879 w 892"/>
                    <a:gd name="T3" fmla="*/ 18 h 154"/>
                    <a:gd name="T4" fmla="*/ 865 w 892"/>
                    <a:gd name="T5" fmla="*/ 0 h 154"/>
                    <a:gd name="T6" fmla="*/ 865 w 892"/>
                    <a:gd name="T7" fmla="*/ 2 h 154"/>
                    <a:gd name="T8" fmla="*/ 865 w 892"/>
                    <a:gd name="T9" fmla="*/ 6 h 154"/>
                    <a:gd name="T10" fmla="*/ 879 w 892"/>
                    <a:gd name="T11" fmla="*/ 25 h 154"/>
                    <a:gd name="T12" fmla="*/ 892 w 892"/>
                    <a:gd name="T13" fmla="*/ 46 h 154"/>
                    <a:gd name="T14" fmla="*/ 892 w 892"/>
                    <a:gd name="T15" fmla="*/ 42 h 154"/>
                    <a:gd name="T16" fmla="*/ 892 w 892"/>
                    <a:gd name="T17" fmla="*/ 37 h 154"/>
                    <a:gd name="T18" fmla="*/ 21 w 892"/>
                    <a:gd name="T19" fmla="*/ 86 h 154"/>
                    <a:gd name="T20" fmla="*/ 10 w 892"/>
                    <a:gd name="T21" fmla="*/ 114 h 154"/>
                    <a:gd name="T22" fmla="*/ 0 w 892"/>
                    <a:gd name="T23" fmla="*/ 143 h 154"/>
                    <a:gd name="T24" fmla="*/ 0 w 892"/>
                    <a:gd name="T25" fmla="*/ 148 h 154"/>
                    <a:gd name="T26" fmla="*/ 0 w 892"/>
                    <a:gd name="T27" fmla="*/ 154 h 154"/>
                    <a:gd name="T28" fmla="*/ 6 w 892"/>
                    <a:gd name="T29" fmla="*/ 137 h 154"/>
                    <a:gd name="T30" fmla="*/ 12 w 892"/>
                    <a:gd name="T31" fmla="*/ 120 h 154"/>
                    <a:gd name="T32" fmla="*/ 19 w 892"/>
                    <a:gd name="T33" fmla="*/ 105 h 154"/>
                    <a:gd name="T34" fmla="*/ 25 w 892"/>
                    <a:gd name="T35" fmla="*/ 88 h 154"/>
                    <a:gd name="T36" fmla="*/ 23 w 892"/>
                    <a:gd name="T37" fmla="*/ 88 h 154"/>
                    <a:gd name="T38" fmla="*/ 21 w 892"/>
                    <a:gd name="T39" fmla="*/ 86 h 1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92"/>
                    <a:gd name="T61" fmla="*/ 0 h 154"/>
                    <a:gd name="T62" fmla="*/ 892 w 892"/>
                    <a:gd name="T63" fmla="*/ 154 h 1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92" h="154">
                      <a:moveTo>
                        <a:pt x="892" y="37"/>
                      </a:moveTo>
                      <a:lnTo>
                        <a:pt x="879" y="18"/>
                      </a:lnTo>
                      <a:lnTo>
                        <a:pt x="865" y="0"/>
                      </a:lnTo>
                      <a:lnTo>
                        <a:pt x="865" y="2"/>
                      </a:lnTo>
                      <a:lnTo>
                        <a:pt x="865" y="6"/>
                      </a:lnTo>
                      <a:lnTo>
                        <a:pt x="879" y="25"/>
                      </a:lnTo>
                      <a:lnTo>
                        <a:pt x="892" y="46"/>
                      </a:lnTo>
                      <a:lnTo>
                        <a:pt x="892" y="42"/>
                      </a:lnTo>
                      <a:lnTo>
                        <a:pt x="892" y="37"/>
                      </a:lnTo>
                      <a:close/>
                      <a:moveTo>
                        <a:pt x="21" y="86"/>
                      </a:moveTo>
                      <a:lnTo>
                        <a:pt x="10" y="114"/>
                      </a:lnTo>
                      <a:lnTo>
                        <a:pt x="0" y="143"/>
                      </a:lnTo>
                      <a:lnTo>
                        <a:pt x="0" y="148"/>
                      </a:lnTo>
                      <a:lnTo>
                        <a:pt x="0" y="154"/>
                      </a:lnTo>
                      <a:lnTo>
                        <a:pt x="6" y="137"/>
                      </a:lnTo>
                      <a:lnTo>
                        <a:pt x="12" y="120"/>
                      </a:lnTo>
                      <a:lnTo>
                        <a:pt x="19" y="105"/>
                      </a:lnTo>
                      <a:lnTo>
                        <a:pt x="25" y="88"/>
                      </a:lnTo>
                      <a:lnTo>
                        <a:pt x="23" y="88"/>
                      </a:lnTo>
                      <a:lnTo>
                        <a:pt x="21" y="86"/>
                      </a:lnTo>
                      <a:close/>
                    </a:path>
                  </a:pathLst>
                </a:custGeom>
                <a:solidFill>
                  <a:srgbClr val="A4A5CB"/>
                </a:solidFill>
                <a:ln w="9525">
                  <a:noFill/>
                  <a:round/>
                  <a:headEnd/>
                  <a:tailEnd/>
                </a:ln>
              </p:spPr>
              <p:txBody>
                <a:bodyPr/>
                <a:lstStyle/>
                <a:p>
                  <a:endParaRPr lang="en-US"/>
                </a:p>
              </p:txBody>
            </p:sp>
            <p:sp>
              <p:nvSpPr>
                <p:cNvPr id="22366" name="Freeform 544"/>
                <p:cNvSpPr>
                  <a:spLocks noEditPoints="1"/>
                </p:cNvSpPr>
                <p:nvPr/>
              </p:nvSpPr>
              <p:spPr bwMode="auto">
                <a:xfrm>
                  <a:off x="1369" y="1980"/>
                  <a:ext cx="892" cy="158"/>
                </a:xfrm>
                <a:custGeom>
                  <a:avLst/>
                  <a:gdLst>
                    <a:gd name="T0" fmla="*/ 892 w 892"/>
                    <a:gd name="T1" fmla="*/ 40 h 158"/>
                    <a:gd name="T2" fmla="*/ 879 w 892"/>
                    <a:gd name="T3" fmla="*/ 19 h 158"/>
                    <a:gd name="T4" fmla="*/ 865 w 892"/>
                    <a:gd name="T5" fmla="*/ 0 h 158"/>
                    <a:gd name="T6" fmla="*/ 865 w 892"/>
                    <a:gd name="T7" fmla="*/ 4 h 158"/>
                    <a:gd name="T8" fmla="*/ 863 w 892"/>
                    <a:gd name="T9" fmla="*/ 6 h 158"/>
                    <a:gd name="T10" fmla="*/ 879 w 892"/>
                    <a:gd name="T11" fmla="*/ 27 h 158"/>
                    <a:gd name="T12" fmla="*/ 892 w 892"/>
                    <a:gd name="T13" fmla="*/ 48 h 158"/>
                    <a:gd name="T14" fmla="*/ 892 w 892"/>
                    <a:gd name="T15" fmla="*/ 44 h 158"/>
                    <a:gd name="T16" fmla="*/ 892 w 892"/>
                    <a:gd name="T17" fmla="*/ 40 h 158"/>
                    <a:gd name="T18" fmla="*/ 23 w 892"/>
                    <a:gd name="T19" fmla="*/ 86 h 158"/>
                    <a:gd name="T20" fmla="*/ 17 w 892"/>
                    <a:gd name="T21" fmla="*/ 101 h 158"/>
                    <a:gd name="T22" fmla="*/ 12 w 892"/>
                    <a:gd name="T23" fmla="*/ 116 h 158"/>
                    <a:gd name="T24" fmla="*/ 6 w 892"/>
                    <a:gd name="T25" fmla="*/ 131 h 158"/>
                    <a:gd name="T26" fmla="*/ 0 w 892"/>
                    <a:gd name="T27" fmla="*/ 146 h 158"/>
                    <a:gd name="T28" fmla="*/ 0 w 892"/>
                    <a:gd name="T29" fmla="*/ 152 h 158"/>
                    <a:gd name="T30" fmla="*/ 0 w 892"/>
                    <a:gd name="T31" fmla="*/ 158 h 158"/>
                    <a:gd name="T32" fmla="*/ 6 w 892"/>
                    <a:gd name="T33" fmla="*/ 141 h 158"/>
                    <a:gd name="T34" fmla="*/ 14 w 892"/>
                    <a:gd name="T35" fmla="*/ 122 h 158"/>
                    <a:gd name="T36" fmla="*/ 19 w 892"/>
                    <a:gd name="T37" fmla="*/ 105 h 158"/>
                    <a:gd name="T38" fmla="*/ 27 w 892"/>
                    <a:gd name="T39" fmla="*/ 88 h 158"/>
                    <a:gd name="T40" fmla="*/ 25 w 892"/>
                    <a:gd name="T41" fmla="*/ 86 h 158"/>
                    <a:gd name="T42" fmla="*/ 23 w 892"/>
                    <a:gd name="T43" fmla="*/ 86 h 15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2"/>
                    <a:gd name="T67" fmla="*/ 0 h 158"/>
                    <a:gd name="T68" fmla="*/ 892 w 892"/>
                    <a:gd name="T69" fmla="*/ 158 h 15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2" h="158">
                      <a:moveTo>
                        <a:pt x="892" y="40"/>
                      </a:moveTo>
                      <a:lnTo>
                        <a:pt x="879" y="19"/>
                      </a:lnTo>
                      <a:lnTo>
                        <a:pt x="865" y="0"/>
                      </a:lnTo>
                      <a:lnTo>
                        <a:pt x="865" y="4"/>
                      </a:lnTo>
                      <a:lnTo>
                        <a:pt x="863" y="6"/>
                      </a:lnTo>
                      <a:lnTo>
                        <a:pt x="879" y="27"/>
                      </a:lnTo>
                      <a:lnTo>
                        <a:pt x="892" y="48"/>
                      </a:lnTo>
                      <a:lnTo>
                        <a:pt x="892" y="44"/>
                      </a:lnTo>
                      <a:lnTo>
                        <a:pt x="892" y="40"/>
                      </a:lnTo>
                      <a:close/>
                      <a:moveTo>
                        <a:pt x="23" y="86"/>
                      </a:moveTo>
                      <a:lnTo>
                        <a:pt x="17" y="101"/>
                      </a:lnTo>
                      <a:lnTo>
                        <a:pt x="12" y="116"/>
                      </a:lnTo>
                      <a:lnTo>
                        <a:pt x="6" y="131"/>
                      </a:lnTo>
                      <a:lnTo>
                        <a:pt x="0" y="146"/>
                      </a:lnTo>
                      <a:lnTo>
                        <a:pt x="0" y="152"/>
                      </a:lnTo>
                      <a:lnTo>
                        <a:pt x="0" y="158"/>
                      </a:lnTo>
                      <a:lnTo>
                        <a:pt x="6" y="141"/>
                      </a:lnTo>
                      <a:lnTo>
                        <a:pt x="14" y="122"/>
                      </a:lnTo>
                      <a:lnTo>
                        <a:pt x="19" y="105"/>
                      </a:lnTo>
                      <a:lnTo>
                        <a:pt x="27" y="88"/>
                      </a:lnTo>
                      <a:lnTo>
                        <a:pt x="25" y="86"/>
                      </a:lnTo>
                      <a:lnTo>
                        <a:pt x="23" y="86"/>
                      </a:lnTo>
                      <a:close/>
                    </a:path>
                  </a:pathLst>
                </a:custGeom>
                <a:solidFill>
                  <a:srgbClr val="A5A6CB"/>
                </a:solidFill>
                <a:ln w="9525">
                  <a:noFill/>
                  <a:round/>
                  <a:headEnd/>
                  <a:tailEnd/>
                </a:ln>
              </p:spPr>
              <p:txBody>
                <a:bodyPr/>
                <a:lstStyle/>
                <a:p>
                  <a:endParaRPr lang="en-US"/>
                </a:p>
              </p:txBody>
            </p:sp>
            <p:sp>
              <p:nvSpPr>
                <p:cNvPr id="22367" name="Freeform 545"/>
                <p:cNvSpPr>
                  <a:spLocks noEditPoints="1"/>
                </p:cNvSpPr>
                <p:nvPr/>
              </p:nvSpPr>
              <p:spPr bwMode="auto">
                <a:xfrm>
                  <a:off x="1369" y="1984"/>
                  <a:ext cx="892" cy="161"/>
                </a:xfrm>
                <a:custGeom>
                  <a:avLst/>
                  <a:gdLst>
                    <a:gd name="T0" fmla="*/ 892 w 892"/>
                    <a:gd name="T1" fmla="*/ 40 h 161"/>
                    <a:gd name="T2" fmla="*/ 879 w 892"/>
                    <a:gd name="T3" fmla="*/ 19 h 161"/>
                    <a:gd name="T4" fmla="*/ 865 w 892"/>
                    <a:gd name="T5" fmla="*/ 0 h 161"/>
                    <a:gd name="T6" fmla="*/ 863 w 892"/>
                    <a:gd name="T7" fmla="*/ 2 h 161"/>
                    <a:gd name="T8" fmla="*/ 863 w 892"/>
                    <a:gd name="T9" fmla="*/ 6 h 161"/>
                    <a:gd name="T10" fmla="*/ 879 w 892"/>
                    <a:gd name="T11" fmla="*/ 27 h 161"/>
                    <a:gd name="T12" fmla="*/ 892 w 892"/>
                    <a:gd name="T13" fmla="*/ 49 h 161"/>
                    <a:gd name="T14" fmla="*/ 892 w 892"/>
                    <a:gd name="T15" fmla="*/ 44 h 161"/>
                    <a:gd name="T16" fmla="*/ 892 w 892"/>
                    <a:gd name="T17" fmla="*/ 40 h 161"/>
                    <a:gd name="T18" fmla="*/ 25 w 892"/>
                    <a:gd name="T19" fmla="*/ 82 h 161"/>
                    <a:gd name="T20" fmla="*/ 19 w 892"/>
                    <a:gd name="T21" fmla="*/ 99 h 161"/>
                    <a:gd name="T22" fmla="*/ 12 w 892"/>
                    <a:gd name="T23" fmla="*/ 114 h 161"/>
                    <a:gd name="T24" fmla="*/ 6 w 892"/>
                    <a:gd name="T25" fmla="*/ 131 h 161"/>
                    <a:gd name="T26" fmla="*/ 0 w 892"/>
                    <a:gd name="T27" fmla="*/ 148 h 161"/>
                    <a:gd name="T28" fmla="*/ 0 w 892"/>
                    <a:gd name="T29" fmla="*/ 154 h 161"/>
                    <a:gd name="T30" fmla="*/ 2 w 892"/>
                    <a:gd name="T31" fmla="*/ 161 h 161"/>
                    <a:gd name="T32" fmla="*/ 8 w 892"/>
                    <a:gd name="T33" fmla="*/ 140 h 161"/>
                    <a:gd name="T34" fmla="*/ 14 w 892"/>
                    <a:gd name="T35" fmla="*/ 122 h 161"/>
                    <a:gd name="T36" fmla="*/ 21 w 892"/>
                    <a:gd name="T37" fmla="*/ 103 h 161"/>
                    <a:gd name="T38" fmla="*/ 29 w 892"/>
                    <a:gd name="T39" fmla="*/ 85 h 161"/>
                    <a:gd name="T40" fmla="*/ 27 w 892"/>
                    <a:gd name="T41" fmla="*/ 84 h 161"/>
                    <a:gd name="T42" fmla="*/ 25 w 892"/>
                    <a:gd name="T43" fmla="*/ 82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2"/>
                    <a:gd name="T67" fmla="*/ 0 h 161"/>
                    <a:gd name="T68" fmla="*/ 892 w 892"/>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2" h="161">
                      <a:moveTo>
                        <a:pt x="892" y="40"/>
                      </a:moveTo>
                      <a:lnTo>
                        <a:pt x="879" y="19"/>
                      </a:lnTo>
                      <a:lnTo>
                        <a:pt x="865" y="0"/>
                      </a:lnTo>
                      <a:lnTo>
                        <a:pt x="863" y="2"/>
                      </a:lnTo>
                      <a:lnTo>
                        <a:pt x="863" y="6"/>
                      </a:lnTo>
                      <a:lnTo>
                        <a:pt x="879" y="27"/>
                      </a:lnTo>
                      <a:lnTo>
                        <a:pt x="892" y="49"/>
                      </a:lnTo>
                      <a:lnTo>
                        <a:pt x="892" y="44"/>
                      </a:lnTo>
                      <a:lnTo>
                        <a:pt x="892" y="40"/>
                      </a:lnTo>
                      <a:close/>
                      <a:moveTo>
                        <a:pt x="25" y="82"/>
                      </a:moveTo>
                      <a:lnTo>
                        <a:pt x="19" y="99"/>
                      </a:lnTo>
                      <a:lnTo>
                        <a:pt x="12" y="114"/>
                      </a:lnTo>
                      <a:lnTo>
                        <a:pt x="6" y="131"/>
                      </a:lnTo>
                      <a:lnTo>
                        <a:pt x="0" y="148"/>
                      </a:lnTo>
                      <a:lnTo>
                        <a:pt x="0" y="154"/>
                      </a:lnTo>
                      <a:lnTo>
                        <a:pt x="2" y="161"/>
                      </a:lnTo>
                      <a:lnTo>
                        <a:pt x="8" y="140"/>
                      </a:lnTo>
                      <a:lnTo>
                        <a:pt x="14" y="122"/>
                      </a:lnTo>
                      <a:lnTo>
                        <a:pt x="21" y="103"/>
                      </a:lnTo>
                      <a:lnTo>
                        <a:pt x="29" y="85"/>
                      </a:lnTo>
                      <a:lnTo>
                        <a:pt x="27" y="84"/>
                      </a:lnTo>
                      <a:lnTo>
                        <a:pt x="25" y="82"/>
                      </a:lnTo>
                      <a:close/>
                    </a:path>
                  </a:pathLst>
                </a:custGeom>
                <a:solidFill>
                  <a:srgbClr val="A5A6CB"/>
                </a:solidFill>
                <a:ln w="9525">
                  <a:noFill/>
                  <a:round/>
                  <a:headEnd/>
                  <a:tailEnd/>
                </a:ln>
              </p:spPr>
              <p:txBody>
                <a:bodyPr/>
                <a:lstStyle/>
                <a:p>
                  <a:endParaRPr lang="en-US"/>
                </a:p>
              </p:txBody>
            </p:sp>
            <p:sp>
              <p:nvSpPr>
                <p:cNvPr id="22368" name="Freeform 546"/>
                <p:cNvSpPr>
                  <a:spLocks noEditPoints="1"/>
                </p:cNvSpPr>
                <p:nvPr/>
              </p:nvSpPr>
              <p:spPr bwMode="auto">
                <a:xfrm>
                  <a:off x="1369" y="1986"/>
                  <a:ext cx="892" cy="165"/>
                </a:xfrm>
                <a:custGeom>
                  <a:avLst/>
                  <a:gdLst>
                    <a:gd name="T0" fmla="*/ 892 w 892"/>
                    <a:gd name="T1" fmla="*/ 42 h 165"/>
                    <a:gd name="T2" fmla="*/ 879 w 892"/>
                    <a:gd name="T3" fmla="*/ 21 h 165"/>
                    <a:gd name="T4" fmla="*/ 863 w 892"/>
                    <a:gd name="T5" fmla="*/ 0 h 165"/>
                    <a:gd name="T6" fmla="*/ 863 w 892"/>
                    <a:gd name="T7" fmla="*/ 4 h 165"/>
                    <a:gd name="T8" fmla="*/ 863 w 892"/>
                    <a:gd name="T9" fmla="*/ 8 h 165"/>
                    <a:gd name="T10" fmla="*/ 877 w 892"/>
                    <a:gd name="T11" fmla="*/ 29 h 165"/>
                    <a:gd name="T12" fmla="*/ 890 w 892"/>
                    <a:gd name="T13" fmla="*/ 51 h 165"/>
                    <a:gd name="T14" fmla="*/ 892 w 892"/>
                    <a:gd name="T15" fmla="*/ 47 h 165"/>
                    <a:gd name="T16" fmla="*/ 892 w 892"/>
                    <a:gd name="T17" fmla="*/ 42 h 165"/>
                    <a:gd name="T18" fmla="*/ 27 w 892"/>
                    <a:gd name="T19" fmla="*/ 82 h 165"/>
                    <a:gd name="T20" fmla="*/ 19 w 892"/>
                    <a:gd name="T21" fmla="*/ 99 h 165"/>
                    <a:gd name="T22" fmla="*/ 14 w 892"/>
                    <a:gd name="T23" fmla="*/ 116 h 165"/>
                    <a:gd name="T24" fmla="*/ 6 w 892"/>
                    <a:gd name="T25" fmla="*/ 135 h 165"/>
                    <a:gd name="T26" fmla="*/ 0 w 892"/>
                    <a:gd name="T27" fmla="*/ 152 h 165"/>
                    <a:gd name="T28" fmla="*/ 2 w 892"/>
                    <a:gd name="T29" fmla="*/ 159 h 165"/>
                    <a:gd name="T30" fmla="*/ 2 w 892"/>
                    <a:gd name="T31" fmla="*/ 165 h 165"/>
                    <a:gd name="T32" fmla="*/ 8 w 892"/>
                    <a:gd name="T33" fmla="*/ 144 h 165"/>
                    <a:gd name="T34" fmla="*/ 16 w 892"/>
                    <a:gd name="T35" fmla="*/ 123 h 165"/>
                    <a:gd name="T36" fmla="*/ 23 w 892"/>
                    <a:gd name="T37" fmla="*/ 104 h 165"/>
                    <a:gd name="T38" fmla="*/ 31 w 892"/>
                    <a:gd name="T39" fmla="*/ 83 h 165"/>
                    <a:gd name="T40" fmla="*/ 29 w 892"/>
                    <a:gd name="T41" fmla="*/ 83 h 165"/>
                    <a:gd name="T42" fmla="*/ 27 w 892"/>
                    <a:gd name="T43" fmla="*/ 82 h 1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92"/>
                    <a:gd name="T67" fmla="*/ 0 h 165"/>
                    <a:gd name="T68" fmla="*/ 892 w 892"/>
                    <a:gd name="T69" fmla="*/ 165 h 16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92" h="165">
                      <a:moveTo>
                        <a:pt x="892" y="42"/>
                      </a:moveTo>
                      <a:lnTo>
                        <a:pt x="879" y="21"/>
                      </a:lnTo>
                      <a:lnTo>
                        <a:pt x="863" y="0"/>
                      </a:lnTo>
                      <a:lnTo>
                        <a:pt x="863" y="4"/>
                      </a:lnTo>
                      <a:lnTo>
                        <a:pt x="863" y="8"/>
                      </a:lnTo>
                      <a:lnTo>
                        <a:pt x="877" y="29"/>
                      </a:lnTo>
                      <a:lnTo>
                        <a:pt x="890" y="51"/>
                      </a:lnTo>
                      <a:lnTo>
                        <a:pt x="892" y="47"/>
                      </a:lnTo>
                      <a:lnTo>
                        <a:pt x="892" y="42"/>
                      </a:lnTo>
                      <a:close/>
                      <a:moveTo>
                        <a:pt x="27" y="82"/>
                      </a:moveTo>
                      <a:lnTo>
                        <a:pt x="19" y="99"/>
                      </a:lnTo>
                      <a:lnTo>
                        <a:pt x="14" y="116"/>
                      </a:lnTo>
                      <a:lnTo>
                        <a:pt x="6" y="135"/>
                      </a:lnTo>
                      <a:lnTo>
                        <a:pt x="0" y="152"/>
                      </a:lnTo>
                      <a:lnTo>
                        <a:pt x="2" y="159"/>
                      </a:lnTo>
                      <a:lnTo>
                        <a:pt x="2" y="165"/>
                      </a:lnTo>
                      <a:lnTo>
                        <a:pt x="8" y="144"/>
                      </a:lnTo>
                      <a:lnTo>
                        <a:pt x="16" y="123"/>
                      </a:lnTo>
                      <a:lnTo>
                        <a:pt x="23" y="104"/>
                      </a:lnTo>
                      <a:lnTo>
                        <a:pt x="31" y="83"/>
                      </a:lnTo>
                      <a:lnTo>
                        <a:pt x="29" y="83"/>
                      </a:lnTo>
                      <a:lnTo>
                        <a:pt x="27" y="82"/>
                      </a:lnTo>
                      <a:close/>
                    </a:path>
                  </a:pathLst>
                </a:custGeom>
                <a:solidFill>
                  <a:srgbClr val="A5A6CB"/>
                </a:solidFill>
                <a:ln w="9525">
                  <a:noFill/>
                  <a:round/>
                  <a:headEnd/>
                  <a:tailEnd/>
                </a:ln>
              </p:spPr>
              <p:txBody>
                <a:bodyPr/>
                <a:lstStyle/>
                <a:p>
                  <a:endParaRPr lang="en-US"/>
                </a:p>
              </p:txBody>
            </p:sp>
            <p:sp>
              <p:nvSpPr>
                <p:cNvPr id="22369" name="Freeform 547"/>
                <p:cNvSpPr>
                  <a:spLocks noEditPoints="1"/>
                </p:cNvSpPr>
                <p:nvPr/>
              </p:nvSpPr>
              <p:spPr bwMode="auto">
                <a:xfrm>
                  <a:off x="1371" y="1990"/>
                  <a:ext cx="903" cy="167"/>
                </a:xfrm>
                <a:custGeom>
                  <a:avLst/>
                  <a:gdLst>
                    <a:gd name="T0" fmla="*/ 890 w 903"/>
                    <a:gd name="T1" fmla="*/ 43 h 167"/>
                    <a:gd name="T2" fmla="*/ 877 w 903"/>
                    <a:gd name="T3" fmla="*/ 21 h 167"/>
                    <a:gd name="T4" fmla="*/ 861 w 903"/>
                    <a:gd name="T5" fmla="*/ 0 h 167"/>
                    <a:gd name="T6" fmla="*/ 861 w 903"/>
                    <a:gd name="T7" fmla="*/ 4 h 167"/>
                    <a:gd name="T8" fmla="*/ 860 w 903"/>
                    <a:gd name="T9" fmla="*/ 6 h 167"/>
                    <a:gd name="T10" fmla="*/ 875 w 903"/>
                    <a:gd name="T11" fmla="*/ 28 h 167"/>
                    <a:gd name="T12" fmla="*/ 888 w 903"/>
                    <a:gd name="T13" fmla="*/ 51 h 167"/>
                    <a:gd name="T14" fmla="*/ 888 w 903"/>
                    <a:gd name="T15" fmla="*/ 47 h 167"/>
                    <a:gd name="T16" fmla="*/ 890 w 903"/>
                    <a:gd name="T17" fmla="*/ 43 h 167"/>
                    <a:gd name="T18" fmla="*/ 27 w 903"/>
                    <a:gd name="T19" fmla="*/ 79 h 167"/>
                    <a:gd name="T20" fmla="*/ 19 w 903"/>
                    <a:gd name="T21" fmla="*/ 97 h 167"/>
                    <a:gd name="T22" fmla="*/ 12 w 903"/>
                    <a:gd name="T23" fmla="*/ 116 h 167"/>
                    <a:gd name="T24" fmla="*/ 6 w 903"/>
                    <a:gd name="T25" fmla="*/ 134 h 167"/>
                    <a:gd name="T26" fmla="*/ 0 w 903"/>
                    <a:gd name="T27" fmla="*/ 155 h 167"/>
                    <a:gd name="T28" fmla="*/ 0 w 903"/>
                    <a:gd name="T29" fmla="*/ 161 h 167"/>
                    <a:gd name="T30" fmla="*/ 2 w 903"/>
                    <a:gd name="T31" fmla="*/ 167 h 167"/>
                    <a:gd name="T32" fmla="*/ 8 w 903"/>
                    <a:gd name="T33" fmla="*/ 146 h 167"/>
                    <a:gd name="T34" fmla="*/ 14 w 903"/>
                    <a:gd name="T35" fmla="*/ 123 h 167"/>
                    <a:gd name="T36" fmla="*/ 23 w 903"/>
                    <a:gd name="T37" fmla="*/ 102 h 167"/>
                    <a:gd name="T38" fmla="*/ 31 w 903"/>
                    <a:gd name="T39" fmla="*/ 81 h 167"/>
                    <a:gd name="T40" fmla="*/ 29 w 903"/>
                    <a:gd name="T41" fmla="*/ 79 h 167"/>
                    <a:gd name="T42" fmla="*/ 27 w 903"/>
                    <a:gd name="T43" fmla="*/ 79 h 167"/>
                    <a:gd name="T44" fmla="*/ 898 w 903"/>
                    <a:gd name="T45" fmla="*/ 68 h 167"/>
                    <a:gd name="T46" fmla="*/ 898 w 903"/>
                    <a:gd name="T47" fmla="*/ 66 h 167"/>
                    <a:gd name="T48" fmla="*/ 898 w 903"/>
                    <a:gd name="T49" fmla="*/ 64 h 167"/>
                    <a:gd name="T50" fmla="*/ 901 w 903"/>
                    <a:gd name="T51" fmla="*/ 72 h 167"/>
                    <a:gd name="T52" fmla="*/ 903 w 903"/>
                    <a:gd name="T53" fmla="*/ 81 h 167"/>
                    <a:gd name="T54" fmla="*/ 901 w 903"/>
                    <a:gd name="T55" fmla="*/ 74 h 167"/>
                    <a:gd name="T56" fmla="*/ 898 w 903"/>
                    <a:gd name="T57" fmla="*/ 68 h 1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3"/>
                    <a:gd name="T88" fmla="*/ 0 h 167"/>
                    <a:gd name="T89" fmla="*/ 903 w 903"/>
                    <a:gd name="T90" fmla="*/ 167 h 1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3" h="167">
                      <a:moveTo>
                        <a:pt x="890" y="43"/>
                      </a:moveTo>
                      <a:lnTo>
                        <a:pt x="877" y="21"/>
                      </a:lnTo>
                      <a:lnTo>
                        <a:pt x="861" y="0"/>
                      </a:lnTo>
                      <a:lnTo>
                        <a:pt x="861" y="4"/>
                      </a:lnTo>
                      <a:lnTo>
                        <a:pt x="860" y="6"/>
                      </a:lnTo>
                      <a:lnTo>
                        <a:pt x="875" y="28"/>
                      </a:lnTo>
                      <a:lnTo>
                        <a:pt x="888" y="51"/>
                      </a:lnTo>
                      <a:lnTo>
                        <a:pt x="888" y="47"/>
                      </a:lnTo>
                      <a:lnTo>
                        <a:pt x="890" y="43"/>
                      </a:lnTo>
                      <a:close/>
                      <a:moveTo>
                        <a:pt x="27" y="79"/>
                      </a:moveTo>
                      <a:lnTo>
                        <a:pt x="19" y="97"/>
                      </a:lnTo>
                      <a:lnTo>
                        <a:pt x="12" y="116"/>
                      </a:lnTo>
                      <a:lnTo>
                        <a:pt x="6" y="134"/>
                      </a:lnTo>
                      <a:lnTo>
                        <a:pt x="0" y="155"/>
                      </a:lnTo>
                      <a:lnTo>
                        <a:pt x="0" y="161"/>
                      </a:lnTo>
                      <a:lnTo>
                        <a:pt x="2" y="167"/>
                      </a:lnTo>
                      <a:lnTo>
                        <a:pt x="8" y="146"/>
                      </a:lnTo>
                      <a:lnTo>
                        <a:pt x="14" y="123"/>
                      </a:lnTo>
                      <a:lnTo>
                        <a:pt x="23" y="102"/>
                      </a:lnTo>
                      <a:lnTo>
                        <a:pt x="31" y="81"/>
                      </a:lnTo>
                      <a:lnTo>
                        <a:pt x="29" y="79"/>
                      </a:lnTo>
                      <a:lnTo>
                        <a:pt x="27" y="79"/>
                      </a:lnTo>
                      <a:close/>
                      <a:moveTo>
                        <a:pt x="898" y="68"/>
                      </a:moveTo>
                      <a:lnTo>
                        <a:pt x="898" y="66"/>
                      </a:lnTo>
                      <a:lnTo>
                        <a:pt x="898" y="64"/>
                      </a:lnTo>
                      <a:lnTo>
                        <a:pt x="901" y="72"/>
                      </a:lnTo>
                      <a:lnTo>
                        <a:pt x="903" y="81"/>
                      </a:lnTo>
                      <a:lnTo>
                        <a:pt x="901" y="74"/>
                      </a:lnTo>
                      <a:lnTo>
                        <a:pt x="898" y="68"/>
                      </a:lnTo>
                      <a:close/>
                    </a:path>
                  </a:pathLst>
                </a:custGeom>
                <a:solidFill>
                  <a:srgbClr val="A6A6CB"/>
                </a:solidFill>
                <a:ln w="9525">
                  <a:noFill/>
                  <a:round/>
                  <a:headEnd/>
                  <a:tailEnd/>
                </a:ln>
              </p:spPr>
              <p:txBody>
                <a:bodyPr/>
                <a:lstStyle/>
                <a:p>
                  <a:endParaRPr lang="en-US"/>
                </a:p>
              </p:txBody>
            </p:sp>
            <p:sp>
              <p:nvSpPr>
                <p:cNvPr id="22370" name="Freeform 548"/>
                <p:cNvSpPr>
                  <a:spLocks noEditPoints="1"/>
                </p:cNvSpPr>
                <p:nvPr/>
              </p:nvSpPr>
              <p:spPr bwMode="auto">
                <a:xfrm>
                  <a:off x="1371" y="1994"/>
                  <a:ext cx="905" cy="170"/>
                </a:xfrm>
                <a:custGeom>
                  <a:avLst/>
                  <a:gdLst>
                    <a:gd name="T0" fmla="*/ 888 w 905"/>
                    <a:gd name="T1" fmla="*/ 43 h 170"/>
                    <a:gd name="T2" fmla="*/ 875 w 905"/>
                    <a:gd name="T3" fmla="*/ 21 h 170"/>
                    <a:gd name="T4" fmla="*/ 861 w 905"/>
                    <a:gd name="T5" fmla="*/ 0 h 170"/>
                    <a:gd name="T6" fmla="*/ 860 w 905"/>
                    <a:gd name="T7" fmla="*/ 2 h 170"/>
                    <a:gd name="T8" fmla="*/ 860 w 905"/>
                    <a:gd name="T9" fmla="*/ 5 h 170"/>
                    <a:gd name="T10" fmla="*/ 875 w 905"/>
                    <a:gd name="T11" fmla="*/ 28 h 170"/>
                    <a:gd name="T12" fmla="*/ 888 w 905"/>
                    <a:gd name="T13" fmla="*/ 53 h 170"/>
                    <a:gd name="T14" fmla="*/ 888 w 905"/>
                    <a:gd name="T15" fmla="*/ 47 h 170"/>
                    <a:gd name="T16" fmla="*/ 888 w 905"/>
                    <a:gd name="T17" fmla="*/ 43 h 170"/>
                    <a:gd name="T18" fmla="*/ 29 w 905"/>
                    <a:gd name="T19" fmla="*/ 75 h 170"/>
                    <a:gd name="T20" fmla="*/ 21 w 905"/>
                    <a:gd name="T21" fmla="*/ 96 h 170"/>
                    <a:gd name="T22" fmla="*/ 14 w 905"/>
                    <a:gd name="T23" fmla="*/ 115 h 170"/>
                    <a:gd name="T24" fmla="*/ 6 w 905"/>
                    <a:gd name="T25" fmla="*/ 136 h 170"/>
                    <a:gd name="T26" fmla="*/ 0 w 905"/>
                    <a:gd name="T27" fmla="*/ 157 h 170"/>
                    <a:gd name="T28" fmla="*/ 2 w 905"/>
                    <a:gd name="T29" fmla="*/ 163 h 170"/>
                    <a:gd name="T30" fmla="*/ 2 w 905"/>
                    <a:gd name="T31" fmla="*/ 170 h 170"/>
                    <a:gd name="T32" fmla="*/ 8 w 905"/>
                    <a:gd name="T33" fmla="*/ 146 h 170"/>
                    <a:gd name="T34" fmla="*/ 15 w 905"/>
                    <a:gd name="T35" fmla="*/ 123 h 170"/>
                    <a:gd name="T36" fmla="*/ 23 w 905"/>
                    <a:gd name="T37" fmla="*/ 100 h 170"/>
                    <a:gd name="T38" fmla="*/ 32 w 905"/>
                    <a:gd name="T39" fmla="*/ 79 h 170"/>
                    <a:gd name="T40" fmla="*/ 31 w 905"/>
                    <a:gd name="T41" fmla="*/ 77 h 170"/>
                    <a:gd name="T42" fmla="*/ 29 w 905"/>
                    <a:gd name="T43" fmla="*/ 75 h 170"/>
                    <a:gd name="T44" fmla="*/ 898 w 905"/>
                    <a:gd name="T45" fmla="*/ 68 h 170"/>
                    <a:gd name="T46" fmla="*/ 898 w 905"/>
                    <a:gd name="T47" fmla="*/ 64 h 170"/>
                    <a:gd name="T48" fmla="*/ 898 w 905"/>
                    <a:gd name="T49" fmla="*/ 60 h 170"/>
                    <a:gd name="T50" fmla="*/ 903 w 905"/>
                    <a:gd name="T51" fmla="*/ 72 h 170"/>
                    <a:gd name="T52" fmla="*/ 905 w 905"/>
                    <a:gd name="T53" fmla="*/ 87 h 170"/>
                    <a:gd name="T54" fmla="*/ 901 w 905"/>
                    <a:gd name="T55" fmla="*/ 77 h 170"/>
                    <a:gd name="T56" fmla="*/ 898 w 905"/>
                    <a:gd name="T57" fmla="*/ 68 h 1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5"/>
                    <a:gd name="T88" fmla="*/ 0 h 170"/>
                    <a:gd name="T89" fmla="*/ 905 w 905"/>
                    <a:gd name="T90" fmla="*/ 170 h 1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5" h="170">
                      <a:moveTo>
                        <a:pt x="888" y="43"/>
                      </a:moveTo>
                      <a:lnTo>
                        <a:pt x="875" y="21"/>
                      </a:lnTo>
                      <a:lnTo>
                        <a:pt x="861" y="0"/>
                      </a:lnTo>
                      <a:lnTo>
                        <a:pt x="860" y="2"/>
                      </a:lnTo>
                      <a:lnTo>
                        <a:pt x="860" y="5"/>
                      </a:lnTo>
                      <a:lnTo>
                        <a:pt x="875" y="28"/>
                      </a:lnTo>
                      <a:lnTo>
                        <a:pt x="888" y="53"/>
                      </a:lnTo>
                      <a:lnTo>
                        <a:pt x="888" y="47"/>
                      </a:lnTo>
                      <a:lnTo>
                        <a:pt x="888" y="43"/>
                      </a:lnTo>
                      <a:close/>
                      <a:moveTo>
                        <a:pt x="29" y="75"/>
                      </a:moveTo>
                      <a:lnTo>
                        <a:pt x="21" y="96"/>
                      </a:lnTo>
                      <a:lnTo>
                        <a:pt x="14" y="115"/>
                      </a:lnTo>
                      <a:lnTo>
                        <a:pt x="6" y="136"/>
                      </a:lnTo>
                      <a:lnTo>
                        <a:pt x="0" y="157"/>
                      </a:lnTo>
                      <a:lnTo>
                        <a:pt x="2" y="163"/>
                      </a:lnTo>
                      <a:lnTo>
                        <a:pt x="2" y="170"/>
                      </a:lnTo>
                      <a:lnTo>
                        <a:pt x="8" y="146"/>
                      </a:lnTo>
                      <a:lnTo>
                        <a:pt x="15" y="123"/>
                      </a:lnTo>
                      <a:lnTo>
                        <a:pt x="23" y="100"/>
                      </a:lnTo>
                      <a:lnTo>
                        <a:pt x="32" y="79"/>
                      </a:lnTo>
                      <a:lnTo>
                        <a:pt x="31" y="77"/>
                      </a:lnTo>
                      <a:lnTo>
                        <a:pt x="29" y="75"/>
                      </a:lnTo>
                      <a:close/>
                      <a:moveTo>
                        <a:pt x="898" y="68"/>
                      </a:moveTo>
                      <a:lnTo>
                        <a:pt x="898" y="64"/>
                      </a:lnTo>
                      <a:lnTo>
                        <a:pt x="898" y="60"/>
                      </a:lnTo>
                      <a:lnTo>
                        <a:pt x="903" y="72"/>
                      </a:lnTo>
                      <a:lnTo>
                        <a:pt x="905" y="87"/>
                      </a:lnTo>
                      <a:lnTo>
                        <a:pt x="901" y="77"/>
                      </a:lnTo>
                      <a:lnTo>
                        <a:pt x="898" y="68"/>
                      </a:lnTo>
                      <a:close/>
                    </a:path>
                  </a:pathLst>
                </a:custGeom>
                <a:solidFill>
                  <a:srgbClr val="A5A7CC"/>
                </a:solidFill>
                <a:ln w="9525">
                  <a:noFill/>
                  <a:round/>
                  <a:headEnd/>
                  <a:tailEnd/>
                </a:ln>
              </p:spPr>
              <p:txBody>
                <a:bodyPr/>
                <a:lstStyle/>
                <a:p>
                  <a:endParaRPr lang="en-US"/>
                </a:p>
              </p:txBody>
            </p:sp>
            <p:sp>
              <p:nvSpPr>
                <p:cNvPr id="22371" name="Freeform 549"/>
                <p:cNvSpPr>
                  <a:spLocks noEditPoints="1"/>
                </p:cNvSpPr>
                <p:nvPr/>
              </p:nvSpPr>
              <p:spPr bwMode="auto">
                <a:xfrm>
                  <a:off x="1373" y="1996"/>
                  <a:ext cx="905" cy="174"/>
                </a:xfrm>
                <a:custGeom>
                  <a:avLst/>
                  <a:gdLst>
                    <a:gd name="T0" fmla="*/ 901 w 905"/>
                    <a:gd name="T1" fmla="*/ 75 h 174"/>
                    <a:gd name="T2" fmla="*/ 899 w 905"/>
                    <a:gd name="T3" fmla="*/ 68 h 174"/>
                    <a:gd name="T4" fmla="*/ 896 w 905"/>
                    <a:gd name="T5" fmla="*/ 62 h 174"/>
                    <a:gd name="T6" fmla="*/ 896 w 905"/>
                    <a:gd name="T7" fmla="*/ 66 h 174"/>
                    <a:gd name="T8" fmla="*/ 894 w 905"/>
                    <a:gd name="T9" fmla="*/ 70 h 174"/>
                    <a:gd name="T10" fmla="*/ 899 w 905"/>
                    <a:gd name="T11" fmla="*/ 81 h 174"/>
                    <a:gd name="T12" fmla="*/ 905 w 905"/>
                    <a:gd name="T13" fmla="*/ 94 h 174"/>
                    <a:gd name="T14" fmla="*/ 903 w 905"/>
                    <a:gd name="T15" fmla="*/ 85 h 174"/>
                    <a:gd name="T16" fmla="*/ 901 w 905"/>
                    <a:gd name="T17" fmla="*/ 75 h 174"/>
                    <a:gd name="T18" fmla="*/ 886 w 905"/>
                    <a:gd name="T19" fmla="*/ 45 h 174"/>
                    <a:gd name="T20" fmla="*/ 873 w 905"/>
                    <a:gd name="T21" fmla="*/ 22 h 174"/>
                    <a:gd name="T22" fmla="*/ 858 w 905"/>
                    <a:gd name="T23" fmla="*/ 0 h 174"/>
                    <a:gd name="T24" fmla="*/ 858 w 905"/>
                    <a:gd name="T25" fmla="*/ 3 h 174"/>
                    <a:gd name="T26" fmla="*/ 858 w 905"/>
                    <a:gd name="T27" fmla="*/ 5 h 174"/>
                    <a:gd name="T28" fmla="*/ 873 w 905"/>
                    <a:gd name="T29" fmla="*/ 30 h 174"/>
                    <a:gd name="T30" fmla="*/ 886 w 905"/>
                    <a:gd name="T31" fmla="*/ 55 h 174"/>
                    <a:gd name="T32" fmla="*/ 886 w 905"/>
                    <a:gd name="T33" fmla="*/ 51 h 174"/>
                    <a:gd name="T34" fmla="*/ 886 w 905"/>
                    <a:gd name="T35" fmla="*/ 45 h 174"/>
                    <a:gd name="T36" fmla="*/ 29 w 905"/>
                    <a:gd name="T37" fmla="*/ 75 h 174"/>
                    <a:gd name="T38" fmla="*/ 21 w 905"/>
                    <a:gd name="T39" fmla="*/ 96 h 174"/>
                    <a:gd name="T40" fmla="*/ 12 w 905"/>
                    <a:gd name="T41" fmla="*/ 117 h 174"/>
                    <a:gd name="T42" fmla="*/ 6 w 905"/>
                    <a:gd name="T43" fmla="*/ 140 h 174"/>
                    <a:gd name="T44" fmla="*/ 0 w 905"/>
                    <a:gd name="T45" fmla="*/ 161 h 174"/>
                    <a:gd name="T46" fmla="*/ 0 w 905"/>
                    <a:gd name="T47" fmla="*/ 164 h 174"/>
                    <a:gd name="T48" fmla="*/ 0 w 905"/>
                    <a:gd name="T49" fmla="*/ 168 h 174"/>
                    <a:gd name="T50" fmla="*/ 0 w 905"/>
                    <a:gd name="T51" fmla="*/ 172 h 174"/>
                    <a:gd name="T52" fmla="*/ 2 w 905"/>
                    <a:gd name="T53" fmla="*/ 174 h 174"/>
                    <a:gd name="T54" fmla="*/ 8 w 905"/>
                    <a:gd name="T55" fmla="*/ 149 h 174"/>
                    <a:gd name="T56" fmla="*/ 15 w 905"/>
                    <a:gd name="T57" fmla="*/ 125 h 174"/>
                    <a:gd name="T58" fmla="*/ 23 w 905"/>
                    <a:gd name="T59" fmla="*/ 102 h 174"/>
                    <a:gd name="T60" fmla="*/ 32 w 905"/>
                    <a:gd name="T61" fmla="*/ 79 h 174"/>
                    <a:gd name="T62" fmla="*/ 30 w 905"/>
                    <a:gd name="T63" fmla="*/ 77 h 174"/>
                    <a:gd name="T64" fmla="*/ 29 w 905"/>
                    <a:gd name="T65" fmla="*/ 75 h 1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5"/>
                    <a:gd name="T100" fmla="*/ 0 h 174"/>
                    <a:gd name="T101" fmla="*/ 905 w 905"/>
                    <a:gd name="T102" fmla="*/ 174 h 1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5" h="174">
                      <a:moveTo>
                        <a:pt x="901" y="75"/>
                      </a:moveTo>
                      <a:lnTo>
                        <a:pt x="899" y="68"/>
                      </a:lnTo>
                      <a:lnTo>
                        <a:pt x="896" y="62"/>
                      </a:lnTo>
                      <a:lnTo>
                        <a:pt x="896" y="66"/>
                      </a:lnTo>
                      <a:lnTo>
                        <a:pt x="894" y="70"/>
                      </a:lnTo>
                      <a:lnTo>
                        <a:pt x="899" y="81"/>
                      </a:lnTo>
                      <a:lnTo>
                        <a:pt x="905" y="94"/>
                      </a:lnTo>
                      <a:lnTo>
                        <a:pt x="903" y="85"/>
                      </a:lnTo>
                      <a:lnTo>
                        <a:pt x="901" y="75"/>
                      </a:lnTo>
                      <a:close/>
                      <a:moveTo>
                        <a:pt x="886" y="45"/>
                      </a:moveTo>
                      <a:lnTo>
                        <a:pt x="873" y="22"/>
                      </a:lnTo>
                      <a:lnTo>
                        <a:pt x="858" y="0"/>
                      </a:lnTo>
                      <a:lnTo>
                        <a:pt x="858" y="3"/>
                      </a:lnTo>
                      <a:lnTo>
                        <a:pt x="858" y="5"/>
                      </a:lnTo>
                      <a:lnTo>
                        <a:pt x="873" y="30"/>
                      </a:lnTo>
                      <a:lnTo>
                        <a:pt x="886" y="55"/>
                      </a:lnTo>
                      <a:lnTo>
                        <a:pt x="886" y="51"/>
                      </a:lnTo>
                      <a:lnTo>
                        <a:pt x="886" y="45"/>
                      </a:lnTo>
                      <a:close/>
                      <a:moveTo>
                        <a:pt x="29" y="75"/>
                      </a:moveTo>
                      <a:lnTo>
                        <a:pt x="21" y="96"/>
                      </a:lnTo>
                      <a:lnTo>
                        <a:pt x="12" y="117"/>
                      </a:lnTo>
                      <a:lnTo>
                        <a:pt x="6" y="140"/>
                      </a:lnTo>
                      <a:lnTo>
                        <a:pt x="0" y="161"/>
                      </a:lnTo>
                      <a:lnTo>
                        <a:pt x="0" y="164"/>
                      </a:lnTo>
                      <a:lnTo>
                        <a:pt x="0" y="168"/>
                      </a:lnTo>
                      <a:lnTo>
                        <a:pt x="0" y="172"/>
                      </a:lnTo>
                      <a:lnTo>
                        <a:pt x="2" y="174"/>
                      </a:lnTo>
                      <a:lnTo>
                        <a:pt x="8" y="149"/>
                      </a:lnTo>
                      <a:lnTo>
                        <a:pt x="15" y="125"/>
                      </a:lnTo>
                      <a:lnTo>
                        <a:pt x="23" y="102"/>
                      </a:lnTo>
                      <a:lnTo>
                        <a:pt x="32" y="79"/>
                      </a:lnTo>
                      <a:lnTo>
                        <a:pt x="30" y="77"/>
                      </a:lnTo>
                      <a:lnTo>
                        <a:pt x="29" y="75"/>
                      </a:lnTo>
                      <a:close/>
                    </a:path>
                  </a:pathLst>
                </a:custGeom>
                <a:solidFill>
                  <a:srgbClr val="A5A7CC"/>
                </a:solidFill>
                <a:ln w="9525">
                  <a:noFill/>
                  <a:round/>
                  <a:headEnd/>
                  <a:tailEnd/>
                </a:ln>
              </p:spPr>
              <p:txBody>
                <a:bodyPr/>
                <a:lstStyle/>
                <a:p>
                  <a:endParaRPr lang="en-US"/>
                </a:p>
              </p:txBody>
            </p:sp>
            <p:sp>
              <p:nvSpPr>
                <p:cNvPr id="22372" name="Freeform 550"/>
                <p:cNvSpPr>
                  <a:spLocks noEditPoints="1"/>
                </p:cNvSpPr>
                <p:nvPr/>
              </p:nvSpPr>
              <p:spPr bwMode="auto">
                <a:xfrm>
                  <a:off x="1373" y="1999"/>
                  <a:ext cx="905" cy="177"/>
                </a:xfrm>
                <a:custGeom>
                  <a:avLst/>
                  <a:gdLst>
                    <a:gd name="T0" fmla="*/ 903 w 905"/>
                    <a:gd name="T1" fmla="*/ 82 h 177"/>
                    <a:gd name="T2" fmla="*/ 899 w 905"/>
                    <a:gd name="T3" fmla="*/ 72 h 177"/>
                    <a:gd name="T4" fmla="*/ 896 w 905"/>
                    <a:gd name="T5" fmla="*/ 63 h 177"/>
                    <a:gd name="T6" fmla="*/ 894 w 905"/>
                    <a:gd name="T7" fmla="*/ 67 h 177"/>
                    <a:gd name="T8" fmla="*/ 894 w 905"/>
                    <a:gd name="T9" fmla="*/ 70 h 177"/>
                    <a:gd name="T10" fmla="*/ 899 w 905"/>
                    <a:gd name="T11" fmla="*/ 84 h 177"/>
                    <a:gd name="T12" fmla="*/ 905 w 905"/>
                    <a:gd name="T13" fmla="*/ 99 h 177"/>
                    <a:gd name="T14" fmla="*/ 905 w 905"/>
                    <a:gd name="T15" fmla="*/ 89 h 177"/>
                    <a:gd name="T16" fmla="*/ 903 w 905"/>
                    <a:gd name="T17" fmla="*/ 82 h 177"/>
                    <a:gd name="T18" fmla="*/ 886 w 905"/>
                    <a:gd name="T19" fmla="*/ 48 h 177"/>
                    <a:gd name="T20" fmla="*/ 873 w 905"/>
                    <a:gd name="T21" fmla="*/ 23 h 177"/>
                    <a:gd name="T22" fmla="*/ 858 w 905"/>
                    <a:gd name="T23" fmla="*/ 0 h 177"/>
                    <a:gd name="T24" fmla="*/ 858 w 905"/>
                    <a:gd name="T25" fmla="*/ 2 h 177"/>
                    <a:gd name="T26" fmla="*/ 856 w 905"/>
                    <a:gd name="T27" fmla="*/ 6 h 177"/>
                    <a:gd name="T28" fmla="*/ 871 w 905"/>
                    <a:gd name="T29" fmla="*/ 31 h 177"/>
                    <a:gd name="T30" fmla="*/ 886 w 905"/>
                    <a:gd name="T31" fmla="*/ 55 h 177"/>
                    <a:gd name="T32" fmla="*/ 886 w 905"/>
                    <a:gd name="T33" fmla="*/ 52 h 177"/>
                    <a:gd name="T34" fmla="*/ 886 w 905"/>
                    <a:gd name="T35" fmla="*/ 48 h 177"/>
                    <a:gd name="T36" fmla="*/ 30 w 905"/>
                    <a:gd name="T37" fmla="*/ 74 h 177"/>
                    <a:gd name="T38" fmla="*/ 21 w 905"/>
                    <a:gd name="T39" fmla="*/ 95 h 177"/>
                    <a:gd name="T40" fmla="*/ 13 w 905"/>
                    <a:gd name="T41" fmla="*/ 118 h 177"/>
                    <a:gd name="T42" fmla="*/ 6 w 905"/>
                    <a:gd name="T43" fmla="*/ 141 h 177"/>
                    <a:gd name="T44" fmla="*/ 0 w 905"/>
                    <a:gd name="T45" fmla="*/ 165 h 177"/>
                    <a:gd name="T46" fmla="*/ 0 w 905"/>
                    <a:gd name="T47" fmla="*/ 165 h 177"/>
                    <a:gd name="T48" fmla="*/ 0 w 905"/>
                    <a:gd name="T49" fmla="*/ 165 h 177"/>
                    <a:gd name="T50" fmla="*/ 2 w 905"/>
                    <a:gd name="T51" fmla="*/ 171 h 177"/>
                    <a:gd name="T52" fmla="*/ 2 w 905"/>
                    <a:gd name="T53" fmla="*/ 177 h 177"/>
                    <a:gd name="T54" fmla="*/ 8 w 905"/>
                    <a:gd name="T55" fmla="*/ 150 h 177"/>
                    <a:gd name="T56" fmla="*/ 15 w 905"/>
                    <a:gd name="T57" fmla="*/ 125 h 177"/>
                    <a:gd name="T58" fmla="*/ 25 w 905"/>
                    <a:gd name="T59" fmla="*/ 101 h 177"/>
                    <a:gd name="T60" fmla="*/ 34 w 905"/>
                    <a:gd name="T61" fmla="*/ 76 h 177"/>
                    <a:gd name="T62" fmla="*/ 32 w 905"/>
                    <a:gd name="T63" fmla="*/ 76 h 177"/>
                    <a:gd name="T64" fmla="*/ 30 w 905"/>
                    <a:gd name="T65" fmla="*/ 74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5"/>
                    <a:gd name="T100" fmla="*/ 0 h 177"/>
                    <a:gd name="T101" fmla="*/ 905 w 905"/>
                    <a:gd name="T102" fmla="*/ 177 h 1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5" h="177">
                      <a:moveTo>
                        <a:pt x="903" y="82"/>
                      </a:moveTo>
                      <a:lnTo>
                        <a:pt x="899" y="72"/>
                      </a:lnTo>
                      <a:lnTo>
                        <a:pt x="896" y="63"/>
                      </a:lnTo>
                      <a:lnTo>
                        <a:pt x="894" y="67"/>
                      </a:lnTo>
                      <a:lnTo>
                        <a:pt x="894" y="70"/>
                      </a:lnTo>
                      <a:lnTo>
                        <a:pt x="899" y="84"/>
                      </a:lnTo>
                      <a:lnTo>
                        <a:pt x="905" y="99"/>
                      </a:lnTo>
                      <a:lnTo>
                        <a:pt x="905" y="89"/>
                      </a:lnTo>
                      <a:lnTo>
                        <a:pt x="903" y="82"/>
                      </a:lnTo>
                      <a:close/>
                      <a:moveTo>
                        <a:pt x="886" y="48"/>
                      </a:moveTo>
                      <a:lnTo>
                        <a:pt x="873" y="23"/>
                      </a:lnTo>
                      <a:lnTo>
                        <a:pt x="858" y="0"/>
                      </a:lnTo>
                      <a:lnTo>
                        <a:pt x="858" y="2"/>
                      </a:lnTo>
                      <a:lnTo>
                        <a:pt x="856" y="6"/>
                      </a:lnTo>
                      <a:lnTo>
                        <a:pt x="871" y="31"/>
                      </a:lnTo>
                      <a:lnTo>
                        <a:pt x="886" y="55"/>
                      </a:lnTo>
                      <a:lnTo>
                        <a:pt x="886" y="52"/>
                      </a:lnTo>
                      <a:lnTo>
                        <a:pt x="886" y="48"/>
                      </a:lnTo>
                      <a:close/>
                      <a:moveTo>
                        <a:pt x="30" y="74"/>
                      </a:moveTo>
                      <a:lnTo>
                        <a:pt x="21" y="95"/>
                      </a:lnTo>
                      <a:lnTo>
                        <a:pt x="13" y="118"/>
                      </a:lnTo>
                      <a:lnTo>
                        <a:pt x="6" y="141"/>
                      </a:lnTo>
                      <a:lnTo>
                        <a:pt x="0" y="165"/>
                      </a:lnTo>
                      <a:lnTo>
                        <a:pt x="2" y="171"/>
                      </a:lnTo>
                      <a:lnTo>
                        <a:pt x="2" y="177"/>
                      </a:lnTo>
                      <a:lnTo>
                        <a:pt x="8" y="150"/>
                      </a:lnTo>
                      <a:lnTo>
                        <a:pt x="15" y="125"/>
                      </a:lnTo>
                      <a:lnTo>
                        <a:pt x="25" y="101"/>
                      </a:lnTo>
                      <a:lnTo>
                        <a:pt x="34" y="76"/>
                      </a:lnTo>
                      <a:lnTo>
                        <a:pt x="32" y="76"/>
                      </a:lnTo>
                      <a:lnTo>
                        <a:pt x="30" y="74"/>
                      </a:lnTo>
                      <a:close/>
                    </a:path>
                  </a:pathLst>
                </a:custGeom>
                <a:solidFill>
                  <a:srgbClr val="A6A7CC"/>
                </a:solidFill>
                <a:ln w="9525">
                  <a:noFill/>
                  <a:round/>
                  <a:headEnd/>
                  <a:tailEnd/>
                </a:ln>
              </p:spPr>
              <p:txBody>
                <a:bodyPr/>
                <a:lstStyle/>
                <a:p>
                  <a:endParaRPr lang="en-US"/>
                </a:p>
              </p:txBody>
            </p:sp>
            <p:sp>
              <p:nvSpPr>
                <p:cNvPr id="22373" name="Freeform 551"/>
                <p:cNvSpPr>
                  <a:spLocks noEditPoints="1"/>
                </p:cNvSpPr>
                <p:nvPr/>
              </p:nvSpPr>
              <p:spPr bwMode="auto">
                <a:xfrm>
                  <a:off x="1375" y="2001"/>
                  <a:ext cx="935" cy="252"/>
                </a:xfrm>
                <a:custGeom>
                  <a:avLst/>
                  <a:gdLst>
                    <a:gd name="T0" fmla="*/ 903 w 935"/>
                    <a:gd name="T1" fmla="*/ 89 h 252"/>
                    <a:gd name="T2" fmla="*/ 897 w 935"/>
                    <a:gd name="T3" fmla="*/ 76 h 252"/>
                    <a:gd name="T4" fmla="*/ 892 w 935"/>
                    <a:gd name="T5" fmla="*/ 65 h 252"/>
                    <a:gd name="T6" fmla="*/ 892 w 935"/>
                    <a:gd name="T7" fmla="*/ 68 h 252"/>
                    <a:gd name="T8" fmla="*/ 890 w 935"/>
                    <a:gd name="T9" fmla="*/ 72 h 252"/>
                    <a:gd name="T10" fmla="*/ 897 w 935"/>
                    <a:gd name="T11" fmla="*/ 87 h 252"/>
                    <a:gd name="T12" fmla="*/ 903 w 935"/>
                    <a:gd name="T13" fmla="*/ 105 h 252"/>
                    <a:gd name="T14" fmla="*/ 903 w 935"/>
                    <a:gd name="T15" fmla="*/ 97 h 252"/>
                    <a:gd name="T16" fmla="*/ 903 w 935"/>
                    <a:gd name="T17" fmla="*/ 89 h 252"/>
                    <a:gd name="T18" fmla="*/ 884 w 935"/>
                    <a:gd name="T19" fmla="*/ 50 h 252"/>
                    <a:gd name="T20" fmla="*/ 871 w 935"/>
                    <a:gd name="T21" fmla="*/ 25 h 252"/>
                    <a:gd name="T22" fmla="*/ 856 w 935"/>
                    <a:gd name="T23" fmla="*/ 0 h 252"/>
                    <a:gd name="T24" fmla="*/ 854 w 935"/>
                    <a:gd name="T25" fmla="*/ 4 h 252"/>
                    <a:gd name="T26" fmla="*/ 854 w 935"/>
                    <a:gd name="T27" fmla="*/ 6 h 252"/>
                    <a:gd name="T28" fmla="*/ 869 w 935"/>
                    <a:gd name="T29" fmla="*/ 32 h 252"/>
                    <a:gd name="T30" fmla="*/ 884 w 935"/>
                    <a:gd name="T31" fmla="*/ 57 h 252"/>
                    <a:gd name="T32" fmla="*/ 884 w 935"/>
                    <a:gd name="T33" fmla="*/ 53 h 252"/>
                    <a:gd name="T34" fmla="*/ 884 w 935"/>
                    <a:gd name="T35" fmla="*/ 50 h 252"/>
                    <a:gd name="T36" fmla="*/ 30 w 935"/>
                    <a:gd name="T37" fmla="*/ 74 h 252"/>
                    <a:gd name="T38" fmla="*/ 21 w 935"/>
                    <a:gd name="T39" fmla="*/ 97 h 252"/>
                    <a:gd name="T40" fmla="*/ 13 w 935"/>
                    <a:gd name="T41" fmla="*/ 120 h 252"/>
                    <a:gd name="T42" fmla="*/ 6 w 935"/>
                    <a:gd name="T43" fmla="*/ 144 h 252"/>
                    <a:gd name="T44" fmla="*/ 0 w 935"/>
                    <a:gd name="T45" fmla="*/ 169 h 252"/>
                    <a:gd name="T46" fmla="*/ 0 w 935"/>
                    <a:gd name="T47" fmla="*/ 175 h 252"/>
                    <a:gd name="T48" fmla="*/ 2 w 935"/>
                    <a:gd name="T49" fmla="*/ 182 h 252"/>
                    <a:gd name="T50" fmla="*/ 8 w 935"/>
                    <a:gd name="T51" fmla="*/ 154 h 252"/>
                    <a:gd name="T52" fmla="*/ 15 w 935"/>
                    <a:gd name="T53" fmla="*/ 127 h 252"/>
                    <a:gd name="T54" fmla="*/ 25 w 935"/>
                    <a:gd name="T55" fmla="*/ 101 h 252"/>
                    <a:gd name="T56" fmla="*/ 34 w 935"/>
                    <a:gd name="T57" fmla="*/ 76 h 252"/>
                    <a:gd name="T58" fmla="*/ 32 w 935"/>
                    <a:gd name="T59" fmla="*/ 74 h 252"/>
                    <a:gd name="T60" fmla="*/ 30 w 935"/>
                    <a:gd name="T61" fmla="*/ 74 h 252"/>
                    <a:gd name="T62" fmla="*/ 933 w 935"/>
                    <a:gd name="T63" fmla="*/ 251 h 252"/>
                    <a:gd name="T64" fmla="*/ 935 w 935"/>
                    <a:gd name="T65" fmla="*/ 251 h 252"/>
                    <a:gd name="T66" fmla="*/ 935 w 935"/>
                    <a:gd name="T67" fmla="*/ 251 h 252"/>
                    <a:gd name="T68" fmla="*/ 935 w 935"/>
                    <a:gd name="T69" fmla="*/ 251 h 252"/>
                    <a:gd name="T70" fmla="*/ 933 w 935"/>
                    <a:gd name="T71" fmla="*/ 252 h 252"/>
                    <a:gd name="T72" fmla="*/ 933 w 935"/>
                    <a:gd name="T73" fmla="*/ 251 h 252"/>
                    <a:gd name="T74" fmla="*/ 933 w 935"/>
                    <a:gd name="T75" fmla="*/ 251 h 2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5"/>
                    <a:gd name="T115" fmla="*/ 0 h 252"/>
                    <a:gd name="T116" fmla="*/ 935 w 935"/>
                    <a:gd name="T117" fmla="*/ 252 h 2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5" h="252">
                      <a:moveTo>
                        <a:pt x="903" y="89"/>
                      </a:moveTo>
                      <a:lnTo>
                        <a:pt x="897" y="76"/>
                      </a:lnTo>
                      <a:lnTo>
                        <a:pt x="892" y="65"/>
                      </a:lnTo>
                      <a:lnTo>
                        <a:pt x="892" y="68"/>
                      </a:lnTo>
                      <a:lnTo>
                        <a:pt x="890" y="72"/>
                      </a:lnTo>
                      <a:lnTo>
                        <a:pt x="897" y="87"/>
                      </a:lnTo>
                      <a:lnTo>
                        <a:pt x="903" y="105"/>
                      </a:lnTo>
                      <a:lnTo>
                        <a:pt x="903" y="97"/>
                      </a:lnTo>
                      <a:lnTo>
                        <a:pt x="903" y="89"/>
                      </a:lnTo>
                      <a:close/>
                      <a:moveTo>
                        <a:pt x="884" y="50"/>
                      </a:moveTo>
                      <a:lnTo>
                        <a:pt x="871" y="25"/>
                      </a:lnTo>
                      <a:lnTo>
                        <a:pt x="856" y="0"/>
                      </a:lnTo>
                      <a:lnTo>
                        <a:pt x="854" y="4"/>
                      </a:lnTo>
                      <a:lnTo>
                        <a:pt x="854" y="6"/>
                      </a:lnTo>
                      <a:lnTo>
                        <a:pt x="869" y="32"/>
                      </a:lnTo>
                      <a:lnTo>
                        <a:pt x="884" y="57"/>
                      </a:lnTo>
                      <a:lnTo>
                        <a:pt x="884" y="53"/>
                      </a:lnTo>
                      <a:lnTo>
                        <a:pt x="884" y="50"/>
                      </a:lnTo>
                      <a:close/>
                      <a:moveTo>
                        <a:pt x="30" y="74"/>
                      </a:moveTo>
                      <a:lnTo>
                        <a:pt x="21" y="97"/>
                      </a:lnTo>
                      <a:lnTo>
                        <a:pt x="13" y="120"/>
                      </a:lnTo>
                      <a:lnTo>
                        <a:pt x="6" y="144"/>
                      </a:lnTo>
                      <a:lnTo>
                        <a:pt x="0" y="169"/>
                      </a:lnTo>
                      <a:lnTo>
                        <a:pt x="0" y="175"/>
                      </a:lnTo>
                      <a:lnTo>
                        <a:pt x="2" y="182"/>
                      </a:lnTo>
                      <a:lnTo>
                        <a:pt x="8" y="154"/>
                      </a:lnTo>
                      <a:lnTo>
                        <a:pt x="15" y="127"/>
                      </a:lnTo>
                      <a:lnTo>
                        <a:pt x="25" y="101"/>
                      </a:lnTo>
                      <a:lnTo>
                        <a:pt x="34" y="76"/>
                      </a:lnTo>
                      <a:lnTo>
                        <a:pt x="32" y="74"/>
                      </a:lnTo>
                      <a:lnTo>
                        <a:pt x="30" y="74"/>
                      </a:lnTo>
                      <a:close/>
                      <a:moveTo>
                        <a:pt x="933" y="251"/>
                      </a:moveTo>
                      <a:lnTo>
                        <a:pt x="935" y="251"/>
                      </a:lnTo>
                      <a:lnTo>
                        <a:pt x="933" y="252"/>
                      </a:lnTo>
                      <a:lnTo>
                        <a:pt x="933" y="251"/>
                      </a:lnTo>
                      <a:close/>
                    </a:path>
                  </a:pathLst>
                </a:custGeom>
                <a:solidFill>
                  <a:srgbClr val="A6A8CC"/>
                </a:solidFill>
                <a:ln w="9525">
                  <a:noFill/>
                  <a:round/>
                  <a:headEnd/>
                  <a:tailEnd/>
                </a:ln>
              </p:spPr>
              <p:txBody>
                <a:bodyPr/>
                <a:lstStyle/>
                <a:p>
                  <a:endParaRPr lang="en-US"/>
                </a:p>
              </p:txBody>
            </p:sp>
            <p:sp>
              <p:nvSpPr>
                <p:cNvPr id="22374" name="Freeform 552"/>
                <p:cNvSpPr>
                  <a:spLocks noEditPoints="1"/>
                </p:cNvSpPr>
                <p:nvPr/>
              </p:nvSpPr>
              <p:spPr bwMode="auto">
                <a:xfrm>
                  <a:off x="1375" y="2005"/>
                  <a:ext cx="935" cy="250"/>
                </a:xfrm>
                <a:custGeom>
                  <a:avLst/>
                  <a:gdLst>
                    <a:gd name="T0" fmla="*/ 903 w 935"/>
                    <a:gd name="T1" fmla="*/ 93 h 250"/>
                    <a:gd name="T2" fmla="*/ 897 w 935"/>
                    <a:gd name="T3" fmla="*/ 78 h 250"/>
                    <a:gd name="T4" fmla="*/ 892 w 935"/>
                    <a:gd name="T5" fmla="*/ 64 h 250"/>
                    <a:gd name="T6" fmla="*/ 890 w 935"/>
                    <a:gd name="T7" fmla="*/ 66 h 250"/>
                    <a:gd name="T8" fmla="*/ 890 w 935"/>
                    <a:gd name="T9" fmla="*/ 70 h 250"/>
                    <a:gd name="T10" fmla="*/ 897 w 935"/>
                    <a:gd name="T11" fmla="*/ 89 h 250"/>
                    <a:gd name="T12" fmla="*/ 903 w 935"/>
                    <a:gd name="T13" fmla="*/ 106 h 250"/>
                    <a:gd name="T14" fmla="*/ 903 w 935"/>
                    <a:gd name="T15" fmla="*/ 99 h 250"/>
                    <a:gd name="T16" fmla="*/ 903 w 935"/>
                    <a:gd name="T17" fmla="*/ 93 h 250"/>
                    <a:gd name="T18" fmla="*/ 884 w 935"/>
                    <a:gd name="T19" fmla="*/ 49 h 250"/>
                    <a:gd name="T20" fmla="*/ 869 w 935"/>
                    <a:gd name="T21" fmla="*/ 25 h 250"/>
                    <a:gd name="T22" fmla="*/ 854 w 935"/>
                    <a:gd name="T23" fmla="*/ 0 h 250"/>
                    <a:gd name="T24" fmla="*/ 854 w 935"/>
                    <a:gd name="T25" fmla="*/ 2 h 250"/>
                    <a:gd name="T26" fmla="*/ 852 w 935"/>
                    <a:gd name="T27" fmla="*/ 6 h 250"/>
                    <a:gd name="T28" fmla="*/ 869 w 935"/>
                    <a:gd name="T29" fmla="*/ 32 h 250"/>
                    <a:gd name="T30" fmla="*/ 884 w 935"/>
                    <a:gd name="T31" fmla="*/ 59 h 250"/>
                    <a:gd name="T32" fmla="*/ 884 w 935"/>
                    <a:gd name="T33" fmla="*/ 53 h 250"/>
                    <a:gd name="T34" fmla="*/ 884 w 935"/>
                    <a:gd name="T35" fmla="*/ 49 h 250"/>
                    <a:gd name="T36" fmla="*/ 32 w 935"/>
                    <a:gd name="T37" fmla="*/ 70 h 250"/>
                    <a:gd name="T38" fmla="*/ 23 w 935"/>
                    <a:gd name="T39" fmla="*/ 95 h 250"/>
                    <a:gd name="T40" fmla="*/ 13 w 935"/>
                    <a:gd name="T41" fmla="*/ 119 h 250"/>
                    <a:gd name="T42" fmla="*/ 6 w 935"/>
                    <a:gd name="T43" fmla="*/ 144 h 250"/>
                    <a:gd name="T44" fmla="*/ 0 w 935"/>
                    <a:gd name="T45" fmla="*/ 171 h 250"/>
                    <a:gd name="T46" fmla="*/ 2 w 935"/>
                    <a:gd name="T47" fmla="*/ 178 h 250"/>
                    <a:gd name="T48" fmla="*/ 2 w 935"/>
                    <a:gd name="T49" fmla="*/ 184 h 250"/>
                    <a:gd name="T50" fmla="*/ 8 w 935"/>
                    <a:gd name="T51" fmla="*/ 155 h 250"/>
                    <a:gd name="T52" fmla="*/ 17 w 935"/>
                    <a:gd name="T53" fmla="*/ 127 h 250"/>
                    <a:gd name="T54" fmla="*/ 25 w 935"/>
                    <a:gd name="T55" fmla="*/ 101 h 250"/>
                    <a:gd name="T56" fmla="*/ 36 w 935"/>
                    <a:gd name="T57" fmla="*/ 74 h 250"/>
                    <a:gd name="T58" fmla="*/ 34 w 935"/>
                    <a:gd name="T59" fmla="*/ 72 h 250"/>
                    <a:gd name="T60" fmla="*/ 32 w 935"/>
                    <a:gd name="T61" fmla="*/ 70 h 250"/>
                    <a:gd name="T62" fmla="*/ 931 w 935"/>
                    <a:gd name="T63" fmla="*/ 245 h 250"/>
                    <a:gd name="T64" fmla="*/ 933 w 935"/>
                    <a:gd name="T65" fmla="*/ 247 h 250"/>
                    <a:gd name="T66" fmla="*/ 935 w 935"/>
                    <a:gd name="T67" fmla="*/ 247 h 250"/>
                    <a:gd name="T68" fmla="*/ 933 w 935"/>
                    <a:gd name="T69" fmla="*/ 248 h 250"/>
                    <a:gd name="T70" fmla="*/ 931 w 935"/>
                    <a:gd name="T71" fmla="*/ 250 h 250"/>
                    <a:gd name="T72" fmla="*/ 931 w 935"/>
                    <a:gd name="T73" fmla="*/ 247 h 250"/>
                    <a:gd name="T74" fmla="*/ 931 w 935"/>
                    <a:gd name="T75" fmla="*/ 245 h 2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35"/>
                    <a:gd name="T115" fmla="*/ 0 h 250"/>
                    <a:gd name="T116" fmla="*/ 935 w 935"/>
                    <a:gd name="T117" fmla="*/ 250 h 25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35" h="250">
                      <a:moveTo>
                        <a:pt x="903" y="93"/>
                      </a:moveTo>
                      <a:lnTo>
                        <a:pt x="897" y="78"/>
                      </a:lnTo>
                      <a:lnTo>
                        <a:pt x="892" y="64"/>
                      </a:lnTo>
                      <a:lnTo>
                        <a:pt x="890" y="66"/>
                      </a:lnTo>
                      <a:lnTo>
                        <a:pt x="890" y="70"/>
                      </a:lnTo>
                      <a:lnTo>
                        <a:pt x="897" y="89"/>
                      </a:lnTo>
                      <a:lnTo>
                        <a:pt x="903" y="106"/>
                      </a:lnTo>
                      <a:lnTo>
                        <a:pt x="903" y="99"/>
                      </a:lnTo>
                      <a:lnTo>
                        <a:pt x="903" y="93"/>
                      </a:lnTo>
                      <a:close/>
                      <a:moveTo>
                        <a:pt x="884" y="49"/>
                      </a:moveTo>
                      <a:lnTo>
                        <a:pt x="869" y="25"/>
                      </a:lnTo>
                      <a:lnTo>
                        <a:pt x="854" y="0"/>
                      </a:lnTo>
                      <a:lnTo>
                        <a:pt x="854" y="2"/>
                      </a:lnTo>
                      <a:lnTo>
                        <a:pt x="852" y="6"/>
                      </a:lnTo>
                      <a:lnTo>
                        <a:pt x="869" y="32"/>
                      </a:lnTo>
                      <a:lnTo>
                        <a:pt x="884" y="59"/>
                      </a:lnTo>
                      <a:lnTo>
                        <a:pt x="884" y="53"/>
                      </a:lnTo>
                      <a:lnTo>
                        <a:pt x="884" y="49"/>
                      </a:lnTo>
                      <a:close/>
                      <a:moveTo>
                        <a:pt x="32" y="70"/>
                      </a:moveTo>
                      <a:lnTo>
                        <a:pt x="23" y="95"/>
                      </a:lnTo>
                      <a:lnTo>
                        <a:pt x="13" y="119"/>
                      </a:lnTo>
                      <a:lnTo>
                        <a:pt x="6" y="144"/>
                      </a:lnTo>
                      <a:lnTo>
                        <a:pt x="0" y="171"/>
                      </a:lnTo>
                      <a:lnTo>
                        <a:pt x="2" y="178"/>
                      </a:lnTo>
                      <a:lnTo>
                        <a:pt x="2" y="184"/>
                      </a:lnTo>
                      <a:lnTo>
                        <a:pt x="8" y="155"/>
                      </a:lnTo>
                      <a:lnTo>
                        <a:pt x="17" y="127"/>
                      </a:lnTo>
                      <a:lnTo>
                        <a:pt x="25" y="101"/>
                      </a:lnTo>
                      <a:lnTo>
                        <a:pt x="36" y="74"/>
                      </a:lnTo>
                      <a:lnTo>
                        <a:pt x="34" y="72"/>
                      </a:lnTo>
                      <a:lnTo>
                        <a:pt x="32" y="70"/>
                      </a:lnTo>
                      <a:close/>
                      <a:moveTo>
                        <a:pt x="931" y="245"/>
                      </a:moveTo>
                      <a:lnTo>
                        <a:pt x="933" y="247"/>
                      </a:lnTo>
                      <a:lnTo>
                        <a:pt x="935" y="247"/>
                      </a:lnTo>
                      <a:lnTo>
                        <a:pt x="933" y="248"/>
                      </a:lnTo>
                      <a:lnTo>
                        <a:pt x="931" y="250"/>
                      </a:lnTo>
                      <a:lnTo>
                        <a:pt x="931" y="247"/>
                      </a:lnTo>
                      <a:lnTo>
                        <a:pt x="931" y="245"/>
                      </a:lnTo>
                      <a:close/>
                    </a:path>
                  </a:pathLst>
                </a:custGeom>
                <a:solidFill>
                  <a:srgbClr val="A6A8CC"/>
                </a:solidFill>
                <a:ln w="9525">
                  <a:noFill/>
                  <a:round/>
                  <a:headEnd/>
                  <a:tailEnd/>
                </a:ln>
              </p:spPr>
              <p:txBody>
                <a:bodyPr/>
                <a:lstStyle/>
                <a:p>
                  <a:endParaRPr lang="en-US"/>
                </a:p>
              </p:txBody>
            </p:sp>
            <p:sp>
              <p:nvSpPr>
                <p:cNvPr id="22375" name="Freeform 553"/>
                <p:cNvSpPr>
                  <a:spLocks noEditPoints="1"/>
                </p:cNvSpPr>
                <p:nvPr/>
              </p:nvSpPr>
              <p:spPr bwMode="auto">
                <a:xfrm>
                  <a:off x="1377" y="2007"/>
                  <a:ext cx="931" cy="250"/>
                </a:xfrm>
                <a:custGeom>
                  <a:avLst/>
                  <a:gdLst>
                    <a:gd name="T0" fmla="*/ 931 w 931"/>
                    <a:gd name="T1" fmla="*/ 246 h 250"/>
                    <a:gd name="T2" fmla="*/ 931 w 931"/>
                    <a:gd name="T3" fmla="*/ 245 h 250"/>
                    <a:gd name="T4" fmla="*/ 931 w 931"/>
                    <a:gd name="T5" fmla="*/ 245 h 250"/>
                    <a:gd name="T6" fmla="*/ 929 w 931"/>
                    <a:gd name="T7" fmla="*/ 243 h 250"/>
                    <a:gd name="T8" fmla="*/ 928 w 931"/>
                    <a:gd name="T9" fmla="*/ 243 h 250"/>
                    <a:gd name="T10" fmla="*/ 928 w 931"/>
                    <a:gd name="T11" fmla="*/ 246 h 250"/>
                    <a:gd name="T12" fmla="*/ 928 w 931"/>
                    <a:gd name="T13" fmla="*/ 250 h 250"/>
                    <a:gd name="T14" fmla="*/ 929 w 931"/>
                    <a:gd name="T15" fmla="*/ 248 h 250"/>
                    <a:gd name="T16" fmla="*/ 931 w 931"/>
                    <a:gd name="T17" fmla="*/ 246 h 250"/>
                    <a:gd name="T18" fmla="*/ 901 w 931"/>
                    <a:gd name="T19" fmla="*/ 99 h 250"/>
                    <a:gd name="T20" fmla="*/ 895 w 931"/>
                    <a:gd name="T21" fmla="*/ 81 h 250"/>
                    <a:gd name="T22" fmla="*/ 888 w 931"/>
                    <a:gd name="T23" fmla="*/ 66 h 250"/>
                    <a:gd name="T24" fmla="*/ 888 w 931"/>
                    <a:gd name="T25" fmla="*/ 68 h 250"/>
                    <a:gd name="T26" fmla="*/ 886 w 931"/>
                    <a:gd name="T27" fmla="*/ 72 h 250"/>
                    <a:gd name="T28" fmla="*/ 893 w 931"/>
                    <a:gd name="T29" fmla="*/ 91 h 250"/>
                    <a:gd name="T30" fmla="*/ 901 w 931"/>
                    <a:gd name="T31" fmla="*/ 110 h 250"/>
                    <a:gd name="T32" fmla="*/ 901 w 931"/>
                    <a:gd name="T33" fmla="*/ 104 h 250"/>
                    <a:gd name="T34" fmla="*/ 901 w 931"/>
                    <a:gd name="T35" fmla="*/ 99 h 250"/>
                    <a:gd name="T36" fmla="*/ 882 w 931"/>
                    <a:gd name="T37" fmla="*/ 51 h 250"/>
                    <a:gd name="T38" fmla="*/ 867 w 931"/>
                    <a:gd name="T39" fmla="*/ 26 h 250"/>
                    <a:gd name="T40" fmla="*/ 852 w 931"/>
                    <a:gd name="T41" fmla="*/ 0 h 250"/>
                    <a:gd name="T42" fmla="*/ 850 w 931"/>
                    <a:gd name="T43" fmla="*/ 4 h 250"/>
                    <a:gd name="T44" fmla="*/ 850 w 931"/>
                    <a:gd name="T45" fmla="*/ 8 h 250"/>
                    <a:gd name="T46" fmla="*/ 867 w 931"/>
                    <a:gd name="T47" fmla="*/ 34 h 250"/>
                    <a:gd name="T48" fmla="*/ 880 w 931"/>
                    <a:gd name="T49" fmla="*/ 61 h 250"/>
                    <a:gd name="T50" fmla="*/ 882 w 931"/>
                    <a:gd name="T51" fmla="*/ 57 h 250"/>
                    <a:gd name="T52" fmla="*/ 882 w 931"/>
                    <a:gd name="T53" fmla="*/ 51 h 250"/>
                    <a:gd name="T54" fmla="*/ 32 w 931"/>
                    <a:gd name="T55" fmla="*/ 70 h 250"/>
                    <a:gd name="T56" fmla="*/ 23 w 931"/>
                    <a:gd name="T57" fmla="*/ 95 h 250"/>
                    <a:gd name="T58" fmla="*/ 13 w 931"/>
                    <a:gd name="T59" fmla="*/ 121 h 250"/>
                    <a:gd name="T60" fmla="*/ 6 w 931"/>
                    <a:gd name="T61" fmla="*/ 148 h 250"/>
                    <a:gd name="T62" fmla="*/ 0 w 931"/>
                    <a:gd name="T63" fmla="*/ 176 h 250"/>
                    <a:gd name="T64" fmla="*/ 0 w 931"/>
                    <a:gd name="T65" fmla="*/ 182 h 250"/>
                    <a:gd name="T66" fmla="*/ 2 w 931"/>
                    <a:gd name="T67" fmla="*/ 188 h 250"/>
                    <a:gd name="T68" fmla="*/ 8 w 931"/>
                    <a:gd name="T69" fmla="*/ 159 h 250"/>
                    <a:gd name="T70" fmla="*/ 15 w 931"/>
                    <a:gd name="T71" fmla="*/ 129 h 250"/>
                    <a:gd name="T72" fmla="*/ 25 w 931"/>
                    <a:gd name="T73" fmla="*/ 100 h 250"/>
                    <a:gd name="T74" fmla="*/ 36 w 931"/>
                    <a:gd name="T75" fmla="*/ 74 h 250"/>
                    <a:gd name="T76" fmla="*/ 34 w 931"/>
                    <a:gd name="T77" fmla="*/ 72 h 250"/>
                    <a:gd name="T78" fmla="*/ 32 w 931"/>
                    <a:gd name="T79" fmla="*/ 70 h 2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1"/>
                    <a:gd name="T121" fmla="*/ 0 h 250"/>
                    <a:gd name="T122" fmla="*/ 931 w 931"/>
                    <a:gd name="T123" fmla="*/ 250 h 2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1" h="250">
                      <a:moveTo>
                        <a:pt x="931" y="246"/>
                      </a:moveTo>
                      <a:lnTo>
                        <a:pt x="931" y="245"/>
                      </a:lnTo>
                      <a:lnTo>
                        <a:pt x="929" y="243"/>
                      </a:lnTo>
                      <a:lnTo>
                        <a:pt x="928" y="243"/>
                      </a:lnTo>
                      <a:lnTo>
                        <a:pt x="928" y="246"/>
                      </a:lnTo>
                      <a:lnTo>
                        <a:pt x="928" y="250"/>
                      </a:lnTo>
                      <a:lnTo>
                        <a:pt x="929" y="248"/>
                      </a:lnTo>
                      <a:lnTo>
                        <a:pt x="931" y="246"/>
                      </a:lnTo>
                      <a:close/>
                      <a:moveTo>
                        <a:pt x="901" y="99"/>
                      </a:moveTo>
                      <a:lnTo>
                        <a:pt x="895" y="81"/>
                      </a:lnTo>
                      <a:lnTo>
                        <a:pt x="888" y="66"/>
                      </a:lnTo>
                      <a:lnTo>
                        <a:pt x="888" y="68"/>
                      </a:lnTo>
                      <a:lnTo>
                        <a:pt x="886" y="72"/>
                      </a:lnTo>
                      <a:lnTo>
                        <a:pt x="893" y="91"/>
                      </a:lnTo>
                      <a:lnTo>
                        <a:pt x="901" y="110"/>
                      </a:lnTo>
                      <a:lnTo>
                        <a:pt x="901" y="104"/>
                      </a:lnTo>
                      <a:lnTo>
                        <a:pt x="901" y="99"/>
                      </a:lnTo>
                      <a:close/>
                      <a:moveTo>
                        <a:pt x="882" y="51"/>
                      </a:moveTo>
                      <a:lnTo>
                        <a:pt x="867" y="26"/>
                      </a:lnTo>
                      <a:lnTo>
                        <a:pt x="852" y="0"/>
                      </a:lnTo>
                      <a:lnTo>
                        <a:pt x="850" y="4"/>
                      </a:lnTo>
                      <a:lnTo>
                        <a:pt x="850" y="8"/>
                      </a:lnTo>
                      <a:lnTo>
                        <a:pt x="867" y="34"/>
                      </a:lnTo>
                      <a:lnTo>
                        <a:pt x="880" y="61"/>
                      </a:lnTo>
                      <a:lnTo>
                        <a:pt x="882" y="57"/>
                      </a:lnTo>
                      <a:lnTo>
                        <a:pt x="882" y="51"/>
                      </a:lnTo>
                      <a:close/>
                      <a:moveTo>
                        <a:pt x="32" y="70"/>
                      </a:moveTo>
                      <a:lnTo>
                        <a:pt x="23" y="95"/>
                      </a:lnTo>
                      <a:lnTo>
                        <a:pt x="13" y="121"/>
                      </a:lnTo>
                      <a:lnTo>
                        <a:pt x="6" y="148"/>
                      </a:lnTo>
                      <a:lnTo>
                        <a:pt x="0" y="176"/>
                      </a:lnTo>
                      <a:lnTo>
                        <a:pt x="0" y="182"/>
                      </a:lnTo>
                      <a:lnTo>
                        <a:pt x="2" y="188"/>
                      </a:lnTo>
                      <a:lnTo>
                        <a:pt x="8" y="159"/>
                      </a:lnTo>
                      <a:lnTo>
                        <a:pt x="15" y="129"/>
                      </a:lnTo>
                      <a:lnTo>
                        <a:pt x="25" y="100"/>
                      </a:lnTo>
                      <a:lnTo>
                        <a:pt x="36" y="74"/>
                      </a:lnTo>
                      <a:lnTo>
                        <a:pt x="34" y="72"/>
                      </a:lnTo>
                      <a:lnTo>
                        <a:pt x="32" y="70"/>
                      </a:lnTo>
                      <a:close/>
                    </a:path>
                  </a:pathLst>
                </a:custGeom>
                <a:solidFill>
                  <a:srgbClr val="A7A8CC"/>
                </a:solidFill>
                <a:ln w="9525">
                  <a:noFill/>
                  <a:round/>
                  <a:headEnd/>
                  <a:tailEnd/>
                </a:ln>
              </p:spPr>
              <p:txBody>
                <a:bodyPr/>
                <a:lstStyle/>
                <a:p>
                  <a:endParaRPr lang="en-US"/>
                </a:p>
              </p:txBody>
            </p:sp>
            <p:sp>
              <p:nvSpPr>
                <p:cNvPr id="22376" name="Freeform 554"/>
                <p:cNvSpPr>
                  <a:spLocks noEditPoints="1"/>
                </p:cNvSpPr>
                <p:nvPr/>
              </p:nvSpPr>
              <p:spPr bwMode="auto">
                <a:xfrm>
                  <a:off x="1377" y="2011"/>
                  <a:ext cx="929" cy="246"/>
                </a:xfrm>
                <a:custGeom>
                  <a:avLst/>
                  <a:gdLst>
                    <a:gd name="T0" fmla="*/ 929 w 929"/>
                    <a:gd name="T1" fmla="*/ 244 h 246"/>
                    <a:gd name="T2" fmla="*/ 929 w 929"/>
                    <a:gd name="T3" fmla="*/ 241 h 246"/>
                    <a:gd name="T4" fmla="*/ 929 w 929"/>
                    <a:gd name="T5" fmla="*/ 239 h 246"/>
                    <a:gd name="T6" fmla="*/ 928 w 929"/>
                    <a:gd name="T7" fmla="*/ 239 h 246"/>
                    <a:gd name="T8" fmla="*/ 926 w 929"/>
                    <a:gd name="T9" fmla="*/ 239 h 246"/>
                    <a:gd name="T10" fmla="*/ 926 w 929"/>
                    <a:gd name="T11" fmla="*/ 242 h 246"/>
                    <a:gd name="T12" fmla="*/ 926 w 929"/>
                    <a:gd name="T13" fmla="*/ 246 h 246"/>
                    <a:gd name="T14" fmla="*/ 928 w 929"/>
                    <a:gd name="T15" fmla="*/ 246 h 246"/>
                    <a:gd name="T16" fmla="*/ 929 w 929"/>
                    <a:gd name="T17" fmla="*/ 244 h 246"/>
                    <a:gd name="T18" fmla="*/ 901 w 929"/>
                    <a:gd name="T19" fmla="*/ 100 h 246"/>
                    <a:gd name="T20" fmla="*/ 895 w 929"/>
                    <a:gd name="T21" fmla="*/ 83 h 246"/>
                    <a:gd name="T22" fmla="*/ 888 w 929"/>
                    <a:gd name="T23" fmla="*/ 64 h 246"/>
                    <a:gd name="T24" fmla="*/ 886 w 929"/>
                    <a:gd name="T25" fmla="*/ 68 h 246"/>
                    <a:gd name="T26" fmla="*/ 886 w 929"/>
                    <a:gd name="T27" fmla="*/ 72 h 246"/>
                    <a:gd name="T28" fmla="*/ 893 w 929"/>
                    <a:gd name="T29" fmla="*/ 93 h 246"/>
                    <a:gd name="T30" fmla="*/ 901 w 929"/>
                    <a:gd name="T31" fmla="*/ 113 h 246"/>
                    <a:gd name="T32" fmla="*/ 901 w 929"/>
                    <a:gd name="T33" fmla="*/ 106 h 246"/>
                    <a:gd name="T34" fmla="*/ 901 w 929"/>
                    <a:gd name="T35" fmla="*/ 100 h 246"/>
                    <a:gd name="T36" fmla="*/ 882 w 929"/>
                    <a:gd name="T37" fmla="*/ 53 h 246"/>
                    <a:gd name="T38" fmla="*/ 867 w 929"/>
                    <a:gd name="T39" fmla="*/ 26 h 246"/>
                    <a:gd name="T40" fmla="*/ 850 w 929"/>
                    <a:gd name="T41" fmla="*/ 0 h 246"/>
                    <a:gd name="T42" fmla="*/ 850 w 929"/>
                    <a:gd name="T43" fmla="*/ 4 h 246"/>
                    <a:gd name="T44" fmla="*/ 850 w 929"/>
                    <a:gd name="T45" fmla="*/ 5 h 246"/>
                    <a:gd name="T46" fmla="*/ 865 w 929"/>
                    <a:gd name="T47" fmla="*/ 32 h 246"/>
                    <a:gd name="T48" fmla="*/ 880 w 929"/>
                    <a:gd name="T49" fmla="*/ 60 h 246"/>
                    <a:gd name="T50" fmla="*/ 880 w 929"/>
                    <a:gd name="T51" fmla="*/ 57 h 246"/>
                    <a:gd name="T52" fmla="*/ 882 w 929"/>
                    <a:gd name="T53" fmla="*/ 53 h 246"/>
                    <a:gd name="T54" fmla="*/ 34 w 929"/>
                    <a:gd name="T55" fmla="*/ 68 h 246"/>
                    <a:gd name="T56" fmla="*/ 23 w 929"/>
                    <a:gd name="T57" fmla="*/ 95 h 246"/>
                    <a:gd name="T58" fmla="*/ 15 w 929"/>
                    <a:gd name="T59" fmla="*/ 121 h 246"/>
                    <a:gd name="T60" fmla="*/ 6 w 929"/>
                    <a:gd name="T61" fmla="*/ 149 h 246"/>
                    <a:gd name="T62" fmla="*/ 0 w 929"/>
                    <a:gd name="T63" fmla="*/ 178 h 246"/>
                    <a:gd name="T64" fmla="*/ 2 w 929"/>
                    <a:gd name="T65" fmla="*/ 184 h 246"/>
                    <a:gd name="T66" fmla="*/ 4 w 929"/>
                    <a:gd name="T67" fmla="*/ 191 h 246"/>
                    <a:gd name="T68" fmla="*/ 9 w 929"/>
                    <a:gd name="T69" fmla="*/ 159 h 246"/>
                    <a:gd name="T70" fmla="*/ 17 w 929"/>
                    <a:gd name="T71" fmla="*/ 129 h 246"/>
                    <a:gd name="T72" fmla="*/ 26 w 929"/>
                    <a:gd name="T73" fmla="*/ 100 h 246"/>
                    <a:gd name="T74" fmla="*/ 38 w 929"/>
                    <a:gd name="T75" fmla="*/ 72 h 246"/>
                    <a:gd name="T76" fmla="*/ 36 w 929"/>
                    <a:gd name="T77" fmla="*/ 70 h 246"/>
                    <a:gd name="T78" fmla="*/ 34 w 929"/>
                    <a:gd name="T79" fmla="*/ 68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9"/>
                    <a:gd name="T121" fmla="*/ 0 h 246"/>
                    <a:gd name="T122" fmla="*/ 929 w 929"/>
                    <a:gd name="T123" fmla="*/ 246 h 24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9" h="246">
                      <a:moveTo>
                        <a:pt x="929" y="244"/>
                      </a:moveTo>
                      <a:lnTo>
                        <a:pt x="929" y="241"/>
                      </a:lnTo>
                      <a:lnTo>
                        <a:pt x="929" y="239"/>
                      </a:lnTo>
                      <a:lnTo>
                        <a:pt x="928" y="239"/>
                      </a:lnTo>
                      <a:lnTo>
                        <a:pt x="926" y="239"/>
                      </a:lnTo>
                      <a:lnTo>
                        <a:pt x="926" y="242"/>
                      </a:lnTo>
                      <a:lnTo>
                        <a:pt x="926" y="246"/>
                      </a:lnTo>
                      <a:lnTo>
                        <a:pt x="928" y="246"/>
                      </a:lnTo>
                      <a:lnTo>
                        <a:pt x="929" y="244"/>
                      </a:lnTo>
                      <a:close/>
                      <a:moveTo>
                        <a:pt x="901" y="100"/>
                      </a:moveTo>
                      <a:lnTo>
                        <a:pt x="895" y="83"/>
                      </a:lnTo>
                      <a:lnTo>
                        <a:pt x="888" y="64"/>
                      </a:lnTo>
                      <a:lnTo>
                        <a:pt x="886" y="68"/>
                      </a:lnTo>
                      <a:lnTo>
                        <a:pt x="886" y="72"/>
                      </a:lnTo>
                      <a:lnTo>
                        <a:pt x="893" y="93"/>
                      </a:lnTo>
                      <a:lnTo>
                        <a:pt x="901" y="113"/>
                      </a:lnTo>
                      <a:lnTo>
                        <a:pt x="901" y="106"/>
                      </a:lnTo>
                      <a:lnTo>
                        <a:pt x="901" y="100"/>
                      </a:lnTo>
                      <a:close/>
                      <a:moveTo>
                        <a:pt x="882" y="53"/>
                      </a:moveTo>
                      <a:lnTo>
                        <a:pt x="867" y="26"/>
                      </a:lnTo>
                      <a:lnTo>
                        <a:pt x="850" y="0"/>
                      </a:lnTo>
                      <a:lnTo>
                        <a:pt x="850" y="4"/>
                      </a:lnTo>
                      <a:lnTo>
                        <a:pt x="850" y="5"/>
                      </a:lnTo>
                      <a:lnTo>
                        <a:pt x="865" y="32"/>
                      </a:lnTo>
                      <a:lnTo>
                        <a:pt x="880" y="60"/>
                      </a:lnTo>
                      <a:lnTo>
                        <a:pt x="880" y="57"/>
                      </a:lnTo>
                      <a:lnTo>
                        <a:pt x="882" y="53"/>
                      </a:lnTo>
                      <a:close/>
                      <a:moveTo>
                        <a:pt x="34" y="68"/>
                      </a:moveTo>
                      <a:lnTo>
                        <a:pt x="23" y="95"/>
                      </a:lnTo>
                      <a:lnTo>
                        <a:pt x="15" y="121"/>
                      </a:lnTo>
                      <a:lnTo>
                        <a:pt x="6" y="149"/>
                      </a:lnTo>
                      <a:lnTo>
                        <a:pt x="0" y="178"/>
                      </a:lnTo>
                      <a:lnTo>
                        <a:pt x="2" y="184"/>
                      </a:lnTo>
                      <a:lnTo>
                        <a:pt x="4" y="191"/>
                      </a:lnTo>
                      <a:lnTo>
                        <a:pt x="9" y="159"/>
                      </a:lnTo>
                      <a:lnTo>
                        <a:pt x="17" y="129"/>
                      </a:lnTo>
                      <a:lnTo>
                        <a:pt x="26" y="100"/>
                      </a:lnTo>
                      <a:lnTo>
                        <a:pt x="38" y="72"/>
                      </a:lnTo>
                      <a:lnTo>
                        <a:pt x="36" y="70"/>
                      </a:lnTo>
                      <a:lnTo>
                        <a:pt x="34" y="68"/>
                      </a:lnTo>
                      <a:close/>
                    </a:path>
                  </a:pathLst>
                </a:custGeom>
                <a:solidFill>
                  <a:srgbClr val="A7A8CC"/>
                </a:solidFill>
                <a:ln w="9525">
                  <a:noFill/>
                  <a:round/>
                  <a:headEnd/>
                  <a:tailEnd/>
                </a:ln>
              </p:spPr>
              <p:txBody>
                <a:bodyPr/>
                <a:lstStyle/>
                <a:p>
                  <a:endParaRPr lang="en-US"/>
                </a:p>
              </p:txBody>
            </p:sp>
            <p:sp>
              <p:nvSpPr>
                <p:cNvPr id="22377" name="Freeform 555"/>
                <p:cNvSpPr>
                  <a:spLocks noEditPoints="1"/>
                </p:cNvSpPr>
                <p:nvPr/>
              </p:nvSpPr>
              <p:spPr bwMode="auto">
                <a:xfrm>
                  <a:off x="1379" y="2015"/>
                  <a:ext cx="926" cy="244"/>
                </a:xfrm>
                <a:custGeom>
                  <a:avLst/>
                  <a:gdLst>
                    <a:gd name="T0" fmla="*/ 926 w 926"/>
                    <a:gd name="T1" fmla="*/ 242 h 244"/>
                    <a:gd name="T2" fmla="*/ 926 w 926"/>
                    <a:gd name="T3" fmla="*/ 238 h 244"/>
                    <a:gd name="T4" fmla="*/ 926 w 926"/>
                    <a:gd name="T5" fmla="*/ 235 h 244"/>
                    <a:gd name="T6" fmla="*/ 924 w 926"/>
                    <a:gd name="T7" fmla="*/ 235 h 244"/>
                    <a:gd name="T8" fmla="*/ 920 w 926"/>
                    <a:gd name="T9" fmla="*/ 235 h 244"/>
                    <a:gd name="T10" fmla="*/ 922 w 926"/>
                    <a:gd name="T11" fmla="*/ 240 h 244"/>
                    <a:gd name="T12" fmla="*/ 922 w 926"/>
                    <a:gd name="T13" fmla="*/ 244 h 244"/>
                    <a:gd name="T14" fmla="*/ 924 w 926"/>
                    <a:gd name="T15" fmla="*/ 242 h 244"/>
                    <a:gd name="T16" fmla="*/ 926 w 926"/>
                    <a:gd name="T17" fmla="*/ 242 h 244"/>
                    <a:gd name="T18" fmla="*/ 899 w 926"/>
                    <a:gd name="T19" fmla="*/ 102 h 244"/>
                    <a:gd name="T20" fmla="*/ 891 w 926"/>
                    <a:gd name="T21" fmla="*/ 83 h 244"/>
                    <a:gd name="T22" fmla="*/ 884 w 926"/>
                    <a:gd name="T23" fmla="*/ 64 h 244"/>
                    <a:gd name="T24" fmla="*/ 884 w 926"/>
                    <a:gd name="T25" fmla="*/ 68 h 244"/>
                    <a:gd name="T26" fmla="*/ 882 w 926"/>
                    <a:gd name="T27" fmla="*/ 72 h 244"/>
                    <a:gd name="T28" fmla="*/ 891 w 926"/>
                    <a:gd name="T29" fmla="*/ 92 h 244"/>
                    <a:gd name="T30" fmla="*/ 899 w 926"/>
                    <a:gd name="T31" fmla="*/ 115 h 244"/>
                    <a:gd name="T32" fmla="*/ 899 w 926"/>
                    <a:gd name="T33" fmla="*/ 109 h 244"/>
                    <a:gd name="T34" fmla="*/ 899 w 926"/>
                    <a:gd name="T35" fmla="*/ 102 h 244"/>
                    <a:gd name="T36" fmla="*/ 878 w 926"/>
                    <a:gd name="T37" fmla="*/ 53 h 244"/>
                    <a:gd name="T38" fmla="*/ 865 w 926"/>
                    <a:gd name="T39" fmla="*/ 26 h 244"/>
                    <a:gd name="T40" fmla="*/ 848 w 926"/>
                    <a:gd name="T41" fmla="*/ 0 h 244"/>
                    <a:gd name="T42" fmla="*/ 848 w 926"/>
                    <a:gd name="T43" fmla="*/ 1 h 244"/>
                    <a:gd name="T44" fmla="*/ 846 w 926"/>
                    <a:gd name="T45" fmla="*/ 5 h 244"/>
                    <a:gd name="T46" fmla="*/ 863 w 926"/>
                    <a:gd name="T47" fmla="*/ 32 h 244"/>
                    <a:gd name="T48" fmla="*/ 878 w 926"/>
                    <a:gd name="T49" fmla="*/ 62 h 244"/>
                    <a:gd name="T50" fmla="*/ 878 w 926"/>
                    <a:gd name="T51" fmla="*/ 56 h 244"/>
                    <a:gd name="T52" fmla="*/ 878 w 926"/>
                    <a:gd name="T53" fmla="*/ 53 h 244"/>
                    <a:gd name="T54" fmla="*/ 34 w 926"/>
                    <a:gd name="T55" fmla="*/ 66 h 244"/>
                    <a:gd name="T56" fmla="*/ 23 w 926"/>
                    <a:gd name="T57" fmla="*/ 92 h 244"/>
                    <a:gd name="T58" fmla="*/ 13 w 926"/>
                    <a:gd name="T59" fmla="*/ 121 h 244"/>
                    <a:gd name="T60" fmla="*/ 6 w 926"/>
                    <a:gd name="T61" fmla="*/ 151 h 244"/>
                    <a:gd name="T62" fmla="*/ 0 w 926"/>
                    <a:gd name="T63" fmla="*/ 180 h 244"/>
                    <a:gd name="T64" fmla="*/ 2 w 926"/>
                    <a:gd name="T65" fmla="*/ 187 h 244"/>
                    <a:gd name="T66" fmla="*/ 2 w 926"/>
                    <a:gd name="T67" fmla="*/ 193 h 244"/>
                    <a:gd name="T68" fmla="*/ 7 w 926"/>
                    <a:gd name="T69" fmla="*/ 161 h 244"/>
                    <a:gd name="T70" fmla="*/ 15 w 926"/>
                    <a:gd name="T71" fmla="*/ 130 h 244"/>
                    <a:gd name="T72" fmla="*/ 26 w 926"/>
                    <a:gd name="T73" fmla="*/ 98 h 244"/>
                    <a:gd name="T74" fmla="*/ 38 w 926"/>
                    <a:gd name="T75" fmla="*/ 70 h 244"/>
                    <a:gd name="T76" fmla="*/ 36 w 926"/>
                    <a:gd name="T77" fmla="*/ 68 h 244"/>
                    <a:gd name="T78" fmla="*/ 34 w 926"/>
                    <a:gd name="T79" fmla="*/ 66 h 2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26"/>
                    <a:gd name="T121" fmla="*/ 0 h 244"/>
                    <a:gd name="T122" fmla="*/ 926 w 926"/>
                    <a:gd name="T123" fmla="*/ 244 h 24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26" h="244">
                      <a:moveTo>
                        <a:pt x="926" y="242"/>
                      </a:moveTo>
                      <a:lnTo>
                        <a:pt x="926" y="238"/>
                      </a:lnTo>
                      <a:lnTo>
                        <a:pt x="926" y="235"/>
                      </a:lnTo>
                      <a:lnTo>
                        <a:pt x="924" y="235"/>
                      </a:lnTo>
                      <a:lnTo>
                        <a:pt x="920" y="235"/>
                      </a:lnTo>
                      <a:lnTo>
                        <a:pt x="922" y="240"/>
                      </a:lnTo>
                      <a:lnTo>
                        <a:pt x="922" y="244"/>
                      </a:lnTo>
                      <a:lnTo>
                        <a:pt x="924" y="242"/>
                      </a:lnTo>
                      <a:lnTo>
                        <a:pt x="926" y="242"/>
                      </a:lnTo>
                      <a:close/>
                      <a:moveTo>
                        <a:pt x="899" y="102"/>
                      </a:moveTo>
                      <a:lnTo>
                        <a:pt x="891" y="83"/>
                      </a:lnTo>
                      <a:lnTo>
                        <a:pt x="884" y="64"/>
                      </a:lnTo>
                      <a:lnTo>
                        <a:pt x="884" y="68"/>
                      </a:lnTo>
                      <a:lnTo>
                        <a:pt x="882" y="72"/>
                      </a:lnTo>
                      <a:lnTo>
                        <a:pt x="891" y="92"/>
                      </a:lnTo>
                      <a:lnTo>
                        <a:pt x="899" y="115"/>
                      </a:lnTo>
                      <a:lnTo>
                        <a:pt x="899" y="109"/>
                      </a:lnTo>
                      <a:lnTo>
                        <a:pt x="899" y="102"/>
                      </a:lnTo>
                      <a:close/>
                      <a:moveTo>
                        <a:pt x="878" y="53"/>
                      </a:moveTo>
                      <a:lnTo>
                        <a:pt x="865" y="26"/>
                      </a:lnTo>
                      <a:lnTo>
                        <a:pt x="848" y="0"/>
                      </a:lnTo>
                      <a:lnTo>
                        <a:pt x="848" y="1"/>
                      </a:lnTo>
                      <a:lnTo>
                        <a:pt x="846" y="5"/>
                      </a:lnTo>
                      <a:lnTo>
                        <a:pt x="863" y="32"/>
                      </a:lnTo>
                      <a:lnTo>
                        <a:pt x="878" y="62"/>
                      </a:lnTo>
                      <a:lnTo>
                        <a:pt x="878" y="56"/>
                      </a:lnTo>
                      <a:lnTo>
                        <a:pt x="878" y="53"/>
                      </a:lnTo>
                      <a:close/>
                      <a:moveTo>
                        <a:pt x="34" y="66"/>
                      </a:moveTo>
                      <a:lnTo>
                        <a:pt x="23" y="92"/>
                      </a:lnTo>
                      <a:lnTo>
                        <a:pt x="13" y="121"/>
                      </a:lnTo>
                      <a:lnTo>
                        <a:pt x="6" y="151"/>
                      </a:lnTo>
                      <a:lnTo>
                        <a:pt x="0" y="180"/>
                      </a:lnTo>
                      <a:lnTo>
                        <a:pt x="2" y="187"/>
                      </a:lnTo>
                      <a:lnTo>
                        <a:pt x="2" y="193"/>
                      </a:lnTo>
                      <a:lnTo>
                        <a:pt x="7" y="161"/>
                      </a:lnTo>
                      <a:lnTo>
                        <a:pt x="15" y="130"/>
                      </a:lnTo>
                      <a:lnTo>
                        <a:pt x="26" y="98"/>
                      </a:lnTo>
                      <a:lnTo>
                        <a:pt x="38" y="70"/>
                      </a:lnTo>
                      <a:lnTo>
                        <a:pt x="36" y="68"/>
                      </a:lnTo>
                      <a:lnTo>
                        <a:pt x="34" y="66"/>
                      </a:lnTo>
                      <a:close/>
                    </a:path>
                  </a:pathLst>
                </a:custGeom>
                <a:solidFill>
                  <a:srgbClr val="A7A9CD"/>
                </a:solidFill>
                <a:ln w="9525">
                  <a:noFill/>
                  <a:round/>
                  <a:headEnd/>
                  <a:tailEnd/>
                </a:ln>
              </p:spPr>
              <p:txBody>
                <a:bodyPr/>
                <a:lstStyle/>
                <a:p>
                  <a:endParaRPr lang="en-US"/>
                </a:p>
              </p:txBody>
            </p:sp>
            <p:sp>
              <p:nvSpPr>
                <p:cNvPr id="22378" name="Freeform 556"/>
                <p:cNvSpPr>
                  <a:spLocks noEditPoints="1"/>
                </p:cNvSpPr>
                <p:nvPr/>
              </p:nvSpPr>
              <p:spPr bwMode="auto">
                <a:xfrm>
                  <a:off x="1381" y="2016"/>
                  <a:ext cx="922" cy="245"/>
                </a:xfrm>
                <a:custGeom>
                  <a:avLst/>
                  <a:gdLst>
                    <a:gd name="T0" fmla="*/ 922 w 922"/>
                    <a:gd name="T1" fmla="*/ 241 h 245"/>
                    <a:gd name="T2" fmla="*/ 922 w 922"/>
                    <a:gd name="T3" fmla="*/ 237 h 245"/>
                    <a:gd name="T4" fmla="*/ 922 w 922"/>
                    <a:gd name="T5" fmla="*/ 234 h 245"/>
                    <a:gd name="T6" fmla="*/ 918 w 922"/>
                    <a:gd name="T7" fmla="*/ 234 h 245"/>
                    <a:gd name="T8" fmla="*/ 916 w 922"/>
                    <a:gd name="T9" fmla="*/ 234 h 245"/>
                    <a:gd name="T10" fmla="*/ 916 w 922"/>
                    <a:gd name="T11" fmla="*/ 239 h 245"/>
                    <a:gd name="T12" fmla="*/ 916 w 922"/>
                    <a:gd name="T13" fmla="*/ 245 h 245"/>
                    <a:gd name="T14" fmla="*/ 920 w 922"/>
                    <a:gd name="T15" fmla="*/ 243 h 245"/>
                    <a:gd name="T16" fmla="*/ 922 w 922"/>
                    <a:gd name="T17" fmla="*/ 241 h 245"/>
                    <a:gd name="T18" fmla="*/ 897 w 922"/>
                    <a:gd name="T19" fmla="*/ 108 h 245"/>
                    <a:gd name="T20" fmla="*/ 889 w 922"/>
                    <a:gd name="T21" fmla="*/ 88 h 245"/>
                    <a:gd name="T22" fmla="*/ 882 w 922"/>
                    <a:gd name="T23" fmla="*/ 67 h 245"/>
                    <a:gd name="T24" fmla="*/ 880 w 922"/>
                    <a:gd name="T25" fmla="*/ 71 h 245"/>
                    <a:gd name="T26" fmla="*/ 878 w 922"/>
                    <a:gd name="T27" fmla="*/ 72 h 245"/>
                    <a:gd name="T28" fmla="*/ 888 w 922"/>
                    <a:gd name="T29" fmla="*/ 95 h 245"/>
                    <a:gd name="T30" fmla="*/ 897 w 922"/>
                    <a:gd name="T31" fmla="*/ 120 h 245"/>
                    <a:gd name="T32" fmla="*/ 897 w 922"/>
                    <a:gd name="T33" fmla="*/ 114 h 245"/>
                    <a:gd name="T34" fmla="*/ 897 w 922"/>
                    <a:gd name="T35" fmla="*/ 108 h 245"/>
                    <a:gd name="T36" fmla="*/ 876 w 922"/>
                    <a:gd name="T37" fmla="*/ 55 h 245"/>
                    <a:gd name="T38" fmla="*/ 861 w 922"/>
                    <a:gd name="T39" fmla="*/ 27 h 245"/>
                    <a:gd name="T40" fmla="*/ 846 w 922"/>
                    <a:gd name="T41" fmla="*/ 0 h 245"/>
                    <a:gd name="T42" fmla="*/ 844 w 922"/>
                    <a:gd name="T43" fmla="*/ 4 h 245"/>
                    <a:gd name="T44" fmla="*/ 844 w 922"/>
                    <a:gd name="T45" fmla="*/ 6 h 245"/>
                    <a:gd name="T46" fmla="*/ 851 w 922"/>
                    <a:gd name="T47" fmla="*/ 21 h 245"/>
                    <a:gd name="T48" fmla="*/ 861 w 922"/>
                    <a:gd name="T49" fmla="*/ 35 h 245"/>
                    <a:gd name="T50" fmla="*/ 869 w 922"/>
                    <a:gd name="T51" fmla="*/ 50 h 245"/>
                    <a:gd name="T52" fmla="*/ 876 w 922"/>
                    <a:gd name="T53" fmla="*/ 65 h 245"/>
                    <a:gd name="T54" fmla="*/ 876 w 922"/>
                    <a:gd name="T55" fmla="*/ 61 h 245"/>
                    <a:gd name="T56" fmla="*/ 876 w 922"/>
                    <a:gd name="T57" fmla="*/ 55 h 245"/>
                    <a:gd name="T58" fmla="*/ 34 w 922"/>
                    <a:gd name="T59" fmla="*/ 67 h 245"/>
                    <a:gd name="T60" fmla="*/ 22 w 922"/>
                    <a:gd name="T61" fmla="*/ 95 h 245"/>
                    <a:gd name="T62" fmla="*/ 13 w 922"/>
                    <a:gd name="T63" fmla="*/ 124 h 245"/>
                    <a:gd name="T64" fmla="*/ 5 w 922"/>
                    <a:gd name="T65" fmla="*/ 154 h 245"/>
                    <a:gd name="T66" fmla="*/ 0 w 922"/>
                    <a:gd name="T67" fmla="*/ 186 h 245"/>
                    <a:gd name="T68" fmla="*/ 0 w 922"/>
                    <a:gd name="T69" fmla="*/ 192 h 245"/>
                    <a:gd name="T70" fmla="*/ 2 w 922"/>
                    <a:gd name="T71" fmla="*/ 199 h 245"/>
                    <a:gd name="T72" fmla="*/ 7 w 922"/>
                    <a:gd name="T73" fmla="*/ 165 h 245"/>
                    <a:gd name="T74" fmla="*/ 15 w 922"/>
                    <a:gd name="T75" fmla="*/ 133 h 245"/>
                    <a:gd name="T76" fmla="*/ 24 w 922"/>
                    <a:gd name="T77" fmla="*/ 101 h 245"/>
                    <a:gd name="T78" fmla="*/ 38 w 922"/>
                    <a:gd name="T79" fmla="*/ 69 h 245"/>
                    <a:gd name="T80" fmla="*/ 36 w 922"/>
                    <a:gd name="T81" fmla="*/ 69 h 245"/>
                    <a:gd name="T82" fmla="*/ 34 w 922"/>
                    <a:gd name="T83" fmla="*/ 67 h 2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22"/>
                    <a:gd name="T127" fmla="*/ 0 h 245"/>
                    <a:gd name="T128" fmla="*/ 922 w 922"/>
                    <a:gd name="T129" fmla="*/ 245 h 2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22" h="245">
                      <a:moveTo>
                        <a:pt x="922" y="241"/>
                      </a:moveTo>
                      <a:lnTo>
                        <a:pt x="922" y="237"/>
                      </a:lnTo>
                      <a:lnTo>
                        <a:pt x="922" y="234"/>
                      </a:lnTo>
                      <a:lnTo>
                        <a:pt x="918" y="234"/>
                      </a:lnTo>
                      <a:lnTo>
                        <a:pt x="916" y="234"/>
                      </a:lnTo>
                      <a:lnTo>
                        <a:pt x="916" y="239"/>
                      </a:lnTo>
                      <a:lnTo>
                        <a:pt x="916" y="245"/>
                      </a:lnTo>
                      <a:lnTo>
                        <a:pt x="920" y="243"/>
                      </a:lnTo>
                      <a:lnTo>
                        <a:pt x="922" y="241"/>
                      </a:lnTo>
                      <a:close/>
                      <a:moveTo>
                        <a:pt x="897" y="108"/>
                      </a:moveTo>
                      <a:lnTo>
                        <a:pt x="889" y="88"/>
                      </a:lnTo>
                      <a:lnTo>
                        <a:pt x="882" y="67"/>
                      </a:lnTo>
                      <a:lnTo>
                        <a:pt x="880" y="71"/>
                      </a:lnTo>
                      <a:lnTo>
                        <a:pt x="878" y="72"/>
                      </a:lnTo>
                      <a:lnTo>
                        <a:pt x="888" y="95"/>
                      </a:lnTo>
                      <a:lnTo>
                        <a:pt x="897" y="120"/>
                      </a:lnTo>
                      <a:lnTo>
                        <a:pt x="897" y="114"/>
                      </a:lnTo>
                      <a:lnTo>
                        <a:pt x="897" y="108"/>
                      </a:lnTo>
                      <a:close/>
                      <a:moveTo>
                        <a:pt x="876" y="55"/>
                      </a:moveTo>
                      <a:lnTo>
                        <a:pt x="861" y="27"/>
                      </a:lnTo>
                      <a:lnTo>
                        <a:pt x="846" y="0"/>
                      </a:lnTo>
                      <a:lnTo>
                        <a:pt x="844" y="4"/>
                      </a:lnTo>
                      <a:lnTo>
                        <a:pt x="844" y="6"/>
                      </a:lnTo>
                      <a:lnTo>
                        <a:pt x="851" y="21"/>
                      </a:lnTo>
                      <a:lnTo>
                        <a:pt x="861" y="35"/>
                      </a:lnTo>
                      <a:lnTo>
                        <a:pt x="869" y="50"/>
                      </a:lnTo>
                      <a:lnTo>
                        <a:pt x="876" y="65"/>
                      </a:lnTo>
                      <a:lnTo>
                        <a:pt x="876" y="61"/>
                      </a:lnTo>
                      <a:lnTo>
                        <a:pt x="876" y="55"/>
                      </a:lnTo>
                      <a:close/>
                      <a:moveTo>
                        <a:pt x="34" y="67"/>
                      </a:moveTo>
                      <a:lnTo>
                        <a:pt x="22" y="95"/>
                      </a:lnTo>
                      <a:lnTo>
                        <a:pt x="13" y="124"/>
                      </a:lnTo>
                      <a:lnTo>
                        <a:pt x="5" y="154"/>
                      </a:lnTo>
                      <a:lnTo>
                        <a:pt x="0" y="186"/>
                      </a:lnTo>
                      <a:lnTo>
                        <a:pt x="0" y="192"/>
                      </a:lnTo>
                      <a:lnTo>
                        <a:pt x="2" y="199"/>
                      </a:lnTo>
                      <a:lnTo>
                        <a:pt x="7" y="165"/>
                      </a:lnTo>
                      <a:lnTo>
                        <a:pt x="15" y="133"/>
                      </a:lnTo>
                      <a:lnTo>
                        <a:pt x="24" y="101"/>
                      </a:lnTo>
                      <a:lnTo>
                        <a:pt x="38" y="69"/>
                      </a:lnTo>
                      <a:lnTo>
                        <a:pt x="36" y="69"/>
                      </a:lnTo>
                      <a:lnTo>
                        <a:pt x="34" y="67"/>
                      </a:lnTo>
                      <a:close/>
                    </a:path>
                  </a:pathLst>
                </a:custGeom>
                <a:solidFill>
                  <a:srgbClr val="A8A9CD"/>
                </a:solidFill>
                <a:ln w="9525">
                  <a:noFill/>
                  <a:round/>
                  <a:headEnd/>
                  <a:tailEnd/>
                </a:ln>
              </p:spPr>
              <p:txBody>
                <a:bodyPr/>
                <a:lstStyle/>
                <a:p>
                  <a:endParaRPr lang="en-US"/>
                </a:p>
              </p:txBody>
            </p:sp>
            <p:sp>
              <p:nvSpPr>
                <p:cNvPr id="22379" name="Freeform 557"/>
                <p:cNvSpPr>
                  <a:spLocks noEditPoints="1"/>
                </p:cNvSpPr>
                <p:nvPr/>
              </p:nvSpPr>
              <p:spPr bwMode="auto">
                <a:xfrm>
                  <a:off x="1381" y="2020"/>
                  <a:ext cx="920" cy="243"/>
                </a:xfrm>
                <a:custGeom>
                  <a:avLst/>
                  <a:gdLst>
                    <a:gd name="T0" fmla="*/ 920 w 920"/>
                    <a:gd name="T1" fmla="*/ 239 h 243"/>
                    <a:gd name="T2" fmla="*/ 920 w 920"/>
                    <a:gd name="T3" fmla="*/ 235 h 243"/>
                    <a:gd name="T4" fmla="*/ 918 w 920"/>
                    <a:gd name="T5" fmla="*/ 230 h 243"/>
                    <a:gd name="T6" fmla="*/ 916 w 920"/>
                    <a:gd name="T7" fmla="*/ 230 h 243"/>
                    <a:gd name="T8" fmla="*/ 914 w 920"/>
                    <a:gd name="T9" fmla="*/ 230 h 243"/>
                    <a:gd name="T10" fmla="*/ 914 w 920"/>
                    <a:gd name="T11" fmla="*/ 237 h 243"/>
                    <a:gd name="T12" fmla="*/ 914 w 920"/>
                    <a:gd name="T13" fmla="*/ 243 h 243"/>
                    <a:gd name="T14" fmla="*/ 916 w 920"/>
                    <a:gd name="T15" fmla="*/ 241 h 243"/>
                    <a:gd name="T16" fmla="*/ 920 w 920"/>
                    <a:gd name="T17" fmla="*/ 239 h 243"/>
                    <a:gd name="T18" fmla="*/ 897 w 920"/>
                    <a:gd name="T19" fmla="*/ 110 h 243"/>
                    <a:gd name="T20" fmla="*/ 889 w 920"/>
                    <a:gd name="T21" fmla="*/ 87 h 243"/>
                    <a:gd name="T22" fmla="*/ 880 w 920"/>
                    <a:gd name="T23" fmla="*/ 67 h 243"/>
                    <a:gd name="T24" fmla="*/ 878 w 920"/>
                    <a:gd name="T25" fmla="*/ 68 h 243"/>
                    <a:gd name="T26" fmla="*/ 878 w 920"/>
                    <a:gd name="T27" fmla="*/ 72 h 243"/>
                    <a:gd name="T28" fmla="*/ 888 w 920"/>
                    <a:gd name="T29" fmla="*/ 97 h 243"/>
                    <a:gd name="T30" fmla="*/ 895 w 920"/>
                    <a:gd name="T31" fmla="*/ 122 h 243"/>
                    <a:gd name="T32" fmla="*/ 897 w 920"/>
                    <a:gd name="T33" fmla="*/ 116 h 243"/>
                    <a:gd name="T34" fmla="*/ 897 w 920"/>
                    <a:gd name="T35" fmla="*/ 110 h 243"/>
                    <a:gd name="T36" fmla="*/ 876 w 920"/>
                    <a:gd name="T37" fmla="*/ 57 h 243"/>
                    <a:gd name="T38" fmla="*/ 861 w 920"/>
                    <a:gd name="T39" fmla="*/ 27 h 243"/>
                    <a:gd name="T40" fmla="*/ 844 w 920"/>
                    <a:gd name="T41" fmla="*/ 0 h 243"/>
                    <a:gd name="T42" fmla="*/ 844 w 920"/>
                    <a:gd name="T43" fmla="*/ 2 h 243"/>
                    <a:gd name="T44" fmla="*/ 842 w 920"/>
                    <a:gd name="T45" fmla="*/ 6 h 243"/>
                    <a:gd name="T46" fmla="*/ 851 w 920"/>
                    <a:gd name="T47" fmla="*/ 19 h 243"/>
                    <a:gd name="T48" fmla="*/ 859 w 920"/>
                    <a:gd name="T49" fmla="*/ 34 h 243"/>
                    <a:gd name="T50" fmla="*/ 867 w 920"/>
                    <a:gd name="T51" fmla="*/ 49 h 243"/>
                    <a:gd name="T52" fmla="*/ 874 w 920"/>
                    <a:gd name="T53" fmla="*/ 65 h 243"/>
                    <a:gd name="T54" fmla="*/ 876 w 920"/>
                    <a:gd name="T55" fmla="*/ 61 h 243"/>
                    <a:gd name="T56" fmla="*/ 876 w 920"/>
                    <a:gd name="T57" fmla="*/ 57 h 243"/>
                    <a:gd name="T58" fmla="*/ 36 w 920"/>
                    <a:gd name="T59" fmla="*/ 65 h 243"/>
                    <a:gd name="T60" fmla="*/ 24 w 920"/>
                    <a:gd name="T61" fmla="*/ 93 h 243"/>
                    <a:gd name="T62" fmla="*/ 13 w 920"/>
                    <a:gd name="T63" fmla="*/ 125 h 243"/>
                    <a:gd name="T64" fmla="*/ 5 w 920"/>
                    <a:gd name="T65" fmla="*/ 156 h 243"/>
                    <a:gd name="T66" fmla="*/ 0 w 920"/>
                    <a:gd name="T67" fmla="*/ 188 h 243"/>
                    <a:gd name="T68" fmla="*/ 2 w 920"/>
                    <a:gd name="T69" fmla="*/ 195 h 243"/>
                    <a:gd name="T70" fmla="*/ 4 w 920"/>
                    <a:gd name="T71" fmla="*/ 201 h 243"/>
                    <a:gd name="T72" fmla="*/ 9 w 920"/>
                    <a:gd name="T73" fmla="*/ 167 h 243"/>
                    <a:gd name="T74" fmla="*/ 17 w 920"/>
                    <a:gd name="T75" fmla="*/ 133 h 243"/>
                    <a:gd name="T76" fmla="*/ 26 w 920"/>
                    <a:gd name="T77" fmla="*/ 99 h 243"/>
                    <a:gd name="T78" fmla="*/ 40 w 920"/>
                    <a:gd name="T79" fmla="*/ 67 h 243"/>
                    <a:gd name="T80" fmla="*/ 38 w 920"/>
                    <a:gd name="T81" fmla="*/ 65 h 243"/>
                    <a:gd name="T82" fmla="*/ 36 w 920"/>
                    <a:gd name="T83" fmla="*/ 65 h 2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20"/>
                    <a:gd name="T127" fmla="*/ 0 h 243"/>
                    <a:gd name="T128" fmla="*/ 920 w 920"/>
                    <a:gd name="T129" fmla="*/ 243 h 2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20" h="243">
                      <a:moveTo>
                        <a:pt x="920" y="239"/>
                      </a:moveTo>
                      <a:lnTo>
                        <a:pt x="920" y="235"/>
                      </a:lnTo>
                      <a:lnTo>
                        <a:pt x="918" y="230"/>
                      </a:lnTo>
                      <a:lnTo>
                        <a:pt x="916" y="230"/>
                      </a:lnTo>
                      <a:lnTo>
                        <a:pt x="914" y="230"/>
                      </a:lnTo>
                      <a:lnTo>
                        <a:pt x="914" y="237"/>
                      </a:lnTo>
                      <a:lnTo>
                        <a:pt x="914" y="243"/>
                      </a:lnTo>
                      <a:lnTo>
                        <a:pt x="916" y="241"/>
                      </a:lnTo>
                      <a:lnTo>
                        <a:pt x="920" y="239"/>
                      </a:lnTo>
                      <a:close/>
                      <a:moveTo>
                        <a:pt x="897" y="110"/>
                      </a:moveTo>
                      <a:lnTo>
                        <a:pt x="889" y="87"/>
                      </a:lnTo>
                      <a:lnTo>
                        <a:pt x="880" y="67"/>
                      </a:lnTo>
                      <a:lnTo>
                        <a:pt x="878" y="68"/>
                      </a:lnTo>
                      <a:lnTo>
                        <a:pt x="878" y="72"/>
                      </a:lnTo>
                      <a:lnTo>
                        <a:pt x="888" y="97"/>
                      </a:lnTo>
                      <a:lnTo>
                        <a:pt x="895" y="122"/>
                      </a:lnTo>
                      <a:lnTo>
                        <a:pt x="897" y="116"/>
                      </a:lnTo>
                      <a:lnTo>
                        <a:pt x="897" y="110"/>
                      </a:lnTo>
                      <a:close/>
                      <a:moveTo>
                        <a:pt x="876" y="57"/>
                      </a:moveTo>
                      <a:lnTo>
                        <a:pt x="861" y="27"/>
                      </a:lnTo>
                      <a:lnTo>
                        <a:pt x="844" y="0"/>
                      </a:lnTo>
                      <a:lnTo>
                        <a:pt x="844" y="2"/>
                      </a:lnTo>
                      <a:lnTo>
                        <a:pt x="842" y="6"/>
                      </a:lnTo>
                      <a:lnTo>
                        <a:pt x="851" y="19"/>
                      </a:lnTo>
                      <a:lnTo>
                        <a:pt x="859" y="34"/>
                      </a:lnTo>
                      <a:lnTo>
                        <a:pt x="867" y="49"/>
                      </a:lnTo>
                      <a:lnTo>
                        <a:pt x="874" y="65"/>
                      </a:lnTo>
                      <a:lnTo>
                        <a:pt x="876" y="61"/>
                      </a:lnTo>
                      <a:lnTo>
                        <a:pt x="876" y="57"/>
                      </a:lnTo>
                      <a:close/>
                      <a:moveTo>
                        <a:pt x="36" y="65"/>
                      </a:moveTo>
                      <a:lnTo>
                        <a:pt x="24" y="93"/>
                      </a:lnTo>
                      <a:lnTo>
                        <a:pt x="13" y="125"/>
                      </a:lnTo>
                      <a:lnTo>
                        <a:pt x="5" y="156"/>
                      </a:lnTo>
                      <a:lnTo>
                        <a:pt x="0" y="188"/>
                      </a:lnTo>
                      <a:lnTo>
                        <a:pt x="2" y="195"/>
                      </a:lnTo>
                      <a:lnTo>
                        <a:pt x="4" y="201"/>
                      </a:lnTo>
                      <a:lnTo>
                        <a:pt x="9" y="167"/>
                      </a:lnTo>
                      <a:lnTo>
                        <a:pt x="17" y="133"/>
                      </a:lnTo>
                      <a:lnTo>
                        <a:pt x="26" y="99"/>
                      </a:lnTo>
                      <a:lnTo>
                        <a:pt x="40" y="67"/>
                      </a:lnTo>
                      <a:lnTo>
                        <a:pt x="38" y="65"/>
                      </a:lnTo>
                      <a:lnTo>
                        <a:pt x="36" y="65"/>
                      </a:lnTo>
                      <a:close/>
                    </a:path>
                  </a:pathLst>
                </a:custGeom>
                <a:solidFill>
                  <a:srgbClr val="A8A9CD"/>
                </a:solidFill>
                <a:ln w="9525">
                  <a:noFill/>
                  <a:round/>
                  <a:headEnd/>
                  <a:tailEnd/>
                </a:ln>
              </p:spPr>
              <p:txBody>
                <a:bodyPr/>
                <a:lstStyle/>
                <a:p>
                  <a:endParaRPr lang="en-US"/>
                </a:p>
              </p:txBody>
            </p:sp>
            <p:sp>
              <p:nvSpPr>
                <p:cNvPr id="22380" name="Freeform 558"/>
                <p:cNvSpPr>
                  <a:spLocks noEditPoints="1"/>
                </p:cNvSpPr>
                <p:nvPr/>
              </p:nvSpPr>
              <p:spPr bwMode="auto">
                <a:xfrm>
                  <a:off x="1383" y="2022"/>
                  <a:ext cx="914" cy="243"/>
                </a:xfrm>
                <a:custGeom>
                  <a:avLst/>
                  <a:gdLst>
                    <a:gd name="T0" fmla="*/ 914 w 914"/>
                    <a:gd name="T1" fmla="*/ 239 h 243"/>
                    <a:gd name="T2" fmla="*/ 914 w 914"/>
                    <a:gd name="T3" fmla="*/ 233 h 243"/>
                    <a:gd name="T4" fmla="*/ 914 w 914"/>
                    <a:gd name="T5" fmla="*/ 228 h 243"/>
                    <a:gd name="T6" fmla="*/ 912 w 914"/>
                    <a:gd name="T7" fmla="*/ 228 h 243"/>
                    <a:gd name="T8" fmla="*/ 910 w 914"/>
                    <a:gd name="T9" fmla="*/ 230 h 243"/>
                    <a:gd name="T10" fmla="*/ 910 w 914"/>
                    <a:gd name="T11" fmla="*/ 235 h 243"/>
                    <a:gd name="T12" fmla="*/ 910 w 914"/>
                    <a:gd name="T13" fmla="*/ 243 h 243"/>
                    <a:gd name="T14" fmla="*/ 912 w 914"/>
                    <a:gd name="T15" fmla="*/ 241 h 243"/>
                    <a:gd name="T16" fmla="*/ 914 w 914"/>
                    <a:gd name="T17" fmla="*/ 239 h 243"/>
                    <a:gd name="T18" fmla="*/ 895 w 914"/>
                    <a:gd name="T19" fmla="*/ 114 h 243"/>
                    <a:gd name="T20" fmla="*/ 886 w 914"/>
                    <a:gd name="T21" fmla="*/ 89 h 243"/>
                    <a:gd name="T22" fmla="*/ 876 w 914"/>
                    <a:gd name="T23" fmla="*/ 66 h 243"/>
                    <a:gd name="T24" fmla="*/ 876 w 914"/>
                    <a:gd name="T25" fmla="*/ 70 h 243"/>
                    <a:gd name="T26" fmla="*/ 874 w 914"/>
                    <a:gd name="T27" fmla="*/ 74 h 243"/>
                    <a:gd name="T28" fmla="*/ 884 w 914"/>
                    <a:gd name="T29" fmla="*/ 99 h 243"/>
                    <a:gd name="T30" fmla="*/ 893 w 914"/>
                    <a:gd name="T31" fmla="*/ 125 h 243"/>
                    <a:gd name="T32" fmla="*/ 893 w 914"/>
                    <a:gd name="T33" fmla="*/ 120 h 243"/>
                    <a:gd name="T34" fmla="*/ 895 w 914"/>
                    <a:gd name="T35" fmla="*/ 114 h 243"/>
                    <a:gd name="T36" fmla="*/ 874 w 914"/>
                    <a:gd name="T37" fmla="*/ 59 h 243"/>
                    <a:gd name="T38" fmla="*/ 867 w 914"/>
                    <a:gd name="T39" fmla="*/ 44 h 243"/>
                    <a:gd name="T40" fmla="*/ 859 w 914"/>
                    <a:gd name="T41" fmla="*/ 29 h 243"/>
                    <a:gd name="T42" fmla="*/ 849 w 914"/>
                    <a:gd name="T43" fmla="*/ 15 h 243"/>
                    <a:gd name="T44" fmla="*/ 842 w 914"/>
                    <a:gd name="T45" fmla="*/ 0 h 243"/>
                    <a:gd name="T46" fmla="*/ 840 w 914"/>
                    <a:gd name="T47" fmla="*/ 4 h 243"/>
                    <a:gd name="T48" fmla="*/ 840 w 914"/>
                    <a:gd name="T49" fmla="*/ 6 h 243"/>
                    <a:gd name="T50" fmla="*/ 848 w 914"/>
                    <a:gd name="T51" fmla="*/ 21 h 243"/>
                    <a:gd name="T52" fmla="*/ 857 w 914"/>
                    <a:gd name="T53" fmla="*/ 36 h 243"/>
                    <a:gd name="T54" fmla="*/ 865 w 914"/>
                    <a:gd name="T55" fmla="*/ 51 h 243"/>
                    <a:gd name="T56" fmla="*/ 872 w 914"/>
                    <a:gd name="T57" fmla="*/ 66 h 243"/>
                    <a:gd name="T58" fmla="*/ 872 w 914"/>
                    <a:gd name="T59" fmla="*/ 63 h 243"/>
                    <a:gd name="T60" fmla="*/ 874 w 914"/>
                    <a:gd name="T61" fmla="*/ 59 h 243"/>
                    <a:gd name="T62" fmla="*/ 36 w 914"/>
                    <a:gd name="T63" fmla="*/ 63 h 243"/>
                    <a:gd name="T64" fmla="*/ 22 w 914"/>
                    <a:gd name="T65" fmla="*/ 95 h 243"/>
                    <a:gd name="T66" fmla="*/ 13 w 914"/>
                    <a:gd name="T67" fmla="*/ 127 h 243"/>
                    <a:gd name="T68" fmla="*/ 5 w 914"/>
                    <a:gd name="T69" fmla="*/ 159 h 243"/>
                    <a:gd name="T70" fmla="*/ 0 w 914"/>
                    <a:gd name="T71" fmla="*/ 193 h 243"/>
                    <a:gd name="T72" fmla="*/ 2 w 914"/>
                    <a:gd name="T73" fmla="*/ 199 h 243"/>
                    <a:gd name="T74" fmla="*/ 3 w 914"/>
                    <a:gd name="T75" fmla="*/ 207 h 243"/>
                    <a:gd name="T76" fmla="*/ 7 w 914"/>
                    <a:gd name="T77" fmla="*/ 171 h 243"/>
                    <a:gd name="T78" fmla="*/ 15 w 914"/>
                    <a:gd name="T79" fmla="*/ 135 h 243"/>
                    <a:gd name="T80" fmla="*/ 26 w 914"/>
                    <a:gd name="T81" fmla="*/ 101 h 243"/>
                    <a:gd name="T82" fmla="*/ 39 w 914"/>
                    <a:gd name="T83" fmla="*/ 66 h 243"/>
                    <a:gd name="T84" fmla="*/ 39 w 914"/>
                    <a:gd name="T85" fmla="*/ 66 h 243"/>
                    <a:gd name="T86" fmla="*/ 38 w 914"/>
                    <a:gd name="T87" fmla="*/ 66 h 243"/>
                    <a:gd name="T88" fmla="*/ 38 w 914"/>
                    <a:gd name="T89" fmla="*/ 65 h 243"/>
                    <a:gd name="T90" fmla="*/ 36 w 914"/>
                    <a:gd name="T91" fmla="*/ 63 h 2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4"/>
                    <a:gd name="T139" fmla="*/ 0 h 243"/>
                    <a:gd name="T140" fmla="*/ 914 w 914"/>
                    <a:gd name="T141" fmla="*/ 243 h 2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4" h="243">
                      <a:moveTo>
                        <a:pt x="914" y="239"/>
                      </a:moveTo>
                      <a:lnTo>
                        <a:pt x="914" y="233"/>
                      </a:lnTo>
                      <a:lnTo>
                        <a:pt x="914" y="228"/>
                      </a:lnTo>
                      <a:lnTo>
                        <a:pt x="912" y="228"/>
                      </a:lnTo>
                      <a:lnTo>
                        <a:pt x="910" y="230"/>
                      </a:lnTo>
                      <a:lnTo>
                        <a:pt x="910" y="235"/>
                      </a:lnTo>
                      <a:lnTo>
                        <a:pt x="910" y="243"/>
                      </a:lnTo>
                      <a:lnTo>
                        <a:pt x="912" y="241"/>
                      </a:lnTo>
                      <a:lnTo>
                        <a:pt x="914" y="239"/>
                      </a:lnTo>
                      <a:close/>
                      <a:moveTo>
                        <a:pt x="895" y="114"/>
                      </a:moveTo>
                      <a:lnTo>
                        <a:pt x="886" y="89"/>
                      </a:lnTo>
                      <a:lnTo>
                        <a:pt x="876" y="66"/>
                      </a:lnTo>
                      <a:lnTo>
                        <a:pt x="876" y="70"/>
                      </a:lnTo>
                      <a:lnTo>
                        <a:pt x="874" y="74"/>
                      </a:lnTo>
                      <a:lnTo>
                        <a:pt x="884" y="99"/>
                      </a:lnTo>
                      <a:lnTo>
                        <a:pt x="893" y="125"/>
                      </a:lnTo>
                      <a:lnTo>
                        <a:pt x="893" y="120"/>
                      </a:lnTo>
                      <a:lnTo>
                        <a:pt x="895" y="114"/>
                      </a:lnTo>
                      <a:close/>
                      <a:moveTo>
                        <a:pt x="874" y="59"/>
                      </a:moveTo>
                      <a:lnTo>
                        <a:pt x="867" y="44"/>
                      </a:lnTo>
                      <a:lnTo>
                        <a:pt x="859" y="29"/>
                      </a:lnTo>
                      <a:lnTo>
                        <a:pt x="849" y="15"/>
                      </a:lnTo>
                      <a:lnTo>
                        <a:pt x="842" y="0"/>
                      </a:lnTo>
                      <a:lnTo>
                        <a:pt x="840" y="4"/>
                      </a:lnTo>
                      <a:lnTo>
                        <a:pt x="840" y="6"/>
                      </a:lnTo>
                      <a:lnTo>
                        <a:pt x="848" y="21"/>
                      </a:lnTo>
                      <a:lnTo>
                        <a:pt x="857" y="36"/>
                      </a:lnTo>
                      <a:lnTo>
                        <a:pt x="865" y="51"/>
                      </a:lnTo>
                      <a:lnTo>
                        <a:pt x="872" y="66"/>
                      </a:lnTo>
                      <a:lnTo>
                        <a:pt x="872" y="63"/>
                      </a:lnTo>
                      <a:lnTo>
                        <a:pt x="874" y="59"/>
                      </a:lnTo>
                      <a:close/>
                      <a:moveTo>
                        <a:pt x="36" y="63"/>
                      </a:moveTo>
                      <a:lnTo>
                        <a:pt x="22" y="95"/>
                      </a:lnTo>
                      <a:lnTo>
                        <a:pt x="13" y="127"/>
                      </a:lnTo>
                      <a:lnTo>
                        <a:pt x="5" y="159"/>
                      </a:lnTo>
                      <a:lnTo>
                        <a:pt x="0" y="193"/>
                      </a:lnTo>
                      <a:lnTo>
                        <a:pt x="2" y="199"/>
                      </a:lnTo>
                      <a:lnTo>
                        <a:pt x="3" y="207"/>
                      </a:lnTo>
                      <a:lnTo>
                        <a:pt x="7" y="171"/>
                      </a:lnTo>
                      <a:lnTo>
                        <a:pt x="15" y="135"/>
                      </a:lnTo>
                      <a:lnTo>
                        <a:pt x="26" y="101"/>
                      </a:lnTo>
                      <a:lnTo>
                        <a:pt x="39" y="66"/>
                      </a:lnTo>
                      <a:lnTo>
                        <a:pt x="38" y="66"/>
                      </a:lnTo>
                      <a:lnTo>
                        <a:pt x="38" y="65"/>
                      </a:lnTo>
                      <a:lnTo>
                        <a:pt x="36" y="63"/>
                      </a:lnTo>
                      <a:close/>
                    </a:path>
                  </a:pathLst>
                </a:custGeom>
                <a:solidFill>
                  <a:srgbClr val="A8A9CD"/>
                </a:solidFill>
                <a:ln w="9525">
                  <a:noFill/>
                  <a:round/>
                  <a:headEnd/>
                  <a:tailEnd/>
                </a:ln>
              </p:spPr>
              <p:txBody>
                <a:bodyPr/>
                <a:lstStyle/>
                <a:p>
                  <a:endParaRPr lang="en-US"/>
                </a:p>
              </p:txBody>
            </p:sp>
            <p:sp>
              <p:nvSpPr>
                <p:cNvPr id="22381" name="Freeform 559"/>
                <p:cNvSpPr>
                  <a:spLocks noEditPoints="1"/>
                </p:cNvSpPr>
                <p:nvPr/>
              </p:nvSpPr>
              <p:spPr bwMode="auto">
                <a:xfrm>
                  <a:off x="1385" y="2026"/>
                  <a:ext cx="910" cy="241"/>
                </a:xfrm>
                <a:custGeom>
                  <a:avLst/>
                  <a:gdLst>
                    <a:gd name="T0" fmla="*/ 910 w 910"/>
                    <a:gd name="T1" fmla="*/ 237 h 241"/>
                    <a:gd name="T2" fmla="*/ 910 w 910"/>
                    <a:gd name="T3" fmla="*/ 231 h 241"/>
                    <a:gd name="T4" fmla="*/ 910 w 910"/>
                    <a:gd name="T5" fmla="*/ 224 h 241"/>
                    <a:gd name="T6" fmla="*/ 908 w 910"/>
                    <a:gd name="T7" fmla="*/ 226 h 241"/>
                    <a:gd name="T8" fmla="*/ 906 w 910"/>
                    <a:gd name="T9" fmla="*/ 226 h 241"/>
                    <a:gd name="T10" fmla="*/ 906 w 910"/>
                    <a:gd name="T11" fmla="*/ 233 h 241"/>
                    <a:gd name="T12" fmla="*/ 906 w 910"/>
                    <a:gd name="T13" fmla="*/ 241 h 241"/>
                    <a:gd name="T14" fmla="*/ 908 w 910"/>
                    <a:gd name="T15" fmla="*/ 239 h 241"/>
                    <a:gd name="T16" fmla="*/ 910 w 910"/>
                    <a:gd name="T17" fmla="*/ 237 h 241"/>
                    <a:gd name="T18" fmla="*/ 891 w 910"/>
                    <a:gd name="T19" fmla="*/ 116 h 241"/>
                    <a:gd name="T20" fmla="*/ 884 w 910"/>
                    <a:gd name="T21" fmla="*/ 91 h 241"/>
                    <a:gd name="T22" fmla="*/ 874 w 910"/>
                    <a:gd name="T23" fmla="*/ 66 h 241"/>
                    <a:gd name="T24" fmla="*/ 872 w 910"/>
                    <a:gd name="T25" fmla="*/ 70 h 241"/>
                    <a:gd name="T26" fmla="*/ 872 w 910"/>
                    <a:gd name="T27" fmla="*/ 72 h 241"/>
                    <a:gd name="T28" fmla="*/ 882 w 910"/>
                    <a:gd name="T29" fmla="*/ 98 h 241"/>
                    <a:gd name="T30" fmla="*/ 889 w 910"/>
                    <a:gd name="T31" fmla="*/ 125 h 241"/>
                    <a:gd name="T32" fmla="*/ 889 w 910"/>
                    <a:gd name="T33" fmla="*/ 125 h 241"/>
                    <a:gd name="T34" fmla="*/ 891 w 910"/>
                    <a:gd name="T35" fmla="*/ 123 h 241"/>
                    <a:gd name="T36" fmla="*/ 891 w 910"/>
                    <a:gd name="T37" fmla="*/ 119 h 241"/>
                    <a:gd name="T38" fmla="*/ 891 w 910"/>
                    <a:gd name="T39" fmla="*/ 116 h 241"/>
                    <a:gd name="T40" fmla="*/ 870 w 910"/>
                    <a:gd name="T41" fmla="*/ 59 h 241"/>
                    <a:gd name="T42" fmla="*/ 863 w 910"/>
                    <a:gd name="T43" fmla="*/ 43 h 241"/>
                    <a:gd name="T44" fmla="*/ 855 w 910"/>
                    <a:gd name="T45" fmla="*/ 28 h 241"/>
                    <a:gd name="T46" fmla="*/ 847 w 910"/>
                    <a:gd name="T47" fmla="*/ 13 h 241"/>
                    <a:gd name="T48" fmla="*/ 838 w 910"/>
                    <a:gd name="T49" fmla="*/ 0 h 241"/>
                    <a:gd name="T50" fmla="*/ 838 w 910"/>
                    <a:gd name="T51" fmla="*/ 2 h 241"/>
                    <a:gd name="T52" fmla="*/ 836 w 910"/>
                    <a:gd name="T53" fmla="*/ 6 h 241"/>
                    <a:gd name="T54" fmla="*/ 846 w 910"/>
                    <a:gd name="T55" fmla="*/ 21 h 241"/>
                    <a:gd name="T56" fmla="*/ 855 w 910"/>
                    <a:gd name="T57" fmla="*/ 36 h 241"/>
                    <a:gd name="T58" fmla="*/ 863 w 910"/>
                    <a:gd name="T59" fmla="*/ 51 h 241"/>
                    <a:gd name="T60" fmla="*/ 870 w 910"/>
                    <a:gd name="T61" fmla="*/ 68 h 241"/>
                    <a:gd name="T62" fmla="*/ 870 w 910"/>
                    <a:gd name="T63" fmla="*/ 62 h 241"/>
                    <a:gd name="T64" fmla="*/ 870 w 910"/>
                    <a:gd name="T65" fmla="*/ 59 h 241"/>
                    <a:gd name="T66" fmla="*/ 36 w 910"/>
                    <a:gd name="T67" fmla="*/ 61 h 241"/>
                    <a:gd name="T68" fmla="*/ 22 w 910"/>
                    <a:gd name="T69" fmla="*/ 93 h 241"/>
                    <a:gd name="T70" fmla="*/ 13 w 910"/>
                    <a:gd name="T71" fmla="*/ 127 h 241"/>
                    <a:gd name="T72" fmla="*/ 5 w 910"/>
                    <a:gd name="T73" fmla="*/ 161 h 241"/>
                    <a:gd name="T74" fmla="*/ 0 w 910"/>
                    <a:gd name="T75" fmla="*/ 195 h 241"/>
                    <a:gd name="T76" fmla="*/ 1 w 910"/>
                    <a:gd name="T77" fmla="*/ 203 h 241"/>
                    <a:gd name="T78" fmla="*/ 3 w 910"/>
                    <a:gd name="T79" fmla="*/ 210 h 241"/>
                    <a:gd name="T80" fmla="*/ 7 w 910"/>
                    <a:gd name="T81" fmla="*/ 172 h 241"/>
                    <a:gd name="T82" fmla="*/ 15 w 910"/>
                    <a:gd name="T83" fmla="*/ 134 h 241"/>
                    <a:gd name="T84" fmla="*/ 26 w 910"/>
                    <a:gd name="T85" fmla="*/ 98 h 241"/>
                    <a:gd name="T86" fmla="*/ 39 w 910"/>
                    <a:gd name="T87" fmla="*/ 64 h 241"/>
                    <a:gd name="T88" fmla="*/ 37 w 910"/>
                    <a:gd name="T89" fmla="*/ 64 h 241"/>
                    <a:gd name="T90" fmla="*/ 36 w 910"/>
                    <a:gd name="T91" fmla="*/ 62 h 241"/>
                    <a:gd name="T92" fmla="*/ 36 w 910"/>
                    <a:gd name="T93" fmla="*/ 62 h 241"/>
                    <a:gd name="T94" fmla="*/ 36 w 910"/>
                    <a:gd name="T95" fmla="*/ 61 h 2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10"/>
                    <a:gd name="T145" fmla="*/ 0 h 241"/>
                    <a:gd name="T146" fmla="*/ 910 w 910"/>
                    <a:gd name="T147" fmla="*/ 241 h 2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10" h="241">
                      <a:moveTo>
                        <a:pt x="910" y="237"/>
                      </a:moveTo>
                      <a:lnTo>
                        <a:pt x="910" y="231"/>
                      </a:lnTo>
                      <a:lnTo>
                        <a:pt x="910" y="224"/>
                      </a:lnTo>
                      <a:lnTo>
                        <a:pt x="908" y="226"/>
                      </a:lnTo>
                      <a:lnTo>
                        <a:pt x="906" y="226"/>
                      </a:lnTo>
                      <a:lnTo>
                        <a:pt x="906" y="233"/>
                      </a:lnTo>
                      <a:lnTo>
                        <a:pt x="906" y="241"/>
                      </a:lnTo>
                      <a:lnTo>
                        <a:pt x="908" y="239"/>
                      </a:lnTo>
                      <a:lnTo>
                        <a:pt x="910" y="237"/>
                      </a:lnTo>
                      <a:close/>
                      <a:moveTo>
                        <a:pt x="891" y="116"/>
                      </a:moveTo>
                      <a:lnTo>
                        <a:pt x="884" y="91"/>
                      </a:lnTo>
                      <a:lnTo>
                        <a:pt x="874" y="66"/>
                      </a:lnTo>
                      <a:lnTo>
                        <a:pt x="872" y="70"/>
                      </a:lnTo>
                      <a:lnTo>
                        <a:pt x="872" y="72"/>
                      </a:lnTo>
                      <a:lnTo>
                        <a:pt x="882" y="98"/>
                      </a:lnTo>
                      <a:lnTo>
                        <a:pt x="889" y="125"/>
                      </a:lnTo>
                      <a:lnTo>
                        <a:pt x="891" y="123"/>
                      </a:lnTo>
                      <a:lnTo>
                        <a:pt x="891" y="119"/>
                      </a:lnTo>
                      <a:lnTo>
                        <a:pt x="891" y="116"/>
                      </a:lnTo>
                      <a:close/>
                      <a:moveTo>
                        <a:pt x="870" y="59"/>
                      </a:moveTo>
                      <a:lnTo>
                        <a:pt x="863" y="43"/>
                      </a:lnTo>
                      <a:lnTo>
                        <a:pt x="855" y="28"/>
                      </a:lnTo>
                      <a:lnTo>
                        <a:pt x="847" y="13"/>
                      </a:lnTo>
                      <a:lnTo>
                        <a:pt x="838" y="0"/>
                      </a:lnTo>
                      <a:lnTo>
                        <a:pt x="838" y="2"/>
                      </a:lnTo>
                      <a:lnTo>
                        <a:pt x="836" y="6"/>
                      </a:lnTo>
                      <a:lnTo>
                        <a:pt x="846" y="21"/>
                      </a:lnTo>
                      <a:lnTo>
                        <a:pt x="855" y="36"/>
                      </a:lnTo>
                      <a:lnTo>
                        <a:pt x="863" y="51"/>
                      </a:lnTo>
                      <a:lnTo>
                        <a:pt x="870" y="68"/>
                      </a:lnTo>
                      <a:lnTo>
                        <a:pt x="870" y="62"/>
                      </a:lnTo>
                      <a:lnTo>
                        <a:pt x="870" y="59"/>
                      </a:lnTo>
                      <a:close/>
                      <a:moveTo>
                        <a:pt x="36" y="61"/>
                      </a:moveTo>
                      <a:lnTo>
                        <a:pt x="22" y="93"/>
                      </a:lnTo>
                      <a:lnTo>
                        <a:pt x="13" y="127"/>
                      </a:lnTo>
                      <a:lnTo>
                        <a:pt x="5" y="161"/>
                      </a:lnTo>
                      <a:lnTo>
                        <a:pt x="0" y="195"/>
                      </a:lnTo>
                      <a:lnTo>
                        <a:pt x="1" y="203"/>
                      </a:lnTo>
                      <a:lnTo>
                        <a:pt x="3" y="210"/>
                      </a:lnTo>
                      <a:lnTo>
                        <a:pt x="7" y="172"/>
                      </a:lnTo>
                      <a:lnTo>
                        <a:pt x="15" y="134"/>
                      </a:lnTo>
                      <a:lnTo>
                        <a:pt x="26" y="98"/>
                      </a:lnTo>
                      <a:lnTo>
                        <a:pt x="39" y="64"/>
                      </a:lnTo>
                      <a:lnTo>
                        <a:pt x="37" y="64"/>
                      </a:lnTo>
                      <a:lnTo>
                        <a:pt x="36" y="62"/>
                      </a:lnTo>
                      <a:lnTo>
                        <a:pt x="36" y="61"/>
                      </a:lnTo>
                      <a:close/>
                    </a:path>
                  </a:pathLst>
                </a:custGeom>
                <a:solidFill>
                  <a:srgbClr val="A9AACE"/>
                </a:solidFill>
                <a:ln w="9525">
                  <a:noFill/>
                  <a:round/>
                  <a:headEnd/>
                  <a:tailEnd/>
                </a:ln>
              </p:spPr>
              <p:txBody>
                <a:bodyPr/>
                <a:lstStyle/>
                <a:p>
                  <a:endParaRPr lang="en-US"/>
                </a:p>
              </p:txBody>
            </p:sp>
            <p:sp>
              <p:nvSpPr>
                <p:cNvPr id="22382" name="Freeform 560"/>
                <p:cNvSpPr>
                  <a:spLocks noEditPoints="1"/>
                </p:cNvSpPr>
                <p:nvPr/>
              </p:nvSpPr>
              <p:spPr bwMode="auto">
                <a:xfrm>
                  <a:off x="1386" y="2028"/>
                  <a:ext cx="907" cy="241"/>
                </a:xfrm>
                <a:custGeom>
                  <a:avLst/>
                  <a:gdLst>
                    <a:gd name="T0" fmla="*/ 907 w 907"/>
                    <a:gd name="T1" fmla="*/ 237 h 241"/>
                    <a:gd name="T2" fmla="*/ 907 w 907"/>
                    <a:gd name="T3" fmla="*/ 229 h 241"/>
                    <a:gd name="T4" fmla="*/ 907 w 907"/>
                    <a:gd name="T5" fmla="*/ 224 h 241"/>
                    <a:gd name="T6" fmla="*/ 905 w 907"/>
                    <a:gd name="T7" fmla="*/ 224 h 241"/>
                    <a:gd name="T8" fmla="*/ 901 w 907"/>
                    <a:gd name="T9" fmla="*/ 224 h 241"/>
                    <a:gd name="T10" fmla="*/ 903 w 907"/>
                    <a:gd name="T11" fmla="*/ 233 h 241"/>
                    <a:gd name="T12" fmla="*/ 903 w 907"/>
                    <a:gd name="T13" fmla="*/ 241 h 241"/>
                    <a:gd name="T14" fmla="*/ 905 w 907"/>
                    <a:gd name="T15" fmla="*/ 239 h 241"/>
                    <a:gd name="T16" fmla="*/ 907 w 907"/>
                    <a:gd name="T17" fmla="*/ 237 h 241"/>
                    <a:gd name="T18" fmla="*/ 890 w 907"/>
                    <a:gd name="T19" fmla="*/ 119 h 241"/>
                    <a:gd name="T20" fmla="*/ 881 w 907"/>
                    <a:gd name="T21" fmla="*/ 93 h 241"/>
                    <a:gd name="T22" fmla="*/ 871 w 907"/>
                    <a:gd name="T23" fmla="*/ 68 h 241"/>
                    <a:gd name="T24" fmla="*/ 871 w 907"/>
                    <a:gd name="T25" fmla="*/ 70 h 241"/>
                    <a:gd name="T26" fmla="*/ 869 w 907"/>
                    <a:gd name="T27" fmla="*/ 74 h 241"/>
                    <a:gd name="T28" fmla="*/ 879 w 907"/>
                    <a:gd name="T29" fmla="*/ 100 h 241"/>
                    <a:gd name="T30" fmla="*/ 888 w 907"/>
                    <a:gd name="T31" fmla="*/ 129 h 241"/>
                    <a:gd name="T32" fmla="*/ 888 w 907"/>
                    <a:gd name="T33" fmla="*/ 125 h 241"/>
                    <a:gd name="T34" fmla="*/ 890 w 907"/>
                    <a:gd name="T35" fmla="*/ 121 h 241"/>
                    <a:gd name="T36" fmla="*/ 890 w 907"/>
                    <a:gd name="T37" fmla="*/ 119 h 241"/>
                    <a:gd name="T38" fmla="*/ 890 w 907"/>
                    <a:gd name="T39" fmla="*/ 119 h 241"/>
                    <a:gd name="T40" fmla="*/ 869 w 907"/>
                    <a:gd name="T41" fmla="*/ 60 h 241"/>
                    <a:gd name="T42" fmla="*/ 862 w 907"/>
                    <a:gd name="T43" fmla="*/ 45 h 241"/>
                    <a:gd name="T44" fmla="*/ 854 w 907"/>
                    <a:gd name="T45" fmla="*/ 30 h 241"/>
                    <a:gd name="T46" fmla="*/ 845 w 907"/>
                    <a:gd name="T47" fmla="*/ 15 h 241"/>
                    <a:gd name="T48" fmla="*/ 837 w 907"/>
                    <a:gd name="T49" fmla="*/ 0 h 241"/>
                    <a:gd name="T50" fmla="*/ 835 w 907"/>
                    <a:gd name="T51" fmla="*/ 4 h 241"/>
                    <a:gd name="T52" fmla="*/ 835 w 907"/>
                    <a:gd name="T53" fmla="*/ 5 h 241"/>
                    <a:gd name="T54" fmla="*/ 845 w 907"/>
                    <a:gd name="T55" fmla="*/ 21 h 241"/>
                    <a:gd name="T56" fmla="*/ 852 w 907"/>
                    <a:gd name="T57" fmla="*/ 38 h 241"/>
                    <a:gd name="T58" fmla="*/ 860 w 907"/>
                    <a:gd name="T59" fmla="*/ 53 h 241"/>
                    <a:gd name="T60" fmla="*/ 867 w 907"/>
                    <a:gd name="T61" fmla="*/ 70 h 241"/>
                    <a:gd name="T62" fmla="*/ 869 w 907"/>
                    <a:gd name="T63" fmla="*/ 66 h 241"/>
                    <a:gd name="T64" fmla="*/ 869 w 907"/>
                    <a:gd name="T65" fmla="*/ 60 h 241"/>
                    <a:gd name="T66" fmla="*/ 36 w 907"/>
                    <a:gd name="T67" fmla="*/ 60 h 241"/>
                    <a:gd name="T68" fmla="*/ 23 w 907"/>
                    <a:gd name="T69" fmla="*/ 95 h 241"/>
                    <a:gd name="T70" fmla="*/ 12 w 907"/>
                    <a:gd name="T71" fmla="*/ 129 h 241"/>
                    <a:gd name="T72" fmla="*/ 4 w 907"/>
                    <a:gd name="T73" fmla="*/ 165 h 241"/>
                    <a:gd name="T74" fmla="*/ 0 w 907"/>
                    <a:gd name="T75" fmla="*/ 201 h 241"/>
                    <a:gd name="T76" fmla="*/ 2 w 907"/>
                    <a:gd name="T77" fmla="*/ 208 h 241"/>
                    <a:gd name="T78" fmla="*/ 4 w 907"/>
                    <a:gd name="T79" fmla="*/ 214 h 241"/>
                    <a:gd name="T80" fmla="*/ 8 w 907"/>
                    <a:gd name="T81" fmla="*/ 176 h 241"/>
                    <a:gd name="T82" fmla="*/ 16 w 907"/>
                    <a:gd name="T83" fmla="*/ 136 h 241"/>
                    <a:gd name="T84" fmla="*/ 25 w 907"/>
                    <a:gd name="T85" fmla="*/ 100 h 241"/>
                    <a:gd name="T86" fmla="*/ 40 w 907"/>
                    <a:gd name="T87" fmla="*/ 64 h 241"/>
                    <a:gd name="T88" fmla="*/ 38 w 907"/>
                    <a:gd name="T89" fmla="*/ 62 h 241"/>
                    <a:gd name="T90" fmla="*/ 36 w 907"/>
                    <a:gd name="T91" fmla="*/ 60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07"/>
                    <a:gd name="T139" fmla="*/ 0 h 241"/>
                    <a:gd name="T140" fmla="*/ 907 w 907"/>
                    <a:gd name="T141" fmla="*/ 241 h 2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07" h="241">
                      <a:moveTo>
                        <a:pt x="907" y="237"/>
                      </a:moveTo>
                      <a:lnTo>
                        <a:pt x="907" y="229"/>
                      </a:lnTo>
                      <a:lnTo>
                        <a:pt x="907" y="224"/>
                      </a:lnTo>
                      <a:lnTo>
                        <a:pt x="905" y="224"/>
                      </a:lnTo>
                      <a:lnTo>
                        <a:pt x="901" y="224"/>
                      </a:lnTo>
                      <a:lnTo>
                        <a:pt x="903" y="233"/>
                      </a:lnTo>
                      <a:lnTo>
                        <a:pt x="903" y="241"/>
                      </a:lnTo>
                      <a:lnTo>
                        <a:pt x="905" y="239"/>
                      </a:lnTo>
                      <a:lnTo>
                        <a:pt x="907" y="237"/>
                      </a:lnTo>
                      <a:close/>
                      <a:moveTo>
                        <a:pt x="890" y="119"/>
                      </a:moveTo>
                      <a:lnTo>
                        <a:pt x="881" y="93"/>
                      </a:lnTo>
                      <a:lnTo>
                        <a:pt x="871" y="68"/>
                      </a:lnTo>
                      <a:lnTo>
                        <a:pt x="871" y="70"/>
                      </a:lnTo>
                      <a:lnTo>
                        <a:pt x="869" y="74"/>
                      </a:lnTo>
                      <a:lnTo>
                        <a:pt x="879" y="100"/>
                      </a:lnTo>
                      <a:lnTo>
                        <a:pt x="888" y="129"/>
                      </a:lnTo>
                      <a:lnTo>
                        <a:pt x="888" y="125"/>
                      </a:lnTo>
                      <a:lnTo>
                        <a:pt x="890" y="121"/>
                      </a:lnTo>
                      <a:lnTo>
                        <a:pt x="890" y="119"/>
                      </a:lnTo>
                      <a:close/>
                      <a:moveTo>
                        <a:pt x="869" y="60"/>
                      </a:moveTo>
                      <a:lnTo>
                        <a:pt x="862" y="45"/>
                      </a:lnTo>
                      <a:lnTo>
                        <a:pt x="854" y="30"/>
                      </a:lnTo>
                      <a:lnTo>
                        <a:pt x="845" y="15"/>
                      </a:lnTo>
                      <a:lnTo>
                        <a:pt x="837" y="0"/>
                      </a:lnTo>
                      <a:lnTo>
                        <a:pt x="835" y="4"/>
                      </a:lnTo>
                      <a:lnTo>
                        <a:pt x="835" y="5"/>
                      </a:lnTo>
                      <a:lnTo>
                        <a:pt x="845" y="21"/>
                      </a:lnTo>
                      <a:lnTo>
                        <a:pt x="852" y="38"/>
                      </a:lnTo>
                      <a:lnTo>
                        <a:pt x="860" y="53"/>
                      </a:lnTo>
                      <a:lnTo>
                        <a:pt x="867" y="70"/>
                      </a:lnTo>
                      <a:lnTo>
                        <a:pt x="869" y="66"/>
                      </a:lnTo>
                      <a:lnTo>
                        <a:pt x="869" y="60"/>
                      </a:lnTo>
                      <a:close/>
                      <a:moveTo>
                        <a:pt x="36" y="60"/>
                      </a:moveTo>
                      <a:lnTo>
                        <a:pt x="23" y="95"/>
                      </a:lnTo>
                      <a:lnTo>
                        <a:pt x="12" y="129"/>
                      </a:lnTo>
                      <a:lnTo>
                        <a:pt x="4" y="165"/>
                      </a:lnTo>
                      <a:lnTo>
                        <a:pt x="0" y="201"/>
                      </a:lnTo>
                      <a:lnTo>
                        <a:pt x="2" y="208"/>
                      </a:lnTo>
                      <a:lnTo>
                        <a:pt x="4" y="214"/>
                      </a:lnTo>
                      <a:lnTo>
                        <a:pt x="8" y="176"/>
                      </a:lnTo>
                      <a:lnTo>
                        <a:pt x="16" y="136"/>
                      </a:lnTo>
                      <a:lnTo>
                        <a:pt x="25" y="100"/>
                      </a:lnTo>
                      <a:lnTo>
                        <a:pt x="40" y="64"/>
                      </a:lnTo>
                      <a:lnTo>
                        <a:pt x="38" y="62"/>
                      </a:lnTo>
                      <a:lnTo>
                        <a:pt x="36" y="60"/>
                      </a:lnTo>
                      <a:close/>
                    </a:path>
                  </a:pathLst>
                </a:custGeom>
                <a:solidFill>
                  <a:srgbClr val="A9AACE"/>
                </a:solidFill>
                <a:ln w="9525">
                  <a:noFill/>
                  <a:round/>
                  <a:headEnd/>
                  <a:tailEnd/>
                </a:ln>
              </p:spPr>
              <p:txBody>
                <a:bodyPr/>
                <a:lstStyle/>
                <a:p>
                  <a:endParaRPr lang="en-US"/>
                </a:p>
              </p:txBody>
            </p:sp>
            <p:sp>
              <p:nvSpPr>
                <p:cNvPr id="22383" name="Freeform 561"/>
                <p:cNvSpPr>
                  <a:spLocks noEditPoints="1"/>
                </p:cNvSpPr>
                <p:nvPr/>
              </p:nvSpPr>
              <p:spPr bwMode="auto">
                <a:xfrm>
                  <a:off x="1388" y="2032"/>
                  <a:ext cx="903" cy="240"/>
                </a:xfrm>
                <a:custGeom>
                  <a:avLst/>
                  <a:gdLst>
                    <a:gd name="T0" fmla="*/ 903 w 903"/>
                    <a:gd name="T1" fmla="*/ 235 h 240"/>
                    <a:gd name="T2" fmla="*/ 903 w 903"/>
                    <a:gd name="T3" fmla="*/ 227 h 240"/>
                    <a:gd name="T4" fmla="*/ 903 w 903"/>
                    <a:gd name="T5" fmla="*/ 220 h 240"/>
                    <a:gd name="T6" fmla="*/ 899 w 903"/>
                    <a:gd name="T7" fmla="*/ 220 h 240"/>
                    <a:gd name="T8" fmla="*/ 898 w 903"/>
                    <a:gd name="T9" fmla="*/ 220 h 240"/>
                    <a:gd name="T10" fmla="*/ 898 w 903"/>
                    <a:gd name="T11" fmla="*/ 229 h 240"/>
                    <a:gd name="T12" fmla="*/ 898 w 903"/>
                    <a:gd name="T13" fmla="*/ 240 h 240"/>
                    <a:gd name="T14" fmla="*/ 901 w 903"/>
                    <a:gd name="T15" fmla="*/ 237 h 240"/>
                    <a:gd name="T16" fmla="*/ 903 w 903"/>
                    <a:gd name="T17" fmla="*/ 235 h 240"/>
                    <a:gd name="T18" fmla="*/ 886 w 903"/>
                    <a:gd name="T19" fmla="*/ 119 h 240"/>
                    <a:gd name="T20" fmla="*/ 879 w 903"/>
                    <a:gd name="T21" fmla="*/ 92 h 240"/>
                    <a:gd name="T22" fmla="*/ 869 w 903"/>
                    <a:gd name="T23" fmla="*/ 66 h 240"/>
                    <a:gd name="T24" fmla="*/ 867 w 903"/>
                    <a:gd name="T25" fmla="*/ 70 h 240"/>
                    <a:gd name="T26" fmla="*/ 867 w 903"/>
                    <a:gd name="T27" fmla="*/ 74 h 240"/>
                    <a:gd name="T28" fmla="*/ 877 w 903"/>
                    <a:gd name="T29" fmla="*/ 102 h 240"/>
                    <a:gd name="T30" fmla="*/ 884 w 903"/>
                    <a:gd name="T31" fmla="*/ 130 h 240"/>
                    <a:gd name="T32" fmla="*/ 886 w 903"/>
                    <a:gd name="T33" fmla="*/ 125 h 240"/>
                    <a:gd name="T34" fmla="*/ 886 w 903"/>
                    <a:gd name="T35" fmla="*/ 119 h 240"/>
                    <a:gd name="T36" fmla="*/ 867 w 903"/>
                    <a:gd name="T37" fmla="*/ 62 h 240"/>
                    <a:gd name="T38" fmla="*/ 860 w 903"/>
                    <a:gd name="T39" fmla="*/ 45 h 240"/>
                    <a:gd name="T40" fmla="*/ 852 w 903"/>
                    <a:gd name="T41" fmla="*/ 30 h 240"/>
                    <a:gd name="T42" fmla="*/ 843 w 903"/>
                    <a:gd name="T43" fmla="*/ 15 h 240"/>
                    <a:gd name="T44" fmla="*/ 833 w 903"/>
                    <a:gd name="T45" fmla="*/ 0 h 240"/>
                    <a:gd name="T46" fmla="*/ 833 w 903"/>
                    <a:gd name="T47" fmla="*/ 1 h 240"/>
                    <a:gd name="T48" fmla="*/ 831 w 903"/>
                    <a:gd name="T49" fmla="*/ 5 h 240"/>
                    <a:gd name="T50" fmla="*/ 841 w 903"/>
                    <a:gd name="T51" fmla="*/ 20 h 240"/>
                    <a:gd name="T52" fmla="*/ 850 w 903"/>
                    <a:gd name="T53" fmla="*/ 36 h 240"/>
                    <a:gd name="T54" fmla="*/ 858 w 903"/>
                    <a:gd name="T55" fmla="*/ 53 h 240"/>
                    <a:gd name="T56" fmla="*/ 865 w 903"/>
                    <a:gd name="T57" fmla="*/ 70 h 240"/>
                    <a:gd name="T58" fmla="*/ 865 w 903"/>
                    <a:gd name="T59" fmla="*/ 66 h 240"/>
                    <a:gd name="T60" fmla="*/ 867 w 903"/>
                    <a:gd name="T61" fmla="*/ 62 h 240"/>
                    <a:gd name="T62" fmla="*/ 36 w 903"/>
                    <a:gd name="T63" fmla="*/ 58 h 240"/>
                    <a:gd name="T64" fmla="*/ 23 w 903"/>
                    <a:gd name="T65" fmla="*/ 92 h 240"/>
                    <a:gd name="T66" fmla="*/ 12 w 903"/>
                    <a:gd name="T67" fmla="*/ 128 h 240"/>
                    <a:gd name="T68" fmla="*/ 4 w 903"/>
                    <a:gd name="T69" fmla="*/ 166 h 240"/>
                    <a:gd name="T70" fmla="*/ 0 w 903"/>
                    <a:gd name="T71" fmla="*/ 204 h 240"/>
                    <a:gd name="T72" fmla="*/ 2 w 903"/>
                    <a:gd name="T73" fmla="*/ 210 h 240"/>
                    <a:gd name="T74" fmla="*/ 4 w 903"/>
                    <a:gd name="T75" fmla="*/ 218 h 240"/>
                    <a:gd name="T76" fmla="*/ 8 w 903"/>
                    <a:gd name="T77" fmla="*/ 176 h 240"/>
                    <a:gd name="T78" fmla="*/ 15 w 903"/>
                    <a:gd name="T79" fmla="*/ 138 h 240"/>
                    <a:gd name="T80" fmla="*/ 25 w 903"/>
                    <a:gd name="T81" fmla="*/ 100 h 240"/>
                    <a:gd name="T82" fmla="*/ 40 w 903"/>
                    <a:gd name="T83" fmla="*/ 62 h 240"/>
                    <a:gd name="T84" fmla="*/ 38 w 903"/>
                    <a:gd name="T85" fmla="*/ 60 h 240"/>
                    <a:gd name="T86" fmla="*/ 36 w 903"/>
                    <a:gd name="T87" fmla="*/ 58 h 2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03"/>
                    <a:gd name="T133" fmla="*/ 0 h 240"/>
                    <a:gd name="T134" fmla="*/ 903 w 903"/>
                    <a:gd name="T135" fmla="*/ 240 h 2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03" h="240">
                      <a:moveTo>
                        <a:pt x="903" y="235"/>
                      </a:moveTo>
                      <a:lnTo>
                        <a:pt x="903" y="227"/>
                      </a:lnTo>
                      <a:lnTo>
                        <a:pt x="903" y="220"/>
                      </a:lnTo>
                      <a:lnTo>
                        <a:pt x="899" y="220"/>
                      </a:lnTo>
                      <a:lnTo>
                        <a:pt x="898" y="220"/>
                      </a:lnTo>
                      <a:lnTo>
                        <a:pt x="898" y="229"/>
                      </a:lnTo>
                      <a:lnTo>
                        <a:pt x="898" y="240"/>
                      </a:lnTo>
                      <a:lnTo>
                        <a:pt x="901" y="237"/>
                      </a:lnTo>
                      <a:lnTo>
                        <a:pt x="903" y="235"/>
                      </a:lnTo>
                      <a:close/>
                      <a:moveTo>
                        <a:pt x="886" y="119"/>
                      </a:moveTo>
                      <a:lnTo>
                        <a:pt x="879" y="92"/>
                      </a:lnTo>
                      <a:lnTo>
                        <a:pt x="869" y="66"/>
                      </a:lnTo>
                      <a:lnTo>
                        <a:pt x="867" y="70"/>
                      </a:lnTo>
                      <a:lnTo>
                        <a:pt x="867" y="74"/>
                      </a:lnTo>
                      <a:lnTo>
                        <a:pt x="877" y="102"/>
                      </a:lnTo>
                      <a:lnTo>
                        <a:pt x="884" y="130"/>
                      </a:lnTo>
                      <a:lnTo>
                        <a:pt x="886" y="125"/>
                      </a:lnTo>
                      <a:lnTo>
                        <a:pt x="886" y="119"/>
                      </a:lnTo>
                      <a:close/>
                      <a:moveTo>
                        <a:pt x="867" y="62"/>
                      </a:moveTo>
                      <a:lnTo>
                        <a:pt x="860" y="45"/>
                      </a:lnTo>
                      <a:lnTo>
                        <a:pt x="852" y="30"/>
                      </a:lnTo>
                      <a:lnTo>
                        <a:pt x="843" y="15"/>
                      </a:lnTo>
                      <a:lnTo>
                        <a:pt x="833" y="0"/>
                      </a:lnTo>
                      <a:lnTo>
                        <a:pt x="833" y="1"/>
                      </a:lnTo>
                      <a:lnTo>
                        <a:pt x="831" y="5"/>
                      </a:lnTo>
                      <a:lnTo>
                        <a:pt x="841" y="20"/>
                      </a:lnTo>
                      <a:lnTo>
                        <a:pt x="850" y="36"/>
                      </a:lnTo>
                      <a:lnTo>
                        <a:pt x="858" y="53"/>
                      </a:lnTo>
                      <a:lnTo>
                        <a:pt x="865" y="70"/>
                      </a:lnTo>
                      <a:lnTo>
                        <a:pt x="865" y="66"/>
                      </a:lnTo>
                      <a:lnTo>
                        <a:pt x="867" y="62"/>
                      </a:lnTo>
                      <a:close/>
                      <a:moveTo>
                        <a:pt x="36" y="58"/>
                      </a:moveTo>
                      <a:lnTo>
                        <a:pt x="23" y="92"/>
                      </a:lnTo>
                      <a:lnTo>
                        <a:pt x="12" y="128"/>
                      </a:lnTo>
                      <a:lnTo>
                        <a:pt x="4" y="166"/>
                      </a:lnTo>
                      <a:lnTo>
                        <a:pt x="0" y="204"/>
                      </a:lnTo>
                      <a:lnTo>
                        <a:pt x="2" y="210"/>
                      </a:lnTo>
                      <a:lnTo>
                        <a:pt x="4" y="218"/>
                      </a:lnTo>
                      <a:lnTo>
                        <a:pt x="8" y="176"/>
                      </a:lnTo>
                      <a:lnTo>
                        <a:pt x="15" y="138"/>
                      </a:lnTo>
                      <a:lnTo>
                        <a:pt x="25" y="100"/>
                      </a:lnTo>
                      <a:lnTo>
                        <a:pt x="40" y="62"/>
                      </a:lnTo>
                      <a:lnTo>
                        <a:pt x="38" y="60"/>
                      </a:lnTo>
                      <a:lnTo>
                        <a:pt x="36" y="58"/>
                      </a:lnTo>
                      <a:close/>
                    </a:path>
                  </a:pathLst>
                </a:custGeom>
                <a:solidFill>
                  <a:srgbClr val="A9AACE"/>
                </a:solidFill>
                <a:ln w="9525">
                  <a:noFill/>
                  <a:round/>
                  <a:headEnd/>
                  <a:tailEnd/>
                </a:ln>
              </p:spPr>
              <p:txBody>
                <a:bodyPr/>
                <a:lstStyle/>
                <a:p>
                  <a:endParaRPr lang="en-US"/>
                </a:p>
              </p:txBody>
            </p:sp>
            <p:sp>
              <p:nvSpPr>
                <p:cNvPr id="22384" name="Freeform 562"/>
                <p:cNvSpPr>
                  <a:spLocks noEditPoints="1"/>
                </p:cNvSpPr>
                <p:nvPr/>
              </p:nvSpPr>
              <p:spPr bwMode="auto">
                <a:xfrm>
                  <a:off x="1390" y="2033"/>
                  <a:ext cx="899" cy="241"/>
                </a:xfrm>
                <a:custGeom>
                  <a:avLst/>
                  <a:gdLst>
                    <a:gd name="T0" fmla="*/ 899 w 899"/>
                    <a:gd name="T1" fmla="*/ 236 h 241"/>
                    <a:gd name="T2" fmla="*/ 899 w 899"/>
                    <a:gd name="T3" fmla="*/ 228 h 241"/>
                    <a:gd name="T4" fmla="*/ 897 w 899"/>
                    <a:gd name="T5" fmla="*/ 219 h 241"/>
                    <a:gd name="T6" fmla="*/ 896 w 899"/>
                    <a:gd name="T7" fmla="*/ 219 h 241"/>
                    <a:gd name="T8" fmla="*/ 894 w 899"/>
                    <a:gd name="T9" fmla="*/ 219 h 241"/>
                    <a:gd name="T10" fmla="*/ 894 w 899"/>
                    <a:gd name="T11" fmla="*/ 230 h 241"/>
                    <a:gd name="T12" fmla="*/ 894 w 899"/>
                    <a:gd name="T13" fmla="*/ 239 h 241"/>
                    <a:gd name="T14" fmla="*/ 894 w 899"/>
                    <a:gd name="T15" fmla="*/ 239 h 241"/>
                    <a:gd name="T16" fmla="*/ 894 w 899"/>
                    <a:gd name="T17" fmla="*/ 241 h 241"/>
                    <a:gd name="T18" fmla="*/ 896 w 899"/>
                    <a:gd name="T19" fmla="*/ 239 h 241"/>
                    <a:gd name="T20" fmla="*/ 899 w 899"/>
                    <a:gd name="T21" fmla="*/ 236 h 241"/>
                    <a:gd name="T22" fmla="*/ 884 w 899"/>
                    <a:gd name="T23" fmla="*/ 124 h 241"/>
                    <a:gd name="T24" fmla="*/ 875 w 899"/>
                    <a:gd name="T25" fmla="*/ 95 h 241"/>
                    <a:gd name="T26" fmla="*/ 865 w 899"/>
                    <a:gd name="T27" fmla="*/ 69 h 241"/>
                    <a:gd name="T28" fmla="*/ 863 w 899"/>
                    <a:gd name="T29" fmla="*/ 73 h 241"/>
                    <a:gd name="T30" fmla="*/ 863 w 899"/>
                    <a:gd name="T31" fmla="*/ 76 h 241"/>
                    <a:gd name="T32" fmla="*/ 869 w 899"/>
                    <a:gd name="T33" fmla="*/ 90 h 241"/>
                    <a:gd name="T34" fmla="*/ 873 w 899"/>
                    <a:gd name="T35" fmla="*/ 105 h 241"/>
                    <a:gd name="T36" fmla="*/ 879 w 899"/>
                    <a:gd name="T37" fmla="*/ 118 h 241"/>
                    <a:gd name="T38" fmla="*/ 882 w 899"/>
                    <a:gd name="T39" fmla="*/ 133 h 241"/>
                    <a:gd name="T40" fmla="*/ 882 w 899"/>
                    <a:gd name="T41" fmla="*/ 129 h 241"/>
                    <a:gd name="T42" fmla="*/ 884 w 899"/>
                    <a:gd name="T43" fmla="*/ 124 h 241"/>
                    <a:gd name="T44" fmla="*/ 863 w 899"/>
                    <a:gd name="T45" fmla="*/ 65 h 241"/>
                    <a:gd name="T46" fmla="*/ 856 w 899"/>
                    <a:gd name="T47" fmla="*/ 48 h 241"/>
                    <a:gd name="T48" fmla="*/ 848 w 899"/>
                    <a:gd name="T49" fmla="*/ 33 h 241"/>
                    <a:gd name="T50" fmla="*/ 841 w 899"/>
                    <a:gd name="T51" fmla="*/ 16 h 241"/>
                    <a:gd name="T52" fmla="*/ 831 w 899"/>
                    <a:gd name="T53" fmla="*/ 0 h 241"/>
                    <a:gd name="T54" fmla="*/ 829 w 899"/>
                    <a:gd name="T55" fmla="*/ 4 h 241"/>
                    <a:gd name="T56" fmla="*/ 829 w 899"/>
                    <a:gd name="T57" fmla="*/ 6 h 241"/>
                    <a:gd name="T58" fmla="*/ 839 w 899"/>
                    <a:gd name="T59" fmla="*/ 23 h 241"/>
                    <a:gd name="T60" fmla="*/ 846 w 899"/>
                    <a:gd name="T61" fmla="*/ 38 h 241"/>
                    <a:gd name="T62" fmla="*/ 854 w 899"/>
                    <a:gd name="T63" fmla="*/ 55 h 241"/>
                    <a:gd name="T64" fmla="*/ 861 w 899"/>
                    <a:gd name="T65" fmla="*/ 73 h 241"/>
                    <a:gd name="T66" fmla="*/ 863 w 899"/>
                    <a:gd name="T67" fmla="*/ 69 h 241"/>
                    <a:gd name="T68" fmla="*/ 863 w 899"/>
                    <a:gd name="T69" fmla="*/ 65 h 241"/>
                    <a:gd name="T70" fmla="*/ 36 w 899"/>
                    <a:gd name="T71" fmla="*/ 59 h 241"/>
                    <a:gd name="T72" fmla="*/ 21 w 899"/>
                    <a:gd name="T73" fmla="*/ 95 h 241"/>
                    <a:gd name="T74" fmla="*/ 12 w 899"/>
                    <a:gd name="T75" fmla="*/ 131 h 241"/>
                    <a:gd name="T76" fmla="*/ 4 w 899"/>
                    <a:gd name="T77" fmla="*/ 171 h 241"/>
                    <a:gd name="T78" fmla="*/ 0 w 899"/>
                    <a:gd name="T79" fmla="*/ 209 h 241"/>
                    <a:gd name="T80" fmla="*/ 2 w 899"/>
                    <a:gd name="T81" fmla="*/ 217 h 241"/>
                    <a:gd name="T82" fmla="*/ 4 w 899"/>
                    <a:gd name="T83" fmla="*/ 224 h 241"/>
                    <a:gd name="T84" fmla="*/ 4 w 899"/>
                    <a:gd name="T85" fmla="*/ 201 h 241"/>
                    <a:gd name="T86" fmla="*/ 6 w 899"/>
                    <a:gd name="T87" fmla="*/ 181 h 241"/>
                    <a:gd name="T88" fmla="*/ 10 w 899"/>
                    <a:gd name="T89" fmla="*/ 162 h 241"/>
                    <a:gd name="T90" fmla="*/ 13 w 899"/>
                    <a:gd name="T91" fmla="*/ 141 h 241"/>
                    <a:gd name="T92" fmla="*/ 25 w 899"/>
                    <a:gd name="T93" fmla="*/ 101 h 241"/>
                    <a:gd name="T94" fmla="*/ 38 w 899"/>
                    <a:gd name="T95" fmla="*/ 63 h 241"/>
                    <a:gd name="T96" fmla="*/ 38 w 899"/>
                    <a:gd name="T97" fmla="*/ 61 h 241"/>
                    <a:gd name="T98" fmla="*/ 36 w 899"/>
                    <a:gd name="T99" fmla="*/ 59 h 2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99"/>
                    <a:gd name="T151" fmla="*/ 0 h 241"/>
                    <a:gd name="T152" fmla="*/ 899 w 899"/>
                    <a:gd name="T153" fmla="*/ 241 h 2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99" h="241">
                      <a:moveTo>
                        <a:pt x="899" y="236"/>
                      </a:moveTo>
                      <a:lnTo>
                        <a:pt x="899" y="228"/>
                      </a:lnTo>
                      <a:lnTo>
                        <a:pt x="897" y="219"/>
                      </a:lnTo>
                      <a:lnTo>
                        <a:pt x="896" y="219"/>
                      </a:lnTo>
                      <a:lnTo>
                        <a:pt x="894" y="219"/>
                      </a:lnTo>
                      <a:lnTo>
                        <a:pt x="894" y="230"/>
                      </a:lnTo>
                      <a:lnTo>
                        <a:pt x="894" y="239"/>
                      </a:lnTo>
                      <a:lnTo>
                        <a:pt x="894" y="241"/>
                      </a:lnTo>
                      <a:lnTo>
                        <a:pt x="896" y="239"/>
                      </a:lnTo>
                      <a:lnTo>
                        <a:pt x="899" y="236"/>
                      </a:lnTo>
                      <a:close/>
                      <a:moveTo>
                        <a:pt x="884" y="124"/>
                      </a:moveTo>
                      <a:lnTo>
                        <a:pt x="875" y="95"/>
                      </a:lnTo>
                      <a:lnTo>
                        <a:pt x="865" y="69"/>
                      </a:lnTo>
                      <a:lnTo>
                        <a:pt x="863" y="73"/>
                      </a:lnTo>
                      <a:lnTo>
                        <a:pt x="863" y="76"/>
                      </a:lnTo>
                      <a:lnTo>
                        <a:pt x="869" y="90"/>
                      </a:lnTo>
                      <a:lnTo>
                        <a:pt x="873" y="105"/>
                      </a:lnTo>
                      <a:lnTo>
                        <a:pt x="879" y="118"/>
                      </a:lnTo>
                      <a:lnTo>
                        <a:pt x="882" y="133"/>
                      </a:lnTo>
                      <a:lnTo>
                        <a:pt x="882" y="129"/>
                      </a:lnTo>
                      <a:lnTo>
                        <a:pt x="884" y="124"/>
                      </a:lnTo>
                      <a:close/>
                      <a:moveTo>
                        <a:pt x="863" y="65"/>
                      </a:moveTo>
                      <a:lnTo>
                        <a:pt x="856" y="48"/>
                      </a:lnTo>
                      <a:lnTo>
                        <a:pt x="848" y="33"/>
                      </a:lnTo>
                      <a:lnTo>
                        <a:pt x="841" y="16"/>
                      </a:lnTo>
                      <a:lnTo>
                        <a:pt x="831" y="0"/>
                      </a:lnTo>
                      <a:lnTo>
                        <a:pt x="829" y="4"/>
                      </a:lnTo>
                      <a:lnTo>
                        <a:pt x="829" y="6"/>
                      </a:lnTo>
                      <a:lnTo>
                        <a:pt x="839" y="23"/>
                      </a:lnTo>
                      <a:lnTo>
                        <a:pt x="846" y="38"/>
                      </a:lnTo>
                      <a:lnTo>
                        <a:pt x="854" y="55"/>
                      </a:lnTo>
                      <a:lnTo>
                        <a:pt x="861" y="73"/>
                      </a:lnTo>
                      <a:lnTo>
                        <a:pt x="863" y="69"/>
                      </a:lnTo>
                      <a:lnTo>
                        <a:pt x="863" y="65"/>
                      </a:lnTo>
                      <a:close/>
                      <a:moveTo>
                        <a:pt x="36" y="59"/>
                      </a:moveTo>
                      <a:lnTo>
                        <a:pt x="21" y="95"/>
                      </a:lnTo>
                      <a:lnTo>
                        <a:pt x="12" y="131"/>
                      </a:lnTo>
                      <a:lnTo>
                        <a:pt x="4" y="171"/>
                      </a:lnTo>
                      <a:lnTo>
                        <a:pt x="0" y="209"/>
                      </a:lnTo>
                      <a:lnTo>
                        <a:pt x="2" y="217"/>
                      </a:lnTo>
                      <a:lnTo>
                        <a:pt x="4" y="224"/>
                      </a:lnTo>
                      <a:lnTo>
                        <a:pt x="4" y="201"/>
                      </a:lnTo>
                      <a:lnTo>
                        <a:pt x="6" y="181"/>
                      </a:lnTo>
                      <a:lnTo>
                        <a:pt x="10" y="162"/>
                      </a:lnTo>
                      <a:lnTo>
                        <a:pt x="13" y="141"/>
                      </a:lnTo>
                      <a:lnTo>
                        <a:pt x="25" y="101"/>
                      </a:lnTo>
                      <a:lnTo>
                        <a:pt x="38" y="63"/>
                      </a:lnTo>
                      <a:lnTo>
                        <a:pt x="38" y="61"/>
                      </a:lnTo>
                      <a:lnTo>
                        <a:pt x="36" y="59"/>
                      </a:lnTo>
                      <a:close/>
                    </a:path>
                  </a:pathLst>
                </a:custGeom>
                <a:solidFill>
                  <a:srgbClr val="AAABCE"/>
                </a:solidFill>
                <a:ln w="9525">
                  <a:noFill/>
                  <a:round/>
                  <a:headEnd/>
                  <a:tailEnd/>
                </a:ln>
              </p:spPr>
              <p:txBody>
                <a:bodyPr/>
                <a:lstStyle/>
                <a:p>
                  <a:endParaRPr lang="en-US"/>
                </a:p>
              </p:txBody>
            </p:sp>
            <p:sp>
              <p:nvSpPr>
                <p:cNvPr id="22385" name="Freeform 563"/>
                <p:cNvSpPr>
                  <a:spLocks noEditPoints="1"/>
                </p:cNvSpPr>
                <p:nvPr/>
              </p:nvSpPr>
              <p:spPr bwMode="auto">
                <a:xfrm>
                  <a:off x="1392" y="2037"/>
                  <a:ext cx="894" cy="239"/>
                </a:xfrm>
                <a:custGeom>
                  <a:avLst/>
                  <a:gdLst>
                    <a:gd name="T0" fmla="*/ 894 w 894"/>
                    <a:gd name="T1" fmla="*/ 235 h 239"/>
                    <a:gd name="T2" fmla="*/ 894 w 894"/>
                    <a:gd name="T3" fmla="*/ 224 h 239"/>
                    <a:gd name="T4" fmla="*/ 894 w 894"/>
                    <a:gd name="T5" fmla="*/ 215 h 239"/>
                    <a:gd name="T6" fmla="*/ 892 w 894"/>
                    <a:gd name="T7" fmla="*/ 215 h 239"/>
                    <a:gd name="T8" fmla="*/ 890 w 894"/>
                    <a:gd name="T9" fmla="*/ 216 h 239"/>
                    <a:gd name="T10" fmla="*/ 890 w 894"/>
                    <a:gd name="T11" fmla="*/ 226 h 239"/>
                    <a:gd name="T12" fmla="*/ 890 w 894"/>
                    <a:gd name="T13" fmla="*/ 235 h 239"/>
                    <a:gd name="T14" fmla="*/ 890 w 894"/>
                    <a:gd name="T15" fmla="*/ 237 h 239"/>
                    <a:gd name="T16" fmla="*/ 890 w 894"/>
                    <a:gd name="T17" fmla="*/ 239 h 239"/>
                    <a:gd name="T18" fmla="*/ 892 w 894"/>
                    <a:gd name="T19" fmla="*/ 237 h 239"/>
                    <a:gd name="T20" fmla="*/ 894 w 894"/>
                    <a:gd name="T21" fmla="*/ 235 h 239"/>
                    <a:gd name="T22" fmla="*/ 880 w 894"/>
                    <a:gd name="T23" fmla="*/ 125 h 239"/>
                    <a:gd name="T24" fmla="*/ 873 w 894"/>
                    <a:gd name="T25" fmla="*/ 97 h 239"/>
                    <a:gd name="T26" fmla="*/ 863 w 894"/>
                    <a:gd name="T27" fmla="*/ 69 h 239"/>
                    <a:gd name="T28" fmla="*/ 861 w 894"/>
                    <a:gd name="T29" fmla="*/ 72 h 239"/>
                    <a:gd name="T30" fmla="*/ 859 w 894"/>
                    <a:gd name="T31" fmla="*/ 74 h 239"/>
                    <a:gd name="T32" fmla="*/ 865 w 894"/>
                    <a:gd name="T33" fmla="*/ 89 h 239"/>
                    <a:gd name="T34" fmla="*/ 871 w 894"/>
                    <a:gd name="T35" fmla="*/ 105 h 239"/>
                    <a:gd name="T36" fmla="*/ 875 w 894"/>
                    <a:gd name="T37" fmla="*/ 120 h 239"/>
                    <a:gd name="T38" fmla="*/ 878 w 894"/>
                    <a:gd name="T39" fmla="*/ 135 h 239"/>
                    <a:gd name="T40" fmla="*/ 880 w 894"/>
                    <a:gd name="T41" fmla="*/ 129 h 239"/>
                    <a:gd name="T42" fmla="*/ 880 w 894"/>
                    <a:gd name="T43" fmla="*/ 125 h 239"/>
                    <a:gd name="T44" fmla="*/ 861 w 894"/>
                    <a:gd name="T45" fmla="*/ 65 h 239"/>
                    <a:gd name="T46" fmla="*/ 854 w 894"/>
                    <a:gd name="T47" fmla="*/ 48 h 239"/>
                    <a:gd name="T48" fmla="*/ 846 w 894"/>
                    <a:gd name="T49" fmla="*/ 31 h 239"/>
                    <a:gd name="T50" fmla="*/ 837 w 894"/>
                    <a:gd name="T51" fmla="*/ 15 h 239"/>
                    <a:gd name="T52" fmla="*/ 827 w 894"/>
                    <a:gd name="T53" fmla="*/ 0 h 239"/>
                    <a:gd name="T54" fmla="*/ 827 w 894"/>
                    <a:gd name="T55" fmla="*/ 2 h 239"/>
                    <a:gd name="T56" fmla="*/ 825 w 894"/>
                    <a:gd name="T57" fmla="*/ 6 h 239"/>
                    <a:gd name="T58" fmla="*/ 835 w 894"/>
                    <a:gd name="T59" fmla="*/ 21 h 239"/>
                    <a:gd name="T60" fmla="*/ 844 w 894"/>
                    <a:gd name="T61" fmla="*/ 38 h 239"/>
                    <a:gd name="T62" fmla="*/ 852 w 894"/>
                    <a:gd name="T63" fmla="*/ 55 h 239"/>
                    <a:gd name="T64" fmla="*/ 859 w 894"/>
                    <a:gd name="T65" fmla="*/ 72 h 239"/>
                    <a:gd name="T66" fmla="*/ 859 w 894"/>
                    <a:gd name="T67" fmla="*/ 69 h 239"/>
                    <a:gd name="T68" fmla="*/ 861 w 894"/>
                    <a:gd name="T69" fmla="*/ 65 h 239"/>
                    <a:gd name="T70" fmla="*/ 36 w 894"/>
                    <a:gd name="T71" fmla="*/ 57 h 239"/>
                    <a:gd name="T72" fmla="*/ 21 w 894"/>
                    <a:gd name="T73" fmla="*/ 95 h 239"/>
                    <a:gd name="T74" fmla="*/ 11 w 894"/>
                    <a:gd name="T75" fmla="*/ 133 h 239"/>
                    <a:gd name="T76" fmla="*/ 4 w 894"/>
                    <a:gd name="T77" fmla="*/ 171 h 239"/>
                    <a:gd name="T78" fmla="*/ 0 w 894"/>
                    <a:gd name="T79" fmla="*/ 213 h 239"/>
                    <a:gd name="T80" fmla="*/ 2 w 894"/>
                    <a:gd name="T81" fmla="*/ 220 h 239"/>
                    <a:gd name="T82" fmla="*/ 4 w 894"/>
                    <a:gd name="T83" fmla="*/ 226 h 239"/>
                    <a:gd name="T84" fmla="*/ 4 w 894"/>
                    <a:gd name="T85" fmla="*/ 205 h 239"/>
                    <a:gd name="T86" fmla="*/ 6 w 894"/>
                    <a:gd name="T87" fmla="*/ 182 h 239"/>
                    <a:gd name="T88" fmla="*/ 10 w 894"/>
                    <a:gd name="T89" fmla="*/ 161 h 239"/>
                    <a:gd name="T90" fmla="*/ 13 w 894"/>
                    <a:gd name="T91" fmla="*/ 141 h 239"/>
                    <a:gd name="T92" fmla="*/ 19 w 894"/>
                    <a:gd name="T93" fmla="*/ 120 h 239"/>
                    <a:gd name="T94" fmla="*/ 25 w 894"/>
                    <a:gd name="T95" fmla="*/ 101 h 239"/>
                    <a:gd name="T96" fmla="*/ 30 w 894"/>
                    <a:gd name="T97" fmla="*/ 80 h 239"/>
                    <a:gd name="T98" fmla="*/ 38 w 894"/>
                    <a:gd name="T99" fmla="*/ 61 h 239"/>
                    <a:gd name="T100" fmla="*/ 36 w 894"/>
                    <a:gd name="T101" fmla="*/ 59 h 239"/>
                    <a:gd name="T102" fmla="*/ 36 w 894"/>
                    <a:gd name="T103" fmla="*/ 57 h 2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4"/>
                    <a:gd name="T157" fmla="*/ 0 h 239"/>
                    <a:gd name="T158" fmla="*/ 894 w 894"/>
                    <a:gd name="T159" fmla="*/ 239 h 23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4" h="239">
                      <a:moveTo>
                        <a:pt x="894" y="235"/>
                      </a:moveTo>
                      <a:lnTo>
                        <a:pt x="894" y="224"/>
                      </a:lnTo>
                      <a:lnTo>
                        <a:pt x="894" y="215"/>
                      </a:lnTo>
                      <a:lnTo>
                        <a:pt x="892" y="215"/>
                      </a:lnTo>
                      <a:lnTo>
                        <a:pt x="890" y="216"/>
                      </a:lnTo>
                      <a:lnTo>
                        <a:pt x="890" y="226"/>
                      </a:lnTo>
                      <a:lnTo>
                        <a:pt x="890" y="235"/>
                      </a:lnTo>
                      <a:lnTo>
                        <a:pt x="890" y="237"/>
                      </a:lnTo>
                      <a:lnTo>
                        <a:pt x="890" y="239"/>
                      </a:lnTo>
                      <a:lnTo>
                        <a:pt x="892" y="237"/>
                      </a:lnTo>
                      <a:lnTo>
                        <a:pt x="894" y="235"/>
                      </a:lnTo>
                      <a:close/>
                      <a:moveTo>
                        <a:pt x="880" y="125"/>
                      </a:moveTo>
                      <a:lnTo>
                        <a:pt x="873" y="97"/>
                      </a:lnTo>
                      <a:lnTo>
                        <a:pt x="863" y="69"/>
                      </a:lnTo>
                      <a:lnTo>
                        <a:pt x="861" y="72"/>
                      </a:lnTo>
                      <a:lnTo>
                        <a:pt x="859" y="74"/>
                      </a:lnTo>
                      <a:lnTo>
                        <a:pt x="865" y="89"/>
                      </a:lnTo>
                      <a:lnTo>
                        <a:pt x="871" y="105"/>
                      </a:lnTo>
                      <a:lnTo>
                        <a:pt x="875" y="120"/>
                      </a:lnTo>
                      <a:lnTo>
                        <a:pt x="878" y="135"/>
                      </a:lnTo>
                      <a:lnTo>
                        <a:pt x="880" y="129"/>
                      </a:lnTo>
                      <a:lnTo>
                        <a:pt x="880" y="125"/>
                      </a:lnTo>
                      <a:close/>
                      <a:moveTo>
                        <a:pt x="861" y="65"/>
                      </a:moveTo>
                      <a:lnTo>
                        <a:pt x="854" y="48"/>
                      </a:lnTo>
                      <a:lnTo>
                        <a:pt x="846" y="31"/>
                      </a:lnTo>
                      <a:lnTo>
                        <a:pt x="837" y="15"/>
                      </a:lnTo>
                      <a:lnTo>
                        <a:pt x="827" y="0"/>
                      </a:lnTo>
                      <a:lnTo>
                        <a:pt x="827" y="2"/>
                      </a:lnTo>
                      <a:lnTo>
                        <a:pt x="825" y="6"/>
                      </a:lnTo>
                      <a:lnTo>
                        <a:pt x="835" y="21"/>
                      </a:lnTo>
                      <a:lnTo>
                        <a:pt x="844" y="38"/>
                      </a:lnTo>
                      <a:lnTo>
                        <a:pt x="852" y="55"/>
                      </a:lnTo>
                      <a:lnTo>
                        <a:pt x="859" y="72"/>
                      </a:lnTo>
                      <a:lnTo>
                        <a:pt x="859" y="69"/>
                      </a:lnTo>
                      <a:lnTo>
                        <a:pt x="861" y="65"/>
                      </a:lnTo>
                      <a:close/>
                      <a:moveTo>
                        <a:pt x="36" y="57"/>
                      </a:moveTo>
                      <a:lnTo>
                        <a:pt x="21" y="95"/>
                      </a:lnTo>
                      <a:lnTo>
                        <a:pt x="11" y="133"/>
                      </a:lnTo>
                      <a:lnTo>
                        <a:pt x="4" y="171"/>
                      </a:lnTo>
                      <a:lnTo>
                        <a:pt x="0" y="213"/>
                      </a:lnTo>
                      <a:lnTo>
                        <a:pt x="2" y="220"/>
                      </a:lnTo>
                      <a:lnTo>
                        <a:pt x="4" y="226"/>
                      </a:lnTo>
                      <a:lnTo>
                        <a:pt x="4" y="205"/>
                      </a:lnTo>
                      <a:lnTo>
                        <a:pt x="6" y="182"/>
                      </a:lnTo>
                      <a:lnTo>
                        <a:pt x="10" y="161"/>
                      </a:lnTo>
                      <a:lnTo>
                        <a:pt x="13" y="141"/>
                      </a:lnTo>
                      <a:lnTo>
                        <a:pt x="19" y="120"/>
                      </a:lnTo>
                      <a:lnTo>
                        <a:pt x="25" y="101"/>
                      </a:lnTo>
                      <a:lnTo>
                        <a:pt x="30" y="80"/>
                      </a:lnTo>
                      <a:lnTo>
                        <a:pt x="38" y="61"/>
                      </a:lnTo>
                      <a:lnTo>
                        <a:pt x="36" y="59"/>
                      </a:lnTo>
                      <a:lnTo>
                        <a:pt x="36" y="57"/>
                      </a:lnTo>
                      <a:close/>
                    </a:path>
                  </a:pathLst>
                </a:custGeom>
                <a:solidFill>
                  <a:srgbClr val="AAABCF"/>
                </a:solidFill>
                <a:ln w="9525">
                  <a:noFill/>
                  <a:round/>
                  <a:headEnd/>
                  <a:tailEnd/>
                </a:ln>
              </p:spPr>
              <p:txBody>
                <a:bodyPr/>
                <a:lstStyle/>
                <a:p>
                  <a:endParaRPr lang="en-US"/>
                </a:p>
              </p:txBody>
            </p:sp>
            <p:sp>
              <p:nvSpPr>
                <p:cNvPr id="22386" name="Freeform 564"/>
                <p:cNvSpPr>
                  <a:spLocks noEditPoints="1"/>
                </p:cNvSpPr>
                <p:nvPr/>
              </p:nvSpPr>
              <p:spPr bwMode="auto">
                <a:xfrm>
                  <a:off x="1394" y="2039"/>
                  <a:ext cx="890" cy="239"/>
                </a:xfrm>
                <a:custGeom>
                  <a:avLst/>
                  <a:gdLst>
                    <a:gd name="T0" fmla="*/ 890 w 890"/>
                    <a:gd name="T1" fmla="*/ 233 h 239"/>
                    <a:gd name="T2" fmla="*/ 890 w 890"/>
                    <a:gd name="T3" fmla="*/ 224 h 239"/>
                    <a:gd name="T4" fmla="*/ 890 w 890"/>
                    <a:gd name="T5" fmla="*/ 213 h 239"/>
                    <a:gd name="T6" fmla="*/ 888 w 890"/>
                    <a:gd name="T7" fmla="*/ 214 h 239"/>
                    <a:gd name="T8" fmla="*/ 886 w 890"/>
                    <a:gd name="T9" fmla="*/ 214 h 239"/>
                    <a:gd name="T10" fmla="*/ 886 w 890"/>
                    <a:gd name="T11" fmla="*/ 224 h 239"/>
                    <a:gd name="T12" fmla="*/ 886 w 890"/>
                    <a:gd name="T13" fmla="*/ 233 h 239"/>
                    <a:gd name="T14" fmla="*/ 886 w 890"/>
                    <a:gd name="T15" fmla="*/ 235 h 239"/>
                    <a:gd name="T16" fmla="*/ 886 w 890"/>
                    <a:gd name="T17" fmla="*/ 239 h 239"/>
                    <a:gd name="T18" fmla="*/ 888 w 890"/>
                    <a:gd name="T19" fmla="*/ 237 h 239"/>
                    <a:gd name="T20" fmla="*/ 890 w 890"/>
                    <a:gd name="T21" fmla="*/ 235 h 239"/>
                    <a:gd name="T22" fmla="*/ 890 w 890"/>
                    <a:gd name="T23" fmla="*/ 233 h 239"/>
                    <a:gd name="T24" fmla="*/ 890 w 890"/>
                    <a:gd name="T25" fmla="*/ 233 h 239"/>
                    <a:gd name="T26" fmla="*/ 878 w 890"/>
                    <a:gd name="T27" fmla="*/ 127 h 239"/>
                    <a:gd name="T28" fmla="*/ 875 w 890"/>
                    <a:gd name="T29" fmla="*/ 112 h 239"/>
                    <a:gd name="T30" fmla="*/ 869 w 890"/>
                    <a:gd name="T31" fmla="*/ 99 h 239"/>
                    <a:gd name="T32" fmla="*/ 865 w 890"/>
                    <a:gd name="T33" fmla="*/ 84 h 239"/>
                    <a:gd name="T34" fmla="*/ 859 w 890"/>
                    <a:gd name="T35" fmla="*/ 70 h 239"/>
                    <a:gd name="T36" fmla="*/ 857 w 890"/>
                    <a:gd name="T37" fmla="*/ 72 h 239"/>
                    <a:gd name="T38" fmla="*/ 857 w 890"/>
                    <a:gd name="T39" fmla="*/ 76 h 239"/>
                    <a:gd name="T40" fmla="*/ 861 w 890"/>
                    <a:gd name="T41" fmla="*/ 91 h 239"/>
                    <a:gd name="T42" fmla="*/ 867 w 890"/>
                    <a:gd name="T43" fmla="*/ 106 h 239"/>
                    <a:gd name="T44" fmla="*/ 871 w 890"/>
                    <a:gd name="T45" fmla="*/ 121 h 239"/>
                    <a:gd name="T46" fmla="*/ 875 w 890"/>
                    <a:gd name="T47" fmla="*/ 137 h 239"/>
                    <a:gd name="T48" fmla="*/ 876 w 890"/>
                    <a:gd name="T49" fmla="*/ 133 h 239"/>
                    <a:gd name="T50" fmla="*/ 878 w 890"/>
                    <a:gd name="T51" fmla="*/ 127 h 239"/>
                    <a:gd name="T52" fmla="*/ 857 w 890"/>
                    <a:gd name="T53" fmla="*/ 67 h 239"/>
                    <a:gd name="T54" fmla="*/ 850 w 890"/>
                    <a:gd name="T55" fmla="*/ 49 h 239"/>
                    <a:gd name="T56" fmla="*/ 842 w 890"/>
                    <a:gd name="T57" fmla="*/ 32 h 239"/>
                    <a:gd name="T58" fmla="*/ 835 w 890"/>
                    <a:gd name="T59" fmla="*/ 17 h 239"/>
                    <a:gd name="T60" fmla="*/ 825 w 890"/>
                    <a:gd name="T61" fmla="*/ 0 h 239"/>
                    <a:gd name="T62" fmla="*/ 823 w 890"/>
                    <a:gd name="T63" fmla="*/ 4 h 239"/>
                    <a:gd name="T64" fmla="*/ 823 w 890"/>
                    <a:gd name="T65" fmla="*/ 6 h 239"/>
                    <a:gd name="T66" fmla="*/ 833 w 890"/>
                    <a:gd name="T67" fmla="*/ 23 h 239"/>
                    <a:gd name="T68" fmla="*/ 840 w 890"/>
                    <a:gd name="T69" fmla="*/ 40 h 239"/>
                    <a:gd name="T70" fmla="*/ 848 w 890"/>
                    <a:gd name="T71" fmla="*/ 57 h 239"/>
                    <a:gd name="T72" fmla="*/ 856 w 890"/>
                    <a:gd name="T73" fmla="*/ 74 h 239"/>
                    <a:gd name="T74" fmla="*/ 857 w 890"/>
                    <a:gd name="T75" fmla="*/ 70 h 239"/>
                    <a:gd name="T76" fmla="*/ 857 w 890"/>
                    <a:gd name="T77" fmla="*/ 67 h 239"/>
                    <a:gd name="T78" fmla="*/ 34 w 890"/>
                    <a:gd name="T79" fmla="*/ 57 h 239"/>
                    <a:gd name="T80" fmla="*/ 21 w 890"/>
                    <a:gd name="T81" fmla="*/ 95 h 239"/>
                    <a:gd name="T82" fmla="*/ 9 w 890"/>
                    <a:gd name="T83" fmla="*/ 135 h 239"/>
                    <a:gd name="T84" fmla="*/ 6 w 890"/>
                    <a:gd name="T85" fmla="*/ 156 h 239"/>
                    <a:gd name="T86" fmla="*/ 2 w 890"/>
                    <a:gd name="T87" fmla="*/ 175 h 239"/>
                    <a:gd name="T88" fmla="*/ 0 w 890"/>
                    <a:gd name="T89" fmla="*/ 195 h 239"/>
                    <a:gd name="T90" fmla="*/ 0 w 890"/>
                    <a:gd name="T91" fmla="*/ 218 h 239"/>
                    <a:gd name="T92" fmla="*/ 2 w 890"/>
                    <a:gd name="T93" fmla="*/ 224 h 239"/>
                    <a:gd name="T94" fmla="*/ 4 w 890"/>
                    <a:gd name="T95" fmla="*/ 231 h 239"/>
                    <a:gd name="T96" fmla="*/ 4 w 890"/>
                    <a:gd name="T97" fmla="*/ 209 h 239"/>
                    <a:gd name="T98" fmla="*/ 6 w 890"/>
                    <a:gd name="T99" fmla="*/ 186 h 239"/>
                    <a:gd name="T100" fmla="*/ 9 w 890"/>
                    <a:gd name="T101" fmla="*/ 165 h 239"/>
                    <a:gd name="T102" fmla="*/ 13 w 890"/>
                    <a:gd name="T103" fmla="*/ 142 h 239"/>
                    <a:gd name="T104" fmla="*/ 17 w 890"/>
                    <a:gd name="T105" fmla="*/ 121 h 239"/>
                    <a:gd name="T106" fmla="*/ 25 w 890"/>
                    <a:gd name="T107" fmla="*/ 101 h 239"/>
                    <a:gd name="T108" fmla="*/ 30 w 890"/>
                    <a:gd name="T109" fmla="*/ 80 h 239"/>
                    <a:gd name="T110" fmla="*/ 38 w 890"/>
                    <a:gd name="T111" fmla="*/ 61 h 239"/>
                    <a:gd name="T112" fmla="*/ 36 w 890"/>
                    <a:gd name="T113" fmla="*/ 59 h 239"/>
                    <a:gd name="T114" fmla="*/ 34 w 890"/>
                    <a:gd name="T115" fmla="*/ 57 h 2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0"/>
                    <a:gd name="T175" fmla="*/ 0 h 239"/>
                    <a:gd name="T176" fmla="*/ 890 w 890"/>
                    <a:gd name="T177" fmla="*/ 239 h 2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0" h="239">
                      <a:moveTo>
                        <a:pt x="890" y="233"/>
                      </a:moveTo>
                      <a:lnTo>
                        <a:pt x="890" y="224"/>
                      </a:lnTo>
                      <a:lnTo>
                        <a:pt x="890" y="213"/>
                      </a:lnTo>
                      <a:lnTo>
                        <a:pt x="888" y="214"/>
                      </a:lnTo>
                      <a:lnTo>
                        <a:pt x="886" y="214"/>
                      </a:lnTo>
                      <a:lnTo>
                        <a:pt x="886" y="224"/>
                      </a:lnTo>
                      <a:lnTo>
                        <a:pt x="886" y="233"/>
                      </a:lnTo>
                      <a:lnTo>
                        <a:pt x="886" y="235"/>
                      </a:lnTo>
                      <a:lnTo>
                        <a:pt x="886" y="239"/>
                      </a:lnTo>
                      <a:lnTo>
                        <a:pt x="888" y="237"/>
                      </a:lnTo>
                      <a:lnTo>
                        <a:pt x="890" y="235"/>
                      </a:lnTo>
                      <a:lnTo>
                        <a:pt x="890" y="233"/>
                      </a:lnTo>
                      <a:close/>
                      <a:moveTo>
                        <a:pt x="878" y="127"/>
                      </a:moveTo>
                      <a:lnTo>
                        <a:pt x="875" y="112"/>
                      </a:lnTo>
                      <a:lnTo>
                        <a:pt x="869" y="99"/>
                      </a:lnTo>
                      <a:lnTo>
                        <a:pt x="865" y="84"/>
                      </a:lnTo>
                      <a:lnTo>
                        <a:pt x="859" y="70"/>
                      </a:lnTo>
                      <a:lnTo>
                        <a:pt x="857" y="72"/>
                      </a:lnTo>
                      <a:lnTo>
                        <a:pt x="857" y="76"/>
                      </a:lnTo>
                      <a:lnTo>
                        <a:pt x="861" y="91"/>
                      </a:lnTo>
                      <a:lnTo>
                        <a:pt x="867" y="106"/>
                      </a:lnTo>
                      <a:lnTo>
                        <a:pt x="871" y="121"/>
                      </a:lnTo>
                      <a:lnTo>
                        <a:pt x="875" y="137"/>
                      </a:lnTo>
                      <a:lnTo>
                        <a:pt x="876" y="133"/>
                      </a:lnTo>
                      <a:lnTo>
                        <a:pt x="878" y="127"/>
                      </a:lnTo>
                      <a:close/>
                      <a:moveTo>
                        <a:pt x="857" y="67"/>
                      </a:moveTo>
                      <a:lnTo>
                        <a:pt x="850" y="49"/>
                      </a:lnTo>
                      <a:lnTo>
                        <a:pt x="842" y="32"/>
                      </a:lnTo>
                      <a:lnTo>
                        <a:pt x="835" y="17"/>
                      </a:lnTo>
                      <a:lnTo>
                        <a:pt x="825" y="0"/>
                      </a:lnTo>
                      <a:lnTo>
                        <a:pt x="823" y="4"/>
                      </a:lnTo>
                      <a:lnTo>
                        <a:pt x="823" y="6"/>
                      </a:lnTo>
                      <a:lnTo>
                        <a:pt x="833" y="23"/>
                      </a:lnTo>
                      <a:lnTo>
                        <a:pt x="840" y="40"/>
                      </a:lnTo>
                      <a:lnTo>
                        <a:pt x="848" y="57"/>
                      </a:lnTo>
                      <a:lnTo>
                        <a:pt x="856" y="74"/>
                      </a:lnTo>
                      <a:lnTo>
                        <a:pt x="857" y="70"/>
                      </a:lnTo>
                      <a:lnTo>
                        <a:pt x="857" y="67"/>
                      </a:lnTo>
                      <a:close/>
                      <a:moveTo>
                        <a:pt x="34" y="57"/>
                      </a:moveTo>
                      <a:lnTo>
                        <a:pt x="21" y="95"/>
                      </a:lnTo>
                      <a:lnTo>
                        <a:pt x="9" y="135"/>
                      </a:lnTo>
                      <a:lnTo>
                        <a:pt x="6" y="156"/>
                      </a:lnTo>
                      <a:lnTo>
                        <a:pt x="2" y="175"/>
                      </a:lnTo>
                      <a:lnTo>
                        <a:pt x="0" y="195"/>
                      </a:lnTo>
                      <a:lnTo>
                        <a:pt x="0" y="218"/>
                      </a:lnTo>
                      <a:lnTo>
                        <a:pt x="2" y="224"/>
                      </a:lnTo>
                      <a:lnTo>
                        <a:pt x="4" y="231"/>
                      </a:lnTo>
                      <a:lnTo>
                        <a:pt x="4" y="209"/>
                      </a:lnTo>
                      <a:lnTo>
                        <a:pt x="6" y="186"/>
                      </a:lnTo>
                      <a:lnTo>
                        <a:pt x="9" y="165"/>
                      </a:lnTo>
                      <a:lnTo>
                        <a:pt x="13" y="142"/>
                      </a:lnTo>
                      <a:lnTo>
                        <a:pt x="17" y="121"/>
                      </a:lnTo>
                      <a:lnTo>
                        <a:pt x="25" y="101"/>
                      </a:lnTo>
                      <a:lnTo>
                        <a:pt x="30" y="80"/>
                      </a:lnTo>
                      <a:lnTo>
                        <a:pt x="38" y="61"/>
                      </a:lnTo>
                      <a:lnTo>
                        <a:pt x="36" y="59"/>
                      </a:lnTo>
                      <a:lnTo>
                        <a:pt x="34" y="57"/>
                      </a:lnTo>
                      <a:close/>
                    </a:path>
                  </a:pathLst>
                </a:custGeom>
                <a:solidFill>
                  <a:srgbClr val="AAABCF"/>
                </a:solidFill>
                <a:ln w="9525">
                  <a:noFill/>
                  <a:round/>
                  <a:headEnd/>
                  <a:tailEnd/>
                </a:ln>
              </p:spPr>
              <p:txBody>
                <a:bodyPr/>
                <a:lstStyle/>
                <a:p>
                  <a:endParaRPr lang="en-US"/>
                </a:p>
              </p:txBody>
            </p:sp>
            <p:sp>
              <p:nvSpPr>
                <p:cNvPr id="22387" name="Freeform 565"/>
                <p:cNvSpPr>
                  <a:spLocks noEditPoints="1"/>
                </p:cNvSpPr>
                <p:nvPr/>
              </p:nvSpPr>
              <p:spPr bwMode="auto">
                <a:xfrm>
                  <a:off x="1396" y="2043"/>
                  <a:ext cx="886" cy="237"/>
                </a:xfrm>
                <a:custGeom>
                  <a:avLst/>
                  <a:gdLst>
                    <a:gd name="T0" fmla="*/ 886 w 886"/>
                    <a:gd name="T1" fmla="*/ 229 h 237"/>
                    <a:gd name="T2" fmla="*/ 886 w 886"/>
                    <a:gd name="T3" fmla="*/ 220 h 237"/>
                    <a:gd name="T4" fmla="*/ 886 w 886"/>
                    <a:gd name="T5" fmla="*/ 210 h 237"/>
                    <a:gd name="T6" fmla="*/ 884 w 886"/>
                    <a:gd name="T7" fmla="*/ 210 h 237"/>
                    <a:gd name="T8" fmla="*/ 880 w 886"/>
                    <a:gd name="T9" fmla="*/ 210 h 237"/>
                    <a:gd name="T10" fmla="*/ 882 w 886"/>
                    <a:gd name="T11" fmla="*/ 220 h 237"/>
                    <a:gd name="T12" fmla="*/ 882 w 886"/>
                    <a:gd name="T13" fmla="*/ 229 h 237"/>
                    <a:gd name="T14" fmla="*/ 882 w 886"/>
                    <a:gd name="T15" fmla="*/ 233 h 237"/>
                    <a:gd name="T16" fmla="*/ 882 w 886"/>
                    <a:gd name="T17" fmla="*/ 237 h 237"/>
                    <a:gd name="T18" fmla="*/ 884 w 886"/>
                    <a:gd name="T19" fmla="*/ 235 h 237"/>
                    <a:gd name="T20" fmla="*/ 886 w 886"/>
                    <a:gd name="T21" fmla="*/ 233 h 237"/>
                    <a:gd name="T22" fmla="*/ 886 w 886"/>
                    <a:gd name="T23" fmla="*/ 231 h 237"/>
                    <a:gd name="T24" fmla="*/ 886 w 886"/>
                    <a:gd name="T25" fmla="*/ 229 h 237"/>
                    <a:gd name="T26" fmla="*/ 874 w 886"/>
                    <a:gd name="T27" fmla="*/ 129 h 237"/>
                    <a:gd name="T28" fmla="*/ 871 w 886"/>
                    <a:gd name="T29" fmla="*/ 114 h 237"/>
                    <a:gd name="T30" fmla="*/ 867 w 886"/>
                    <a:gd name="T31" fmla="*/ 99 h 237"/>
                    <a:gd name="T32" fmla="*/ 861 w 886"/>
                    <a:gd name="T33" fmla="*/ 83 h 237"/>
                    <a:gd name="T34" fmla="*/ 855 w 886"/>
                    <a:gd name="T35" fmla="*/ 68 h 237"/>
                    <a:gd name="T36" fmla="*/ 855 w 886"/>
                    <a:gd name="T37" fmla="*/ 72 h 237"/>
                    <a:gd name="T38" fmla="*/ 854 w 886"/>
                    <a:gd name="T39" fmla="*/ 76 h 237"/>
                    <a:gd name="T40" fmla="*/ 859 w 886"/>
                    <a:gd name="T41" fmla="*/ 91 h 237"/>
                    <a:gd name="T42" fmla="*/ 863 w 886"/>
                    <a:gd name="T43" fmla="*/ 106 h 237"/>
                    <a:gd name="T44" fmla="*/ 869 w 886"/>
                    <a:gd name="T45" fmla="*/ 121 h 237"/>
                    <a:gd name="T46" fmla="*/ 873 w 886"/>
                    <a:gd name="T47" fmla="*/ 138 h 237"/>
                    <a:gd name="T48" fmla="*/ 873 w 886"/>
                    <a:gd name="T49" fmla="*/ 133 h 237"/>
                    <a:gd name="T50" fmla="*/ 874 w 886"/>
                    <a:gd name="T51" fmla="*/ 129 h 237"/>
                    <a:gd name="T52" fmla="*/ 855 w 886"/>
                    <a:gd name="T53" fmla="*/ 66 h 237"/>
                    <a:gd name="T54" fmla="*/ 848 w 886"/>
                    <a:gd name="T55" fmla="*/ 49 h 237"/>
                    <a:gd name="T56" fmla="*/ 840 w 886"/>
                    <a:gd name="T57" fmla="*/ 32 h 237"/>
                    <a:gd name="T58" fmla="*/ 831 w 886"/>
                    <a:gd name="T59" fmla="*/ 15 h 237"/>
                    <a:gd name="T60" fmla="*/ 821 w 886"/>
                    <a:gd name="T61" fmla="*/ 0 h 237"/>
                    <a:gd name="T62" fmla="*/ 821 w 886"/>
                    <a:gd name="T63" fmla="*/ 2 h 237"/>
                    <a:gd name="T64" fmla="*/ 819 w 886"/>
                    <a:gd name="T65" fmla="*/ 6 h 237"/>
                    <a:gd name="T66" fmla="*/ 829 w 886"/>
                    <a:gd name="T67" fmla="*/ 21 h 237"/>
                    <a:gd name="T68" fmla="*/ 838 w 886"/>
                    <a:gd name="T69" fmla="*/ 38 h 237"/>
                    <a:gd name="T70" fmla="*/ 846 w 886"/>
                    <a:gd name="T71" fmla="*/ 57 h 237"/>
                    <a:gd name="T72" fmla="*/ 854 w 886"/>
                    <a:gd name="T73" fmla="*/ 74 h 237"/>
                    <a:gd name="T74" fmla="*/ 854 w 886"/>
                    <a:gd name="T75" fmla="*/ 70 h 237"/>
                    <a:gd name="T76" fmla="*/ 855 w 886"/>
                    <a:gd name="T77" fmla="*/ 66 h 237"/>
                    <a:gd name="T78" fmla="*/ 34 w 886"/>
                    <a:gd name="T79" fmla="*/ 55 h 237"/>
                    <a:gd name="T80" fmla="*/ 26 w 886"/>
                    <a:gd name="T81" fmla="*/ 74 h 237"/>
                    <a:gd name="T82" fmla="*/ 21 w 886"/>
                    <a:gd name="T83" fmla="*/ 95 h 237"/>
                    <a:gd name="T84" fmla="*/ 15 w 886"/>
                    <a:gd name="T85" fmla="*/ 114 h 237"/>
                    <a:gd name="T86" fmla="*/ 9 w 886"/>
                    <a:gd name="T87" fmla="*/ 135 h 237"/>
                    <a:gd name="T88" fmla="*/ 6 w 886"/>
                    <a:gd name="T89" fmla="*/ 155 h 237"/>
                    <a:gd name="T90" fmla="*/ 2 w 886"/>
                    <a:gd name="T91" fmla="*/ 176 h 237"/>
                    <a:gd name="T92" fmla="*/ 0 w 886"/>
                    <a:gd name="T93" fmla="*/ 199 h 237"/>
                    <a:gd name="T94" fmla="*/ 0 w 886"/>
                    <a:gd name="T95" fmla="*/ 220 h 237"/>
                    <a:gd name="T96" fmla="*/ 2 w 886"/>
                    <a:gd name="T97" fmla="*/ 227 h 237"/>
                    <a:gd name="T98" fmla="*/ 4 w 886"/>
                    <a:gd name="T99" fmla="*/ 235 h 237"/>
                    <a:gd name="T100" fmla="*/ 4 w 886"/>
                    <a:gd name="T101" fmla="*/ 231 h 237"/>
                    <a:gd name="T102" fmla="*/ 4 w 886"/>
                    <a:gd name="T103" fmla="*/ 229 h 237"/>
                    <a:gd name="T104" fmla="*/ 4 w 886"/>
                    <a:gd name="T105" fmla="*/ 207 h 237"/>
                    <a:gd name="T106" fmla="*/ 6 w 886"/>
                    <a:gd name="T107" fmla="*/ 184 h 237"/>
                    <a:gd name="T108" fmla="*/ 9 w 886"/>
                    <a:gd name="T109" fmla="*/ 163 h 237"/>
                    <a:gd name="T110" fmla="*/ 13 w 886"/>
                    <a:gd name="T111" fmla="*/ 140 h 237"/>
                    <a:gd name="T112" fmla="*/ 17 w 886"/>
                    <a:gd name="T113" fmla="*/ 119 h 237"/>
                    <a:gd name="T114" fmla="*/ 23 w 886"/>
                    <a:gd name="T115" fmla="*/ 99 h 237"/>
                    <a:gd name="T116" fmla="*/ 30 w 886"/>
                    <a:gd name="T117" fmla="*/ 78 h 237"/>
                    <a:gd name="T118" fmla="*/ 38 w 886"/>
                    <a:gd name="T119" fmla="*/ 59 h 237"/>
                    <a:gd name="T120" fmla="*/ 36 w 886"/>
                    <a:gd name="T121" fmla="*/ 57 h 237"/>
                    <a:gd name="T122" fmla="*/ 34 w 886"/>
                    <a:gd name="T123" fmla="*/ 55 h 2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86"/>
                    <a:gd name="T187" fmla="*/ 0 h 237"/>
                    <a:gd name="T188" fmla="*/ 886 w 886"/>
                    <a:gd name="T189" fmla="*/ 237 h 2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86" h="237">
                      <a:moveTo>
                        <a:pt x="886" y="229"/>
                      </a:moveTo>
                      <a:lnTo>
                        <a:pt x="886" y="220"/>
                      </a:lnTo>
                      <a:lnTo>
                        <a:pt x="886" y="210"/>
                      </a:lnTo>
                      <a:lnTo>
                        <a:pt x="884" y="210"/>
                      </a:lnTo>
                      <a:lnTo>
                        <a:pt x="880" y="210"/>
                      </a:lnTo>
                      <a:lnTo>
                        <a:pt x="882" y="220"/>
                      </a:lnTo>
                      <a:lnTo>
                        <a:pt x="882" y="229"/>
                      </a:lnTo>
                      <a:lnTo>
                        <a:pt x="882" y="233"/>
                      </a:lnTo>
                      <a:lnTo>
                        <a:pt x="882" y="237"/>
                      </a:lnTo>
                      <a:lnTo>
                        <a:pt x="884" y="235"/>
                      </a:lnTo>
                      <a:lnTo>
                        <a:pt x="886" y="233"/>
                      </a:lnTo>
                      <a:lnTo>
                        <a:pt x="886" y="231"/>
                      </a:lnTo>
                      <a:lnTo>
                        <a:pt x="886" y="229"/>
                      </a:lnTo>
                      <a:close/>
                      <a:moveTo>
                        <a:pt x="874" y="129"/>
                      </a:moveTo>
                      <a:lnTo>
                        <a:pt x="871" y="114"/>
                      </a:lnTo>
                      <a:lnTo>
                        <a:pt x="867" y="99"/>
                      </a:lnTo>
                      <a:lnTo>
                        <a:pt x="861" y="83"/>
                      </a:lnTo>
                      <a:lnTo>
                        <a:pt x="855" y="68"/>
                      </a:lnTo>
                      <a:lnTo>
                        <a:pt x="855" y="72"/>
                      </a:lnTo>
                      <a:lnTo>
                        <a:pt x="854" y="76"/>
                      </a:lnTo>
                      <a:lnTo>
                        <a:pt x="859" y="91"/>
                      </a:lnTo>
                      <a:lnTo>
                        <a:pt x="863" y="106"/>
                      </a:lnTo>
                      <a:lnTo>
                        <a:pt x="869" y="121"/>
                      </a:lnTo>
                      <a:lnTo>
                        <a:pt x="873" y="138"/>
                      </a:lnTo>
                      <a:lnTo>
                        <a:pt x="873" y="133"/>
                      </a:lnTo>
                      <a:lnTo>
                        <a:pt x="874" y="129"/>
                      </a:lnTo>
                      <a:close/>
                      <a:moveTo>
                        <a:pt x="855" y="66"/>
                      </a:moveTo>
                      <a:lnTo>
                        <a:pt x="848" y="49"/>
                      </a:lnTo>
                      <a:lnTo>
                        <a:pt x="840" y="32"/>
                      </a:lnTo>
                      <a:lnTo>
                        <a:pt x="831" y="15"/>
                      </a:lnTo>
                      <a:lnTo>
                        <a:pt x="821" y="0"/>
                      </a:lnTo>
                      <a:lnTo>
                        <a:pt x="821" y="2"/>
                      </a:lnTo>
                      <a:lnTo>
                        <a:pt x="819" y="6"/>
                      </a:lnTo>
                      <a:lnTo>
                        <a:pt x="829" y="21"/>
                      </a:lnTo>
                      <a:lnTo>
                        <a:pt x="838" y="38"/>
                      </a:lnTo>
                      <a:lnTo>
                        <a:pt x="846" y="57"/>
                      </a:lnTo>
                      <a:lnTo>
                        <a:pt x="854" y="74"/>
                      </a:lnTo>
                      <a:lnTo>
                        <a:pt x="854" y="70"/>
                      </a:lnTo>
                      <a:lnTo>
                        <a:pt x="855" y="66"/>
                      </a:lnTo>
                      <a:close/>
                      <a:moveTo>
                        <a:pt x="34" y="55"/>
                      </a:moveTo>
                      <a:lnTo>
                        <a:pt x="26" y="74"/>
                      </a:lnTo>
                      <a:lnTo>
                        <a:pt x="21" y="95"/>
                      </a:lnTo>
                      <a:lnTo>
                        <a:pt x="15" y="114"/>
                      </a:lnTo>
                      <a:lnTo>
                        <a:pt x="9" y="135"/>
                      </a:lnTo>
                      <a:lnTo>
                        <a:pt x="6" y="155"/>
                      </a:lnTo>
                      <a:lnTo>
                        <a:pt x="2" y="176"/>
                      </a:lnTo>
                      <a:lnTo>
                        <a:pt x="0" y="199"/>
                      </a:lnTo>
                      <a:lnTo>
                        <a:pt x="0" y="220"/>
                      </a:lnTo>
                      <a:lnTo>
                        <a:pt x="2" y="227"/>
                      </a:lnTo>
                      <a:lnTo>
                        <a:pt x="4" y="235"/>
                      </a:lnTo>
                      <a:lnTo>
                        <a:pt x="4" y="231"/>
                      </a:lnTo>
                      <a:lnTo>
                        <a:pt x="4" y="229"/>
                      </a:lnTo>
                      <a:lnTo>
                        <a:pt x="4" y="207"/>
                      </a:lnTo>
                      <a:lnTo>
                        <a:pt x="6" y="184"/>
                      </a:lnTo>
                      <a:lnTo>
                        <a:pt x="9" y="163"/>
                      </a:lnTo>
                      <a:lnTo>
                        <a:pt x="13" y="140"/>
                      </a:lnTo>
                      <a:lnTo>
                        <a:pt x="17" y="119"/>
                      </a:lnTo>
                      <a:lnTo>
                        <a:pt x="23" y="99"/>
                      </a:lnTo>
                      <a:lnTo>
                        <a:pt x="30" y="78"/>
                      </a:lnTo>
                      <a:lnTo>
                        <a:pt x="38" y="59"/>
                      </a:lnTo>
                      <a:lnTo>
                        <a:pt x="36" y="57"/>
                      </a:lnTo>
                      <a:lnTo>
                        <a:pt x="34" y="55"/>
                      </a:lnTo>
                      <a:close/>
                    </a:path>
                  </a:pathLst>
                </a:custGeom>
                <a:solidFill>
                  <a:srgbClr val="ABABCF"/>
                </a:solidFill>
                <a:ln w="9525">
                  <a:noFill/>
                  <a:round/>
                  <a:headEnd/>
                  <a:tailEnd/>
                </a:ln>
              </p:spPr>
              <p:txBody>
                <a:bodyPr/>
                <a:lstStyle/>
                <a:p>
                  <a:endParaRPr lang="en-US"/>
                </a:p>
              </p:txBody>
            </p:sp>
            <p:sp>
              <p:nvSpPr>
                <p:cNvPr id="22388" name="Freeform 566"/>
                <p:cNvSpPr>
                  <a:spLocks noEditPoints="1"/>
                </p:cNvSpPr>
                <p:nvPr/>
              </p:nvSpPr>
              <p:spPr bwMode="auto">
                <a:xfrm>
                  <a:off x="1398" y="2045"/>
                  <a:ext cx="882" cy="239"/>
                </a:xfrm>
                <a:custGeom>
                  <a:avLst/>
                  <a:gdLst>
                    <a:gd name="T0" fmla="*/ 882 w 882"/>
                    <a:gd name="T1" fmla="*/ 218 h 239"/>
                    <a:gd name="T2" fmla="*/ 880 w 882"/>
                    <a:gd name="T3" fmla="*/ 208 h 239"/>
                    <a:gd name="T4" fmla="*/ 876 w 882"/>
                    <a:gd name="T5" fmla="*/ 208 h 239"/>
                    <a:gd name="T6" fmla="*/ 876 w 882"/>
                    <a:gd name="T7" fmla="*/ 218 h 239"/>
                    <a:gd name="T8" fmla="*/ 876 w 882"/>
                    <a:gd name="T9" fmla="*/ 231 h 239"/>
                    <a:gd name="T10" fmla="*/ 880 w 882"/>
                    <a:gd name="T11" fmla="*/ 235 h 239"/>
                    <a:gd name="T12" fmla="*/ 882 w 882"/>
                    <a:gd name="T13" fmla="*/ 229 h 239"/>
                    <a:gd name="T14" fmla="*/ 871 w 882"/>
                    <a:gd name="T15" fmla="*/ 131 h 239"/>
                    <a:gd name="T16" fmla="*/ 863 w 882"/>
                    <a:gd name="T17" fmla="*/ 100 h 239"/>
                    <a:gd name="T18" fmla="*/ 853 w 882"/>
                    <a:gd name="T19" fmla="*/ 70 h 239"/>
                    <a:gd name="T20" fmla="*/ 850 w 882"/>
                    <a:gd name="T21" fmla="*/ 76 h 239"/>
                    <a:gd name="T22" fmla="*/ 861 w 882"/>
                    <a:gd name="T23" fmla="*/ 108 h 239"/>
                    <a:gd name="T24" fmla="*/ 869 w 882"/>
                    <a:gd name="T25" fmla="*/ 140 h 239"/>
                    <a:gd name="T26" fmla="*/ 871 w 882"/>
                    <a:gd name="T27" fmla="*/ 131 h 239"/>
                    <a:gd name="T28" fmla="*/ 844 w 882"/>
                    <a:gd name="T29" fmla="*/ 51 h 239"/>
                    <a:gd name="T30" fmla="*/ 829 w 882"/>
                    <a:gd name="T31" fmla="*/ 17 h 239"/>
                    <a:gd name="T32" fmla="*/ 817 w 882"/>
                    <a:gd name="T33" fmla="*/ 4 h 239"/>
                    <a:gd name="T34" fmla="*/ 827 w 882"/>
                    <a:gd name="T35" fmla="*/ 23 h 239"/>
                    <a:gd name="T36" fmla="*/ 842 w 882"/>
                    <a:gd name="T37" fmla="*/ 57 h 239"/>
                    <a:gd name="T38" fmla="*/ 852 w 882"/>
                    <a:gd name="T39" fmla="*/ 72 h 239"/>
                    <a:gd name="T40" fmla="*/ 34 w 882"/>
                    <a:gd name="T41" fmla="*/ 55 h 239"/>
                    <a:gd name="T42" fmla="*/ 21 w 882"/>
                    <a:gd name="T43" fmla="*/ 95 h 239"/>
                    <a:gd name="T44" fmla="*/ 9 w 882"/>
                    <a:gd name="T45" fmla="*/ 136 h 239"/>
                    <a:gd name="T46" fmla="*/ 2 w 882"/>
                    <a:gd name="T47" fmla="*/ 180 h 239"/>
                    <a:gd name="T48" fmla="*/ 0 w 882"/>
                    <a:gd name="T49" fmla="*/ 225 h 239"/>
                    <a:gd name="T50" fmla="*/ 4 w 882"/>
                    <a:gd name="T51" fmla="*/ 239 h 239"/>
                    <a:gd name="T52" fmla="*/ 4 w 882"/>
                    <a:gd name="T53" fmla="*/ 227 h 239"/>
                    <a:gd name="T54" fmla="*/ 5 w 882"/>
                    <a:gd name="T55" fmla="*/ 182 h 239"/>
                    <a:gd name="T56" fmla="*/ 13 w 882"/>
                    <a:gd name="T57" fmla="*/ 140 h 239"/>
                    <a:gd name="T58" fmla="*/ 24 w 882"/>
                    <a:gd name="T59" fmla="*/ 98 h 239"/>
                    <a:gd name="T60" fmla="*/ 38 w 882"/>
                    <a:gd name="T61" fmla="*/ 59 h 239"/>
                    <a:gd name="T62" fmla="*/ 34 w 882"/>
                    <a:gd name="T63" fmla="*/ 55 h 2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82"/>
                    <a:gd name="T97" fmla="*/ 0 h 239"/>
                    <a:gd name="T98" fmla="*/ 882 w 882"/>
                    <a:gd name="T99" fmla="*/ 239 h 2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82" h="239">
                      <a:moveTo>
                        <a:pt x="882" y="227"/>
                      </a:moveTo>
                      <a:lnTo>
                        <a:pt x="882" y="218"/>
                      </a:lnTo>
                      <a:lnTo>
                        <a:pt x="882" y="208"/>
                      </a:lnTo>
                      <a:lnTo>
                        <a:pt x="880" y="208"/>
                      </a:lnTo>
                      <a:lnTo>
                        <a:pt x="878" y="208"/>
                      </a:lnTo>
                      <a:lnTo>
                        <a:pt x="876" y="208"/>
                      </a:lnTo>
                      <a:lnTo>
                        <a:pt x="876" y="218"/>
                      </a:lnTo>
                      <a:lnTo>
                        <a:pt x="876" y="227"/>
                      </a:lnTo>
                      <a:lnTo>
                        <a:pt x="876" y="231"/>
                      </a:lnTo>
                      <a:lnTo>
                        <a:pt x="876" y="237"/>
                      </a:lnTo>
                      <a:lnTo>
                        <a:pt x="880" y="235"/>
                      </a:lnTo>
                      <a:lnTo>
                        <a:pt x="882" y="233"/>
                      </a:lnTo>
                      <a:lnTo>
                        <a:pt x="882" y="229"/>
                      </a:lnTo>
                      <a:lnTo>
                        <a:pt x="882" y="227"/>
                      </a:lnTo>
                      <a:close/>
                      <a:moveTo>
                        <a:pt x="871" y="131"/>
                      </a:moveTo>
                      <a:lnTo>
                        <a:pt x="867" y="115"/>
                      </a:lnTo>
                      <a:lnTo>
                        <a:pt x="863" y="100"/>
                      </a:lnTo>
                      <a:lnTo>
                        <a:pt x="857" y="85"/>
                      </a:lnTo>
                      <a:lnTo>
                        <a:pt x="853" y="70"/>
                      </a:lnTo>
                      <a:lnTo>
                        <a:pt x="852" y="74"/>
                      </a:lnTo>
                      <a:lnTo>
                        <a:pt x="850" y="76"/>
                      </a:lnTo>
                      <a:lnTo>
                        <a:pt x="855" y="93"/>
                      </a:lnTo>
                      <a:lnTo>
                        <a:pt x="861" y="108"/>
                      </a:lnTo>
                      <a:lnTo>
                        <a:pt x="865" y="123"/>
                      </a:lnTo>
                      <a:lnTo>
                        <a:pt x="869" y="140"/>
                      </a:lnTo>
                      <a:lnTo>
                        <a:pt x="871" y="136"/>
                      </a:lnTo>
                      <a:lnTo>
                        <a:pt x="871" y="131"/>
                      </a:lnTo>
                      <a:close/>
                      <a:moveTo>
                        <a:pt x="852" y="68"/>
                      </a:moveTo>
                      <a:lnTo>
                        <a:pt x="844" y="51"/>
                      </a:lnTo>
                      <a:lnTo>
                        <a:pt x="836" y="34"/>
                      </a:lnTo>
                      <a:lnTo>
                        <a:pt x="829" y="17"/>
                      </a:lnTo>
                      <a:lnTo>
                        <a:pt x="819" y="0"/>
                      </a:lnTo>
                      <a:lnTo>
                        <a:pt x="817" y="4"/>
                      </a:lnTo>
                      <a:lnTo>
                        <a:pt x="817" y="6"/>
                      </a:lnTo>
                      <a:lnTo>
                        <a:pt x="827" y="23"/>
                      </a:lnTo>
                      <a:lnTo>
                        <a:pt x="834" y="40"/>
                      </a:lnTo>
                      <a:lnTo>
                        <a:pt x="842" y="57"/>
                      </a:lnTo>
                      <a:lnTo>
                        <a:pt x="850" y="76"/>
                      </a:lnTo>
                      <a:lnTo>
                        <a:pt x="852" y="72"/>
                      </a:lnTo>
                      <a:lnTo>
                        <a:pt x="852" y="68"/>
                      </a:lnTo>
                      <a:close/>
                      <a:moveTo>
                        <a:pt x="34" y="55"/>
                      </a:moveTo>
                      <a:lnTo>
                        <a:pt x="26" y="74"/>
                      </a:lnTo>
                      <a:lnTo>
                        <a:pt x="21" y="95"/>
                      </a:lnTo>
                      <a:lnTo>
                        <a:pt x="13" y="115"/>
                      </a:lnTo>
                      <a:lnTo>
                        <a:pt x="9" y="136"/>
                      </a:lnTo>
                      <a:lnTo>
                        <a:pt x="5" y="159"/>
                      </a:lnTo>
                      <a:lnTo>
                        <a:pt x="2" y="180"/>
                      </a:lnTo>
                      <a:lnTo>
                        <a:pt x="0" y="203"/>
                      </a:lnTo>
                      <a:lnTo>
                        <a:pt x="0" y="225"/>
                      </a:lnTo>
                      <a:lnTo>
                        <a:pt x="2" y="233"/>
                      </a:lnTo>
                      <a:lnTo>
                        <a:pt x="4" y="239"/>
                      </a:lnTo>
                      <a:lnTo>
                        <a:pt x="4" y="233"/>
                      </a:lnTo>
                      <a:lnTo>
                        <a:pt x="4" y="227"/>
                      </a:lnTo>
                      <a:lnTo>
                        <a:pt x="5" y="205"/>
                      </a:lnTo>
                      <a:lnTo>
                        <a:pt x="5" y="182"/>
                      </a:lnTo>
                      <a:lnTo>
                        <a:pt x="9" y="161"/>
                      </a:lnTo>
                      <a:lnTo>
                        <a:pt x="13" y="140"/>
                      </a:lnTo>
                      <a:lnTo>
                        <a:pt x="17" y="119"/>
                      </a:lnTo>
                      <a:lnTo>
                        <a:pt x="24" y="98"/>
                      </a:lnTo>
                      <a:lnTo>
                        <a:pt x="30" y="78"/>
                      </a:lnTo>
                      <a:lnTo>
                        <a:pt x="38" y="59"/>
                      </a:lnTo>
                      <a:lnTo>
                        <a:pt x="36" y="57"/>
                      </a:lnTo>
                      <a:lnTo>
                        <a:pt x="34" y="55"/>
                      </a:lnTo>
                      <a:close/>
                    </a:path>
                  </a:pathLst>
                </a:custGeom>
                <a:solidFill>
                  <a:srgbClr val="ABACD0"/>
                </a:solidFill>
                <a:ln w="9525">
                  <a:noFill/>
                  <a:round/>
                  <a:headEnd/>
                  <a:tailEnd/>
                </a:ln>
              </p:spPr>
              <p:txBody>
                <a:bodyPr/>
                <a:lstStyle/>
                <a:p>
                  <a:endParaRPr lang="en-US"/>
                </a:p>
              </p:txBody>
            </p:sp>
            <p:sp>
              <p:nvSpPr>
                <p:cNvPr id="22389" name="Freeform 567"/>
                <p:cNvSpPr>
                  <a:spLocks noEditPoints="1"/>
                </p:cNvSpPr>
                <p:nvPr/>
              </p:nvSpPr>
              <p:spPr bwMode="auto">
                <a:xfrm>
                  <a:off x="1400" y="2049"/>
                  <a:ext cx="878" cy="242"/>
                </a:xfrm>
                <a:custGeom>
                  <a:avLst/>
                  <a:gdLst>
                    <a:gd name="T0" fmla="*/ 878 w 878"/>
                    <a:gd name="T1" fmla="*/ 214 h 242"/>
                    <a:gd name="T2" fmla="*/ 876 w 878"/>
                    <a:gd name="T3" fmla="*/ 204 h 242"/>
                    <a:gd name="T4" fmla="*/ 874 w 878"/>
                    <a:gd name="T5" fmla="*/ 204 h 242"/>
                    <a:gd name="T6" fmla="*/ 872 w 878"/>
                    <a:gd name="T7" fmla="*/ 214 h 242"/>
                    <a:gd name="T8" fmla="*/ 872 w 878"/>
                    <a:gd name="T9" fmla="*/ 229 h 242"/>
                    <a:gd name="T10" fmla="*/ 874 w 878"/>
                    <a:gd name="T11" fmla="*/ 233 h 242"/>
                    <a:gd name="T12" fmla="*/ 878 w 878"/>
                    <a:gd name="T13" fmla="*/ 227 h 242"/>
                    <a:gd name="T14" fmla="*/ 869 w 878"/>
                    <a:gd name="T15" fmla="*/ 132 h 242"/>
                    <a:gd name="T16" fmla="*/ 859 w 878"/>
                    <a:gd name="T17" fmla="*/ 100 h 242"/>
                    <a:gd name="T18" fmla="*/ 850 w 878"/>
                    <a:gd name="T19" fmla="*/ 70 h 242"/>
                    <a:gd name="T20" fmla="*/ 848 w 878"/>
                    <a:gd name="T21" fmla="*/ 75 h 242"/>
                    <a:gd name="T22" fmla="*/ 857 w 878"/>
                    <a:gd name="T23" fmla="*/ 108 h 242"/>
                    <a:gd name="T24" fmla="*/ 865 w 878"/>
                    <a:gd name="T25" fmla="*/ 140 h 242"/>
                    <a:gd name="T26" fmla="*/ 869 w 878"/>
                    <a:gd name="T27" fmla="*/ 132 h 242"/>
                    <a:gd name="T28" fmla="*/ 842 w 878"/>
                    <a:gd name="T29" fmla="*/ 51 h 242"/>
                    <a:gd name="T30" fmla="*/ 825 w 878"/>
                    <a:gd name="T31" fmla="*/ 15 h 242"/>
                    <a:gd name="T32" fmla="*/ 815 w 878"/>
                    <a:gd name="T33" fmla="*/ 2 h 242"/>
                    <a:gd name="T34" fmla="*/ 823 w 878"/>
                    <a:gd name="T35" fmla="*/ 20 h 242"/>
                    <a:gd name="T36" fmla="*/ 840 w 878"/>
                    <a:gd name="T37" fmla="*/ 57 h 242"/>
                    <a:gd name="T38" fmla="*/ 848 w 878"/>
                    <a:gd name="T39" fmla="*/ 75 h 242"/>
                    <a:gd name="T40" fmla="*/ 848 w 878"/>
                    <a:gd name="T41" fmla="*/ 72 h 242"/>
                    <a:gd name="T42" fmla="*/ 34 w 878"/>
                    <a:gd name="T43" fmla="*/ 53 h 242"/>
                    <a:gd name="T44" fmla="*/ 19 w 878"/>
                    <a:gd name="T45" fmla="*/ 93 h 242"/>
                    <a:gd name="T46" fmla="*/ 9 w 878"/>
                    <a:gd name="T47" fmla="*/ 134 h 242"/>
                    <a:gd name="T48" fmla="*/ 2 w 878"/>
                    <a:gd name="T49" fmla="*/ 178 h 242"/>
                    <a:gd name="T50" fmla="*/ 0 w 878"/>
                    <a:gd name="T51" fmla="*/ 223 h 242"/>
                    <a:gd name="T52" fmla="*/ 0 w 878"/>
                    <a:gd name="T53" fmla="*/ 229 h 242"/>
                    <a:gd name="T54" fmla="*/ 5 w 878"/>
                    <a:gd name="T55" fmla="*/ 242 h 242"/>
                    <a:gd name="T56" fmla="*/ 5 w 878"/>
                    <a:gd name="T57" fmla="*/ 223 h 242"/>
                    <a:gd name="T58" fmla="*/ 7 w 878"/>
                    <a:gd name="T59" fmla="*/ 180 h 242"/>
                    <a:gd name="T60" fmla="*/ 13 w 878"/>
                    <a:gd name="T61" fmla="*/ 136 h 242"/>
                    <a:gd name="T62" fmla="*/ 24 w 878"/>
                    <a:gd name="T63" fmla="*/ 96 h 242"/>
                    <a:gd name="T64" fmla="*/ 38 w 878"/>
                    <a:gd name="T65" fmla="*/ 57 h 242"/>
                    <a:gd name="T66" fmla="*/ 34 w 878"/>
                    <a:gd name="T67" fmla="*/ 53 h 2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78"/>
                    <a:gd name="T103" fmla="*/ 0 h 242"/>
                    <a:gd name="T104" fmla="*/ 878 w 878"/>
                    <a:gd name="T105" fmla="*/ 242 h 2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78" h="242">
                      <a:moveTo>
                        <a:pt x="878" y="223"/>
                      </a:moveTo>
                      <a:lnTo>
                        <a:pt x="878" y="214"/>
                      </a:lnTo>
                      <a:lnTo>
                        <a:pt x="876" y="204"/>
                      </a:lnTo>
                      <a:lnTo>
                        <a:pt x="874" y="204"/>
                      </a:lnTo>
                      <a:lnTo>
                        <a:pt x="872" y="206"/>
                      </a:lnTo>
                      <a:lnTo>
                        <a:pt x="872" y="214"/>
                      </a:lnTo>
                      <a:lnTo>
                        <a:pt x="872" y="223"/>
                      </a:lnTo>
                      <a:lnTo>
                        <a:pt x="872" y="229"/>
                      </a:lnTo>
                      <a:lnTo>
                        <a:pt x="872" y="235"/>
                      </a:lnTo>
                      <a:lnTo>
                        <a:pt x="874" y="233"/>
                      </a:lnTo>
                      <a:lnTo>
                        <a:pt x="878" y="231"/>
                      </a:lnTo>
                      <a:lnTo>
                        <a:pt x="878" y="227"/>
                      </a:lnTo>
                      <a:lnTo>
                        <a:pt x="878" y="223"/>
                      </a:lnTo>
                      <a:close/>
                      <a:moveTo>
                        <a:pt x="869" y="132"/>
                      </a:moveTo>
                      <a:lnTo>
                        <a:pt x="865" y="115"/>
                      </a:lnTo>
                      <a:lnTo>
                        <a:pt x="859" y="100"/>
                      </a:lnTo>
                      <a:lnTo>
                        <a:pt x="855" y="85"/>
                      </a:lnTo>
                      <a:lnTo>
                        <a:pt x="850" y="70"/>
                      </a:lnTo>
                      <a:lnTo>
                        <a:pt x="848" y="74"/>
                      </a:lnTo>
                      <a:lnTo>
                        <a:pt x="848" y="75"/>
                      </a:lnTo>
                      <a:lnTo>
                        <a:pt x="851" y="91"/>
                      </a:lnTo>
                      <a:lnTo>
                        <a:pt x="857" y="108"/>
                      </a:lnTo>
                      <a:lnTo>
                        <a:pt x="861" y="123"/>
                      </a:lnTo>
                      <a:lnTo>
                        <a:pt x="865" y="140"/>
                      </a:lnTo>
                      <a:lnTo>
                        <a:pt x="867" y="136"/>
                      </a:lnTo>
                      <a:lnTo>
                        <a:pt x="869" y="132"/>
                      </a:lnTo>
                      <a:close/>
                      <a:moveTo>
                        <a:pt x="850" y="68"/>
                      </a:moveTo>
                      <a:lnTo>
                        <a:pt x="842" y="51"/>
                      </a:lnTo>
                      <a:lnTo>
                        <a:pt x="834" y="32"/>
                      </a:lnTo>
                      <a:lnTo>
                        <a:pt x="825" y="15"/>
                      </a:lnTo>
                      <a:lnTo>
                        <a:pt x="815" y="0"/>
                      </a:lnTo>
                      <a:lnTo>
                        <a:pt x="815" y="2"/>
                      </a:lnTo>
                      <a:lnTo>
                        <a:pt x="813" y="5"/>
                      </a:lnTo>
                      <a:lnTo>
                        <a:pt x="823" y="20"/>
                      </a:lnTo>
                      <a:lnTo>
                        <a:pt x="832" y="39"/>
                      </a:lnTo>
                      <a:lnTo>
                        <a:pt x="840" y="57"/>
                      </a:lnTo>
                      <a:lnTo>
                        <a:pt x="848" y="75"/>
                      </a:lnTo>
                      <a:lnTo>
                        <a:pt x="848" y="74"/>
                      </a:lnTo>
                      <a:lnTo>
                        <a:pt x="848" y="72"/>
                      </a:lnTo>
                      <a:lnTo>
                        <a:pt x="850" y="68"/>
                      </a:lnTo>
                      <a:close/>
                      <a:moveTo>
                        <a:pt x="34" y="53"/>
                      </a:moveTo>
                      <a:lnTo>
                        <a:pt x="26" y="72"/>
                      </a:lnTo>
                      <a:lnTo>
                        <a:pt x="19" y="93"/>
                      </a:lnTo>
                      <a:lnTo>
                        <a:pt x="13" y="113"/>
                      </a:lnTo>
                      <a:lnTo>
                        <a:pt x="9" y="134"/>
                      </a:lnTo>
                      <a:lnTo>
                        <a:pt x="5" y="157"/>
                      </a:lnTo>
                      <a:lnTo>
                        <a:pt x="2" y="178"/>
                      </a:lnTo>
                      <a:lnTo>
                        <a:pt x="0" y="201"/>
                      </a:lnTo>
                      <a:lnTo>
                        <a:pt x="0" y="223"/>
                      </a:lnTo>
                      <a:lnTo>
                        <a:pt x="0" y="225"/>
                      </a:lnTo>
                      <a:lnTo>
                        <a:pt x="0" y="229"/>
                      </a:lnTo>
                      <a:lnTo>
                        <a:pt x="2" y="235"/>
                      </a:lnTo>
                      <a:lnTo>
                        <a:pt x="5" y="242"/>
                      </a:lnTo>
                      <a:lnTo>
                        <a:pt x="5" y="233"/>
                      </a:lnTo>
                      <a:lnTo>
                        <a:pt x="5" y="223"/>
                      </a:lnTo>
                      <a:lnTo>
                        <a:pt x="5" y="201"/>
                      </a:lnTo>
                      <a:lnTo>
                        <a:pt x="7" y="180"/>
                      </a:lnTo>
                      <a:lnTo>
                        <a:pt x="9" y="157"/>
                      </a:lnTo>
                      <a:lnTo>
                        <a:pt x="13" y="136"/>
                      </a:lnTo>
                      <a:lnTo>
                        <a:pt x="19" y="115"/>
                      </a:lnTo>
                      <a:lnTo>
                        <a:pt x="24" y="96"/>
                      </a:lnTo>
                      <a:lnTo>
                        <a:pt x="30" y="75"/>
                      </a:lnTo>
                      <a:lnTo>
                        <a:pt x="38" y="57"/>
                      </a:lnTo>
                      <a:lnTo>
                        <a:pt x="36" y="55"/>
                      </a:lnTo>
                      <a:lnTo>
                        <a:pt x="34" y="53"/>
                      </a:lnTo>
                      <a:close/>
                    </a:path>
                  </a:pathLst>
                </a:custGeom>
                <a:solidFill>
                  <a:srgbClr val="ABACD0"/>
                </a:solidFill>
                <a:ln w="9525">
                  <a:noFill/>
                  <a:round/>
                  <a:headEnd/>
                  <a:tailEnd/>
                </a:ln>
              </p:spPr>
              <p:txBody>
                <a:bodyPr/>
                <a:lstStyle/>
                <a:p>
                  <a:endParaRPr lang="en-US"/>
                </a:p>
              </p:txBody>
            </p:sp>
            <p:sp>
              <p:nvSpPr>
                <p:cNvPr id="22390" name="Freeform 568"/>
                <p:cNvSpPr>
                  <a:spLocks noEditPoints="1"/>
                </p:cNvSpPr>
                <p:nvPr/>
              </p:nvSpPr>
              <p:spPr bwMode="auto">
                <a:xfrm>
                  <a:off x="1402" y="2051"/>
                  <a:ext cx="872" cy="248"/>
                </a:xfrm>
                <a:custGeom>
                  <a:avLst/>
                  <a:gdLst>
                    <a:gd name="T0" fmla="*/ 872 w 872"/>
                    <a:gd name="T1" fmla="*/ 221 h 248"/>
                    <a:gd name="T2" fmla="*/ 872 w 872"/>
                    <a:gd name="T3" fmla="*/ 212 h 248"/>
                    <a:gd name="T4" fmla="*/ 872 w 872"/>
                    <a:gd name="T5" fmla="*/ 202 h 248"/>
                    <a:gd name="T6" fmla="*/ 870 w 872"/>
                    <a:gd name="T7" fmla="*/ 204 h 248"/>
                    <a:gd name="T8" fmla="*/ 868 w 872"/>
                    <a:gd name="T9" fmla="*/ 204 h 248"/>
                    <a:gd name="T10" fmla="*/ 868 w 872"/>
                    <a:gd name="T11" fmla="*/ 212 h 248"/>
                    <a:gd name="T12" fmla="*/ 868 w 872"/>
                    <a:gd name="T13" fmla="*/ 221 h 248"/>
                    <a:gd name="T14" fmla="*/ 868 w 872"/>
                    <a:gd name="T15" fmla="*/ 227 h 248"/>
                    <a:gd name="T16" fmla="*/ 868 w 872"/>
                    <a:gd name="T17" fmla="*/ 235 h 248"/>
                    <a:gd name="T18" fmla="*/ 870 w 872"/>
                    <a:gd name="T19" fmla="*/ 233 h 248"/>
                    <a:gd name="T20" fmla="*/ 872 w 872"/>
                    <a:gd name="T21" fmla="*/ 231 h 248"/>
                    <a:gd name="T22" fmla="*/ 872 w 872"/>
                    <a:gd name="T23" fmla="*/ 225 h 248"/>
                    <a:gd name="T24" fmla="*/ 872 w 872"/>
                    <a:gd name="T25" fmla="*/ 221 h 248"/>
                    <a:gd name="T26" fmla="*/ 865 w 872"/>
                    <a:gd name="T27" fmla="*/ 134 h 248"/>
                    <a:gd name="T28" fmla="*/ 861 w 872"/>
                    <a:gd name="T29" fmla="*/ 117 h 248"/>
                    <a:gd name="T30" fmla="*/ 857 w 872"/>
                    <a:gd name="T31" fmla="*/ 102 h 248"/>
                    <a:gd name="T32" fmla="*/ 851 w 872"/>
                    <a:gd name="T33" fmla="*/ 87 h 248"/>
                    <a:gd name="T34" fmla="*/ 846 w 872"/>
                    <a:gd name="T35" fmla="*/ 70 h 248"/>
                    <a:gd name="T36" fmla="*/ 844 w 872"/>
                    <a:gd name="T37" fmla="*/ 75 h 248"/>
                    <a:gd name="T38" fmla="*/ 846 w 872"/>
                    <a:gd name="T39" fmla="*/ 72 h 248"/>
                    <a:gd name="T40" fmla="*/ 846 w 872"/>
                    <a:gd name="T41" fmla="*/ 72 h 248"/>
                    <a:gd name="T42" fmla="*/ 846 w 872"/>
                    <a:gd name="T43" fmla="*/ 70 h 248"/>
                    <a:gd name="T44" fmla="*/ 838 w 872"/>
                    <a:gd name="T45" fmla="*/ 51 h 248"/>
                    <a:gd name="T46" fmla="*/ 830 w 872"/>
                    <a:gd name="T47" fmla="*/ 34 h 248"/>
                    <a:gd name="T48" fmla="*/ 823 w 872"/>
                    <a:gd name="T49" fmla="*/ 17 h 248"/>
                    <a:gd name="T50" fmla="*/ 813 w 872"/>
                    <a:gd name="T51" fmla="*/ 0 h 248"/>
                    <a:gd name="T52" fmla="*/ 811 w 872"/>
                    <a:gd name="T53" fmla="*/ 3 h 248"/>
                    <a:gd name="T54" fmla="*/ 810 w 872"/>
                    <a:gd name="T55" fmla="*/ 5 h 248"/>
                    <a:gd name="T56" fmla="*/ 827 w 872"/>
                    <a:gd name="T57" fmla="*/ 37 h 248"/>
                    <a:gd name="T58" fmla="*/ 842 w 872"/>
                    <a:gd name="T59" fmla="*/ 72 h 248"/>
                    <a:gd name="T60" fmla="*/ 853 w 872"/>
                    <a:gd name="T61" fmla="*/ 106 h 248"/>
                    <a:gd name="T62" fmla="*/ 861 w 872"/>
                    <a:gd name="T63" fmla="*/ 142 h 248"/>
                    <a:gd name="T64" fmla="*/ 863 w 872"/>
                    <a:gd name="T65" fmla="*/ 138 h 248"/>
                    <a:gd name="T66" fmla="*/ 865 w 872"/>
                    <a:gd name="T67" fmla="*/ 134 h 248"/>
                    <a:gd name="T68" fmla="*/ 34 w 872"/>
                    <a:gd name="T69" fmla="*/ 53 h 248"/>
                    <a:gd name="T70" fmla="*/ 26 w 872"/>
                    <a:gd name="T71" fmla="*/ 72 h 248"/>
                    <a:gd name="T72" fmla="*/ 20 w 872"/>
                    <a:gd name="T73" fmla="*/ 92 h 248"/>
                    <a:gd name="T74" fmla="*/ 13 w 872"/>
                    <a:gd name="T75" fmla="*/ 113 h 248"/>
                    <a:gd name="T76" fmla="*/ 9 w 872"/>
                    <a:gd name="T77" fmla="*/ 134 h 248"/>
                    <a:gd name="T78" fmla="*/ 5 w 872"/>
                    <a:gd name="T79" fmla="*/ 155 h 248"/>
                    <a:gd name="T80" fmla="*/ 1 w 872"/>
                    <a:gd name="T81" fmla="*/ 176 h 248"/>
                    <a:gd name="T82" fmla="*/ 1 w 872"/>
                    <a:gd name="T83" fmla="*/ 199 h 248"/>
                    <a:gd name="T84" fmla="*/ 0 w 872"/>
                    <a:gd name="T85" fmla="*/ 221 h 248"/>
                    <a:gd name="T86" fmla="*/ 0 w 872"/>
                    <a:gd name="T87" fmla="*/ 227 h 248"/>
                    <a:gd name="T88" fmla="*/ 0 w 872"/>
                    <a:gd name="T89" fmla="*/ 233 h 248"/>
                    <a:gd name="T90" fmla="*/ 3 w 872"/>
                    <a:gd name="T91" fmla="*/ 240 h 248"/>
                    <a:gd name="T92" fmla="*/ 5 w 872"/>
                    <a:gd name="T93" fmla="*/ 248 h 248"/>
                    <a:gd name="T94" fmla="*/ 5 w 872"/>
                    <a:gd name="T95" fmla="*/ 235 h 248"/>
                    <a:gd name="T96" fmla="*/ 5 w 872"/>
                    <a:gd name="T97" fmla="*/ 221 h 248"/>
                    <a:gd name="T98" fmla="*/ 5 w 872"/>
                    <a:gd name="T99" fmla="*/ 199 h 248"/>
                    <a:gd name="T100" fmla="*/ 7 w 872"/>
                    <a:gd name="T101" fmla="*/ 178 h 248"/>
                    <a:gd name="T102" fmla="*/ 9 w 872"/>
                    <a:gd name="T103" fmla="*/ 157 h 248"/>
                    <a:gd name="T104" fmla="*/ 13 w 872"/>
                    <a:gd name="T105" fmla="*/ 136 h 248"/>
                    <a:gd name="T106" fmla="*/ 19 w 872"/>
                    <a:gd name="T107" fmla="*/ 115 h 248"/>
                    <a:gd name="T108" fmla="*/ 24 w 872"/>
                    <a:gd name="T109" fmla="*/ 94 h 248"/>
                    <a:gd name="T110" fmla="*/ 30 w 872"/>
                    <a:gd name="T111" fmla="*/ 75 h 248"/>
                    <a:gd name="T112" fmla="*/ 38 w 872"/>
                    <a:gd name="T113" fmla="*/ 56 h 248"/>
                    <a:gd name="T114" fmla="*/ 36 w 872"/>
                    <a:gd name="T115" fmla="*/ 55 h 248"/>
                    <a:gd name="T116" fmla="*/ 34 w 872"/>
                    <a:gd name="T117" fmla="*/ 53 h 2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2"/>
                    <a:gd name="T178" fmla="*/ 0 h 248"/>
                    <a:gd name="T179" fmla="*/ 872 w 872"/>
                    <a:gd name="T180" fmla="*/ 248 h 2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2" h="248">
                      <a:moveTo>
                        <a:pt x="872" y="221"/>
                      </a:moveTo>
                      <a:lnTo>
                        <a:pt x="872" y="212"/>
                      </a:lnTo>
                      <a:lnTo>
                        <a:pt x="872" y="202"/>
                      </a:lnTo>
                      <a:lnTo>
                        <a:pt x="870" y="204"/>
                      </a:lnTo>
                      <a:lnTo>
                        <a:pt x="868" y="204"/>
                      </a:lnTo>
                      <a:lnTo>
                        <a:pt x="868" y="212"/>
                      </a:lnTo>
                      <a:lnTo>
                        <a:pt x="868" y="221"/>
                      </a:lnTo>
                      <a:lnTo>
                        <a:pt x="868" y="227"/>
                      </a:lnTo>
                      <a:lnTo>
                        <a:pt x="868" y="235"/>
                      </a:lnTo>
                      <a:lnTo>
                        <a:pt x="870" y="233"/>
                      </a:lnTo>
                      <a:lnTo>
                        <a:pt x="872" y="231"/>
                      </a:lnTo>
                      <a:lnTo>
                        <a:pt x="872" y="225"/>
                      </a:lnTo>
                      <a:lnTo>
                        <a:pt x="872" y="221"/>
                      </a:lnTo>
                      <a:close/>
                      <a:moveTo>
                        <a:pt x="865" y="134"/>
                      </a:moveTo>
                      <a:lnTo>
                        <a:pt x="861" y="117"/>
                      </a:lnTo>
                      <a:lnTo>
                        <a:pt x="857" y="102"/>
                      </a:lnTo>
                      <a:lnTo>
                        <a:pt x="851" y="87"/>
                      </a:lnTo>
                      <a:lnTo>
                        <a:pt x="846" y="70"/>
                      </a:lnTo>
                      <a:lnTo>
                        <a:pt x="844" y="75"/>
                      </a:lnTo>
                      <a:lnTo>
                        <a:pt x="846" y="72"/>
                      </a:lnTo>
                      <a:lnTo>
                        <a:pt x="846" y="70"/>
                      </a:lnTo>
                      <a:lnTo>
                        <a:pt x="838" y="51"/>
                      </a:lnTo>
                      <a:lnTo>
                        <a:pt x="830" y="34"/>
                      </a:lnTo>
                      <a:lnTo>
                        <a:pt x="823" y="17"/>
                      </a:lnTo>
                      <a:lnTo>
                        <a:pt x="813" y="0"/>
                      </a:lnTo>
                      <a:lnTo>
                        <a:pt x="811" y="3"/>
                      </a:lnTo>
                      <a:lnTo>
                        <a:pt x="810" y="5"/>
                      </a:lnTo>
                      <a:lnTo>
                        <a:pt x="827" y="37"/>
                      </a:lnTo>
                      <a:lnTo>
                        <a:pt x="842" y="72"/>
                      </a:lnTo>
                      <a:lnTo>
                        <a:pt x="853" y="106"/>
                      </a:lnTo>
                      <a:lnTo>
                        <a:pt x="861" y="142"/>
                      </a:lnTo>
                      <a:lnTo>
                        <a:pt x="863" y="138"/>
                      </a:lnTo>
                      <a:lnTo>
                        <a:pt x="865" y="134"/>
                      </a:lnTo>
                      <a:close/>
                      <a:moveTo>
                        <a:pt x="34" y="53"/>
                      </a:moveTo>
                      <a:lnTo>
                        <a:pt x="26" y="72"/>
                      </a:lnTo>
                      <a:lnTo>
                        <a:pt x="20" y="92"/>
                      </a:lnTo>
                      <a:lnTo>
                        <a:pt x="13" y="113"/>
                      </a:lnTo>
                      <a:lnTo>
                        <a:pt x="9" y="134"/>
                      </a:lnTo>
                      <a:lnTo>
                        <a:pt x="5" y="155"/>
                      </a:lnTo>
                      <a:lnTo>
                        <a:pt x="1" y="176"/>
                      </a:lnTo>
                      <a:lnTo>
                        <a:pt x="1" y="199"/>
                      </a:lnTo>
                      <a:lnTo>
                        <a:pt x="0" y="221"/>
                      </a:lnTo>
                      <a:lnTo>
                        <a:pt x="0" y="227"/>
                      </a:lnTo>
                      <a:lnTo>
                        <a:pt x="0" y="233"/>
                      </a:lnTo>
                      <a:lnTo>
                        <a:pt x="3" y="240"/>
                      </a:lnTo>
                      <a:lnTo>
                        <a:pt x="5" y="248"/>
                      </a:lnTo>
                      <a:lnTo>
                        <a:pt x="5" y="235"/>
                      </a:lnTo>
                      <a:lnTo>
                        <a:pt x="5" y="221"/>
                      </a:lnTo>
                      <a:lnTo>
                        <a:pt x="5" y="199"/>
                      </a:lnTo>
                      <a:lnTo>
                        <a:pt x="7" y="178"/>
                      </a:lnTo>
                      <a:lnTo>
                        <a:pt x="9" y="157"/>
                      </a:lnTo>
                      <a:lnTo>
                        <a:pt x="13" y="136"/>
                      </a:lnTo>
                      <a:lnTo>
                        <a:pt x="19" y="115"/>
                      </a:lnTo>
                      <a:lnTo>
                        <a:pt x="24" y="94"/>
                      </a:lnTo>
                      <a:lnTo>
                        <a:pt x="30" y="75"/>
                      </a:lnTo>
                      <a:lnTo>
                        <a:pt x="38" y="56"/>
                      </a:lnTo>
                      <a:lnTo>
                        <a:pt x="36" y="55"/>
                      </a:lnTo>
                      <a:lnTo>
                        <a:pt x="34" y="53"/>
                      </a:lnTo>
                      <a:close/>
                    </a:path>
                  </a:pathLst>
                </a:custGeom>
                <a:solidFill>
                  <a:srgbClr val="ACACD0"/>
                </a:solidFill>
                <a:ln w="9525">
                  <a:noFill/>
                  <a:round/>
                  <a:headEnd/>
                  <a:tailEnd/>
                </a:ln>
              </p:spPr>
              <p:txBody>
                <a:bodyPr/>
                <a:lstStyle/>
                <a:p>
                  <a:endParaRPr lang="en-US"/>
                </a:p>
              </p:txBody>
            </p:sp>
            <p:sp>
              <p:nvSpPr>
                <p:cNvPr id="22391" name="Freeform 569"/>
                <p:cNvSpPr>
                  <a:spLocks noEditPoints="1"/>
                </p:cNvSpPr>
                <p:nvPr/>
              </p:nvSpPr>
              <p:spPr bwMode="auto">
                <a:xfrm>
                  <a:off x="1405" y="2054"/>
                  <a:ext cx="867" cy="251"/>
                </a:xfrm>
                <a:custGeom>
                  <a:avLst/>
                  <a:gdLst>
                    <a:gd name="T0" fmla="*/ 867 w 867"/>
                    <a:gd name="T1" fmla="*/ 218 h 251"/>
                    <a:gd name="T2" fmla="*/ 867 w 867"/>
                    <a:gd name="T3" fmla="*/ 209 h 251"/>
                    <a:gd name="T4" fmla="*/ 867 w 867"/>
                    <a:gd name="T5" fmla="*/ 201 h 251"/>
                    <a:gd name="T6" fmla="*/ 865 w 867"/>
                    <a:gd name="T7" fmla="*/ 201 h 251"/>
                    <a:gd name="T8" fmla="*/ 864 w 867"/>
                    <a:gd name="T9" fmla="*/ 201 h 251"/>
                    <a:gd name="T10" fmla="*/ 864 w 867"/>
                    <a:gd name="T11" fmla="*/ 211 h 251"/>
                    <a:gd name="T12" fmla="*/ 864 w 867"/>
                    <a:gd name="T13" fmla="*/ 218 h 251"/>
                    <a:gd name="T14" fmla="*/ 864 w 867"/>
                    <a:gd name="T15" fmla="*/ 226 h 251"/>
                    <a:gd name="T16" fmla="*/ 864 w 867"/>
                    <a:gd name="T17" fmla="*/ 234 h 251"/>
                    <a:gd name="T18" fmla="*/ 865 w 867"/>
                    <a:gd name="T19" fmla="*/ 232 h 251"/>
                    <a:gd name="T20" fmla="*/ 867 w 867"/>
                    <a:gd name="T21" fmla="*/ 230 h 251"/>
                    <a:gd name="T22" fmla="*/ 867 w 867"/>
                    <a:gd name="T23" fmla="*/ 224 h 251"/>
                    <a:gd name="T24" fmla="*/ 867 w 867"/>
                    <a:gd name="T25" fmla="*/ 218 h 251"/>
                    <a:gd name="T26" fmla="*/ 860 w 867"/>
                    <a:gd name="T27" fmla="*/ 135 h 251"/>
                    <a:gd name="T28" fmla="*/ 856 w 867"/>
                    <a:gd name="T29" fmla="*/ 118 h 251"/>
                    <a:gd name="T30" fmla="*/ 852 w 867"/>
                    <a:gd name="T31" fmla="*/ 103 h 251"/>
                    <a:gd name="T32" fmla="*/ 846 w 867"/>
                    <a:gd name="T33" fmla="*/ 86 h 251"/>
                    <a:gd name="T34" fmla="*/ 843 w 867"/>
                    <a:gd name="T35" fmla="*/ 70 h 251"/>
                    <a:gd name="T36" fmla="*/ 841 w 867"/>
                    <a:gd name="T37" fmla="*/ 72 h 251"/>
                    <a:gd name="T38" fmla="*/ 843 w 867"/>
                    <a:gd name="T39" fmla="*/ 70 h 251"/>
                    <a:gd name="T40" fmla="*/ 835 w 867"/>
                    <a:gd name="T41" fmla="*/ 52 h 251"/>
                    <a:gd name="T42" fmla="*/ 827 w 867"/>
                    <a:gd name="T43" fmla="*/ 34 h 251"/>
                    <a:gd name="T44" fmla="*/ 818 w 867"/>
                    <a:gd name="T45" fmla="*/ 15 h 251"/>
                    <a:gd name="T46" fmla="*/ 808 w 867"/>
                    <a:gd name="T47" fmla="*/ 0 h 251"/>
                    <a:gd name="T48" fmla="*/ 807 w 867"/>
                    <a:gd name="T49" fmla="*/ 2 h 251"/>
                    <a:gd name="T50" fmla="*/ 807 w 867"/>
                    <a:gd name="T51" fmla="*/ 4 h 251"/>
                    <a:gd name="T52" fmla="*/ 824 w 867"/>
                    <a:gd name="T53" fmla="*/ 36 h 251"/>
                    <a:gd name="T54" fmla="*/ 837 w 867"/>
                    <a:gd name="T55" fmla="*/ 72 h 251"/>
                    <a:gd name="T56" fmla="*/ 848 w 867"/>
                    <a:gd name="T57" fmla="*/ 106 h 251"/>
                    <a:gd name="T58" fmla="*/ 856 w 867"/>
                    <a:gd name="T59" fmla="*/ 144 h 251"/>
                    <a:gd name="T60" fmla="*/ 858 w 867"/>
                    <a:gd name="T61" fmla="*/ 139 h 251"/>
                    <a:gd name="T62" fmla="*/ 860 w 867"/>
                    <a:gd name="T63" fmla="*/ 135 h 251"/>
                    <a:gd name="T64" fmla="*/ 33 w 867"/>
                    <a:gd name="T65" fmla="*/ 52 h 251"/>
                    <a:gd name="T66" fmla="*/ 25 w 867"/>
                    <a:gd name="T67" fmla="*/ 70 h 251"/>
                    <a:gd name="T68" fmla="*/ 19 w 867"/>
                    <a:gd name="T69" fmla="*/ 91 h 251"/>
                    <a:gd name="T70" fmla="*/ 14 w 867"/>
                    <a:gd name="T71" fmla="*/ 110 h 251"/>
                    <a:gd name="T72" fmla="*/ 8 w 867"/>
                    <a:gd name="T73" fmla="*/ 131 h 251"/>
                    <a:gd name="T74" fmla="*/ 4 w 867"/>
                    <a:gd name="T75" fmla="*/ 152 h 251"/>
                    <a:gd name="T76" fmla="*/ 2 w 867"/>
                    <a:gd name="T77" fmla="*/ 175 h 251"/>
                    <a:gd name="T78" fmla="*/ 0 w 867"/>
                    <a:gd name="T79" fmla="*/ 196 h 251"/>
                    <a:gd name="T80" fmla="*/ 0 w 867"/>
                    <a:gd name="T81" fmla="*/ 218 h 251"/>
                    <a:gd name="T82" fmla="*/ 0 w 867"/>
                    <a:gd name="T83" fmla="*/ 228 h 251"/>
                    <a:gd name="T84" fmla="*/ 0 w 867"/>
                    <a:gd name="T85" fmla="*/ 237 h 251"/>
                    <a:gd name="T86" fmla="*/ 2 w 867"/>
                    <a:gd name="T87" fmla="*/ 245 h 251"/>
                    <a:gd name="T88" fmla="*/ 6 w 867"/>
                    <a:gd name="T89" fmla="*/ 251 h 251"/>
                    <a:gd name="T90" fmla="*/ 4 w 867"/>
                    <a:gd name="T91" fmla="*/ 235 h 251"/>
                    <a:gd name="T92" fmla="*/ 4 w 867"/>
                    <a:gd name="T93" fmla="*/ 218 h 251"/>
                    <a:gd name="T94" fmla="*/ 4 w 867"/>
                    <a:gd name="T95" fmla="*/ 196 h 251"/>
                    <a:gd name="T96" fmla="*/ 6 w 867"/>
                    <a:gd name="T97" fmla="*/ 175 h 251"/>
                    <a:gd name="T98" fmla="*/ 8 w 867"/>
                    <a:gd name="T99" fmla="*/ 154 h 251"/>
                    <a:gd name="T100" fmla="*/ 12 w 867"/>
                    <a:gd name="T101" fmla="*/ 133 h 251"/>
                    <a:gd name="T102" fmla="*/ 17 w 867"/>
                    <a:gd name="T103" fmla="*/ 114 h 251"/>
                    <a:gd name="T104" fmla="*/ 23 w 867"/>
                    <a:gd name="T105" fmla="*/ 93 h 251"/>
                    <a:gd name="T106" fmla="*/ 29 w 867"/>
                    <a:gd name="T107" fmla="*/ 74 h 251"/>
                    <a:gd name="T108" fmla="*/ 36 w 867"/>
                    <a:gd name="T109" fmla="*/ 55 h 251"/>
                    <a:gd name="T110" fmla="*/ 35 w 867"/>
                    <a:gd name="T111" fmla="*/ 53 h 251"/>
                    <a:gd name="T112" fmla="*/ 33 w 867"/>
                    <a:gd name="T113" fmla="*/ 52 h 2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67"/>
                    <a:gd name="T172" fmla="*/ 0 h 251"/>
                    <a:gd name="T173" fmla="*/ 867 w 867"/>
                    <a:gd name="T174" fmla="*/ 251 h 2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67" h="251">
                      <a:moveTo>
                        <a:pt x="867" y="218"/>
                      </a:moveTo>
                      <a:lnTo>
                        <a:pt x="867" y="209"/>
                      </a:lnTo>
                      <a:lnTo>
                        <a:pt x="867" y="201"/>
                      </a:lnTo>
                      <a:lnTo>
                        <a:pt x="865" y="201"/>
                      </a:lnTo>
                      <a:lnTo>
                        <a:pt x="864" y="201"/>
                      </a:lnTo>
                      <a:lnTo>
                        <a:pt x="864" y="211"/>
                      </a:lnTo>
                      <a:lnTo>
                        <a:pt x="864" y="218"/>
                      </a:lnTo>
                      <a:lnTo>
                        <a:pt x="864" y="226"/>
                      </a:lnTo>
                      <a:lnTo>
                        <a:pt x="864" y="234"/>
                      </a:lnTo>
                      <a:lnTo>
                        <a:pt x="865" y="232"/>
                      </a:lnTo>
                      <a:lnTo>
                        <a:pt x="867" y="230"/>
                      </a:lnTo>
                      <a:lnTo>
                        <a:pt x="867" y="224"/>
                      </a:lnTo>
                      <a:lnTo>
                        <a:pt x="867" y="218"/>
                      </a:lnTo>
                      <a:close/>
                      <a:moveTo>
                        <a:pt x="860" y="135"/>
                      </a:moveTo>
                      <a:lnTo>
                        <a:pt x="856" y="118"/>
                      </a:lnTo>
                      <a:lnTo>
                        <a:pt x="852" y="103"/>
                      </a:lnTo>
                      <a:lnTo>
                        <a:pt x="846" y="86"/>
                      </a:lnTo>
                      <a:lnTo>
                        <a:pt x="843" y="70"/>
                      </a:lnTo>
                      <a:lnTo>
                        <a:pt x="841" y="72"/>
                      </a:lnTo>
                      <a:lnTo>
                        <a:pt x="843" y="70"/>
                      </a:lnTo>
                      <a:lnTo>
                        <a:pt x="835" y="52"/>
                      </a:lnTo>
                      <a:lnTo>
                        <a:pt x="827" y="34"/>
                      </a:lnTo>
                      <a:lnTo>
                        <a:pt x="818" y="15"/>
                      </a:lnTo>
                      <a:lnTo>
                        <a:pt x="808" y="0"/>
                      </a:lnTo>
                      <a:lnTo>
                        <a:pt x="807" y="2"/>
                      </a:lnTo>
                      <a:lnTo>
                        <a:pt x="807" y="4"/>
                      </a:lnTo>
                      <a:lnTo>
                        <a:pt x="824" y="36"/>
                      </a:lnTo>
                      <a:lnTo>
                        <a:pt x="837" y="72"/>
                      </a:lnTo>
                      <a:lnTo>
                        <a:pt x="848" y="106"/>
                      </a:lnTo>
                      <a:lnTo>
                        <a:pt x="856" y="144"/>
                      </a:lnTo>
                      <a:lnTo>
                        <a:pt x="858" y="139"/>
                      </a:lnTo>
                      <a:lnTo>
                        <a:pt x="860" y="135"/>
                      </a:lnTo>
                      <a:close/>
                      <a:moveTo>
                        <a:pt x="33" y="52"/>
                      </a:moveTo>
                      <a:lnTo>
                        <a:pt x="25" y="70"/>
                      </a:lnTo>
                      <a:lnTo>
                        <a:pt x="19" y="91"/>
                      </a:lnTo>
                      <a:lnTo>
                        <a:pt x="14" y="110"/>
                      </a:lnTo>
                      <a:lnTo>
                        <a:pt x="8" y="131"/>
                      </a:lnTo>
                      <a:lnTo>
                        <a:pt x="4" y="152"/>
                      </a:lnTo>
                      <a:lnTo>
                        <a:pt x="2" y="175"/>
                      </a:lnTo>
                      <a:lnTo>
                        <a:pt x="0" y="196"/>
                      </a:lnTo>
                      <a:lnTo>
                        <a:pt x="0" y="218"/>
                      </a:lnTo>
                      <a:lnTo>
                        <a:pt x="0" y="228"/>
                      </a:lnTo>
                      <a:lnTo>
                        <a:pt x="0" y="237"/>
                      </a:lnTo>
                      <a:lnTo>
                        <a:pt x="2" y="245"/>
                      </a:lnTo>
                      <a:lnTo>
                        <a:pt x="6" y="251"/>
                      </a:lnTo>
                      <a:lnTo>
                        <a:pt x="4" y="235"/>
                      </a:lnTo>
                      <a:lnTo>
                        <a:pt x="4" y="218"/>
                      </a:lnTo>
                      <a:lnTo>
                        <a:pt x="4" y="196"/>
                      </a:lnTo>
                      <a:lnTo>
                        <a:pt x="6" y="175"/>
                      </a:lnTo>
                      <a:lnTo>
                        <a:pt x="8" y="154"/>
                      </a:lnTo>
                      <a:lnTo>
                        <a:pt x="12" y="133"/>
                      </a:lnTo>
                      <a:lnTo>
                        <a:pt x="17" y="114"/>
                      </a:lnTo>
                      <a:lnTo>
                        <a:pt x="23" y="93"/>
                      </a:lnTo>
                      <a:lnTo>
                        <a:pt x="29" y="74"/>
                      </a:lnTo>
                      <a:lnTo>
                        <a:pt x="36" y="55"/>
                      </a:lnTo>
                      <a:lnTo>
                        <a:pt x="35" y="53"/>
                      </a:lnTo>
                      <a:lnTo>
                        <a:pt x="33" y="52"/>
                      </a:lnTo>
                      <a:close/>
                    </a:path>
                  </a:pathLst>
                </a:custGeom>
                <a:solidFill>
                  <a:srgbClr val="ACACD0"/>
                </a:solidFill>
                <a:ln w="9525">
                  <a:noFill/>
                  <a:round/>
                  <a:headEnd/>
                  <a:tailEnd/>
                </a:ln>
              </p:spPr>
              <p:txBody>
                <a:bodyPr/>
                <a:lstStyle/>
                <a:p>
                  <a:endParaRPr lang="en-US"/>
                </a:p>
              </p:txBody>
            </p:sp>
            <p:sp>
              <p:nvSpPr>
                <p:cNvPr id="22392" name="Freeform 570"/>
                <p:cNvSpPr>
                  <a:spLocks noEditPoints="1"/>
                </p:cNvSpPr>
                <p:nvPr/>
              </p:nvSpPr>
              <p:spPr bwMode="auto">
                <a:xfrm>
                  <a:off x="1407" y="2056"/>
                  <a:ext cx="863" cy="256"/>
                </a:xfrm>
                <a:custGeom>
                  <a:avLst/>
                  <a:gdLst>
                    <a:gd name="T0" fmla="*/ 863 w 863"/>
                    <a:gd name="T1" fmla="*/ 216 h 256"/>
                    <a:gd name="T2" fmla="*/ 863 w 863"/>
                    <a:gd name="T3" fmla="*/ 207 h 256"/>
                    <a:gd name="T4" fmla="*/ 863 w 863"/>
                    <a:gd name="T5" fmla="*/ 199 h 256"/>
                    <a:gd name="T6" fmla="*/ 862 w 863"/>
                    <a:gd name="T7" fmla="*/ 199 h 256"/>
                    <a:gd name="T8" fmla="*/ 858 w 863"/>
                    <a:gd name="T9" fmla="*/ 201 h 256"/>
                    <a:gd name="T10" fmla="*/ 860 w 863"/>
                    <a:gd name="T11" fmla="*/ 209 h 256"/>
                    <a:gd name="T12" fmla="*/ 860 w 863"/>
                    <a:gd name="T13" fmla="*/ 216 h 256"/>
                    <a:gd name="T14" fmla="*/ 858 w 863"/>
                    <a:gd name="T15" fmla="*/ 226 h 256"/>
                    <a:gd name="T16" fmla="*/ 858 w 863"/>
                    <a:gd name="T17" fmla="*/ 233 h 256"/>
                    <a:gd name="T18" fmla="*/ 862 w 863"/>
                    <a:gd name="T19" fmla="*/ 232 h 256"/>
                    <a:gd name="T20" fmla="*/ 863 w 863"/>
                    <a:gd name="T21" fmla="*/ 230 h 256"/>
                    <a:gd name="T22" fmla="*/ 863 w 863"/>
                    <a:gd name="T23" fmla="*/ 222 h 256"/>
                    <a:gd name="T24" fmla="*/ 863 w 863"/>
                    <a:gd name="T25" fmla="*/ 216 h 256"/>
                    <a:gd name="T26" fmla="*/ 856 w 863"/>
                    <a:gd name="T27" fmla="*/ 137 h 256"/>
                    <a:gd name="T28" fmla="*/ 848 w 863"/>
                    <a:gd name="T29" fmla="*/ 101 h 256"/>
                    <a:gd name="T30" fmla="*/ 837 w 863"/>
                    <a:gd name="T31" fmla="*/ 67 h 256"/>
                    <a:gd name="T32" fmla="*/ 822 w 863"/>
                    <a:gd name="T33" fmla="*/ 32 h 256"/>
                    <a:gd name="T34" fmla="*/ 805 w 863"/>
                    <a:gd name="T35" fmla="*/ 0 h 256"/>
                    <a:gd name="T36" fmla="*/ 805 w 863"/>
                    <a:gd name="T37" fmla="*/ 2 h 256"/>
                    <a:gd name="T38" fmla="*/ 803 w 863"/>
                    <a:gd name="T39" fmla="*/ 6 h 256"/>
                    <a:gd name="T40" fmla="*/ 820 w 863"/>
                    <a:gd name="T41" fmla="*/ 38 h 256"/>
                    <a:gd name="T42" fmla="*/ 835 w 863"/>
                    <a:gd name="T43" fmla="*/ 72 h 256"/>
                    <a:gd name="T44" fmla="*/ 844 w 863"/>
                    <a:gd name="T45" fmla="*/ 108 h 256"/>
                    <a:gd name="T46" fmla="*/ 854 w 863"/>
                    <a:gd name="T47" fmla="*/ 146 h 256"/>
                    <a:gd name="T48" fmla="*/ 854 w 863"/>
                    <a:gd name="T49" fmla="*/ 142 h 256"/>
                    <a:gd name="T50" fmla="*/ 856 w 863"/>
                    <a:gd name="T51" fmla="*/ 137 h 256"/>
                    <a:gd name="T52" fmla="*/ 33 w 863"/>
                    <a:gd name="T53" fmla="*/ 51 h 256"/>
                    <a:gd name="T54" fmla="*/ 25 w 863"/>
                    <a:gd name="T55" fmla="*/ 70 h 256"/>
                    <a:gd name="T56" fmla="*/ 19 w 863"/>
                    <a:gd name="T57" fmla="*/ 89 h 256"/>
                    <a:gd name="T58" fmla="*/ 14 w 863"/>
                    <a:gd name="T59" fmla="*/ 110 h 256"/>
                    <a:gd name="T60" fmla="*/ 8 w 863"/>
                    <a:gd name="T61" fmla="*/ 131 h 256"/>
                    <a:gd name="T62" fmla="*/ 4 w 863"/>
                    <a:gd name="T63" fmla="*/ 152 h 256"/>
                    <a:gd name="T64" fmla="*/ 2 w 863"/>
                    <a:gd name="T65" fmla="*/ 173 h 256"/>
                    <a:gd name="T66" fmla="*/ 0 w 863"/>
                    <a:gd name="T67" fmla="*/ 194 h 256"/>
                    <a:gd name="T68" fmla="*/ 0 w 863"/>
                    <a:gd name="T69" fmla="*/ 216 h 256"/>
                    <a:gd name="T70" fmla="*/ 0 w 863"/>
                    <a:gd name="T71" fmla="*/ 230 h 256"/>
                    <a:gd name="T72" fmla="*/ 0 w 863"/>
                    <a:gd name="T73" fmla="*/ 243 h 256"/>
                    <a:gd name="T74" fmla="*/ 4 w 863"/>
                    <a:gd name="T75" fmla="*/ 249 h 256"/>
                    <a:gd name="T76" fmla="*/ 6 w 863"/>
                    <a:gd name="T77" fmla="*/ 256 h 256"/>
                    <a:gd name="T78" fmla="*/ 4 w 863"/>
                    <a:gd name="T79" fmla="*/ 235 h 256"/>
                    <a:gd name="T80" fmla="*/ 4 w 863"/>
                    <a:gd name="T81" fmla="*/ 216 h 256"/>
                    <a:gd name="T82" fmla="*/ 4 w 863"/>
                    <a:gd name="T83" fmla="*/ 196 h 256"/>
                    <a:gd name="T84" fmla="*/ 6 w 863"/>
                    <a:gd name="T85" fmla="*/ 175 h 256"/>
                    <a:gd name="T86" fmla="*/ 10 w 863"/>
                    <a:gd name="T87" fmla="*/ 154 h 256"/>
                    <a:gd name="T88" fmla="*/ 12 w 863"/>
                    <a:gd name="T89" fmla="*/ 133 h 256"/>
                    <a:gd name="T90" fmla="*/ 17 w 863"/>
                    <a:gd name="T91" fmla="*/ 112 h 256"/>
                    <a:gd name="T92" fmla="*/ 23 w 863"/>
                    <a:gd name="T93" fmla="*/ 93 h 256"/>
                    <a:gd name="T94" fmla="*/ 29 w 863"/>
                    <a:gd name="T95" fmla="*/ 74 h 256"/>
                    <a:gd name="T96" fmla="*/ 36 w 863"/>
                    <a:gd name="T97" fmla="*/ 55 h 256"/>
                    <a:gd name="T98" fmla="*/ 34 w 863"/>
                    <a:gd name="T99" fmla="*/ 53 h 256"/>
                    <a:gd name="T100" fmla="*/ 33 w 863"/>
                    <a:gd name="T101" fmla="*/ 51 h 2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3"/>
                    <a:gd name="T154" fmla="*/ 0 h 256"/>
                    <a:gd name="T155" fmla="*/ 863 w 863"/>
                    <a:gd name="T156" fmla="*/ 256 h 2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3" h="256">
                      <a:moveTo>
                        <a:pt x="863" y="216"/>
                      </a:moveTo>
                      <a:lnTo>
                        <a:pt x="863" y="207"/>
                      </a:lnTo>
                      <a:lnTo>
                        <a:pt x="863" y="199"/>
                      </a:lnTo>
                      <a:lnTo>
                        <a:pt x="862" y="199"/>
                      </a:lnTo>
                      <a:lnTo>
                        <a:pt x="858" y="201"/>
                      </a:lnTo>
                      <a:lnTo>
                        <a:pt x="860" y="209"/>
                      </a:lnTo>
                      <a:lnTo>
                        <a:pt x="860" y="216"/>
                      </a:lnTo>
                      <a:lnTo>
                        <a:pt x="858" y="226"/>
                      </a:lnTo>
                      <a:lnTo>
                        <a:pt x="858" y="233"/>
                      </a:lnTo>
                      <a:lnTo>
                        <a:pt x="862" y="232"/>
                      </a:lnTo>
                      <a:lnTo>
                        <a:pt x="863" y="230"/>
                      </a:lnTo>
                      <a:lnTo>
                        <a:pt x="863" y="222"/>
                      </a:lnTo>
                      <a:lnTo>
                        <a:pt x="863" y="216"/>
                      </a:lnTo>
                      <a:close/>
                      <a:moveTo>
                        <a:pt x="856" y="137"/>
                      </a:moveTo>
                      <a:lnTo>
                        <a:pt x="848" y="101"/>
                      </a:lnTo>
                      <a:lnTo>
                        <a:pt x="837" y="67"/>
                      </a:lnTo>
                      <a:lnTo>
                        <a:pt x="822" y="32"/>
                      </a:lnTo>
                      <a:lnTo>
                        <a:pt x="805" y="0"/>
                      </a:lnTo>
                      <a:lnTo>
                        <a:pt x="805" y="2"/>
                      </a:lnTo>
                      <a:lnTo>
                        <a:pt x="803" y="6"/>
                      </a:lnTo>
                      <a:lnTo>
                        <a:pt x="820" y="38"/>
                      </a:lnTo>
                      <a:lnTo>
                        <a:pt x="835" y="72"/>
                      </a:lnTo>
                      <a:lnTo>
                        <a:pt x="844" y="108"/>
                      </a:lnTo>
                      <a:lnTo>
                        <a:pt x="854" y="146"/>
                      </a:lnTo>
                      <a:lnTo>
                        <a:pt x="854" y="142"/>
                      </a:lnTo>
                      <a:lnTo>
                        <a:pt x="856" y="137"/>
                      </a:lnTo>
                      <a:close/>
                      <a:moveTo>
                        <a:pt x="33" y="51"/>
                      </a:moveTo>
                      <a:lnTo>
                        <a:pt x="25" y="70"/>
                      </a:lnTo>
                      <a:lnTo>
                        <a:pt x="19" y="89"/>
                      </a:lnTo>
                      <a:lnTo>
                        <a:pt x="14" y="110"/>
                      </a:lnTo>
                      <a:lnTo>
                        <a:pt x="8" y="131"/>
                      </a:lnTo>
                      <a:lnTo>
                        <a:pt x="4" y="152"/>
                      </a:lnTo>
                      <a:lnTo>
                        <a:pt x="2" y="173"/>
                      </a:lnTo>
                      <a:lnTo>
                        <a:pt x="0" y="194"/>
                      </a:lnTo>
                      <a:lnTo>
                        <a:pt x="0" y="216"/>
                      </a:lnTo>
                      <a:lnTo>
                        <a:pt x="0" y="230"/>
                      </a:lnTo>
                      <a:lnTo>
                        <a:pt x="0" y="243"/>
                      </a:lnTo>
                      <a:lnTo>
                        <a:pt x="4" y="249"/>
                      </a:lnTo>
                      <a:lnTo>
                        <a:pt x="6" y="256"/>
                      </a:lnTo>
                      <a:lnTo>
                        <a:pt x="4" y="235"/>
                      </a:lnTo>
                      <a:lnTo>
                        <a:pt x="4" y="216"/>
                      </a:lnTo>
                      <a:lnTo>
                        <a:pt x="4" y="196"/>
                      </a:lnTo>
                      <a:lnTo>
                        <a:pt x="6" y="175"/>
                      </a:lnTo>
                      <a:lnTo>
                        <a:pt x="10" y="154"/>
                      </a:lnTo>
                      <a:lnTo>
                        <a:pt x="12" y="133"/>
                      </a:lnTo>
                      <a:lnTo>
                        <a:pt x="17" y="112"/>
                      </a:lnTo>
                      <a:lnTo>
                        <a:pt x="23" y="93"/>
                      </a:lnTo>
                      <a:lnTo>
                        <a:pt x="29" y="74"/>
                      </a:lnTo>
                      <a:lnTo>
                        <a:pt x="36" y="55"/>
                      </a:lnTo>
                      <a:lnTo>
                        <a:pt x="34" y="53"/>
                      </a:lnTo>
                      <a:lnTo>
                        <a:pt x="33" y="51"/>
                      </a:lnTo>
                      <a:close/>
                    </a:path>
                  </a:pathLst>
                </a:custGeom>
                <a:solidFill>
                  <a:srgbClr val="ACADD0"/>
                </a:solidFill>
                <a:ln w="9525">
                  <a:noFill/>
                  <a:round/>
                  <a:headEnd/>
                  <a:tailEnd/>
                </a:ln>
              </p:spPr>
              <p:txBody>
                <a:bodyPr/>
                <a:lstStyle/>
                <a:p>
                  <a:endParaRPr lang="en-US"/>
                </a:p>
              </p:txBody>
            </p:sp>
            <p:sp>
              <p:nvSpPr>
                <p:cNvPr id="22393" name="Freeform 571"/>
                <p:cNvSpPr>
                  <a:spLocks noEditPoints="1"/>
                </p:cNvSpPr>
                <p:nvPr/>
              </p:nvSpPr>
              <p:spPr bwMode="auto">
                <a:xfrm>
                  <a:off x="1409" y="2058"/>
                  <a:ext cx="860" cy="262"/>
                </a:xfrm>
                <a:custGeom>
                  <a:avLst/>
                  <a:gdLst>
                    <a:gd name="T0" fmla="*/ 860 w 860"/>
                    <a:gd name="T1" fmla="*/ 214 h 262"/>
                    <a:gd name="T2" fmla="*/ 860 w 860"/>
                    <a:gd name="T3" fmla="*/ 207 h 262"/>
                    <a:gd name="T4" fmla="*/ 860 w 860"/>
                    <a:gd name="T5" fmla="*/ 197 h 262"/>
                    <a:gd name="T6" fmla="*/ 856 w 860"/>
                    <a:gd name="T7" fmla="*/ 199 h 262"/>
                    <a:gd name="T8" fmla="*/ 854 w 860"/>
                    <a:gd name="T9" fmla="*/ 199 h 262"/>
                    <a:gd name="T10" fmla="*/ 854 w 860"/>
                    <a:gd name="T11" fmla="*/ 207 h 262"/>
                    <a:gd name="T12" fmla="*/ 854 w 860"/>
                    <a:gd name="T13" fmla="*/ 214 h 262"/>
                    <a:gd name="T14" fmla="*/ 854 w 860"/>
                    <a:gd name="T15" fmla="*/ 224 h 262"/>
                    <a:gd name="T16" fmla="*/ 854 w 860"/>
                    <a:gd name="T17" fmla="*/ 235 h 262"/>
                    <a:gd name="T18" fmla="*/ 856 w 860"/>
                    <a:gd name="T19" fmla="*/ 231 h 262"/>
                    <a:gd name="T20" fmla="*/ 860 w 860"/>
                    <a:gd name="T21" fmla="*/ 230 h 262"/>
                    <a:gd name="T22" fmla="*/ 860 w 860"/>
                    <a:gd name="T23" fmla="*/ 222 h 262"/>
                    <a:gd name="T24" fmla="*/ 860 w 860"/>
                    <a:gd name="T25" fmla="*/ 214 h 262"/>
                    <a:gd name="T26" fmla="*/ 852 w 860"/>
                    <a:gd name="T27" fmla="*/ 140 h 262"/>
                    <a:gd name="T28" fmla="*/ 844 w 860"/>
                    <a:gd name="T29" fmla="*/ 102 h 262"/>
                    <a:gd name="T30" fmla="*/ 833 w 860"/>
                    <a:gd name="T31" fmla="*/ 68 h 262"/>
                    <a:gd name="T32" fmla="*/ 820 w 860"/>
                    <a:gd name="T33" fmla="*/ 32 h 262"/>
                    <a:gd name="T34" fmla="*/ 803 w 860"/>
                    <a:gd name="T35" fmla="*/ 0 h 262"/>
                    <a:gd name="T36" fmla="*/ 801 w 860"/>
                    <a:gd name="T37" fmla="*/ 4 h 262"/>
                    <a:gd name="T38" fmla="*/ 801 w 860"/>
                    <a:gd name="T39" fmla="*/ 6 h 262"/>
                    <a:gd name="T40" fmla="*/ 818 w 860"/>
                    <a:gd name="T41" fmla="*/ 40 h 262"/>
                    <a:gd name="T42" fmla="*/ 831 w 860"/>
                    <a:gd name="T43" fmla="*/ 74 h 262"/>
                    <a:gd name="T44" fmla="*/ 842 w 860"/>
                    <a:gd name="T45" fmla="*/ 110 h 262"/>
                    <a:gd name="T46" fmla="*/ 850 w 860"/>
                    <a:gd name="T47" fmla="*/ 148 h 262"/>
                    <a:gd name="T48" fmla="*/ 852 w 860"/>
                    <a:gd name="T49" fmla="*/ 144 h 262"/>
                    <a:gd name="T50" fmla="*/ 852 w 860"/>
                    <a:gd name="T51" fmla="*/ 140 h 262"/>
                    <a:gd name="T52" fmla="*/ 32 w 860"/>
                    <a:gd name="T53" fmla="*/ 51 h 262"/>
                    <a:gd name="T54" fmla="*/ 25 w 860"/>
                    <a:gd name="T55" fmla="*/ 70 h 262"/>
                    <a:gd name="T56" fmla="*/ 19 w 860"/>
                    <a:gd name="T57" fmla="*/ 89 h 262"/>
                    <a:gd name="T58" fmla="*/ 13 w 860"/>
                    <a:gd name="T59" fmla="*/ 110 h 262"/>
                    <a:gd name="T60" fmla="*/ 8 w 860"/>
                    <a:gd name="T61" fmla="*/ 129 h 262"/>
                    <a:gd name="T62" fmla="*/ 4 w 860"/>
                    <a:gd name="T63" fmla="*/ 150 h 262"/>
                    <a:gd name="T64" fmla="*/ 2 w 860"/>
                    <a:gd name="T65" fmla="*/ 171 h 262"/>
                    <a:gd name="T66" fmla="*/ 0 w 860"/>
                    <a:gd name="T67" fmla="*/ 192 h 262"/>
                    <a:gd name="T68" fmla="*/ 0 w 860"/>
                    <a:gd name="T69" fmla="*/ 214 h 262"/>
                    <a:gd name="T70" fmla="*/ 0 w 860"/>
                    <a:gd name="T71" fmla="*/ 231 h 262"/>
                    <a:gd name="T72" fmla="*/ 2 w 860"/>
                    <a:gd name="T73" fmla="*/ 247 h 262"/>
                    <a:gd name="T74" fmla="*/ 4 w 860"/>
                    <a:gd name="T75" fmla="*/ 254 h 262"/>
                    <a:gd name="T76" fmla="*/ 8 w 860"/>
                    <a:gd name="T77" fmla="*/ 262 h 262"/>
                    <a:gd name="T78" fmla="*/ 6 w 860"/>
                    <a:gd name="T79" fmla="*/ 237 h 262"/>
                    <a:gd name="T80" fmla="*/ 4 w 860"/>
                    <a:gd name="T81" fmla="*/ 214 h 262"/>
                    <a:gd name="T82" fmla="*/ 6 w 860"/>
                    <a:gd name="T83" fmla="*/ 194 h 262"/>
                    <a:gd name="T84" fmla="*/ 6 w 860"/>
                    <a:gd name="T85" fmla="*/ 173 h 262"/>
                    <a:gd name="T86" fmla="*/ 10 w 860"/>
                    <a:gd name="T87" fmla="*/ 152 h 262"/>
                    <a:gd name="T88" fmla="*/ 13 w 860"/>
                    <a:gd name="T89" fmla="*/ 131 h 262"/>
                    <a:gd name="T90" fmla="*/ 17 w 860"/>
                    <a:gd name="T91" fmla="*/ 112 h 262"/>
                    <a:gd name="T92" fmla="*/ 23 w 860"/>
                    <a:gd name="T93" fmla="*/ 91 h 262"/>
                    <a:gd name="T94" fmla="*/ 29 w 860"/>
                    <a:gd name="T95" fmla="*/ 72 h 262"/>
                    <a:gd name="T96" fmla="*/ 36 w 860"/>
                    <a:gd name="T97" fmla="*/ 55 h 262"/>
                    <a:gd name="T98" fmla="*/ 34 w 860"/>
                    <a:gd name="T99" fmla="*/ 53 h 262"/>
                    <a:gd name="T100" fmla="*/ 32 w 860"/>
                    <a:gd name="T101" fmla="*/ 51 h 2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0"/>
                    <a:gd name="T154" fmla="*/ 0 h 262"/>
                    <a:gd name="T155" fmla="*/ 860 w 860"/>
                    <a:gd name="T156" fmla="*/ 262 h 2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0" h="262">
                      <a:moveTo>
                        <a:pt x="860" y="214"/>
                      </a:moveTo>
                      <a:lnTo>
                        <a:pt x="860" y="207"/>
                      </a:lnTo>
                      <a:lnTo>
                        <a:pt x="860" y="197"/>
                      </a:lnTo>
                      <a:lnTo>
                        <a:pt x="856" y="199"/>
                      </a:lnTo>
                      <a:lnTo>
                        <a:pt x="854" y="199"/>
                      </a:lnTo>
                      <a:lnTo>
                        <a:pt x="854" y="207"/>
                      </a:lnTo>
                      <a:lnTo>
                        <a:pt x="854" y="214"/>
                      </a:lnTo>
                      <a:lnTo>
                        <a:pt x="854" y="224"/>
                      </a:lnTo>
                      <a:lnTo>
                        <a:pt x="854" y="235"/>
                      </a:lnTo>
                      <a:lnTo>
                        <a:pt x="856" y="231"/>
                      </a:lnTo>
                      <a:lnTo>
                        <a:pt x="860" y="230"/>
                      </a:lnTo>
                      <a:lnTo>
                        <a:pt x="860" y="222"/>
                      </a:lnTo>
                      <a:lnTo>
                        <a:pt x="860" y="214"/>
                      </a:lnTo>
                      <a:close/>
                      <a:moveTo>
                        <a:pt x="852" y="140"/>
                      </a:moveTo>
                      <a:lnTo>
                        <a:pt x="844" y="102"/>
                      </a:lnTo>
                      <a:lnTo>
                        <a:pt x="833" y="68"/>
                      </a:lnTo>
                      <a:lnTo>
                        <a:pt x="820" y="32"/>
                      </a:lnTo>
                      <a:lnTo>
                        <a:pt x="803" y="0"/>
                      </a:lnTo>
                      <a:lnTo>
                        <a:pt x="801" y="4"/>
                      </a:lnTo>
                      <a:lnTo>
                        <a:pt x="801" y="6"/>
                      </a:lnTo>
                      <a:lnTo>
                        <a:pt x="818" y="40"/>
                      </a:lnTo>
                      <a:lnTo>
                        <a:pt x="831" y="74"/>
                      </a:lnTo>
                      <a:lnTo>
                        <a:pt x="842" y="110"/>
                      </a:lnTo>
                      <a:lnTo>
                        <a:pt x="850" y="148"/>
                      </a:lnTo>
                      <a:lnTo>
                        <a:pt x="852" y="144"/>
                      </a:lnTo>
                      <a:lnTo>
                        <a:pt x="852" y="140"/>
                      </a:lnTo>
                      <a:close/>
                      <a:moveTo>
                        <a:pt x="32" y="51"/>
                      </a:moveTo>
                      <a:lnTo>
                        <a:pt x="25" y="70"/>
                      </a:lnTo>
                      <a:lnTo>
                        <a:pt x="19" y="89"/>
                      </a:lnTo>
                      <a:lnTo>
                        <a:pt x="13" y="110"/>
                      </a:lnTo>
                      <a:lnTo>
                        <a:pt x="8" y="129"/>
                      </a:lnTo>
                      <a:lnTo>
                        <a:pt x="4" y="150"/>
                      </a:lnTo>
                      <a:lnTo>
                        <a:pt x="2" y="171"/>
                      </a:lnTo>
                      <a:lnTo>
                        <a:pt x="0" y="192"/>
                      </a:lnTo>
                      <a:lnTo>
                        <a:pt x="0" y="214"/>
                      </a:lnTo>
                      <a:lnTo>
                        <a:pt x="0" y="231"/>
                      </a:lnTo>
                      <a:lnTo>
                        <a:pt x="2" y="247"/>
                      </a:lnTo>
                      <a:lnTo>
                        <a:pt x="4" y="254"/>
                      </a:lnTo>
                      <a:lnTo>
                        <a:pt x="8" y="262"/>
                      </a:lnTo>
                      <a:lnTo>
                        <a:pt x="6" y="237"/>
                      </a:lnTo>
                      <a:lnTo>
                        <a:pt x="4" y="214"/>
                      </a:lnTo>
                      <a:lnTo>
                        <a:pt x="6" y="194"/>
                      </a:lnTo>
                      <a:lnTo>
                        <a:pt x="6" y="173"/>
                      </a:lnTo>
                      <a:lnTo>
                        <a:pt x="10" y="152"/>
                      </a:lnTo>
                      <a:lnTo>
                        <a:pt x="13" y="131"/>
                      </a:lnTo>
                      <a:lnTo>
                        <a:pt x="17" y="112"/>
                      </a:lnTo>
                      <a:lnTo>
                        <a:pt x="23" y="91"/>
                      </a:lnTo>
                      <a:lnTo>
                        <a:pt x="29" y="72"/>
                      </a:lnTo>
                      <a:lnTo>
                        <a:pt x="36" y="55"/>
                      </a:lnTo>
                      <a:lnTo>
                        <a:pt x="34" y="53"/>
                      </a:lnTo>
                      <a:lnTo>
                        <a:pt x="32" y="51"/>
                      </a:lnTo>
                      <a:close/>
                    </a:path>
                  </a:pathLst>
                </a:custGeom>
                <a:solidFill>
                  <a:srgbClr val="ADADD0"/>
                </a:solidFill>
                <a:ln w="9525">
                  <a:noFill/>
                  <a:round/>
                  <a:headEnd/>
                  <a:tailEnd/>
                </a:ln>
              </p:spPr>
              <p:txBody>
                <a:bodyPr/>
                <a:lstStyle/>
                <a:p>
                  <a:endParaRPr lang="en-US"/>
                </a:p>
              </p:txBody>
            </p:sp>
            <p:sp>
              <p:nvSpPr>
                <p:cNvPr id="22394" name="Freeform 572"/>
                <p:cNvSpPr>
                  <a:spLocks noEditPoints="1"/>
                </p:cNvSpPr>
                <p:nvPr/>
              </p:nvSpPr>
              <p:spPr bwMode="auto">
                <a:xfrm>
                  <a:off x="1411" y="2062"/>
                  <a:ext cx="856" cy="263"/>
                </a:xfrm>
                <a:custGeom>
                  <a:avLst/>
                  <a:gdLst>
                    <a:gd name="T0" fmla="*/ 856 w 856"/>
                    <a:gd name="T1" fmla="*/ 210 h 263"/>
                    <a:gd name="T2" fmla="*/ 856 w 856"/>
                    <a:gd name="T3" fmla="*/ 203 h 263"/>
                    <a:gd name="T4" fmla="*/ 854 w 856"/>
                    <a:gd name="T5" fmla="*/ 195 h 263"/>
                    <a:gd name="T6" fmla="*/ 852 w 856"/>
                    <a:gd name="T7" fmla="*/ 195 h 263"/>
                    <a:gd name="T8" fmla="*/ 850 w 856"/>
                    <a:gd name="T9" fmla="*/ 195 h 263"/>
                    <a:gd name="T10" fmla="*/ 850 w 856"/>
                    <a:gd name="T11" fmla="*/ 203 h 263"/>
                    <a:gd name="T12" fmla="*/ 850 w 856"/>
                    <a:gd name="T13" fmla="*/ 210 h 263"/>
                    <a:gd name="T14" fmla="*/ 850 w 856"/>
                    <a:gd name="T15" fmla="*/ 222 h 263"/>
                    <a:gd name="T16" fmla="*/ 850 w 856"/>
                    <a:gd name="T17" fmla="*/ 233 h 263"/>
                    <a:gd name="T18" fmla="*/ 852 w 856"/>
                    <a:gd name="T19" fmla="*/ 231 h 263"/>
                    <a:gd name="T20" fmla="*/ 854 w 856"/>
                    <a:gd name="T21" fmla="*/ 227 h 263"/>
                    <a:gd name="T22" fmla="*/ 854 w 856"/>
                    <a:gd name="T23" fmla="*/ 220 h 263"/>
                    <a:gd name="T24" fmla="*/ 856 w 856"/>
                    <a:gd name="T25" fmla="*/ 210 h 263"/>
                    <a:gd name="T26" fmla="*/ 850 w 856"/>
                    <a:gd name="T27" fmla="*/ 140 h 263"/>
                    <a:gd name="T28" fmla="*/ 840 w 856"/>
                    <a:gd name="T29" fmla="*/ 102 h 263"/>
                    <a:gd name="T30" fmla="*/ 831 w 856"/>
                    <a:gd name="T31" fmla="*/ 66 h 263"/>
                    <a:gd name="T32" fmla="*/ 816 w 856"/>
                    <a:gd name="T33" fmla="*/ 32 h 263"/>
                    <a:gd name="T34" fmla="*/ 799 w 856"/>
                    <a:gd name="T35" fmla="*/ 0 h 263"/>
                    <a:gd name="T36" fmla="*/ 799 w 856"/>
                    <a:gd name="T37" fmla="*/ 2 h 263"/>
                    <a:gd name="T38" fmla="*/ 797 w 856"/>
                    <a:gd name="T39" fmla="*/ 4 h 263"/>
                    <a:gd name="T40" fmla="*/ 814 w 856"/>
                    <a:gd name="T41" fmla="*/ 38 h 263"/>
                    <a:gd name="T42" fmla="*/ 827 w 856"/>
                    <a:gd name="T43" fmla="*/ 74 h 263"/>
                    <a:gd name="T44" fmla="*/ 839 w 856"/>
                    <a:gd name="T45" fmla="*/ 110 h 263"/>
                    <a:gd name="T46" fmla="*/ 846 w 856"/>
                    <a:gd name="T47" fmla="*/ 148 h 263"/>
                    <a:gd name="T48" fmla="*/ 848 w 856"/>
                    <a:gd name="T49" fmla="*/ 144 h 263"/>
                    <a:gd name="T50" fmla="*/ 850 w 856"/>
                    <a:gd name="T51" fmla="*/ 140 h 263"/>
                    <a:gd name="T52" fmla="*/ 32 w 856"/>
                    <a:gd name="T53" fmla="*/ 49 h 263"/>
                    <a:gd name="T54" fmla="*/ 25 w 856"/>
                    <a:gd name="T55" fmla="*/ 68 h 263"/>
                    <a:gd name="T56" fmla="*/ 19 w 856"/>
                    <a:gd name="T57" fmla="*/ 87 h 263"/>
                    <a:gd name="T58" fmla="*/ 13 w 856"/>
                    <a:gd name="T59" fmla="*/ 106 h 263"/>
                    <a:gd name="T60" fmla="*/ 8 w 856"/>
                    <a:gd name="T61" fmla="*/ 127 h 263"/>
                    <a:gd name="T62" fmla="*/ 6 w 856"/>
                    <a:gd name="T63" fmla="*/ 148 h 263"/>
                    <a:gd name="T64" fmla="*/ 2 w 856"/>
                    <a:gd name="T65" fmla="*/ 169 h 263"/>
                    <a:gd name="T66" fmla="*/ 0 w 856"/>
                    <a:gd name="T67" fmla="*/ 190 h 263"/>
                    <a:gd name="T68" fmla="*/ 0 w 856"/>
                    <a:gd name="T69" fmla="*/ 210 h 263"/>
                    <a:gd name="T70" fmla="*/ 0 w 856"/>
                    <a:gd name="T71" fmla="*/ 229 h 263"/>
                    <a:gd name="T72" fmla="*/ 2 w 856"/>
                    <a:gd name="T73" fmla="*/ 250 h 263"/>
                    <a:gd name="T74" fmla="*/ 6 w 856"/>
                    <a:gd name="T75" fmla="*/ 258 h 263"/>
                    <a:gd name="T76" fmla="*/ 8 w 856"/>
                    <a:gd name="T77" fmla="*/ 263 h 263"/>
                    <a:gd name="T78" fmla="*/ 6 w 856"/>
                    <a:gd name="T79" fmla="*/ 237 h 263"/>
                    <a:gd name="T80" fmla="*/ 6 w 856"/>
                    <a:gd name="T81" fmla="*/ 210 h 263"/>
                    <a:gd name="T82" fmla="*/ 6 w 856"/>
                    <a:gd name="T83" fmla="*/ 190 h 263"/>
                    <a:gd name="T84" fmla="*/ 8 w 856"/>
                    <a:gd name="T85" fmla="*/ 169 h 263"/>
                    <a:gd name="T86" fmla="*/ 10 w 856"/>
                    <a:gd name="T87" fmla="*/ 148 h 263"/>
                    <a:gd name="T88" fmla="*/ 13 w 856"/>
                    <a:gd name="T89" fmla="*/ 129 h 263"/>
                    <a:gd name="T90" fmla="*/ 23 w 856"/>
                    <a:gd name="T91" fmla="*/ 89 h 263"/>
                    <a:gd name="T92" fmla="*/ 36 w 856"/>
                    <a:gd name="T93" fmla="*/ 51 h 263"/>
                    <a:gd name="T94" fmla="*/ 34 w 856"/>
                    <a:gd name="T95" fmla="*/ 51 h 263"/>
                    <a:gd name="T96" fmla="*/ 32 w 856"/>
                    <a:gd name="T97" fmla="*/ 49 h 2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6"/>
                    <a:gd name="T148" fmla="*/ 0 h 263"/>
                    <a:gd name="T149" fmla="*/ 856 w 856"/>
                    <a:gd name="T150" fmla="*/ 263 h 2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6" h="263">
                      <a:moveTo>
                        <a:pt x="856" y="210"/>
                      </a:moveTo>
                      <a:lnTo>
                        <a:pt x="856" y="203"/>
                      </a:lnTo>
                      <a:lnTo>
                        <a:pt x="854" y="195"/>
                      </a:lnTo>
                      <a:lnTo>
                        <a:pt x="852" y="195"/>
                      </a:lnTo>
                      <a:lnTo>
                        <a:pt x="850" y="195"/>
                      </a:lnTo>
                      <a:lnTo>
                        <a:pt x="850" y="203"/>
                      </a:lnTo>
                      <a:lnTo>
                        <a:pt x="850" y="210"/>
                      </a:lnTo>
                      <a:lnTo>
                        <a:pt x="850" y="222"/>
                      </a:lnTo>
                      <a:lnTo>
                        <a:pt x="850" y="233"/>
                      </a:lnTo>
                      <a:lnTo>
                        <a:pt x="852" y="231"/>
                      </a:lnTo>
                      <a:lnTo>
                        <a:pt x="854" y="227"/>
                      </a:lnTo>
                      <a:lnTo>
                        <a:pt x="854" y="220"/>
                      </a:lnTo>
                      <a:lnTo>
                        <a:pt x="856" y="210"/>
                      </a:lnTo>
                      <a:close/>
                      <a:moveTo>
                        <a:pt x="850" y="140"/>
                      </a:moveTo>
                      <a:lnTo>
                        <a:pt x="840" y="102"/>
                      </a:lnTo>
                      <a:lnTo>
                        <a:pt x="831" y="66"/>
                      </a:lnTo>
                      <a:lnTo>
                        <a:pt x="816" y="32"/>
                      </a:lnTo>
                      <a:lnTo>
                        <a:pt x="799" y="0"/>
                      </a:lnTo>
                      <a:lnTo>
                        <a:pt x="799" y="2"/>
                      </a:lnTo>
                      <a:lnTo>
                        <a:pt x="797" y="4"/>
                      </a:lnTo>
                      <a:lnTo>
                        <a:pt x="814" y="38"/>
                      </a:lnTo>
                      <a:lnTo>
                        <a:pt x="827" y="74"/>
                      </a:lnTo>
                      <a:lnTo>
                        <a:pt x="839" y="110"/>
                      </a:lnTo>
                      <a:lnTo>
                        <a:pt x="846" y="148"/>
                      </a:lnTo>
                      <a:lnTo>
                        <a:pt x="848" y="144"/>
                      </a:lnTo>
                      <a:lnTo>
                        <a:pt x="850" y="140"/>
                      </a:lnTo>
                      <a:close/>
                      <a:moveTo>
                        <a:pt x="32" y="49"/>
                      </a:moveTo>
                      <a:lnTo>
                        <a:pt x="25" y="68"/>
                      </a:lnTo>
                      <a:lnTo>
                        <a:pt x="19" y="87"/>
                      </a:lnTo>
                      <a:lnTo>
                        <a:pt x="13" y="106"/>
                      </a:lnTo>
                      <a:lnTo>
                        <a:pt x="8" y="127"/>
                      </a:lnTo>
                      <a:lnTo>
                        <a:pt x="6" y="148"/>
                      </a:lnTo>
                      <a:lnTo>
                        <a:pt x="2" y="169"/>
                      </a:lnTo>
                      <a:lnTo>
                        <a:pt x="0" y="190"/>
                      </a:lnTo>
                      <a:lnTo>
                        <a:pt x="0" y="210"/>
                      </a:lnTo>
                      <a:lnTo>
                        <a:pt x="0" y="229"/>
                      </a:lnTo>
                      <a:lnTo>
                        <a:pt x="2" y="250"/>
                      </a:lnTo>
                      <a:lnTo>
                        <a:pt x="6" y="258"/>
                      </a:lnTo>
                      <a:lnTo>
                        <a:pt x="8" y="263"/>
                      </a:lnTo>
                      <a:lnTo>
                        <a:pt x="6" y="237"/>
                      </a:lnTo>
                      <a:lnTo>
                        <a:pt x="6" y="210"/>
                      </a:lnTo>
                      <a:lnTo>
                        <a:pt x="6" y="190"/>
                      </a:lnTo>
                      <a:lnTo>
                        <a:pt x="8" y="169"/>
                      </a:lnTo>
                      <a:lnTo>
                        <a:pt x="10" y="148"/>
                      </a:lnTo>
                      <a:lnTo>
                        <a:pt x="13" y="129"/>
                      </a:lnTo>
                      <a:lnTo>
                        <a:pt x="23" y="89"/>
                      </a:lnTo>
                      <a:lnTo>
                        <a:pt x="36" y="51"/>
                      </a:lnTo>
                      <a:lnTo>
                        <a:pt x="34" y="51"/>
                      </a:lnTo>
                      <a:lnTo>
                        <a:pt x="32" y="49"/>
                      </a:lnTo>
                      <a:close/>
                    </a:path>
                  </a:pathLst>
                </a:custGeom>
                <a:solidFill>
                  <a:srgbClr val="ADADD0"/>
                </a:solidFill>
                <a:ln w="9525">
                  <a:noFill/>
                  <a:round/>
                  <a:headEnd/>
                  <a:tailEnd/>
                </a:ln>
              </p:spPr>
              <p:txBody>
                <a:bodyPr/>
                <a:lstStyle/>
                <a:p>
                  <a:endParaRPr lang="en-US"/>
                </a:p>
              </p:txBody>
            </p:sp>
            <p:sp>
              <p:nvSpPr>
                <p:cNvPr id="22395" name="Freeform 573"/>
                <p:cNvSpPr>
                  <a:spLocks noEditPoints="1"/>
                </p:cNvSpPr>
                <p:nvPr/>
              </p:nvSpPr>
              <p:spPr bwMode="auto">
                <a:xfrm>
                  <a:off x="1413" y="2064"/>
                  <a:ext cx="850" cy="269"/>
                </a:xfrm>
                <a:custGeom>
                  <a:avLst/>
                  <a:gdLst>
                    <a:gd name="T0" fmla="*/ 850 w 850"/>
                    <a:gd name="T1" fmla="*/ 208 h 269"/>
                    <a:gd name="T2" fmla="*/ 850 w 850"/>
                    <a:gd name="T3" fmla="*/ 201 h 269"/>
                    <a:gd name="T4" fmla="*/ 850 w 850"/>
                    <a:gd name="T5" fmla="*/ 193 h 269"/>
                    <a:gd name="T6" fmla="*/ 848 w 850"/>
                    <a:gd name="T7" fmla="*/ 193 h 269"/>
                    <a:gd name="T8" fmla="*/ 846 w 850"/>
                    <a:gd name="T9" fmla="*/ 195 h 269"/>
                    <a:gd name="T10" fmla="*/ 846 w 850"/>
                    <a:gd name="T11" fmla="*/ 201 h 269"/>
                    <a:gd name="T12" fmla="*/ 846 w 850"/>
                    <a:gd name="T13" fmla="*/ 208 h 269"/>
                    <a:gd name="T14" fmla="*/ 846 w 850"/>
                    <a:gd name="T15" fmla="*/ 220 h 269"/>
                    <a:gd name="T16" fmla="*/ 846 w 850"/>
                    <a:gd name="T17" fmla="*/ 233 h 269"/>
                    <a:gd name="T18" fmla="*/ 848 w 850"/>
                    <a:gd name="T19" fmla="*/ 231 h 269"/>
                    <a:gd name="T20" fmla="*/ 850 w 850"/>
                    <a:gd name="T21" fmla="*/ 229 h 269"/>
                    <a:gd name="T22" fmla="*/ 850 w 850"/>
                    <a:gd name="T23" fmla="*/ 218 h 269"/>
                    <a:gd name="T24" fmla="*/ 850 w 850"/>
                    <a:gd name="T25" fmla="*/ 208 h 269"/>
                    <a:gd name="T26" fmla="*/ 846 w 850"/>
                    <a:gd name="T27" fmla="*/ 142 h 269"/>
                    <a:gd name="T28" fmla="*/ 838 w 850"/>
                    <a:gd name="T29" fmla="*/ 104 h 269"/>
                    <a:gd name="T30" fmla="*/ 827 w 850"/>
                    <a:gd name="T31" fmla="*/ 68 h 269"/>
                    <a:gd name="T32" fmla="*/ 814 w 850"/>
                    <a:gd name="T33" fmla="*/ 34 h 269"/>
                    <a:gd name="T34" fmla="*/ 797 w 850"/>
                    <a:gd name="T35" fmla="*/ 0 h 269"/>
                    <a:gd name="T36" fmla="*/ 795 w 850"/>
                    <a:gd name="T37" fmla="*/ 2 h 269"/>
                    <a:gd name="T38" fmla="*/ 793 w 850"/>
                    <a:gd name="T39" fmla="*/ 5 h 269"/>
                    <a:gd name="T40" fmla="*/ 810 w 850"/>
                    <a:gd name="T41" fmla="*/ 40 h 269"/>
                    <a:gd name="T42" fmla="*/ 825 w 850"/>
                    <a:gd name="T43" fmla="*/ 76 h 269"/>
                    <a:gd name="T44" fmla="*/ 835 w 850"/>
                    <a:gd name="T45" fmla="*/ 112 h 269"/>
                    <a:gd name="T46" fmla="*/ 842 w 850"/>
                    <a:gd name="T47" fmla="*/ 151 h 269"/>
                    <a:gd name="T48" fmla="*/ 844 w 850"/>
                    <a:gd name="T49" fmla="*/ 146 h 269"/>
                    <a:gd name="T50" fmla="*/ 846 w 850"/>
                    <a:gd name="T51" fmla="*/ 142 h 269"/>
                    <a:gd name="T52" fmla="*/ 32 w 850"/>
                    <a:gd name="T53" fmla="*/ 49 h 269"/>
                    <a:gd name="T54" fmla="*/ 25 w 850"/>
                    <a:gd name="T55" fmla="*/ 66 h 269"/>
                    <a:gd name="T56" fmla="*/ 19 w 850"/>
                    <a:gd name="T57" fmla="*/ 85 h 269"/>
                    <a:gd name="T58" fmla="*/ 13 w 850"/>
                    <a:gd name="T59" fmla="*/ 106 h 269"/>
                    <a:gd name="T60" fmla="*/ 9 w 850"/>
                    <a:gd name="T61" fmla="*/ 125 h 269"/>
                    <a:gd name="T62" fmla="*/ 6 w 850"/>
                    <a:gd name="T63" fmla="*/ 146 h 269"/>
                    <a:gd name="T64" fmla="*/ 2 w 850"/>
                    <a:gd name="T65" fmla="*/ 167 h 269"/>
                    <a:gd name="T66" fmla="*/ 2 w 850"/>
                    <a:gd name="T67" fmla="*/ 188 h 269"/>
                    <a:gd name="T68" fmla="*/ 0 w 850"/>
                    <a:gd name="T69" fmla="*/ 208 h 269"/>
                    <a:gd name="T70" fmla="*/ 2 w 850"/>
                    <a:gd name="T71" fmla="*/ 231 h 269"/>
                    <a:gd name="T72" fmla="*/ 4 w 850"/>
                    <a:gd name="T73" fmla="*/ 256 h 269"/>
                    <a:gd name="T74" fmla="*/ 6 w 850"/>
                    <a:gd name="T75" fmla="*/ 261 h 269"/>
                    <a:gd name="T76" fmla="*/ 9 w 850"/>
                    <a:gd name="T77" fmla="*/ 269 h 269"/>
                    <a:gd name="T78" fmla="*/ 8 w 850"/>
                    <a:gd name="T79" fmla="*/ 254 h 269"/>
                    <a:gd name="T80" fmla="*/ 6 w 850"/>
                    <a:gd name="T81" fmla="*/ 239 h 269"/>
                    <a:gd name="T82" fmla="*/ 6 w 850"/>
                    <a:gd name="T83" fmla="*/ 224 h 269"/>
                    <a:gd name="T84" fmla="*/ 6 w 850"/>
                    <a:gd name="T85" fmla="*/ 208 h 269"/>
                    <a:gd name="T86" fmla="*/ 6 w 850"/>
                    <a:gd name="T87" fmla="*/ 188 h 269"/>
                    <a:gd name="T88" fmla="*/ 8 w 850"/>
                    <a:gd name="T89" fmla="*/ 167 h 269"/>
                    <a:gd name="T90" fmla="*/ 9 w 850"/>
                    <a:gd name="T91" fmla="*/ 148 h 269"/>
                    <a:gd name="T92" fmla="*/ 13 w 850"/>
                    <a:gd name="T93" fmla="*/ 127 h 269"/>
                    <a:gd name="T94" fmla="*/ 23 w 850"/>
                    <a:gd name="T95" fmla="*/ 89 h 269"/>
                    <a:gd name="T96" fmla="*/ 36 w 850"/>
                    <a:gd name="T97" fmla="*/ 51 h 269"/>
                    <a:gd name="T98" fmla="*/ 34 w 850"/>
                    <a:gd name="T99" fmla="*/ 49 h 269"/>
                    <a:gd name="T100" fmla="*/ 32 w 850"/>
                    <a:gd name="T101" fmla="*/ 49 h 2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50"/>
                    <a:gd name="T154" fmla="*/ 0 h 269"/>
                    <a:gd name="T155" fmla="*/ 850 w 850"/>
                    <a:gd name="T156" fmla="*/ 269 h 2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50" h="269">
                      <a:moveTo>
                        <a:pt x="850" y="208"/>
                      </a:moveTo>
                      <a:lnTo>
                        <a:pt x="850" y="201"/>
                      </a:lnTo>
                      <a:lnTo>
                        <a:pt x="850" y="193"/>
                      </a:lnTo>
                      <a:lnTo>
                        <a:pt x="848" y="193"/>
                      </a:lnTo>
                      <a:lnTo>
                        <a:pt x="846" y="195"/>
                      </a:lnTo>
                      <a:lnTo>
                        <a:pt x="846" y="201"/>
                      </a:lnTo>
                      <a:lnTo>
                        <a:pt x="846" y="208"/>
                      </a:lnTo>
                      <a:lnTo>
                        <a:pt x="846" y="220"/>
                      </a:lnTo>
                      <a:lnTo>
                        <a:pt x="846" y="233"/>
                      </a:lnTo>
                      <a:lnTo>
                        <a:pt x="848" y="231"/>
                      </a:lnTo>
                      <a:lnTo>
                        <a:pt x="850" y="229"/>
                      </a:lnTo>
                      <a:lnTo>
                        <a:pt x="850" y="218"/>
                      </a:lnTo>
                      <a:lnTo>
                        <a:pt x="850" y="208"/>
                      </a:lnTo>
                      <a:close/>
                      <a:moveTo>
                        <a:pt x="846" y="142"/>
                      </a:moveTo>
                      <a:lnTo>
                        <a:pt x="838" y="104"/>
                      </a:lnTo>
                      <a:lnTo>
                        <a:pt x="827" y="68"/>
                      </a:lnTo>
                      <a:lnTo>
                        <a:pt x="814" y="34"/>
                      </a:lnTo>
                      <a:lnTo>
                        <a:pt x="797" y="0"/>
                      </a:lnTo>
                      <a:lnTo>
                        <a:pt x="795" y="2"/>
                      </a:lnTo>
                      <a:lnTo>
                        <a:pt x="793" y="5"/>
                      </a:lnTo>
                      <a:lnTo>
                        <a:pt x="810" y="40"/>
                      </a:lnTo>
                      <a:lnTo>
                        <a:pt x="825" y="76"/>
                      </a:lnTo>
                      <a:lnTo>
                        <a:pt x="835" y="112"/>
                      </a:lnTo>
                      <a:lnTo>
                        <a:pt x="842" y="151"/>
                      </a:lnTo>
                      <a:lnTo>
                        <a:pt x="844" y="146"/>
                      </a:lnTo>
                      <a:lnTo>
                        <a:pt x="846" y="142"/>
                      </a:lnTo>
                      <a:close/>
                      <a:moveTo>
                        <a:pt x="32" y="49"/>
                      </a:moveTo>
                      <a:lnTo>
                        <a:pt x="25" y="66"/>
                      </a:lnTo>
                      <a:lnTo>
                        <a:pt x="19" y="85"/>
                      </a:lnTo>
                      <a:lnTo>
                        <a:pt x="13" y="106"/>
                      </a:lnTo>
                      <a:lnTo>
                        <a:pt x="9" y="125"/>
                      </a:lnTo>
                      <a:lnTo>
                        <a:pt x="6" y="146"/>
                      </a:lnTo>
                      <a:lnTo>
                        <a:pt x="2" y="167"/>
                      </a:lnTo>
                      <a:lnTo>
                        <a:pt x="2" y="188"/>
                      </a:lnTo>
                      <a:lnTo>
                        <a:pt x="0" y="208"/>
                      </a:lnTo>
                      <a:lnTo>
                        <a:pt x="2" y="231"/>
                      </a:lnTo>
                      <a:lnTo>
                        <a:pt x="4" y="256"/>
                      </a:lnTo>
                      <a:lnTo>
                        <a:pt x="6" y="261"/>
                      </a:lnTo>
                      <a:lnTo>
                        <a:pt x="9" y="269"/>
                      </a:lnTo>
                      <a:lnTo>
                        <a:pt x="8" y="254"/>
                      </a:lnTo>
                      <a:lnTo>
                        <a:pt x="6" y="239"/>
                      </a:lnTo>
                      <a:lnTo>
                        <a:pt x="6" y="224"/>
                      </a:lnTo>
                      <a:lnTo>
                        <a:pt x="6" y="208"/>
                      </a:lnTo>
                      <a:lnTo>
                        <a:pt x="6" y="188"/>
                      </a:lnTo>
                      <a:lnTo>
                        <a:pt x="8" y="167"/>
                      </a:lnTo>
                      <a:lnTo>
                        <a:pt x="9" y="148"/>
                      </a:lnTo>
                      <a:lnTo>
                        <a:pt x="13" y="127"/>
                      </a:lnTo>
                      <a:lnTo>
                        <a:pt x="23" y="89"/>
                      </a:lnTo>
                      <a:lnTo>
                        <a:pt x="36" y="51"/>
                      </a:lnTo>
                      <a:lnTo>
                        <a:pt x="34" y="49"/>
                      </a:lnTo>
                      <a:lnTo>
                        <a:pt x="32" y="49"/>
                      </a:lnTo>
                      <a:close/>
                    </a:path>
                  </a:pathLst>
                </a:custGeom>
                <a:solidFill>
                  <a:srgbClr val="ADAED1"/>
                </a:solidFill>
                <a:ln w="9525">
                  <a:noFill/>
                  <a:round/>
                  <a:headEnd/>
                  <a:tailEnd/>
                </a:ln>
              </p:spPr>
              <p:txBody>
                <a:bodyPr/>
                <a:lstStyle/>
                <a:p>
                  <a:endParaRPr lang="en-US"/>
                </a:p>
              </p:txBody>
            </p:sp>
            <p:sp>
              <p:nvSpPr>
                <p:cNvPr id="22396" name="Freeform 574"/>
                <p:cNvSpPr>
                  <a:spLocks noEditPoints="1"/>
                </p:cNvSpPr>
                <p:nvPr/>
              </p:nvSpPr>
              <p:spPr bwMode="auto">
                <a:xfrm>
                  <a:off x="1417" y="2066"/>
                  <a:ext cx="844" cy="275"/>
                </a:xfrm>
                <a:custGeom>
                  <a:avLst/>
                  <a:gdLst>
                    <a:gd name="T0" fmla="*/ 844 w 844"/>
                    <a:gd name="T1" fmla="*/ 206 h 275"/>
                    <a:gd name="T2" fmla="*/ 844 w 844"/>
                    <a:gd name="T3" fmla="*/ 199 h 275"/>
                    <a:gd name="T4" fmla="*/ 844 w 844"/>
                    <a:gd name="T5" fmla="*/ 191 h 275"/>
                    <a:gd name="T6" fmla="*/ 842 w 844"/>
                    <a:gd name="T7" fmla="*/ 193 h 275"/>
                    <a:gd name="T8" fmla="*/ 840 w 844"/>
                    <a:gd name="T9" fmla="*/ 193 h 275"/>
                    <a:gd name="T10" fmla="*/ 840 w 844"/>
                    <a:gd name="T11" fmla="*/ 199 h 275"/>
                    <a:gd name="T12" fmla="*/ 840 w 844"/>
                    <a:gd name="T13" fmla="*/ 206 h 275"/>
                    <a:gd name="T14" fmla="*/ 840 w 844"/>
                    <a:gd name="T15" fmla="*/ 220 h 275"/>
                    <a:gd name="T16" fmla="*/ 838 w 844"/>
                    <a:gd name="T17" fmla="*/ 233 h 275"/>
                    <a:gd name="T18" fmla="*/ 842 w 844"/>
                    <a:gd name="T19" fmla="*/ 231 h 275"/>
                    <a:gd name="T20" fmla="*/ 844 w 844"/>
                    <a:gd name="T21" fmla="*/ 229 h 275"/>
                    <a:gd name="T22" fmla="*/ 844 w 844"/>
                    <a:gd name="T23" fmla="*/ 218 h 275"/>
                    <a:gd name="T24" fmla="*/ 844 w 844"/>
                    <a:gd name="T25" fmla="*/ 206 h 275"/>
                    <a:gd name="T26" fmla="*/ 840 w 844"/>
                    <a:gd name="T27" fmla="*/ 144 h 275"/>
                    <a:gd name="T28" fmla="*/ 833 w 844"/>
                    <a:gd name="T29" fmla="*/ 106 h 275"/>
                    <a:gd name="T30" fmla="*/ 821 w 844"/>
                    <a:gd name="T31" fmla="*/ 70 h 275"/>
                    <a:gd name="T32" fmla="*/ 808 w 844"/>
                    <a:gd name="T33" fmla="*/ 34 h 275"/>
                    <a:gd name="T34" fmla="*/ 791 w 844"/>
                    <a:gd name="T35" fmla="*/ 0 h 275"/>
                    <a:gd name="T36" fmla="*/ 789 w 844"/>
                    <a:gd name="T37" fmla="*/ 3 h 275"/>
                    <a:gd name="T38" fmla="*/ 789 w 844"/>
                    <a:gd name="T39" fmla="*/ 5 h 275"/>
                    <a:gd name="T40" fmla="*/ 806 w 844"/>
                    <a:gd name="T41" fmla="*/ 40 h 275"/>
                    <a:gd name="T42" fmla="*/ 819 w 844"/>
                    <a:gd name="T43" fmla="*/ 76 h 275"/>
                    <a:gd name="T44" fmla="*/ 829 w 844"/>
                    <a:gd name="T45" fmla="*/ 113 h 275"/>
                    <a:gd name="T46" fmla="*/ 836 w 844"/>
                    <a:gd name="T47" fmla="*/ 153 h 275"/>
                    <a:gd name="T48" fmla="*/ 838 w 844"/>
                    <a:gd name="T49" fmla="*/ 149 h 275"/>
                    <a:gd name="T50" fmla="*/ 840 w 844"/>
                    <a:gd name="T51" fmla="*/ 144 h 275"/>
                    <a:gd name="T52" fmla="*/ 30 w 844"/>
                    <a:gd name="T53" fmla="*/ 47 h 275"/>
                    <a:gd name="T54" fmla="*/ 17 w 844"/>
                    <a:gd name="T55" fmla="*/ 85 h 275"/>
                    <a:gd name="T56" fmla="*/ 7 w 844"/>
                    <a:gd name="T57" fmla="*/ 125 h 275"/>
                    <a:gd name="T58" fmla="*/ 4 w 844"/>
                    <a:gd name="T59" fmla="*/ 144 h 275"/>
                    <a:gd name="T60" fmla="*/ 2 w 844"/>
                    <a:gd name="T61" fmla="*/ 165 h 275"/>
                    <a:gd name="T62" fmla="*/ 0 w 844"/>
                    <a:gd name="T63" fmla="*/ 186 h 275"/>
                    <a:gd name="T64" fmla="*/ 0 w 844"/>
                    <a:gd name="T65" fmla="*/ 206 h 275"/>
                    <a:gd name="T66" fmla="*/ 0 w 844"/>
                    <a:gd name="T67" fmla="*/ 233 h 275"/>
                    <a:gd name="T68" fmla="*/ 2 w 844"/>
                    <a:gd name="T69" fmla="*/ 259 h 275"/>
                    <a:gd name="T70" fmla="*/ 5 w 844"/>
                    <a:gd name="T71" fmla="*/ 267 h 275"/>
                    <a:gd name="T72" fmla="*/ 9 w 844"/>
                    <a:gd name="T73" fmla="*/ 275 h 275"/>
                    <a:gd name="T74" fmla="*/ 7 w 844"/>
                    <a:gd name="T75" fmla="*/ 258 h 275"/>
                    <a:gd name="T76" fmla="*/ 5 w 844"/>
                    <a:gd name="T77" fmla="*/ 240 h 275"/>
                    <a:gd name="T78" fmla="*/ 4 w 844"/>
                    <a:gd name="T79" fmla="*/ 223 h 275"/>
                    <a:gd name="T80" fmla="*/ 4 w 844"/>
                    <a:gd name="T81" fmla="*/ 206 h 275"/>
                    <a:gd name="T82" fmla="*/ 4 w 844"/>
                    <a:gd name="T83" fmla="*/ 186 h 275"/>
                    <a:gd name="T84" fmla="*/ 5 w 844"/>
                    <a:gd name="T85" fmla="*/ 165 h 275"/>
                    <a:gd name="T86" fmla="*/ 7 w 844"/>
                    <a:gd name="T87" fmla="*/ 146 h 275"/>
                    <a:gd name="T88" fmla="*/ 11 w 844"/>
                    <a:gd name="T89" fmla="*/ 127 h 275"/>
                    <a:gd name="T90" fmla="*/ 21 w 844"/>
                    <a:gd name="T91" fmla="*/ 89 h 275"/>
                    <a:gd name="T92" fmla="*/ 34 w 844"/>
                    <a:gd name="T93" fmla="*/ 51 h 275"/>
                    <a:gd name="T94" fmla="*/ 32 w 844"/>
                    <a:gd name="T95" fmla="*/ 49 h 275"/>
                    <a:gd name="T96" fmla="*/ 30 w 844"/>
                    <a:gd name="T97" fmla="*/ 47 h 2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4"/>
                    <a:gd name="T148" fmla="*/ 0 h 275"/>
                    <a:gd name="T149" fmla="*/ 844 w 844"/>
                    <a:gd name="T150" fmla="*/ 275 h 27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4" h="275">
                      <a:moveTo>
                        <a:pt x="844" y="206"/>
                      </a:moveTo>
                      <a:lnTo>
                        <a:pt x="844" y="199"/>
                      </a:lnTo>
                      <a:lnTo>
                        <a:pt x="844" y="191"/>
                      </a:lnTo>
                      <a:lnTo>
                        <a:pt x="842" y="193"/>
                      </a:lnTo>
                      <a:lnTo>
                        <a:pt x="840" y="193"/>
                      </a:lnTo>
                      <a:lnTo>
                        <a:pt x="840" y="199"/>
                      </a:lnTo>
                      <a:lnTo>
                        <a:pt x="840" y="206"/>
                      </a:lnTo>
                      <a:lnTo>
                        <a:pt x="840" y="220"/>
                      </a:lnTo>
                      <a:lnTo>
                        <a:pt x="838" y="233"/>
                      </a:lnTo>
                      <a:lnTo>
                        <a:pt x="842" y="231"/>
                      </a:lnTo>
                      <a:lnTo>
                        <a:pt x="844" y="229"/>
                      </a:lnTo>
                      <a:lnTo>
                        <a:pt x="844" y="218"/>
                      </a:lnTo>
                      <a:lnTo>
                        <a:pt x="844" y="206"/>
                      </a:lnTo>
                      <a:close/>
                      <a:moveTo>
                        <a:pt x="840" y="144"/>
                      </a:moveTo>
                      <a:lnTo>
                        <a:pt x="833" y="106"/>
                      </a:lnTo>
                      <a:lnTo>
                        <a:pt x="821" y="70"/>
                      </a:lnTo>
                      <a:lnTo>
                        <a:pt x="808" y="34"/>
                      </a:lnTo>
                      <a:lnTo>
                        <a:pt x="791" y="0"/>
                      </a:lnTo>
                      <a:lnTo>
                        <a:pt x="789" y="3"/>
                      </a:lnTo>
                      <a:lnTo>
                        <a:pt x="789" y="5"/>
                      </a:lnTo>
                      <a:lnTo>
                        <a:pt x="806" y="40"/>
                      </a:lnTo>
                      <a:lnTo>
                        <a:pt x="819" y="76"/>
                      </a:lnTo>
                      <a:lnTo>
                        <a:pt x="829" y="113"/>
                      </a:lnTo>
                      <a:lnTo>
                        <a:pt x="836" y="153"/>
                      </a:lnTo>
                      <a:lnTo>
                        <a:pt x="838" y="149"/>
                      </a:lnTo>
                      <a:lnTo>
                        <a:pt x="840" y="144"/>
                      </a:lnTo>
                      <a:close/>
                      <a:moveTo>
                        <a:pt x="30" y="47"/>
                      </a:moveTo>
                      <a:lnTo>
                        <a:pt x="17" y="85"/>
                      </a:lnTo>
                      <a:lnTo>
                        <a:pt x="7" y="125"/>
                      </a:lnTo>
                      <a:lnTo>
                        <a:pt x="4" y="144"/>
                      </a:lnTo>
                      <a:lnTo>
                        <a:pt x="2" y="165"/>
                      </a:lnTo>
                      <a:lnTo>
                        <a:pt x="0" y="186"/>
                      </a:lnTo>
                      <a:lnTo>
                        <a:pt x="0" y="206"/>
                      </a:lnTo>
                      <a:lnTo>
                        <a:pt x="0" y="233"/>
                      </a:lnTo>
                      <a:lnTo>
                        <a:pt x="2" y="259"/>
                      </a:lnTo>
                      <a:lnTo>
                        <a:pt x="5" y="267"/>
                      </a:lnTo>
                      <a:lnTo>
                        <a:pt x="9" y="275"/>
                      </a:lnTo>
                      <a:lnTo>
                        <a:pt x="7" y="258"/>
                      </a:lnTo>
                      <a:lnTo>
                        <a:pt x="5" y="240"/>
                      </a:lnTo>
                      <a:lnTo>
                        <a:pt x="4" y="223"/>
                      </a:lnTo>
                      <a:lnTo>
                        <a:pt x="4" y="206"/>
                      </a:lnTo>
                      <a:lnTo>
                        <a:pt x="4" y="186"/>
                      </a:lnTo>
                      <a:lnTo>
                        <a:pt x="5" y="165"/>
                      </a:lnTo>
                      <a:lnTo>
                        <a:pt x="7" y="146"/>
                      </a:lnTo>
                      <a:lnTo>
                        <a:pt x="11" y="127"/>
                      </a:lnTo>
                      <a:lnTo>
                        <a:pt x="21" y="89"/>
                      </a:lnTo>
                      <a:lnTo>
                        <a:pt x="34" y="51"/>
                      </a:lnTo>
                      <a:lnTo>
                        <a:pt x="32" y="49"/>
                      </a:lnTo>
                      <a:lnTo>
                        <a:pt x="30" y="47"/>
                      </a:lnTo>
                      <a:close/>
                    </a:path>
                  </a:pathLst>
                </a:custGeom>
                <a:solidFill>
                  <a:srgbClr val="AEAED1"/>
                </a:solidFill>
                <a:ln w="9525">
                  <a:noFill/>
                  <a:round/>
                  <a:headEnd/>
                  <a:tailEnd/>
                </a:ln>
              </p:spPr>
              <p:txBody>
                <a:bodyPr/>
                <a:lstStyle/>
                <a:p>
                  <a:endParaRPr lang="en-US"/>
                </a:p>
              </p:txBody>
            </p:sp>
            <p:sp>
              <p:nvSpPr>
                <p:cNvPr id="22397" name="Freeform 575"/>
                <p:cNvSpPr>
                  <a:spLocks noEditPoints="1"/>
                </p:cNvSpPr>
                <p:nvPr/>
              </p:nvSpPr>
              <p:spPr bwMode="auto">
                <a:xfrm>
                  <a:off x="1419" y="2069"/>
                  <a:ext cx="840" cy="279"/>
                </a:xfrm>
                <a:custGeom>
                  <a:avLst/>
                  <a:gdLst>
                    <a:gd name="T0" fmla="*/ 840 w 840"/>
                    <a:gd name="T1" fmla="*/ 203 h 279"/>
                    <a:gd name="T2" fmla="*/ 840 w 840"/>
                    <a:gd name="T3" fmla="*/ 196 h 279"/>
                    <a:gd name="T4" fmla="*/ 840 w 840"/>
                    <a:gd name="T5" fmla="*/ 190 h 279"/>
                    <a:gd name="T6" fmla="*/ 838 w 840"/>
                    <a:gd name="T7" fmla="*/ 190 h 279"/>
                    <a:gd name="T8" fmla="*/ 834 w 840"/>
                    <a:gd name="T9" fmla="*/ 190 h 279"/>
                    <a:gd name="T10" fmla="*/ 834 w 840"/>
                    <a:gd name="T11" fmla="*/ 198 h 279"/>
                    <a:gd name="T12" fmla="*/ 834 w 840"/>
                    <a:gd name="T13" fmla="*/ 203 h 279"/>
                    <a:gd name="T14" fmla="*/ 834 w 840"/>
                    <a:gd name="T15" fmla="*/ 219 h 279"/>
                    <a:gd name="T16" fmla="*/ 834 w 840"/>
                    <a:gd name="T17" fmla="*/ 234 h 279"/>
                    <a:gd name="T18" fmla="*/ 836 w 840"/>
                    <a:gd name="T19" fmla="*/ 230 h 279"/>
                    <a:gd name="T20" fmla="*/ 840 w 840"/>
                    <a:gd name="T21" fmla="*/ 228 h 279"/>
                    <a:gd name="T22" fmla="*/ 840 w 840"/>
                    <a:gd name="T23" fmla="*/ 215 h 279"/>
                    <a:gd name="T24" fmla="*/ 840 w 840"/>
                    <a:gd name="T25" fmla="*/ 203 h 279"/>
                    <a:gd name="T26" fmla="*/ 836 w 840"/>
                    <a:gd name="T27" fmla="*/ 146 h 279"/>
                    <a:gd name="T28" fmla="*/ 829 w 840"/>
                    <a:gd name="T29" fmla="*/ 107 h 279"/>
                    <a:gd name="T30" fmla="*/ 819 w 840"/>
                    <a:gd name="T31" fmla="*/ 71 h 279"/>
                    <a:gd name="T32" fmla="*/ 804 w 840"/>
                    <a:gd name="T33" fmla="*/ 35 h 279"/>
                    <a:gd name="T34" fmla="*/ 787 w 840"/>
                    <a:gd name="T35" fmla="*/ 0 h 279"/>
                    <a:gd name="T36" fmla="*/ 787 w 840"/>
                    <a:gd name="T37" fmla="*/ 2 h 279"/>
                    <a:gd name="T38" fmla="*/ 785 w 840"/>
                    <a:gd name="T39" fmla="*/ 4 h 279"/>
                    <a:gd name="T40" fmla="*/ 802 w 840"/>
                    <a:gd name="T41" fmla="*/ 40 h 279"/>
                    <a:gd name="T42" fmla="*/ 815 w 840"/>
                    <a:gd name="T43" fmla="*/ 76 h 279"/>
                    <a:gd name="T44" fmla="*/ 821 w 840"/>
                    <a:gd name="T45" fmla="*/ 95 h 279"/>
                    <a:gd name="T46" fmla="*/ 825 w 840"/>
                    <a:gd name="T47" fmla="*/ 114 h 279"/>
                    <a:gd name="T48" fmla="*/ 829 w 840"/>
                    <a:gd name="T49" fmla="*/ 133 h 279"/>
                    <a:gd name="T50" fmla="*/ 832 w 840"/>
                    <a:gd name="T51" fmla="*/ 154 h 279"/>
                    <a:gd name="T52" fmla="*/ 834 w 840"/>
                    <a:gd name="T53" fmla="*/ 150 h 279"/>
                    <a:gd name="T54" fmla="*/ 836 w 840"/>
                    <a:gd name="T55" fmla="*/ 146 h 279"/>
                    <a:gd name="T56" fmla="*/ 30 w 840"/>
                    <a:gd name="T57" fmla="*/ 46 h 279"/>
                    <a:gd name="T58" fmla="*/ 17 w 840"/>
                    <a:gd name="T59" fmla="*/ 84 h 279"/>
                    <a:gd name="T60" fmla="*/ 7 w 840"/>
                    <a:gd name="T61" fmla="*/ 122 h 279"/>
                    <a:gd name="T62" fmla="*/ 3 w 840"/>
                    <a:gd name="T63" fmla="*/ 143 h 279"/>
                    <a:gd name="T64" fmla="*/ 2 w 840"/>
                    <a:gd name="T65" fmla="*/ 162 h 279"/>
                    <a:gd name="T66" fmla="*/ 0 w 840"/>
                    <a:gd name="T67" fmla="*/ 183 h 279"/>
                    <a:gd name="T68" fmla="*/ 0 w 840"/>
                    <a:gd name="T69" fmla="*/ 203 h 279"/>
                    <a:gd name="T70" fmla="*/ 0 w 840"/>
                    <a:gd name="T71" fmla="*/ 219 h 279"/>
                    <a:gd name="T72" fmla="*/ 0 w 840"/>
                    <a:gd name="T73" fmla="*/ 234 h 279"/>
                    <a:gd name="T74" fmla="*/ 2 w 840"/>
                    <a:gd name="T75" fmla="*/ 249 h 279"/>
                    <a:gd name="T76" fmla="*/ 3 w 840"/>
                    <a:gd name="T77" fmla="*/ 264 h 279"/>
                    <a:gd name="T78" fmla="*/ 7 w 840"/>
                    <a:gd name="T79" fmla="*/ 272 h 279"/>
                    <a:gd name="T80" fmla="*/ 11 w 840"/>
                    <a:gd name="T81" fmla="*/ 279 h 279"/>
                    <a:gd name="T82" fmla="*/ 7 w 840"/>
                    <a:gd name="T83" fmla="*/ 260 h 279"/>
                    <a:gd name="T84" fmla="*/ 5 w 840"/>
                    <a:gd name="T85" fmla="*/ 241 h 279"/>
                    <a:gd name="T86" fmla="*/ 3 w 840"/>
                    <a:gd name="T87" fmla="*/ 222 h 279"/>
                    <a:gd name="T88" fmla="*/ 3 w 840"/>
                    <a:gd name="T89" fmla="*/ 203 h 279"/>
                    <a:gd name="T90" fmla="*/ 5 w 840"/>
                    <a:gd name="T91" fmla="*/ 164 h 279"/>
                    <a:gd name="T92" fmla="*/ 11 w 840"/>
                    <a:gd name="T93" fmla="*/ 124 h 279"/>
                    <a:gd name="T94" fmla="*/ 21 w 840"/>
                    <a:gd name="T95" fmla="*/ 86 h 279"/>
                    <a:gd name="T96" fmla="*/ 34 w 840"/>
                    <a:gd name="T97" fmla="*/ 50 h 279"/>
                    <a:gd name="T98" fmla="*/ 32 w 840"/>
                    <a:gd name="T99" fmla="*/ 48 h 279"/>
                    <a:gd name="T100" fmla="*/ 30 w 840"/>
                    <a:gd name="T101" fmla="*/ 46 h 2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0"/>
                    <a:gd name="T154" fmla="*/ 0 h 279"/>
                    <a:gd name="T155" fmla="*/ 840 w 840"/>
                    <a:gd name="T156" fmla="*/ 279 h 27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0" h="279">
                      <a:moveTo>
                        <a:pt x="840" y="203"/>
                      </a:moveTo>
                      <a:lnTo>
                        <a:pt x="840" y="196"/>
                      </a:lnTo>
                      <a:lnTo>
                        <a:pt x="840" y="190"/>
                      </a:lnTo>
                      <a:lnTo>
                        <a:pt x="838" y="190"/>
                      </a:lnTo>
                      <a:lnTo>
                        <a:pt x="834" y="190"/>
                      </a:lnTo>
                      <a:lnTo>
                        <a:pt x="834" y="198"/>
                      </a:lnTo>
                      <a:lnTo>
                        <a:pt x="834" y="203"/>
                      </a:lnTo>
                      <a:lnTo>
                        <a:pt x="834" y="219"/>
                      </a:lnTo>
                      <a:lnTo>
                        <a:pt x="834" y="234"/>
                      </a:lnTo>
                      <a:lnTo>
                        <a:pt x="836" y="230"/>
                      </a:lnTo>
                      <a:lnTo>
                        <a:pt x="840" y="228"/>
                      </a:lnTo>
                      <a:lnTo>
                        <a:pt x="840" y="215"/>
                      </a:lnTo>
                      <a:lnTo>
                        <a:pt x="840" y="203"/>
                      </a:lnTo>
                      <a:close/>
                      <a:moveTo>
                        <a:pt x="836" y="146"/>
                      </a:moveTo>
                      <a:lnTo>
                        <a:pt x="829" y="107"/>
                      </a:lnTo>
                      <a:lnTo>
                        <a:pt x="819" y="71"/>
                      </a:lnTo>
                      <a:lnTo>
                        <a:pt x="804" y="35"/>
                      </a:lnTo>
                      <a:lnTo>
                        <a:pt x="787" y="0"/>
                      </a:lnTo>
                      <a:lnTo>
                        <a:pt x="787" y="2"/>
                      </a:lnTo>
                      <a:lnTo>
                        <a:pt x="785" y="4"/>
                      </a:lnTo>
                      <a:lnTo>
                        <a:pt x="802" y="40"/>
                      </a:lnTo>
                      <a:lnTo>
                        <a:pt x="815" y="76"/>
                      </a:lnTo>
                      <a:lnTo>
                        <a:pt x="821" y="95"/>
                      </a:lnTo>
                      <a:lnTo>
                        <a:pt x="825" y="114"/>
                      </a:lnTo>
                      <a:lnTo>
                        <a:pt x="829" y="133"/>
                      </a:lnTo>
                      <a:lnTo>
                        <a:pt x="832" y="154"/>
                      </a:lnTo>
                      <a:lnTo>
                        <a:pt x="834" y="150"/>
                      </a:lnTo>
                      <a:lnTo>
                        <a:pt x="836" y="146"/>
                      </a:lnTo>
                      <a:close/>
                      <a:moveTo>
                        <a:pt x="30" y="46"/>
                      </a:moveTo>
                      <a:lnTo>
                        <a:pt x="17" y="84"/>
                      </a:lnTo>
                      <a:lnTo>
                        <a:pt x="7" y="122"/>
                      </a:lnTo>
                      <a:lnTo>
                        <a:pt x="3" y="143"/>
                      </a:lnTo>
                      <a:lnTo>
                        <a:pt x="2" y="162"/>
                      </a:lnTo>
                      <a:lnTo>
                        <a:pt x="0" y="183"/>
                      </a:lnTo>
                      <a:lnTo>
                        <a:pt x="0" y="203"/>
                      </a:lnTo>
                      <a:lnTo>
                        <a:pt x="0" y="219"/>
                      </a:lnTo>
                      <a:lnTo>
                        <a:pt x="0" y="234"/>
                      </a:lnTo>
                      <a:lnTo>
                        <a:pt x="2" y="249"/>
                      </a:lnTo>
                      <a:lnTo>
                        <a:pt x="3" y="264"/>
                      </a:lnTo>
                      <a:lnTo>
                        <a:pt x="7" y="272"/>
                      </a:lnTo>
                      <a:lnTo>
                        <a:pt x="11" y="279"/>
                      </a:lnTo>
                      <a:lnTo>
                        <a:pt x="7" y="260"/>
                      </a:lnTo>
                      <a:lnTo>
                        <a:pt x="5" y="241"/>
                      </a:lnTo>
                      <a:lnTo>
                        <a:pt x="3" y="222"/>
                      </a:lnTo>
                      <a:lnTo>
                        <a:pt x="3" y="203"/>
                      </a:lnTo>
                      <a:lnTo>
                        <a:pt x="5" y="164"/>
                      </a:lnTo>
                      <a:lnTo>
                        <a:pt x="11" y="124"/>
                      </a:lnTo>
                      <a:lnTo>
                        <a:pt x="21" y="86"/>
                      </a:lnTo>
                      <a:lnTo>
                        <a:pt x="34" y="50"/>
                      </a:lnTo>
                      <a:lnTo>
                        <a:pt x="32" y="48"/>
                      </a:lnTo>
                      <a:lnTo>
                        <a:pt x="30" y="46"/>
                      </a:lnTo>
                      <a:close/>
                    </a:path>
                  </a:pathLst>
                </a:custGeom>
                <a:solidFill>
                  <a:srgbClr val="AEAED1"/>
                </a:solidFill>
                <a:ln w="9525">
                  <a:noFill/>
                  <a:round/>
                  <a:headEnd/>
                  <a:tailEnd/>
                </a:ln>
              </p:spPr>
              <p:txBody>
                <a:bodyPr/>
                <a:lstStyle/>
                <a:p>
                  <a:endParaRPr lang="en-US"/>
                </a:p>
              </p:txBody>
            </p:sp>
            <p:sp>
              <p:nvSpPr>
                <p:cNvPr id="22398" name="Freeform 576"/>
                <p:cNvSpPr>
                  <a:spLocks noEditPoints="1"/>
                </p:cNvSpPr>
                <p:nvPr/>
              </p:nvSpPr>
              <p:spPr bwMode="auto">
                <a:xfrm>
                  <a:off x="1421" y="2071"/>
                  <a:ext cx="836" cy="283"/>
                </a:xfrm>
                <a:custGeom>
                  <a:avLst/>
                  <a:gdLst>
                    <a:gd name="T0" fmla="*/ 836 w 836"/>
                    <a:gd name="T1" fmla="*/ 201 h 283"/>
                    <a:gd name="T2" fmla="*/ 836 w 836"/>
                    <a:gd name="T3" fmla="*/ 194 h 283"/>
                    <a:gd name="T4" fmla="*/ 836 w 836"/>
                    <a:gd name="T5" fmla="*/ 188 h 283"/>
                    <a:gd name="T6" fmla="*/ 832 w 836"/>
                    <a:gd name="T7" fmla="*/ 188 h 283"/>
                    <a:gd name="T8" fmla="*/ 830 w 836"/>
                    <a:gd name="T9" fmla="*/ 190 h 283"/>
                    <a:gd name="T10" fmla="*/ 830 w 836"/>
                    <a:gd name="T11" fmla="*/ 196 h 283"/>
                    <a:gd name="T12" fmla="*/ 830 w 836"/>
                    <a:gd name="T13" fmla="*/ 201 h 283"/>
                    <a:gd name="T14" fmla="*/ 830 w 836"/>
                    <a:gd name="T15" fmla="*/ 217 h 283"/>
                    <a:gd name="T16" fmla="*/ 830 w 836"/>
                    <a:gd name="T17" fmla="*/ 234 h 283"/>
                    <a:gd name="T18" fmla="*/ 832 w 836"/>
                    <a:gd name="T19" fmla="*/ 232 h 283"/>
                    <a:gd name="T20" fmla="*/ 834 w 836"/>
                    <a:gd name="T21" fmla="*/ 228 h 283"/>
                    <a:gd name="T22" fmla="*/ 836 w 836"/>
                    <a:gd name="T23" fmla="*/ 215 h 283"/>
                    <a:gd name="T24" fmla="*/ 836 w 836"/>
                    <a:gd name="T25" fmla="*/ 201 h 283"/>
                    <a:gd name="T26" fmla="*/ 832 w 836"/>
                    <a:gd name="T27" fmla="*/ 148 h 283"/>
                    <a:gd name="T28" fmla="*/ 825 w 836"/>
                    <a:gd name="T29" fmla="*/ 108 h 283"/>
                    <a:gd name="T30" fmla="*/ 815 w 836"/>
                    <a:gd name="T31" fmla="*/ 71 h 283"/>
                    <a:gd name="T32" fmla="*/ 802 w 836"/>
                    <a:gd name="T33" fmla="*/ 35 h 283"/>
                    <a:gd name="T34" fmla="*/ 785 w 836"/>
                    <a:gd name="T35" fmla="*/ 0 h 283"/>
                    <a:gd name="T36" fmla="*/ 783 w 836"/>
                    <a:gd name="T37" fmla="*/ 2 h 283"/>
                    <a:gd name="T38" fmla="*/ 781 w 836"/>
                    <a:gd name="T39" fmla="*/ 4 h 283"/>
                    <a:gd name="T40" fmla="*/ 798 w 836"/>
                    <a:gd name="T41" fmla="*/ 40 h 283"/>
                    <a:gd name="T42" fmla="*/ 811 w 836"/>
                    <a:gd name="T43" fmla="*/ 78 h 283"/>
                    <a:gd name="T44" fmla="*/ 817 w 836"/>
                    <a:gd name="T45" fmla="*/ 97 h 283"/>
                    <a:gd name="T46" fmla="*/ 823 w 836"/>
                    <a:gd name="T47" fmla="*/ 116 h 283"/>
                    <a:gd name="T48" fmla="*/ 827 w 836"/>
                    <a:gd name="T49" fmla="*/ 135 h 283"/>
                    <a:gd name="T50" fmla="*/ 829 w 836"/>
                    <a:gd name="T51" fmla="*/ 156 h 283"/>
                    <a:gd name="T52" fmla="*/ 830 w 836"/>
                    <a:gd name="T53" fmla="*/ 152 h 283"/>
                    <a:gd name="T54" fmla="*/ 832 w 836"/>
                    <a:gd name="T55" fmla="*/ 148 h 283"/>
                    <a:gd name="T56" fmla="*/ 30 w 836"/>
                    <a:gd name="T57" fmla="*/ 46 h 283"/>
                    <a:gd name="T58" fmla="*/ 17 w 836"/>
                    <a:gd name="T59" fmla="*/ 84 h 283"/>
                    <a:gd name="T60" fmla="*/ 7 w 836"/>
                    <a:gd name="T61" fmla="*/ 122 h 283"/>
                    <a:gd name="T62" fmla="*/ 3 w 836"/>
                    <a:gd name="T63" fmla="*/ 141 h 283"/>
                    <a:gd name="T64" fmla="*/ 1 w 836"/>
                    <a:gd name="T65" fmla="*/ 160 h 283"/>
                    <a:gd name="T66" fmla="*/ 0 w 836"/>
                    <a:gd name="T67" fmla="*/ 181 h 283"/>
                    <a:gd name="T68" fmla="*/ 0 w 836"/>
                    <a:gd name="T69" fmla="*/ 201 h 283"/>
                    <a:gd name="T70" fmla="*/ 0 w 836"/>
                    <a:gd name="T71" fmla="*/ 218 h 283"/>
                    <a:gd name="T72" fmla="*/ 1 w 836"/>
                    <a:gd name="T73" fmla="*/ 235 h 283"/>
                    <a:gd name="T74" fmla="*/ 3 w 836"/>
                    <a:gd name="T75" fmla="*/ 253 h 283"/>
                    <a:gd name="T76" fmla="*/ 5 w 836"/>
                    <a:gd name="T77" fmla="*/ 270 h 283"/>
                    <a:gd name="T78" fmla="*/ 7 w 836"/>
                    <a:gd name="T79" fmla="*/ 273 h 283"/>
                    <a:gd name="T80" fmla="*/ 11 w 836"/>
                    <a:gd name="T81" fmla="*/ 279 h 283"/>
                    <a:gd name="T82" fmla="*/ 11 w 836"/>
                    <a:gd name="T83" fmla="*/ 281 h 283"/>
                    <a:gd name="T84" fmla="*/ 13 w 836"/>
                    <a:gd name="T85" fmla="*/ 283 h 283"/>
                    <a:gd name="T86" fmla="*/ 9 w 836"/>
                    <a:gd name="T87" fmla="*/ 264 h 283"/>
                    <a:gd name="T88" fmla="*/ 7 w 836"/>
                    <a:gd name="T89" fmla="*/ 243 h 283"/>
                    <a:gd name="T90" fmla="*/ 5 w 836"/>
                    <a:gd name="T91" fmla="*/ 222 h 283"/>
                    <a:gd name="T92" fmla="*/ 3 w 836"/>
                    <a:gd name="T93" fmla="*/ 201 h 283"/>
                    <a:gd name="T94" fmla="*/ 5 w 836"/>
                    <a:gd name="T95" fmla="*/ 162 h 283"/>
                    <a:gd name="T96" fmla="*/ 11 w 836"/>
                    <a:gd name="T97" fmla="*/ 124 h 283"/>
                    <a:gd name="T98" fmla="*/ 20 w 836"/>
                    <a:gd name="T99" fmla="*/ 86 h 283"/>
                    <a:gd name="T100" fmla="*/ 32 w 836"/>
                    <a:gd name="T101" fmla="*/ 50 h 283"/>
                    <a:gd name="T102" fmla="*/ 32 w 836"/>
                    <a:gd name="T103" fmla="*/ 48 h 283"/>
                    <a:gd name="T104" fmla="*/ 30 w 836"/>
                    <a:gd name="T105" fmla="*/ 46 h 2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36"/>
                    <a:gd name="T160" fmla="*/ 0 h 283"/>
                    <a:gd name="T161" fmla="*/ 836 w 836"/>
                    <a:gd name="T162" fmla="*/ 283 h 28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36" h="283">
                      <a:moveTo>
                        <a:pt x="836" y="201"/>
                      </a:moveTo>
                      <a:lnTo>
                        <a:pt x="836" y="194"/>
                      </a:lnTo>
                      <a:lnTo>
                        <a:pt x="836" y="188"/>
                      </a:lnTo>
                      <a:lnTo>
                        <a:pt x="832" y="188"/>
                      </a:lnTo>
                      <a:lnTo>
                        <a:pt x="830" y="190"/>
                      </a:lnTo>
                      <a:lnTo>
                        <a:pt x="830" y="196"/>
                      </a:lnTo>
                      <a:lnTo>
                        <a:pt x="830" y="201"/>
                      </a:lnTo>
                      <a:lnTo>
                        <a:pt x="830" y="217"/>
                      </a:lnTo>
                      <a:lnTo>
                        <a:pt x="830" y="234"/>
                      </a:lnTo>
                      <a:lnTo>
                        <a:pt x="832" y="232"/>
                      </a:lnTo>
                      <a:lnTo>
                        <a:pt x="834" y="228"/>
                      </a:lnTo>
                      <a:lnTo>
                        <a:pt x="836" y="215"/>
                      </a:lnTo>
                      <a:lnTo>
                        <a:pt x="836" y="201"/>
                      </a:lnTo>
                      <a:close/>
                      <a:moveTo>
                        <a:pt x="832" y="148"/>
                      </a:moveTo>
                      <a:lnTo>
                        <a:pt x="825" y="108"/>
                      </a:lnTo>
                      <a:lnTo>
                        <a:pt x="815" y="71"/>
                      </a:lnTo>
                      <a:lnTo>
                        <a:pt x="802" y="35"/>
                      </a:lnTo>
                      <a:lnTo>
                        <a:pt x="785" y="0"/>
                      </a:lnTo>
                      <a:lnTo>
                        <a:pt x="783" y="2"/>
                      </a:lnTo>
                      <a:lnTo>
                        <a:pt x="781" y="4"/>
                      </a:lnTo>
                      <a:lnTo>
                        <a:pt x="798" y="40"/>
                      </a:lnTo>
                      <a:lnTo>
                        <a:pt x="811" y="78"/>
                      </a:lnTo>
                      <a:lnTo>
                        <a:pt x="817" y="97"/>
                      </a:lnTo>
                      <a:lnTo>
                        <a:pt x="823" y="116"/>
                      </a:lnTo>
                      <a:lnTo>
                        <a:pt x="827" y="135"/>
                      </a:lnTo>
                      <a:lnTo>
                        <a:pt x="829" y="156"/>
                      </a:lnTo>
                      <a:lnTo>
                        <a:pt x="830" y="152"/>
                      </a:lnTo>
                      <a:lnTo>
                        <a:pt x="832" y="148"/>
                      </a:lnTo>
                      <a:close/>
                      <a:moveTo>
                        <a:pt x="30" y="46"/>
                      </a:moveTo>
                      <a:lnTo>
                        <a:pt x="17" y="84"/>
                      </a:lnTo>
                      <a:lnTo>
                        <a:pt x="7" y="122"/>
                      </a:lnTo>
                      <a:lnTo>
                        <a:pt x="3" y="141"/>
                      </a:lnTo>
                      <a:lnTo>
                        <a:pt x="1" y="160"/>
                      </a:lnTo>
                      <a:lnTo>
                        <a:pt x="0" y="181"/>
                      </a:lnTo>
                      <a:lnTo>
                        <a:pt x="0" y="201"/>
                      </a:lnTo>
                      <a:lnTo>
                        <a:pt x="0" y="218"/>
                      </a:lnTo>
                      <a:lnTo>
                        <a:pt x="1" y="235"/>
                      </a:lnTo>
                      <a:lnTo>
                        <a:pt x="3" y="253"/>
                      </a:lnTo>
                      <a:lnTo>
                        <a:pt x="5" y="270"/>
                      </a:lnTo>
                      <a:lnTo>
                        <a:pt x="7" y="273"/>
                      </a:lnTo>
                      <a:lnTo>
                        <a:pt x="11" y="279"/>
                      </a:lnTo>
                      <a:lnTo>
                        <a:pt x="11" y="281"/>
                      </a:lnTo>
                      <a:lnTo>
                        <a:pt x="13" y="283"/>
                      </a:lnTo>
                      <a:lnTo>
                        <a:pt x="9" y="264"/>
                      </a:lnTo>
                      <a:lnTo>
                        <a:pt x="7" y="243"/>
                      </a:lnTo>
                      <a:lnTo>
                        <a:pt x="5" y="222"/>
                      </a:lnTo>
                      <a:lnTo>
                        <a:pt x="3" y="201"/>
                      </a:lnTo>
                      <a:lnTo>
                        <a:pt x="5" y="162"/>
                      </a:lnTo>
                      <a:lnTo>
                        <a:pt x="11" y="124"/>
                      </a:lnTo>
                      <a:lnTo>
                        <a:pt x="20" y="86"/>
                      </a:lnTo>
                      <a:lnTo>
                        <a:pt x="32" y="50"/>
                      </a:lnTo>
                      <a:lnTo>
                        <a:pt x="32" y="48"/>
                      </a:lnTo>
                      <a:lnTo>
                        <a:pt x="30" y="46"/>
                      </a:lnTo>
                      <a:close/>
                    </a:path>
                  </a:pathLst>
                </a:custGeom>
                <a:solidFill>
                  <a:srgbClr val="AEAED1"/>
                </a:solidFill>
                <a:ln w="9525">
                  <a:noFill/>
                  <a:round/>
                  <a:headEnd/>
                  <a:tailEnd/>
                </a:ln>
              </p:spPr>
              <p:txBody>
                <a:bodyPr/>
                <a:lstStyle/>
                <a:p>
                  <a:endParaRPr lang="en-US"/>
                </a:p>
              </p:txBody>
            </p:sp>
            <p:sp>
              <p:nvSpPr>
                <p:cNvPr id="22399" name="Freeform 577"/>
                <p:cNvSpPr>
                  <a:spLocks noEditPoints="1"/>
                </p:cNvSpPr>
                <p:nvPr/>
              </p:nvSpPr>
              <p:spPr bwMode="auto">
                <a:xfrm>
                  <a:off x="1422" y="2073"/>
                  <a:ext cx="831" cy="288"/>
                </a:xfrm>
                <a:custGeom>
                  <a:avLst/>
                  <a:gdLst>
                    <a:gd name="T0" fmla="*/ 831 w 831"/>
                    <a:gd name="T1" fmla="*/ 199 h 288"/>
                    <a:gd name="T2" fmla="*/ 831 w 831"/>
                    <a:gd name="T3" fmla="*/ 194 h 288"/>
                    <a:gd name="T4" fmla="*/ 831 w 831"/>
                    <a:gd name="T5" fmla="*/ 186 h 288"/>
                    <a:gd name="T6" fmla="*/ 829 w 831"/>
                    <a:gd name="T7" fmla="*/ 188 h 288"/>
                    <a:gd name="T8" fmla="*/ 828 w 831"/>
                    <a:gd name="T9" fmla="*/ 188 h 288"/>
                    <a:gd name="T10" fmla="*/ 828 w 831"/>
                    <a:gd name="T11" fmla="*/ 194 h 288"/>
                    <a:gd name="T12" fmla="*/ 828 w 831"/>
                    <a:gd name="T13" fmla="*/ 199 h 288"/>
                    <a:gd name="T14" fmla="*/ 828 w 831"/>
                    <a:gd name="T15" fmla="*/ 216 h 288"/>
                    <a:gd name="T16" fmla="*/ 826 w 831"/>
                    <a:gd name="T17" fmla="*/ 233 h 288"/>
                    <a:gd name="T18" fmla="*/ 829 w 831"/>
                    <a:gd name="T19" fmla="*/ 232 h 288"/>
                    <a:gd name="T20" fmla="*/ 831 w 831"/>
                    <a:gd name="T21" fmla="*/ 230 h 288"/>
                    <a:gd name="T22" fmla="*/ 831 w 831"/>
                    <a:gd name="T23" fmla="*/ 215 h 288"/>
                    <a:gd name="T24" fmla="*/ 831 w 831"/>
                    <a:gd name="T25" fmla="*/ 199 h 288"/>
                    <a:gd name="T26" fmla="*/ 829 w 831"/>
                    <a:gd name="T27" fmla="*/ 150 h 288"/>
                    <a:gd name="T28" fmla="*/ 826 w 831"/>
                    <a:gd name="T29" fmla="*/ 129 h 288"/>
                    <a:gd name="T30" fmla="*/ 822 w 831"/>
                    <a:gd name="T31" fmla="*/ 110 h 288"/>
                    <a:gd name="T32" fmla="*/ 818 w 831"/>
                    <a:gd name="T33" fmla="*/ 91 h 288"/>
                    <a:gd name="T34" fmla="*/ 812 w 831"/>
                    <a:gd name="T35" fmla="*/ 72 h 288"/>
                    <a:gd name="T36" fmla="*/ 799 w 831"/>
                    <a:gd name="T37" fmla="*/ 36 h 288"/>
                    <a:gd name="T38" fmla="*/ 782 w 831"/>
                    <a:gd name="T39" fmla="*/ 0 h 288"/>
                    <a:gd name="T40" fmla="*/ 780 w 831"/>
                    <a:gd name="T41" fmla="*/ 2 h 288"/>
                    <a:gd name="T42" fmla="*/ 780 w 831"/>
                    <a:gd name="T43" fmla="*/ 4 h 288"/>
                    <a:gd name="T44" fmla="*/ 780 w 831"/>
                    <a:gd name="T45" fmla="*/ 4 h 288"/>
                    <a:gd name="T46" fmla="*/ 780 w 831"/>
                    <a:gd name="T47" fmla="*/ 6 h 288"/>
                    <a:gd name="T48" fmla="*/ 788 w 831"/>
                    <a:gd name="T49" fmla="*/ 23 h 288"/>
                    <a:gd name="T50" fmla="*/ 795 w 831"/>
                    <a:gd name="T51" fmla="*/ 40 h 288"/>
                    <a:gd name="T52" fmla="*/ 803 w 831"/>
                    <a:gd name="T53" fmla="*/ 59 h 288"/>
                    <a:gd name="T54" fmla="*/ 810 w 831"/>
                    <a:gd name="T55" fmla="*/ 78 h 288"/>
                    <a:gd name="T56" fmla="*/ 814 w 831"/>
                    <a:gd name="T57" fmla="*/ 99 h 288"/>
                    <a:gd name="T58" fmla="*/ 820 w 831"/>
                    <a:gd name="T59" fmla="*/ 118 h 288"/>
                    <a:gd name="T60" fmla="*/ 824 w 831"/>
                    <a:gd name="T61" fmla="*/ 139 h 288"/>
                    <a:gd name="T62" fmla="*/ 826 w 831"/>
                    <a:gd name="T63" fmla="*/ 158 h 288"/>
                    <a:gd name="T64" fmla="*/ 828 w 831"/>
                    <a:gd name="T65" fmla="*/ 154 h 288"/>
                    <a:gd name="T66" fmla="*/ 829 w 831"/>
                    <a:gd name="T67" fmla="*/ 150 h 288"/>
                    <a:gd name="T68" fmla="*/ 31 w 831"/>
                    <a:gd name="T69" fmla="*/ 46 h 288"/>
                    <a:gd name="T70" fmla="*/ 18 w 831"/>
                    <a:gd name="T71" fmla="*/ 82 h 288"/>
                    <a:gd name="T72" fmla="*/ 8 w 831"/>
                    <a:gd name="T73" fmla="*/ 120 h 288"/>
                    <a:gd name="T74" fmla="*/ 2 w 831"/>
                    <a:gd name="T75" fmla="*/ 160 h 288"/>
                    <a:gd name="T76" fmla="*/ 0 w 831"/>
                    <a:gd name="T77" fmla="*/ 199 h 288"/>
                    <a:gd name="T78" fmla="*/ 0 w 831"/>
                    <a:gd name="T79" fmla="*/ 218 h 288"/>
                    <a:gd name="T80" fmla="*/ 2 w 831"/>
                    <a:gd name="T81" fmla="*/ 237 h 288"/>
                    <a:gd name="T82" fmla="*/ 4 w 831"/>
                    <a:gd name="T83" fmla="*/ 256 h 288"/>
                    <a:gd name="T84" fmla="*/ 8 w 831"/>
                    <a:gd name="T85" fmla="*/ 275 h 288"/>
                    <a:gd name="T86" fmla="*/ 8 w 831"/>
                    <a:gd name="T87" fmla="*/ 275 h 288"/>
                    <a:gd name="T88" fmla="*/ 10 w 831"/>
                    <a:gd name="T89" fmla="*/ 277 h 288"/>
                    <a:gd name="T90" fmla="*/ 12 w 831"/>
                    <a:gd name="T91" fmla="*/ 283 h 288"/>
                    <a:gd name="T92" fmla="*/ 16 w 831"/>
                    <a:gd name="T93" fmla="*/ 288 h 288"/>
                    <a:gd name="T94" fmla="*/ 12 w 831"/>
                    <a:gd name="T95" fmla="*/ 268 h 288"/>
                    <a:gd name="T96" fmla="*/ 8 w 831"/>
                    <a:gd name="T97" fmla="*/ 245 h 288"/>
                    <a:gd name="T98" fmla="*/ 6 w 831"/>
                    <a:gd name="T99" fmla="*/ 222 h 288"/>
                    <a:gd name="T100" fmla="*/ 6 w 831"/>
                    <a:gd name="T101" fmla="*/ 199 h 288"/>
                    <a:gd name="T102" fmla="*/ 8 w 831"/>
                    <a:gd name="T103" fmla="*/ 160 h 288"/>
                    <a:gd name="T104" fmla="*/ 12 w 831"/>
                    <a:gd name="T105" fmla="*/ 122 h 288"/>
                    <a:gd name="T106" fmla="*/ 21 w 831"/>
                    <a:gd name="T107" fmla="*/ 86 h 288"/>
                    <a:gd name="T108" fmla="*/ 33 w 831"/>
                    <a:gd name="T109" fmla="*/ 50 h 288"/>
                    <a:gd name="T110" fmla="*/ 31 w 831"/>
                    <a:gd name="T111" fmla="*/ 48 h 288"/>
                    <a:gd name="T112" fmla="*/ 31 w 831"/>
                    <a:gd name="T113" fmla="*/ 46 h 2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31"/>
                    <a:gd name="T172" fmla="*/ 0 h 288"/>
                    <a:gd name="T173" fmla="*/ 831 w 831"/>
                    <a:gd name="T174" fmla="*/ 288 h 2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31" h="288">
                      <a:moveTo>
                        <a:pt x="831" y="199"/>
                      </a:moveTo>
                      <a:lnTo>
                        <a:pt x="831" y="194"/>
                      </a:lnTo>
                      <a:lnTo>
                        <a:pt x="831" y="186"/>
                      </a:lnTo>
                      <a:lnTo>
                        <a:pt x="829" y="188"/>
                      </a:lnTo>
                      <a:lnTo>
                        <a:pt x="828" y="188"/>
                      </a:lnTo>
                      <a:lnTo>
                        <a:pt x="828" y="194"/>
                      </a:lnTo>
                      <a:lnTo>
                        <a:pt x="828" y="199"/>
                      </a:lnTo>
                      <a:lnTo>
                        <a:pt x="828" y="216"/>
                      </a:lnTo>
                      <a:lnTo>
                        <a:pt x="826" y="233"/>
                      </a:lnTo>
                      <a:lnTo>
                        <a:pt x="829" y="232"/>
                      </a:lnTo>
                      <a:lnTo>
                        <a:pt x="831" y="230"/>
                      </a:lnTo>
                      <a:lnTo>
                        <a:pt x="831" y="215"/>
                      </a:lnTo>
                      <a:lnTo>
                        <a:pt x="831" y="199"/>
                      </a:lnTo>
                      <a:close/>
                      <a:moveTo>
                        <a:pt x="829" y="150"/>
                      </a:moveTo>
                      <a:lnTo>
                        <a:pt x="826" y="129"/>
                      </a:lnTo>
                      <a:lnTo>
                        <a:pt x="822" y="110"/>
                      </a:lnTo>
                      <a:lnTo>
                        <a:pt x="818" y="91"/>
                      </a:lnTo>
                      <a:lnTo>
                        <a:pt x="812" y="72"/>
                      </a:lnTo>
                      <a:lnTo>
                        <a:pt x="799" y="36"/>
                      </a:lnTo>
                      <a:lnTo>
                        <a:pt x="782" y="0"/>
                      </a:lnTo>
                      <a:lnTo>
                        <a:pt x="780" y="2"/>
                      </a:lnTo>
                      <a:lnTo>
                        <a:pt x="780" y="4"/>
                      </a:lnTo>
                      <a:lnTo>
                        <a:pt x="780" y="6"/>
                      </a:lnTo>
                      <a:lnTo>
                        <a:pt x="788" y="23"/>
                      </a:lnTo>
                      <a:lnTo>
                        <a:pt x="795" y="40"/>
                      </a:lnTo>
                      <a:lnTo>
                        <a:pt x="803" y="59"/>
                      </a:lnTo>
                      <a:lnTo>
                        <a:pt x="810" y="78"/>
                      </a:lnTo>
                      <a:lnTo>
                        <a:pt x="814" y="99"/>
                      </a:lnTo>
                      <a:lnTo>
                        <a:pt x="820" y="118"/>
                      </a:lnTo>
                      <a:lnTo>
                        <a:pt x="824" y="139"/>
                      </a:lnTo>
                      <a:lnTo>
                        <a:pt x="826" y="158"/>
                      </a:lnTo>
                      <a:lnTo>
                        <a:pt x="828" y="154"/>
                      </a:lnTo>
                      <a:lnTo>
                        <a:pt x="829" y="150"/>
                      </a:lnTo>
                      <a:close/>
                      <a:moveTo>
                        <a:pt x="31" y="46"/>
                      </a:moveTo>
                      <a:lnTo>
                        <a:pt x="18" y="82"/>
                      </a:lnTo>
                      <a:lnTo>
                        <a:pt x="8" y="120"/>
                      </a:lnTo>
                      <a:lnTo>
                        <a:pt x="2" y="160"/>
                      </a:lnTo>
                      <a:lnTo>
                        <a:pt x="0" y="199"/>
                      </a:lnTo>
                      <a:lnTo>
                        <a:pt x="0" y="218"/>
                      </a:lnTo>
                      <a:lnTo>
                        <a:pt x="2" y="237"/>
                      </a:lnTo>
                      <a:lnTo>
                        <a:pt x="4" y="256"/>
                      </a:lnTo>
                      <a:lnTo>
                        <a:pt x="8" y="275"/>
                      </a:lnTo>
                      <a:lnTo>
                        <a:pt x="10" y="277"/>
                      </a:lnTo>
                      <a:lnTo>
                        <a:pt x="12" y="283"/>
                      </a:lnTo>
                      <a:lnTo>
                        <a:pt x="16" y="288"/>
                      </a:lnTo>
                      <a:lnTo>
                        <a:pt x="12" y="268"/>
                      </a:lnTo>
                      <a:lnTo>
                        <a:pt x="8" y="245"/>
                      </a:lnTo>
                      <a:lnTo>
                        <a:pt x="6" y="222"/>
                      </a:lnTo>
                      <a:lnTo>
                        <a:pt x="6" y="199"/>
                      </a:lnTo>
                      <a:lnTo>
                        <a:pt x="8" y="160"/>
                      </a:lnTo>
                      <a:lnTo>
                        <a:pt x="12" y="122"/>
                      </a:lnTo>
                      <a:lnTo>
                        <a:pt x="21" y="86"/>
                      </a:lnTo>
                      <a:lnTo>
                        <a:pt x="33" y="50"/>
                      </a:lnTo>
                      <a:lnTo>
                        <a:pt x="31" y="48"/>
                      </a:lnTo>
                      <a:lnTo>
                        <a:pt x="31" y="46"/>
                      </a:lnTo>
                      <a:close/>
                    </a:path>
                  </a:pathLst>
                </a:custGeom>
                <a:solidFill>
                  <a:srgbClr val="AFB0D2"/>
                </a:solidFill>
                <a:ln w="9525">
                  <a:noFill/>
                  <a:round/>
                  <a:headEnd/>
                  <a:tailEnd/>
                </a:ln>
              </p:spPr>
              <p:txBody>
                <a:bodyPr/>
                <a:lstStyle/>
                <a:p>
                  <a:endParaRPr lang="en-US"/>
                </a:p>
              </p:txBody>
            </p:sp>
            <p:sp>
              <p:nvSpPr>
                <p:cNvPr id="22400" name="Freeform 578"/>
                <p:cNvSpPr>
                  <a:spLocks noEditPoints="1"/>
                </p:cNvSpPr>
                <p:nvPr/>
              </p:nvSpPr>
              <p:spPr bwMode="auto">
                <a:xfrm>
                  <a:off x="1424" y="2058"/>
                  <a:ext cx="827" cy="311"/>
                </a:xfrm>
                <a:custGeom>
                  <a:avLst/>
                  <a:gdLst>
                    <a:gd name="T0" fmla="*/ 827 w 827"/>
                    <a:gd name="T1" fmla="*/ 214 h 311"/>
                    <a:gd name="T2" fmla="*/ 827 w 827"/>
                    <a:gd name="T3" fmla="*/ 209 h 311"/>
                    <a:gd name="T4" fmla="*/ 827 w 827"/>
                    <a:gd name="T5" fmla="*/ 203 h 311"/>
                    <a:gd name="T6" fmla="*/ 826 w 827"/>
                    <a:gd name="T7" fmla="*/ 203 h 311"/>
                    <a:gd name="T8" fmla="*/ 824 w 827"/>
                    <a:gd name="T9" fmla="*/ 205 h 311"/>
                    <a:gd name="T10" fmla="*/ 824 w 827"/>
                    <a:gd name="T11" fmla="*/ 209 h 311"/>
                    <a:gd name="T12" fmla="*/ 824 w 827"/>
                    <a:gd name="T13" fmla="*/ 214 h 311"/>
                    <a:gd name="T14" fmla="*/ 824 w 827"/>
                    <a:gd name="T15" fmla="*/ 233 h 311"/>
                    <a:gd name="T16" fmla="*/ 822 w 827"/>
                    <a:gd name="T17" fmla="*/ 252 h 311"/>
                    <a:gd name="T18" fmla="*/ 824 w 827"/>
                    <a:gd name="T19" fmla="*/ 248 h 311"/>
                    <a:gd name="T20" fmla="*/ 827 w 827"/>
                    <a:gd name="T21" fmla="*/ 247 h 311"/>
                    <a:gd name="T22" fmla="*/ 827 w 827"/>
                    <a:gd name="T23" fmla="*/ 230 h 311"/>
                    <a:gd name="T24" fmla="*/ 827 w 827"/>
                    <a:gd name="T25" fmla="*/ 214 h 311"/>
                    <a:gd name="T26" fmla="*/ 826 w 827"/>
                    <a:gd name="T27" fmla="*/ 169 h 311"/>
                    <a:gd name="T28" fmla="*/ 824 w 827"/>
                    <a:gd name="T29" fmla="*/ 148 h 311"/>
                    <a:gd name="T30" fmla="*/ 820 w 827"/>
                    <a:gd name="T31" fmla="*/ 129 h 311"/>
                    <a:gd name="T32" fmla="*/ 814 w 827"/>
                    <a:gd name="T33" fmla="*/ 110 h 311"/>
                    <a:gd name="T34" fmla="*/ 808 w 827"/>
                    <a:gd name="T35" fmla="*/ 91 h 311"/>
                    <a:gd name="T36" fmla="*/ 795 w 827"/>
                    <a:gd name="T37" fmla="*/ 53 h 311"/>
                    <a:gd name="T38" fmla="*/ 778 w 827"/>
                    <a:gd name="T39" fmla="*/ 17 h 311"/>
                    <a:gd name="T40" fmla="*/ 778 w 827"/>
                    <a:gd name="T41" fmla="*/ 19 h 311"/>
                    <a:gd name="T42" fmla="*/ 778 w 827"/>
                    <a:gd name="T43" fmla="*/ 19 h 311"/>
                    <a:gd name="T44" fmla="*/ 776 w 827"/>
                    <a:gd name="T45" fmla="*/ 21 h 311"/>
                    <a:gd name="T46" fmla="*/ 776 w 827"/>
                    <a:gd name="T47" fmla="*/ 23 h 311"/>
                    <a:gd name="T48" fmla="*/ 784 w 827"/>
                    <a:gd name="T49" fmla="*/ 40 h 311"/>
                    <a:gd name="T50" fmla="*/ 793 w 827"/>
                    <a:gd name="T51" fmla="*/ 59 h 311"/>
                    <a:gd name="T52" fmla="*/ 801 w 827"/>
                    <a:gd name="T53" fmla="*/ 78 h 311"/>
                    <a:gd name="T54" fmla="*/ 807 w 827"/>
                    <a:gd name="T55" fmla="*/ 97 h 311"/>
                    <a:gd name="T56" fmla="*/ 812 w 827"/>
                    <a:gd name="T57" fmla="*/ 116 h 311"/>
                    <a:gd name="T58" fmla="*/ 816 w 827"/>
                    <a:gd name="T59" fmla="*/ 137 h 311"/>
                    <a:gd name="T60" fmla="*/ 820 w 827"/>
                    <a:gd name="T61" fmla="*/ 157 h 311"/>
                    <a:gd name="T62" fmla="*/ 822 w 827"/>
                    <a:gd name="T63" fmla="*/ 178 h 311"/>
                    <a:gd name="T64" fmla="*/ 824 w 827"/>
                    <a:gd name="T65" fmla="*/ 173 h 311"/>
                    <a:gd name="T66" fmla="*/ 826 w 827"/>
                    <a:gd name="T67" fmla="*/ 169 h 311"/>
                    <a:gd name="T68" fmla="*/ 29 w 827"/>
                    <a:gd name="T69" fmla="*/ 63 h 311"/>
                    <a:gd name="T70" fmla="*/ 17 w 827"/>
                    <a:gd name="T71" fmla="*/ 99 h 311"/>
                    <a:gd name="T72" fmla="*/ 8 w 827"/>
                    <a:gd name="T73" fmla="*/ 137 h 311"/>
                    <a:gd name="T74" fmla="*/ 2 w 827"/>
                    <a:gd name="T75" fmla="*/ 175 h 311"/>
                    <a:gd name="T76" fmla="*/ 0 w 827"/>
                    <a:gd name="T77" fmla="*/ 214 h 311"/>
                    <a:gd name="T78" fmla="*/ 2 w 827"/>
                    <a:gd name="T79" fmla="*/ 235 h 311"/>
                    <a:gd name="T80" fmla="*/ 4 w 827"/>
                    <a:gd name="T81" fmla="*/ 256 h 311"/>
                    <a:gd name="T82" fmla="*/ 6 w 827"/>
                    <a:gd name="T83" fmla="*/ 277 h 311"/>
                    <a:gd name="T84" fmla="*/ 10 w 827"/>
                    <a:gd name="T85" fmla="*/ 296 h 311"/>
                    <a:gd name="T86" fmla="*/ 14 w 827"/>
                    <a:gd name="T87" fmla="*/ 303 h 311"/>
                    <a:gd name="T88" fmla="*/ 17 w 827"/>
                    <a:gd name="T89" fmla="*/ 311 h 311"/>
                    <a:gd name="T90" fmla="*/ 12 w 827"/>
                    <a:gd name="T91" fmla="*/ 286 h 311"/>
                    <a:gd name="T92" fmla="*/ 8 w 827"/>
                    <a:gd name="T93" fmla="*/ 264 h 311"/>
                    <a:gd name="T94" fmla="*/ 6 w 827"/>
                    <a:gd name="T95" fmla="*/ 239 h 311"/>
                    <a:gd name="T96" fmla="*/ 6 w 827"/>
                    <a:gd name="T97" fmla="*/ 214 h 311"/>
                    <a:gd name="T98" fmla="*/ 8 w 827"/>
                    <a:gd name="T99" fmla="*/ 175 h 311"/>
                    <a:gd name="T100" fmla="*/ 14 w 827"/>
                    <a:gd name="T101" fmla="*/ 139 h 311"/>
                    <a:gd name="T102" fmla="*/ 21 w 827"/>
                    <a:gd name="T103" fmla="*/ 101 h 311"/>
                    <a:gd name="T104" fmla="*/ 33 w 827"/>
                    <a:gd name="T105" fmla="*/ 66 h 311"/>
                    <a:gd name="T106" fmla="*/ 31 w 827"/>
                    <a:gd name="T107" fmla="*/ 65 h 311"/>
                    <a:gd name="T108" fmla="*/ 29 w 827"/>
                    <a:gd name="T109" fmla="*/ 63 h 311"/>
                    <a:gd name="T110" fmla="*/ 765 w 827"/>
                    <a:gd name="T111" fmla="*/ 2 h 311"/>
                    <a:gd name="T112" fmla="*/ 765 w 827"/>
                    <a:gd name="T113" fmla="*/ 2 h 311"/>
                    <a:gd name="T114" fmla="*/ 765 w 827"/>
                    <a:gd name="T115" fmla="*/ 0 h 311"/>
                    <a:gd name="T116" fmla="*/ 765 w 827"/>
                    <a:gd name="T117" fmla="*/ 2 h 311"/>
                    <a:gd name="T118" fmla="*/ 765 w 827"/>
                    <a:gd name="T119" fmla="*/ 2 h 311"/>
                    <a:gd name="T120" fmla="*/ 765 w 827"/>
                    <a:gd name="T121" fmla="*/ 2 h 311"/>
                    <a:gd name="T122" fmla="*/ 765 w 827"/>
                    <a:gd name="T123" fmla="*/ 2 h 3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7"/>
                    <a:gd name="T187" fmla="*/ 0 h 311"/>
                    <a:gd name="T188" fmla="*/ 827 w 827"/>
                    <a:gd name="T189" fmla="*/ 311 h 3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7" h="311">
                      <a:moveTo>
                        <a:pt x="827" y="214"/>
                      </a:moveTo>
                      <a:lnTo>
                        <a:pt x="827" y="209"/>
                      </a:lnTo>
                      <a:lnTo>
                        <a:pt x="827" y="203"/>
                      </a:lnTo>
                      <a:lnTo>
                        <a:pt x="826" y="203"/>
                      </a:lnTo>
                      <a:lnTo>
                        <a:pt x="824" y="205"/>
                      </a:lnTo>
                      <a:lnTo>
                        <a:pt x="824" y="209"/>
                      </a:lnTo>
                      <a:lnTo>
                        <a:pt x="824" y="214"/>
                      </a:lnTo>
                      <a:lnTo>
                        <a:pt x="824" y="233"/>
                      </a:lnTo>
                      <a:lnTo>
                        <a:pt x="822" y="252"/>
                      </a:lnTo>
                      <a:lnTo>
                        <a:pt x="824" y="248"/>
                      </a:lnTo>
                      <a:lnTo>
                        <a:pt x="827" y="247"/>
                      </a:lnTo>
                      <a:lnTo>
                        <a:pt x="827" y="230"/>
                      </a:lnTo>
                      <a:lnTo>
                        <a:pt x="827" y="214"/>
                      </a:lnTo>
                      <a:close/>
                      <a:moveTo>
                        <a:pt x="826" y="169"/>
                      </a:moveTo>
                      <a:lnTo>
                        <a:pt x="824" y="148"/>
                      </a:lnTo>
                      <a:lnTo>
                        <a:pt x="820" y="129"/>
                      </a:lnTo>
                      <a:lnTo>
                        <a:pt x="814" y="110"/>
                      </a:lnTo>
                      <a:lnTo>
                        <a:pt x="808" y="91"/>
                      </a:lnTo>
                      <a:lnTo>
                        <a:pt x="795" y="53"/>
                      </a:lnTo>
                      <a:lnTo>
                        <a:pt x="778" y="17"/>
                      </a:lnTo>
                      <a:lnTo>
                        <a:pt x="778" y="19"/>
                      </a:lnTo>
                      <a:lnTo>
                        <a:pt x="776" y="21"/>
                      </a:lnTo>
                      <a:lnTo>
                        <a:pt x="776" y="23"/>
                      </a:lnTo>
                      <a:lnTo>
                        <a:pt x="784" y="40"/>
                      </a:lnTo>
                      <a:lnTo>
                        <a:pt x="793" y="59"/>
                      </a:lnTo>
                      <a:lnTo>
                        <a:pt x="801" y="78"/>
                      </a:lnTo>
                      <a:lnTo>
                        <a:pt x="807" y="97"/>
                      </a:lnTo>
                      <a:lnTo>
                        <a:pt x="812" y="116"/>
                      </a:lnTo>
                      <a:lnTo>
                        <a:pt x="816" y="137"/>
                      </a:lnTo>
                      <a:lnTo>
                        <a:pt x="820" y="157"/>
                      </a:lnTo>
                      <a:lnTo>
                        <a:pt x="822" y="178"/>
                      </a:lnTo>
                      <a:lnTo>
                        <a:pt x="824" y="173"/>
                      </a:lnTo>
                      <a:lnTo>
                        <a:pt x="826" y="169"/>
                      </a:lnTo>
                      <a:close/>
                      <a:moveTo>
                        <a:pt x="29" y="63"/>
                      </a:moveTo>
                      <a:lnTo>
                        <a:pt x="17" y="99"/>
                      </a:lnTo>
                      <a:lnTo>
                        <a:pt x="8" y="137"/>
                      </a:lnTo>
                      <a:lnTo>
                        <a:pt x="2" y="175"/>
                      </a:lnTo>
                      <a:lnTo>
                        <a:pt x="0" y="214"/>
                      </a:lnTo>
                      <a:lnTo>
                        <a:pt x="2" y="235"/>
                      </a:lnTo>
                      <a:lnTo>
                        <a:pt x="4" y="256"/>
                      </a:lnTo>
                      <a:lnTo>
                        <a:pt x="6" y="277"/>
                      </a:lnTo>
                      <a:lnTo>
                        <a:pt x="10" y="296"/>
                      </a:lnTo>
                      <a:lnTo>
                        <a:pt x="14" y="303"/>
                      </a:lnTo>
                      <a:lnTo>
                        <a:pt x="17" y="311"/>
                      </a:lnTo>
                      <a:lnTo>
                        <a:pt x="12" y="286"/>
                      </a:lnTo>
                      <a:lnTo>
                        <a:pt x="8" y="264"/>
                      </a:lnTo>
                      <a:lnTo>
                        <a:pt x="6" y="239"/>
                      </a:lnTo>
                      <a:lnTo>
                        <a:pt x="6" y="214"/>
                      </a:lnTo>
                      <a:lnTo>
                        <a:pt x="8" y="175"/>
                      </a:lnTo>
                      <a:lnTo>
                        <a:pt x="14" y="139"/>
                      </a:lnTo>
                      <a:lnTo>
                        <a:pt x="21" y="101"/>
                      </a:lnTo>
                      <a:lnTo>
                        <a:pt x="33" y="66"/>
                      </a:lnTo>
                      <a:lnTo>
                        <a:pt x="31" y="65"/>
                      </a:lnTo>
                      <a:lnTo>
                        <a:pt x="29" y="63"/>
                      </a:lnTo>
                      <a:close/>
                      <a:moveTo>
                        <a:pt x="765" y="2"/>
                      </a:moveTo>
                      <a:lnTo>
                        <a:pt x="765" y="2"/>
                      </a:lnTo>
                      <a:lnTo>
                        <a:pt x="765" y="0"/>
                      </a:lnTo>
                      <a:lnTo>
                        <a:pt x="765" y="2"/>
                      </a:lnTo>
                      <a:close/>
                    </a:path>
                  </a:pathLst>
                </a:custGeom>
                <a:solidFill>
                  <a:srgbClr val="AFB0D2"/>
                </a:solidFill>
                <a:ln w="9525">
                  <a:noFill/>
                  <a:round/>
                  <a:headEnd/>
                  <a:tailEnd/>
                </a:ln>
              </p:spPr>
              <p:txBody>
                <a:bodyPr/>
                <a:lstStyle/>
                <a:p>
                  <a:endParaRPr lang="en-US"/>
                </a:p>
              </p:txBody>
            </p:sp>
            <p:sp>
              <p:nvSpPr>
                <p:cNvPr id="22401" name="Freeform 579"/>
                <p:cNvSpPr>
                  <a:spLocks noEditPoints="1"/>
                </p:cNvSpPr>
                <p:nvPr/>
              </p:nvSpPr>
              <p:spPr bwMode="auto">
                <a:xfrm>
                  <a:off x="1428" y="2058"/>
                  <a:ext cx="822" cy="317"/>
                </a:xfrm>
                <a:custGeom>
                  <a:avLst/>
                  <a:gdLst>
                    <a:gd name="T0" fmla="*/ 822 w 822"/>
                    <a:gd name="T1" fmla="*/ 209 h 317"/>
                    <a:gd name="T2" fmla="*/ 820 w 822"/>
                    <a:gd name="T3" fmla="*/ 205 h 317"/>
                    <a:gd name="T4" fmla="*/ 818 w 822"/>
                    <a:gd name="T5" fmla="*/ 209 h 317"/>
                    <a:gd name="T6" fmla="*/ 816 w 822"/>
                    <a:gd name="T7" fmla="*/ 235 h 317"/>
                    <a:gd name="T8" fmla="*/ 818 w 822"/>
                    <a:gd name="T9" fmla="*/ 252 h 317"/>
                    <a:gd name="T10" fmla="*/ 822 w 822"/>
                    <a:gd name="T11" fmla="*/ 231 h 317"/>
                    <a:gd name="T12" fmla="*/ 820 w 822"/>
                    <a:gd name="T13" fmla="*/ 173 h 317"/>
                    <a:gd name="T14" fmla="*/ 814 w 822"/>
                    <a:gd name="T15" fmla="*/ 133 h 317"/>
                    <a:gd name="T16" fmla="*/ 804 w 822"/>
                    <a:gd name="T17" fmla="*/ 93 h 317"/>
                    <a:gd name="T18" fmla="*/ 789 w 822"/>
                    <a:gd name="T19" fmla="*/ 55 h 317"/>
                    <a:gd name="T20" fmla="*/ 774 w 822"/>
                    <a:gd name="T21" fmla="*/ 21 h 317"/>
                    <a:gd name="T22" fmla="*/ 770 w 822"/>
                    <a:gd name="T23" fmla="*/ 25 h 317"/>
                    <a:gd name="T24" fmla="*/ 787 w 822"/>
                    <a:gd name="T25" fmla="*/ 61 h 317"/>
                    <a:gd name="T26" fmla="*/ 801 w 822"/>
                    <a:gd name="T27" fmla="*/ 101 h 317"/>
                    <a:gd name="T28" fmla="*/ 810 w 822"/>
                    <a:gd name="T29" fmla="*/ 140 h 317"/>
                    <a:gd name="T30" fmla="*/ 816 w 822"/>
                    <a:gd name="T31" fmla="*/ 182 h 317"/>
                    <a:gd name="T32" fmla="*/ 820 w 822"/>
                    <a:gd name="T33" fmla="*/ 173 h 317"/>
                    <a:gd name="T34" fmla="*/ 15 w 822"/>
                    <a:gd name="T35" fmla="*/ 101 h 317"/>
                    <a:gd name="T36" fmla="*/ 2 w 822"/>
                    <a:gd name="T37" fmla="*/ 175 h 317"/>
                    <a:gd name="T38" fmla="*/ 0 w 822"/>
                    <a:gd name="T39" fmla="*/ 237 h 317"/>
                    <a:gd name="T40" fmla="*/ 6 w 822"/>
                    <a:gd name="T41" fmla="*/ 283 h 317"/>
                    <a:gd name="T42" fmla="*/ 13 w 822"/>
                    <a:gd name="T43" fmla="*/ 311 h 317"/>
                    <a:gd name="T44" fmla="*/ 12 w 822"/>
                    <a:gd name="T45" fmla="*/ 292 h 317"/>
                    <a:gd name="T46" fmla="*/ 6 w 822"/>
                    <a:gd name="T47" fmla="*/ 241 h 317"/>
                    <a:gd name="T48" fmla="*/ 6 w 822"/>
                    <a:gd name="T49" fmla="*/ 176 h 317"/>
                    <a:gd name="T50" fmla="*/ 19 w 822"/>
                    <a:gd name="T51" fmla="*/ 102 h 317"/>
                    <a:gd name="T52" fmla="*/ 29 w 822"/>
                    <a:gd name="T53" fmla="*/ 66 h 317"/>
                    <a:gd name="T54" fmla="*/ 759 w 822"/>
                    <a:gd name="T55" fmla="*/ 4 h 317"/>
                    <a:gd name="T56" fmla="*/ 759 w 822"/>
                    <a:gd name="T57" fmla="*/ 4 h 317"/>
                    <a:gd name="T58" fmla="*/ 759 w 822"/>
                    <a:gd name="T59" fmla="*/ 4 h 317"/>
                    <a:gd name="T60" fmla="*/ 761 w 822"/>
                    <a:gd name="T61" fmla="*/ 0 h 317"/>
                    <a:gd name="T62" fmla="*/ 759 w 822"/>
                    <a:gd name="T63" fmla="*/ 6 h 317"/>
                    <a:gd name="T64" fmla="*/ 759 w 822"/>
                    <a:gd name="T65" fmla="*/ 4 h 3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2"/>
                    <a:gd name="T100" fmla="*/ 0 h 317"/>
                    <a:gd name="T101" fmla="*/ 822 w 822"/>
                    <a:gd name="T102" fmla="*/ 317 h 3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2" h="317">
                      <a:moveTo>
                        <a:pt x="822" y="214"/>
                      </a:moveTo>
                      <a:lnTo>
                        <a:pt x="822" y="209"/>
                      </a:lnTo>
                      <a:lnTo>
                        <a:pt x="822" y="203"/>
                      </a:lnTo>
                      <a:lnTo>
                        <a:pt x="820" y="205"/>
                      </a:lnTo>
                      <a:lnTo>
                        <a:pt x="818" y="205"/>
                      </a:lnTo>
                      <a:lnTo>
                        <a:pt x="818" y="209"/>
                      </a:lnTo>
                      <a:lnTo>
                        <a:pt x="818" y="214"/>
                      </a:lnTo>
                      <a:lnTo>
                        <a:pt x="816" y="235"/>
                      </a:lnTo>
                      <a:lnTo>
                        <a:pt x="816" y="254"/>
                      </a:lnTo>
                      <a:lnTo>
                        <a:pt x="818" y="252"/>
                      </a:lnTo>
                      <a:lnTo>
                        <a:pt x="820" y="248"/>
                      </a:lnTo>
                      <a:lnTo>
                        <a:pt x="822" y="231"/>
                      </a:lnTo>
                      <a:lnTo>
                        <a:pt x="822" y="214"/>
                      </a:lnTo>
                      <a:close/>
                      <a:moveTo>
                        <a:pt x="820" y="173"/>
                      </a:moveTo>
                      <a:lnTo>
                        <a:pt x="818" y="154"/>
                      </a:lnTo>
                      <a:lnTo>
                        <a:pt x="814" y="133"/>
                      </a:lnTo>
                      <a:lnTo>
                        <a:pt x="808" y="114"/>
                      </a:lnTo>
                      <a:lnTo>
                        <a:pt x="804" y="93"/>
                      </a:lnTo>
                      <a:lnTo>
                        <a:pt x="797" y="74"/>
                      </a:lnTo>
                      <a:lnTo>
                        <a:pt x="789" y="55"/>
                      </a:lnTo>
                      <a:lnTo>
                        <a:pt x="782" y="38"/>
                      </a:lnTo>
                      <a:lnTo>
                        <a:pt x="774" y="21"/>
                      </a:lnTo>
                      <a:lnTo>
                        <a:pt x="772" y="23"/>
                      </a:lnTo>
                      <a:lnTo>
                        <a:pt x="770" y="25"/>
                      </a:lnTo>
                      <a:lnTo>
                        <a:pt x="780" y="42"/>
                      </a:lnTo>
                      <a:lnTo>
                        <a:pt x="787" y="61"/>
                      </a:lnTo>
                      <a:lnTo>
                        <a:pt x="795" y="80"/>
                      </a:lnTo>
                      <a:lnTo>
                        <a:pt x="801" y="101"/>
                      </a:lnTo>
                      <a:lnTo>
                        <a:pt x="806" y="120"/>
                      </a:lnTo>
                      <a:lnTo>
                        <a:pt x="810" y="140"/>
                      </a:lnTo>
                      <a:lnTo>
                        <a:pt x="814" y="161"/>
                      </a:lnTo>
                      <a:lnTo>
                        <a:pt x="816" y="182"/>
                      </a:lnTo>
                      <a:lnTo>
                        <a:pt x="818" y="176"/>
                      </a:lnTo>
                      <a:lnTo>
                        <a:pt x="820" y="173"/>
                      </a:lnTo>
                      <a:close/>
                      <a:moveTo>
                        <a:pt x="27" y="65"/>
                      </a:moveTo>
                      <a:lnTo>
                        <a:pt x="15" y="101"/>
                      </a:lnTo>
                      <a:lnTo>
                        <a:pt x="6" y="137"/>
                      </a:lnTo>
                      <a:lnTo>
                        <a:pt x="2" y="175"/>
                      </a:lnTo>
                      <a:lnTo>
                        <a:pt x="0" y="214"/>
                      </a:lnTo>
                      <a:lnTo>
                        <a:pt x="0" y="237"/>
                      </a:lnTo>
                      <a:lnTo>
                        <a:pt x="2" y="260"/>
                      </a:lnTo>
                      <a:lnTo>
                        <a:pt x="6" y="283"/>
                      </a:lnTo>
                      <a:lnTo>
                        <a:pt x="10" y="303"/>
                      </a:lnTo>
                      <a:lnTo>
                        <a:pt x="13" y="311"/>
                      </a:lnTo>
                      <a:lnTo>
                        <a:pt x="17" y="317"/>
                      </a:lnTo>
                      <a:lnTo>
                        <a:pt x="12" y="292"/>
                      </a:lnTo>
                      <a:lnTo>
                        <a:pt x="8" y="267"/>
                      </a:lnTo>
                      <a:lnTo>
                        <a:pt x="6" y="241"/>
                      </a:lnTo>
                      <a:lnTo>
                        <a:pt x="4" y="214"/>
                      </a:lnTo>
                      <a:lnTo>
                        <a:pt x="6" y="176"/>
                      </a:lnTo>
                      <a:lnTo>
                        <a:pt x="12" y="139"/>
                      </a:lnTo>
                      <a:lnTo>
                        <a:pt x="19" y="102"/>
                      </a:lnTo>
                      <a:lnTo>
                        <a:pt x="30" y="68"/>
                      </a:lnTo>
                      <a:lnTo>
                        <a:pt x="29" y="66"/>
                      </a:lnTo>
                      <a:lnTo>
                        <a:pt x="27" y="65"/>
                      </a:lnTo>
                      <a:close/>
                      <a:moveTo>
                        <a:pt x="759" y="4"/>
                      </a:moveTo>
                      <a:lnTo>
                        <a:pt x="759" y="4"/>
                      </a:lnTo>
                      <a:lnTo>
                        <a:pt x="761" y="2"/>
                      </a:lnTo>
                      <a:lnTo>
                        <a:pt x="761" y="0"/>
                      </a:lnTo>
                      <a:lnTo>
                        <a:pt x="761" y="4"/>
                      </a:lnTo>
                      <a:lnTo>
                        <a:pt x="759" y="6"/>
                      </a:lnTo>
                      <a:lnTo>
                        <a:pt x="759" y="4"/>
                      </a:lnTo>
                      <a:close/>
                    </a:path>
                  </a:pathLst>
                </a:custGeom>
                <a:solidFill>
                  <a:srgbClr val="AFB0D2"/>
                </a:solidFill>
                <a:ln w="9525">
                  <a:noFill/>
                  <a:round/>
                  <a:headEnd/>
                  <a:tailEnd/>
                </a:ln>
              </p:spPr>
              <p:txBody>
                <a:bodyPr/>
                <a:lstStyle/>
                <a:p>
                  <a:endParaRPr lang="en-US"/>
                </a:p>
              </p:txBody>
            </p:sp>
            <p:sp>
              <p:nvSpPr>
                <p:cNvPr id="22402" name="Freeform 580"/>
                <p:cNvSpPr>
                  <a:spLocks noEditPoints="1"/>
                </p:cNvSpPr>
                <p:nvPr/>
              </p:nvSpPr>
              <p:spPr bwMode="auto">
                <a:xfrm>
                  <a:off x="1430" y="2060"/>
                  <a:ext cx="818" cy="322"/>
                </a:xfrm>
                <a:custGeom>
                  <a:avLst/>
                  <a:gdLst>
                    <a:gd name="T0" fmla="*/ 818 w 818"/>
                    <a:gd name="T1" fmla="*/ 207 h 322"/>
                    <a:gd name="T2" fmla="*/ 816 w 818"/>
                    <a:gd name="T3" fmla="*/ 203 h 322"/>
                    <a:gd name="T4" fmla="*/ 812 w 818"/>
                    <a:gd name="T5" fmla="*/ 209 h 322"/>
                    <a:gd name="T6" fmla="*/ 812 w 818"/>
                    <a:gd name="T7" fmla="*/ 233 h 322"/>
                    <a:gd name="T8" fmla="*/ 814 w 818"/>
                    <a:gd name="T9" fmla="*/ 252 h 322"/>
                    <a:gd name="T10" fmla="*/ 818 w 818"/>
                    <a:gd name="T11" fmla="*/ 231 h 322"/>
                    <a:gd name="T12" fmla="*/ 816 w 818"/>
                    <a:gd name="T13" fmla="*/ 176 h 322"/>
                    <a:gd name="T14" fmla="*/ 810 w 818"/>
                    <a:gd name="T15" fmla="*/ 135 h 322"/>
                    <a:gd name="T16" fmla="*/ 801 w 818"/>
                    <a:gd name="T17" fmla="*/ 95 h 322"/>
                    <a:gd name="T18" fmla="*/ 787 w 818"/>
                    <a:gd name="T19" fmla="*/ 57 h 322"/>
                    <a:gd name="T20" fmla="*/ 770 w 818"/>
                    <a:gd name="T21" fmla="*/ 21 h 322"/>
                    <a:gd name="T22" fmla="*/ 766 w 818"/>
                    <a:gd name="T23" fmla="*/ 25 h 322"/>
                    <a:gd name="T24" fmla="*/ 783 w 818"/>
                    <a:gd name="T25" fmla="*/ 63 h 322"/>
                    <a:gd name="T26" fmla="*/ 797 w 818"/>
                    <a:gd name="T27" fmla="*/ 100 h 322"/>
                    <a:gd name="T28" fmla="*/ 806 w 818"/>
                    <a:gd name="T29" fmla="*/ 142 h 322"/>
                    <a:gd name="T30" fmla="*/ 812 w 818"/>
                    <a:gd name="T31" fmla="*/ 184 h 322"/>
                    <a:gd name="T32" fmla="*/ 816 w 818"/>
                    <a:gd name="T33" fmla="*/ 176 h 322"/>
                    <a:gd name="T34" fmla="*/ 759 w 818"/>
                    <a:gd name="T35" fmla="*/ 0 h 322"/>
                    <a:gd name="T36" fmla="*/ 759 w 818"/>
                    <a:gd name="T37" fmla="*/ 0 h 322"/>
                    <a:gd name="T38" fmla="*/ 757 w 818"/>
                    <a:gd name="T39" fmla="*/ 2 h 322"/>
                    <a:gd name="T40" fmla="*/ 757 w 818"/>
                    <a:gd name="T41" fmla="*/ 2 h 322"/>
                    <a:gd name="T42" fmla="*/ 757 w 818"/>
                    <a:gd name="T43" fmla="*/ 4 h 322"/>
                    <a:gd name="T44" fmla="*/ 755 w 818"/>
                    <a:gd name="T45" fmla="*/ 4 h 322"/>
                    <a:gd name="T46" fmla="*/ 755 w 818"/>
                    <a:gd name="T47" fmla="*/ 6 h 322"/>
                    <a:gd name="T48" fmla="*/ 757 w 818"/>
                    <a:gd name="T49" fmla="*/ 6 h 322"/>
                    <a:gd name="T50" fmla="*/ 759 w 818"/>
                    <a:gd name="T51" fmla="*/ 4 h 322"/>
                    <a:gd name="T52" fmla="*/ 27 w 818"/>
                    <a:gd name="T53" fmla="*/ 64 h 322"/>
                    <a:gd name="T54" fmla="*/ 8 w 818"/>
                    <a:gd name="T55" fmla="*/ 137 h 322"/>
                    <a:gd name="T56" fmla="*/ 0 w 818"/>
                    <a:gd name="T57" fmla="*/ 212 h 322"/>
                    <a:gd name="T58" fmla="*/ 2 w 818"/>
                    <a:gd name="T59" fmla="*/ 262 h 322"/>
                    <a:gd name="T60" fmla="*/ 11 w 818"/>
                    <a:gd name="T61" fmla="*/ 309 h 322"/>
                    <a:gd name="T62" fmla="*/ 19 w 818"/>
                    <a:gd name="T63" fmla="*/ 322 h 322"/>
                    <a:gd name="T64" fmla="*/ 8 w 818"/>
                    <a:gd name="T65" fmla="*/ 269 h 322"/>
                    <a:gd name="T66" fmla="*/ 4 w 818"/>
                    <a:gd name="T67" fmla="*/ 212 h 322"/>
                    <a:gd name="T68" fmla="*/ 11 w 818"/>
                    <a:gd name="T69" fmla="*/ 138 h 322"/>
                    <a:gd name="T70" fmla="*/ 30 w 818"/>
                    <a:gd name="T71" fmla="*/ 68 h 322"/>
                    <a:gd name="T72" fmla="*/ 27 w 818"/>
                    <a:gd name="T73" fmla="*/ 64 h 3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18"/>
                    <a:gd name="T112" fmla="*/ 0 h 322"/>
                    <a:gd name="T113" fmla="*/ 818 w 818"/>
                    <a:gd name="T114" fmla="*/ 322 h 3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18" h="322">
                      <a:moveTo>
                        <a:pt x="818" y="212"/>
                      </a:moveTo>
                      <a:lnTo>
                        <a:pt x="818" y="207"/>
                      </a:lnTo>
                      <a:lnTo>
                        <a:pt x="818" y="203"/>
                      </a:lnTo>
                      <a:lnTo>
                        <a:pt x="816" y="203"/>
                      </a:lnTo>
                      <a:lnTo>
                        <a:pt x="812" y="205"/>
                      </a:lnTo>
                      <a:lnTo>
                        <a:pt x="812" y="209"/>
                      </a:lnTo>
                      <a:lnTo>
                        <a:pt x="812" y="212"/>
                      </a:lnTo>
                      <a:lnTo>
                        <a:pt x="812" y="233"/>
                      </a:lnTo>
                      <a:lnTo>
                        <a:pt x="810" y="256"/>
                      </a:lnTo>
                      <a:lnTo>
                        <a:pt x="814" y="252"/>
                      </a:lnTo>
                      <a:lnTo>
                        <a:pt x="816" y="250"/>
                      </a:lnTo>
                      <a:lnTo>
                        <a:pt x="818" y="231"/>
                      </a:lnTo>
                      <a:lnTo>
                        <a:pt x="818" y="212"/>
                      </a:lnTo>
                      <a:close/>
                      <a:moveTo>
                        <a:pt x="816" y="176"/>
                      </a:moveTo>
                      <a:lnTo>
                        <a:pt x="814" y="155"/>
                      </a:lnTo>
                      <a:lnTo>
                        <a:pt x="810" y="135"/>
                      </a:lnTo>
                      <a:lnTo>
                        <a:pt x="806" y="114"/>
                      </a:lnTo>
                      <a:lnTo>
                        <a:pt x="801" y="95"/>
                      </a:lnTo>
                      <a:lnTo>
                        <a:pt x="795" y="76"/>
                      </a:lnTo>
                      <a:lnTo>
                        <a:pt x="787" y="57"/>
                      </a:lnTo>
                      <a:lnTo>
                        <a:pt x="778" y="38"/>
                      </a:lnTo>
                      <a:lnTo>
                        <a:pt x="770" y="21"/>
                      </a:lnTo>
                      <a:lnTo>
                        <a:pt x="768" y="23"/>
                      </a:lnTo>
                      <a:lnTo>
                        <a:pt x="766" y="25"/>
                      </a:lnTo>
                      <a:lnTo>
                        <a:pt x="776" y="44"/>
                      </a:lnTo>
                      <a:lnTo>
                        <a:pt x="783" y="63"/>
                      </a:lnTo>
                      <a:lnTo>
                        <a:pt x="791" y="82"/>
                      </a:lnTo>
                      <a:lnTo>
                        <a:pt x="797" y="100"/>
                      </a:lnTo>
                      <a:lnTo>
                        <a:pt x="802" y="121"/>
                      </a:lnTo>
                      <a:lnTo>
                        <a:pt x="806" y="142"/>
                      </a:lnTo>
                      <a:lnTo>
                        <a:pt x="810" y="163"/>
                      </a:lnTo>
                      <a:lnTo>
                        <a:pt x="812" y="184"/>
                      </a:lnTo>
                      <a:lnTo>
                        <a:pt x="814" y="180"/>
                      </a:lnTo>
                      <a:lnTo>
                        <a:pt x="816" y="176"/>
                      </a:lnTo>
                      <a:close/>
                      <a:moveTo>
                        <a:pt x="759" y="0"/>
                      </a:moveTo>
                      <a:lnTo>
                        <a:pt x="759" y="0"/>
                      </a:lnTo>
                      <a:lnTo>
                        <a:pt x="757" y="2"/>
                      </a:lnTo>
                      <a:lnTo>
                        <a:pt x="757" y="4"/>
                      </a:lnTo>
                      <a:lnTo>
                        <a:pt x="755" y="4"/>
                      </a:lnTo>
                      <a:lnTo>
                        <a:pt x="755" y="6"/>
                      </a:lnTo>
                      <a:lnTo>
                        <a:pt x="757" y="6"/>
                      </a:lnTo>
                      <a:lnTo>
                        <a:pt x="759" y="4"/>
                      </a:lnTo>
                      <a:lnTo>
                        <a:pt x="759" y="0"/>
                      </a:lnTo>
                      <a:close/>
                      <a:moveTo>
                        <a:pt x="27" y="64"/>
                      </a:moveTo>
                      <a:lnTo>
                        <a:pt x="15" y="99"/>
                      </a:lnTo>
                      <a:lnTo>
                        <a:pt x="8" y="137"/>
                      </a:lnTo>
                      <a:lnTo>
                        <a:pt x="2" y="173"/>
                      </a:lnTo>
                      <a:lnTo>
                        <a:pt x="0" y="212"/>
                      </a:lnTo>
                      <a:lnTo>
                        <a:pt x="0" y="237"/>
                      </a:lnTo>
                      <a:lnTo>
                        <a:pt x="2" y="262"/>
                      </a:lnTo>
                      <a:lnTo>
                        <a:pt x="6" y="284"/>
                      </a:lnTo>
                      <a:lnTo>
                        <a:pt x="11" y="309"/>
                      </a:lnTo>
                      <a:lnTo>
                        <a:pt x="15" y="315"/>
                      </a:lnTo>
                      <a:lnTo>
                        <a:pt x="19" y="322"/>
                      </a:lnTo>
                      <a:lnTo>
                        <a:pt x="13" y="296"/>
                      </a:lnTo>
                      <a:lnTo>
                        <a:pt x="8" y="269"/>
                      </a:lnTo>
                      <a:lnTo>
                        <a:pt x="6" y="241"/>
                      </a:lnTo>
                      <a:lnTo>
                        <a:pt x="4" y="212"/>
                      </a:lnTo>
                      <a:lnTo>
                        <a:pt x="6" y="174"/>
                      </a:lnTo>
                      <a:lnTo>
                        <a:pt x="11" y="138"/>
                      </a:lnTo>
                      <a:lnTo>
                        <a:pt x="19" y="102"/>
                      </a:lnTo>
                      <a:lnTo>
                        <a:pt x="30" y="68"/>
                      </a:lnTo>
                      <a:lnTo>
                        <a:pt x="28" y="66"/>
                      </a:lnTo>
                      <a:lnTo>
                        <a:pt x="27" y="64"/>
                      </a:lnTo>
                      <a:close/>
                    </a:path>
                  </a:pathLst>
                </a:custGeom>
                <a:solidFill>
                  <a:srgbClr val="B0B1D3"/>
                </a:solidFill>
                <a:ln w="9525">
                  <a:noFill/>
                  <a:round/>
                  <a:headEnd/>
                  <a:tailEnd/>
                </a:ln>
              </p:spPr>
              <p:txBody>
                <a:bodyPr/>
                <a:lstStyle/>
                <a:p>
                  <a:endParaRPr lang="en-US"/>
                </a:p>
              </p:txBody>
            </p:sp>
            <p:sp>
              <p:nvSpPr>
                <p:cNvPr id="22403" name="Freeform 581"/>
                <p:cNvSpPr>
                  <a:spLocks noEditPoints="1"/>
                </p:cNvSpPr>
                <p:nvPr/>
              </p:nvSpPr>
              <p:spPr bwMode="auto">
                <a:xfrm>
                  <a:off x="1432" y="2062"/>
                  <a:ext cx="814" cy="328"/>
                </a:xfrm>
                <a:custGeom>
                  <a:avLst/>
                  <a:gdLst>
                    <a:gd name="T0" fmla="*/ 814 w 814"/>
                    <a:gd name="T1" fmla="*/ 205 h 328"/>
                    <a:gd name="T2" fmla="*/ 810 w 814"/>
                    <a:gd name="T3" fmla="*/ 203 h 328"/>
                    <a:gd name="T4" fmla="*/ 808 w 814"/>
                    <a:gd name="T5" fmla="*/ 207 h 328"/>
                    <a:gd name="T6" fmla="*/ 808 w 814"/>
                    <a:gd name="T7" fmla="*/ 233 h 328"/>
                    <a:gd name="T8" fmla="*/ 808 w 814"/>
                    <a:gd name="T9" fmla="*/ 254 h 328"/>
                    <a:gd name="T10" fmla="*/ 812 w 814"/>
                    <a:gd name="T11" fmla="*/ 231 h 328"/>
                    <a:gd name="T12" fmla="*/ 812 w 814"/>
                    <a:gd name="T13" fmla="*/ 178 h 328"/>
                    <a:gd name="T14" fmla="*/ 806 w 814"/>
                    <a:gd name="T15" fmla="*/ 136 h 328"/>
                    <a:gd name="T16" fmla="*/ 797 w 814"/>
                    <a:gd name="T17" fmla="*/ 97 h 328"/>
                    <a:gd name="T18" fmla="*/ 783 w 814"/>
                    <a:gd name="T19" fmla="*/ 57 h 328"/>
                    <a:gd name="T20" fmla="*/ 766 w 814"/>
                    <a:gd name="T21" fmla="*/ 21 h 328"/>
                    <a:gd name="T22" fmla="*/ 763 w 814"/>
                    <a:gd name="T23" fmla="*/ 25 h 328"/>
                    <a:gd name="T24" fmla="*/ 780 w 814"/>
                    <a:gd name="T25" fmla="*/ 62 h 328"/>
                    <a:gd name="T26" fmla="*/ 793 w 814"/>
                    <a:gd name="T27" fmla="*/ 102 h 328"/>
                    <a:gd name="T28" fmla="*/ 802 w 814"/>
                    <a:gd name="T29" fmla="*/ 144 h 328"/>
                    <a:gd name="T30" fmla="*/ 808 w 814"/>
                    <a:gd name="T31" fmla="*/ 186 h 328"/>
                    <a:gd name="T32" fmla="*/ 812 w 814"/>
                    <a:gd name="T33" fmla="*/ 178 h 328"/>
                    <a:gd name="T34" fmla="*/ 755 w 814"/>
                    <a:gd name="T35" fmla="*/ 2 h 328"/>
                    <a:gd name="T36" fmla="*/ 755 w 814"/>
                    <a:gd name="T37" fmla="*/ 0 h 328"/>
                    <a:gd name="T38" fmla="*/ 755 w 814"/>
                    <a:gd name="T39" fmla="*/ 2 h 328"/>
                    <a:gd name="T40" fmla="*/ 753 w 814"/>
                    <a:gd name="T41" fmla="*/ 4 h 328"/>
                    <a:gd name="T42" fmla="*/ 753 w 814"/>
                    <a:gd name="T43" fmla="*/ 4 h 328"/>
                    <a:gd name="T44" fmla="*/ 753 w 814"/>
                    <a:gd name="T45" fmla="*/ 6 h 328"/>
                    <a:gd name="T46" fmla="*/ 753 w 814"/>
                    <a:gd name="T47" fmla="*/ 7 h 328"/>
                    <a:gd name="T48" fmla="*/ 755 w 814"/>
                    <a:gd name="T49" fmla="*/ 4 h 328"/>
                    <a:gd name="T50" fmla="*/ 755 w 814"/>
                    <a:gd name="T51" fmla="*/ 2 h 328"/>
                    <a:gd name="T52" fmla="*/ 15 w 814"/>
                    <a:gd name="T53" fmla="*/ 98 h 328"/>
                    <a:gd name="T54" fmla="*/ 2 w 814"/>
                    <a:gd name="T55" fmla="*/ 172 h 328"/>
                    <a:gd name="T56" fmla="*/ 2 w 814"/>
                    <a:gd name="T57" fmla="*/ 237 h 328"/>
                    <a:gd name="T58" fmla="*/ 8 w 814"/>
                    <a:gd name="T59" fmla="*/ 288 h 328"/>
                    <a:gd name="T60" fmla="*/ 17 w 814"/>
                    <a:gd name="T61" fmla="*/ 320 h 328"/>
                    <a:gd name="T62" fmla="*/ 15 w 814"/>
                    <a:gd name="T63" fmla="*/ 299 h 328"/>
                    <a:gd name="T64" fmla="*/ 6 w 814"/>
                    <a:gd name="T65" fmla="*/ 241 h 328"/>
                    <a:gd name="T66" fmla="*/ 6 w 814"/>
                    <a:gd name="T67" fmla="*/ 172 h 328"/>
                    <a:gd name="T68" fmla="*/ 19 w 814"/>
                    <a:gd name="T69" fmla="*/ 100 h 328"/>
                    <a:gd name="T70" fmla="*/ 28 w 814"/>
                    <a:gd name="T71" fmla="*/ 66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14"/>
                    <a:gd name="T109" fmla="*/ 0 h 328"/>
                    <a:gd name="T110" fmla="*/ 814 w 814"/>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14" h="328">
                      <a:moveTo>
                        <a:pt x="814" y="210"/>
                      </a:moveTo>
                      <a:lnTo>
                        <a:pt x="814" y="205"/>
                      </a:lnTo>
                      <a:lnTo>
                        <a:pt x="814" y="201"/>
                      </a:lnTo>
                      <a:lnTo>
                        <a:pt x="810" y="203"/>
                      </a:lnTo>
                      <a:lnTo>
                        <a:pt x="808" y="203"/>
                      </a:lnTo>
                      <a:lnTo>
                        <a:pt x="808" y="207"/>
                      </a:lnTo>
                      <a:lnTo>
                        <a:pt x="808" y="210"/>
                      </a:lnTo>
                      <a:lnTo>
                        <a:pt x="808" y="233"/>
                      </a:lnTo>
                      <a:lnTo>
                        <a:pt x="806" y="256"/>
                      </a:lnTo>
                      <a:lnTo>
                        <a:pt x="808" y="254"/>
                      </a:lnTo>
                      <a:lnTo>
                        <a:pt x="812" y="250"/>
                      </a:lnTo>
                      <a:lnTo>
                        <a:pt x="812" y="231"/>
                      </a:lnTo>
                      <a:lnTo>
                        <a:pt x="814" y="210"/>
                      </a:lnTo>
                      <a:close/>
                      <a:moveTo>
                        <a:pt x="812" y="178"/>
                      </a:moveTo>
                      <a:lnTo>
                        <a:pt x="810" y="157"/>
                      </a:lnTo>
                      <a:lnTo>
                        <a:pt x="806" y="136"/>
                      </a:lnTo>
                      <a:lnTo>
                        <a:pt x="802" y="116"/>
                      </a:lnTo>
                      <a:lnTo>
                        <a:pt x="797" y="97"/>
                      </a:lnTo>
                      <a:lnTo>
                        <a:pt x="791" y="76"/>
                      </a:lnTo>
                      <a:lnTo>
                        <a:pt x="783" y="57"/>
                      </a:lnTo>
                      <a:lnTo>
                        <a:pt x="776" y="38"/>
                      </a:lnTo>
                      <a:lnTo>
                        <a:pt x="766" y="21"/>
                      </a:lnTo>
                      <a:lnTo>
                        <a:pt x="764" y="23"/>
                      </a:lnTo>
                      <a:lnTo>
                        <a:pt x="763" y="25"/>
                      </a:lnTo>
                      <a:lnTo>
                        <a:pt x="772" y="44"/>
                      </a:lnTo>
                      <a:lnTo>
                        <a:pt x="780" y="62"/>
                      </a:lnTo>
                      <a:lnTo>
                        <a:pt x="787" y="81"/>
                      </a:lnTo>
                      <a:lnTo>
                        <a:pt x="793" y="102"/>
                      </a:lnTo>
                      <a:lnTo>
                        <a:pt x="799" y="123"/>
                      </a:lnTo>
                      <a:lnTo>
                        <a:pt x="802" y="144"/>
                      </a:lnTo>
                      <a:lnTo>
                        <a:pt x="806" y="165"/>
                      </a:lnTo>
                      <a:lnTo>
                        <a:pt x="808" y="186"/>
                      </a:lnTo>
                      <a:lnTo>
                        <a:pt x="810" y="182"/>
                      </a:lnTo>
                      <a:lnTo>
                        <a:pt x="812" y="178"/>
                      </a:lnTo>
                      <a:close/>
                      <a:moveTo>
                        <a:pt x="755" y="2"/>
                      </a:moveTo>
                      <a:lnTo>
                        <a:pt x="755" y="2"/>
                      </a:lnTo>
                      <a:lnTo>
                        <a:pt x="755" y="0"/>
                      </a:lnTo>
                      <a:lnTo>
                        <a:pt x="755" y="2"/>
                      </a:lnTo>
                      <a:lnTo>
                        <a:pt x="753" y="2"/>
                      </a:lnTo>
                      <a:lnTo>
                        <a:pt x="753" y="4"/>
                      </a:lnTo>
                      <a:lnTo>
                        <a:pt x="753" y="6"/>
                      </a:lnTo>
                      <a:lnTo>
                        <a:pt x="753" y="7"/>
                      </a:lnTo>
                      <a:lnTo>
                        <a:pt x="755" y="4"/>
                      </a:lnTo>
                      <a:lnTo>
                        <a:pt x="755" y="2"/>
                      </a:lnTo>
                      <a:close/>
                      <a:moveTo>
                        <a:pt x="26" y="64"/>
                      </a:moveTo>
                      <a:lnTo>
                        <a:pt x="15" y="98"/>
                      </a:lnTo>
                      <a:lnTo>
                        <a:pt x="8" y="135"/>
                      </a:lnTo>
                      <a:lnTo>
                        <a:pt x="2" y="172"/>
                      </a:lnTo>
                      <a:lnTo>
                        <a:pt x="0" y="210"/>
                      </a:lnTo>
                      <a:lnTo>
                        <a:pt x="2" y="237"/>
                      </a:lnTo>
                      <a:lnTo>
                        <a:pt x="4" y="263"/>
                      </a:lnTo>
                      <a:lnTo>
                        <a:pt x="8" y="288"/>
                      </a:lnTo>
                      <a:lnTo>
                        <a:pt x="13" y="313"/>
                      </a:lnTo>
                      <a:lnTo>
                        <a:pt x="17" y="320"/>
                      </a:lnTo>
                      <a:lnTo>
                        <a:pt x="23" y="328"/>
                      </a:lnTo>
                      <a:lnTo>
                        <a:pt x="15" y="299"/>
                      </a:lnTo>
                      <a:lnTo>
                        <a:pt x="9" y="271"/>
                      </a:lnTo>
                      <a:lnTo>
                        <a:pt x="6" y="241"/>
                      </a:lnTo>
                      <a:lnTo>
                        <a:pt x="4" y="210"/>
                      </a:lnTo>
                      <a:lnTo>
                        <a:pt x="6" y="172"/>
                      </a:lnTo>
                      <a:lnTo>
                        <a:pt x="11" y="136"/>
                      </a:lnTo>
                      <a:lnTo>
                        <a:pt x="19" y="100"/>
                      </a:lnTo>
                      <a:lnTo>
                        <a:pt x="30" y="68"/>
                      </a:lnTo>
                      <a:lnTo>
                        <a:pt x="28" y="66"/>
                      </a:lnTo>
                      <a:lnTo>
                        <a:pt x="26" y="64"/>
                      </a:lnTo>
                      <a:close/>
                    </a:path>
                  </a:pathLst>
                </a:custGeom>
                <a:solidFill>
                  <a:srgbClr val="B0B1D3"/>
                </a:solidFill>
                <a:ln w="9525">
                  <a:noFill/>
                  <a:round/>
                  <a:headEnd/>
                  <a:tailEnd/>
                </a:ln>
              </p:spPr>
              <p:txBody>
                <a:bodyPr/>
                <a:lstStyle/>
                <a:p>
                  <a:endParaRPr lang="en-US"/>
                </a:p>
              </p:txBody>
            </p:sp>
            <p:sp>
              <p:nvSpPr>
                <p:cNvPr id="22404" name="Freeform 582"/>
                <p:cNvSpPr>
                  <a:spLocks noEditPoints="1"/>
                </p:cNvSpPr>
                <p:nvPr/>
              </p:nvSpPr>
              <p:spPr bwMode="auto">
                <a:xfrm>
                  <a:off x="1434" y="2064"/>
                  <a:ext cx="808" cy="334"/>
                </a:xfrm>
                <a:custGeom>
                  <a:avLst/>
                  <a:gdLst>
                    <a:gd name="T0" fmla="*/ 808 w 808"/>
                    <a:gd name="T1" fmla="*/ 205 h 334"/>
                    <a:gd name="T2" fmla="*/ 806 w 808"/>
                    <a:gd name="T3" fmla="*/ 201 h 334"/>
                    <a:gd name="T4" fmla="*/ 804 w 808"/>
                    <a:gd name="T5" fmla="*/ 205 h 334"/>
                    <a:gd name="T6" fmla="*/ 804 w 808"/>
                    <a:gd name="T7" fmla="*/ 233 h 334"/>
                    <a:gd name="T8" fmla="*/ 804 w 808"/>
                    <a:gd name="T9" fmla="*/ 254 h 334"/>
                    <a:gd name="T10" fmla="*/ 808 w 808"/>
                    <a:gd name="T11" fmla="*/ 229 h 334"/>
                    <a:gd name="T12" fmla="*/ 808 w 808"/>
                    <a:gd name="T13" fmla="*/ 180 h 334"/>
                    <a:gd name="T14" fmla="*/ 802 w 808"/>
                    <a:gd name="T15" fmla="*/ 138 h 334"/>
                    <a:gd name="T16" fmla="*/ 793 w 808"/>
                    <a:gd name="T17" fmla="*/ 96 h 334"/>
                    <a:gd name="T18" fmla="*/ 779 w 808"/>
                    <a:gd name="T19" fmla="*/ 59 h 334"/>
                    <a:gd name="T20" fmla="*/ 762 w 808"/>
                    <a:gd name="T21" fmla="*/ 21 h 334"/>
                    <a:gd name="T22" fmla="*/ 761 w 808"/>
                    <a:gd name="T23" fmla="*/ 24 h 334"/>
                    <a:gd name="T24" fmla="*/ 778 w 808"/>
                    <a:gd name="T25" fmla="*/ 62 h 334"/>
                    <a:gd name="T26" fmla="*/ 791 w 808"/>
                    <a:gd name="T27" fmla="*/ 102 h 334"/>
                    <a:gd name="T28" fmla="*/ 798 w 808"/>
                    <a:gd name="T29" fmla="*/ 146 h 334"/>
                    <a:gd name="T30" fmla="*/ 804 w 808"/>
                    <a:gd name="T31" fmla="*/ 188 h 334"/>
                    <a:gd name="T32" fmla="*/ 808 w 808"/>
                    <a:gd name="T33" fmla="*/ 180 h 334"/>
                    <a:gd name="T34" fmla="*/ 751 w 808"/>
                    <a:gd name="T35" fmla="*/ 2 h 334"/>
                    <a:gd name="T36" fmla="*/ 751 w 808"/>
                    <a:gd name="T37" fmla="*/ 2 h 334"/>
                    <a:gd name="T38" fmla="*/ 751 w 808"/>
                    <a:gd name="T39" fmla="*/ 2 h 334"/>
                    <a:gd name="T40" fmla="*/ 749 w 808"/>
                    <a:gd name="T41" fmla="*/ 4 h 334"/>
                    <a:gd name="T42" fmla="*/ 749 w 808"/>
                    <a:gd name="T43" fmla="*/ 4 h 334"/>
                    <a:gd name="T44" fmla="*/ 751 w 808"/>
                    <a:gd name="T45" fmla="*/ 9 h 334"/>
                    <a:gd name="T46" fmla="*/ 753 w 808"/>
                    <a:gd name="T47" fmla="*/ 2 h 334"/>
                    <a:gd name="T48" fmla="*/ 15 w 808"/>
                    <a:gd name="T49" fmla="*/ 98 h 334"/>
                    <a:gd name="T50" fmla="*/ 2 w 808"/>
                    <a:gd name="T51" fmla="*/ 170 h 334"/>
                    <a:gd name="T52" fmla="*/ 2 w 808"/>
                    <a:gd name="T53" fmla="*/ 237 h 334"/>
                    <a:gd name="T54" fmla="*/ 9 w 808"/>
                    <a:gd name="T55" fmla="*/ 292 h 334"/>
                    <a:gd name="T56" fmla="*/ 21 w 808"/>
                    <a:gd name="T57" fmla="*/ 326 h 334"/>
                    <a:gd name="T58" fmla="*/ 17 w 808"/>
                    <a:gd name="T59" fmla="*/ 303 h 334"/>
                    <a:gd name="T60" fmla="*/ 6 w 808"/>
                    <a:gd name="T61" fmla="*/ 241 h 334"/>
                    <a:gd name="T62" fmla="*/ 7 w 808"/>
                    <a:gd name="T63" fmla="*/ 170 h 334"/>
                    <a:gd name="T64" fmla="*/ 19 w 808"/>
                    <a:gd name="T65" fmla="*/ 100 h 334"/>
                    <a:gd name="T66" fmla="*/ 28 w 808"/>
                    <a:gd name="T67" fmla="*/ 66 h 3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8"/>
                    <a:gd name="T103" fmla="*/ 0 h 334"/>
                    <a:gd name="T104" fmla="*/ 808 w 808"/>
                    <a:gd name="T105" fmla="*/ 334 h 3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8" h="334">
                      <a:moveTo>
                        <a:pt x="808" y="208"/>
                      </a:moveTo>
                      <a:lnTo>
                        <a:pt x="808" y="205"/>
                      </a:lnTo>
                      <a:lnTo>
                        <a:pt x="808" y="201"/>
                      </a:lnTo>
                      <a:lnTo>
                        <a:pt x="806" y="201"/>
                      </a:lnTo>
                      <a:lnTo>
                        <a:pt x="804" y="201"/>
                      </a:lnTo>
                      <a:lnTo>
                        <a:pt x="804" y="205"/>
                      </a:lnTo>
                      <a:lnTo>
                        <a:pt x="804" y="208"/>
                      </a:lnTo>
                      <a:lnTo>
                        <a:pt x="804" y="233"/>
                      </a:lnTo>
                      <a:lnTo>
                        <a:pt x="800" y="258"/>
                      </a:lnTo>
                      <a:lnTo>
                        <a:pt x="804" y="254"/>
                      </a:lnTo>
                      <a:lnTo>
                        <a:pt x="806" y="252"/>
                      </a:lnTo>
                      <a:lnTo>
                        <a:pt x="808" y="229"/>
                      </a:lnTo>
                      <a:lnTo>
                        <a:pt x="808" y="208"/>
                      </a:lnTo>
                      <a:close/>
                      <a:moveTo>
                        <a:pt x="808" y="180"/>
                      </a:moveTo>
                      <a:lnTo>
                        <a:pt x="806" y="159"/>
                      </a:lnTo>
                      <a:lnTo>
                        <a:pt x="802" y="138"/>
                      </a:lnTo>
                      <a:lnTo>
                        <a:pt x="798" y="117"/>
                      </a:lnTo>
                      <a:lnTo>
                        <a:pt x="793" y="96"/>
                      </a:lnTo>
                      <a:lnTo>
                        <a:pt x="787" y="78"/>
                      </a:lnTo>
                      <a:lnTo>
                        <a:pt x="779" y="59"/>
                      </a:lnTo>
                      <a:lnTo>
                        <a:pt x="772" y="40"/>
                      </a:lnTo>
                      <a:lnTo>
                        <a:pt x="762" y="21"/>
                      </a:lnTo>
                      <a:lnTo>
                        <a:pt x="761" y="23"/>
                      </a:lnTo>
                      <a:lnTo>
                        <a:pt x="761" y="24"/>
                      </a:lnTo>
                      <a:lnTo>
                        <a:pt x="768" y="43"/>
                      </a:lnTo>
                      <a:lnTo>
                        <a:pt x="778" y="62"/>
                      </a:lnTo>
                      <a:lnTo>
                        <a:pt x="783" y="83"/>
                      </a:lnTo>
                      <a:lnTo>
                        <a:pt x="791" y="102"/>
                      </a:lnTo>
                      <a:lnTo>
                        <a:pt x="795" y="123"/>
                      </a:lnTo>
                      <a:lnTo>
                        <a:pt x="798" y="146"/>
                      </a:lnTo>
                      <a:lnTo>
                        <a:pt x="802" y="167"/>
                      </a:lnTo>
                      <a:lnTo>
                        <a:pt x="804" y="188"/>
                      </a:lnTo>
                      <a:lnTo>
                        <a:pt x="806" y="184"/>
                      </a:lnTo>
                      <a:lnTo>
                        <a:pt x="808" y="180"/>
                      </a:lnTo>
                      <a:close/>
                      <a:moveTo>
                        <a:pt x="753" y="2"/>
                      </a:moveTo>
                      <a:lnTo>
                        <a:pt x="751" y="2"/>
                      </a:lnTo>
                      <a:lnTo>
                        <a:pt x="751" y="0"/>
                      </a:lnTo>
                      <a:lnTo>
                        <a:pt x="751" y="2"/>
                      </a:lnTo>
                      <a:lnTo>
                        <a:pt x="749" y="4"/>
                      </a:lnTo>
                      <a:lnTo>
                        <a:pt x="749" y="7"/>
                      </a:lnTo>
                      <a:lnTo>
                        <a:pt x="751" y="9"/>
                      </a:lnTo>
                      <a:lnTo>
                        <a:pt x="751" y="5"/>
                      </a:lnTo>
                      <a:lnTo>
                        <a:pt x="753" y="2"/>
                      </a:lnTo>
                      <a:close/>
                      <a:moveTo>
                        <a:pt x="26" y="64"/>
                      </a:moveTo>
                      <a:lnTo>
                        <a:pt x="15" y="98"/>
                      </a:lnTo>
                      <a:lnTo>
                        <a:pt x="7" y="134"/>
                      </a:lnTo>
                      <a:lnTo>
                        <a:pt x="2" y="170"/>
                      </a:lnTo>
                      <a:lnTo>
                        <a:pt x="0" y="208"/>
                      </a:lnTo>
                      <a:lnTo>
                        <a:pt x="2" y="237"/>
                      </a:lnTo>
                      <a:lnTo>
                        <a:pt x="4" y="265"/>
                      </a:lnTo>
                      <a:lnTo>
                        <a:pt x="9" y="292"/>
                      </a:lnTo>
                      <a:lnTo>
                        <a:pt x="15" y="318"/>
                      </a:lnTo>
                      <a:lnTo>
                        <a:pt x="21" y="326"/>
                      </a:lnTo>
                      <a:lnTo>
                        <a:pt x="24" y="334"/>
                      </a:lnTo>
                      <a:lnTo>
                        <a:pt x="17" y="303"/>
                      </a:lnTo>
                      <a:lnTo>
                        <a:pt x="9" y="273"/>
                      </a:lnTo>
                      <a:lnTo>
                        <a:pt x="6" y="241"/>
                      </a:lnTo>
                      <a:lnTo>
                        <a:pt x="6" y="208"/>
                      </a:lnTo>
                      <a:lnTo>
                        <a:pt x="7" y="170"/>
                      </a:lnTo>
                      <a:lnTo>
                        <a:pt x="11" y="136"/>
                      </a:lnTo>
                      <a:lnTo>
                        <a:pt x="19" y="100"/>
                      </a:lnTo>
                      <a:lnTo>
                        <a:pt x="30" y="66"/>
                      </a:lnTo>
                      <a:lnTo>
                        <a:pt x="28" y="66"/>
                      </a:lnTo>
                      <a:lnTo>
                        <a:pt x="26" y="64"/>
                      </a:lnTo>
                      <a:close/>
                    </a:path>
                  </a:pathLst>
                </a:custGeom>
                <a:solidFill>
                  <a:srgbClr val="B0B1D3"/>
                </a:solidFill>
                <a:ln w="9525">
                  <a:noFill/>
                  <a:round/>
                  <a:headEnd/>
                  <a:tailEnd/>
                </a:ln>
              </p:spPr>
              <p:txBody>
                <a:bodyPr/>
                <a:lstStyle/>
                <a:p>
                  <a:endParaRPr lang="en-US"/>
                </a:p>
              </p:txBody>
            </p:sp>
            <p:sp>
              <p:nvSpPr>
                <p:cNvPr id="22405" name="Freeform 583"/>
                <p:cNvSpPr>
                  <a:spLocks noEditPoints="1"/>
                </p:cNvSpPr>
                <p:nvPr/>
              </p:nvSpPr>
              <p:spPr bwMode="auto">
                <a:xfrm>
                  <a:off x="1436" y="2068"/>
                  <a:ext cx="804" cy="335"/>
                </a:xfrm>
                <a:custGeom>
                  <a:avLst/>
                  <a:gdLst>
                    <a:gd name="T0" fmla="*/ 804 w 804"/>
                    <a:gd name="T1" fmla="*/ 201 h 335"/>
                    <a:gd name="T2" fmla="*/ 802 w 804"/>
                    <a:gd name="T3" fmla="*/ 199 h 335"/>
                    <a:gd name="T4" fmla="*/ 800 w 804"/>
                    <a:gd name="T5" fmla="*/ 201 h 335"/>
                    <a:gd name="T6" fmla="*/ 798 w 804"/>
                    <a:gd name="T7" fmla="*/ 231 h 335"/>
                    <a:gd name="T8" fmla="*/ 798 w 804"/>
                    <a:gd name="T9" fmla="*/ 254 h 335"/>
                    <a:gd name="T10" fmla="*/ 804 w 804"/>
                    <a:gd name="T11" fmla="*/ 227 h 335"/>
                    <a:gd name="T12" fmla="*/ 804 w 804"/>
                    <a:gd name="T13" fmla="*/ 180 h 335"/>
                    <a:gd name="T14" fmla="*/ 798 w 804"/>
                    <a:gd name="T15" fmla="*/ 138 h 335"/>
                    <a:gd name="T16" fmla="*/ 789 w 804"/>
                    <a:gd name="T17" fmla="*/ 96 h 335"/>
                    <a:gd name="T18" fmla="*/ 776 w 804"/>
                    <a:gd name="T19" fmla="*/ 56 h 335"/>
                    <a:gd name="T20" fmla="*/ 759 w 804"/>
                    <a:gd name="T21" fmla="*/ 19 h 335"/>
                    <a:gd name="T22" fmla="*/ 757 w 804"/>
                    <a:gd name="T23" fmla="*/ 22 h 335"/>
                    <a:gd name="T24" fmla="*/ 774 w 804"/>
                    <a:gd name="T25" fmla="*/ 62 h 335"/>
                    <a:gd name="T26" fmla="*/ 787 w 804"/>
                    <a:gd name="T27" fmla="*/ 102 h 335"/>
                    <a:gd name="T28" fmla="*/ 795 w 804"/>
                    <a:gd name="T29" fmla="*/ 144 h 335"/>
                    <a:gd name="T30" fmla="*/ 800 w 804"/>
                    <a:gd name="T31" fmla="*/ 189 h 335"/>
                    <a:gd name="T32" fmla="*/ 804 w 804"/>
                    <a:gd name="T33" fmla="*/ 180 h 335"/>
                    <a:gd name="T34" fmla="*/ 749 w 804"/>
                    <a:gd name="T35" fmla="*/ 0 h 335"/>
                    <a:gd name="T36" fmla="*/ 747 w 804"/>
                    <a:gd name="T37" fmla="*/ 0 h 335"/>
                    <a:gd name="T38" fmla="*/ 747 w 804"/>
                    <a:gd name="T39" fmla="*/ 0 h 335"/>
                    <a:gd name="T40" fmla="*/ 747 w 804"/>
                    <a:gd name="T41" fmla="*/ 1 h 335"/>
                    <a:gd name="T42" fmla="*/ 745 w 804"/>
                    <a:gd name="T43" fmla="*/ 3 h 335"/>
                    <a:gd name="T44" fmla="*/ 747 w 804"/>
                    <a:gd name="T45" fmla="*/ 7 h 335"/>
                    <a:gd name="T46" fmla="*/ 749 w 804"/>
                    <a:gd name="T47" fmla="*/ 5 h 335"/>
                    <a:gd name="T48" fmla="*/ 26 w 804"/>
                    <a:gd name="T49" fmla="*/ 62 h 335"/>
                    <a:gd name="T50" fmla="*/ 7 w 804"/>
                    <a:gd name="T51" fmla="*/ 130 h 335"/>
                    <a:gd name="T52" fmla="*/ 0 w 804"/>
                    <a:gd name="T53" fmla="*/ 204 h 335"/>
                    <a:gd name="T54" fmla="*/ 5 w 804"/>
                    <a:gd name="T55" fmla="*/ 265 h 335"/>
                    <a:gd name="T56" fmla="*/ 19 w 804"/>
                    <a:gd name="T57" fmla="*/ 322 h 335"/>
                    <a:gd name="T58" fmla="*/ 28 w 804"/>
                    <a:gd name="T59" fmla="*/ 335 h 335"/>
                    <a:gd name="T60" fmla="*/ 11 w 804"/>
                    <a:gd name="T61" fmla="*/ 273 h 335"/>
                    <a:gd name="T62" fmla="*/ 5 w 804"/>
                    <a:gd name="T63" fmla="*/ 204 h 335"/>
                    <a:gd name="T64" fmla="*/ 11 w 804"/>
                    <a:gd name="T65" fmla="*/ 132 h 335"/>
                    <a:gd name="T66" fmla="*/ 30 w 804"/>
                    <a:gd name="T67" fmla="*/ 64 h 335"/>
                    <a:gd name="T68" fmla="*/ 26 w 804"/>
                    <a:gd name="T69" fmla="*/ 62 h 3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04"/>
                    <a:gd name="T106" fmla="*/ 0 h 335"/>
                    <a:gd name="T107" fmla="*/ 804 w 804"/>
                    <a:gd name="T108" fmla="*/ 335 h 3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04" h="335">
                      <a:moveTo>
                        <a:pt x="804" y="204"/>
                      </a:moveTo>
                      <a:lnTo>
                        <a:pt x="804" y="201"/>
                      </a:lnTo>
                      <a:lnTo>
                        <a:pt x="804" y="197"/>
                      </a:lnTo>
                      <a:lnTo>
                        <a:pt x="802" y="199"/>
                      </a:lnTo>
                      <a:lnTo>
                        <a:pt x="800" y="199"/>
                      </a:lnTo>
                      <a:lnTo>
                        <a:pt x="800" y="201"/>
                      </a:lnTo>
                      <a:lnTo>
                        <a:pt x="800" y="204"/>
                      </a:lnTo>
                      <a:lnTo>
                        <a:pt x="798" y="231"/>
                      </a:lnTo>
                      <a:lnTo>
                        <a:pt x="796" y="256"/>
                      </a:lnTo>
                      <a:lnTo>
                        <a:pt x="798" y="254"/>
                      </a:lnTo>
                      <a:lnTo>
                        <a:pt x="802" y="250"/>
                      </a:lnTo>
                      <a:lnTo>
                        <a:pt x="804" y="227"/>
                      </a:lnTo>
                      <a:lnTo>
                        <a:pt x="804" y="204"/>
                      </a:lnTo>
                      <a:close/>
                      <a:moveTo>
                        <a:pt x="804" y="180"/>
                      </a:moveTo>
                      <a:lnTo>
                        <a:pt x="802" y="159"/>
                      </a:lnTo>
                      <a:lnTo>
                        <a:pt x="798" y="138"/>
                      </a:lnTo>
                      <a:lnTo>
                        <a:pt x="795" y="117"/>
                      </a:lnTo>
                      <a:lnTo>
                        <a:pt x="789" y="96"/>
                      </a:lnTo>
                      <a:lnTo>
                        <a:pt x="783" y="75"/>
                      </a:lnTo>
                      <a:lnTo>
                        <a:pt x="776" y="56"/>
                      </a:lnTo>
                      <a:lnTo>
                        <a:pt x="768" y="38"/>
                      </a:lnTo>
                      <a:lnTo>
                        <a:pt x="759" y="19"/>
                      </a:lnTo>
                      <a:lnTo>
                        <a:pt x="759" y="20"/>
                      </a:lnTo>
                      <a:lnTo>
                        <a:pt x="757" y="22"/>
                      </a:lnTo>
                      <a:lnTo>
                        <a:pt x="766" y="41"/>
                      </a:lnTo>
                      <a:lnTo>
                        <a:pt x="774" y="62"/>
                      </a:lnTo>
                      <a:lnTo>
                        <a:pt x="781" y="81"/>
                      </a:lnTo>
                      <a:lnTo>
                        <a:pt x="787" y="102"/>
                      </a:lnTo>
                      <a:lnTo>
                        <a:pt x="791" y="123"/>
                      </a:lnTo>
                      <a:lnTo>
                        <a:pt x="795" y="144"/>
                      </a:lnTo>
                      <a:lnTo>
                        <a:pt x="798" y="166"/>
                      </a:lnTo>
                      <a:lnTo>
                        <a:pt x="800" y="189"/>
                      </a:lnTo>
                      <a:lnTo>
                        <a:pt x="802" y="184"/>
                      </a:lnTo>
                      <a:lnTo>
                        <a:pt x="804" y="180"/>
                      </a:lnTo>
                      <a:close/>
                      <a:moveTo>
                        <a:pt x="749" y="1"/>
                      </a:moveTo>
                      <a:lnTo>
                        <a:pt x="749" y="0"/>
                      </a:lnTo>
                      <a:lnTo>
                        <a:pt x="747" y="0"/>
                      </a:lnTo>
                      <a:lnTo>
                        <a:pt x="747" y="1"/>
                      </a:lnTo>
                      <a:lnTo>
                        <a:pt x="745" y="3"/>
                      </a:lnTo>
                      <a:lnTo>
                        <a:pt x="747" y="7"/>
                      </a:lnTo>
                      <a:lnTo>
                        <a:pt x="749" y="9"/>
                      </a:lnTo>
                      <a:lnTo>
                        <a:pt x="749" y="5"/>
                      </a:lnTo>
                      <a:lnTo>
                        <a:pt x="749" y="1"/>
                      </a:lnTo>
                      <a:close/>
                      <a:moveTo>
                        <a:pt x="26" y="62"/>
                      </a:moveTo>
                      <a:lnTo>
                        <a:pt x="15" y="94"/>
                      </a:lnTo>
                      <a:lnTo>
                        <a:pt x="7" y="130"/>
                      </a:lnTo>
                      <a:lnTo>
                        <a:pt x="2" y="166"/>
                      </a:lnTo>
                      <a:lnTo>
                        <a:pt x="0" y="204"/>
                      </a:lnTo>
                      <a:lnTo>
                        <a:pt x="2" y="235"/>
                      </a:lnTo>
                      <a:lnTo>
                        <a:pt x="5" y="265"/>
                      </a:lnTo>
                      <a:lnTo>
                        <a:pt x="11" y="293"/>
                      </a:lnTo>
                      <a:lnTo>
                        <a:pt x="19" y="322"/>
                      </a:lnTo>
                      <a:lnTo>
                        <a:pt x="22" y="330"/>
                      </a:lnTo>
                      <a:lnTo>
                        <a:pt x="28" y="335"/>
                      </a:lnTo>
                      <a:lnTo>
                        <a:pt x="19" y="305"/>
                      </a:lnTo>
                      <a:lnTo>
                        <a:pt x="11" y="273"/>
                      </a:lnTo>
                      <a:lnTo>
                        <a:pt x="7" y="238"/>
                      </a:lnTo>
                      <a:lnTo>
                        <a:pt x="5" y="204"/>
                      </a:lnTo>
                      <a:lnTo>
                        <a:pt x="7" y="168"/>
                      </a:lnTo>
                      <a:lnTo>
                        <a:pt x="11" y="132"/>
                      </a:lnTo>
                      <a:lnTo>
                        <a:pt x="19" y="98"/>
                      </a:lnTo>
                      <a:lnTo>
                        <a:pt x="30" y="64"/>
                      </a:lnTo>
                      <a:lnTo>
                        <a:pt x="28" y="62"/>
                      </a:lnTo>
                      <a:lnTo>
                        <a:pt x="26" y="62"/>
                      </a:lnTo>
                      <a:close/>
                    </a:path>
                  </a:pathLst>
                </a:custGeom>
                <a:solidFill>
                  <a:srgbClr val="B1B1D3"/>
                </a:solidFill>
                <a:ln w="9525">
                  <a:noFill/>
                  <a:round/>
                  <a:headEnd/>
                  <a:tailEnd/>
                </a:ln>
              </p:spPr>
              <p:txBody>
                <a:bodyPr/>
                <a:lstStyle/>
                <a:p>
                  <a:endParaRPr lang="en-US"/>
                </a:p>
              </p:txBody>
            </p:sp>
            <p:sp>
              <p:nvSpPr>
                <p:cNvPr id="22406" name="Freeform 584"/>
                <p:cNvSpPr>
                  <a:spLocks noEditPoints="1"/>
                </p:cNvSpPr>
                <p:nvPr/>
              </p:nvSpPr>
              <p:spPr bwMode="auto">
                <a:xfrm>
                  <a:off x="1440" y="2068"/>
                  <a:ext cx="798" cy="343"/>
                </a:xfrm>
                <a:custGeom>
                  <a:avLst/>
                  <a:gdLst>
                    <a:gd name="T0" fmla="*/ 798 w 798"/>
                    <a:gd name="T1" fmla="*/ 201 h 343"/>
                    <a:gd name="T2" fmla="*/ 796 w 798"/>
                    <a:gd name="T3" fmla="*/ 199 h 343"/>
                    <a:gd name="T4" fmla="*/ 794 w 798"/>
                    <a:gd name="T5" fmla="*/ 202 h 343"/>
                    <a:gd name="T6" fmla="*/ 792 w 798"/>
                    <a:gd name="T7" fmla="*/ 233 h 343"/>
                    <a:gd name="T8" fmla="*/ 792 w 798"/>
                    <a:gd name="T9" fmla="*/ 256 h 343"/>
                    <a:gd name="T10" fmla="*/ 798 w 798"/>
                    <a:gd name="T11" fmla="*/ 229 h 343"/>
                    <a:gd name="T12" fmla="*/ 798 w 798"/>
                    <a:gd name="T13" fmla="*/ 184 h 343"/>
                    <a:gd name="T14" fmla="*/ 792 w 798"/>
                    <a:gd name="T15" fmla="*/ 142 h 343"/>
                    <a:gd name="T16" fmla="*/ 785 w 798"/>
                    <a:gd name="T17" fmla="*/ 98 h 343"/>
                    <a:gd name="T18" fmla="*/ 772 w 798"/>
                    <a:gd name="T19" fmla="*/ 58 h 343"/>
                    <a:gd name="T20" fmla="*/ 755 w 798"/>
                    <a:gd name="T21" fmla="*/ 20 h 343"/>
                    <a:gd name="T22" fmla="*/ 751 w 798"/>
                    <a:gd name="T23" fmla="*/ 24 h 343"/>
                    <a:gd name="T24" fmla="*/ 768 w 798"/>
                    <a:gd name="T25" fmla="*/ 64 h 343"/>
                    <a:gd name="T26" fmla="*/ 781 w 798"/>
                    <a:gd name="T27" fmla="*/ 106 h 343"/>
                    <a:gd name="T28" fmla="*/ 791 w 798"/>
                    <a:gd name="T29" fmla="*/ 147 h 343"/>
                    <a:gd name="T30" fmla="*/ 794 w 798"/>
                    <a:gd name="T31" fmla="*/ 193 h 343"/>
                    <a:gd name="T32" fmla="*/ 798 w 798"/>
                    <a:gd name="T33" fmla="*/ 184 h 343"/>
                    <a:gd name="T34" fmla="*/ 743 w 798"/>
                    <a:gd name="T35" fmla="*/ 3 h 343"/>
                    <a:gd name="T36" fmla="*/ 743 w 798"/>
                    <a:gd name="T37" fmla="*/ 0 h 343"/>
                    <a:gd name="T38" fmla="*/ 743 w 798"/>
                    <a:gd name="T39" fmla="*/ 1 h 343"/>
                    <a:gd name="T40" fmla="*/ 741 w 798"/>
                    <a:gd name="T41" fmla="*/ 3 h 343"/>
                    <a:gd name="T42" fmla="*/ 741 w 798"/>
                    <a:gd name="T43" fmla="*/ 3 h 343"/>
                    <a:gd name="T44" fmla="*/ 741 w 798"/>
                    <a:gd name="T45" fmla="*/ 3 h 343"/>
                    <a:gd name="T46" fmla="*/ 739 w 798"/>
                    <a:gd name="T47" fmla="*/ 5 h 343"/>
                    <a:gd name="T48" fmla="*/ 739 w 798"/>
                    <a:gd name="T49" fmla="*/ 5 h 343"/>
                    <a:gd name="T50" fmla="*/ 745 w 798"/>
                    <a:gd name="T51" fmla="*/ 15 h 343"/>
                    <a:gd name="T52" fmla="*/ 745 w 798"/>
                    <a:gd name="T53" fmla="*/ 5 h 343"/>
                    <a:gd name="T54" fmla="*/ 13 w 798"/>
                    <a:gd name="T55" fmla="*/ 96 h 343"/>
                    <a:gd name="T56" fmla="*/ 1 w 798"/>
                    <a:gd name="T57" fmla="*/ 166 h 343"/>
                    <a:gd name="T58" fmla="*/ 0 w 798"/>
                    <a:gd name="T59" fmla="*/ 237 h 343"/>
                    <a:gd name="T60" fmla="*/ 11 w 798"/>
                    <a:gd name="T61" fmla="*/ 299 h 343"/>
                    <a:gd name="T62" fmla="*/ 24 w 798"/>
                    <a:gd name="T63" fmla="*/ 335 h 343"/>
                    <a:gd name="T64" fmla="*/ 18 w 798"/>
                    <a:gd name="T65" fmla="*/ 311 h 343"/>
                    <a:gd name="T66" fmla="*/ 5 w 798"/>
                    <a:gd name="T67" fmla="*/ 240 h 343"/>
                    <a:gd name="T68" fmla="*/ 5 w 798"/>
                    <a:gd name="T69" fmla="*/ 168 h 343"/>
                    <a:gd name="T70" fmla="*/ 18 w 798"/>
                    <a:gd name="T71" fmla="*/ 100 h 343"/>
                    <a:gd name="T72" fmla="*/ 26 w 798"/>
                    <a:gd name="T73" fmla="*/ 64 h 3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98"/>
                    <a:gd name="T112" fmla="*/ 0 h 343"/>
                    <a:gd name="T113" fmla="*/ 798 w 798"/>
                    <a:gd name="T114" fmla="*/ 343 h 34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98" h="343">
                      <a:moveTo>
                        <a:pt x="798" y="204"/>
                      </a:moveTo>
                      <a:lnTo>
                        <a:pt x="798" y="201"/>
                      </a:lnTo>
                      <a:lnTo>
                        <a:pt x="798" y="197"/>
                      </a:lnTo>
                      <a:lnTo>
                        <a:pt x="796" y="199"/>
                      </a:lnTo>
                      <a:lnTo>
                        <a:pt x="794" y="201"/>
                      </a:lnTo>
                      <a:lnTo>
                        <a:pt x="794" y="202"/>
                      </a:lnTo>
                      <a:lnTo>
                        <a:pt x="794" y="204"/>
                      </a:lnTo>
                      <a:lnTo>
                        <a:pt x="792" y="233"/>
                      </a:lnTo>
                      <a:lnTo>
                        <a:pt x="791" y="259"/>
                      </a:lnTo>
                      <a:lnTo>
                        <a:pt x="792" y="256"/>
                      </a:lnTo>
                      <a:lnTo>
                        <a:pt x="794" y="254"/>
                      </a:lnTo>
                      <a:lnTo>
                        <a:pt x="798" y="229"/>
                      </a:lnTo>
                      <a:lnTo>
                        <a:pt x="798" y="204"/>
                      </a:lnTo>
                      <a:close/>
                      <a:moveTo>
                        <a:pt x="798" y="184"/>
                      </a:moveTo>
                      <a:lnTo>
                        <a:pt x="796" y="163"/>
                      </a:lnTo>
                      <a:lnTo>
                        <a:pt x="792" y="142"/>
                      </a:lnTo>
                      <a:lnTo>
                        <a:pt x="789" y="119"/>
                      </a:lnTo>
                      <a:lnTo>
                        <a:pt x="785" y="98"/>
                      </a:lnTo>
                      <a:lnTo>
                        <a:pt x="777" y="79"/>
                      </a:lnTo>
                      <a:lnTo>
                        <a:pt x="772" y="58"/>
                      </a:lnTo>
                      <a:lnTo>
                        <a:pt x="762" y="39"/>
                      </a:lnTo>
                      <a:lnTo>
                        <a:pt x="755" y="20"/>
                      </a:lnTo>
                      <a:lnTo>
                        <a:pt x="753" y="22"/>
                      </a:lnTo>
                      <a:lnTo>
                        <a:pt x="751" y="24"/>
                      </a:lnTo>
                      <a:lnTo>
                        <a:pt x="760" y="43"/>
                      </a:lnTo>
                      <a:lnTo>
                        <a:pt x="768" y="64"/>
                      </a:lnTo>
                      <a:lnTo>
                        <a:pt x="775" y="85"/>
                      </a:lnTo>
                      <a:lnTo>
                        <a:pt x="781" y="106"/>
                      </a:lnTo>
                      <a:lnTo>
                        <a:pt x="787" y="127"/>
                      </a:lnTo>
                      <a:lnTo>
                        <a:pt x="791" y="147"/>
                      </a:lnTo>
                      <a:lnTo>
                        <a:pt x="792" y="170"/>
                      </a:lnTo>
                      <a:lnTo>
                        <a:pt x="794" y="193"/>
                      </a:lnTo>
                      <a:lnTo>
                        <a:pt x="796" y="189"/>
                      </a:lnTo>
                      <a:lnTo>
                        <a:pt x="798" y="184"/>
                      </a:lnTo>
                      <a:close/>
                      <a:moveTo>
                        <a:pt x="745" y="5"/>
                      </a:moveTo>
                      <a:lnTo>
                        <a:pt x="743" y="3"/>
                      </a:lnTo>
                      <a:lnTo>
                        <a:pt x="743" y="0"/>
                      </a:lnTo>
                      <a:lnTo>
                        <a:pt x="743" y="1"/>
                      </a:lnTo>
                      <a:lnTo>
                        <a:pt x="741" y="3"/>
                      </a:lnTo>
                      <a:lnTo>
                        <a:pt x="741" y="5"/>
                      </a:lnTo>
                      <a:lnTo>
                        <a:pt x="739" y="5"/>
                      </a:lnTo>
                      <a:lnTo>
                        <a:pt x="743" y="9"/>
                      </a:lnTo>
                      <a:lnTo>
                        <a:pt x="745" y="15"/>
                      </a:lnTo>
                      <a:lnTo>
                        <a:pt x="745" y="9"/>
                      </a:lnTo>
                      <a:lnTo>
                        <a:pt x="745" y="5"/>
                      </a:lnTo>
                      <a:close/>
                      <a:moveTo>
                        <a:pt x="24" y="62"/>
                      </a:moveTo>
                      <a:lnTo>
                        <a:pt x="13" y="96"/>
                      </a:lnTo>
                      <a:lnTo>
                        <a:pt x="5" y="132"/>
                      </a:lnTo>
                      <a:lnTo>
                        <a:pt x="1" y="166"/>
                      </a:lnTo>
                      <a:lnTo>
                        <a:pt x="0" y="204"/>
                      </a:lnTo>
                      <a:lnTo>
                        <a:pt x="0" y="237"/>
                      </a:lnTo>
                      <a:lnTo>
                        <a:pt x="3" y="269"/>
                      </a:lnTo>
                      <a:lnTo>
                        <a:pt x="11" y="299"/>
                      </a:lnTo>
                      <a:lnTo>
                        <a:pt x="18" y="330"/>
                      </a:lnTo>
                      <a:lnTo>
                        <a:pt x="24" y="335"/>
                      </a:lnTo>
                      <a:lnTo>
                        <a:pt x="28" y="343"/>
                      </a:lnTo>
                      <a:lnTo>
                        <a:pt x="18" y="311"/>
                      </a:lnTo>
                      <a:lnTo>
                        <a:pt x="11" y="276"/>
                      </a:lnTo>
                      <a:lnTo>
                        <a:pt x="5" y="240"/>
                      </a:lnTo>
                      <a:lnTo>
                        <a:pt x="3" y="204"/>
                      </a:lnTo>
                      <a:lnTo>
                        <a:pt x="5" y="168"/>
                      </a:lnTo>
                      <a:lnTo>
                        <a:pt x="9" y="132"/>
                      </a:lnTo>
                      <a:lnTo>
                        <a:pt x="18" y="100"/>
                      </a:lnTo>
                      <a:lnTo>
                        <a:pt x="28" y="66"/>
                      </a:lnTo>
                      <a:lnTo>
                        <a:pt x="26" y="64"/>
                      </a:lnTo>
                      <a:lnTo>
                        <a:pt x="24" y="62"/>
                      </a:lnTo>
                      <a:close/>
                    </a:path>
                  </a:pathLst>
                </a:custGeom>
                <a:solidFill>
                  <a:srgbClr val="B1B2D3"/>
                </a:solidFill>
                <a:ln w="9525">
                  <a:noFill/>
                  <a:round/>
                  <a:headEnd/>
                  <a:tailEnd/>
                </a:ln>
              </p:spPr>
              <p:txBody>
                <a:bodyPr/>
                <a:lstStyle/>
                <a:p>
                  <a:endParaRPr lang="en-US"/>
                </a:p>
              </p:txBody>
            </p:sp>
            <p:sp>
              <p:nvSpPr>
                <p:cNvPr id="22407" name="Freeform 585"/>
                <p:cNvSpPr>
                  <a:spLocks noEditPoints="1"/>
                </p:cNvSpPr>
                <p:nvPr/>
              </p:nvSpPr>
              <p:spPr bwMode="auto">
                <a:xfrm>
                  <a:off x="1441" y="2071"/>
                  <a:ext cx="795" cy="347"/>
                </a:xfrm>
                <a:custGeom>
                  <a:avLst/>
                  <a:gdLst>
                    <a:gd name="T0" fmla="*/ 795 w 795"/>
                    <a:gd name="T1" fmla="*/ 198 h 347"/>
                    <a:gd name="T2" fmla="*/ 791 w 795"/>
                    <a:gd name="T3" fmla="*/ 198 h 347"/>
                    <a:gd name="T4" fmla="*/ 790 w 795"/>
                    <a:gd name="T5" fmla="*/ 199 h 347"/>
                    <a:gd name="T6" fmla="*/ 790 w 795"/>
                    <a:gd name="T7" fmla="*/ 217 h 347"/>
                    <a:gd name="T8" fmla="*/ 788 w 795"/>
                    <a:gd name="T9" fmla="*/ 245 h 347"/>
                    <a:gd name="T10" fmla="*/ 790 w 795"/>
                    <a:gd name="T11" fmla="*/ 256 h 347"/>
                    <a:gd name="T12" fmla="*/ 793 w 795"/>
                    <a:gd name="T13" fmla="*/ 228 h 347"/>
                    <a:gd name="T14" fmla="*/ 795 w 795"/>
                    <a:gd name="T15" fmla="*/ 186 h 347"/>
                    <a:gd name="T16" fmla="*/ 790 w 795"/>
                    <a:gd name="T17" fmla="*/ 141 h 347"/>
                    <a:gd name="T18" fmla="*/ 782 w 795"/>
                    <a:gd name="T19" fmla="*/ 99 h 347"/>
                    <a:gd name="T20" fmla="*/ 769 w 795"/>
                    <a:gd name="T21" fmla="*/ 59 h 347"/>
                    <a:gd name="T22" fmla="*/ 752 w 795"/>
                    <a:gd name="T23" fmla="*/ 19 h 347"/>
                    <a:gd name="T24" fmla="*/ 748 w 795"/>
                    <a:gd name="T25" fmla="*/ 23 h 347"/>
                    <a:gd name="T26" fmla="*/ 765 w 795"/>
                    <a:gd name="T27" fmla="*/ 63 h 347"/>
                    <a:gd name="T28" fmla="*/ 778 w 795"/>
                    <a:gd name="T29" fmla="*/ 105 h 347"/>
                    <a:gd name="T30" fmla="*/ 788 w 795"/>
                    <a:gd name="T31" fmla="*/ 148 h 347"/>
                    <a:gd name="T32" fmla="*/ 790 w 795"/>
                    <a:gd name="T33" fmla="*/ 194 h 347"/>
                    <a:gd name="T34" fmla="*/ 795 w 795"/>
                    <a:gd name="T35" fmla="*/ 186 h 347"/>
                    <a:gd name="T36" fmla="*/ 742 w 795"/>
                    <a:gd name="T37" fmla="*/ 4 h 347"/>
                    <a:gd name="T38" fmla="*/ 740 w 795"/>
                    <a:gd name="T39" fmla="*/ 0 h 347"/>
                    <a:gd name="T40" fmla="*/ 740 w 795"/>
                    <a:gd name="T41" fmla="*/ 0 h 347"/>
                    <a:gd name="T42" fmla="*/ 740 w 795"/>
                    <a:gd name="T43" fmla="*/ 0 h 347"/>
                    <a:gd name="T44" fmla="*/ 738 w 795"/>
                    <a:gd name="T45" fmla="*/ 2 h 347"/>
                    <a:gd name="T46" fmla="*/ 738 w 795"/>
                    <a:gd name="T47" fmla="*/ 2 h 347"/>
                    <a:gd name="T48" fmla="*/ 738 w 795"/>
                    <a:gd name="T49" fmla="*/ 2 h 347"/>
                    <a:gd name="T50" fmla="*/ 738 w 795"/>
                    <a:gd name="T51" fmla="*/ 4 h 347"/>
                    <a:gd name="T52" fmla="*/ 738 w 795"/>
                    <a:gd name="T53" fmla="*/ 4 h 347"/>
                    <a:gd name="T54" fmla="*/ 740 w 795"/>
                    <a:gd name="T55" fmla="*/ 10 h 347"/>
                    <a:gd name="T56" fmla="*/ 744 w 795"/>
                    <a:gd name="T57" fmla="*/ 12 h 347"/>
                    <a:gd name="T58" fmla="*/ 25 w 795"/>
                    <a:gd name="T59" fmla="*/ 61 h 347"/>
                    <a:gd name="T60" fmla="*/ 6 w 795"/>
                    <a:gd name="T61" fmla="*/ 129 h 347"/>
                    <a:gd name="T62" fmla="*/ 0 w 795"/>
                    <a:gd name="T63" fmla="*/ 201 h 347"/>
                    <a:gd name="T64" fmla="*/ 6 w 795"/>
                    <a:gd name="T65" fmla="*/ 270 h 347"/>
                    <a:gd name="T66" fmla="*/ 23 w 795"/>
                    <a:gd name="T67" fmla="*/ 332 h 347"/>
                    <a:gd name="T68" fmla="*/ 33 w 795"/>
                    <a:gd name="T69" fmla="*/ 347 h 347"/>
                    <a:gd name="T70" fmla="*/ 12 w 795"/>
                    <a:gd name="T71" fmla="*/ 277 h 347"/>
                    <a:gd name="T72" fmla="*/ 4 w 795"/>
                    <a:gd name="T73" fmla="*/ 201 h 347"/>
                    <a:gd name="T74" fmla="*/ 12 w 795"/>
                    <a:gd name="T75" fmla="*/ 131 h 347"/>
                    <a:gd name="T76" fmla="*/ 29 w 795"/>
                    <a:gd name="T77" fmla="*/ 65 h 347"/>
                    <a:gd name="T78" fmla="*/ 25 w 795"/>
                    <a:gd name="T79" fmla="*/ 61 h 3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5"/>
                    <a:gd name="T121" fmla="*/ 0 h 347"/>
                    <a:gd name="T122" fmla="*/ 795 w 795"/>
                    <a:gd name="T123" fmla="*/ 347 h 3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5" h="347">
                      <a:moveTo>
                        <a:pt x="795" y="201"/>
                      </a:moveTo>
                      <a:lnTo>
                        <a:pt x="795" y="198"/>
                      </a:lnTo>
                      <a:lnTo>
                        <a:pt x="795" y="196"/>
                      </a:lnTo>
                      <a:lnTo>
                        <a:pt x="791" y="198"/>
                      </a:lnTo>
                      <a:lnTo>
                        <a:pt x="790" y="198"/>
                      </a:lnTo>
                      <a:lnTo>
                        <a:pt x="790" y="199"/>
                      </a:lnTo>
                      <a:lnTo>
                        <a:pt x="790" y="201"/>
                      </a:lnTo>
                      <a:lnTo>
                        <a:pt x="790" y="217"/>
                      </a:lnTo>
                      <a:lnTo>
                        <a:pt x="790" y="232"/>
                      </a:lnTo>
                      <a:lnTo>
                        <a:pt x="788" y="245"/>
                      </a:lnTo>
                      <a:lnTo>
                        <a:pt x="786" y="260"/>
                      </a:lnTo>
                      <a:lnTo>
                        <a:pt x="790" y="256"/>
                      </a:lnTo>
                      <a:lnTo>
                        <a:pt x="791" y="253"/>
                      </a:lnTo>
                      <a:lnTo>
                        <a:pt x="793" y="228"/>
                      </a:lnTo>
                      <a:lnTo>
                        <a:pt x="795" y="201"/>
                      </a:lnTo>
                      <a:close/>
                      <a:moveTo>
                        <a:pt x="795" y="186"/>
                      </a:moveTo>
                      <a:lnTo>
                        <a:pt x="793" y="163"/>
                      </a:lnTo>
                      <a:lnTo>
                        <a:pt x="790" y="141"/>
                      </a:lnTo>
                      <a:lnTo>
                        <a:pt x="786" y="120"/>
                      </a:lnTo>
                      <a:lnTo>
                        <a:pt x="782" y="99"/>
                      </a:lnTo>
                      <a:lnTo>
                        <a:pt x="776" y="78"/>
                      </a:lnTo>
                      <a:lnTo>
                        <a:pt x="769" y="59"/>
                      </a:lnTo>
                      <a:lnTo>
                        <a:pt x="761" y="38"/>
                      </a:lnTo>
                      <a:lnTo>
                        <a:pt x="752" y="19"/>
                      </a:lnTo>
                      <a:lnTo>
                        <a:pt x="750" y="21"/>
                      </a:lnTo>
                      <a:lnTo>
                        <a:pt x="748" y="23"/>
                      </a:lnTo>
                      <a:lnTo>
                        <a:pt x="757" y="42"/>
                      </a:lnTo>
                      <a:lnTo>
                        <a:pt x="765" y="63"/>
                      </a:lnTo>
                      <a:lnTo>
                        <a:pt x="772" y="84"/>
                      </a:lnTo>
                      <a:lnTo>
                        <a:pt x="778" y="105"/>
                      </a:lnTo>
                      <a:lnTo>
                        <a:pt x="784" y="127"/>
                      </a:lnTo>
                      <a:lnTo>
                        <a:pt x="788" y="148"/>
                      </a:lnTo>
                      <a:lnTo>
                        <a:pt x="790" y="171"/>
                      </a:lnTo>
                      <a:lnTo>
                        <a:pt x="790" y="194"/>
                      </a:lnTo>
                      <a:lnTo>
                        <a:pt x="791" y="190"/>
                      </a:lnTo>
                      <a:lnTo>
                        <a:pt x="795" y="186"/>
                      </a:lnTo>
                      <a:close/>
                      <a:moveTo>
                        <a:pt x="744" y="6"/>
                      </a:moveTo>
                      <a:lnTo>
                        <a:pt x="742" y="4"/>
                      </a:lnTo>
                      <a:lnTo>
                        <a:pt x="740" y="0"/>
                      </a:lnTo>
                      <a:lnTo>
                        <a:pt x="740" y="2"/>
                      </a:lnTo>
                      <a:lnTo>
                        <a:pt x="738" y="2"/>
                      </a:lnTo>
                      <a:lnTo>
                        <a:pt x="738" y="4"/>
                      </a:lnTo>
                      <a:lnTo>
                        <a:pt x="738" y="6"/>
                      </a:lnTo>
                      <a:lnTo>
                        <a:pt x="740" y="10"/>
                      </a:lnTo>
                      <a:lnTo>
                        <a:pt x="744" y="16"/>
                      </a:lnTo>
                      <a:lnTo>
                        <a:pt x="744" y="12"/>
                      </a:lnTo>
                      <a:lnTo>
                        <a:pt x="744" y="6"/>
                      </a:lnTo>
                      <a:close/>
                      <a:moveTo>
                        <a:pt x="25" y="61"/>
                      </a:moveTo>
                      <a:lnTo>
                        <a:pt x="14" y="95"/>
                      </a:lnTo>
                      <a:lnTo>
                        <a:pt x="6" y="129"/>
                      </a:lnTo>
                      <a:lnTo>
                        <a:pt x="2" y="165"/>
                      </a:lnTo>
                      <a:lnTo>
                        <a:pt x="0" y="201"/>
                      </a:lnTo>
                      <a:lnTo>
                        <a:pt x="2" y="235"/>
                      </a:lnTo>
                      <a:lnTo>
                        <a:pt x="6" y="270"/>
                      </a:lnTo>
                      <a:lnTo>
                        <a:pt x="14" y="302"/>
                      </a:lnTo>
                      <a:lnTo>
                        <a:pt x="23" y="332"/>
                      </a:lnTo>
                      <a:lnTo>
                        <a:pt x="27" y="340"/>
                      </a:lnTo>
                      <a:lnTo>
                        <a:pt x="33" y="347"/>
                      </a:lnTo>
                      <a:lnTo>
                        <a:pt x="21" y="313"/>
                      </a:lnTo>
                      <a:lnTo>
                        <a:pt x="12" y="277"/>
                      </a:lnTo>
                      <a:lnTo>
                        <a:pt x="6" y="239"/>
                      </a:lnTo>
                      <a:lnTo>
                        <a:pt x="4" y="201"/>
                      </a:lnTo>
                      <a:lnTo>
                        <a:pt x="6" y="165"/>
                      </a:lnTo>
                      <a:lnTo>
                        <a:pt x="12" y="131"/>
                      </a:lnTo>
                      <a:lnTo>
                        <a:pt x="19" y="97"/>
                      </a:lnTo>
                      <a:lnTo>
                        <a:pt x="29" y="65"/>
                      </a:lnTo>
                      <a:lnTo>
                        <a:pt x="27" y="63"/>
                      </a:lnTo>
                      <a:lnTo>
                        <a:pt x="25" y="61"/>
                      </a:lnTo>
                      <a:close/>
                    </a:path>
                  </a:pathLst>
                </a:custGeom>
                <a:solidFill>
                  <a:srgbClr val="B1B2D3"/>
                </a:solidFill>
                <a:ln w="9525">
                  <a:noFill/>
                  <a:round/>
                  <a:headEnd/>
                  <a:tailEnd/>
                </a:ln>
              </p:spPr>
              <p:txBody>
                <a:bodyPr/>
                <a:lstStyle/>
                <a:p>
                  <a:endParaRPr lang="en-US"/>
                </a:p>
              </p:txBody>
            </p:sp>
            <p:sp>
              <p:nvSpPr>
                <p:cNvPr id="22408" name="Freeform 586"/>
                <p:cNvSpPr>
                  <a:spLocks noEditPoints="1"/>
                </p:cNvSpPr>
                <p:nvPr/>
              </p:nvSpPr>
              <p:spPr bwMode="auto">
                <a:xfrm>
                  <a:off x="1443" y="2073"/>
                  <a:ext cx="791" cy="353"/>
                </a:xfrm>
                <a:custGeom>
                  <a:avLst/>
                  <a:gdLst>
                    <a:gd name="T0" fmla="*/ 791 w 791"/>
                    <a:gd name="T1" fmla="*/ 197 h 353"/>
                    <a:gd name="T2" fmla="*/ 788 w 791"/>
                    <a:gd name="T3" fmla="*/ 196 h 353"/>
                    <a:gd name="T4" fmla="*/ 786 w 791"/>
                    <a:gd name="T5" fmla="*/ 197 h 353"/>
                    <a:gd name="T6" fmla="*/ 786 w 791"/>
                    <a:gd name="T7" fmla="*/ 215 h 353"/>
                    <a:gd name="T8" fmla="*/ 784 w 791"/>
                    <a:gd name="T9" fmla="*/ 247 h 353"/>
                    <a:gd name="T10" fmla="*/ 784 w 791"/>
                    <a:gd name="T11" fmla="*/ 258 h 353"/>
                    <a:gd name="T12" fmla="*/ 789 w 791"/>
                    <a:gd name="T13" fmla="*/ 228 h 353"/>
                    <a:gd name="T14" fmla="*/ 791 w 791"/>
                    <a:gd name="T15" fmla="*/ 188 h 353"/>
                    <a:gd name="T16" fmla="*/ 788 w 791"/>
                    <a:gd name="T17" fmla="*/ 142 h 353"/>
                    <a:gd name="T18" fmla="*/ 778 w 791"/>
                    <a:gd name="T19" fmla="*/ 101 h 353"/>
                    <a:gd name="T20" fmla="*/ 765 w 791"/>
                    <a:gd name="T21" fmla="*/ 59 h 353"/>
                    <a:gd name="T22" fmla="*/ 748 w 791"/>
                    <a:gd name="T23" fmla="*/ 19 h 353"/>
                    <a:gd name="T24" fmla="*/ 744 w 791"/>
                    <a:gd name="T25" fmla="*/ 23 h 353"/>
                    <a:gd name="T26" fmla="*/ 761 w 791"/>
                    <a:gd name="T27" fmla="*/ 63 h 353"/>
                    <a:gd name="T28" fmla="*/ 774 w 791"/>
                    <a:gd name="T29" fmla="*/ 106 h 353"/>
                    <a:gd name="T30" fmla="*/ 784 w 791"/>
                    <a:gd name="T31" fmla="*/ 150 h 353"/>
                    <a:gd name="T32" fmla="*/ 786 w 791"/>
                    <a:gd name="T33" fmla="*/ 197 h 353"/>
                    <a:gd name="T34" fmla="*/ 791 w 791"/>
                    <a:gd name="T35" fmla="*/ 188 h 353"/>
                    <a:gd name="T36" fmla="*/ 740 w 791"/>
                    <a:gd name="T37" fmla="*/ 4 h 353"/>
                    <a:gd name="T38" fmla="*/ 736 w 791"/>
                    <a:gd name="T39" fmla="*/ 0 h 353"/>
                    <a:gd name="T40" fmla="*/ 736 w 791"/>
                    <a:gd name="T41" fmla="*/ 0 h 353"/>
                    <a:gd name="T42" fmla="*/ 736 w 791"/>
                    <a:gd name="T43" fmla="*/ 2 h 353"/>
                    <a:gd name="T44" fmla="*/ 736 w 791"/>
                    <a:gd name="T45" fmla="*/ 4 h 353"/>
                    <a:gd name="T46" fmla="*/ 734 w 791"/>
                    <a:gd name="T47" fmla="*/ 4 h 353"/>
                    <a:gd name="T48" fmla="*/ 734 w 791"/>
                    <a:gd name="T49" fmla="*/ 4 h 353"/>
                    <a:gd name="T50" fmla="*/ 738 w 791"/>
                    <a:gd name="T51" fmla="*/ 12 h 353"/>
                    <a:gd name="T52" fmla="*/ 742 w 791"/>
                    <a:gd name="T53" fmla="*/ 15 h 353"/>
                    <a:gd name="T54" fmla="*/ 25 w 791"/>
                    <a:gd name="T55" fmla="*/ 61 h 353"/>
                    <a:gd name="T56" fmla="*/ 6 w 791"/>
                    <a:gd name="T57" fmla="*/ 127 h 353"/>
                    <a:gd name="T58" fmla="*/ 0 w 791"/>
                    <a:gd name="T59" fmla="*/ 199 h 353"/>
                    <a:gd name="T60" fmla="*/ 8 w 791"/>
                    <a:gd name="T61" fmla="*/ 271 h 353"/>
                    <a:gd name="T62" fmla="*/ 25 w 791"/>
                    <a:gd name="T63" fmla="*/ 338 h 353"/>
                    <a:gd name="T64" fmla="*/ 36 w 791"/>
                    <a:gd name="T65" fmla="*/ 353 h 353"/>
                    <a:gd name="T66" fmla="*/ 23 w 791"/>
                    <a:gd name="T67" fmla="*/ 317 h 353"/>
                    <a:gd name="T68" fmla="*/ 14 w 791"/>
                    <a:gd name="T69" fmla="*/ 279 h 353"/>
                    <a:gd name="T70" fmla="*/ 8 w 791"/>
                    <a:gd name="T71" fmla="*/ 239 h 353"/>
                    <a:gd name="T72" fmla="*/ 6 w 791"/>
                    <a:gd name="T73" fmla="*/ 199 h 353"/>
                    <a:gd name="T74" fmla="*/ 12 w 791"/>
                    <a:gd name="T75" fmla="*/ 129 h 353"/>
                    <a:gd name="T76" fmla="*/ 29 w 791"/>
                    <a:gd name="T77" fmla="*/ 65 h 353"/>
                    <a:gd name="T78" fmla="*/ 25 w 791"/>
                    <a:gd name="T79" fmla="*/ 61 h 3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91"/>
                    <a:gd name="T121" fmla="*/ 0 h 353"/>
                    <a:gd name="T122" fmla="*/ 791 w 791"/>
                    <a:gd name="T123" fmla="*/ 353 h 3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91" h="353">
                      <a:moveTo>
                        <a:pt x="791" y="199"/>
                      </a:moveTo>
                      <a:lnTo>
                        <a:pt x="791" y="197"/>
                      </a:lnTo>
                      <a:lnTo>
                        <a:pt x="791" y="196"/>
                      </a:lnTo>
                      <a:lnTo>
                        <a:pt x="788" y="196"/>
                      </a:lnTo>
                      <a:lnTo>
                        <a:pt x="786" y="197"/>
                      </a:lnTo>
                      <a:lnTo>
                        <a:pt x="786" y="199"/>
                      </a:lnTo>
                      <a:lnTo>
                        <a:pt x="786" y="215"/>
                      </a:lnTo>
                      <a:lnTo>
                        <a:pt x="784" y="232"/>
                      </a:lnTo>
                      <a:lnTo>
                        <a:pt x="784" y="247"/>
                      </a:lnTo>
                      <a:lnTo>
                        <a:pt x="782" y="262"/>
                      </a:lnTo>
                      <a:lnTo>
                        <a:pt x="784" y="258"/>
                      </a:lnTo>
                      <a:lnTo>
                        <a:pt x="788" y="254"/>
                      </a:lnTo>
                      <a:lnTo>
                        <a:pt x="789" y="228"/>
                      </a:lnTo>
                      <a:lnTo>
                        <a:pt x="791" y="199"/>
                      </a:lnTo>
                      <a:close/>
                      <a:moveTo>
                        <a:pt x="791" y="188"/>
                      </a:moveTo>
                      <a:lnTo>
                        <a:pt x="789" y="165"/>
                      </a:lnTo>
                      <a:lnTo>
                        <a:pt x="788" y="142"/>
                      </a:lnTo>
                      <a:lnTo>
                        <a:pt x="784" y="122"/>
                      </a:lnTo>
                      <a:lnTo>
                        <a:pt x="778" y="101"/>
                      </a:lnTo>
                      <a:lnTo>
                        <a:pt x="772" y="80"/>
                      </a:lnTo>
                      <a:lnTo>
                        <a:pt x="765" y="59"/>
                      </a:lnTo>
                      <a:lnTo>
                        <a:pt x="757" y="38"/>
                      </a:lnTo>
                      <a:lnTo>
                        <a:pt x="748" y="19"/>
                      </a:lnTo>
                      <a:lnTo>
                        <a:pt x="746" y="21"/>
                      </a:lnTo>
                      <a:lnTo>
                        <a:pt x="744" y="23"/>
                      </a:lnTo>
                      <a:lnTo>
                        <a:pt x="753" y="42"/>
                      </a:lnTo>
                      <a:lnTo>
                        <a:pt x="761" y="63"/>
                      </a:lnTo>
                      <a:lnTo>
                        <a:pt x="769" y="84"/>
                      </a:lnTo>
                      <a:lnTo>
                        <a:pt x="774" y="106"/>
                      </a:lnTo>
                      <a:lnTo>
                        <a:pt x="780" y="129"/>
                      </a:lnTo>
                      <a:lnTo>
                        <a:pt x="784" y="150"/>
                      </a:lnTo>
                      <a:lnTo>
                        <a:pt x="786" y="175"/>
                      </a:lnTo>
                      <a:lnTo>
                        <a:pt x="786" y="197"/>
                      </a:lnTo>
                      <a:lnTo>
                        <a:pt x="788" y="192"/>
                      </a:lnTo>
                      <a:lnTo>
                        <a:pt x="791" y="188"/>
                      </a:lnTo>
                      <a:close/>
                      <a:moveTo>
                        <a:pt x="742" y="10"/>
                      </a:moveTo>
                      <a:lnTo>
                        <a:pt x="740" y="4"/>
                      </a:lnTo>
                      <a:lnTo>
                        <a:pt x="736" y="0"/>
                      </a:lnTo>
                      <a:lnTo>
                        <a:pt x="736" y="2"/>
                      </a:lnTo>
                      <a:lnTo>
                        <a:pt x="736" y="4"/>
                      </a:lnTo>
                      <a:lnTo>
                        <a:pt x="734" y="4"/>
                      </a:lnTo>
                      <a:lnTo>
                        <a:pt x="738" y="12"/>
                      </a:lnTo>
                      <a:lnTo>
                        <a:pt x="742" y="19"/>
                      </a:lnTo>
                      <a:lnTo>
                        <a:pt x="742" y="15"/>
                      </a:lnTo>
                      <a:lnTo>
                        <a:pt x="742" y="10"/>
                      </a:lnTo>
                      <a:close/>
                      <a:moveTo>
                        <a:pt x="25" y="61"/>
                      </a:moveTo>
                      <a:lnTo>
                        <a:pt x="15" y="95"/>
                      </a:lnTo>
                      <a:lnTo>
                        <a:pt x="6" y="127"/>
                      </a:lnTo>
                      <a:lnTo>
                        <a:pt x="2" y="163"/>
                      </a:lnTo>
                      <a:lnTo>
                        <a:pt x="0" y="199"/>
                      </a:lnTo>
                      <a:lnTo>
                        <a:pt x="2" y="235"/>
                      </a:lnTo>
                      <a:lnTo>
                        <a:pt x="8" y="271"/>
                      </a:lnTo>
                      <a:lnTo>
                        <a:pt x="15" y="306"/>
                      </a:lnTo>
                      <a:lnTo>
                        <a:pt x="25" y="338"/>
                      </a:lnTo>
                      <a:lnTo>
                        <a:pt x="31" y="345"/>
                      </a:lnTo>
                      <a:lnTo>
                        <a:pt x="36" y="353"/>
                      </a:lnTo>
                      <a:lnTo>
                        <a:pt x="29" y="334"/>
                      </a:lnTo>
                      <a:lnTo>
                        <a:pt x="23" y="317"/>
                      </a:lnTo>
                      <a:lnTo>
                        <a:pt x="17" y="298"/>
                      </a:lnTo>
                      <a:lnTo>
                        <a:pt x="14" y="279"/>
                      </a:lnTo>
                      <a:lnTo>
                        <a:pt x="10" y="258"/>
                      </a:lnTo>
                      <a:lnTo>
                        <a:pt x="8" y="239"/>
                      </a:lnTo>
                      <a:lnTo>
                        <a:pt x="6" y="220"/>
                      </a:lnTo>
                      <a:lnTo>
                        <a:pt x="6" y="199"/>
                      </a:lnTo>
                      <a:lnTo>
                        <a:pt x="6" y="163"/>
                      </a:lnTo>
                      <a:lnTo>
                        <a:pt x="12" y="129"/>
                      </a:lnTo>
                      <a:lnTo>
                        <a:pt x="19" y="97"/>
                      </a:lnTo>
                      <a:lnTo>
                        <a:pt x="29" y="65"/>
                      </a:lnTo>
                      <a:lnTo>
                        <a:pt x="27" y="63"/>
                      </a:lnTo>
                      <a:lnTo>
                        <a:pt x="25" y="61"/>
                      </a:lnTo>
                      <a:close/>
                    </a:path>
                  </a:pathLst>
                </a:custGeom>
                <a:solidFill>
                  <a:srgbClr val="B2B2D3"/>
                </a:solidFill>
                <a:ln w="9525">
                  <a:noFill/>
                  <a:round/>
                  <a:headEnd/>
                  <a:tailEnd/>
                </a:ln>
              </p:spPr>
              <p:txBody>
                <a:bodyPr/>
                <a:lstStyle/>
                <a:p>
                  <a:endParaRPr lang="en-US"/>
                </a:p>
              </p:txBody>
            </p:sp>
            <p:sp>
              <p:nvSpPr>
                <p:cNvPr id="22409" name="Freeform 587"/>
                <p:cNvSpPr>
                  <a:spLocks noEditPoints="1"/>
                </p:cNvSpPr>
                <p:nvPr/>
              </p:nvSpPr>
              <p:spPr bwMode="auto">
                <a:xfrm>
                  <a:off x="1445" y="2077"/>
                  <a:ext cx="786" cy="357"/>
                </a:xfrm>
                <a:custGeom>
                  <a:avLst/>
                  <a:gdLst>
                    <a:gd name="T0" fmla="*/ 786 w 786"/>
                    <a:gd name="T1" fmla="*/ 193 h 357"/>
                    <a:gd name="T2" fmla="*/ 786 w 786"/>
                    <a:gd name="T3" fmla="*/ 193 h 357"/>
                    <a:gd name="T4" fmla="*/ 786 w 786"/>
                    <a:gd name="T5" fmla="*/ 192 h 357"/>
                    <a:gd name="T6" fmla="*/ 786 w 786"/>
                    <a:gd name="T7" fmla="*/ 165 h 357"/>
                    <a:gd name="T8" fmla="*/ 780 w 786"/>
                    <a:gd name="T9" fmla="*/ 121 h 357"/>
                    <a:gd name="T10" fmla="*/ 768 w 786"/>
                    <a:gd name="T11" fmla="*/ 78 h 357"/>
                    <a:gd name="T12" fmla="*/ 753 w 786"/>
                    <a:gd name="T13" fmla="*/ 36 h 357"/>
                    <a:gd name="T14" fmla="*/ 742 w 786"/>
                    <a:gd name="T15" fmla="*/ 19 h 357"/>
                    <a:gd name="T16" fmla="*/ 740 w 786"/>
                    <a:gd name="T17" fmla="*/ 15 h 357"/>
                    <a:gd name="T18" fmla="*/ 736 w 786"/>
                    <a:gd name="T19" fmla="*/ 4 h 357"/>
                    <a:gd name="T20" fmla="*/ 734 w 786"/>
                    <a:gd name="T21" fmla="*/ 0 h 357"/>
                    <a:gd name="T22" fmla="*/ 732 w 786"/>
                    <a:gd name="T23" fmla="*/ 0 h 357"/>
                    <a:gd name="T24" fmla="*/ 732 w 786"/>
                    <a:gd name="T25" fmla="*/ 2 h 357"/>
                    <a:gd name="T26" fmla="*/ 731 w 786"/>
                    <a:gd name="T27" fmla="*/ 2 h 357"/>
                    <a:gd name="T28" fmla="*/ 742 w 786"/>
                    <a:gd name="T29" fmla="*/ 25 h 357"/>
                    <a:gd name="T30" fmla="*/ 761 w 786"/>
                    <a:gd name="T31" fmla="*/ 70 h 357"/>
                    <a:gd name="T32" fmla="*/ 774 w 786"/>
                    <a:gd name="T33" fmla="*/ 118 h 357"/>
                    <a:gd name="T34" fmla="*/ 782 w 786"/>
                    <a:gd name="T35" fmla="*/ 169 h 357"/>
                    <a:gd name="T36" fmla="*/ 782 w 786"/>
                    <a:gd name="T37" fmla="*/ 212 h 357"/>
                    <a:gd name="T38" fmla="*/ 778 w 786"/>
                    <a:gd name="T39" fmla="*/ 245 h 357"/>
                    <a:gd name="T40" fmla="*/ 778 w 786"/>
                    <a:gd name="T41" fmla="*/ 258 h 357"/>
                    <a:gd name="T42" fmla="*/ 784 w 786"/>
                    <a:gd name="T43" fmla="*/ 239 h 357"/>
                    <a:gd name="T44" fmla="*/ 786 w 786"/>
                    <a:gd name="T45" fmla="*/ 211 h 357"/>
                    <a:gd name="T46" fmla="*/ 25 w 786"/>
                    <a:gd name="T47" fmla="*/ 59 h 357"/>
                    <a:gd name="T48" fmla="*/ 8 w 786"/>
                    <a:gd name="T49" fmla="*/ 125 h 357"/>
                    <a:gd name="T50" fmla="*/ 0 w 786"/>
                    <a:gd name="T51" fmla="*/ 195 h 357"/>
                    <a:gd name="T52" fmla="*/ 8 w 786"/>
                    <a:gd name="T53" fmla="*/ 271 h 357"/>
                    <a:gd name="T54" fmla="*/ 29 w 786"/>
                    <a:gd name="T55" fmla="*/ 341 h 357"/>
                    <a:gd name="T56" fmla="*/ 40 w 786"/>
                    <a:gd name="T57" fmla="*/ 357 h 357"/>
                    <a:gd name="T58" fmla="*/ 25 w 786"/>
                    <a:gd name="T59" fmla="*/ 319 h 357"/>
                    <a:gd name="T60" fmla="*/ 13 w 786"/>
                    <a:gd name="T61" fmla="*/ 279 h 357"/>
                    <a:gd name="T62" fmla="*/ 8 w 786"/>
                    <a:gd name="T63" fmla="*/ 237 h 357"/>
                    <a:gd name="T64" fmla="*/ 6 w 786"/>
                    <a:gd name="T65" fmla="*/ 195 h 357"/>
                    <a:gd name="T66" fmla="*/ 12 w 786"/>
                    <a:gd name="T67" fmla="*/ 127 h 357"/>
                    <a:gd name="T68" fmla="*/ 29 w 786"/>
                    <a:gd name="T69" fmla="*/ 63 h 357"/>
                    <a:gd name="T70" fmla="*/ 25 w 786"/>
                    <a:gd name="T71" fmla="*/ 59 h 3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6"/>
                    <a:gd name="T109" fmla="*/ 0 h 357"/>
                    <a:gd name="T110" fmla="*/ 786 w 786"/>
                    <a:gd name="T111" fmla="*/ 357 h 3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6" h="357">
                      <a:moveTo>
                        <a:pt x="786" y="195"/>
                      </a:moveTo>
                      <a:lnTo>
                        <a:pt x="786" y="193"/>
                      </a:lnTo>
                      <a:lnTo>
                        <a:pt x="786" y="192"/>
                      </a:lnTo>
                      <a:lnTo>
                        <a:pt x="786" y="193"/>
                      </a:lnTo>
                      <a:lnTo>
                        <a:pt x="784" y="193"/>
                      </a:lnTo>
                      <a:lnTo>
                        <a:pt x="786" y="192"/>
                      </a:lnTo>
                      <a:lnTo>
                        <a:pt x="786" y="188"/>
                      </a:lnTo>
                      <a:lnTo>
                        <a:pt x="786" y="165"/>
                      </a:lnTo>
                      <a:lnTo>
                        <a:pt x="784" y="142"/>
                      </a:lnTo>
                      <a:lnTo>
                        <a:pt x="780" y="121"/>
                      </a:lnTo>
                      <a:lnTo>
                        <a:pt x="774" y="99"/>
                      </a:lnTo>
                      <a:lnTo>
                        <a:pt x="768" y="78"/>
                      </a:lnTo>
                      <a:lnTo>
                        <a:pt x="761" y="57"/>
                      </a:lnTo>
                      <a:lnTo>
                        <a:pt x="753" y="36"/>
                      </a:lnTo>
                      <a:lnTo>
                        <a:pt x="744" y="17"/>
                      </a:lnTo>
                      <a:lnTo>
                        <a:pt x="742" y="19"/>
                      </a:lnTo>
                      <a:lnTo>
                        <a:pt x="740" y="21"/>
                      </a:lnTo>
                      <a:lnTo>
                        <a:pt x="740" y="15"/>
                      </a:lnTo>
                      <a:lnTo>
                        <a:pt x="740" y="10"/>
                      </a:lnTo>
                      <a:lnTo>
                        <a:pt x="736" y="4"/>
                      </a:lnTo>
                      <a:lnTo>
                        <a:pt x="734" y="0"/>
                      </a:lnTo>
                      <a:lnTo>
                        <a:pt x="732" y="0"/>
                      </a:lnTo>
                      <a:lnTo>
                        <a:pt x="732" y="2"/>
                      </a:lnTo>
                      <a:lnTo>
                        <a:pt x="731" y="2"/>
                      </a:lnTo>
                      <a:lnTo>
                        <a:pt x="742" y="25"/>
                      </a:lnTo>
                      <a:lnTo>
                        <a:pt x="753" y="47"/>
                      </a:lnTo>
                      <a:lnTo>
                        <a:pt x="761" y="70"/>
                      </a:lnTo>
                      <a:lnTo>
                        <a:pt x="768" y="93"/>
                      </a:lnTo>
                      <a:lnTo>
                        <a:pt x="774" y="118"/>
                      </a:lnTo>
                      <a:lnTo>
                        <a:pt x="778" y="144"/>
                      </a:lnTo>
                      <a:lnTo>
                        <a:pt x="782" y="169"/>
                      </a:lnTo>
                      <a:lnTo>
                        <a:pt x="782" y="195"/>
                      </a:lnTo>
                      <a:lnTo>
                        <a:pt x="782" y="212"/>
                      </a:lnTo>
                      <a:lnTo>
                        <a:pt x="780" y="229"/>
                      </a:lnTo>
                      <a:lnTo>
                        <a:pt x="778" y="245"/>
                      </a:lnTo>
                      <a:lnTo>
                        <a:pt x="776" y="262"/>
                      </a:lnTo>
                      <a:lnTo>
                        <a:pt x="778" y="258"/>
                      </a:lnTo>
                      <a:lnTo>
                        <a:pt x="782" y="254"/>
                      </a:lnTo>
                      <a:lnTo>
                        <a:pt x="784" y="239"/>
                      </a:lnTo>
                      <a:lnTo>
                        <a:pt x="786" y="226"/>
                      </a:lnTo>
                      <a:lnTo>
                        <a:pt x="786" y="211"/>
                      </a:lnTo>
                      <a:lnTo>
                        <a:pt x="786" y="195"/>
                      </a:lnTo>
                      <a:close/>
                      <a:moveTo>
                        <a:pt x="25" y="59"/>
                      </a:moveTo>
                      <a:lnTo>
                        <a:pt x="15" y="91"/>
                      </a:lnTo>
                      <a:lnTo>
                        <a:pt x="8" y="125"/>
                      </a:lnTo>
                      <a:lnTo>
                        <a:pt x="2" y="159"/>
                      </a:lnTo>
                      <a:lnTo>
                        <a:pt x="0" y="195"/>
                      </a:lnTo>
                      <a:lnTo>
                        <a:pt x="2" y="233"/>
                      </a:lnTo>
                      <a:lnTo>
                        <a:pt x="8" y="271"/>
                      </a:lnTo>
                      <a:lnTo>
                        <a:pt x="17" y="307"/>
                      </a:lnTo>
                      <a:lnTo>
                        <a:pt x="29" y="341"/>
                      </a:lnTo>
                      <a:lnTo>
                        <a:pt x="34" y="349"/>
                      </a:lnTo>
                      <a:lnTo>
                        <a:pt x="40" y="357"/>
                      </a:lnTo>
                      <a:lnTo>
                        <a:pt x="32" y="338"/>
                      </a:lnTo>
                      <a:lnTo>
                        <a:pt x="25" y="319"/>
                      </a:lnTo>
                      <a:lnTo>
                        <a:pt x="19" y="298"/>
                      </a:lnTo>
                      <a:lnTo>
                        <a:pt x="13" y="279"/>
                      </a:lnTo>
                      <a:lnTo>
                        <a:pt x="10" y="258"/>
                      </a:lnTo>
                      <a:lnTo>
                        <a:pt x="8" y="237"/>
                      </a:lnTo>
                      <a:lnTo>
                        <a:pt x="6" y="216"/>
                      </a:lnTo>
                      <a:lnTo>
                        <a:pt x="6" y="195"/>
                      </a:lnTo>
                      <a:lnTo>
                        <a:pt x="8" y="161"/>
                      </a:lnTo>
                      <a:lnTo>
                        <a:pt x="12" y="127"/>
                      </a:lnTo>
                      <a:lnTo>
                        <a:pt x="19" y="95"/>
                      </a:lnTo>
                      <a:lnTo>
                        <a:pt x="29" y="63"/>
                      </a:lnTo>
                      <a:lnTo>
                        <a:pt x="27" y="61"/>
                      </a:lnTo>
                      <a:lnTo>
                        <a:pt x="25" y="59"/>
                      </a:lnTo>
                      <a:close/>
                    </a:path>
                  </a:pathLst>
                </a:custGeom>
                <a:solidFill>
                  <a:srgbClr val="B2B2D3"/>
                </a:solidFill>
                <a:ln w="9525">
                  <a:noFill/>
                  <a:round/>
                  <a:headEnd/>
                  <a:tailEnd/>
                </a:ln>
              </p:spPr>
              <p:txBody>
                <a:bodyPr/>
                <a:lstStyle/>
                <a:p>
                  <a:endParaRPr lang="en-US"/>
                </a:p>
              </p:txBody>
            </p:sp>
            <p:sp>
              <p:nvSpPr>
                <p:cNvPr id="22410" name="Freeform 588"/>
                <p:cNvSpPr>
                  <a:spLocks noEditPoints="1"/>
                </p:cNvSpPr>
                <p:nvPr/>
              </p:nvSpPr>
              <p:spPr bwMode="auto">
                <a:xfrm>
                  <a:off x="1449" y="2077"/>
                  <a:ext cx="780" cy="362"/>
                </a:xfrm>
                <a:custGeom>
                  <a:avLst/>
                  <a:gdLst>
                    <a:gd name="T0" fmla="*/ 780 w 780"/>
                    <a:gd name="T1" fmla="*/ 193 h 362"/>
                    <a:gd name="T2" fmla="*/ 780 w 780"/>
                    <a:gd name="T3" fmla="*/ 193 h 362"/>
                    <a:gd name="T4" fmla="*/ 780 w 780"/>
                    <a:gd name="T5" fmla="*/ 193 h 362"/>
                    <a:gd name="T6" fmla="*/ 780 w 780"/>
                    <a:gd name="T7" fmla="*/ 171 h 362"/>
                    <a:gd name="T8" fmla="*/ 774 w 780"/>
                    <a:gd name="T9" fmla="*/ 125 h 362"/>
                    <a:gd name="T10" fmla="*/ 763 w 780"/>
                    <a:gd name="T11" fmla="*/ 80 h 362"/>
                    <a:gd name="T12" fmla="*/ 747 w 780"/>
                    <a:gd name="T13" fmla="*/ 38 h 362"/>
                    <a:gd name="T14" fmla="*/ 738 w 780"/>
                    <a:gd name="T15" fmla="*/ 19 h 362"/>
                    <a:gd name="T16" fmla="*/ 736 w 780"/>
                    <a:gd name="T17" fmla="*/ 19 h 362"/>
                    <a:gd name="T18" fmla="*/ 732 w 780"/>
                    <a:gd name="T19" fmla="*/ 8 h 362"/>
                    <a:gd name="T20" fmla="*/ 728 w 780"/>
                    <a:gd name="T21" fmla="*/ 2 h 362"/>
                    <a:gd name="T22" fmla="*/ 727 w 780"/>
                    <a:gd name="T23" fmla="*/ 2 h 362"/>
                    <a:gd name="T24" fmla="*/ 727 w 780"/>
                    <a:gd name="T25" fmla="*/ 4 h 362"/>
                    <a:gd name="T26" fmla="*/ 725 w 780"/>
                    <a:gd name="T27" fmla="*/ 4 h 362"/>
                    <a:gd name="T28" fmla="*/ 736 w 780"/>
                    <a:gd name="T29" fmla="*/ 27 h 362"/>
                    <a:gd name="T30" fmla="*/ 755 w 780"/>
                    <a:gd name="T31" fmla="*/ 70 h 362"/>
                    <a:gd name="T32" fmla="*/ 768 w 780"/>
                    <a:gd name="T33" fmla="*/ 120 h 362"/>
                    <a:gd name="T34" fmla="*/ 774 w 780"/>
                    <a:gd name="T35" fmla="*/ 169 h 362"/>
                    <a:gd name="T36" fmla="*/ 776 w 780"/>
                    <a:gd name="T37" fmla="*/ 212 h 362"/>
                    <a:gd name="T38" fmla="*/ 772 w 780"/>
                    <a:gd name="T39" fmla="*/ 248 h 362"/>
                    <a:gd name="T40" fmla="*/ 772 w 780"/>
                    <a:gd name="T41" fmla="*/ 262 h 362"/>
                    <a:gd name="T42" fmla="*/ 778 w 780"/>
                    <a:gd name="T43" fmla="*/ 243 h 362"/>
                    <a:gd name="T44" fmla="*/ 780 w 780"/>
                    <a:gd name="T45" fmla="*/ 211 h 362"/>
                    <a:gd name="T46" fmla="*/ 23 w 780"/>
                    <a:gd name="T47" fmla="*/ 61 h 362"/>
                    <a:gd name="T48" fmla="*/ 6 w 780"/>
                    <a:gd name="T49" fmla="*/ 125 h 362"/>
                    <a:gd name="T50" fmla="*/ 0 w 780"/>
                    <a:gd name="T51" fmla="*/ 195 h 362"/>
                    <a:gd name="T52" fmla="*/ 2 w 780"/>
                    <a:gd name="T53" fmla="*/ 235 h 362"/>
                    <a:gd name="T54" fmla="*/ 8 w 780"/>
                    <a:gd name="T55" fmla="*/ 275 h 362"/>
                    <a:gd name="T56" fmla="*/ 17 w 780"/>
                    <a:gd name="T57" fmla="*/ 313 h 362"/>
                    <a:gd name="T58" fmla="*/ 30 w 780"/>
                    <a:gd name="T59" fmla="*/ 349 h 362"/>
                    <a:gd name="T60" fmla="*/ 42 w 780"/>
                    <a:gd name="T61" fmla="*/ 362 h 362"/>
                    <a:gd name="T62" fmla="*/ 27 w 780"/>
                    <a:gd name="T63" fmla="*/ 324 h 362"/>
                    <a:gd name="T64" fmla="*/ 13 w 780"/>
                    <a:gd name="T65" fmla="*/ 283 h 362"/>
                    <a:gd name="T66" fmla="*/ 6 w 780"/>
                    <a:gd name="T67" fmla="*/ 239 h 362"/>
                    <a:gd name="T68" fmla="*/ 4 w 780"/>
                    <a:gd name="T69" fmla="*/ 195 h 362"/>
                    <a:gd name="T70" fmla="*/ 9 w 780"/>
                    <a:gd name="T71" fmla="*/ 127 h 362"/>
                    <a:gd name="T72" fmla="*/ 27 w 780"/>
                    <a:gd name="T73" fmla="*/ 65 h 362"/>
                    <a:gd name="T74" fmla="*/ 23 w 780"/>
                    <a:gd name="T75" fmla="*/ 61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80"/>
                    <a:gd name="T115" fmla="*/ 0 h 362"/>
                    <a:gd name="T116" fmla="*/ 780 w 780"/>
                    <a:gd name="T117" fmla="*/ 362 h 3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80" h="362">
                      <a:moveTo>
                        <a:pt x="780" y="195"/>
                      </a:moveTo>
                      <a:lnTo>
                        <a:pt x="780" y="193"/>
                      </a:lnTo>
                      <a:lnTo>
                        <a:pt x="780" y="171"/>
                      </a:lnTo>
                      <a:lnTo>
                        <a:pt x="778" y="146"/>
                      </a:lnTo>
                      <a:lnTo>
                        <a:pt x="774" y="125"/>
                      </a:lnTo>
                      <a:lnTo>
                        <a:pt x="768" y="102"/>
                      </a:lnTo>
                      <a:lnTo>
                        <a:pt x="763" y="80"/>
                      </a:lnTo>
                      <a:lnTo>
                        <a:pt x="755" y="59"/>
                      </a:lnTo>
                      <a:lnTo>
                        <a:pt x="747" y="38"/>
                      </a:lnTo>
                      <a:lnTo>
                        <a:pt x="738" y="19"/>
                      </a:lnTo>
                      <a:lnTo>
                        <a:pt x="736" y="21"/>
                      </a:lnTo>
                      <a:lnTo>
                        <a:pt x="736" y="19"/>
                      </a:lnTo>
                      <a:lnTo>
                        <a:pt x="736" y="15"/>
                      </a:lnTo>
                      <a:lnTo>
                        <a:pt x="732" y="8"/>
                      </a:lnTo>
                      <a:lnTo>
                        <a:pt x="728" y="0"/>
                      </a:lnTo>
                      <a:lnTo>
                        <a:pt x="728" y="2"/>
                      </a:lnTo>
                      <a:lnTo>
                        <a:pt x="727" y="2"/>
                      </a:lnTo>
                      <a:lnTo>
                        <a:pt x="727" y="4"/>
                      </a:lnTo>
                      <a:lnTo>
                        <a:pt x="725" y="4"/>
                      </a:lnTo>
                      <a:lnTo>
                        <a:pt x="736" y="27"/>
                      </a:lnTo>
                      <a:lnTo>
                        <a:pt x="746" y="47"/>
                      </a:lnTo>
                      <a:lnTo>
                        <a:pt x="755" y="70"/>
                      </a:lnTo>
                      <a:lnTo>
                        <a:pt x="763" y="95"/>
                      </a:lnTo>
                      <a:lnTo>
                        <a:pt x="768" y="120"/>
                      </a:lnTo>
                      <a:lnTo>
                        <a:pt x="772" y="144"/>
                      </a:lnTo>
                      <a:lnTo>
                        <a:pt x="774" y="169"/>
                      </a:lnTo>
                      <a:lnTo>
                        <a:pt x="776" y="195"/>
                      </a:lnTo>
                      <a:lnTo>
                        <a:pt x="776" y="212"/>
                      </a:lnTo>
                      <a:lnTo>
                        <a:pt x="774" y="231"/>
                      </a:lnTo>
                      <a:lnTo>
                        <a:pt x="772" y="248"/>
                      </a:lnTo>
                      <a:lnTo>
                        <a:pt x="768" y="266"/>
                      </a:lnTo>
                      <a:lnTo>
                        <a:pt x="772" y="262"/>
                      </a:lnTo>
                      <a:lnTo>
                        <a:pt x="776" y="258"/>
                      </a:lnTo>
                      <a:lnTo>
                        <a:pt x="778" y="243"/>
                      </a:lnTo>
                      <a:lnTo>
                        <a:pt x="778" y="228"/>
                      </a:lnTo>
                      <a:lnTo>
                        <a:pt x="780" y="211"/>
                      </a:lnTo>
                      <a:lnTo>
                        <a:pt x="780" y="195"/>
                      </a:lnTo>
                      <a:close/>
                      <a:moveTo>
                        <a:pt x="23" y="61"/>
                      </a:moveTo>
                      <a:lnTo>
                        <a:pt x="13" y="93"/>
                      </a:lnTo>
                      <a:lnTo>
                        <a:pt x="6" y="125"/>
                      </a:lnTo>
                      <a:lnTo>
                        <a:pt x="0" y="159"/>
                      </a:lnTo>
                      <a:lnTo>
                        <a:pt x="0" y="195"/>
                      </a:lnTo>
                      <a:lnTo>
                        <a:pt x="0" y="216"/>
                      </a:lnTo>
                      <a:lnTo>
                        <a:pt x="2" y="235"/>
                      </a:lnTo>
                      <a:lnTo>
                        <a:pt x="4" y="254"/>
                      </a:lnTo>
                      <a:lnTo>
                        <a:pt x="8" y="275"/>
                      </a:lnTo>
                      <a:lnTo>
                        <a:pt x="11" y="294"/>
                      </a:lnTo>
                      <a:lnTo>
                        <a:pt x="17" y="313"/>
                      </a:lnTo>
                      <a:lnTo>
                        <a:pt x="23" y="330"/>
                      </a:lnTo>
                      <a:lnTo>
                        <a:pt x="30" y="349"/>
                      </a:lnTo>
                      <a:lnTo>
                        <a:pt x="36" y="357"/>
                      </a:lnTo>
                      <a:lnTo>
                        <a:pt x="42" y="362"/>
                      </a:lnTo>
                      <a:lnTo>
                        <a:pt x="34" y="343"/>
                      </a:lnTo>
                      <a:lnTo>
                        <a:pt x="27" y="324"/>
                      </a:lnTo>
                      <a:lnTo>
                        <a:pt x="19" y="303"/>
                      </a:lnTo>
                      <a:lnTo>
                        <a:pt x="13" y="283"/>
                      </a:lnTo>
                      <a:lnTo>
                        <a:pt x="9" y="262"/>
                      </a:lnTo>
                      <a:lnTo>
                        <a:pt x="6" y="239"/>
                      </a:lnTo>
                      <a:lnTo>
                        <a:pt x="4" y="218"/>
                      </a:lnTo>
                      <a:lnTo>
                        <a:pt x="4" y="195"/>
                      </a:lnTo>
                      <a:lnTo>
                        <a:pt x="6" y="161"/>
                      </a:lnTo>
                      <a:lnTo>
                        <a:pt x="9" y="127"/>
                      </a:lnTo>
                      <a:lnTo>
                        <a:pt x="17" y="95"/>
                      </a:lnTo>
                      <a:lnTo>
                        <a:pt x="27" y="65"/>
                      </a:lnTo>
                      <a:lnTo>
                        <a:pt x="25" y="63"/>
                      </a:lnTo>
                      <a:lnTo>
                        <a:pt x="23" y="61"/>
                      </a:lnTo>
                      <a:close/>
                    </a:path>
                  </a:pathLst>
                </a:custGeom>
                <a:solidFill>
                  <a:srgbClr val="B2B3D4"/>
                </a:solidFill>
                <a:ln w="9525">
                  <a:noFill/>
                  <a:round/>
                  <a:headEnd/>
                  <a:tailEnd/>
                </a:ln>
              </p:spPr>
              <p:txBody>
                <a:bodyPr/>
                <a:lstStyle/>
                <a:p>
                  <a:endParaRPr lang="en-US"/>
                </a:p>
              </p:txBody>
            </p:sp>
            <p:sp>
              <p:nvSpPr>
                <p:cNvPr id="22411" name="Freeform 589"/>
                <p:cNvSpPr>
                  <a:spLocks noEditPoints="1"/>
                </p:cNvSpPr>
                <p:nvPr/>
              </p:nvSpPr>
              <p:spPr bwMode="auto">
                <a:xfrm>
                  <a:off x="1451" y="2079"/>
                  <a:ext cx="776" cy="368"/>
                </a:xfrm>
                <a:custGeom>
                  <a:avLst/>
                  <a:gdLst>
                    <a:gd name="T0" fmla="*/ 776 w 776"/>
                    <a:gd name="T1" fmla="*/ 193 h 368"/>
                    <a:gd name="T2" fmla="*/ 776 w 776"/>
                    <a:gd name="T3" fmla="*/ 167 h 368"/>
                    <a:gd name="T4" fmla="*/ 772 w 776"/>
                    <a:gd name="T5" fmla="*/ 142 h 368"/>
                    <a:gd name="T6" fmla="*/ 768 w 776"/>
                    <a:gd name="T7" fmla="*/ 116 h 368"/>
                    <a:gd name="T8" fmla="*/ 762 w 776"/>
                    <a:gd name="T9" fmla="*/ 91 h 368"/>
                    <a:gd name="T10" fmla="*/ 755 w 776"/>
                    <a:gd name="T11" fmla="*/ 68 h 368"/>
                    <a:gd name="T12" fmla="*/ 747 w 776"/>
                    <a:gd name="T13" fmla="*/ 45 h 368"/>
                    <a:gd name="T14" fmla="*/ 736 w 776"/>
                    <a:gd name="T15" fmla="*/ 23 h 368"/>
                    <a:gd name="T16" fmla="*/ 725 w 776"/>
                    <a:gd name="T17" fmla="*/ 0 h 368"/>
                    <a:gd name="T18" fmla="*/ 725 w 776"/>
                    <a:gd name="T19" fmla="*/ 2 h 368"/>
                    <a:gd name="T20" fmla="*/ 725 w 776"/>
                    <a:gd name="T21" fmla="*/ 2 h 368"/>
                    <a:gd name="T22" fmla="*/ 725 w 776"/>
                    <a:gd name="T23" fmla="*/ 2 h 368"/>
                    <a:gd name="T24" fmla="*/ 723 w 776"/>
                    <a:gd name="T25" fmla="*/ 2 h 368"/>
                    <a:gd name="T26" fmla="*/ 723 w 776"/>
                    <a:gd name="T27" fmla="*/ 4 h 368"/>
                    <a:gd name="T28" fmla="*/ 721 w 776"/>
                    <a:gd name="T29" fmla="*/ 4 h 368"/>
                    <a:gd name="T30" fmla="*/ 732 w 776"/>
                    <a:gd name="T31" fmla="*/ 25 h 368"/>
                    <a:gd name="T32" fmla="*/ 742 w 776"/>
                    <a:gd name="T33" fmla="*/ 47 h 368"/>
                    <a:gd name="T34" fmla="*/ 751 w 776"/>
                    <a:gd name="T35" fmla="*/ 70 h 368"/>
                    <a:gd name="T36" fmla="*/ 759 w 776"/>
                    <a:gd name="T37" fmla="*/ 93 h 368"/>
                    <a:gd name="T38" fmla="*/ 764 w 776"/>
                    <a:gd name="T39" fmla="*/ 118 h 368"/>
                    <a:gd name="T40" fmla="*/ 768 w 776"/>
                    <a:gd name="T41" fmla="*/ 142 h 368"/>
                    <a:gd name="T42" fmla="*/ 770 w 776"/>
                    <a:gd name="T43" fmla="*/ 167 h 368"/>
                    <a:gd name="T44" fmla="*/ 772 w 776"/>
                    <a:gd name="T45" fmla="*/ 193 h 368"/>
                    <a:gd name="T46" fmla="*/ 770 w 776"/>
                    <a:gd name="T47" fmla="*/ 212 h 368"/>
                    <a:gd name="T48" fmla="*/ 770 w 776"/>
                    <a:gd name="T49" fmla="*/ 231 h 368"/>
                    <a:gd name="T50" fmla="*/ 766 w 776"/>
                    <a:gd name="T51" fmla="*/ 250 h 368"/>
                    <a:gd name="T52" fmla="*/ 764 w 776"/>
                    <a:gd name="T53" fmla="*/ 269 h 368"/>
                    <a:gd name="T54" fmla="*/ 766 w 776"/>
                    <a:gd name="T55" fmla="*/ 264 h 368"/>
                    <a:gd name="T56" fmla="*/ 770 w 776"/>
                    <a:gd name="T57" fmla="*/ 260 h 368"/>
                    <a:gd name="T58" fmla="*/ 772 w 776"/>
                    <a:gd name="T59" fmla="*/ 243 h 368"/>
                    <a:gd name="T60" fmla="*/ 774 w 776"/>
                    <a:gd name="T61" fmla="*/ 227 h 368"/>
                    <a:gd name="T62" fmla="*/ 776 w 776"/>
                    <a:gd name="T63" fmla="*/ 210 h 368"/>
                    <a:gd name="T64" fmla="*/ 776 w 776"/>
                    <a:gd name="T65" fmla="*/ 193 h 368"/>
                    <a:gd name="T66" fmla="*/ 23 w 776"/>
                    <a:gd name="T67" fmla="*/ 61 h 368"/>
                    <a:gd name="T68" fmla="*/ 13 w 776"/>
                    <a:gd name="T69" fmla="*/ 93 h 368"/>
                    <a:gd name="T70" fmla="*/ 6 w 776"/>
                    <a:gd name="T71" fmla="*/ 125 h 368"/>
                    <a:gd name="T72" fmla="*/ 2 w 776"/>
                    <a:gd name="T73" fmla="*/ 159 h 368"/>
                    <a:gd name="T74" fmla="*/ 0 w 776"/>
                    <a:gd name="T75" fmla="*/ 193 h 368"/>
                    <a:gd name="T76" fmla="*/ 0 w 776"/>
                    <a:gd name="T77" fmla="*/ 214 h 368"/>
                    <a:gd name="T78" fmla="*/ 2 w 776"/>
                    <a:gd name="T79" fmla="*/ 235 h 368"/>
                    <a:gd name="T80" fmla="*/ 4 w 776"/>
                    <a:gd name="T81" fmla="*/ 256 h 368"/>
                    <a:gd name="T82" fmla="*/ 7 w 776"/>
                    <a:gd name="T83" fmla="*/ 277 h 368"/>
                    <a:gd name="T84" fmla="*/ 13 w 776"/>
                    <a:gd name="T85" fmla="*/ 296 h 368"/>
                    <a:gd name="T86" fmla="*/ 19 w 776"/>
                    <a:gd name="T87" fmla="*/ 317 h 368"/>
                    <a:gd name="T88" fmla="*/ 26 w 776"/>
                    <a:gd name="T89" fmla="*/ 336 h 368"/>
                    <a:gd name="T90" fmla="*/ 34 w 776"/>
                    <a:gd name="T91" fmla="*/ 355 h 368"/>
                    <a:gd name="T92" fmla="*/ 40 w 776"/>
                    <a:gd name="T93" fmla="*/ 360 h 368"/>
                    <a:gd name="T94" fmla="*/ 45 w 776"/>
                    <a:gd name="T95" fmla="*/ 368 h 368"/>
                    <a:gd name="T96" fmla="*/ 36 w 776"/>
                    <a:gd name="T97" fmla="*/ 349 h 368"/>
                    <a:gd name="T98" fmla="*/ 28 w 776"/>
                    <a:gd name="T99" fmla="*/ 328 h 368"/>
                    <a:gd name="T100" fmla="*/ 21 w 776"/>
                    <a:gd name="T101" fmla="*/ 307 h 368"/>
                    <a:gd name="T102" fmla="*/ 15 w 776"/>
                    <a:gd name="T103" fmla="*/ 284 h 368"/>
                    <a:gd name="T104" fmla="*/ 9 w 776"/>
                    <a:gd name="T105" fmla="*/ 262 h 368"/>
                    <a:gd name="T106" fmla="*/ 7 w 776"/>
                    <a:gd name="T107" fmla="*/ 239 h 368"/>
                    <a:gd name="T108" fmla="*/ 6 w 776"/>
                    <a:gd name="T109" fmla="*/ 216 h 368"/>
                    <a:gd name="T110" fmla="*/ 4 w 776"/>
                    <a:gd name="T111" fmla="*/ 193 h 368"/>
                    <a:gd name="T112" fmla="*/ 6 w 776"/>
                    <a:gd name="T113" fmla="*/ 159 h 368"/>
                    <a:gd name="T114" fmla="*/ 9 w 776"/>
                    <a:gd name="T115" fmla="*/ 127 h 368"/>
                    <a:gd name="T116" fmla="*/ 17 w 776"/>
                    <a:gd name="T117" fmla="*/ 95 h 368"/>
                    <a:gd name="T118" fmla="*/ 26 w 776"/>
                    <a:gd name="T119" fmla="*/ 64 h 368"/>
                    <a:gd name="T120" fmla="*/ 25 w 776"/>
                    <a:gd name="T121" fmla="*/ 63 h 368"/>
                    <a:gd name="T122" fmla="*/ 23 w 776"/>
                    <a:gd name="T123" fmla="*/ 61 h 36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76"/>
                    <a:gd name="T187" fmla="*/ 0 h 368"/>
                    <a:gd name="T188" fmla="*/ 776 w 776"/>
                    <a:gd name="T189" fmla="*/ 368 h 36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76" h="368">
                      <a:moveTo>
                        <a:pt x="776" y="193"/>
                      </a:moveTo>
                      <a:lnTo>
                        <a:pt x="776" y="167"/>
                      </a:lnTo>
                      <a:lnTo>
                        <a:pt x="772" y="142"/>
                      </a:lnTo>
                      <a:lnTo>
                        <a:pt x="768" y="116"/>
                      </a:lnTo>
                      <a:lnTo>
                        <a:pt x="762" y="91"/>
                      </a:lnTo>
                      <a:lnTo>
                        <a:pt x="755" y="68"/>
                      </a:lnTo>
                      <a:lnTo>
                        <a:pt x="747" y="45"/>
                      </a:lnTo>
                      <a:lnTo>
                        <a:pt x="736" y="23"/>
                      </a:lnTo>
                      <a:lnTo>
                        <a:pt x="725" y="0"/>
                      </a:lnTo>
                      <a:lnTo>
                        <a:pt x="725" y="2"/>
                      </a:lnTo>
                      <a:lnTo>
                        <a:pt x="723" y="2"/>
                      </a:lnTo>
                      <a:lnTo>
                        <a:pt x="723" y="4"/>
                      </a:lnTo>
                      <a:lnTo>
                        <a:pt x="721" y="4"/>
                      </a:lnTo>
                      <a:lnTo>
                        <a:pt x="732" y="25"/>
                      </a:lnTo>
                      <a:lnTo>
                        <a:pt x="742" y="47"/>
                      </a:lnTo>
                      <a:lnTo>
                        <a:pt x="751" y="70"/>
                      </a:lnTo>
                      <a:lnTo>
                        <a:pt x="759" y="93"/>
                      </a:lnTo>
                      <a:lnTo>
                        <a:pt x="764" y="118"/>
                      </a:lnTo>
                      <a:lnTo>
                        <a:pt x="768" y="142"/>
                      </a:lnTo>
                      <a:lnTo>
                        <a:pt x="770" y="167"/>
                      </a:lnTo>
                      <a:lnTo>
                        <a:pt x="772" y="193"/>
                      </a:lnTo>
                      <a:lnTo>
                        <a:pt x="770" y="212"/>
                      </a:lnTo>
                      <a:lnTo>
                        <a:pt x="770" y="231"/>
                      </a:lnTo>
                      <a:lnTo>
                        <a:pt x="766" y="250"/>
                      </a:lnTo>
                      <a:lnTo>
                        <a:pt x="764" y="269"/>
                      </a:lnTo>
                      <a:lnTo>
                        <a:pt x="766" y="264"/>
                      </a:lnTo>
                      <a:lnTo>
                        <a:pt x="770" y="260"/>
                      </a:lnTo>
                      <a:lnTo>
                        <a:pt x="772" y="243"/>
                      </a:lnTo>
                      <a:lnTo>
                        <a:pt x="774" y="227"/>
                      </a:lnTo>
                      <a:lnTo>
                        <a:pt x="776" y="210"/>
                      </a:lnTo>
                      <a:lnTo>
                        <a:pt x="776" y="193"/>
                      </a:lnTo>
                      <a:close/>
                      <a:moveTo>
                        <a:pt x="23" y="61"/>
                      </a:moveTo>
                      <a:lnTo>
                        <a:pt x="13" y="93"/>
                      </a:lnTo>
                      <a:lnTo>
                        <a:pt x="6" y="125"/>
                      </a:lnTo>
                      <a:lnTo>
                        <a:pt x="2" y="159"/>
                      </a:lnTo>
                      <a:lnTo>
                        <a:pt x="0" y="193"/>
                      </a:lnTo>
                      <a:lnTo>
                        <a:pt x="0" y="214"/>
                      </a:lnTo>
                      <a:lnTo>
                        <a:pt x="2" y="235"/>
                      </a:lnTo>
                      <a:lnTo>
                        <a:pt x="4" y="256"/>
                      </a:lnTo>
                      <a:lnTo>
                        <a:pt x="7" y="277"/>
                      </a:lnTo>
                      <a:lnTo>
                        <a:pt x="13" y="296"/>
                      </a:lnTo>
                      <a:lnTo>
                        <a:pt x="19" y="317"/>
                      </a:lnTo>
                      <a:lnTo>
                        <a:pt x="26" y="336"/>
                      </a:lnTo>
                      <a:lnTo>
                        <a:pt x="34" y="355"/>
                      </a:lnTo>
                      <a:lnTo>
                        <a:pt x="40" y="360"/>
                      </a:lnTo>
                      <a:lnTo>
                        <a:pt x="45" y="368"/>
                      </a:lnTo>
                      <a:lnTo>
                        <a:pt x="36" y="349"/>
                      </a:lnTo>
                      <a:lnTo>
                        <a:pt x="28" y="328"/>
                      </a:lnTo>
                      <a:lnTo>
                        <a:pt x="21" y="307"/>
                      </a:lnTo>
                      <a:lnTo>
                        <a:pt x="15" y="284"/>
                      </a:lnTo>
                      <a:lnTo>
                        <a:pt x="9" y="262"/>
                      </a:lnTo>
                      <a:lnTo>
                        <a:pt x="7" y="239"/>
                      </a:lnTo>
                      <a:lnTo>
                        <a:pt x="6" y="216"/>
                      </a:lnTo>
                      <a:lnTo>
                        <a:pt x="4" y="193"/>
                      </a:lnTo>
                      <a:lnTo>
                        <a:pt x="6" y="159"/>
                      </a:lnTo>
                      <a:lnTo>
                        <a:pt x="9" y="127"/>
                      </a:lnTo>
                      <a:lnTo>
                        <a:pt x="17" y="95"/>
                      </a:lnTo>
                      <a:lnTo>
                        <a:pt x="26" y="64"/>
                      </a:lnTo>
                      <a:lnTo>
                        <a:pt x="25" y="63"/>
                      </a:lnTo>
                      <a:lnTo>
                        <a:pt x="23" y="61"/>
                      </a:lnTo>
                      <a:close/>
                    </a:path>
                  </a:pathLst>
                </a:custGeom>
                <a:solidFill>
                  <a:srgbClr val="B3B3D4"/>
                </a:solidFill>
                <a:ln w="9525">
                  <a:noFill/>
                  <a:round/>
                  <a:headEnd/>
                  <a:tailEnd/>
                </a:ln>
              </p:spPr>
              <p:txBody>
                <a:bodyPr/>
                <a:lstStyle/>
                <a:p>
                  <a:endParaRPr lang="en-US"/>
                </a:p>
              </p:txBody>
            </p:sp>
            <p:sp>
              <p:nvSpPr>
                <p:cNvPr id="22412" name="Freeform 590"/>
                <p:cNvSpPr>
                  <a:spLocks noEditPoints="1"/>
                </p:cNvSpPr>
                <p:nvPr/>
              </p:nvSpPr>
              <p:spPr bwMode="auto">
                <a:xfrm>
                  <a:off x="1453" y="2081"/>
                  <a:ext cx="772" cy="491"/>
                </a:xfrm>
                <a:custGeom>
                  <a:avLst/>
                  <a:gdLst>
                    <a:gd name="T0" fmla="*/ 770 w 772"/>
                    <a:gd name="T1" fmla="*/ 165 h 491"/>
                    <a:gd name="T2" fmla="*/ 764 w 772"/>
                    <a:gd name="T3" fmla="*/ 116 h 491"/>
                    <a:gd name="T4" fmla="*/ 751 w 772"/>
                    <a:gd name="T5" fmla="*/ 66 h 491"/>
                    <a:gd name="T6" fmla="*/ 732 w 772"/>
                    <a:gd name="T7" fmla="*/ 23 h 491"/>
                    <a:gd name="T8" fmla="*/ 719 w 772"/>
                    <a:gd name="T9" fmla="*/ 2 h 491"/>
                    <a:gd name="T10" fmla="*/ 728 w 772"/>
                    <a:gd name="T11" fmla="*/ 25 h 491"/>
                    <a:gd name="T12" fmla="*/ 747 w 772"/>
                    <a:gd name="T13" fmla="*/ 70 h 491"/>
                    <a:gd name="T14" fmla="*/ 760 w 772"/>
                    <a:gd name="T15" fmla="*/ 117 h 491"/>
                    <a:gd name="T16" fmla="*/ 766 w 772"/>
                    <a:gd name="T17" fmla="*/ 167 h 491"/>
                    <a:gd name="T18" fmla="*/ 766 w 772"/>
                    <a:gd name="T19" fmla="*/ 212 h 491"/>
                    <a:gd name="T20" fmla="*/ 762 w 772"/>
                    <a:gd name="T21" fmla="*/ 252 h 491"/>
                    <a:gd name="T22" fmla="*/ 762 w 772"/>
                    <a:gd name="T23" fmla="*/ 267 h 491"/>
                    <a:gd name="T24" fmla="*/ 768 w 772"/>
                    <a:gd name="T25" fmla="*/ 244 h 491"/>
                    <a:gd name="T26" fmla="*/ 772 w 772"/>
                    <a:gd name="T27" fmla="*/ 208 h 491"/>
                    <a:gd name="T28" fmla="*/ 23 w 772"/>
                    <a:gd name="T29" fmla="*/ 61 h 491"/>
                    <a:gd name="T30" fmla="*/ 5 w 772"/>
                    <a:gd name="T31" fmla="*/ 123 h 491"/>
                    <a:gd name="T32" fmla="*/ 0 w 772"/>
                    <a:gd name="T33" fmla="*/ 191 h 491"/>
                    <a:gd name="T34" fmla="*/ 2 w 772"/>
                    <a:gd name="T35" fmla="*/ 235 h 491"/>
                    <a:gd name="T36" fmla="*/ 9 w 772"/>
                    <a:gd name="T37" fmla="*/ 279 h 491"/>
                    <a:gd name="T38" fmla="*/ 23 w 772"/>
                    <a:gd name="T39" fmla="*/ 320 h 491"/>
                    <a:gd name="T40" fmla="*/ 38 w 772"/>
                    <a:gd name="T41" fmla="*/ 358 h 491"/>
                    <a:gd name="T42" fmla="*/ 51 w 772"/>
                    <a:gd name="T43" fmla="*/ 373 h 491"/>
                    <a:gd name="T44" fmla="*/ 32 w 772"/>
                    <a:gd name="T45" fmla="*/ 332 h 491"/>
                    <a:gd name="T46" fmla="*/ 17 w 772"/>
                    <a:gd name="T47" fmla="*/ 286 h 491"/>
                    <a:gd name="T48" fmla="*/ 7 w 772"/>
                    <a:gd name="T49" fmla="*/ 241 h 491"/>
                    <a:gd name="T50" fmla="*/ 4 w 772"/>
                    <a:gd name="T51" fmla="*/ 191 h 491"/>
                    <a:gd name="T52" fmla="*/ 9 w 772"/>
                    <a:gd name="T53" fmla="*/ 125 h 491"/>
                    <a:gd name="T54" fmla="*/ 26 w 772"/>
                    <a:gd name="T55" fmla="*/ 62 h 491"/>
                    <a:gd name="T56" fmla="*/ 23 w 772"/>
                    <a:gd name="T57" fmla="*/ 61 h 491"/>
                    <a:gd name="T58" fmla="*/ 660 w 772"/>
                    <a:gd name="T59" fmla="*/ 457 h 491"/>
                    <a:gd name="T60" fmla="*/ 633 w 772"/>
                    <a:gd name="T61" fmla="*/ 483 h 491"/>
                    <a:gd name="T62" fmla="*/ 649 w 772"/>
                    <a:gd name="T63" fmla="*/ 468 h 4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2"/>
                    <a:gd name="T97" fmla="*/ 0 h 491"/>
                    <a:gd name="T98" fmla="*/ 772 w 772"/>
                    <a:gd name="T99" fmla="*/ 491 h 4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2" h="491">
                      <a:moveTo>
                        <a:pt x="772" y="191"/>
                      </a:moveTo>
                      <a:lnTo>
                        <a:pt x="770" y="165"/>
                      </a:lnTo>
                      <a:lnTo>
                        <a:pt x="768" y="140"/>
                      </a:lnTo>
                      <a:lnTo>
                        <a:pt x="764" y="116"/>
                      </a:lnTo>
                      <a:lnTo>
                        <a:pt x="759" y="91"/>
                      </a:lnTo>
                      <a:lnTo>
                        <a:pt x="751" y="66"/>
                      </a:lnTo>
                      <a:lnTo>
                        <a:pt x="742" y="43"/>
                      </a:lnTo>
                      <a:lnTo>
                        <a:pt x="732" y="23"/>
                      </a:lnTo>
                      <a:lnTo>
                        <a:pt x="721" y="0"/>
                      </a:lnTo>
                      <a:lnTo>
                        <a:pt x="719" y="2"/>
                      </a:lnTo>
                      <a:lnTo>
                        <a:pt x="719" y="4"/>
                      </a:lnTo>
                      <a:lnTo>
                        <a:pt x="728" y="25"/>
                      </a:lnTo>
                      <a:lnTo>
                        <a:pt x="740" y="47"/>
                      </a:lnTo>
                      <a:lnTo>
                        <a:pt x="747" y="70"/>
                      </a:lnTo>
                      <a:lnTo>
                        <a:pt x="755" y="93"/>
                      </a:lnTo>
                      <a:lnTo>
                        <a:pt x="760" y="117"/>
                      </a:lnTo>
                      <a:lnTo>
                        <a:pt x="764" y="140"/>
                      </a:lnTo>
                      <a:lnTo>
                        <a:pt x="766" y="167"/>
                      </a:lnTo>
                      <a:lnTo>
                        <a:pt x="766" y="191"/>
                      </a:lnTo>
                      <a:lnTo>
                        <a:pt x="766" y="212"/>
                      </a:lnTo>
                      <a:lnTo>
                        <a:pt x="764" y="231"/>
                      </a:lnTo>
                      <a:lnTo>
                        <a:pt x="762" y="252"/>
                      </a:lnTo>
                      <a:lnTo>
                        <a:pt x="759" y="271"/>
                      </a:lnTo>
                      <a:lnTo>
                        <a:pt x="762" y="267"/>
                      </a:lnTo>
                      <a:lnTo>
                        <a:pt x="764" y="262"/>
                      </a:lnTo>
                      <a:lnTo>
                        <a:pt x="768" y="244"/>
                      </a:lnTo>
                      <a:lnTo>
                        <a:pt x="770" y="227"/>
                      </a:lnTo>
                      <a:lnTo>
                        <a:pt x="772" y="208"/>
                      </a:lnTo>
                      <a:lnTo>
                        <a:pt x="772" y="191"/>
                      </a:lnTo>
                      <a:close/>
                      <a:moveTo>
                        <a:pt x="23" y="61"/>
                      </a:moveTo>
                      <a:lnTo>
                        <a:pt x="13" y="91"/>
                      </a:lnTo>
                      <a:lnTo>
                        <a:pt x="5" y="123"/>
                      </a:lnTo>
                      <a:lnTo>
                        <a:pt x="2" y="157"/>
                      </a:lnTo>
                      <a:lnTo>
                        <a:pt x="0" y="191"/>
                      </a:lnTo>
                      <a:lnTo>
                        <a:pt x="0" y="214"/>
                      </a:lnTo>
                      <a:lnTo>
                        <a:pt x="2" y="235"/>
                      </a:lnTo>
                      <a:lnTo>
                        <a:pt x="5" y="258"/>
                      </a:lnTo>
                      <a:lnTo>
                        <a:pt x="9" y="279"/>
                      </a:lnTo>
                      <a:lnTo>
                        <a:pt x="15" y="299"/>
                      </a:lnTo>
                      <a:lnTo>
                        <a:pt x="23" y="320"/>
                      </a:lnTo>
                      <a:lnTo>
                        <a:pt x="30" y="339"/>
                      </a:lnTo>
                      <a:lnTo>
                        <a:pt x="38" y="358"/>
                      </a:lnTo>
                      <a:lnTo>
                        <a:pt x="45" y="366"/>
                      </a:lnTo>
                      <a:lnTo>
                        <a:pt x="51" y="373"/>
                      </a:lnTo>
                      <a:lnTo>
                        <a:pt x="40" y="353"/>
                      </a:lnTo>
                      <a:lnTo>
                        <a:pt x="32" y="332"/>
                      </a:lnTo>
                      <a:lnTo>
                        <a:pt x="23" y="309"/>
                      </a:lnTo>
                      <a:lnTo>
                        <a:pt x="17" y="286"/>
                      </a:lnTo>
                      <a:lnTo>
                        <a:pt x="11" y="263"/>
                      </a:lnTo>
                      <a:lnTo>
                        <a:pt x="7" y="241"/>
                      </a:lnTo>
                      <a:lnTo>
                        <a:pt x="5" y="216"/>
                      </a:lnTo>
                      <a:lnTo>
                        <a:pt x="4" y="191"/>
                      </a:lnTo>
                      <a:lnTo>
                        <a:pt x="5" y="157"/>
                      </a:lnTo>
                      <a:lnTo>
                        <a:pt x="9" y="125"/>
                      </a:lnTo>
                      <a:lnTo>
                        <a:pt x="17" y="93"/>
                      </a:lnTo>
                      <a:lnTo>
                        <a:pt x="26" y="62"/>
                      </a:lnTo>
                      <a:lnTo>
                        <a:pt x="24" y="62"/>
                      </a:lnTo>
                      <a:lnTo>
                        <a:pt x="23" y="61"/>
                      </a:lnTo>
                      <a:close/>
                      <a:moveTo>
                        <a:pt x="673" y="442"/>
                      </a:moveTo>
                      <a:lnTo>
                        <a:pt x="660" y="457"/>
                      </a:lnTo>
                      <a:lnTo>
                        <a:pt x="645" y="474"/>
                      </a:lnTo>
                      <a:lnTo>
                        <a:pt x="633" y="483"/>
                      </a:lnTo>
                      <a:lnTo>
                        <a:pt x="620" y="491"/>
                      </a:lnTo>
                      <a:lnTo>
                        <a:pt x="649" y="468"/>
                      </a:lnTo>
                      <a:lnTo>
                        <a:pt x="673" y="442"/>
                      </a:lnTo>
                      <a:close/>
                    </a:path>
                  </a:pathLst>
                </a:custGeom>
                <a:solidFill>
                  <a:srgbClr val="B3B3D4"/>
                </a:solidFill>
                <a:ln w="9525">
                  <a:noFill/>
                  <a:round/>
                  <a:headEnd/>
                  <a:tailEnd/>
                </a:ln>
              </p:spPr>
              <p:txBody>
                <a:bodyPr/>
                <a:lstStyle/>
                <a:p>
                  <a:endParaRPr lang="en-US"/>
                </a:p>
              </p:txBody>
            </p:sp>
            <p:sp>
              <p:nvSpPr>
                <p:cNvPr id="22413" name="Freeform 591"/>
                <p:cNvSpPr>
                  <a:spLocks noEditPoints="1"/>
                </p:cNvSpPr>
                <p:nvPr/>
              </p:nvSpPr>
              <p:spPr bwMode="auto">
                <a:xfrm>
                  <a:off x="1455" y="2083"/>
                  <a:ext cx="768" cy="502"/>
                </a:xfrm>
                <a:custGeom>
                  <a:avLst/>
                  <a:gdLst>
                    <a:gd name="T0" fmla="*/ 766 w 768"/>
                    <a:gd name="T1" fmla="*/ 163 h 502"/>
                    <a:gd name="T2" fmla="*/ 760 w 768"/>
                    <a:gd name="T3" fmla="*/ 114 h 502"/>
                    <a:gd name="T4" fmla="*/ 747 w 768"/>
                    <a:gd name="T5" fmla="*/ 66 h 502"/>
                    <a:gd name="T6" fmla="*/ 728 w 768"/>
                    <a:gd name="T7" fmla="*/ 21 h 502"/>
                    <a:gd name="T8" fmla="*/ 717 w 768"/>
                    <a:gd name="T9" fmla="*/ 2 h 502"/>
                    <a:gd name="T10" fmla="*/ 715 w 768"/>
                    <a:gd name="T11" fmla="*/ 4 h 502"/>
                    <a:gd name="T12" fmla="*/ 726 w 768"/>
                    <a:gd name="T13" fmla="*/ 24 h 502"/>
                    <a:gd name="T14" fmla="*/ 743 w 768"/>
                    <a:gd name="T15" fmla="*/ 70 h 502"/>
                    <a:gd name="T16" fmla="*/ 755 w 768"/>
                    <a:gd name="T17" fmla="*/ 115 h 502"/>
                    <a:gd name="T18" fmla="*/ 762 w 768"/>
                    <a:gd name="T19" fmla="*/ 165 h 502"/>
                    <a:gd name="T20" fmla="*/ 762 w 768"/>
                    <a:gd name="T21" fmla="*/ 210 h 502"/>
                    <a:gd name="T22" fmla="*/ 757 w 768"/>
                    <a:gd name="T23" fmla="*/ 254 h 502"/>
                    <a:gd name="T24" fmla="*/ 757 w 768"/>
                    <a:gd name="T25" fmla="*/ 269 h 502"/>
                    <a:gd name="T26" fmla="*/ 762 w 768"/>
                    <a:gd name="T27" fmla="*/ 246 h 502"/>
                    <a:gd name="T28" fmla="*/ 766 w 768"/>
                    <a:gd name="T29" fmla="*/ 208 h 502"/>
                    <a:gd name="T30" fmla="*/ 22 w 768"/>
                    <a:gd name="T31" fmla="*/ 60 h 502"/>
                    <a:gd name="T32" fmla="*/ 5 w 768"/>
                    <a:gd name="T33" fmla="*/ 123 h 502"/>
                    <a:gd name="T34" fmla="*/ 0 w 768"/>
                    <a:gd name="T35" fmla="*/ 189 h 502"/>
                    <a:gd name="T36" fmla="*/ 3 w 768"/>
                    <a:gd name="T37" fmla="*/ 235 h 502"/>
                    <a:gd name="T38" fmla="*/ 11 w 768"/>
                    <a:gd name="T39" fmla="*/ 280 h 502"/>
                    <a:gd name="T40" fmla="*/ 24 w 768"/>
                    <a:gd name="T41" fmla="*/ 324 h 502"/>
                    <a:gd name="T42" fmla="*/ 41 w 768"/>
                    <a:gd name="T43" fmla="*/ 364 h 502"/>
                    <a:gd name="T44" fmla="*/ 57 w 768"/>
                    <a:gd name="T45" fmla="*/ 379 h 502"/>
                    <a:gd name="T46" fmla="*/ 34 w 768"/>
                    <a:gd name="T47" fmla="*/ 335 h 502"/>
                    <a:gd name="T48" fmla="*/ 19 w 768"/>
                    <a:gd name="T49" fmla="*/ 290 h 502"/>
                    <a:gd name="T50" fmla="*/ 7 w 768"/>
                    <a:gd name="T51" fmla="*/ 241 h 502"/>
                    <a:gd name="T52" fmla="*/ 5 w 768"/>
                    <a:gd name="T53" fmla="*/ 189 h 502"/>
                    <a:gd name="T54" fmla="*/ 11 w 768"/>
                    <a:gd name="T55" fmla="*/ 125 h 502"/>
                    <a:gd name="T56" fmla="*/ 26 w 768"/>
                    <a:gd name="T57" fmla="*/ 62 h 502"/>
                    <a:gd name="T58" fmla="*/ 22 w 768"/>
                    <a:gd name="T59" fmla="*/ 60 h 502"/>
                    <a:gd name="T60" fmla="*/ 675 w 768"/>
                    <a:gd name="T61" fmla="*/ 434 h 502"/>
                    <a:gd name="T62" fmla="*/ 654 w 768"/>
                    <a:gd name="T63" fmla="*/ 461 h 502"/>
                    <a:gd name="T64" fmla="*/ 620 w 768"/>
                    <a:gd name="T65" fmla="*/ 489 h 502"/>
                    <a:gd name="T66" fmla="*/ 620 w 768"/>
                    <a:gd name="T67" fmla="*/ 485 h 502"/>
                    <a:gd name="T68" fmla="*/ 664 w 768"/>
                    <a:gd name="T69" fmla="*/ 443 h 50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8"/>
                    <a:gd name="T106" fmla="*/ 0 h 502"/>
                    <a:gd name="T107" fmla="*/ 768 w 768"/>
                    <a:gd name="T108" fmla="*/ 502 h 50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8" h="502">
                      <a:moveTo>
                        <a:pt x="768" y="189"/>
                      </a:moveTo>
                      <a:lnTo>
                        <a:pt x="766" y="163"/>
                      </a:lnTo>
                      <a:lnTo>
                        <a:pt x="764" y="138"/>
                      </a:lnTo>
                      <a:lnTo>
                        <a:pt x="760" y="114"/>
                      </a:lnTo>
                      <a:lnTo>
                        <a:pt x="755" y="89"/>
                      </a:lnTo>
                      <a:lnTo>
                        <a:pt x="747" y="66"/>
                      </a:lnTo>
                      <a:lnTo>
                        <a:pt x="738" y="43"/>
                      </a:lnTo>
                      <a:lnTo>
                        <a:pt x="728" y="21"/>
                      </a:lnTo>
                      <a:lnTo>
                        <a:pt x="717" y="0"/>
                      </a:lnTo>
                      <a:lnTo>
                        <a:pt x="717" y="2"/>
                      </a:lnTo>
                      <a:lnTo>
                        <a:pt x="715" y="4"/>
                      </a:lnTo>
                      <a:lnTo>
                        <a:pt x="726" y="24"/>
                      </a:lnTo>
                      <a:lnTo>
                        <a:pt x="736" y="47"/>
                      </a:lnTo>
                      <a:lnTo>
                        <a:pt x="743" y="70"/>
                      </a:lnTo>
                      <a:lnTo>
                        <a:pt x="751" y="93"/>
                      </a:lnTo>
                      <a:lnTo>
                        <a:pt x="755" y="115"/>
                      </a:lnTo>
                      <a:lnTo>
                        <a:pt x="758" y="140"/>
                      </a:lnTo>
                      <a:lnTo>
                        <a:pt x="762" y="165"/>
                      </a:lnTo>
                      <a:lnTo>
                        <a:pt x="762" y="189"/>
                      </a:lnTo>
                      <a:lnTo>
                        <a:pt x="762" y="210"/>
                      </a:lnTo>
                      <a:lnTo>
                        <a:pt x="760" y="233"/>
                      </a:lnTo>
                      <a:lnTo>
                        <a:pt x="757" y="254"/>
                      </a:lnTo>
                      <a:lnTo>
                        <a:pt x="753" y="275"/>
                      </a:lnTo>
                      <a:lnTo>
                        <a:pt x="757" y="269"/>
                      </a:lnTo>
                      <a:lnTo>
                        <a:pt x="760" y="265"/>
                      </a:lnTo>
                      <a:lnTo>
                        <a:pt x="762" y="246"/>
                      </a:lnTo>
                      <a:lnTo>
                        <a:pt x="766" y="227"/>
                      </a:lnTo>
                      <a:lnTo>
                        <a:pt x="766" y="208"/>
                      </a:lnTo>
                      <a:lnTo>
                        <a:pt x="768" y="189"/>
                      </a:lnTo>
                      <a:close/>
                      <a:moveTo>
                        <a:pt x="22" y="60"/>
                      </a:moveTo>
                      <a:lnTo>
                        <a:pt x="13" y="91"/>
                      </a:lnTo>
                      <a:lnTo>
                        <a:pt x="5" y="123"/>
                      </a:lnTo>
                      <a:lnTo>
                        <a:pt x="2" y="155"/>
                      </a:lnTo>
                      <a:lnTo>
                        <a:pt x="0" y="189"/>
                      </a:lnTo>
                      <a:lnTo>
                        <a:pt x="2" y="212"/>
                      </a:lnTo>
                      <a:lnTo>
                        <a:pt x="3" y="235"/>
                      </a:lnTo>
                      <a:lnTo>
                        <a:pt x="5" y="258"/>
                      </a:lnTo>
                      <a:lnTo>
                        <a:pt x="11" y="280"/>
                      </a:lnTo>
                      <a:lnTo>
                        <a:pt x="17" y="303"/>
                      </a:lnTo>
                      <a:lnTo>
                        <a:pt x="24" y="324"/>
                      </a:lnTo>
                      <a:lnTo>
                        <a:pt x="32" y="345"/>
                      </a:lnTo>
                      <a:lnTo>
                        <a:pt x="41" y="364"/>
                      </a:lnTo>
                      <a:lnTo>
                        <a:pt x="49" y="371"/>
                      </a:lnTo>
                      <a:lnTo>
                        <a:pt x="57" y="379"/>
                      </a:lnTo>
                      <a:lnTo>
                        <a:pt x="43" y="358"/>
                      </a:lnTo>
                      <a:lnTo>
                        <a:pt x="34" y="335"/>
                      </a:lnTo>
                      <a:lnTo>
                        <a:pt x="26" y="313"/>
                      </a:lnTo>
                      <a:lnTo>
                        <a:pt x="19" y="290"/>
                      </a:lnTo>
                      <a:lnTo>
                        <a:pt x="13" y="265"/>
                      </a:lnTo>
                      <a:lnTo>
                        <a:pt x="7" y="241"/>
                      </a:lnTo>
                      <a:lnTo>
                        <a:pt x="5" y="214"/>
                      </a:lnTo>
                      <a:lnTo>
                        <a:pt x="5" y="189"/>
                      </a:lnTo>
                      <a:lnTo>
                        <a:pt x="5" y="157"/>
                      </a:lnTo>
                      <a:lnTo>
                        <a:pt x="11" y="125"/>
                      </a:lnTo>
                      <a:lnTo>
                        <a:pt x="17" y="93"/>
                      </a:lnTo>
                      <a:lnTo>
                        <a:pt x="26" y="62"/>
                      </a:lnTo>
                      <a:lnTo>
                        <a:pt x="24" y="60"/>
                      </a:lnTo>
                      <a:lnTo>
                        <a:pt x="22" y="60"/>
                      </a:lnTo>
                      <a:close/>
                      <a:moveTo>
                        <a:pt x="683" y="421"/>
                      </a:moveTo>
                      <a:lnTo>
                        <a:pt x="675" y="434"/>
                      </a:lnTo>
                      <a:lnTo>
                        <a:pt x="666" y="447"/>
                      </a:lnTo>
                      <a:lnTo>
                        <a:pt x="654" y="461"/>
                      </a:lnTo>
                      <a:lnTo>
                        <a:pt x="643" y="472"/>
                      </a:lnTo>
                      <a:lnTo>
                        <a:pt x="620" y="489"/>
                      </a:lnTo>
                      <a:lnTo>
                        <a:pt x="595" y="502"/>
                      </a:lnTo>
                      <a:lnTo>
                        <a:pt x="620" y="485"/>
                      </a:lnTo>
                      <a:lnTo>
                        <a:pt x="643" y="466"/>
                      </a:lnTo>
                      <a:lnTo>
                        <a:pt x="664" y="443"/>
                      </a:lnTo>
                      <a:lnTo>
                        <a:pt x="683" y="421"/>
                      </a:lnTo>
                      <a:close/>
                    </a:path>
                  </a:pathLst>
                </a:custGeom>
                <a:solidFill>
                  <a:srgbClr val="B3B4D5"/>
                </a:solidFill>
                <a:ln w="9525">
                  <a:noFill/>
                  <a:round/>
                  <a:headEnd/>
                  <a:tailEnd/>
                </a:ln>
              </p:spPr>
              <p:txBody>
                <a:bodyPr/>
                <a:lstStyle/>
                <a:p>
                  <a:endParaRPr lang="en-US"/>
                </a:p>
              </p:txBody>
            </p:sp>
            <p:sp>
              <p:nvSpPr>
                <p:cNvPr id="22414" name="Freeform 592"/>
                <p:cNvSpPr>
                  <a:spLocks noEditPoints="1"/>
                </p:cNvSpPr>
                <p:nvPr/>
              </p:nvSpPr>
              <p:spPr bwMode="auto">
                <a:xfrm>
                  <a:off x="1457" y="2085"/>
                  <a:ext cx="762" cy="510"/>
                </a:xfrm>
                <a:custGeom>
                  <a:avLst/>
                  <a:gdLst>
                    <a:gd name="T0" fmla="*/ 762 w 762"/>
                    <a:gd name="T1" fmla="*/ 163 h 510"/>
                    <a:gd name="T2" fmla="*/ 756 w 762"/>
                    <a:gd name="T3" fmla="*/ 113 h 510"/>
                    <a:gd name="T4" fmla="*/ 743 w 762"/>
                    <a:gd name="T5" fmla="*/ 66 h 510"/>
                    <a:gd name="T6" fmla="*/ 724 w 762"/>
                    <a:gd name="T7" fmla="*/ 21 h 510"/>
                    <a:gd name="T8" fmla="*/ 713 w 762"/>
                    <a:gd name="T9" fmla="*/ 2 h 510"/>
                    <a:gd name="T10" fmla="*/ 713 w 762"/>
                    <a:gd name="T11" fmla="*/ 2 h 510"/>
                    <a:gd name="T12" fmla="*/ 722 w 762"/>
                    <a:gd name="T13" fmla="*/ 24 h 510"/>
                    <a:gd name="T14" fmla="*/ 739 w 762"/>
                    <a:gd name="T15" fmla="*/ 68 h 510"/>
                    <a:gd name="T16" fmla="*/ 751 w 762"/>
                    <a:gd name="T17" fmla="*/ 115 h 510"/>
                    <a:gd name="T18" fmla="*/ 756 w 762"/>
                    <a:gd name="T19" fmla="*/ 163 h 510"/>
                    <a:gd name="T20" fmla="*/ 758 w 762"/>
                    <a:gd name="T21" fmla="*/ 210 h 510"/>
                    <a:gd name="T22" fmla="*/ 753 w 762"/>
                    <a:gd name="T23" fmla="*/ 256 h 510"/>
                    <a:gd name="T24" fmla="*/ 751 w 762"/>
                    <a:gd name="T25" fmla="*/ 273 h 510"/>
                    <a:gd name="T26" fmla="*/ 758 w 762"/>
                    <a:gd name="T27" fmla="*/ 248 h 510"/>
                    <a:gd name="T28" fmla="*/ 762 w 762"/>
                    <a:gd name="T29" fmla="*/ 208 h 510"/>
                    <a:gd name="T30" fmla="*/ 22 w 762"/>
                    <a:gd name="T31" fmla="*/ 58 h 510"/>
                    <a:gd name="T32" fmla="*/ 5 w 762"/>
                    <a:gd name="T33" fmla="*/ 121 h 510"/>
                    <a:gd name="T34" fmla="*/ 0 w 762"/>
                    <a:gd name="T35" fmla="*/ 187 h 510"/>
                    <a:gd name="T36" fmla="*/ 3 w 762"/>
                    <a:gd name="T37" fmla="*/ 237 h 510"/>
                    <a:gd name="T38" fmla="*/ 13 w 762"/>
                    <a:gd name="T39" fmla="*/ 282 h 510"/>
                    <a:gd name="T40" fmla="*/ 28 w 762"/>
                    <a:gd name="T41" fmla="*/ 328 h 510"/>
                    <a:gd name="T42" fmla="*/ 47 w 762"/>
                    <a:gd name="T43" fmla="*/ 369 h 510"/>
                    <a:gd name="T44" fmla="*/ 60 w 762"/>
                    <a:gd name="T45" fmla="*/ 385 h 510"/>
                    <a:gd name="T46" fmla="*/ 38 w 762"/>
                    <a:gd name="T47" fmla="*/ 341 h 510"/>
                    <a:gd name="T48" fmla="*/ 20 w 762"/>
                    <a:gd name="T49" fmla="*/ 292 h 510"/>
                    <a:gd name="T50" fmla="*/ 9 w 762"/>
                    <a:gd name="T51" fmla="*/ 240 h 510"/>
                    <a:gd name="T52" fmla="*/ 5 w 762"/>
                    <a:gd name="T53" fmla="*/ 187 h 510"/>
                    <a:gd name="T54" fmla="*/ 11 w 762"/>
                    <a:gd name="T55" fmla="*/ 123 h 510"/>
                    <a:gd name="T56" fmla="*/ 26 w 762"/>
                    <a:gd name="T57" fmla="*/ 62 h 510"/>
                    <a:gd name="T58" fmla="*/ 22 w 762"/>
                    <a:gd name="T59" fmla="*/ 58 h 510"/>
                    <a:gd name="T60" fmla="*/ 645 w 762"/>
                    <a:gd name="T61" fmla="*/ 464 h 510"/>
                    <a:gd name="T62" fmla="*/ 681 w 762"/>
                    <a:gd name="T63" fmla="*/ 421 h 510"/>
                    <a:gd name="T64" fmla="*/ 677 w 762"/>
                    <a:gd name="T65" fmla="*/ 421 h 510"/>
                    <a:gd name="T66" fmla="*/ 652 w 762"/>
                    <a:gd name="T67" fmla="*/ 449 h 510"/>
                    <a:gd name="T68" fmla="*/ 624 w 762"/>
                    <a:gd name="T69" fmla="*/ 476 h 510"/>
                    <a:gd name="T70" fmla="*/ 591 w 762"/>
                    <a:gd name="T71" fmla="*/ 500 h 510"/>
                    <a:gd name="T72" fmla="*/ 597 w 762"/>
                    <a:gd name="T73" fmla="*/ 500 h 5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62"/>
                    <a:gd name="T112" fmla="*/ 0 h 510"/>
                    <a:gd name="T113" fmla="*/ 762 w 762"/>
                    <a:gd name="T114" fmla="*/ 510 h 5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62" h="510">
                      <a:moveTo>
                        <a:pt x="762" y="187"/>
                      </a:moveTo>
                      <a:lnTo>
                        <a:pt x="762" y="163"/>
                      </a:lnTo>
                      <a:lnTo>
                        <a:pt x="760" y="136"/>
                      </a:lnTo>
                      <a:lnTo>
                        <a:pt x="756" y="113"/>
                      </a:lnTo>
                      <a:lnTo>
                        <a:pt x="751" y="89"/>
                      </a:lnTo>
                      <a:lnTo>
                        <a:pt x="743" y="66"/>
                      </a:lnTo>
                      <a:lnTo>
                        <a:pt x="736" y="43"/>
                      </a:lnTo>
                      <a:lnTo>
                        <a:pt x="724" y="21"/>
                      </a:lnTo>
                      <a:lnTo>
                        <a:pt x="715" y="0"/>
                      </a:lnTo>
                      <a:lnTo>
                        <a:pt x="713" y="2"/>
                      </a:lnTo>
                      <a:lnTo>
                        <a:pt x="711" y="5"/>
                      </a:lnTo>
                      <a:lnTo>
                        <a:pt x="722" y="24"/>
                      </a:lnTo>
                      <a:lnTo>
                        <a:pt x="732" y="47"/>
                      </a:lnTo>
                      <a:lnTo>
                        <a:pt x="739" y="68"/>
                      </a:lnTo>
                      <a:lnTo>
                        <a:pt x="745" y="91"/>
                      </a:lnTo>
                      <a:lnTo>
                        <a:pt x="751" y="115"/>
                      </a:lnTo>
                      <a:lnTo>
                        <a:pt x="755" y="138"/>
                      </a:lnTo>
                      <a:lnTo>
                        <a:pt x="756" y="163"/>
                      </a:lnTo>
                      <a:lnTo>
                        <a:pt x="758" y="187"/>
                      </a:lnTo>
                      <a:lnTo>
                        <a:pt x="758" y="210"/>
                      </a:lnTo>
                      <a:lnTo>
                        <a:pt x="755" y="233"/>
                      </a:lnTo>
                      <a:lnTo>
                        <a:pt x="753" y="256"/>
                      </a:lnTo>
                      <a:lnTo>
                        <a:pt x="747" y="278"/>
                      </a:lnTo>
                      <a:lnTo>
                        <a:pt x="751" y="273"/>
                      </a:lnTo>
                      <a:lnTo>
                        <a:pt x="755" y="267"/>
                      </a:lnTo>
                      <a:lnTo>
                        <a:pt x="758" y="248"/>
                      </a:lnTo>
                      <a:lnTo>
                        <a:pt x="760" y="227"/>
                      </a:lnTo>
                      <a:lnTo>
                        <a:pt x="762" y="208"/>
                      </a:lnTo>
                      <a:lnTo>
                        <a:pt x="762" y="187"/>
                      </a:lnTo>
                      <a:close/>
                      <a:moveTo>
                        <a:pt x="22" y="58"/>
                      </a:moveTo>
                      <a:lnTo>
                        <a:pt x="13" y="89"/>
                      </a:lnTo>
                      <a:lnTo>
                        <a:pt x="5" y="121"/>
                      </a:lnTo>
                      <a:lnTo>
                        <a:pt x="1" y="153"/>
                      </a:lnTo>
                      <a:lnTo>
                        <a:pt x="0" y="187"/>
                      </a:lnTo>
                      <a:lnTo>
                        <a:pt x="1" y="212"/>
                      </a:lnTo>
                      <a:lnTo>
                        <a:pt x="3" y="237"/>
                      </a:lnTo>
                      <a:lnTo>
                        <a:pt x="7" y="259"/>
                      </a:lnTo>
                      <a:lnTo>
                        <a:pt x="13" y="282"/>
                      </a:lnTo>
                      <a:lnTo>
                        <a:pt x="19" y="305"/>
                      </a:lnTo>
                      <a:lnTo>
                        <a:pt x="28" y="328"/>
                      </a:lnTo>
                      <a:lnTo>
                        <a:pt x="36" y="349"/>
                      </a:lnTo>
                      <a:lnTo>
                        <a:pt x="47" y="369"/>
                      </a:lnTo>
                      <a:lnTo>
                        <a:pt x="55" y="377"/>
                      </a:lnTo>
                      <a:lnTo>
                        <a:pt x="60" y="385"/>
                      </a:lnTo>
                      <a:lnTo>
                        <a:pt x="49" y="364"/>
                      </a:lnTo>
                      <a:lnTo>
                        <a:pt x="38" y="341"/>
                      </a:lnTo>
                      <a:lnTo>
                        <a:pt x="28" y="316"/>
                      </a:lnTo>
                      <a:lnTo>
                        <a:pt x="20" y="292"/>
                      </a:lnTo>
                      <a:lnTo>
                        <a:pt x="13" y="267"/>
                      </a:lnTo>
                      <a:lnTo>
                        <a:pt x="9" y="240"/>
                      </a:lnTo>
                      <a:lnTo>
                        <a:pt x="5" y="214"/>
                      </a:lnTo>
                      <a:lnTo>
                        <a:pt x="5" y="187"/>
                      </a:lnTo>
                      <a:lnTo>
                        <a:pt x="7" y="155"/>
                      </a:lnTo>
                      <a:lnTo>
                        <a:pt x="11" y="123"/>
                      </a:lnTo>
                      <a:lnTo>
                        <a:pt x="17" y="93"/>
                      </a:lnTo>
                      <a:lnTo>
                        <a:pt x="26" y="62"/>
                      </a:lnTo>
                      <a:lnTo>
                        <a:pt x="24" y="60"/>
                      </a:lnTo>
                      <a:lnTo>
                        <a:pt x="22" y="58"/>
                      </a:lnTo>
                      <a:close/>
                      <a:moveTo>
                        <a:pt x="616" y="487"/>
                      </a:moveTo>
                      <a:lnTo>
                        <a:pt x="645" y="464"/>
                      </a:lnTo>
                      <a:lnTo>
                        <a:pt x="669" y="438"/>
                      </a:lnTo>
                      <a:lnTo>
                        <a:pt x="681" y="421"/>
                      </a:lnTo>
                      <a:lnTo>
                        <a:pt x="688" y="405"/>
                      </a:lnTo>
                      <a:lnTo>
                        <a:pt x="677" y="421"/>
                      </a:lnTo>
                      <a:lnTo>
                        <a:pt x="665" y="436"/>
                      </a:lnTo>
                      <a:lnTo>
                        <a:pt x="652" y="449"/>
                      </a:lnTo>
                      <a:lnTo>
                        <a:pt x="637" y="462"/>
                      </a:lnTo>
                      <a:lnTo>
                        <a:pt x="624" y="476"/>
                      </a:lnTo>
                      <a:lnTo>
                        <a:pt x="609" y="489"/>
                      </a:lnTo>
                      <a:lnTo>
                        <a:pt x="591" y="500"/>
                      </a:lnTo>
                      <a:lnTo>
                        <a:pt x="576" y="510"/>
                      </a:lnTo>
                      <a:lnTo>
                        <a:pt x="597" y="500"/>
                      </a:lnTo>
                      <a:lnTo>
                        <a:pt x="616" y="487"/>
                      </a:lnTo>
                      <a:close/>
                    </a:path>
                  </a:pathLst>
                </a:custGeom>
                <a:solidFill>
                  <a:srgbClr val="B4B5D5"/>
                </a:solidFill>
                <a:ln w="9525">
                  <a:noFill/>
                  <a:round/>
                  <a:headEnd/>
                  <a:tailEnd/>
                </a:ln>
              </p:spPr>
              <p:txBody>
                <a:bodyPr/>
                <a:lstStyle/>
                <a:p>
                  <a:endParaRPr lang="en-US"/>
                </a:p>
              </p:txBody>
            </p:sp>
            <p:sp>
              <p:nvSpPr>
                <p:cNvPr id="22415" name="Freeform 593"/>
                <p:cNvSpPr>
                  <a:spLocks noEditPoints="1"/>
                </p:cNvSpPr>
                <p:nvPr/>
              </p:nvSpPr>
              <p:spPr bwMode="auto">
                <a:xfrm>
                  <a:off x="1460" y="2087"/>
                  <a:ext cx="757" cy="515"/>
                </a:xfrm>
                <a:custGeom>
                  <a:avLst/>
                  <a:gdLst>
                    <a:gd name="T0" fmla="*/ 757 w 757"/>
                    <a:gd name="T1" fmla="*/ 161 h 515"/>
                    <a:gd name="T2" fmla="*/ 750 w 757"/>
                    <a:gd name="T3" fmla="*/ 111 h 515"/>
                    <a:gd name="T4" fmla="*/ 738 w 757"/>
                    <a:gd name="T5" fmla="*/ 66 h 515"/>
                    <a:gd name="T6" fmla="*/ 721 w 757"/>
                    <a:gd name="T7" fmla="*/ 20 h 515"/>
                    <a:gd name="T8" fmla="*/ 708 w 757"/>
                    <a:gd name="T9" fmla="*/ 1 h 515"/>
                    <a:gd name="T10" fmla="*/ 717 w 757"/>
                    <a:gd name="T11" fmla="*/ 24 h 515"/>
                    <a:gd name="T12" fmla="*/ 735 w 757"/>
                    <a:gd name="T13" fmla="*/ 68 h 515"/>
                    <a:gd name="T14" fmla="*/ 746 w 757"/>
                    <a:gd name="T15" fmla="*/ 113 h 515"/>
                    <a:gd name="T16" fmla="*/ 752 w 757"/>
                    <a:gd name="T17" fmla="*/ 161 h 515"/>
                    <a:gd name="T18" fmla="*/ 752 w 757"/>
                    <a:gd name="T19" fmla="*/ 210 h 515"/>
                    <a:gd name="T20" fmla="*/ 746 w 757"/>
                    <a:gd name="T21" fmla="*/ 259 h 515"/>
                    <a:gd name="T22" fmla="*/ 744 w 757"/>
                    <a:gd name="T23" fmla="*/ 276 h 515"/>
                    <a:gd name="T24" fmla="*/ 752 w 757"/>
                    <a:gd name="T25" fmla="*/ 250 h 515"/>
                    <a:gd name="T26" fmla="*/ 757 w 757"/>
                    <a:gd name="T27" fmla="*/ 206 h 515"/>
                    <a:gd name="T28" fmla="*/ 21 w 757"/>
                    <a:gd name="T29" fmla="*/ 58 h 515"/>
                    <a:gd name="T30" fmla="*/ 6 w 757"/>
                    <a:gd name="T31" fmla="*/ 121 h 515"/>
                    <a:gd name="T32" fmla="*/ 0 w 757"/>
                    <a:gd name="T33" fmla="*/ 185 h 515"/>
                    <a:gd name="T34" fmla="*/ 2 w 757"/>
                    <a:gd name="T35" fmla="*/ 237 h 515"/>
                    <a:gd name="T36" fmla="*/ 14 w 757"/>
                    <a:gd name="T37" fmla="*/ 286 h 515"/>
                    <a:gd name="T38" fmla="*/ 29 w 757"/>
                    <a:gd name="T39" fmla="*/ 331 h 515"/>
                    <a:gd name="T40" fmla="*/ 52 w 757"/>
                    <a:gd name="T41" fmla="*/ 375 h 515"/>
                    <a:gd name="T42" fmla="*/ 65 w 757"/>
                    <a:gd name="T43" fmla="*/ 390 h 515"/>
                    <a:gd name="T44" fmla="*/ 40 w 757"/>
                    <a:gd name="T45" fmla="*/ 345 h 515"/>
                    <a:gd name="T46" fmla="*/ 21 w 757"/>
                    <a:gd name="T47" fmla="*/ 293 h 515"/>
                    <a:gd name="T48" fmla="*/ 8 w 757"/>
                    <a:gd name="T49" fmla="*/ 240 h 515"/>
                    <a:gd name="T50" fmla="*/ 4 w 757"/>
                    <a:gd name="T51" fmla="*/ 185 h 515"/>
                    <a:gd name="T52" fmla="*/ 10 w 757"/>
                    <a:gd name="T53" fmla="*/ 121 h 515"/>
                    <a:gd name="T54" fmla="*/ 25 w 757"/>
                    <a:gd name="T55" fmla="*/ 62 h 515"/>
                    <a:gd name="T56" fmla="*/ 21 w 757"/>
                    <a:gd name="T57" fmla="*/ 58 h 515"/>
                    <a:gd name="T58" fmla="*/ 615 w 757"/>
                    <a:gd name="T59" fmla="*/ 481 h 515"/>
                    <a:gd name="T60" fmla="*/ 659 w 757"/>
                    <a:gd name="T61" fmla="*/ 439 h 515"/>
                    <a:gd name="T62" fmla="*/ 685 w 757"/>
                    <a:gd name="T63" fmla="*/ 403 h 515"/>
                    <a:gd name="T64" fmla="*/ 678 w 757"/>
                    <a:gd name="T65" fmla="*/ 409 h 515"/>
                    <a:gd name="T66" fmla="*/ 649 w 757"/>
                    <a:gd name="T67" fmla="*/ 445 h 515"/>
                    <a:gd name="T68" fmla="*/ 615 w 757"/>
                    <a:gd name="T69" fmla="*/ 475 h 515"/>
                    <a:gd name="T70" fmla="*/ 577 w 757"/>
                    <a:gd name="T71" fmla="*/ 502 h 515"/>
                    <a:gd name="T72" fmla="*/ 573 w 757"/>
                    <a:gd name="T73" fmla="*/ 508 h 5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57"/>
                    <a:gd name="T112" fmla="*/ 0 h 515"/>
                    <a:gd name="T113" fmla="*/ 757 w 757"/>
                    <a:gd name="T114" fmla="*/ 515 h 51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57" h="515">
                      <a:moveTo>
                        <a:pt x="757" y="185"/>
                      </a:moveTo>
                      <a:lnTo>
                        <a:pt x="757" y="161"/>
                      </a:lnTo>
                      <a:lnTo>
                        <a:pt x="753" y="136"/>
                      </a:lnTo>
                      <a:lnTo>
                        <a:pt x="750" y="111"/>
                      </a:lnTo>
                      <a:lnTo>
                        <a:pt x="746" y="89"/>
                      </a:lnTo>
                      <a:lnTo>
                        <a:pt x="738" y="66"/>
                      </a:lnTo>
                      <a:lnTo>
                        <a:pt x="731" y="43"/>
                      </a:lnTo>
                      <a:lnTo>
                        <a:pt x="721" y="20"/>
                      </a:lnTo>
                      <a:lnTo>
                        <a:pt x="710" y="0"/>
                      </a:lnTo>
                      <a:lnTo>
                        <a:pt x="708" y="1"/>
                      </a:lnTo>
                      <a:lnTo>
                        <a:pt x="706" y="5"/>
                      </a:lnTo>
                      <a:lnTo>
                        <a:pt x="717" y="24"/>
                      </a:lnTo>
                      <a:lnTo>
                        <a:pt x="727" y="47"/>
                      </a:lnTo>
                      <a:lnTo>
                        <a:pt x="735" y="68"/>
                      </a:lnTo>
                      <a:lnTo>
                        <a:pt x="740" y="91"/>
                      </a:lnTo>
                      <a:lnTo>
                        <a:pt x="746" y="113"/>
                      </a:lnTo>
                      <a:lnTo>
                        <a:pt x="750" y="136"/>
                      </a:lnTo>
                      <a:lnTo>
                        <a:pt x="752" y="161"/>
                      </a:lnTo>
                      <a:lnTo>
                        <a:pt x="753" y="185"/>
                      </a:lnTo>
                      <a:lnTo>
                        <a:pt x="752" y="210"/>
                      </a:lnTo>
                      <a:lnTo>
                        <a:pt x="750" y="235"/>
                      </a:lnTo>
                      <a:lnTo>
                        <a:pt x="746" y="259"/>
                      </a:lnTo>
                      <a:lnTo>
                        <a:pt x="740" y="284"/>
                      </a:lnTo>
                      <a:lnTo>
                        <a:pt x="744" y="276"/>
                      </a:lnTo>
                      <a:lnTo>
                        <a:pt x="748" y="271"/>
                      </a:lnTo>
                      <a:lnTo>
                        <a:pt x="752" y="250"/>
                      </a:lnTo>
                      <a:lnTo>
                        <a:pt x="755" y="229"/>
                      </a:lnTo>
                      <a:lnTo>
                        <a:pt x="757" y="206"/>
                      </a:lnTo>
                      <a:lnTo>
                        <a:pt x="757" y="185"/>
                      </a:lnTo>
                      <a:close/>
                      <a:moveTo>
                        <a:pt x="21" y="58"/>
                      </a:moveTo>
                      <a:lnTo>
                        <a:pt x="12" y="89"/>
                      </a:lnTo>
                      <a:lnTo>
                        <a:pt x="6" y="121"/>
                      </a:lnTo>
                      <a:lnTo>
                        <a:pt x="0" y="153"/>
                      </a:lnTo>
                      <a:lnTo>
                        <a:pt x="0" y="185"/>
                      </a:lnTo>
                      <a:lnTo>
                        <a:pt x="0" y="210"/>
                      </a:lnTo>
                      <a:lnTo>
                        <a:pt x="2" y="237"/>
                      </a:lnTo>
                      <a:lnTo>
                        <a:pt x="8" y="261"/>
                      </a:lnTo>
                      <a:lnTo>
                        <a:pt x="14" y="286"/>
                      </a:lnTo>
                      <a:lnTo>
                        <a:pt x="21" y="309"/>
                      </a:lnTo>
                      <a:lnTo>
                        <a:pt x="29" y="331"/>
                      </a:lnTo>
                      <a:lnTo>
                        <a:pt x="38" y="354"/>
                      </a:lnTo>
                      <a:lnTo>
                        <a:pt x="52" y="375"/>
                      </a:lnTo>
                      <a:lnTo>
                        <a:pt x="57" y="383"/>
                      </a:lnTo>
                      <a:lnTo>
                        <a:pt x="65" y="390"/>
                      </a:lnTo>
                      <a:lnTo>
                        <a:pt x="52" y="367"/>
                      </a:lnTo>
                      <a:lnTo>
                        <a:pt x="40" y="345"/>
                      </a:lnTo>
                      <a:lnTo>
                        <a:pt x="29" y="320"/>
                      </a:lnTo>
                      <a:lnTo>
                        <a:pt x="21" y="293"/>
                      </a:lnTo>
                      <a:lnTo>
                        <a:pt x="14" y="269"/>
                      </a:lnTo>
                      <a:lnTo>
                        <a:pt x="8" y="240"/>
                      </a:lnTo>
                      <a:lnTo>
                        <a:pt x="6" y="214"/>
                      </a:lnTo>
                      <a:lnTo>
                        <a:pt x="4" y="185"/>
                      </a:lnTo>
                      <a:lnTo>
                        <a:pt x="6" y="153"/>
                      </a:lnTo>
                      <a:lnTo>
                        <a:pt x="10" y="121"/>
                      </a:lnTo>
                      <a:lnTo>
                        <a:pt x="16" y="91"/>
                      </a:lnTo>
                      <a:lnTo>
                        <a:pt x="25" y="62"/>
                      </a:lnTo>
                      <a:lnTo>
                        <a:pt x="23" y="60"/>
                      </a:lnTo>
                      <a:lnTo>
                        <a:pt x="21" y="58"/>
                      </a:lnTo>
                      <a:close/>
                      <a:moveTo>
                        <a:pt x="590" y="498"/>
                      </a:moveTo>
                      <a:lnTo>
                        <a:pt x="615" y="481"/>
                      </a:lnTo>
                      <a:lnTo>
                        <a:pt x="638" y="462"/>
                      </a:lnTo>
                      <a:lnTo>
                        <a:pt x="659" y="439"/>
                      </a:lnTo>
                      <a:lnTo>
                        <a:pt x="678" y="417"/>
                      </a:lnTo>
                      <a:lnTo>
                        <a:pt x="685" y="403"/>
                      </a:lnTo>
                      <a:lnTo>
                        <a:pt x="691" y="390"/>
                      </a:lnTo>
                      <a:lnTo>
                        <a:pt x="678" y="409"/>
                      </a:lnTo>
                      <a:lnTo>
                        <a:pt x="664" y="428"/>
                      </a:lnTo>
                      <a:lnTo>
                        <a:pt x="649" y="445"/>
                      </a:lnTo>
                      <a:lnTo>
                        <a:pt x="632" y="460"/>
                      </a:lnTo>
                      <a:lnTo>
                        <a:pt x="615" y="475"/>
                      </a:lnTo>
                      <a:lnTo>
                        <a:pt x="596" y="491"/>
                      </a:lnTo>
                      <a:lnTo>
                        <a:pt x="577" y="502"/>
                      </a:lnTo>
                      <a:lnTo>
                        <a:pt x="556" y="515"/>
                      </a:lnTo>
                      <a:lnTo>
                        <a:pt x="573" y="508"/>
                      </a:lnTo>
                      <a:lnTo>
                        <a:pt x="590" y="498"/>
                      </a:lnTo>
                      <a:close/>
                    </a:path>
                  </a:pathLst>
                </a:custGeom>
                <a:solidFill>
                  <a:srgbClr val="B4B5D5"/>
                </a:solidFill>
                <a:ln w="9525">
                  <a:noFill/>
                  <a:round/>
                  <a:headEnd/>
                  <a:tailEnd/>
                </a:ln>
              </p:spPr>
              <p:txBody>
                <a:bodyPr/>
                <a:lstStyle/>
                <a:p>
                  <a:endParaRPr lang="en-US"/>
                </a:p>
              </p:txBody>
            </p:sp>
            <p:sp>
              <p:nvSpPr>
                <p:cNvPr id="22416" name="Freeform 594"/>
                <p:cNvSpPr>
                  <a:spLocks noEditPoints="1"/>
                </p:cNvSpPr>
                <p:nvPr/>
              </p:nvSpPr>
              <p:spPr bwMode="auto">
                <a:xfrm>
                  <a:off x="1462" y="2090"/>
                  <a:ext cx="753" cy="516"/>
                </a:xfrm>
                <a:custGeom>
                  <a:avLst/>
                  <a:gdLst>
                    <a:gd name="T0" fmla="*/ 751 w 753"/>
                    <a:gd name="T1" fmla="*/ 158 h 516"/>
                    <a:gd name="T2" fmla="*/ 746 w 753"/>
                    <a:gd name="T3" fmla="*/ 110 h 516"/>
                    <a:gd name="T4" fmla="*/ 734 w 753"/>
                    <a:gd name="T5" fmla="*/ 63 h 516"/>
                    <a:gd name="T6" fmla="*/ 717 w 753"/>
                    <a:gd name="T7" fmla="*/ 19 h 516"/>
                    <a:gd name="T8" fmla="*/ 704 w 753"/>
                    <a:gd name="T9" fmla="*/ 2 h 516"/>
                    <a:gd name="T10" fmla="*/ 714 w 753"/>
                    <a:gd name="T11" fmla="*/ 23 h 516"/>
                    <a:gd name="T12" fmla="*/ 731 w 753"/>
                    <a:gd name="T13" fmla="*/ 67 h 516"/>
                    <a:gd name="T14" fmla="*/ 742 w 753"/>
                    <a:gd name="T15" fmla="*/ 110 h 516"/>
                    <a:gd name="T16" fmla="*/ 748 w 753"/>
                    <a:gd name="T17" fmla="*/ 158 h 516"/>
                    <a:gd name="T18" fmla="*/ 748 w 753"/>
                    <a:gd name="T19" fmla="*/ 209 h 516"/>
                    <a:gd name="T20" fmla="*/ 740 w 753"/>
                    <a:gd name="T21" fmla="*/ 264 h 516"/>
                    <a:gd name="T22" fmla="*/ 738 w 753"/>
                    <a:gd name="T23" fmla="*/ 281 h 516"/>
                    <a:gd name="T24" fmla="*/ 748 w 753"/>
                    <a:gd name="T25" fmla="*/ 251 h 516"/>
                    <a:gd name="T26" fmla="*/ 753 w 753"/>
                    <a:gd name="T27" fmla="*/ 205 h 516"/>
                    <a:gd name="T28" fmla="*/ 21 w 753"/>
                    <a:gd name="T29" fmla="*/ 57 h 516"/>
                    <a:gd name="T30" fmla="*/ 6 w 753"/>
                    <a:gd name="T31" fmla="*/ 118 h 516"/>
                    <a:gd name="T32" fmla="*/ 0 w 753"/>
                    <a:gd name="T33" fmla="*/ 182 h 516"/>
                    <a:gd name="T34" fmla="*/ 4 w 753"/>
                    <a:gd name="T35" fmla="*/ 235 h 516"/>
                    <a:gd name="T36" fmla="*/ 15 w 753"/>
                    <a:gd name="T37" fmla="*/ 287 h 516"/>
                    <a:gd name="T38" fmla="*/ 33 w 753"/>
                    <a:gd name="T39" fmla="*/ 336 h 516"/>
                    <a:gd name="T40" fmla="*/ 55 w 753"/>
                    <a:gd name="T41" fmla="*/ 380 h 516"/>
                    <a:gd name="T42" fmla="*/ 72 w 753"/>
                    <a:gd name="T43" fmla="*/ 395 h 516"/>
                    <a:gd name="T44" fmla="*/ 44 w 753"/>
                    <a:gd name="T45" fmla="*/ 347 h 516"/>
                    <a:gd name="T46" fmla="*/ 23 w 753"/>
                    <a:gd name="T47" fmla="*/ 296 h 516"/>
                    <a:gd name="T48" fmla="*/ 10 w 753"/>
                    <a:gd name="T49" fmla="*/ 241 h 516"/>
                    <a:gd name="T50" fmla="*/ 4 w 753"/>
                    <a:gd name="T51" fmla="*/ 182 h 516"/>
                    <a:gd name="T52" fmla="*/ 10 w 753"/>
                    <a:gd name="T53" fmla="*/ 120 h 516"/>
                    <a:gd name="T54" fmla="*/ 25 w 753"/>
                    <a:gd name="T55" fmla="*/ 61 h 516"/>
                    <a:gd name="T56" fmla="*/ 21 w 753"/>
                    <a:gd name="T57" fmla="*/ 57 h 516"/>
                    <a:gd name="T58" fmla="*/ 586 w 753"/>
                    <a:gd name="T59" fmla="*/ 495 h 516"/>
                    <a:gd name="T60" fmla="*/ 619 w 753"/>
                    <a:gd name="T61" fmla="*/ 471 h 516"/>
                    <a:gd name="T62" fmla="*/ 647 w 753"/>
                    <a:gd name="T63" fmla="*/ 444 h 516"/>
                    <a:gd name="T64" fmla="*/ 672 w 753"/>
                    <a:gd name="T65" fmla="*/ 416 h 516"/>
                    <a:gd name="T66" fmla="*/ 689 w 753"/>
                    <a:gd name="T67" fmla="*/ 389 h 516"/>
                    <a:gd name="T68" fmla="*/ 679 w 753"/>
                    <a:gd name="T69" fmla="*/ 399 h 516"/>
                    <a:gd name="T70" fmla="*/ 645 w 753"/>
                    <a:gd name="T71" fmla="*/ 438 h 516"/>
                    <a:gd name="T72" fmla="*/ 607 w 753"/>
                    <a:gd name="T73" fmla="*/ 474 h 516"/>
                    <a:gd name="T74" fmla="*/ 564 w 753"/>
                    <a:gd name="T75" fmla="*/ 505 h 516"/>
                    <a:gd name="T76" fmla="*/ 556 w 753"/>
                    <a:gd name="T77" fmla="*/ 510 h 5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3"/>
                    <a:gd name="T118" fmla="*/ 0 h 516"/>
                    <a:gd name="T119" fmla="*/ 753 w 753"/>
                    <a:gd name="T120" fmla="*/ 516 h 5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3" h="516">
                      <a:moveTo>
                        <a:pt x="753" y="182"/>
                      </a:moveTo>
                      <a:lnTo>
                        <a:pt x="751" y="158"/>
                      </a:lnTo>
                      <a:lnTo>
                        <a:pt x="750" y="133"/>
                      </a:lnTo>
                      <a:lnTo>
                        <a:pt x="746" y="110"/>
                      </a:lnTo>
                      <a:lnTo>
                        <a:pt x="740" y="86"/>
                      </a:lnTo>
                      <a:lnTo>
                        <a:pt x="734" y="63"/>
                      </a:lnTo>
                      <a:lnTo>
                        <a:pt x="727" y="42"/>
                      </a:lnTo>
                      <a:lnTo>
                        <a:pt x="717" y="19"/>
                      </a:lnTo>
                      <a:lnTo>
                        <a:pt x="706" y="0"/>
                      </a:lnTo>
                      <a:lnTo>
                        <a:pt x="704" y="2"/>
                      </a:lnTo>
                      <a:lnTo>
                        <a:pt x="702" y="4"/>
                      </a:lnTo>
                      <a:lnTo>
                        <a:pt x="714" y="23"/>
                      </a:lnTo>
                      <a:lnTo>
                        <a:pt x="723" y="44"/>
                      </a:lnTo>
                      <a:lnTo>
                        <a:pt x="731" y="67"/>
                      </a:lnTo>
                      <a:lnTo>
                        <a:pt x="736" y="88"/>
                      </a:lnTo>
                      <a:lnTo>
                        <a:pt x="742" y="110"/>
                      </a:lnTo>
                      <a:lnTo>
                        <a:pt x="746" y="135"/>
                      </a:lnTo>
                      <a:lnTo>
                        <a:pt x="748" y="158"/>
                      </a:lnTo>
                      <a:lnTo>
                        <a:pt x="748" y="182"/>
                      </a:lnTo>
                      <a:lnTo>
                        <a:pt x="748" y="209"/>
                      </a:lnTo>
                      <a:lnTo>
                        <a:pt x="744" y="237"/>
                      </a:lnTo>
                      <a:lnTo>
                        <a:pt x="740" y="264"/>
                      </a:lnTo>
                      <a:lnTo>
                        <a:pt x="733" y="289"/>
                      </a:lnTo>
                      <a:lnTo>
                        <a:pt x="738" y="281"/>
                      </a:lnTo>
                      <a:lnTo>
                        <a:pt x="742" y="273"/>
                      </a:lnTo>
                      <a:lnTo>
                        <a:pt x="748" y="251"/>
                      </a:lnTo>
                      <a:lnTo>
                        <a:pt x="750" y="228"/>
                      </a:lnTo>
                      <a:lnTo>
                        <a:pt x="753" y="205"/>
                      </a:lnTo>
                      <a:lnTo>
                        <a:pt x="753" y="182"/>
                      </a:lnTo>
                      <a:close/>
                      <a:moveTo>
                        <a:pt x="21" y="57"/>
                      </a:moveTo>
                      <a:lnTo>
                        <a:pt x="12" y="88"/>
                      </a:lnTo>
                      <a:lnTo>
                        <a:pt x="6" y="118"/>
                      </a:lnTo>
                      <a:lnTo>
                        <a:pt x="2" y="150"/>
                      </a:lnTo>
                      <a:lnTo>
                        <a:pt x="0" y="182"/>
                      </a:lnTo>
                      <a:lnTo>
                        <a:pt x="0" y="209"/>
                      </a:lnTo>
                      <a:lnTo>
                        <a:pt x="4" y="235"/>
                      </a:lnTo>
                      <a:lnTo>
                        <a:pt x="8" y="262"/>
                      </a:lnTo>
                      <a:lnTo>
                        <a:pt x="15" y="287"/>
                      </a:lnTo>
                      <a:lnTo>
                        <a:pt x="23" y="311"/>
                      </a:lnTo>
                      <a:lnTo>
                        <a:pt x="33" y="336"/>
                      </a:lnTo>
                      <a:lnTo>
                        <a:pt x="44" y="359"/>
                      </a:lnTo>
                      <a:lnTo>
                        <a:pt x="55" y="380"/>
                      </a:lnTo>
                      <a:lnTo>
                        <a:pt x="65" y="387"/>
                      </a:lnTo>
                      <a:lnTo>
                        <a:pt x="72" y="395"/>
                      </a:lnTo>
                      <a:lnTo>
                        <a:pt x="57" y="372"/>
                      </a:lnTo>
                      <a:lnTo>
                        <a:pt x="44" y="347"/>
                      </a:lnTo>
                      <a:lnTo>
                        <a:pt x="33" y="323"/>
                      </a:lnTo>
                      <a:lnTo>
                        <a:pt x="23" y="296"/>
                      </a:lnTo>
                      <a:lnTo>
                        <a:pt x="15" y="268"/>
                      </a:lnTo>
                      <a:lnTo>
                        <a:pt x="10" y="241"/>
                      </a:lnTo>
                      <a:lnTo>
                        <a:pt x="6" y="211"/>
                      </a:lnTo>
                      <a:lnTo>
                        <a:pt x="4" y="182"/>
                      </a:lnTo>
                      <a:lnTo>
                        <a:pt x="6" y="150"/>
                      </a:lnTo>
                      <a:lnTo>
                        <a:pt x="10" y="120"/>
                      </a:lnTo>
                      <a:lnTo>
                        <a:pt x="15" y="89"/>
                      </a:lnTo>
                      <a:lnTo>
                        <a:pt x="25" y="61"/>
                      </a:lnTo>
                      <a:lnTo>
                        <a:pt x="23" y="59"/>
                      </a:lnTo>
                      <a:lnTo>
                        <a:pt x="21" y="57"/>
                      </a:lnTo>
                      <a:close/>
                      <a:moveTo>
                        <a:pt x="571" y="505"/>
                      </a:moveTo>
                      <a:lnTo>
                        <a:pt x="586" y="495"/>
                      </a:lnTo>
                      <a:lnTo>
                        <a:pt x="604" y="484"/>
                      </a:lnTo>
                      <a:lnTo>
                        <a:pt x="619" y="471"/>
                      </a:lnTo>
                      <a:lnTo>
                        <a:pt x="632" y="457"/>
                      </a:lnTo>
                      <a:lnTo>
                        <a:pt x="647" y="444"/>
                      </a:lnTo>
                      <a:lnTo>
                        <a:pt x="660" y="431"/>
                      </a:lnTo>
                      <a:lnTo>
                        <a:pt x="672" y="416"/>
                      </a:lnTo>
                      <a:lnTo>
                        <a:pt x="683" y="400"/>
                      </a:lnTo>
                      <a:lnTo>
                        <a:pt x="689" y="389"/>
                      </a:lnTo>
                      <a:lnTo>
                        <a:pt x="695" y="378"/>
                      </a:lnTo>
                      <a:lnTo>
                        <a:pt x="679" y="399"/>
                      </a:lnTo>
                      <a:lnTo>
                        <a:pt x="662" y="419"/>
                      </a:lnTo>
                      <a:lnTo>
                        <a:pt x="645" y="438"/>
                      </a:lnTo>
                      <a:lnTo>
                        <a:pt x="626" y="457"/>
                      </a:lnTo>
                      <a:lnTo>
                        <a:pt x="607" y="474"/>
                      </a:lnTo>
                      <a:lnTo>
                        <a:pt x="585" y="490"/>
                      </a:lnTo>
                      <a:lnTo>
                        <a:pt x="564" y="505"/>
                      </a:lnTo>
                      <a:lnTo>
                        <a:pt x="539" y="516"/>
                      </a:lnTo>
                      <a:lnTo>
                        <a:pt x="556" y="510"/>
                      </a:lnTo>
                      <a:lnTo>
                        <a:pt x="571" y="505"/>
                      </a:lnTo>
                      <a:close/>
                    </a:path>
                  </a:pathLst>
                </a:custGeom>
                <a:solidFill>
                  <a:srgbClr val="B4B5D5"/>
                </a:solidFill>
                <a:ln w="9525">
                  <a:noFill/>
                  <a:round/>
                  <a:headEnd/>
                  <a:tailEnd/>
                </a:ln>
              </p:spPr>
              <p:txBody>
                <a:bodyPr/>
                <a:lstStyle/>
                <a:p>
                  <a:endParaRPr lang="en-US"/>
                </a:p>
              </p:txBody>
            </p:sp>
            <p:sp>
              <p:nvSpPr>
                <p:cNvPr id="22417" name="Freeform 595"/>
                <p:cNvSpPr>
                  <a:spLocks noEditPoints="1"/>
                </p:cNvSpPr>
                <p:nvPr/>
              </p:nvSpPr>
              <p:spPr bwMode="auto">
                <a:xfrm>
                  <a:off x="1464" y="2092"/>
                  <a:ext cx="749" cy="520"/>
                </a:xfrm>
                <a:custGeom>
                  <a:avLst/>
                  <a:gdLst>
                    <a:gd name="T0" fmla="*/ 748 w 749"/>
                    <a:gd name="T1" fmla="*/ 156 h 520"/>
                    <a:gd name="T2" fmla="*/ 742 w 749"/>
                    <a:gd name="T3" fmla="*/ 108 h 520"/>
                    <a:gd name="T4" fmla="*/ 731 w 749"/>
                    <a:gd name="T5" fmla="*/ 63 h 520"/>
                    <a:gd name="T6" fmla="*/ 713 w 749"/>
                    <a:gd name="T7" fmla="*/ 19 h 520"/>
                    <a:gd name="T8" fmla="*/ 702 w 749"/>
                    <a:gd name="T9" fmla="*/ 0 h 520"/>
                    <a:gd name="T10" fmla="*/ 700 w 749"/>
                    <a:gd name="T11" fmla="*/ 2 h 520"/>
                    <a:gd name="T12" fmla="*/ 710 w 749"/>
                    <a:gd name="T13" fmla="*/ 23 h 520"/>
                    <a:gd name="T14" fmla="*/ 727 w 749"/>
                    <a:gd name="T15" fmla="*/ 65 h 520"/>
                    <a:gd name="T16" fmla="*/ 738 w 749"/>
                    <a:gd name="T17" fmla="*/ 110 h 520"/>
                    <a:gd name="T18" fmla="*/ 744 w 749"/>
                    <a:gd name="T19" fmla="*/ 156 h 520"/>
                    <a:gd name="T20" fmla="*/ 744 w 749"/>
                    <a:gd name="T21" fmla="*/ 211 h 520"/>
                    <a:gd name="T22" fmla="*/ 734 w 749"/>
                    <a:gd name="T23" fmla="*/ 269 h 520"/>
                    <a:gd name="T24" fmla="*/ 731 w 749"/>
                    <a:gd name="T25" fmla="*/ 288 h 520"/>
                    <a:gd name="T26" fmla="*/ 742 w 749"/>
                    <a:gd name="T27" fmla="*/ 254 h 520"/>
                    <a:gd name="T28" fmla="*/ 748 w 749"/>
                    <a:gd name="T29" fmla="*/ 205 h 520"/>
                    <a:gd name="T30" fmla="*/ 21 w 749"/>
                    <a:gd name="T31" fmla="*/ 57 h 520"/>
                    <a:gd name="T32" fmla="*/ 6 w 749"/>
                    <a:gd name="T33" fmla="*/ 116 h 520"/>
                    <a:gd name="T34" fmla="*/ 0 w 749"/>
                    <a:gd name="T35" fmla="*/ 180 h 520"/>
                    <a:gd name="T36" fmla="*/ 4 w 749"/>
                    <a:gd name="T37" fmla="*/ 235 h 520"/>
                    <a:gd name="T38" fmla="*/ 17 w 749"/>
                    <a:gd name="T39" fmla="*/ 288 h 520"/>
                    <a:gd name="T40" fmla="*/ 36 w 749"/>
                    <a:gd name="T41" fmla="*/ 340 h 520"/>
                    <a:gd name="T42" fmla="*/ 61 w 749"/>
                    <a:gd name="T43" fmla="*/ 385 h 520"/>
                    <a:gd name="T44" fmla="*/ 78 w 749"/>
                    <a:gd name="T45" fmla="*/ 400 h 520"/>
                    <a:gd name="T46" fmla="*/ 48 w 749"/>
                    <a:gd name="T47" fmla="*/ 353 h 520"/>
                    <a:gd name="T48" fmla="*/ 25 w 749"/>
                    <a:gd name="T49" fmla="*/ 298 h 520"/>
                    <a:gd name="T50" fmla="*/ 10 w 749"/>
                    <a:gd name="T51" fmla="*/ 241 h 520"/>
                    <a:gd name="T52" fmla="*/ 4 w 749"/>
                    <a:gd name="T53" fmla="*/ 180 h 520"/>
                    <a:gd name="T54" fmla="*/ 10 w 749"/>
                    <a:gd name="T55" fmla="*/ 118 h 520"/>
                    <a:gd name="T56" fmla="*/ 25 w 749"/>
                    <a:gd name="T57" fmla="*/ 61 h 520"/>
                    <a:gd name="T58" fmla="*/ 21 w 749"/>
                    <a:gd name="T59" fmla="*/ 57 h 520"/>
                    <a:gd name="T60" fmla="*/ 573 w 749"/>
                    <a:gd name="T61" fmla="*/ 497 h 520"/>
                    <a:gd name="T62" fmla="*/ 611 w 749"/>
                    <a:gd name="T63" fmla="*/ 470 h 520"/>
                    <a:gd name="T64" fmla="*/ 645 w 749"/>
                    <a:gd name="T65" fmla="*/ 440 h 520"/>
                    <a:gd name="T66" fmla="*/ 674 w 749"/>
                    <a:gd name="T67" fmla="*/ 404 h 520"/>
                    <a:gd name="T68" fmla="*/ 691 w 749"/>
                    <a:gd name="T69" fmla="*/ 376 h 520"/>
                    <a:gd name="T70" fmla="*/ 679 w 749"/>
                    <a:gd name="T71" fmla="*/ 389 h 520"/>
                    <a:gd name="T72" fmla="*/ 643 w 749"/>
                    <a:gd name="T73" fmla="*/ 434 h 520"/>
                    <a:gd name="T74" fmla="*/ 600 w 749"/>
                    <a:gd name="T75" fmla="*/ 474 h 520"/>
                    <a:gd name="T76" fmla="*/ 550 w 749"/>
                    <a:gd name="T77" fmla="*/ 506 h 520"/>
                    <a:gd name="T78" fmla="*/ 537 w 749"/>
                    <a:gd name="T79" fmla="*/ 514 h 5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49"/>
                    <a:gd name="T121" fmla="*/ 0 h 520"/>
                    <a:gd name="T122" fmla="*/ 749 w 749"/>
                    <a:gd name="T123" fmla="*/ 520 h 5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49" h="520">
                      <a:moveTo>
                        <a:pt x="749" y="180"/>
                      </a:moveTo>
                      <a:lnTo>
                        <a:pt x="748" y="156"/>
                      </a:lnTo>
                      <a:lnTo>
                        <a:pt x="746" y="131"/>
                      </a:lnTo>
                      <a:lnTo>
                        <a:pt x="742" y="108"/>
                      </a:lnTo>
                      <a:lnTo>
                        <a:pt x="736" y="86"/>
                      </a:lnTo>
                      <a:lnTo>
                        <a:pt x="731" y="63"/>
                      </a:lnTo>
                      <a:lnTo>
                        <a:pt x="723" y="42"/>
                      </a:lnTo>
                      <a:lnTo>
                        <a:pt x="713" y="19"/>
                      </a:lnTo>
                      <a:lnTo>
                        <a:pt x="702" y="0"/>
                      </a:lnTo>
                      <a:lnTo>
                        <a:pt x="700" y="2"/>
                      </a:lnTo>
                      <a:lnTo>
                        <a:pt x="700" y="4"/>
                      </a:lnTo>
                      <a:lnTo>
                        <a:pt x="710" y="23"/>
                      </a:lnTo>
                      <a:lnTo>
                        <a:pt x="719" y="44"/>
                      </a:lnTo>
                      <a:lnTo>
                        <a:pt x="727" y="65"/>
                      </a:lnTo>
                      <a:lnTo>
                        <a:pt x="732" y="87"/>
                      </a:lnTo>
                      <a:lnTo>
                        <a:pt x="738" y="110"/>
                      </a:lnTo>
                      <a:lnTo>
                        <a:pt x="742" y="133"/>
                      </a:lnTo>
                      <a:lnTo>
                        <a:pt x="744" y="156"/>
                      </a:lnTo>
                      <a:lnTo>
                        <a:pt x="744" y="180"/>
                      </a:lnTo>
                      <a:lnTo>
                        <a:pt x="744" y="211"/>
                      </a:lnTo>
                      <a:lnTo>
                        <a:pt x="740" y="241"/>
                      </a:lnTo>
                      <a:lnTo>
                        <a:pt x="734" y="269"/>
                      </a:lnTo>
                      <a:lnTo>
                        <a:pt x="725" y="298"/>
                      </a:lnTo>
                      <a:lnTo>
                        <a:pt x="731" y="288"/>
                      </a:lnTo>
                      <a:lnTo>
                        <a:pt x="736" y="279"/>
                      </a:lnTo>
                      <a:lnTo>
                        <a:pt x="742" y="254"/>
                      </a:lnTo>
                      <a:lnTo>
                        <a:pt x="746" y="230"/>
                      </a:lnTo>
                      <a:lnTo>
                        <a:pt x="748" y="205"/>
                      </a:lnTo>
                      <a:lnTo>
                        <a:pt x="749" y="180"/>
                      </a:lnTo>
                      <a:close/>
                      <a:moveTo>
                        <a:pt x="21" y="57"/>
                      </a:moveTo>
                      <a:lnTo>
                        <a:pt x="12" y="86"/>
                      </a:lnTo>
                      <a:lnTo>
                        <a:pt x="6" y="116"/>
                      </a:lnTo>
                      <a:lnTo>
                        <a:pt x="2" y="148"/>
                      </a:lnTo>
                      <a:lnTo>
                        <a:pt x="0" y="180"/>
                      </a:lnTo>
                      <a:lnTo>
                        <a:pt x="2" y="209"/>
                      </a:lnTo>
                      <a:lnTo>
                        <a:pt x="4" y="235"/>
                      </a:lnTo>
                      <a:lnTo>
                        <a:pt x="10" y="264"/>
                      </a:lnTo>
                      <a:lnTo>
                        <a:pt x="17" y="288"/>
                      </a:lnTo>
                      <a:lnTo>
                        <a:pt x="25" y="315"/>
                      </a:lnTo>
                      <a:lnTo>
                        <a:pt x="36" y="340"/>
                      </a:lnTo>
                      <a:lnTo>
                        <a:pt x="48" y="362"/>
                      </a:lnTo>
                      <a:lnTo>
                        <a:pt x="61" y="385"/>
                      </a:lnTo>
                      <a:lnTo>
                        <a:pt x="70" y="393"/>
                      </a:lnTo>
                      <a:lnTo>
                        <a:pt x="78" y="400"/>
                      </a:lnTo>
                      <a:lnTo>
                        <a:pt x="63" y="378"/>
                      </a:lnTo>
                      <a:lnTo>
                        <a:pt x="48" y="353"/>
                      </a:lnTo>
                      <a:lnTo>
                        <a:pt x="34" y="326"/>
                      </a:lnTo>
                      <a:lnTo>
                        <a:pt x="25" y="298"/>
                      </a:lnTo>
                      <a:lnTo>
                        <a:pt x="15" y="269"/>
                      </a:lnTo>
                      <a:lnTo>
                        <a:pt x="10" y="241"/>
                      </a:lnTo>
                      <a:lnTo>
                        <a:pt x="6" y="211"/>
                      </a:lnTo>
                      <a:lnTo>
                        <a:pt x="4" y="180"/>
                      </a:lnTo>
                      <a:lnTo>
                        <a:pt x="6" y="148"/>
                      </a:lnTo>
                      <a:lnTo>
                        <a:pt x="10" y="118"/>
                      </a:lnTo>
                      <a:lnTo>
                        <a:pt x="15" y="89"/>
                      </a:lnTo>
                      <a:lnTo>
                        <a:pt x="25" y="61"/>
                      </a:lnTo>
                      <a:lnTo>
                        <a:pt x="23" y="59"/>
                      </a:lnTo>
                      <a:lnTo>
                        <a:pt x="21" y="57"/>
                      </a:lnTo>
                      <a:close/>
                      <a:moveTo>
                        <a:pt x="552" y="510"/>
                      </a:moveTo>
                      <a:lnTo>
                        <a:pt x="573" y="497"/>
                      </a:lnTo>
                      <a:lnTo>
                        <a:pt x="592" y="486"/>
                      </a:lnTo>
                      <a:lnTo>
                        <a:pt x="611" y="470"/>
                      </a:lnTo>
                      <a:lnTo>
                        <a:pt x="628" y="455"/>
                      </a:lnTo>
                      <a:lnTo>
                        <a:pt x="645" y="440"/>
                      </a:lnTo>
                      <a:lnTo>
                        <a:pt x="660" y="423"/>
                      </a:lnTo>
                      <a:lnTo>
                        <a:pt x="674" y="404"/>
                      </a:lnTo>
                      <a:lnTo>
                        <a:pt x="687" y="385"/>
                      </a:lnTo>
                      <a:lnTo>
                        <a:pt x="691" y="376"/>
                      </a:lnTo>
                      <a:lnTo>
                        <a:pt x="694" y="364"/>
                      </a:lnTo>
                      <a:lnTo>
                        <a:pt x="679" y="389"/>
                      </a:lnTo>
                      <a:lnTo>
                        <a:pt x="662" y="414"/>
                      </a:lnTo>
                      <a:lnTo>
                        <a:pt x="643" y="434"/>
                      </a:lnTo>
                      <a:lnTo>
                        <a:pt x="620" y="455"/>
                      </a:lnTo>
                      <a:lnTo>
                        <a:pt x="600" y="474"/>
                      </a:lnTo>
                      <a:lnTo>
                        <a:pt x="575" y="491"/>
                      </a:lnTo>
                      <a:lnTo>
                        <a:pt x="550" y="506"/>
                      </a:lnTo>
                      <a:lnTo>
                        <a:pt x="522" y="520"/>
                      </a:lnTo>
                      <a:lnTo>
                        <a:pt x="537" y="514"/>
                      </a:lnTo>
                      <a:lnTo>
                        <a:pt x="552" y="510"/>
                      </a:lnTo>
                      <a:close/>
                    </a:path>
                  </a:pathLst>
                </a:custGeom>
                <a:solidFill>
                  <a:srgbClr val="B5B6D6"/>
                </a:solidFill>
                <a:ln w="9525">
                  <a:noFill/>
                  <a:round/>
                  <a:headEnd/>
                  <a:tailEnd/>
                </a:ln>
              </p:spPr>
              <p:txBody>
                <a:bodyPr/>
                <a:lstStyle/>
                <a:p>
                  <a:endParaRPr lang="en-US"/>
                </a:p>
              </p:txBody>
            </p:sp>
            <p:sp>
              <p:nvSpPr>
                <p:cNvPr id="22418" name="Freeform 596"/>
                <p:cNvSpPr>
                  <a:spLocks noEditPoints="1"/>
                </p:cNvSpPr>
                <p:nvPr/>
              </p:nvSpPr>
              <p:spPr bwMode="auto">
                <a:xfrm>
                  <a:off x="1466" y="2094"/>
                  <a:ext cx="744" cy="520"/>
                </a:xfrm>
                <a:custGeom>
                  <a:avLst/>
                  <a:gdLst>
                    <a:gd name="T0" fmla="*/ 744 w 744"/>
                    <a:gd name="T1" fmla="*/ 154 h 520"/>
                    <a:gd name="T2" fmla="*/ 738 w 744"/>
                    <a:gd name="T3" fmla="*/ 106 h 520"/>
                    <a:gd name="T4" fmla="*/ 727 w 744"/>
                    <a:gd name="T5" fmla="*/ 63 h 520"/>
                    <a:gd name="T6" fmla="*/ 710 w 744"/>
                    <a:gd name="T7" fmla="*/ 19 h 520"/>
                    <a:gd name="T8" fmla="*/ 698 w 744"/>
                    <a:gd name="T9" fmla="*/ 0 h 520"/>
                    <a:gd name="T10" fmla="*/ 698 w 744"/>
                    <a:gd name="T11" fmla="*/ 0 h 520"/>
                    <a:gd name="T12" fmla="*/ 706 w 744"/>
                    <a:gd name="T13" fmla="*/ 23 h 520"/>
                    <a:gd name="T14" fmla="*/ 723 w 744"/>
                    <a:gd name="T15" fmla="*/ 65 h 520"/>
                    <a:gd name="T16" fmla="*/ 734 w 744"/>
                    <a:gd name="T17" fmla="*/ 108 h 520"/>
                    <a:gd name="T18" fmla="*/ 740 w 744"/>
                    <a:gd name="T19" fmla="*/ 154 h 520"/>
                    <a:gd name="T20" fmla="*/ 738 w 744"/>
                    <a:gd name="T21" fmla="*/ 211 h 520"/>
                    <a:gd name="T22" fmla="*/ 727 w 744"/>
                    <a:gd name="T23" fmla="*/ 275 h 520"/>
                    <a:gd name="T24" fmla="*/ 717 w 744"/>
                    <a:gd name="T25" fmla="*/ 305 h 520"/>
                    <a:gd name="T26" fmla="*/ 723 w 744"/>
                    <a:gd name="T27" fmla="*/ 296 h 520"/>
                    <a:gd name="T28" fmla="*/ 736 w 744"/>
                    <a:gd name="T29" fmla="*/ 260 h 520"/>
                    <a:gd name="T30" fmla="*/ 744 w 744"/>
                    <a:gd name="T31" fmla="*/ 205 h 520"/>
                    <a:gd name="T32" fmla="*/ 21 w 744"/>
                    <a:gd name="T33" fmla="*/ 57 h 520"/>
                    <a:gd name="T34" fmla="*/ 6 w 744"/>
                    <a:gd name="T35" fmla="*/ 116 h 520"/>
                    <a:gd name="T36" fmla="*/ 0 w 744"/>
                    <a:gd name="T37" fmla="*/ 178 h 520"/>
                    <a:gd name="T38" fmla="*/ 6 w 744"/>
                    <a:gd name="T39" fmla="*/ 237 h 520"/>
                    <a:gd name="T40" fmla="*/ 19 w 744"/>
                    <a:gd name="T41" fmla="*/ 292 h 520"/>
                    <a:gd name="T42" fmla="*/ 40 w 744"/>
                    <a:gd name="T43" fmla="*/ 343 h 520"/>
                    <a:gd name="T44" fmla="*/ 68 w 744"/>
                    <a:gd name="T45" fmla="*/ 391 h 520"/>
                    <a:gd name="T46" fmla="*/ 85 w 744"/>
                    <a:gd name="T47" fmla="*/ 408 h 520"/>
                    <a:gd name="T48" fmla="*/ 51 w 744"/>
                    <a:gd name="T49" fmla="*/ 357 h 520"/>
                    <a:gd name="T50" fmla="*/ 27 w 744"/>
                    <a:gd name="T51" fmla="*/ 302 h 520"/>
                    <a:gd name="T52" fmla="*/ 11 w 744"/>
                    <a:gd name="T53" fmla="*/ 241 h 520"/>
                    <a:gd name="T54" fmla="*/ 6 w 744"/>
                    <a:gd name="T55" fmla="*/ 178 h 520"/>
                    <a:gd name="T56" fmla="*/ 10 w 744"/>
                    <a:gd name="T57" fmla="*/ 118 h 520"/>
                    <a:gd name="T58" fmla="*/ 25 w 744"/>
                    <a:gd name="T59" fmla="*/ 59 h 520"/>
                    <a:gd name="T60" fmla="*/ 21 w 744"/>
                    <a:gd name="T61" fmla="*/ 57 h 520"/>
                    <a:gd name="T62" fmla="*/ 560 w 744"/>
                    <a:gd name="T63" fmla="*/ 501 h 520"/>
                    <a:gd name="T64" fmla="*/ 603 w 744"/>
                    <a:gd name="T65" fmla="*/ 470 h 520"/>
                    <a:gd name="T66" fmla="*/ 641 w 744"/>
                    <a:gd name="T67" fmla="*/ 434 h 520"/>
                    <a:gd name="T68" fmla="*/ 675 w 744"/>
                    <a:gd name="T69" fmla="*/ 395 h 520"/>
                    <a:gd name="T70" fmla="*/ 692 w 744"/>
                    <a:gd name="T71" fmla="*/ 362 h 520"/>
                    <a:gd name="T72" fmla="*/ 679 w 744"/>
                    <a:gd name="T73" fmla="*/ 381 h 520"/>
                    <a:gd name="T74" fmla="*/ 639 w 744"/>
                    <a:gd name="T75" fmla="*/ 431 h 520"/>
                    <a:gd name="T76" fmla="*/ 592 w 744"/>
                    <a:gd name="T77" fmla="*/ 474 h 520"/>
                    <a:gd name="T78" fmla="*/ 537 w 744"/>
                    <a:gd name="T79" fmla="*/ 506 h 520"/>
                    <a:gd name="T80" fmla="*/ 522 w 744"/>
                    <a:gd name="T81" fmla="*/ 516 h 5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44"/>
                    <a:gd name="T124" fmla="*/ 0 h 520"/>
                    <a:gd name="T125" fmla="*/ 744 w 744"/>
                    <a:gd name="T126" fmla="*/ 520 h 5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44" h="520">
                      <a:moveTo>
                        <a:pt x="744" y="178"/>
                      </a:moveTo>
                      <a:lnTo>
                        <a:pt x="744" y="154"/>
                      </a:lnTo>
                      <a:lnTo>
                        <a:pt x="742" y="131"/>
                      </a:lnTo>
                      <a:lnTo>
                        <a:pt x="738" y="106"/>
                      </a:lnTo>
                      <a:lnTo>
                        <a:pt x="732" y="84"/>
                      </a:lnTo>
                      <a:lnTo>
                        <a:pt x="727" y="63"/>
                      </a:lnTo>
                      <a:lnTo>
                        <a:pt x="719" y="40"/>
                      </a:lnTo>
                      <a:lnTo>
                        <a:pt x="710" y="19"/>
                      </a:lnTo>
                      <a:lnTo>
                        <a:pt x="698" y="0"/>
                      </a:lnTo>
                      <a:lnTo>
                        <a:pt x="696" y="2"/>
                      </a:lnTo>
                      <a:lnTo>
                        <a:pt x="706" y="23"/>
                      </a:lnTo>
                      <a:lnTo>
                        <a:pt x="715" y="44"/>
                      </a:lnTo>
                      <a:lnTo>
                        <a:pt x="723" y="65"/>
                      </a:lnTo>
                      <a:lnTo>
                        <a:pt x="729" y="85"/>
                      </a:lnTo>
                      <a:lnTo>
                        <a:pt x="734" y="108"/>
                      </a:lnTo>
                      <a:lnTo>
                        <a:pt x="738" y="131"/>
                      </a:lnTo>
                      <a:lnTo>
                        <a:pt x="740" y="154"/>
                      </a:lnTo>
                      <a:lnTo>
                        <a:pt x="740" y="178"/>
                      </a:lnTo>
                      <a:lnTo>
                        <a:pt x="738" y="211"/>
                      </a:lnTo>
                      <a:lnTo>
                        <a:pt x="734" y="243"/>
                      </a:lnTo>
                      <a:lnTo>
                        <a:pt x="727" y="275"/>
                      </a:lnTo>
                      <a:lnTo>
                        <a:pt x="717" y="304"/>
                      </a:lnTo>
                      <a:lnTo>
                        <a:pt x="717" y="305"/>
                      </a:lnTo>
                      <a:lnTo>
                        <a:pt x="723" y="296"/>
                      </a:lnTo>
                      <a:lnTo>
                        <a:pt x="729" y="285"/>
                      </a:lnTo>
                      <a:lnTo>
                        <a:pt x="736" y="260"/>
                      </a:lnTo>
                      <a:lnTo>
                        <a:pt x="740" y="233"/>
                      </a:lnTo>
                      <a:lnTo>
                        <a:pt x="744" y="205"/>
                      </a:lnTo>
                      <a:lnTo>
                        <a:pt x="744" y="178"/>
                      </a:lnTo>
                      <a:close/>
                      <a:moveTo>
                        <a:pt x="21" y="57"/>
                      </a:moveTo>
                      <a:lnTo>
                        <a:pt x="11" y="85"/>
                      </a:lnTo>
                      <a:lnTo>
                        <a:pt x="6" y="116"/>
                      </a:lnTo>
                      <a:lnTo>
                        <a:pt x="2" y="146"/>
                      </a:lnTo>
                      <a:lnTo>
                        <a:pt x="0" y="178"/>
                      </a:lnTo>
                      <a:lnTo>
                        <a:pt x="2" y="207"/>
                      </a:lnTo>
                      <a:lnTo>
                        <a:pt x="6" y="237"/>
                      </a:lnTo>
                      <a:lnTo>
                        <a:pt x="11" y="264"/>
                      </a:lnTo>
                      <a:lnTo>
                        <a:pt x="19" y="292"/>
                      </a:lnTo>
                      <a:lnTo>
                        <a:pt x="29" y="319"/>
                      </a:lnTo>
                      <a:lnTo>
                        <a:pt x="40" y="343"/>
                      </a:lnTo>
                      <a:lnTo>
                        <a:pt x="53" y="368"/>
                      </a:lnTo>
                      <a:lnTo>
                        <a:pt x="68" y="391"/>
                      </a:lnTo>
                      <a:lnTo>
                        <a:pt x="76" y="400"/>
                      </a:lnTo>
                      <a:lnTo>
                        <a:pt x="85" y="408"/>
                      </a:lnTo>
                      <a:lnTo>
                        <a:pt x="68" y="383"/>
                      </a:lnTo>
                      <a:lnTo>
                        <a:pt x="51" y="357"/>
                      </a:lnTo>
                      <a:lnTo>
                        <a:pt x="38" y="330"/>
                      </a:lnTo>
                      <a:lnTo>
                        <a:pt x="27" y="302"/>
                      </a:lnTo>
                      <a:lnTo>
                        <a:pt x="17" y="271"/>
                      </a:lnTo>
                      <a:lnTo>
                        <a:pt x="11" y="241"/>
                      </a:lnTo>
                      <a:lnTo>
                        <a:pt x="6" y="211"/>
                      </a:lnTo>
                      <a:lnTo>
                        <a:pt x="6" y="178"/>
                      </a:lnTo>
                      <a:lnTo>
                        <a:pt x="6" y="148"/>
                      </a:lnTo>
                      <a:lnTo>
                        <a:pt x="10" y="118"/>
                      </a:lnTo>
                      <a:lnTo>
                        <a:pt x="17" y="87"/>
                      </a:lnTo>
                      <a:lnTo>
                        <a:pt x="25" y="59"/>
                      </a:lnTo>
                      <a:lnTo>
                        <a:pt x="23" y="59"/>
                      </a:lnTo>
                      <a:lnTo>
                        <a:pt x="21" y="57"/>
                      </a:lnTo>
                      <a:close/>
                      <a:moveTo>
                        <a:pt x="535" y="512"/>
                      </a:moveTo>
                      <a:lnTo>
                        <a:pt x="560" y="501"/>
                      </a:lnTo>
                      <a:lnTo>
                        <a:pt x="581" y="486"/>
                      </a:lnTo>
                      <a:lnTo>
                        <a:pt x="603" y="470"/>
                      </a:lnTo>
                      <a:lnTo>
                        <a:pt x="622" y="453"/>
                      </a:lnTo>
                      <a:lnTo>
                        <a:pt x="641" y="434"/>
                      </a:lnTo>
                      <a:lnTo>
                        <a:pt x="658" y="415"/>
                      </a:lnTo>
                      <a:lnTo>
                        <a:pt x="675" y="395"/>
                      </a:lnTo>
                      <a:lnTo>
                        <a:pt x="691" y="374"/>
                      </a:lnTo>
                      <a:lnTo>
                        <a:pt x="692" y="362"/>
                      </a:lnTo>
                      <a:lnTo>
                        <a:pt x="696" y="353"/>
                      </a:lnTo>
                      <a:lnTo>
                        <a:pt x="679" y="381"/>
                      </a:lnTo>
                      <a:lnTo>
                        <a:pt x="660" y="408"/>
                      </a:lnTo>
                      <a:lnTo>
                        <a:pt x="639" y="431"/>
                      </a:lnTo>
                      <a:lnTo>
                        <a:pt x="617" y="453"/>
                      </a:lnTo>
                      <a:lnTo>
                        <a:pt x="592" y="474"/>
                      </a:lnTo>
                      <a:lnTo>
                        <a:pt x="565" y="491"/>
                      </a:lnTo>
                      <a:lnTo>
                        <a:pt x="537" y="506"/>
                      </a:lnTo>
                      <a:lnTo>
                        <a:pt x="507" y="520"/>
                      </a:lnTo>
                      <a:lnTo>
                        <a:pt x="522" y="516"/>
                      </a:lnTo>
                      <a:lnTo>
                        <a:pt x="535" y="512"/>
                      </a:lnTo>
                      <a:close/>
                    </a:path>
                  </a:pathLst>
                </a:custGeom>
                <a:solidFill>
                  <a:srgbClr val="B5B6D6"/>
                </a:solidFill>
                <a:ln w="9525">
                  <a:noFill/>
                  <a:round/>
                  <a:headEnd/>
                  <a:tailEnd/>
                </a:ln>
              </p:spPr>
              <p:txBody>
                <a:bodyPr/>
                <a:lstStyle/>
                <a:p>
                  <a:endParaRPr lang="en-US"/>
                </a:p>
              </p:txBody>
            </p:sp>
            <p:sp>
              <p:nvSpPr>
                <p:cNvPr id="22419" name="Freeform 597"/>
                <p:cNvSpPr>
                  <a:spLocks noEditPoints="1"/>
                </p:cNvSpPr>
                <p:nvPr/>
              </p:nvSpPr>
              <p:spPr bwMode="auto">
                <a:xfrm>
                  <a:off x="1468" y="2096"/>
                  <a:ext cx="740" cy="521"/>
                </a:xfrm>
                <a:custGeom>
                  <a:avLst/>
                  <a:gdLst>
                    <a:gd name="T0" fmla="*/ 740 w 740"/>
                    <a:gd name="T1" fmla="*/ 152 h 521"/>
                    <a:gd name="T2" fmla="*/ 734 w 740"/>
                    <a:gd name="T3" fmla="*/ 106 h 521"/>
                    <a:gd name="T4" fmla="*/ 723 w 740"/>
                    <a:gd name="T5" fmla="*/ 61 h 521"/>
                    <a:gd name="T6" fmla="*/ 706 w 740"/>
                    <a:gd name="T7" fmla="*/ 19 h 521"/>
                    <a:gd name="T8" fmla="*/ 694 w 740"/>
                    <a:gd name="T9" fmla="*/ 0 h 521"/>
                    <a:gd name="T10" fmla="*/ 702 w 740"/>
                    <a:gd name="T11" fmla="*/ 23 h 521"/>
                    <a:gd name="T12" fmla="*/ 719 w 740"/>
                    <a:gd name="T13" fmla="*/ 64 h 521"/>
                    <a:gd name="T14" fmla="*/ 728 w 740"/>
                    <a:gd name="T15" fmla="*/ 108 h 521"/>
                    <a:gd name="T16" fmla="*/ 734 w 740"/>
                    <a:gd name="T17" fmla="*/ 154 h 521"/>
                    <a:gd name="T18" fmla="*/ 734 w 740"/>
                    <a:gd name="T19" fmla="*/ 207 h 521"/>
                    <a:gd name="T20" fmla="*/ 725 w 740"/>
                    <a:gd name="T21" fmla="*/ 267 h 521"/>
                    <a:gd name="T22" fmla="*/ 715 w 740"/>
                    <a:gd name="T23" fmla="*/ 300 h 521"/>
                    <a:gd name="T24" fmla="*/ 719 w 740"/>
                    <a:gd name="T25" fmla="*/ 300 h 521"/>
                    <a:gd name="T26" fmla="*/ 730 w 740"/>
                    <a:gd name="T27" fmla="*/ 265 h 521"/>
                    <a:gd name="T28" fmla="*/ 740 w 740"/>
                    <a:gd name="T29" fmla="*/ 207 h 521"/>
                    <a:gd name="T30" fmla="*/ 21 w 740"/>
                    <a:gd name="T31" fmla="*/ 57 h 521"/>
                    <a:gd name="T32" fmla="*/ 6 w 740"/>
                    <a:gd name="T33" fmla="*/ 114 h 521"/>
                    <a:gd name="T34" fmla="*/ 0 w 740"/>
                    <a:gd name="T35" fmla="*/ 176 h 521"/>
                    <a:gd name="T36" fmla="*/ 6 w 740"/>
                    <a:gd name="T37" fmla="*/ 237 h 521"/>
                    <a:gd name="T38" fmla="*/ 21 w 740"/>
                    <a:gd name="T39" fmla="*/ 294 h 521"/>
                    <a:gd name="T40" fmla="*/ 44 w 740"/>
                    <a:gd name="T41" fmla="*/ 349 h 521"/>
                    <a:gd name="T42" fmla="*/ 74 w 740"/>
                    <a:gd name="T43" fmla="*/ 396 h 521"/>
                    <a:gd name="T44" fmla="*/ 93 w 740"/>
                    <a:gd name="T45" fmla="*/ 413 h 521"/>
                    <a:gd name="T46" fmla="*/ 57 w 740"/>
                    <a:gd name="T47" fmla="*/ 362 h 521"/>
                    <a:gd name="T48" fmla="*/ 28 w 740"/>
                    <a:gd name="T49" fmla="*/ 305 h 521"/>
                    <a:gd name="T50" fmla="*/ 11 w 740"/>
                    <a:gd name="T51" fmla="*/ 243 h 521"/>
                    <a:gd name="T52" fmla="*/ 6 w 740"/>
                    <a:gd name="T53" fmla="*/ 176 h 521"/>
                    <a:gd name="T54" fmla="*/ 9 w 740"/>
                    <a:gd name="T55" fmla="*/ 116 h 521"/>
                    <a:gd name="T56" fmla="*/ 25 w 740"/>
                    <a:gd name="T57" fmla="*/ 59 h 521"/>
                    <a:gd name="T58" fmla="*/ 21 w 740"/>
                    <a:gd name="T59" fmla="*/ 57 h 521"/>
                    <a:gd name="T60" fmla="*/ 546 w 740"/>
                    <a:gd name="T61" fmla="*/ 502 h 521"/>
                    <a:gd name="T62" fmla="*/ 596 w 740"/>
                    <a:gd name="T63" fmla="*/ 470 h 521"/>
                    <a:gd name="T64" fmla="*/ 639 w 740"/>
                    <a:gd name="T65" fmla="*/ 430 h 521"/>
                    <a:gd name="T66" fmla="*/ 675 w 740"/>
                    <a:gd name="T67" fmla="*/ 385 h 521"/>
                    <a:gd name="T68" fmla="*/ 694 w 740"/>
                    <a:gd name="T69" fmla="*/ 351 h 521"/>
                    <a:gd name="T70" fmla="*/ 679 w 740"/>
                    <a:gd name="T71" fmla="*/ 374 h 521"/>
                    <a:gd name="T72" fmla="*/ 635 w 740"/>
                    <a:gd name="T73" fmla="*/ 427 h 521"/>
                    <a:gd name="T74" fmla="*/ 584 w 740"/>
                    <a:gd name="T75" fmla="*/ 472 h 521"/>
                    <a:gd name="T76" fmla="*/ 524 w 740"/>
                    <a:gd name="T77" fmla="*/ 508 h 521"/>
                    <a:gd name="T78" fmla="*/ 505 w 740"/>
                    <a:gd name="T79" fmla="*/ 518 h 5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40"/>
                    <a:gd name="T121" fmla="*/ 0 h 521"/>
                    <a:gd name="T122" fmla="*/ 740 w 740"/>
                    <a:gd name="T123" fmla="*/ 521 h 5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40" h="521">
                      <a:moveTo>
                        <a:pt x="740" y="176"/>
                      </a:moveTo>
                      <a:lnTo>
                        <a:pt x="740" y="152"/>
                      </a:lnTo>
                      <a:lnTo>
                        <a:pt x="738" y="129"/>
                      </a:lnTo>
                      <a:lnTo>
                        <a:pt x="734" y="106"/>
                      </a:lnTo>
                      <a:lnTo>
                        <a:pt x="728" y="83"/>
                      </a:lnTo>
                      <a:lnTo>
                        <a:pt x="723" y="61"/>
                      </a:lnTo>
                      <a:lnTo>
                        <a:pt x="715" y="40"/>
                      </a:lnTo>
                      <a:lnTo>
                        <a:pt x="706" y="19"/>
                      </a:lnTo>
                      <a:lnTo>
                        <a:pt x="696" y="0"/>
                      </a:lnTo>
                      <a:lnTo>
                        <a:pt x="694" y="0"/>
                      </a:lnTo>
                      <a:lnTo>
                        <a:pt x="692" y="2"/>
                      </a:lnTo>
                      <a:lnTo>
                        <a:pt x="702" y="23"/>
                      </a:lnTo>
                      <a:lnTo>
                        <a:pt x="711" y="44"/>
                      </a:lnTo>
                      <a:lnTo>
                        <a:pt x="719" y="64"/>
                      </a:lnTo>
                      <a:lnTo>
                        <a:pt x="725" y="85"/>
                      </a:lnTo>
                      <a:lnTo>
                        <a:pt x="728" y="108"/>
                      </a:lnTo>
                      <a:lnTo>
                        <a:pt x="732" y="129"/>
                      </a:lnTo>
                      <a:lnTo>
                        <a:pt x="734" y="154"/>
                      </a:lnTo>
                      <a:lnTo>
                        <a:pt x="736" y="176"/>
                      </a:lnTo>
                      <a:lnTo>
                        <a:pt x="734" y="207"/>
                      </a:lnTo>
                      <a:lnTo>
                        <a:pt x="730" y="237"/>
                      </a:lnTo>
                      <a:lnTo>
                        <a:pt x="725" y="267"/>
                      </a:lnTo>
                      <a:lnTo>
                        <a:pt x="715" y="296"/>
                      </a:lnTo>
                      <a:lnTo>
                        <a:pt x="715" y="300"/>
                      </a:lnTo>
                      <a:lnTo>
                        <a:pt x="715" y="303"/>
                      </a:lnTo>
                      <a:lnTo>
                        <a:pt x="719" y="300"/>
                      </a:lnTo>
                      <a:lnTo>
                        <a:pt x="721" y="294"/>
                      </a:lnTo>
                      <a:lnTo>
                        <a:pt x="730" y="265"/>
                      </a:lnTo>
                      <a:lnTo>
                        <a:pt x="736" y="237"/>
                      </a:lnTo>
                      <a:lnTo>
                        <a:pt x="740" y="207"/>
                      </a:lnTo>
                      <a:lnTo>
                        <a:pt x="740" y="176"/>
                      </a:lnTo>
                      <a:close/>
                      <a:moveTo>
                        <a:pt x="21" y="57"/>
                      </a:moveTo>
                      <a:lnTo>
                        <a:pt x="11" y="85"/>
                      </a:lnTo>
                      <a:lnTo>
                        <a:pt x="6" y="114"/>
                      </a:lnTo>
                      <a:lnTo>
                        <a:pt x="2" y="144"/>
                      </a:lnTo>
                      <a:lnTo>
                        <a:pt x="0" y="176"/>
                      </a:lnTo>
                      <a:lnTo>
                        <a:pt x="2" y="207"/>
                      </a:lnTo>
                      <a:lnTo>
                        <a:pt x="6" y="237"/>
                      </a:lnTo>
                      <a:lnTo>
                        <a:pt x="11" y="265"/>
                      </a:lnTo>
                      <a:lnTo>
                        <a:pt x="21" y="294"/>
                      </a:lnTo>
                      <a:lnTo>
                        <a:pt x="30" y="322"/>
                      </a:lnTo>
                      <a:lnTo>
                        <a:pt x="44" y="349"/>
                      </a:lnTo>
                      <a:lnTo>
                        <a:pt x="59" y="374"/>
                      </a:lnTo>
                      <a:lnTo>
                        <a:pt x="74" y="396"/>
                      </a:lnTo>
                      <a:lnTo>
                        <a:pt x="83" y="406"/>
                      </a:lnTo>
                      <a:lnTo>
                        <a:pt x="93" y="413"/>
                      </a:lnTo>
                      <a:lnTo>
                        <a:pt x="74" y="389"/>
                      </a:lnTo>
                      <a:lnTo>
                        <a:pt x="57" y="362"/>
                      </a:lnTo>
                      <a:lnTo>
                        <a:pt x="42" y="334"/>
                      </a:lnTo>
                      <a:lnTo>
                        <a:pt x="28" y="305"/>
                      </a:lnTo>
                      <a:lnTo>
                        <a:pt x="19" y="275"/>
                      </a:lnTo>
                      <a:lnTo>
                        <a:pt x="11" y="243"/>
                      </a:lnTo>
                      <a:lnTo>
                        <a:pt x="8" y="210"/>
                      </a:lnTo>
                      <a:lnTo>
                        <a:pt x="6" y="176"/>
                      </a:lnTo>
                      <a:lnTo>
                        <a:pt x="8" y="146"/>
                      </a:lnTo>
                      <a:lnTo>
                        <a:pt x="9" y="116"/>
                      </a:lnTo>
                      <a:lnTo>
                        <a:pt x="17" y="87"/>
                      </a:lnTo>
                      <a:lnTo>
                        <a:pt x="25" y="59"/>
                      </a:lnTo>
                      <a:lnTo>
                        <a:pt x="23" y="57"/>
                      </a:lnTo>
                      <a:lnTo>
                        <a:pt x="21" y="57"/>
                      </a:lnTo>
                      <a:close/>
                      <a:moveTo>
                        <a:pt x="518" y="516"/>
                      </a:moveTo>
                      <a:lnTo>
                        <a:pt x="546" y="502"/>
                      </a:lnTo>
                      <a:lnTo>
                        <a:pt x="571" y="487"/>
                      </a:lnTo>
                      <a:lnTo>
                        <a:pt x="596" y="470"/>
                      </a:lnTo>
                      <a:lnTo>
                        <a:pt x="616" y="451"/>
                      </a:lnTo>
                      <a:lnTo>
                        <a:pt x="639" y="430"/>
                      </a:lnTo>
                      <a:lnTo>
                        <a:pt x="658" y="410"/>
                      </a:lnTo>
                      <a:lnTo>
                        <a:pt x="675" y="385"/>
                      </a:lnTo>
                      <a:lnTo>
                        <a:pt x="690" y="360"/>
                      </a:lnTo>
                      <a:lnTo>
                        <a:pt x="694" y="351"/>
                      </a:lnTo>
                      <a:lnTo>
                        <a:pt x="696" y="343"/>
                      </a:lnTo>
                      <a:lnTo>
                        <a:pt x="679" y="374"/>
                      </a:lnTo>
                      <a:lnTo>
                        <a:pt x="658" y="400"/>
                      </a:lnTo>
                      <a:lnTo>
                        <a:pt x="635" y="427"/>
                      </a:lnTo>
                      <a:lnTo>
                        <a:pt x="611" y="451"/>
                      </a:lnTo>
                      <a:lnTo>
                        <a:pt x="584" y="472"/>
                      </a:lnTo>
                      <a:lnTo>
                        <a:pt x="554" y="491"/>
                      </a:lnTo>
                      <a:lnTo>
                        <a:pt x="524" y="508"/>
                      </a:lnTo>
                      <a:lnTo>
                        <a:pt x="489" y="521"/>
                      </a:lnTo>
                      <a:lnTo>
                        <a:pt x="505" y="518"/>
                      </a:lnTo>
                      <a:lnTo>
                        <a:pt x="518" y="516"/>
                      </a:lnTo>
                      <a:close/>
                    </a:path>
                  </a:pathLst>
                </a:custGeom>
                <a:solidFill>
                  <a:srgbClr val="B5B6D6"/>
                </a:solidFill>
                <a:ln w="9525">
                  <a:noFill/>
                  <a:round/>
                  <a:headEnd/>
                  <a:tailEnd/>
                </a:ln>
              </p:spPr>
              <p:txBody>
                <a:bodyPr/>
                <a:lstStyle/>
                <a:p>
                  <a:endParaRPr lang="en-US"/>
                </a:p>
              </p:txBody>
            </p:sp>
            <p:sp>
              <p:nvSpPr>
                <p:cNvPr id="22420" name="Freeform 598"/>
                <p:cNvSpPr>
                  <a:spLocks noEditPoints="1"/>
                </p:cNvSpPr>
                <p:nvPr/>
              </p:nvSpPr>
              <p:spPr bwMode="auto">
                <a:xfrm>
                  <a:off x="1472" y="2096"/>
                  <a:ext cx="734" cy="523"/>
                </a:xfrm>
                <a:custGeom>
                  <a:avLst/>
                  <a:gdLst>
                    <a:gd name="T0" fmla="*/ 734 w 734"/>
                    <a:gd name="T1" fmla="*/ 152 h 523"/>
                    <a:gd name="T2" fmla="*/ 728 w 734"/>
                    <a:gd name="T3" fmla="*/ 106 h 523"/>
                    <a:gd name="T4" fmla="*/ 717 w 734"/>
                    <a:gd name="T5" fmla="*/ 63 h 523"/>
                    <a:gd name="T6" fmla="*/ 700 w 734"/>
                    <a:gd name="T7" fmla="*/ 21 h 523"/>
                    <a:gd name="T8" fmla="*/ 688 w 734"/>
                    <a:gd name="T9" fmla="*/ 2 h 523"/>
                    <a:gd name="T10" fmla="*/ 696 w 734"/>
                    <a:gd name="T11" fmla="*/ 25 h 523"/>
                    <a:gd name="T12" fmla="*/ 711 w 734"/>
                    <a:gd name="T13" fmla="*/ 64 h 523"/>
                    <a:gd name="T14" fmla="*/ 723 w 734"/>
                    <a:gd name="T15" fmla="*/ 108 h 523"/>
                    <a:gd name="T16" fmla="*/ 728 w 734"/>
                    <a:gd name="T17" fmla="*/ 154 h 523"/>
                    <a:gd name="T18" fmla="*/ 728 w 734"/>
                    <a:gd name="T19" fmla="*/ 205 h 523"/>
                    <a:gd name="T20" fmla="*/ 719 w 734"/>
                    <a:gd name="T21" fmla="*/ 262 h 523"/>
                    <a:gd name="T22" fmla="*/ 711 w 734"/>
                    <a:gd name="T23" fmla="*/ 296 h 523"/>
                    <a:gd name="T24" fmla="*/ 721 w 734"/>
                    <a:gd name="T25" fmla="*/ 273 h 523"/>
                    <a:gd name="T26" fmla="*/ 732 w 734"/>
                    <a:gd name="T27" fmla="*/ 209 h 523"/>
                    <a:gd name="T28" fmla="*/ 19 w 734"/>
                    <a:gd name="T29" fmla="*/ 57 h 523"/>
                    <a:gd name="T30" fmla="*/ 4 w 734"/>
                    <a:gd name="T31" fmla="*/ 116 h 523"/>
                    <a:gd name="T32" fmla="*/ 0 w 734"/>
                    <a:gd name="T33" fmla="*/ 176 h 523"/>
                    <a:gd name="T34" fmla="*/ 5 w 734"/>
                    <a:gd name="T35" fmla="*/ 239 h 523"/>
                    <a:gd name="T36" fmla="*/ 21 w 734"/>
                    <a:gd name="T37" fmla="*/ 300 h 523"/>
                    <a:gd name="T38" fmla="*/ 45 w 734"/>
                    <a:gd name="T39" fmla="*/ 355 h 523"/>
                    <a:gd name="T40" fmla="*/ 79 w 734"/>
                    <a:gd name="T41" fmla="*/ 406 h 523"/>
                    <a:gd name="T42" fmla="*/ 98 w 734"/>
                    <a:gd name="T43" fmla="*/ 421 h 523"/>
                    <a:gd name="T44" fmla="*/ 59 w 734"/>
                    <a:gd name="T45" fmla="*/ 370 h 523"/>
                    <a:gd name="T46" fmla="*/ 28 w 734"/>
                    <a:gd name="T47" fmla="*/ 309 h 523"/>
                    <a:gd name="T48" fmla="*/ 11 w 734"/>
                    <a:gd name="T49" fmla="*/ 245 h 523"/>
                    <a:gd name="T50" fmla="*/ 4 w 734"/>
                    <a:gd name="T51" fmla="*/ 176 h 523"/>
                    <a:gd name="T52" fmla="*/ 9 w 734"/>
                    <a:gd name="T53" fmla="*/ 118 h 523"/>
                    <a:gd name="T54" fmla="*/ 23 w 734"/>
                    <a:gd name="T55" fmla="*/ 61 h 523"/>
                    <a:gd name="T56" fmla="*/ 19 w 734"/>
                    <a:gd name="T57" fmla="*/ 57 h 523"/>
                    <a:gd name="T58" fmla="*/ 531 w 734"/>
                    <a:gd name="T59" fmla="*/ 504 h 523"/>
                    <a:gd name="T60" fmla="*/ 586 w 734"/>
                    <a:gd name="T61" fmla="*/ 472 h 523"/>
                    <a:gd name="T62" fmla="*/ 633 w 734"/>
                    <a:gd name="T63" fmla="*/ 429 h 523"/>
                    <a:gd name="T64" fmla="*/ 673 w 734"/>
                    <a:gd name="T65" fmla="*/ 379 h 523"/>
                    <a:gd name="T66" fmla="*/ 692 w 734"/>
                    <a:gd name="T67" fmla="*/ 343 h 523"/>
                    <a:gd name="T68" fmla="*/ 685 w 734"/>
                    <a:gd name="T69" fmla="*/ 351 h 523"/>
                    <a:gd name="T70" fmla="*/ 666 w 734"/>
                    <a:gd name="T71" fmla="*/ 383 h 523"/>
                    <a:gd name="T72" fmla="*/ 643 w 734"/>
                    <a:gd name="T73" fmla="*/ 411 h 523"/>
                    <a:gd name="T74" fmla="*/ 616 w 734"/>
                    <a:gd name="T75" fmla="*/ 438 h 523"/>
                    <a:gd name="T76" fmla="*/ 588 w 734"/>
                    <a:gd name="T77" fmla="*/ 463 h 523"/>
                    <a:gd name="T78" fmla="*/ 557 w 734"/>
                    <a:gd name="T79" fmla="*/ 485 h 523"/>
                    <a:gd name="T80" fmla="*/ 525 w 734"/>
                    <a:gd name="T81" fmla="*/ 502 h 523"/>
                    <a:gd name="T82" fmla="*/ 489 w 734"/>
                    <a:gd name="T83" fmla="*/ 518 h 523"/>
                    <a:gd name="T84" fmla="*/ 487 w 734"/>
                    <a:gd name="T85" fmla="*/ 521 h 5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34"/>
                    <a:gd name="T130" fmla="*/ 0 h 523"/>
                    <a:gd name="T131" fmla="*/ 734 w 734"/>
                    <a:gd name="T132" fmla="*/ 523 h 52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34" h="523">
                      <a:moveTo>
                        <a:pt x="734" y="176"/>
                      </a:moveTo>
                      <a:lnTo>
                        <a:pt x="734" y="152"/>
                      </a:lnTo>
                      <a:lnTo>
                        <a:pt x="732" y="129"/>
                      </a:lnTo>
                      <a:lnTo>
                        <a:pt x="728" y="106"/>
                      </a:lnTo>
                      <a:lnTo>
                        <a:pt x="723" y="83"/>
                      </a:lnTo>
                      <a:lnTo>
                        <a:pt x="717" y="63"/>
                      </a:lnTo>
                      <a:lnTo>
                        <a:pt x="709" y="42"/>
                      </a:lnTo>
                      <a:lnTo>
                        <a:pt x="700" y="21"/>
                      </a:lnTo>
                      <a:lnTo>
                        <a:pt x="690" y="0"/>
                      </a:lnTo>
                      <a:lnTo>
                        <a:pt x="688" y="2"/>
                      </a:lnTo>
                      <a:lnTo>
                        <a:pt x="686" y="4"/>
                      </a:lnTo>
                      <a:lnTo>
                        <a:pt x="696" y="25"/>
                      </a:lnTo>
                      <a:lnTo>
                        <a:pt x="705" y="44"/>
                      </a:lnTo>
                      <a:lnTo>
                        <a:pt x="711" y="64"/>
                      </a:lnTo>
                      <a:lnTo>
                        <a:pt x="719" y="85"/>
                      </a:lnTo>
                      <a:lnTo>
                        <a:pt x="723" y="108"/>
                      </a:lnTo>
                      <a:lnTo>
                        <a:pt x="726" y="131"/>
                      </a:lnTo>
                      <a:lnTo>
                        <a:pt x="728" y="154"/>
                      </a:lnTo>
                      <a:lnTo>
                        <a:pt x="730" y="176"/>
                      </a:lnTo>
                      <a:lnTo>
                        <a:pt x="728" y="205"/>
                      </a:lnTo>
                      <a:lnTo>
                        <a:pt x="724" y="233"/>
                      </a:lnTo>
                      <a:lnTo>
                        <a:pt x="719" y="262"/>
                      </a:lnTo>
                      <a:lnTo>
                        <a:pt x="711" y="288"/>
                      </a:lnTo>
                      <a:lnTo>
                        <a:pt x="711" y="296"/>
                      </a:lnTo>
                      <a:lnTo>
                        <a:pt x="711" y="302"/>
                      </a:lnTo>
                      <a:lnTo>
                        <a:pt x="721" y="273"/>
                      </a:lnTo>
                      <a:lnTo>
                        <a:pt x="728" y="241"/>
                      </a:lnTo>
                      <a:lnTo>
                        <a:pt x="732" y="209"/>
                      </a:lnTo>
                      <a:lnTo>
                        <a:pt x="734" y="176"/>
                      </a:lnTo>
                      <a:close/>
                      <a:moveTo>
                        <a:pt x="19" y="57"/>
                      </a:moveTo>
                      <a:lnTo>
                        <a:pt x="11" y="85"/>
                      </a:lnTo>
                      <a:lnTo>
                        <a:pt x="4" y="116"/>
                      </a:lnTo>
                      <a:lnTo>
                        <a:pt x="0" y="146"/>
                      </a:lnTo>
                      <a:lnTo>
                        <a:pt x="0" y="176"/>
                      </a:lnTo>
                      <a:lnTo>
                        <a:pt x="0" y="209"/>
                      </a:lnTo>
                      <a:lnTo>
                        <a:pt x="5" y="239"/>
                      </a:lnTo>
                      <a:lnTo>
                        <a:pt x="11" y="269"/>
                      </a:lnTo>
                      <a:lnTo>
                        <a:pt x="21" y="300"/>
                      </a:lnTo>
                      <a:lnTo>
                        <a:pt x="32" y="328"/>
                      </a:lnTo>
                      <a:lnTo>
                        <a:pt x="45" y="355"/>
                      </a:lnTo>
                      <a:lnTo>
                        <a:pt x="62" y="381"/>
                      </a:lnTo>
                      <a:lnTo>
                        <a:pt x="79" y="406"/>
                      </a:lnTo>
                      <a:lnTo>
                        <a:pt x="89" y="413"/>
                      </a:lnTo>
                      <a:lnTo>
                        <a:pt x="98" y="421"/>
                      </a:lnTo>
                      <a:lnTo>
                        <a:pt x="78" y="396"/>
                      </a:lnTo>
                      <a:lnTo>
                        <a:pt x="59" y="370"/>
                      </a:lnTo>
                      <a:lnTo>
                        <a:pt x="43" y="339"/>
                      </a:lnTo>
                      <a:lnTo>
                        <a:pt x="28" y="309"/>
                      </a:lnTo>
                      <a:lnTo>
                        <a:pt x="19" y="279"/>
                      </a:lnTo>
                      <a:lnTo>
                        <a:pt x="11" y="245"/>
                      </a:lnTo>
                      <a:lnTo>
                        <a:pt x="5" y="210"/>
                      </a:lnTo>
                      <a:lnTo>
                        <a:pt x="4" y="176"/>
                      </a:lnTo>
                      <a:lnTo>
                        <a:pt x="5" y="146"/>
                      </a:lnTo>
                      <a:lnTo>
                        <a:pt x="9" y="118"/>
                      </a:lnTo>
                      <a:lnTo>
                        <a:pt x="15" y="89"/>
                      </a:lnTo>
                      <a:lnTo>
                        <a:pt x="23" y="61"/>
                      </a:lnTo>
                      <a:lnTo>
                        <a:pt x="21" y="59"/>
                      </a:lnTo>
                      <a:lnTo>
                        <a:pt x="19" y="57"/>
                      </a:lnTo>
                      <a:close/>
                      <a:moveTo>
                        <a:pt x="501" y="518"/>
                      </a:moveTo>
                      <a:lnTo>
                        <a:pt x="531" y="504"/>
                      </a:lnTo>
                      <a:lnTo>
                        <a:pt x="559" y="489"/>
                      </a:lnTo>
                      <a:lnTo>
                        <a:pt x="586" y="472"/>
                      </a:lnTo>
                      <a:lnTo>
                        <a:pt x="611" y="451"/>
                      </a:lnTo>
                      <a:lnTo>
                        <a:pt x="633" y="429"/>
                      </a:lnTo>
                      <a:lnTo>
                        <a:pt x="654" y="406"/>
                      </a:lnTo>
                      <a:lnTo>
                        <a:pt x="673" y="379"/>
                      </a:lnTo>
                      <a:lnTo>
                        <a:pt x="690" y="351"/>
                      </a:lnTo>
                      <a:lnTo>
                        <a:pt x="692" y="343"/>
                      </a:lnTo>
                      <a:lnTo>
                        <a:pt x="694" y="334"/>
                      </a:lnTo>
                      <a:lnTo>
                        <a:pt x="685" y="351"/>
                      </a:lnTo>
                      <a:lnTo>
                        <a:pt x="675" y="366"/>
                      </a:lnTo>
                      <a:lnTo>
                        <a:pt x="666" y="383"/>
                      </a:lnTo>
                      <a:lnTo>
                        <a:pt x="654" y="398"/>
                      </a:lnTo>
                      <a:lnTo>
                        <a:pt x="643" y="411"/>
                      </a:lnTo>
                      <a:lnTo>
                        <a:pt x="630" y="427"/>
                      </a:lnTo>
                      <a:lnTo>
                        <a:pt x="616" y="438"/>
                      </a:lnTo>
                      <a:lnTo>
                        <a:pt x="603" y="451"/>
                      </a:lnTo>
                      <a:lnTo>
                        <a:pt x="588" y="463"/>
                      </a:lnTo>
                      <a:lnTo>
                        <a:pt x="573" y="474"/>
                      </a:lnTo>
                      <a:lnTo>
                        <a:pt x="557" y="485"/>
                      </a:lnTo>
                      <a:lnTo>
                        <a:pt x="542" y="493"/>
                      </a:lnTo>
                      <a:lnTo>
                        <a:pt x="525" y="502"/>
                      </a:lnTo>
                      <a:lnTo>
                        <a:pt x="508" y="510"/>
                      </a:lnTo>
                      <a:lnTo>
                        <a:pt x="489" y="518"/>
                      </a:lnTo>
                      <a:lnTo>
                        <a:pt x="472" y="523"/>
                      </a:lnTo>
                      <a:lnTo>
                        <a:pt x="487" y="521"/>
                      </a:lnTo>
                      <a:lnTo>
                        <a:pt x="501" y="518"/>
                      </a:lnTo>
                      <a:close/>
                    </a:path>
                  </a:pathLst>
                </a:custGeom>
                <a:solidFill>
                  <a:srgbClr val="B6B7D6"/>
                </a:solidFill>
                <a:ln w="9525">
                  <a:noFill/>
                  <a:round/>
                  <a:headEnd/>
                  <a:tailEnd/>
                </a:ln>
              </p:spPr>
              <p:txBody>
                <a:bodyPr/>
                <a:lstStyle/>
                <a:p>
                  <a:endParaRPr lang="en-US"/>
                </a:p>
              </p:txBody>
            </p:sp>
            <p:sp>
              <p:nvSpPr>
                <p:cNvPr id="22421" name="Freeform 599"/>
                <p:cNvSpPr>
                  <a:spLocks noEditPoints="1"/>
                </p:cNvSpPr>
                <p:nvPr/>
              </p:nvSpPr>
              <p:spPr bwMode="auto">
                <a:xfrm>
                  <a:off x="1474" y="2098"/>
                  <a:ext cx="730" cy="523"/>
                </a:xfrm>
                <a:custGeom>
                  <a:avLst/>
                  <a:gdLst>
                    <a:gd name="T0" fmla="*/ 728 w 730"/>
                    <a:gd name="T1" fmla="*/ 152 h 523"/>
                    <a:gd name="T2" fmla="*/ 722 w 730"/>
                    <a:gd name="T3" fmla="*/ 106 h 523"/>
                    <a:gd name="T4" fmla="*/ 713 w 730"/>
                    <a:gd name="T5" fmla="*/ 62 h 523"/>
                    <a:gd name="T6" fmla="*/ 696 w 730"/>
                    <a:gd name="T7" fmla="*/ 21 h 523"/>
                    <a:gd name="T8" fmla="*/ 684 w 730"/>
                    <a:gd name="T9" fmla="*/ 2 h 523"/>
                    <a:gd name="T10" fmla="*/ 683 w 730"/>
                    <a:gd name="T11" fmla="*/ 4 h 523"/>
                    <a:gd name="T12" fmla="*/ 692 w 730"/>
                    <a:gd name="T13" fmla="*/ 25 h 523"/>
                    <a:gd name="T14" fmla="*/ 707 w 730"/>
                    <a:gd name="T15" fmla="*/ 64 h 523"/>
                    <a:gd name="T16" fmla="*/ 719 w 730"/>
                    <a:gd name="T17" fmla="*/ 106 h 523"/>
                    <a:gd name="T18" fmla="*/ 724 w 730"/>
                    <a:gd name="T19" fmla="*/ 152 h 523"/>
                    <a:gd name="T20" fmla="*/ 724 w 730"/>
                    <a:gd name="T21" fmla="*/ 201 h 523"/>
                    <a:gd name="T22" fmla="*/ 717 w 730"/>
                    <a:gd name="T23" fmla="*/ 256 h 523"/>
                    <a:gd name="T24" fmla="*/ 709 w 730"/>
                    <a:gd name="T25" fmla="*/ 288 h 523"/>
                    <a:gd name="T26" fmla="*/ 719 w 730"/>
                    <a:gd name="T27" fmla="*/ 265 h 523"/>
                    <a:gd name="T28" fmla="*/ 728 w 730"/>
                    <a:gd name="T29" fmla="*/ 205 h 523"/>
                    <a:gd name="T30" fmla="*/ 19 w 730"/>
                    <a:gd name="T31" fmla="*/ 57 h 523"/>
                    <a:gd name="T32" fmla="*/ 3 w 730"/>
                    <a:gd name="T33" fmla="*/ 114 h 523"/>
                    <a:gd name="T34" fmla="*/ 0 w 730"/>
                    <a:gd name="T35" fmla="*/ 174 h 523"/>
                    <a:gd name="T36" fmla="*/ 5 w 730"/>
                    <a:gd name="T37" fmla="*/ 241 h 523"/>
                    <a:gd name="T38" fmla="*/ 22 w 730"/>
                    <a:gd name="T39" fmla="*/ 303 h 523"/>
                    <a:gd name="T40" fmla="*/ 51 w 730"/>
                    <a:gd name="T41" fmla="*/ 360 h 523"/>
                    <a:gd name="T42" fmla="*/ 87 w 730"/>
                    <a:gd name="T43" fmla="*/ 411 h 523"/>
                    <a:gd name="T44" fmla="*/ 106 w 730"/>
                    <a:gd name="T45" fmla="*/ 425 h 523"/>
                    <a:gd name="T46" fmla="*/ 108 w 730"/>
                    <a:gd name="T47" fmla="*/ 427 h 523"/>
                    <a:gd name="T48" fmla="*/ 64 w 730"/>
                    <a:gd name="T49" fmla="*/ 373 h 523"/>
                    <a:gd name="T50" fmla="*/ 32 w 730"/>
                    <a:gd name="T51" fmla="*/ 313 h 523"/>
                    <a:gd name="T52" fmla="*/ 11 w 730"/>
                    <a:gd name="T53" fmla="*/ 246 h 523"/>
                    <a:gd name="T54" fmla="*/ 3 w 730"/>
                    <a:gd name="T55" fmla="*/ 174 h 523"/>
                    <a:gd name="T56" fmla="*/ 9 w 730"/>
                    <a:gd name="T57" fmla="*/ 116 h 523"/>
                    <a:gd name="T58" fmla="*/ 22 w 730"/>
                    <a:gd name="T59" fmla="*/ 61 h 523"/>
                    <a:gd name="T60" fmla="*/ 19 w 730"/>
                    <a:gd name="T61" fmla="*/ 57 h 523"/>
                    <a:gd name="T62" fmla="*/ 518 w 730"/>
                    <a:gd name="T63" fmla="*/ 506 h 523"/>
                    <a:gd name="T64" fmla="*/ 578 w 730"/>
                    <a:gd name="T65" fmla="*/ 470 h 523"/>
                    <a:gd name="T66" fmla="*/ 629 w 730"/>
                    <a:gd name="T67" fmla="*/ 425 h 523"/>
                    <a:gd name="T68" fmla="*/ 673 w 730"/>
                    <a:gd name="T69" fmla="*/ 372 h 523"/>
                    <a:gd name="T70" fmla="*/ 692 w 730"/>
                    <a:gd name="T71" fmla="*/ 332 h 523"/>
                    <a:gd name="T72" fmla="*/ 684 w 730"/>
                    <a:gd name="T73" fmla="*/ 341 h 523"/>
                    <a:gd name="T74" fmla="*/ 664 w 730"/>
                    <a:gd name="T75" fmla="*/ 375 h 523"/>
                    <a:gd name="T76" fmla="*/ 639 w 730"/>
                    <a:gd name="T77" fmla="*/ 408 h 523"/>
                    <a:gd name="T78" fmla="*/ 612 w 730"/>
                    <a:gd name="T79" fmla="*/ 436 h 523"/>
                    <a:gd name="T80" fmla="*/ 582 w 730"/>
                    <a:gd name="T81" fmla="*/ 463 h 523"/>
                    <a:gd name="T82" fmla="*/ 548 w 730"/>
                    <a:gd name="T83" fmla="*/ 483 h 523"/>
                    <a:gd name="T84" fmla="*/ 514 w 730"/>
                    <a:gd name="T85" fmla="*/ 502 h 523"/>
                    <a:gd name="T86" fmla="*/ 476 w 730"/>
                    <a:gd name="T87" fmla="*/ 518 h 523"/>
                    <a:gd name="T88" fmla="*/ 470 w 730"/>
                    <a:gd name="T89" fmla="*/ 521 h 5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30"/>
                    <a:gd name="T136" fmla="*/ 0 h 523"/>
                    <a:gd name="T137" fmla="*/ 730 w 730"/>
                    <a:gd name="T138" fmla="*/ 523 h 5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30" h="523">
                      <a:moveTo>
                        <a:pt x="730" y="174"/>
                      </a:moveTo>
                      <a:lnTo>
                        <a:pt x="728" y="152"/>
                      </a:lnTo>
                      <a:lnTo>
                        <a:pt x="726" y="127"/>
                      </a:lnTo>
                      <a:lnTo>
                        <a:pt x="722" y="106"/>
                      </a:lnTo>
                      <a:lnTo>
                        <a:pt x="719" y="83"/>
                      </a:lnTo>
                      <a:lnTo>
                        <a:pt x="713" y="62"/>
                      </a:lnTo>
                      <a:lnTo>
                        <a:pt x="705" y="42"/>
                      </a:lnTo>
                      <a:lnTo>
                        <a:pt x="696" y="21"/>
                      </a:lnTo>
                      <a:lnTo>
                        <a:pt x="686" y="0"/>
                      </a:lnTo>
                      <a:lnTo>
                        <a:pt x="684" y="2"/>
                      </a:lnTo>
                      <a:lnTo>
                        <a:pt x="683" y="4"/>
                      </a:lnTo>
                      <a:lnTo>
                        <a:pt x="692" y="25"/>
                      </a:lnTo>
                      <a:lnTo>
                        <a:pt x="702" y="44"/>
                      </a:lnTo>
                      <a:lnTo>
                        <a:pt x="707" y="64"/>
                      </a:lnTo>
                      <a:lnTo>
                        <a:pt x="715" y="85"/>
                      </a:lnTo>
                      <a:lnTo>
                        <a:pt x="719" y="106"/>
                      </a:lnTo>
                      <a:lnTo>
                        <a:pt x="722" y="129"/>
                      </a:lnTo>
                      <a:lnTo>
                        <a:pt x="724" y="152"/>
                      </a:lnTo>
                      <a:lnTo>
                        <a:pt x="724" y="174"/>
                      </a:lnTo>
                      <a:lnTo>
                        <a:pt x="724" y="201"/>
                      </a:lnTo>
                      <a:lnTo>
                        <a:pt x="721" y="229"/>
                      </a:lnTo>
                      <a:lnTo>
                        <a:pt x="717" y="256"/>
                      </a:lnTo>
                      <a:lnTo>
                        <a:pt x="709" y="281"/>
                      </a:lnTo>
                      <a:lnTo>
                        <a:pt x="709" y="288"/>
                      </a:lnTo>
                      <a:lnTo>
                        <a:pt x="709" y="294"/>
                      </a:lnTo>
                      <a:lnTo>
                        <a:pt x="719" y="265"/>
                      </a:lnTo>
                      <a:lnTo>
                        <a:pt x="724" y="235"/>
                      </a:lnTo>
                      <a:lnTo>
                        <a:pt x="728" y="205"/>
                      </a:lnTo>
                      <a:lnTo>
                        <a:pt x="730" y="174"/>
                      </a:lnTo>
                      <a:close/>
                      <a:moveTo>
                        <a:pt x="19" y="57"/>
                      </a:moveTo>
                      <a:lnTo>
                        <a:pt x="11" y="85"/>
                      </a:lnTo>
                      <a:lnTo>
                        <a:pt x="3" y="114"/>
                      </a:lnTo>
                      <a:lnTo>
                        <a:pt x="2" y="144"/>
                      </a:lnTo>
                      <a:lnTo>
                        <a:pt x="0" y="174"/>
                      </a:lnTo>
                      <a:lnTo>
                        <a:pt x="2" y="208"/>
                      </a:lnTo>
                      <a:lnTo>
                        <a:pt x="5" y="241"/>
                      </a:lnTo>
                      <a:lnTo>
                        <a:pt x="13" y="273"/>
                      </a:lnTo>
                      <a:lnTo>
                        <a:pt x="22" y="303"/>
                      </a:lnTo>
                      <a:lnTo>
                        <a:pt x="36" y="332"/>
                      </a:lnTo>
                      <a:lnTo>
                        <a:pt x="51" y="360"/>
                      </a:lnTo>
                      <a:lnTo>
                        <a:pt x="68" y="387"/>
                      </a:lnTo>
                      <a:lnTo>
                        <a:pt x="87" y="411"/>
                      </a:lnTo>
                      <a:lnTo>
                        <a:pt x="96" y="419"/>
                      </a:lnTo>
                      <a:lnTo>
                        <a:pt x="106" y="425"/>
                      </a:lnTo>
                      <a:lnTo>
                        <a:pt x="106" y="427"/>
                      </a:lnTo>
                      <a:lnTo>
                        <a:pt x="108" y="427"/>
                      </a:lnTo>
                      <a:lnTo>
                        <a:pt x="85" y="402"/>
                      </a:lnTo>
                      <a:lnTo>
                        <a:pt x="64" y="373"/>
                      </a:lnTo>
                      <a:lnTo>
                        <a:pt x="47" y="345"/>
                      </a:lnTo>
                      <a:lnTo>
                        <a:pt x="32" y="313"/>
                      </a:lnTo>
                      <a:lnTo>
                        <a:pt x="21" y="281"/>
                      </a:lnTo>
                      <a:lnTo>
                        <a:pt x="11" y="246"/>
                      </a:lnTo>
                      <a:lnTo>
                        <a:pt x="5" y="210"/>
                      </a:lnTo>
                      <a:lnTo>
                        <a:pt x="3" y="174"/>
                      </a:lnTo>
                      <a:lnTo>
                        <a:pt x="5" y="144"/>
                      </a:lnTo>
                      <a:lnTo>
                        <a:pt x="9" y="116"/>
                      </a:lnTo>
                      <a:lnTo>
                        <a:pt x="15" y="87"/>
                      </a:lnTo>
                      <a:lnTo>
                        <a:pt x="22" y="61"/>
                      </a:lnTo>
                      <a:lnTo>
                        <a:pt x="21" y="59"/>
                      </a:lnTo>
                      <a:lnTo>
                        <a:pt x="19" y="57"/>
                      </a:lnTo>
                      <a:close/>
                      <a:moveTo>
                        <a:pt x="483" y="519"/>
                      </a:moveTo>
                      <a:lnTo>
                        <a:pt x="518" y="506"/>
                      </a:lnTo>
                      <a:lnTo>
                        <a:pt x="548" y="489"/>
                      </a:lnTo>
                      <a:lnTo>
                        <a:pt x="578" y="470"/>
                      </a:lnTo>
                      <a:lnTo>
                        <a:pt x="605" y="449"/>
                      </a:lnTo>
                      <a:lnTo>
                        <a:pt x="629" y="425"/>
                      </a:lnTo>
                      <a:lnTo>
                        <a:pt x="652" y="398"/>
                      </a:lnTo>
                      <a:lnTo>
                        <a:pt x="673" y="372"/>
                      </a:lnTo>
                      <a:lnTo>
                        <a:pt x="690" y="341"/>
                      </a:lnTo>
                      <a:lnTo>
                        <a:pt x="692" y="332"/>
                      </a:lnTo>
                      <a:lnTo>
                        <a:pt x="692" y="324"/>
                      </a:lnTo>
                      <a:lnTo>
                        <a:pt x="684" y="341"/>
                      </a:lnTo>
                      <a:lnTo>
                        <a:pt x="675" y="358"/>
                      </a:lnTo>
                      <a:lnTo>
                        <a:pt x="664" y="375"/>
                      </a:lnTo>
                      <a:lnTo>
                        <a:pt x="652" y="392"/>
                      </a:lnTo>
                      <a:lnTo>
                        <a:pt x="639" y="408"/>
                      </a:lnTo>
                      <a:lnTo>
                        <a:pt x="626" y="423"/>
                      </a:lnTo>
                      <a:lnTo>
                        <a:pt x="612" y="436"/>
                      </a:lnTo>
                      <a:lnTo>
                        <a:pt x="597" y="449"/>
                      </a:lnTo>
                      <a:lnTo>
                        <a:pt x="582" y="463"/>
                      </a:lnTo>
                      <a:lnTo>
                        <a:pt x="565" y="474"/>
                      </a:lnTo>
                      <a:lnTo>
                        <a:pt x="548" y="483"/>
                      </a:lnTo>
                      <a:lnTo>
                        <a:pt x="531" y="495"/>
                      </a:lnTo>
                      <a:lnTo>
                        <a:pt x="514" y="502"/>
                      </a:lnTo>
                      <a:lnTo>
                        <a:pt x="495" y="510"/>
                      </a:lnTo>
                      <a:lnTo>
                        <a:pt x="476" y="518"/>
                      </a:lnTo>
                      <a:lnTo>
                        <a:pt x="455" y="523"/>
                      </a:lnTo>
                      <a:lnTo>
                        <a:pt x="470" y="521"/>
                      </a:lnTo>
                      <a:lnTo>
                        <a:pt x="483" y="519"/>
                      </a:lnTo>
                      <a:close/>
                    </a:path>
                  </a:pathLst>
                </a:custGeom>
                <a:solidFill>
                  <a:srgbClr val="B6B7D6"/>
                </a:solidFill>
                <a:ln w="9525">
                  <a:noFill/>
                  <a:round/>
                  <a:headEnd/>
                  <a:tailEnd/>
                </a:ln>
              </p:spPr>
              <p:txBody>
                <a:bodyPr/>
                <a:lstStyle/>
                <a:p>
                  <a:endParaRPr lang="en-US"/>
                </a:p>
              </p:txBody>
            </p:sp>
            <p:sp>
              <p:nvSpPr>
                <p:cNvPr id="22422" name="Freeform 600"/>
                <p:cNvSpPr>
                  <a:spLocks noEditPoints="1"/>
                </p:cNvSpPr>
                <p:nvPr/>
              </p:nvSpPr>
              <p:spPr bwMode="auto">
                <a:xfrm>
                  <a:off x="1476" y="2100"/>
                  <a:ext cx="726" cy="523"/>
                </a:xfrm>
                <a:custGeom>
                  <a:avLst/>
                  <a:gdLst>
                    <a:gd name="T0" fmla="*/ 724 w 726"/>
                    <a:gd name="T1" fmla="*/ 150 h 523"/>
                    <a:gd name="T2" fmla="*/ 719 w 726"/>
                    <a:gd name="T3" fmla="*/ 104 h 523"/>
                    <a:gd name="T4" fmla="*/ 707 w 726"/>
                    <a:gd name="T5" fmla="*/ 60 h 523"/>
                    <a:gd name="T6" fmla="*/ 692 w 726"/>
                    <a:gd name="T7" fmla="*/ 21 h 523"/>
                    <a:gd name="T8" fmla="*/ 682 w 726"/>
                    <a:gd name="T9" fmla="*/ 2 h 523"/>
                    <a:gd name="T10" fmla="*/ 681 w 726"/>
                    <a:gd name="T11" fmla="*/ 4 h 523"/>
                    <a:gd name="T12" fmla="*/ 688 w 726"/>
                    <a:gd name="T13" fmla="*/ 23 h 523"/>
                    <a:gd name="T14" fmla="*/ 703 w 726"/>
                    <a:gd name="T15" fmla="*/ 62 h 523"/>
                    <a:gd name="T16" fmla="*/ 715 w 726"/>
                    <a:gd name="T17" fmla="*/ 106 h 523"/>
                    <a:gd name="T18" fmla="*/ 720 w 726"/>
                    <a:gd name="T19" fmla="*/ 150 h 523"/>
                    <a:gd name="T20" fmla="*/ 720 w 726"/>
                    <a:gd name="T21" fmla="*/ 197 h 523"/>
                    <a:gd name="T22" fmla="*/ 713 w 726"/>
                    <a:gd name="T23" fmla="*/ 248 h 523"/>
                    <a:gd name="T24" fmla="*/ 707 w 726"/>
                    <a:gd name="T25" fmla="*/ 279 h 523"/>
                    <a:gd name="T26" fmla="*/ 715 w 726"/>
                    <a:gd name="T27" fmla="*/ 258 h 523"/>
                    <a:gd name="T28" fmla="*/ 724 w 726"/>
                    <a:gd name="T29" fmla="*/ 201 h 523"/>
                    <a:gd name="T30" fmla="*/ 19 w 726"/>
                    <a:gd name="T31" fmla="*/ 57 h 523"/>
                    <a:gd name="T32" fmla="*/ 5 w 726"/>
                    <a:gd name="T33" fmla="*/ 114 h 523"/>
                    <a:gd name="T34" fmla="*/ 0 w 726"/>
                    <a:gd name="T35" fmla="*/ 172 h 523"/>
                    <a:gd name="T36" fmla="*/ 7 w 726"/>
                    <a:gd name="T37" fmla="*/ 241 h 523"/>
                    <a:gd name="T38" fmla="*/ 24 w 726"/>
                    <a:gd name="T39" fmla="*/ 305 h 523"/>
                    <a:gd name="T40" fmla="*/ 55 w 726"/>
                    <a:gd name="T41" fmla="*/ 366 h 523"/>
                    <a:gd name="T42" fmla="*/ 94 w 726"/>
                    <a:gd name="T43" fmla="*/ 417 h 523"/>
                    <a:gd name="T44" fmla="*/ 104 w 726"/>
                    <a:gd name="T45" fmla="*/ 423 h 523"/>
                    <a:gd name="T46" fmla="*/ 117 w 726"/>
                    <a:gd name="T47" fmla="*/ 434 h 523"/>
                    <a:gd name="T48" fmla="*/ 70 w 726"/>
                    <a:gd name="T49" fmla="*/ 379 h 523"/>
                    <a:gd name="T50" fmla="*/ 36 w 726"/>
                    <a:gd name="T51" fmla="*/ 316 h 523"/>
                    <a:gd name="T52" fmla="*/ 13 w 726"/>
                    <a:gd name="T53" fmla="*/ 246 h 523"/>
                    <a:gd name="T54" fmla="*/ 7 w 726"/>
                    <a:gd name="T55" fmla="*/ 210 h 523"/>
                    <a:gd name="T56" fmla="*/ 3 w 726"/>
                    <a:gd name="T57" fmla="*/ 172 h 523"/>
                    <a:gd name="T58" fmla="*/ 9 w 726"/>
                    <a:gd name="T59" fmla="*/ 114 h 523"/>
                    <a:gd name="T60" fmla="*/ 22 w 726"/>
                    <a:gd name="T61" fmla="*/ 60 h 523"/>
                    <a:gd name="T62" fmla="*/ 19 w 726"/>
                    <a:gd name="T63" fmla="*/ 57 h 523"/>
                    <a:gd name="T64" fmla="*/ 485 w 726"/>
                    <a:gd name="T65" fmla="*/ 514 h 523"/>
                    <a:gd name="T66" fmla="*/ 521 w 726"/>
                    <a:gd name="T67" fmla="*/ 498 h 523"/>
                    <a:gd name="T68" fmla="*/ 553 w 726"/>
                    <a:gd name="T69" fmla="*/ 481 h 523"/>
                    <a:gd name="T70" fmla="*/ 584 w 726"/>
                    <a:gd name="T71" fmla="*/ 459 h 523"/>
                    <a:gd name="T72" fmla="*/ 612 w 726"/>
                    <a:gd name="T73" fmla="*/ 434 h 523"/>
                    <a:gd name="T74" fmla="*/ 639 w 726"/>
                    <a:gd name="T75" fmla="*/ 407 h 523"/>
                    <a:gd name="T76" fmla="*/ 662 w 726"/>
                    <a:gd name="T77" fmla="*/ 379 h 523"/>
                    <a:gd name="T78" fmla="*/ 681 w 726"/>
                    <a:gd name="T79" fmla="*/ 347 h 523"/>
                    <a:gd name="T80" fmla="*/ 690 w 726"/>
                    <a:gd name="T81" fmla="*/ 322 h 523"/>
                    <a:gd name="T82" fmla="*/ 692 w 726"/>
                    <a:gd name="T83" fmla="*/ 315 h 523"/>
                    <a:gd name="T84" fmla="*/ 682 w 726"/>
                    <a:gd name="T85" fmla="*/ 334 h 523"/>
                    <a:gd name="T86" fmla="*/ 662 w 726"/>
                    <a:gd name="T87" fmla="*/ 370 h 523"/>
                    <a:gd name="T88" fmla="*/ 635 w 726"/>
                    <a:gd name="T89" fmla="*/ 404 h 523"/>
                    <a:gd name="T90" fmla="*/ 607 w 726"/>
                    <a:gd name="T91" fmla="*/ 434 h 523"/>
                    <a:gd name="T92" fmla="*/ 574 w 726"/>
                    <a:gd name="T93" fmla="*/ 461 h 523"/>
                    <a:gd name="T94" fmla="*/ 538 w 726"/>
                    <a:gd name="T95" fmla="*/ 483 h 523"/>
                    <a:gd name="T96" fmla="*/ 500 w 726"/>
                    <a:gd name="T97" fmla="*/ 502 h 523"/>
                    <a:gd name="T98" fmla="*/ 461 w 726"/>
                    <a:gd name="T99" fmla="*/ 517 h 523"/>
                    <a:gd name="T100" fmla="*/ 453 w 726"/>
                    <a:gd name="T101" fmla="*/ 521 h 5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26"/>
                    <a:gd name="T154" fmla="*/ 0 h 523"/>
                    <a:gd name="T155" fmla="*/ 726 w 726"/>
                    <a:gd name="T156" fmla="*/ 523 h 5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26" h="523">
                      <a:moveTo>
                        <a:pt x="726" y="172"/>
                      </a:moveTo>
                      <a:lnTo>
                        <a:pt x="724" y="150"/>
                      </a:lnTo>
                      <a:lnTo>
                        <a:pt x="722" y="127"/>
                      </a:lnTo>
                      <a:lnTo>
                        <a:pt x="719" y="104"/>
                      </a:lnTo>
                      <a:lnTo>
                        <a:pt x="715" y="81"/>
                      </a:lnTo>
                      <a:lnTo>
                        <a:pt x="707" y="60"/>
                      </a:lnTo>
                      <a:lnTo>
                        <a:pt x="701" y="40"/>
                      </a:lnTo>
                      <a:lnTo>
                        <a:pt x="692" y="21"/>
                      </a:lnTo>
                      <a:lnTo>
                        <a:pt x="682" y="0"/>
                      </a:lnTo>
                      <a:lnTo>
                        <a:pt x="682" y="2"/>
                      </a:lnTo>
                      <a:lnTo>
                        <a:pt x="681" y="2"/>
                      </a:lnTo>
                      <a:lnTo>
                        <a:pt x="681" y="4"/>
                      </a:lnTo>
                      <a:lnTo>
                        <a:pt x="679" y="4"/>
                      </a:lnTo>
                      <a:lnTo>
                        <a:pt x="688" y="23"/>
                      </a:lnTo>
                      <a:lnTo>
                        <a:pt x="698" y="43"/>
                      </a:lnTo>
                      <a:lnTo>
                        <a:pt x="703" y="62"/>
                      </a:lnTo>
                      <a:lnTo>
                        <a:pt x="709" y="83"/>
                      </a:lnTo>
                      <a:lnTo>
                        <a:pt x="715" y="106"/>
                      </a:lnTo>
                      <a:lnTo>
                        <a:pt x="719" y="127"/>
                      </a:lnTo>
                      <a:lnTo>
                        <a:pt x="720" y="150"/>
                      </a:lnTo>
                      <a:lnTo>
                        <a:pt x="720" y="172"/>
                      </a:lnTo>
                      <a:lnTo>
                        <a:pt x="720" y="197"/>
                      </a:lnTo>
                      <a:lnTo>
                        <a:pt x="717" y="224"/>
                      </a:lnTo>
                      <a:lnTo>
                        <a:pt x="713" y="248"/>
                      </a:lnTo>
                      <a:lnTo>
                        <a:pt x="707" y="273"/>
                      </a:lnTo>
                      <a:lnTo>
                        <a:pt x="707" y="279"/>
                      </a:lnTo>
                      <a:lnTo>
                        <a:pt x="707" y="284"/>
                      </a:lnTo>
                      <a:lnTo>
                        <a:pt x="715" y="258"/>
                      </a:lnTo>
                      <a:lnTo>
                        <a:pt x="720" y="229"/>
                      </a:lnTo>
                      <a:lnTo>
                        <a:pt x="724" y="201"/>
                      </a:lnTo>
                      <a:lnTo>
                        <a:pt x="726" y="172"/>
                      </a:lnTo>
                      <a:close/>
                      <a:moveTo>
                        <a:pt x="19" y="57"/>
                      </a:moveTo>
                      <a:lnTo>
                        <a:pt x="11" y="85"/>
                      </a:lnTo>
                      <a:lnTo>
                        <a:pt x="5" y="114"/>
                      </a:lnTo>
                      <a:lnTo>
                        <a:pt x="1" y="142"/>
                      </a:lnTo>
                      <a:lnTo>
                        <a:pt x="0" y="172"/>
                      </a:lnTo>
                      <a:lnTo>
                        <a:pt x="1" y="206"/>
                      </a:lnTo>
                      <a:lnTo>
                        <a:pt x="7" y="241"/>
                      </a:lnTo>
                      <a:lnTo>
                        <a:pt x="15" y="275"/>
                      </a:lnTo>
                      <a:lnTo>
                        <a:pt x="24" y="305"/>
                      </a:lnTo>
                      <a:lnTo>
                        <a:pt x="39" y="335"/>
                      </a:lnTo>
                      <a:lnTo>
                        <a:pt x="55" y="366"/>
                      </a:lnTo>
                      <a:lnTo>
                        <a:pt x="74" y="392"/>
                      </a:lnTo>
                      <a:lnTo>
                        <a:pt x="94" y="417"/>
                      </a:lnTo>
                      <a:lnTo>
                        <a:pt x="98" y="421"/>
                      </a:lnTo>
                      <a:lnTo>
                        <a:pt x="104" y="423"/>
                      </a:lnTo>
                      <a:lnTo>
                        <a:pt x="110" y="428"/>
                      </a:lnTo>
                      <a:lnTo>
                        <a:pt x="117" y="434"/>
                      </a:lnTo>
                      <a:lnTo>
                        <a:pt x="93" y="407"/>
                      </a:lnTo>
                      <a:lnTo>
                        <a:pt x="70" y="379"/>
                      </a:lnTo>
                      <a:lnTo>
                        <a:pt x="51" y="349"/>
                      </a:lnTo>
                      <a:lnTo>
                        <a:pt x="36" y="316"/>
                      </a:lnTo>
                      <a:lnTo>
                        <a:pt x="22" y="282"/>
                      </a:lnTo>
                      <a:lnTo>
                        <a:pt x="13" y="246"/>
                      </a:lnTo>
                      <a:lnTo>
                        <a:pt x="9" y="229"/>
                      </a:lnTo>
                      <a:lnTo>
                        <a:pt x="7" y="210"/>
                      </a:lnTo>
                      <a:lnTo>
                        <a:pt x="5" y="191"/>
                      </a:lnTo>
                      <a:lnTo>
                        <a:pt x="3" y="172"/>
                      </a:lnTo>
                      <a:lnTo>
                        <a:pt x="5" y="142"/>
                      </a:lnTo>
                      <a:lnTo>
                        <a:pt x="9" y="114"/>
                      </a:lnTo>
                      <a:lnTo>
                        <a:pt x="15" y="87"/>
                      </a:lnTo>
                      <a:lnTo>
                        <a:pt x="22" y="60"/>
                      </a:lnTo>
                      <a:lnTo>
                        <a:pt x="20" y="59"/>
                      </a:lnTo>
                      <a:lnTo>
                        <a:pt x="19" y="57"/>
                      </a:lnTo>
                      <a:close/>
                      <a:moveTo>
                        <a:pt x="468" y="519"/>
                      </a:moveTo>
                      <a:lnTo>
                        <a:pt x="485" y="514"/>
                      </a:lnTo>
                      <a:lnTo>
                        <a:pt x="504" y="506"/>
                      </a:lnTo>
                      <a:lnTo>
                        <a:pt x="521" y="498"/>
                      </a:lnTo>
                      <a:lnTo>
                        <a:pt x="538" y="489"/>
                      </a:lnTo>
                      <a:lnTo>
                        <a:pt x="553" y="481"/>
                      </a:lnTo>
                      <a:lnTo>
                        <a:pt x="569" y="470"/>
                      </a:lnTo>
                      <a:lnTo>
                        <a:pt x="584" y="459"/>
                      </a:lnTo>
                      <a:lnTo>
                        <a:pt x="599" y="447"/>
                      </a:lnTo>
                      <a:lnTo>
                        <a:pt x="612" y="434"/>
                      </a:lnTo>
                      <a:lnTo>
                        <a:pt x="626" y="423"/>
                      </a:lnTo>
                      <a:lnTo>
                        <a:pt x="639" y="407"/>
                      </a:lnTo>
                      <a:lnTo>
                        <a:pt x="650" y="394"/>
                      </a:lnTo>
                      <a:lnTo>
                        <a:pt x="662" y="379"/>
                      </a:lnTo>
                      <a:lnTo>
                        <a:pt x="671" y="362"/>
                      </a:lnTo>
                      <a:lnTo>
                        <a:pt x="681" y="347"/>
                      </a:lnTo>
                      <a:lnTo>
                        <a:pt x="690" y="330"/>
                      </a:lnTo>
                      <a:lnTo>
                        <a:pt x="690" y="322"/>
                      </a:lnTo>
                      <a:lnTo>
                        <a:pt x="692" y="315"/>
                      </a:lnTo>
                      <a:lnTo>
                        <a:pt x="682" y="334"/>
                      </a:lnTo>
                      <a:lnTo>
                        <a:pt x="673" y="352"/>
                      </a:lnTo>
                      <a:lnTo>
                        <a:pt x="662" y="370"/>
                      </a:lnTo>
                      <a:lnTo>
                        <a:pt x="648" y="387"/>
                      </a:lnTo>
                      <a:lnTo>
                        <a:pt x="635" y="404"/>
                      </a:lnTo>
                      <a:lnTo>
                        <a:pt x="622" y="419"/>
                      </a:lnTo>
                      <a:lnTo>
                        <a:pt x="607" y="434"/>
                      </a:lnTo>
                      <a:lnTo>
                        <a:pt x="591" y="447"/>
                      </a:lnTo>
                      <a:lnTo>
                        <a:pt x="574" y="461"/>
                      </a:lnTo>
                      <a:lnTo>
                        <a:pt x="557" y="474"/>
                      </a:lnTo>
                      <a:lnTo>
                        <a:pt x="538" y="483"/>
                      </a:lnTo>
                      <a:lnTo>
                        <a:pt x="519" y="495"/>
                      </a:lnTo>
                      <a:lnTo>
                        <a:pt x="500" y="502"/>
                      </a:lnTo>
                      <a:lnTo>
                        <a:pt x="480" y="510"/>
                      </a:lnTo>
                      <a:lnTo>
                        <a:pt x="461" y="517"/>
                      </a:lnTo>
                      <a:lnTo>
                        <a:pt x="438" y="523"/>
                      </a:lnTo>
                      <a:lnTo>
                        <a:pt x="453" y="521"/>
                      </a:lnTo>
                      <a:lnTo>
                        <a:pt x="468" y="519"/>
                      </a:lnTo>
                      <a:close/>
                    </a:path>
                  </a:pathLst>
                </a:custGeom>
                <a:solidFill>
                  <a:srgbClr val="B6B7D6"/>
                </a:solidFill>
                <a:ln w="9525">
                  <a:noFill/>
                  <a:round/>
                  <a:headEnd/>
                  <a:tailEnd/>
                </a:ln>
              </p:spPr>
              <p:txBody>
                <a:bodyPr/>
                <a:lstStyle/>
                <a:p>
                  <a:endParaRPr lang="en-US"/>
                </a:p>
              </p:txBody>
            </p:sp>
            <p:sp>
              <p:nvSpPr>
                <p:cNvPr id="22423" name="Freeform 601"/>
                <p:cNvSpPr>
                  <a:spLocks noEditPoints="1"/>
                </p:cNvSpPr>
                <p:nvPr/>
              </p:nvSpPr>
              <p:spPr bwMode="auto">
                <a:xfrm>
                  <a:off x="1477" y="2102"/>
                  <a:ext cx="721" cy="521"/>
                </a:xfrm>
                <a:custGeom>
                  <a:avLst/>
                  <a:gdLst>
                    <a:gd name="T0" fmla="*/ 721 w 721"/>
                    <a:gd name="T1" fmla="*/ 148 h 521"/>
                    <a:gd name="T2" fmla="*/ 716 w 721"/>
                    <a:gd name="T3" fmla="*/ 102 h 521"/>
                    <a:gd name="T4" fmla="*/ 704 w 721"/>
                    <a:gd name="T5" fmla="*/ 60 h 521"/>
                    <a:gd name="T6" fmla="*/ 689 w 721"/>
                    <a:gd name="T7" fmla="*/ 21 h 521"/>
                    <a:gd name="T8" fmla="*/ 678 w 721"/>
                    <a:gd name="T9" fmla="*/ 2 h 521"/>
                    <a:gd name="T10" fmla="*/ 685 w 721"/>
                    <a:gd name="T11" fmla="*/ 22 h 521"/>
                    <a:gd name="T12" fmla="*/ 700 w 721"/>
                    <a:gd name="T13" fmla="*/ 62 h 521"/>
                    <a:gd name="T14" fmla="*/ 712 w 721"/>
                    <a:gd name="T15" fmla="*/ 104 h 521"/>
                    <a:gd name="T16" fmla="*/ 718 w 721"/>
                    <a:gd name="T17" fmla="*/ 148 h 521"/>
                    <a:gd name="T18" fmla="*/ 718 w 721"/>
                    <a:gd name="T19" fmla="*/ 195 h 521"/>
                    <a:gd name="T20" fmla="*/ 710 w 721"/>
                    <a:gd name="T21" fmla="*/ 241 h 521"/>
                    <a:gd name="T22" fmla="*/ 706 w 721"/>
                    <a:gd name="T23" fmla="*/ 271 h 521"/>
                    <a:gd name="T24" fmla="*/ 714 w 721"/>
                    <a:gd name="T25" fmla="*/ 252 h 521"/>
                    <a:gd name="T26" fmla="*/ 721 w 721"/>
                    <a:gd name="T27" fmla="*/ 197 h 521"/>
                    <a:gd name="T28" fmla="*/ 19 w 721"/>
                    <a:gd name="T29" fmla="*/ 57 h 521"/>
                    <a:gd name="T30" fmla="*/ 6 w 721"/>
                    <a:gd name="T31" fmla="*/ 112 h 521"/>
                    <a:gd name="T32" fmla="*/ 0 w 721"/>
                    <a:gd name="T33" fmla="*/ 170 h 521"/>
                    <a:gd name="T34" fmla="*/ 8 w 721"/>
                    <a:gd name="T35" fmla="*/ 242 h 521"/>
                    <a:gd name="T36" fmla="*/ 29 w 721"/>
                    <a:gd name="T37" fmla="*/ 309 h 521"/>
                    <a:gd name="T38" fmla="*/ 61 w 721"/>
                    <a:gd name="T39" fmla="*/ 369 h 521"/>
                    <a:gd name="T40" fmla="*/ 105 w 721"/>
                    <a:gd name="T41" fmla="*/ 423 h 521"/>
                    <a:gd name="T42" fmla="*/ 128 w 721"/>
                    <a:gd name="T43" fmla="*/ 440 h 521"/>
                    <a:gd name="T44" fmla="*/ 101 w 721"/>
                    <a:gd name="T45" fmla="*/ 413 h 521"/>
                    <a:gd name="T46" fmla="*/ 78 w 721"/>
                    <a:gd name="T47" fmla="*/ 385 h 521"/>
                    <a:gd name="T48" fmla="*/ 57 w 721"/>
                    <a:gd name="T49" fmla="*/ 354 h 521"/>
                    <a:gd name="T50" fmla="*/ 38 w 721"/>
                    <a:gd name="T51" fmla="*/ 320 h 521"/>
                    <a:gd name="T52" fmla="*/ 25 w 721"/>
                    <a:gd name="T53" fmla="*/ 286 h 521"/>
                    <a:gd name="T54" fmla="*/ 14 w 721"/>
                    <a:gd name="T55" fmla="*/ 248 h 521"/>
                    <a:gd name="T56" fmla="*/ 8 w 721"/>
                    <a:gd name="T57" fmla="*/ 210 h 521"/>
                    <a:gd name="T58" fmla="*/ 6 w 721"/>
                    <a:gd name="T59" fmla="*/ 170 h 521"/>
                    <a:gd name="T60" fmla="*/ 10 w 721"/>
                    <a:gd name="T61" fmla="*/ 113 h 521"/>
                    <a:gd name="T62" fmla="*/ 23 w 721"/>
                    <a:gd name="T63" fmla="*/ 58 h 521"/>
                    <a:gd name="T64" fmla="*/ 19 w 721"/>
                    <a:gd name="T65" fmla="*/ 57 h 521"/>
                    <a:gd name="T66" fmla="*/ 473 w 721"/>
                    <a:gd name="T67" fmla="*/ 514 h 521"/>
                    <a:gd name="T68" fmla="*/ 511 w 721"/>
                    <a:gd name="T69" fmla="*/ 498 h 521"/>
                    <a:gd name="T70" fmla="*/ 545 w 721"/>
                    <a:gd name="T71" fmla="*/ 479 h 521"/>
                    <a:gd name="T72" fmla="*/ 579 w 721"/>
                    <a:gd name="T73" fmla="*/ 459 h 521"/>
                    <a:gd name="T74" fmla="*/ 609 w 721"/>
                    <a:gd name="T75" fmla="*/ 432 h 521"/>
                    <a:gd name="T76" fmla="*/ 636 w 721"/>
                    <a:gd name="T77" fmla="*/ 404 h 521"/>
                    <a:gd name="T78" fmla="*/ 661 w 721"/>
                    <a:gd name="T79" fmla="*/ 371 h 521"/>
                    <a:gd name="T80" fmla="*/ 681 w 721"/>
                    <a:gd name="T81" fmla="*/ 337 h 521"/>
                    <a:gd name="T82" fmla="*/ 691 w 721"/>
                    <a:gd name="T83" fmla="*/ 316 h 521"/>
                    <a:gd name="T84" fmla="*/ 691 w 721"/>
                    <a:gd name="T85" fmla="*/ 309 h 521"/>
                    <a:gd name="T86" fmla="*/ 681 w 721"/>
                    <a:gd name="T87" fmla="*/ 324 h 521"/>
                    <a:gd name="T88" fmla="*/ 661 w 721"/>
                    <a:gd name="T89" fmla="*/ 364 h 521"/>
                    <a:gd name="T90" fmla="*/ 634 w 721"/>
                    <a:gd name="T91" fmla="*/ 400 h 521"/>
                    <a:gd name="T92" fmla="*/ 602 w 721"/>
                    <a:gd name="T93" fmla="*/ 432 h 521"/>
                    <a:gd name="T94" fmla="*/ 568 w 721"/>
                    <a:gd name="T95" fmla="*/ 460 h 521"/>
                    <a:gd name="T96" fmla="*/ 530 w 721"/>
                    <a:gd name="T97" fmla="*/ 483 h 521"/>
                    <a:gd name="T98" fmla="*/ 488 w 721"/>
                    <a:gd name="T99" fmla="*/ 502 h 521"/>
                    <a:gd name="T100" fmla="*/ 444 w 721"/>
                    <a:gd name="T101" fmla="*/ 515 h 521"/>
                    <a:gd name="T102" fmla="*/ 437 w 721"/>
                    <a:gd name="T103" fmla="*/ 521 h 5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1"/>
                    <a:gd name="T157" fmla="*/ 0 h 521"/>
                    <a:gd name="T158" fmla="*/ 721 w 721"/>
                    <a:gd name="T159" fmla="*/ 521 h 52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1" h="521">
                      <a:moveTo>
                        <a:pt x="721" y="170"/>
                      </a:moveTo>
                      <a:lnTo>
                        <a:pt x="721" y="148"/>
                      </a:lnTo>
                      <a:lnTo>
                        <a:pt x="719" y="125"/>
                      </a:lnTo>
                      <a:lnTo>
                        <a:pt x="716" y="102"/>
                      </a:lnTo>
                      <a:lnTo>
                        <a:pt x="712" y="81"/>
                      </a:lnTo>
                      <a:lnTo>
                        <a:pt x="704" y="60"/>
                      </a:lnTo>
                      <a:lnTo>
                        <a:pt x="699" y="40"/>
                      </a:lnTo>
                      <a:lnTo>
                        <a:pt x="689" y="21"/>
                      </a:lnTo>
                      <a:lnTo>
                        <a:pt x="680" y="0"/>
                      </a:lnTo>
                      <a:lnTo>
                        <a:pt x="678" y="2"/>
                      </a:lnTo>
                      <a:lnTo>
                        <a:pt x="676" y="4"/>
                      </a:lnTo>
                      <a:lnTo>
                        <a:pt x="685" y="22"/>
                      </a:lnTo>
                      <a:lnTo>
                        <a:pt x="695" y="41"/>
                      </a:lnTo>
                      <a:lnTo>
                        <a:pt x="700" y="62"/>
                      </a:lnTo>
                      <a:lnTo>
                        <a:pt x="706" y="83"/>
                      </a:lnTo>
                      <a:lnTo>
                        <a:pt x="712" y="104"/>
                      </a:lnTo>
                      <a:lnTo>
                        <a:pt x="716" y="125"/>
                      </a:lnTo>
                      <a:lnTo>
                        <a:pt x="718" y="148"/>
                      </a:lnTo>
                      <a:lnTo>
                        <a:pt x="718" y="170"/>
                      </a:lnTo>
                      <a:lnTo>
                        <a:pt x="718" y="195"/>
                      </a:lnTo>
                      <a:lnTo>
                        <a:pt x="714" y="218"/>
                      </a:lnTo>
                      <a:lnTo>
                        <a:pt x="710" y="241"/>
                      </a:lnTo>
                      <a:lnTo>
                        <a:pt x="704" y="263"/>
                      </a:lnTo>
                      <a:lnTo>
                        <a:pt x="706" y="271"/>
                      </a:lnTo>
                      <a:lnTo>
                        <a:pt x="706" y="277"/>
                      </a:lnTo>
                      <a:lnTo>
                        <a:pt x="714" y="252"/>
                      </a:lnTo>
                      <a:lnTo>
                        <a:pt x="718" y="225"/>
                      </a:lnTo>
                      <a:lnTo>
                        <a:pt x="721" y="197"/>
                      </a:lnTo>
                      <a:lnTo>
                        <a:pt x="721" y="170"/>
                      </a:lnTo>
                      <a:close/>
                      <a:moveTo>
                        <a:pt x="19" y="57"/>
                      </a:moveTo>
                      <a:lnTo>
                        <a:pt x="12" y="83"/>
                      </a:lnTo>
                      <a:lnTo>
                        <a:pt x="6" y="112"/>
                      </a:lnTo>
                      <a:lnTo>
                        <a:pt x="2" y="140"/>
                      </a:lnTo>
                      <a:lnTo>
                        <a:pt x="0" y="170"/>
                      </a:lnTo>
                      <a:lnTo>
                        <a:pt x="2" y="206"/>
                      </a:lnTo>
                      <a:lnTo>
                        <a:pt x="8" y="242"/>
                      </a:lnTo>
                      <a:lnTo>
                        <a:pt x="18" y="277"/>
                      </a:lnTo>
                      <a:lnTo>
                        <a:pt x="29" y="309"/>
                      </a:lnTo>
                      <a:lnTo>
                        <a:pt x="44" y="341"/>
                      </a:lnTo>
                      <a:lnTo>
                        <a:pt x="61" y="369"/>
                      </a:lnTo>
                      <a:lnTo>
                        <a:pt x="82" y="398"/>
                      </a:lnTo>
                      <a:lnTo>
                        <a:pt x="105" y="423"/>
                      </a:lnTo>
                      <a:lnTo>
                        <a:pt x="116" y="432"/>
                      </a:lnTo>
                      <a:lnTo>
                        <a:pt x="128" y="440"/>
                      </a:lnTo>
                      <a:lnTo>
                        <a:pt x="114" y="426"/>
                      </a:lnTo>
                      <a:lnTo>
                        <a:pt x="101" y="413"/>
                      </a:lnTo>
                      <a:lnTo>
                        <a:pt x="90" y="400"/>
                      </a:lnTo>
                      <a:lnTo>
                        <a:pt x="78" y="385"/>
                      </a:lnTo>
                      <a:lnTo>
                        <a:pt x="67" y="369"/>
                      </a:lnTo>
                      <a:lnTo>
                        <a:pt x="57" y="354"/>
                      </a:lnTo>
                      <a:lnTo>
                        <a:pt x="48" y="337"/>
                      </a:lnTo>
                      <a:lnTo>
                        <a:pt x="38" y="320"/>
                      </a:lnTo>
                      <a:lnTo>
                        <a:pt x="31" y="303"/>
                      </a:lnTo>
                      <a:lnTo>
                        <a:pt x="25" y="286"/>
                      </a:lnTo>
                      <a:lnTo>
                        <a:pt x="19" y="267"/>
                      </a:lnTo>
                      <a:lnTo>
                        <a:pt x="14" y="248"/>
                      </a:lnTo>
                      <a:lnTo>
                        <a:pt x="10" y="229"/>
                      </a:lnTo>
                      <a:lnTo>
                        <a:pt x="8" y="210"/>
                      </a:lnTo>
                      <a:lnTo>
                        <a:pt x="6" y="189"/>
                      </a:lnTo>
                      <a:lnTo>
                        <a:pt x="6" y="170"/>
                      </a:lnTo>
                      <a:lnTo>
                        <a:pt x="6" y="142"/>
                      </a:lnTo>
                      <a:lnTo>
                        <a:pt x="10" y="113"/>
                      </a:lnTo>
                      <a:lnTo>
                        <a:pt x="16" y="85"/>
                      </a:lnTo>
                      <a:lnTo>
                        <a:pt x="23" y="58"/>
                      </a:lnTo>
                      <a:lnTo>
                        <a:pt x="21" y="58"/>
                      </a:lnTo>
                      <a:lnTo>
                        <a:pt x="19" y="57"/>
                      </a:lnTo>
                      <a:close/>
                      <a:moveTo>
                        <a:pt x="452" y="519"/>
                      </a:moveTo>
                      <a:lnTo>
                        <a:pt x="473" y="514"/>
                      </a:lnTo>
                      <a:lnTo>
                        <a:pt x="492" y="506"/>
                      </a:lnTo>
                      <a:lnTo>
                        <a:pt x="511" y="498"/>
                      </a:lnTo>
                      <a:lnTo>
                        <a:pt x="528" y="491"/>
                      </a:lnTo>
                      <a:lnTo>
                        <a:pt x="545" y="479"/>
                      </a:lnTo>
                      <a:lnTo>
                        <a:pt x="562" y="470"/>
                      </a:lnTo>
                      <a:lnTo>
                        <a:pt x="579" y="459"/>
                      </a:lnTo>
                      <a:lnTo>
                        <a:pt x="594" y="445"/>
                      </a:lnTo>
                      <a:lnTo>
                        <a:pt x="609" y="432"/>
                      </a:lnTo>
                      <a:lnTo>
                        <a:pt x="623" y="419"/>
                      </a:lnTo>
                      <a:lnTo>
                        <a:pt x="636" y="404"/>
                      </a:lnTo>
                      <a:lnTo>
                        <a:pt x="649" y="388"/>
                      </a:lnTo>
                      <a:lnTo>
                        <a:pt x="661" y="371"/>
                      </a:lnTo>
                      <a:lnTo>
                        <a:pt x="672" y="354"/>
                      </a:lnTo>
                      <a:lnTo>
                        <a:pt x="681" y="337"/>
                      </a:lnTo>
                      <a:lnTo>
                        <a:pt x="689" y="320"/>
                      </a:lnTo>
                      <a:lnTo>
                        <a:pt x="691" y="316"/>
                      </a:lnTo>
                      <a:lnTo>
                        <a:pt x="691" y="313"/>
                      </a:lnTo>
                      <a:lnTo>
                        <a:pt x="691" y="309"/>
                      </a:lnTo>
                      <a:lnTo>
                        <a:pt x="691" y="303"/>
                      </a:lnTo>
                      <a:lnTo>
                        <a:pt x="681" y="324"/>
                      </a:lnTo>
                      <a:lnTo>
                        <a:pt x="672" y="345"/>
                      </a:lnTo>
                      <a:lnTo>
                        <a:pt x="661" y="364"/>
                      </a:lnTo>
                      <a:lnTo>
                        <a:pt x="647" y="383"/>
                      </a:lnTo>
                      <a:lnTo>
                        <a:pt x="634" y="400"/>
                      </a:lnTo>
                      <a:lnTo>
                        <a:pt x="619" y="417"/>
                      </a:lnTo>
                      <a:lnTo>
                        <a:pt x="602" y="432"/>
                      </a:lnTo>
                      <a:lnTo>
                        <a:pt x="587" y="447"/>
                      </a:lnTo>
                      <a:lnTo>
                        <a:pt x="568" y="460"/>
                      </a:lnTo>
                      <a:lnTo>
                        <a:pt x="549" y="472"/>
                      </a:lnTo>
                      <a:lnTo>
                        <a:pt x="530" y="483"/>
                      </a:lnTo>
                      <a:lnTo>
                        <a:pt x="509" y="495"/>
                      </a:lnTo>
                      <a:lnTo>
                        <a:pt x="488" y="502"/>
                      </a:lnTo>
                      <a:lnTo>
                        <a:pt x="467" y="510"/>
                      </a:lnTo>
                      <a:lnTo>
                        <a:pt x="444" y="515"/>
                      </a:lnTo>
                      <a:lnTo>
                        <a:pt x="422" y="521"/>
                      </a:lnTo>
                      <a:lnTo>
                        <a:pt x="437" y="521"/>
                      </a:lnTo>
                      <a:lnTo>
                        <a:pt x="452" y="519"/>
                      </a:lnTo>
                      <a:close/>
                    </a:path>
                  </a:pathLst>
                </a:custGeom>
                <a:solidFill>
                  <a:srgbClr val="B7B7D6"/>
                </a:solidFill>
                <a:ln w="9525">
                  <a:noFill/>
                  <a:round/>
                  <a:headEnd/>
                  <a:tailEnd/>
                </a:ln>
              </p:spPr>
              <p:txBody>
                <a:bodyPr/>
                <a:lstStyle/>
                <a:p>
                  <a:endParaRPr lang="en-US"/>
                </a:p>
              </p:txBody>
            </p:sp>
            <p:sp>
              <p:nvSpPr>
                <p:cNvPr id="22424" name="Freeform 602"/>
                <p:cNvSpPr>
                  <a:spLocks noEditPoints="1"/>
                </p:cNvSpPr>
                <p:nvPr/>
              </p:nvSpPr>
              <p:spPr bwMode="auto">
                <a:xfrm>
                  <a:off x="1479" y="2104"/>
                  <a:ext cx="717" cy="519"/>
                </a:xfrm>
                <a:custGeom>
                  <a:avLst/>
                  <a:gdLst>
                    <a:gd name="T0" fmla="*/ 717 w 717"/>
                    <a:gd name="T1" fmla="*/ 146 h 519"/>
                    <a:gd name="T2" fmla="*/ 712 w 717"/>
                    <a:gd name="T3" fmla="*/ 102 h 519"/>
                    <a:gd name="T4" fmla="*/ 700 w 717"/>
                    <a:gd name="T5" fmla="*/ 58 h 519"/>
                    <a:gd name="T6" fmla="*/ 685 w 717"/>
                    <a:gd name="T7" fmla="*/ 19 h 519"/>
                    <a:gd name="T8" fmla="*/ 674 w 717"/>
                    <a:gd name="T9" fmla="*/ 2 h 519"/>
                    <a:gd name="T10" fmla="*/ 681 w 717"/>
                    <a:gd name="T11" fmla="*/ 22 h 519"/>
                    <a:gd name="T12" fmla="*/ 697 w 717"/>
                    <a:gd name="T13" fmla="*/ 62 h 519"/>
                    <a:gd name="T14" fmla="*/ 708 w 717"/>
                    <a:gd name="T15" fmla="*/ 102 h 519"/>
                    <a:gd name="T16" fmla="*/ 712 w 717"/>
                    <a:gd name="T17" fmla="*/ 146 h 519"/>
                    <a:gd name="T18" fmla="*/ 712 w 717"/>
                    <a:gd name="T19" fmla="*/ 191 h 519"/>
                    <a:gd name="T20" fmla="*/ 708 w 717"/>
                    <a:gd name="T21" fmla="*/ 235 h 519"/>
                    <a:gd name="T22" fmla="*/ 702 w 717"/>
                    <a:gd name="T23" fmla="*/ 261 h 519"/>
                    <a:gd name="T24" fmla="*/ 710 w 717"/>
                    <a:gd name="T25" fmla="*/ 244 h 519"/>
                    <a:gd name="T26" fmla="*/ 717 w 717"/>
                    <a:gd name="T27" fmla="*/ 193 h 519"/>
                    <a:gd name="T28" fmla="*/ 19 w 717"/>
                    <a:gd name="T29" fmla="*/ 56 h 519"/>
                    <a:gd name="T30" fmla="*/ 6 w 717"/>
                    <a:gd name="T31" fmla="*/ 110 h 519"/>
                    <a:gd name="T32" fmla="*/ 0 w 717"/>
                    <a:gd name="T33" fmla="*/ 168 h 519"/>
                    <a:gd name="T34" fmla="*/ 4 w 717"/>
                    <a:gd name="T35" fmla="*/ 206 h 519"/>
                    <a:gd name="T36" fmla="*/ 10 w 717"/>
                    <a:gd name="T37" fmla="*/ 242 h 519"/>
                    <a:gd name="T38" fmla="*/ 33 w 717"/>
                    <a:gd name="T39" fmla="*/ 312 h 519"/>
                    <a:gd name="T40" fmla="*/ 67 w 717"/>
                    <a:gd name="T41" fmla="*/ 375 h 519"/>
                    <a:gd name="T42" fmla="*/ 114 w 717"/>
                    <a:gd name="T43" fmla="*/ 430 h 519"/>
                    <a:gd name="T44" fmla="*/ 139 w 717"/>
                    <a:gd name="T45" fmla="*/ 445 h 519"/>
                    <a:gd name="T46" fmla="*/ 110 w 717"/>
                    <a:gd name="T47" fmla="*/ 419 h 519"/>
                    <a:gd name="T48" fmla="*/ 84 w 717"/>
                    <a:gd name="T49" fmla="*/ 390 h 519"/>
                    <a:gd name="T50" fmla="*/ 61 w 717"/>
                    <a:gd name="T51" fmla="*/ 358 h 519"/>
                    <a:gd name="T52" fmla="*/ 42 w 717"/>
                    <a:gd name="T53" fmla="*/ 324 h 519"/>
                    <a:gd name="T54" fmla="*/ 27 w 717"/>
                    <a:gd name="T55" fmla="*/ 288 h 519"/>
                    <a:gd name="T56" fmla="*/ 16 w 717"/>
                    <a:gd name="T57" fmla="*/ 250 h 519"/>
                    <a:gd name="T58" fmla="*/ 8 w 717"/>
                    <a:gd name="T59" fmla="*/ 210 h 519"/>
                    <a:gd name="T60" fmla="*/ 6 w 717"/>
                    <a:gd name="T61" fmla="*/ 168 h 519"/>
                    <a:gd name="T62" fmla="*/ 10 w 717"/>
                    <a:gd name="T63" fmla="*/ 111 h 519"/>
                    <a:gd name="T64" fmla="*/ 23 w 717"/>
                    <a:gd name="T65" fmla="*/ 58 h 519"/>
                    <a:gd name="T66" fmla="*/ 19 w 717"/>
                    <a:gd name="T67" fmla="*/ 56 h 519"/>
                    <a:gd name="T68" fmla="*/ 458 w 717"/>
                    <a:gd name="T69" fmla="*/ 513 h 519"/>
                    <a:gd name="T70" fmla="*/ 497 w 717"/>
                    <a:gd name="T71" fmla="*/ 498 h 519"/>
                    <a:gd name="T72" fmla="*/ 535 w 717"/>
                    <a:gd name="T73" fmla="*/ 479 h 519"/>
                    <a:gd name="T74" fmla="*/ 571 w 717"/>
                    <a:gd name="T75" fmla="*/ 457 h 519"/>
                    <a:gd name="T76" fmla="*/ 604 w 717"/>
                    <a:gd name="T77" fmla="*/ 430 h 519"/>
                    <a:gd name="T78" fmla="*/ 632 w 717"/>
                    <a:gd name="T79" fmla="*/ 400 h 519"/>
                    <a:gd name="T80" fmla="*/ 659 w 717"/>
                    <a:gd name="T81" fmla="*/ 366 h 519"/>
                    <a:gd name="T82" fmla="*/ 679 w 717"/>
                    <a:gd name="T83" fmla="*/ 330 h 519"/>
                    <a:gd name="T84" fmla="*/ 689 w 717"/>
                    <a:gd name="T85" fmla="*/ 301 h 519"/>
                    <a:gd name="T86" fmla="*/ 681 w 717"/>
                    <a:gd name="T87" fmla="*/ 314 h 519"/>
                    <a:gd name="T88" fmla="*/ 659 w 717"/>
                    <a:gd name="T89" fmla="*/ 358 h 519"/>
                    <a:gd name="T90" fmla="*/ 630 w 717"/>
                    <a:gd name="T91" fmla="*/ 396 h 519"/>
                    <a:gd name="T92" fmla="*/ 598 w 717"/>
                    <a:gd name="T93" fmla="*/ 430 h 519"/>
                    <a:gd name="T94" fmla="*/ 560 w 717"/>
                    <a:gd name="T95" fmla="*/ 458 h 519"/>
                    <a:gd name="T96" fmla="*/ 520 w 717"/>
                    <a:gd name="T97" fmla="*/ 483 h 519"/>
                    <a:gd name="T98" fmla="*/ 475 w 717"/>
                    <a:gd name="T99" fmla="*/ 502 h 519"/>
                    <a:gd name="T100" fmla="*/ 429 w 717"/>
                    <a:gd name="T101" fmla="*/ 515 h 519"/>
                    <a:gd name="T102" fmla="*/ 420 w 717"/>
                    <a:gd name="T103" fmla="*/ 519 h 51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17"/>
                    <a:gd name="T157" fmla="*/ 0 h 519"/>
                    <a:gd name="T158" fmla="*/ 717 w 717"/>
                    <a:gd name="T159" fmla="*/ 519 h 51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17" h="519">
                      <a:moveTo>
                        <a:pt x="717" y="168"/>
                      </a:moveTo>
                      <a:lnTo>
                        <a:pt x="717" y="146"/>
                      </a:lnTo>
                      <a:lnTo>
                        <a:pt x="716" y="123"/>
                      </a:lnTo>
                      <a:lnTo>
                        <a:pt x="712" y="102"/>
                      </a:lnTo>
                      <a:lnTo>
                        <a:pt x="706" y="79"/>
                      </a:lnTo>
                      <a:lnTo>
                        <a:pt x="700" y="58"/>
                      </a:lnTo>
                      <a:lnTo>
                        <a:pt x="695" y="39"/>
                      </a:lnTo>
                      <a:lnTo>
                        <a:pt x="685" y="19"/>
                      </a:lnTo>
                      <a:lnTo>
                        <a:pt x="676" y="0"/>
                      </a:lnTo>
                      <a:lnTo>
                        <a:pt x="674" y="2"/>
                      </a:lnTo>
                      <a:lnTo>
                        <a:pt x="672" y="3"/>
                      </a:lnTo>
                      <a:lnTo>
                        <a:pt x="681" y="22"/>
                      </a:lnTo>
                      <a:lnTo>
                        <a:pt x="691" y="41"/>
                      </a:lnTo>
                      <a:lnTo>
                        <a:pt x="697" y="62"/>
                      </a:lnTo>
                      <a:lnTo>
                        <a:pt x="702" y="81"/>
                      </a:lnTo>
                      <a:lnTo>
                        <a:pt x="708" y="102"/>
                      </a:lnTo>
                      <a:lnTo>
                        <a:pt x="710" y="125"/>
                      </a:lnTo>
                      <a:lnTo>
                        <a:pt x="712" y="146"/>
                      </a:lnTo>
                      <a:lnTo>
                        <a:pt x="714" y="168"/>
                      </a:lnTo>
                      <a:lnTo>
                        <a:pt x="712" y="191"/>
                      </a:lnTo>
                      <a:lnTo>
                        <a:pt x="710" y="212"/>
                      </a:lnTo>
                      <a:lnTo>
                        <a:pt x="708" y="235"/>
                      </a:lnTo>
                      <a:lnTo>
                        <a:pt x="702" y="256"/>
                      </a:lnTo>
                      <a:lnTo>
                        <a:pt x="702" y="261"/>
                      </a:lnTo>
                      <a:lnTo>
                        <a:pt x="704" y="269"/>
                      </a:lnTo>
                      <a:lnTo>
                        <a:pt x="710" y="244"/>
                      </a:lnTo>
                      <a:lnTo>
                        <a:pt x="714" y="220"/>
                      </a:lnTo>
                      <a:lnTo>
                        <a:pt x="717" y="193"/>
                      </a:lnTo>
                      <a:lnTo>
                        <a:pt x="717" y="168"/>
                      </a:lnTo>
                      <a:close/>
                      <a:moveTo>
                        <a:pt x="19" y="56"/>
                      </a:moveTo>
                      <a:lnTo>
                        <a:pt x="12" y="83"/>
                      </a:lnTo>
                      <a:lnTo>
                        <a:pt x="6" y="110"/>
                      </a:lnTo>
                      <a:lnTo>
                        <a:pt x="2" y="138"/>
                      </a:lnTo>
                      <a:lnTo>
                        <a:pt x="0" y="168"/>
                      </a:lnTo>
                      <a:lnTo>
                        <a:pt x="2" y="187"/>
                      </a:lnTo>
                      <a:lnTo>
                        <a:pt x="4" y="206"/>
                      </a:lnTo>
                      <a:lnTo>
                        <a:pt x="6" y="225"/>
                      </a:lnTo>
                      <a:lnTo>
                        <a:pt x="10" y="242"/>
                      </a:lnTo>
                      <a:lnTo>
                        <a:pt x="19" y="278"/>
                      </a:lnTo>
                      <a:lnTo>
                        <a:pt x="33" y="312"/>
                      </a:lnTo>
                      <a:lnTo>
                        <a:pt x="48" y="345"/>
                      </a:lnTo>
                      <a:lnTo>
                        <a:pt x="67" y="375"/>
                      </a:lnTo>
                      <a:lnTo>
                        <a:pt x="90" y="403"/>
                      </a:lnTo>
                      <a:lnTo>
                        <a:pt x="114" y="430"/>
                      </a:lnTo>
                      <a:lnTo>
                        <a:pt x="127" y="438"/>
                      </a:lnTo>
                      <a:lnTo>
                        <a:pt x="139" y="445"/>
                      </a:lnTo>
                      <a:lnTo>
                        <a:pt x="124" y="432"/>
                      </a:lnTo>
                      <a:lnTo>
                        <a:pt x="110" y="419"/>
                      </a:lnTo>
                      <a:lnTo>
                        <a:pt x="97" y="405"/>
                      </a:lnTo>
                      <a:lnTo>
                        <a:pt x="84" y="390"/>
                      </a:lnTo>
                      <a:lnTo>
                        <a:pt x="72" y="375"/>
                      </a:lnTo>
                      <a:lnTo>
                        <a:pt x="61" y="358"/>
                      </a:lnTo>
                      <a:lnTo>
                        <a:pt x="52" y="341"/>
                      </a:lnTo>
                      <a:lnTo>
                        <a:pt x="42" y="324"/>
                      </a:lnTo>
                      <a:lnTo>
                        <a:pt x="35" y="307"/>
                      </a:lnTo>
                      <a:lnTo>
                        <a:pt x="27" y="288"/>
                      </a:lnTo>
                      <a:lnTo>
                        <a:pt x="21" y="269"/>
                      </a:lnTo>
                      <a:lnTo>
                        <a:pt x="16" y="250"/>
                      </a:lnTo>
                      <a:lnTo>
                        <a:pt x="12" y="229"/>
                      </a:lnTo>
                      <a:lnTo>
                        <a:pt x="8" y="210"/>
                      </a:lnTo>
                      <a:lnTo>
                        <a:pt x="6" y="189"/>
                      </a:lnTo>
                      <a:lnTo>
                        <a:pt x="6" y="168"/>
                      </a:lnTo>
                      <a:lnTo>
                        <a:pt x="8" y="140"/>
                      </a:lnTo>
                      <a:lnTo>
                        <a:pt x="10" y="111"/>
                      </a:lnTo>
                      <a:lnTo>
                        <a:pt x="16" y="85"/>
                      </a:lnTo>
                      <a:lnTo>
                        <a:pt x="23" y="58"/>
                      </a:lnTo>
                      <a:lnTo>
                        <a:pt x="21" y="56"/>
                      </a:lnTo>
                      <a:lnTo>
                        <a:pt x="19" y="56"/>
                      </a:lnTo>
                      <a:close/>
                      <a:moveTo>
                        <a:pt x="435" y="519"/>
                      </a:moveTo>
                      <a:lnTo>
                        <a:pt x="458" y="513"/>
                      </a:lnTo>
                      <a:lnTo>
                        <a:pt x="477" y="506"/>
                      </a:lnTo>
                      <a:lnTo>
                        <a:pt x="497" y="498"/>
                      </a:lnTo>
                      <a:lnTo>
                        <a:pt x="516" y="491"/>
                      </a:lnTo>
                      <a:lnTo>
                        <a:pt x="535" y="479"/>
                      </a:lnTo>
                      <a:lnTo>
                        <a:pt x="554" y="470"/>
                      </a:lnTo>
                      <a:lnTo>
                        <a:pt x="571" y="457"/>
                      </a:lnTo>
                      <a:lnTo>
                        <a:pt x="588" y="443"/>
                      </a:lnTo>
                      <a:lnTo>
                        <a:pt x="604" y="430"/>
                      </a:lnTo>
                      <a:lnTo>
                        <a:pt x="619" y="415"/>
                      </a:lnTo>
                      <a:lnTo>
                        <a:pt x="632" y="400"/>
                      </a:lnTo>
                      <a:lnTo>
                        <a:pt x="645" y="383"/>
                      </a:lnTo>
                      <a:lnTo>
                        <a:pt x="659" y="366"/>
                      </a:lnTo>
                      <a:lnTo>
                        <a:pt x="670" y="348"/>
                      </a:lnTo>
                      <a:lnTo>
                        <a:pt x="679" y="330"/>
                      </a:lnTo>
                      <a:lnTo>
                        <a:pt x="689" y="311"/>
                      </a:lnTo>
                      <a:lnTo>
                        <a:pt x="689" y="301"/>
                      </a:lnTo>
                      <a:lnTo>
                        <a:pt x="691" y="294"/>
                      </a:lnTo>
                      <a:lnTo>
                        <a:pt x="681" y="314"/>
                      </a:lnTo>
                      <a:lnTo>
                        <a:pt x="670" y="337"/>
                      </a:lnTo>
                      <a:lnTo>
                        <a:pt x="659" y="358"/>
                      </a:lnTo>
                      <a:lnTo>
                        <a:pt x="645" y="377"/>
                      </a:lnTo>
                      <a:lnTo>
                        <a:pt x="630" y="396"/>
                      </a:lnTo>
                      <a:lnTo>
                        <a:pt x="615" y="413"/>
                      </a:lnTo>
                      <a:lnTo>
                        <a:pt x="598" y="430"/>
                      </a:lnTo>
                      <a:lnTo>
                        <a:pt x="579" y="445"/>
                      </a:lnTo>
                      <a:lnTo>
                        <a:pt x="560" y="458"/>
                      </a:lnTo>
                      <a:lnTo>
                        <a:pt x="541" y="472"/>
                      </a:lnTo>
                      <a:lnTo>
                        <a:pt x="520" y="483"/>
                      </a:lnTo>
                      <a:lnTo>
                        <a:pt x="497" y="494"/>
                      </a:lnTo>
                      <a:lnTo>
                        <a:pt x="475" y="502"/>
                      </a:lnTo>
                      <a:lnTo>
                        <a:pt x="452" y="510"/>
                      </a:lnTo>
                      <a:lnTo>
                        <a:pt x="429" y="515"/>
                      </a:lnTo>
                      <a:lnTo>
                        <a:pt x="404" y="519"/>
                      </a:lnTo>
                      <a:lnTo>
                        <a:pt x="420" y="519"/>
                      </a:lnTo>
                      <a:lnTo>
                        <a:pt x="435" y="519"/>
                      </a:lnTo>
                      <a:close/>
                    </a:path>
                  </a:pathLst>
                </a:custGeom>
                <a:solidFill>
                  <a:srgbClr val="B7B8D8"/>
                </a:solidFill>
                <a:ln w="9525">
                  <a:noFill/>
                  <a:round/>
                  <a:headEnd/>
                  <a:tailEnd/>
                </a:ln>
              </p:spPr>
              <p:txBody>
                <a:bodyPr/>
                <a:lstStyle/>
                <a:p>
                  <a:endParaRPr lang="en-US"/>
                </a:p>
              </p:txBody>
            </p:sp>
            <p:sp>
              <p:nvSpPr>
                <p:cNvPr id="22425" name="Freeform 603"/>
                <p:cNvSpPr>
                  <a:spLocks noEditPoints="1"/>
                </p:cNvSpPr>
                <p:nvPr/>
              </p:nvSpPr>
              <p:spPr bwMode="auto">
                <a:xfrm>
                  <a:off x="1483" y="2106"/>
                  <a:ext cx="712" cy="517"/>
                </a:xfrm>
                <a:custGeom>
                  <a:avLst/>
                  <a:gdLst>
                    <a:gd name="T0" fmla="*/ 712 w 712"/>
                    <a:gd name="T1" fmla="*/ 144 h 517"/>
                    <a:gd name="T2" fmla="*/ 706 w 712"/>
                    <a:gd name="T3" fmla="*/ 100 h 517"/>
                    <a:gd name="T4" fmla="*/ 694 w 712"/>
                    <a:gd name="T5" fmla="*/ 58 h 517"/>
                    <a:gd name="T6" fmla="*/ 679 w 712"/>
                    <a:gd name="T7" fmla="*/ 18 h 517"/>
                    <a:gd name="T8" fmla="*/ 668 w 712"/>
                    <a:gd name="T9" fmla="*/ 1 h 517"/>
                    <a:gd name="T10" fmla="*/ 675 w 712"/>
                    <a:gd name="T11" fmla="*/ 22 h 517"/>
                    <a:gd name="T12" fmla="*/ 691 w 712"/>
                    <a:gd name="T13" fmla="*/ 60 h 517"/>
                    <a:gd name="T14" fmla="*/ 700 w 712"/>
                    <a:gd name="T15" fmla="*/ 102 h 517"/>
                    <a:gd name="T16" fmla="*/ 706 w 712"/>
                    <a:gd name="T17" fmla="*/ 144 h 517"/>
                    <a:gd name="T18" fmla="*/ 706 w 712"/>
                    <a:gd name="T19" fmla="*/ 187 h 517"/>
                    <a:gd name="T20" fmla="*/ 702 w 712"/>
                    <a:gd name="T21" fmla="*/ 227 h 517"/>
                    <a:gd name="T22" fmla="*/ 698 w 712"/>
                    <a:gd name="T23" fmla="*/ 254 h 517"/>
                    <a:gd name="T24" fmla="*/ 704 w 712"/>
                    <a:gd name="T25" fmla="*/ 237 h 517"/>
                    <a:gd name="T26" fmla="*/ 712 w 712"/>
                    <a:gd name="T27" fmla="*/ 191 h 517"/>
                    <a:gd name="T28" fmla="*/ 17 w 712"/>
                    <a:gd name="T29" fmla="*/ 54 h 517"/>
                    <a:gd name="T30" fmla="*/ 4 w 712"/>
                    <a:gd name="T31" fmla="*/ 109 h 517"/>
                    <a:gd name="T32" fmla="*/ 0 w 712"/>
                    <a:gd name="T33" fmla="*/ 166 h 517"/>
                    <a:gd name="T34" fmla="*/ 2 w 712"/>
                    <a:gd name="T35" fmla="*/ 206 h 517"/>
                    <a:gd name="T36" fmla="*/ 8 w 712"/>
                    <a:gd name="T37" fmla="*/ 244 h 517"/>
                    <a:gd name="T38" fmla="*/ 19 w 712"/>
                    <a:gd name="T39" fmla="*/ 282 h 517"/>
                    <a:gd name="T40" fmla="*/ 32 w 712"/>
                    <a:gd name="T41" fmla="*/ 316 h 517"/>
                    <a:gd name="T42" fmla="*/ 51 w 712"/>
                    <a:gd name="T43" fmla="*/ 350 h 517"/>
                    <a:gd name="T44" fmla="*/ 72 w 712"/>
                    <a:gd name="T45" fmla="*/ 381 h 517"/>
                    <a:gd name="T46" fmla="*/ 95 w 712"/>
                    <a:gd name="T47" fmla="*/ 409 h 517"/>
                    <a:gd name="T48" fmla="*/ 122 w 712"/>
                    <a:gd name="T49" fmla="*/ 436 h 517"/>
                    <a:gd name="T50" fmla="*/ 148 w 712"/>
                    <a:gd name="T51" fmla="*/ 449 h 517"/>
                    <a:gd name="T52" fmla="*/ 118 w 712"/>
                    <a:gd name="T53" fmla="*/ 424 h 517"/>
                    <a:gd name="T54" fmla="*/ 89 w 712"/>
                    <a:gd name="T55" fmla="*/ 396 h 517"/>
                    <a:gd name="T56" fmla="*/ 65 w 712"/>
                    <a:gd name="T57" fmla="*/ 364 h 517"/>
                    <a:gd name="T58" fmla="*/ 44 w 712"/>
                    <a:gd name="T59" fmla="*/ 328 h 517"/>
                    <a:gd name="T60" fmla="*/ 27 w 712"/>
                    <a:gd name="T61" fmla="*/ 290 h 517"/>
                    <a:gd name="T62" fmla="*/ 15 w 712"/>
                    <a:gd name="T63" fmla="*/ 250 h 517"/>
                    <a:gd name="T64" fmla="*/ 6 w 712"/>
                    <a:gd name="T65" fmla="*/ 210 h 517"/>
                    <a:gd name="T66" fmla="*/ 4 w 712"/>
                    <a:gd name="T67" fmla="*/ 166 h 517"/>
                    <a:gd name="T68" fmla="*/ 8 w 712"/>
                    <a:gd name="T69" fmla="*/ 111 h 517"/>
                    <a:gd name="T70" fmla="*/ 21 w 712"/>
                    <a:gd name="T71" fmla="*/ 58 h 517"/>
                    <a:gd name="T72" fmla="*/ 17 w 712"/>
                    <a:gd name="T73" fmla="*/ 54 h 517"/>
                    <a:gd name="T74" fmla="*/ 438 w 712"/>
                    <a:gd name="T75" fmla="*/ 511 h 517"/>
                    <a:gd name="T76" fmla="*/ 482 w 712"/>
                    <a:gd name="T77" fmla="*/ 498 h 517"/>
                    <a:gd name="T78" fmla="*/ 524 w 712"/>
                    <a:gd name="T79" fmla="*/ 479 h 517"/>
                    <a:gd name="T80" fmla="*/ 562 w 712"/>
                    <a:gd name="T81" fmla="*/ 456 h 517"/>
                    <a:gd name="T82" fmla="*/ 596 w 712"/>
                    <a:gd name="T83" fmla="*/ 428 h 517"/>
                    <a:gd name="T84" fmla="*/ 628 w 712"/>
                    <a:gd name="T85" fmla="*/ 396 h 517"/>
                    <a:gd name="T86" fmla="*/ 655 w 712"/>
                    <a:gd name="T87" fmla="*/ 360 h 517"/>
                    <a:gd name="T88" fmla="*/ 675 w 712"/>
                    <a:gd name="T89" fmla="*/ 320 h 517"/>
                    <a:gd name="T90" fmla="*/ 687 w 712"/>
                    <a:gd name="T91" fmla="*/ 290 h 517"/>
                    <a:gd name="T92" fmla="*/ 677 w 712"/>
                    <a:gd name="T93" fmla="*/ 305 h 517"/>
                    <a:gd name="T94" fmla="*/ 655 w 712"/>
                    <a:gd name="T95" fmla="*/ 350 h 517"/>
                    <a:gd name="T96" fmla="*/ 626 w 712"/>
                    <a:gd name="T97" fmla="*/ 392 h 517"/>
                    <a:gd name="T98" fmla="*/ 590 w 712"/>
                    <a:gd name="T99" fmla="*/ 428 h 517"/>
                    <a:gd name="T100" fmla="*/ 550 w 712"/>
                    <a:gd name="T101" fmla="*/ 458 h 517"/>
                    <a:gd name="T102" fmla="*/ 507 w 712"/>
                    <a:gd name="T103" fmla="*/ 483 h 517"/>
                    <a:gd name="T104" fmla="*/ 459 w 712"/>
                    <a:gd name="T105" fmla="*/ 502 h 517"/>
                    <a:gd name="T106" fmla="*/ 410 w 712"/>
                    <a:gd name="T107" fmla="*/ 513 h 517"/>
                    <a:gd name="T108" fmla="*/ 385 w 712"/>
                    <a:gd name="T109" fmla="*/ 517 h 517"/>
                    <a:gd name="T110" fmla="*/ 402 w 712"/>
                    <a:gd name="T111" fmla="*/ 517 h 5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2"/>
                    <a:gd name="T169" fmla="*/ 0 h 517"/>
                    <a:gd name="T170" fmla="*/ 712 w 712"/>
                    <a:gd name="T171" fmla="*/ 517 h 5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2" h="517">
                      <a:moveTo>
                        <a:pt x="712" y="166"/>
                      </a:moveTo>
                      <a:lnTo>
                        <a:pt x="712" y="144"/>
                      </a:lnTo>
                      <a:lnTo>
                        <a:pt x="710" y="121"/>
                      </a:lnTo>
                      <a:lnTo>
                        <a:pt x="706" y="100"/>
                      </a:lnTo>
                      <a:lnTo>
                        <a:pt x="700" y="79"/>
                      </a:lnTo>
                      <a:lnTo>
                        <a:pt x="694" y="58"/>
                      </a:lnTo>
                      <a:lnTo>
                        <a:pt x="689" y="37"/>
                      </a:lnTo>
                      <a:lnTo>
                        <a:pt x="679" y="18"/>
                      </a:lnTo>
                      <a:lnTo>
                        <a:pt x="670" y="0"/>
                      </a:lnTo>
                      <a:lnTo>
                        <a:pt x="668" y="1"/>
                      </a:lnTo>
                      <a:lnTo>
                        <a:pt x="666" y="3"/>
                      </a:lnTo>
                      <a:lnTo>
                        <a:pt x="675" y="22"/>
                      </a:lnTo>
                      <a:lnTo>
                        <a:pt x="683" y="41"/>
                      </a:lnTo>
                      <a:lnTo>
                        <a:pt x="691" y="60"/>
                      </a:lnTo>
                      <a:lnTo>
                        <a:pt x="696" y="81"/>
                      </a:lnTo>
                      <a:lnTo>
                        <a:pt x="700" y="102"/>
                      </a:lnTo>
                      <a:lnTo>
                        <a:pt x="704" y="123"/>
                      </a:lnTo>
                      <a:lnTo>
                        <a:pt x="706" y="144"/>
                      </a:lnTo>
                      <a:lnTo>
                        <a:pt x="708" y="166"/>
                      </a:lnTo>
                      <a:lnTo>
                        <a:pt x="706" y="187"/>
                      </a:lnTo>
                      <a:lnTo>
                        <a:pt x="704" y="208"/>
                      </a:lnTo>
                      <a:lnTo>
                        <a:pt x="702" y="227"/>
                      </a:lnTo>
                      <a:lnTo>
                        <a:pt x="698" y="248"/>
                      </a:lnTo>
                      <a:lnTo>
                        <a:pt x="698" y="254"/>
                      </a:lnTo>
                      <a:lnTo>
                        <a:pt x="698" y="259"/>
                      </a:lnTo>
                      <a:lnTo>
                        <a:pt x="704" y="237"/>
                      </a:lnTo>
                      <a:lnTo>
                        <a:pt x="708" y="214"/>
                      </a:lnTo>
                      <a:lnTo>
                        <a:pt x="712" y="191"/>
                      </a:lnTo>
                      <a:lnTo>
                        <a:pt x="712" y="166"/>
                      </a:lnTo>
                      <a:close/>
                      <a:moveTo>
                        <a:pt x="17" y="54"/>
                      </a:moveTo>
                      <a:lnTo>
                        <a:pt x="10" y="81"/>
                      </a:lnTo>
                      <a:lnTo>
                        <a:pt x="4" y="109"/>
                      </a:lnTo>
                      <a:lnTo>
                        <a:pt x="0" y="138"/>
                      </a:lnTo>
                      <a:lnTo>
                        <a:pt x="0" y="166"/>
                      </a:lnTo>
                      <a:lnTo>
                        <a:pt x="0" y="185"/>
                      </a:lnTo>
                      <a:lnTo>
                        <a:pt x="2" y="206"/>
                      </a:lnTo>
                      <a:lnTo>
                        <a:pt x="4" y="225"/>
                      </a:lnTo>
                      <a:lnTo>
                        <a:pt x="8" y="244"/>
                      </a:lnTo>
                      <a:lnTo>
                        <a:pt x="13" y="263"/>
                      </a:lnTo>
                      <a:lnTo>
                        <a:pt x="19" y="282"/>
                      </a:lnTo>
                      <a:lnTo>
                        <a:pt x="25" y="299"/>
                      </a:lnTo>
                      <a:lnTo>
                        <a:pt x="32" y="316"/>
                      </a:lnTo>
                      <a:lnTo>
                        <a:pt x="42" y="333"/>
                      </a:lnTo>
                      <a:lnTo>
                        <a:pt x="51" y="350"/>
                      </a:lnTo>
                      <a:lnTo>
                        <a:pt x="61" y="365"/>
                      </a:lnTo>
                      <a:lnTo>
                        <a:pt x="72" y="381"/>
                      </a:lnTo>
                      <a:lnTo>
                        <a:pt x="84" y="396"/>
                      </a:lnTo>
                      <a:lnTo>
                        <a:pt x="95" y="409"/>
                      </a:lnTo>
                      <a:lnTo>
                        <a:pt x="108" y="422"/>
                      </a:lnTo>
                      <a:lnTo>
                        <a:pt x="122" y="436"/>
                      </a:lnTo>
                      <a:lnTo>
                        <a:pt x="135" y="443"/>
                      </a:lnTo>
                      <a:lnTo>
                        <a:pt x="148" y="449"/>
                      </a:lnTo>
                      <a:lnTo>
                        <a:pt x="133" y="438"/>
                      </a:lnTo>
                      <a:lnTo>
                        <a:pt x="118" y="424"/>
                      </a:lnTo>
                      <a:lnTo>
                        <a:pt x="103" y="409"/>
                      </a:lnTo>
                      <a:lnTo>
                        <a:pt x="89" y="396"/>
                      </a:lnTo>
                      <a:lnTo>
                        <a:pt x="76" y="379"/>
                      </a:lnTo>
                      <a:lnTo>
                        <a:pt x="65" y="364"/>
                      </a:lnTo>
                      <a:lnTo>
                        <a:pt x="53" y="345"/>
                      </a:lnTo>
                      <a:lnTo>
                        <a:pt x="44" y="328"/>
                      </a:lnTo>
                      <a:lnTo>
                        <a:pt x="34" y="309"/>
                      </a:lnTo>
                      <a:lnTo>
                        <a:pt x="27" y="290"/>
                      </a:lnTo>
                      <a:lnTo>
                        <a:pt x="19" y="271"/>
                      </a:lnTo>
                      <a:lnTo>
                        <a:pt x="15" y="250"/>
                      </a:lnTo>
                      <a:lnTo>
                        <a:pt x="10" y="231"/>
                      </a:lnTo>
                      <a:lnTo>
                        <a:pt x="6" y="210"/>
                      </a:lnTo>
                      <a:lnTo>
                        <a:pt x="4" y="187"/>
                      </a:lnTo>
                      <a:lnTo>
                        <a:pt x="4" y="166"/>
                      </a:lnTo>
                      <a:lnTo>
                        <a:pt x="6" y="138"/>
                      </a:lnTo>
                      <a:lnTo>
                        <a:pt x="8" y="111"/>
                      </a:lnTo>
                      <a:lnTo>
                        <a:pt x="13" y="85"/>
                      </a:lnTo>
                      <a:lnTo>
                        <a:pt x="21" y="58"/>
                      </a:lnTo>
                      <a:lnTo>
                        <a:pt x="19" y="56"/>
                      </a:lnTo>
                      <a:lnTo>
                        <a:pt x="17" y="54"/>
                      </a:lnTo>
                      <a:close/>
                      <a:moveTo>
                        <a:pt x="416" y="517"/>
                      </a:moveTo>
                      <a:lnTo>
                        <a:pt x="438" y="511"/>
                      </a:lnTo>
                      <a:lnTo>
                        <a:pt x="461" y="506"/>
                      </a:lnTo>
                      <a:lnTo>
                        <a:pt x="482" y="498"/>
                      </a:lnTo>
                      <a:lnTo>
                        <a:pt x="503" y="491"/>
                      </a:lnTo>
                      <a:lnTo>
                        <a:pt x="524" y="479"/>
                      </a:lnTo>
                      <a:lnTo>
                        <a:pt x="543" y="468"/>
                      </a:lnTo>
                      <a:lnTo>
                        <a:pt x="562" y="456"/>
                      </a:lnTo>
                      <a:lnTo>
                        <a:pt x="581" y="443"/>
                      </a:lnTo>
                      <a:lnTo>
                        <a:pt x="596" y="428"/>
                      </a:lnTo>
                      <a:lnTo>
                        <a:pt x="613" y="413"/>
                      </a:lnTo>
                      <a:lnTo>
                        <a:pt x="628" y="396"/>
                      </a:lnTo>
                      <a:lnTo>
                        <a:pt x="641" y="379"/>
                      </a:lnTo>
                      <a:lnTo>
                        <a:pt x="655" y="360"/>
                      </a:lnTo>
                      <a:lnTo>
                        <a:pt x="666" y="341"/>
                      </a:lnTo>
                      <a:lnTo>
                        <a:pt x="675" y="320"/>
                      </a:lnTo>
                      <a:lnTo>
                        <a:pt x="685" y="299"/>
                      </a:lnTo>
                      <a:lnTo>
                        <a:pt x="687" y="290"/>
                      </a:lnTo>
                      <a:lnTo>
                        <a:pt x="687" y="282"/>
                      </a:lnTo>
                      <a:lnTo>
                        <a:pt x="677" y="305"/>
                      </a:lnTo>
                      <a:lnTo>
                        <a:pt x="668" y="328"/>
                      </a:lnTo>
                      <a:lnTo>
                        <a:pt x="655" y="350"/>
                      </a:lnTo>
                      <a:lnTo>
                        <a:pt x="641" y="371"/>
                      </a:lnTo>
                      <a:lnTo>
                        <a:pt x="626" y="392"/>
                      </a:lnTo>
                      <a:lnTo>
                        <a:pt x="609" y="409"/>
                      </a:lnTo>
                      <a:lnTo>
                        <a:pt x="590" y="428"/>
                      </a:lnTo>
                      <a:lnTo>
                        <a:pt x="571" y="443"/>
                      </a:lnTo>
                      <a:lnTo>
                        <a:pt x="550" y="458"/>
                      </a:lnTo>
                      <a:lnTo>
                        <a:pt x="529" y="472"/>
                      </a:lnTo>
                      <a:lnTo>
                        <a:pt x="507" y="483"/>
                      </a:lnTo>
                      <a:lnTo>
                        <a:pt x="484" y="492"/>
                      </a:lnTo>
                      <a:lnTo>
                        <a:pt x="459" y="502"/>
                      </a:lnTo>
                      <a:lnTo>
                        <a:pt x="435" y="508"/>
                      </a:lnTo>
                      <a:lnTo>
                        <a:pt x="410" y="513"/>
                      </a:lnTo>
                      <a:lnTo>
                        <a:pt x="383" y="517"/>
                      </a:lnTo>
                      <a:lnTo>
                        <a:pt x="385" y="517"/>
                      </a:lnTo>
                      <a:lnTo>
                        <a:pt x="389" y="517"/>
                      </a:lnTo>
                      <a:lnTo>
                        <a:pt x="402" y="517"/>
                      </a:lnTo>
                      <a:lnTo>
                        <a:pt x="416" y="517"/>
                      </a:lnTo>
                      <a:close/>
                    </a:path>
                  </a:pathLst>
                </a:custGeom>
                <a:solidFill>
                  <a:srgbClr val="B7B8D8"/>
                </a:solidFill>
                <a:ln w="9525">
                  <a:noFill/>
                  <a:round/>
                  <a:headEnd/>
                  <a:tailEnd/>
                </a:ln>
              </p:spPr>
              <p:txBody>
                <a:bodyPr/>
                <a:lstStyle/>
                <a:p>
                  <a:endParaRPr lang="en-US"/>
                </a:p>
              </p:txBody>
            </p:sp>
            <p:sp>
              <p:nvSpPr>
                <p:cNvPr id="22426" name="Freeform 604"/>
                <p:cNvSpPr>
                  <a:spLocks noEditPoints="1"/>
                </p:cNvSpPr>
                <p:nvPr/>
              </p:nvSpPr>
              <p:spPr bwMode="auto">
                <a:xfrm>
                  <a:off x="1485" y="2107"/>
                  <a:ext cx="708" cy="516"/>
                </a:xfrm>
                <a:custGeom>
                  <a:avLst/>
                  <a:gdLst>
                    <a:gd name="T0" fmla="*/ 706 w 708"/>
                    <a:gd name="T1" fmla="*/ 143 h 516"/>
                    <a:gd name="T2" fmla="*/ 702 w 708"/>
                    <a:gd name="T3" fmla="*/ 99 h 516"/>
                    <a:gd name="T4" fmla="*/ 691 w 708"/>
                    <a:gd name="T5" fmla="*/ 59 h 516"/>
                    <a:gd name="T6" fmla="*/ 675 w 708"/>
                    <a:gd name="T7" fmla="*/ 19 h 516"/>
                    <a:gd name="T8" fmla="*/ 666 w 708"/>
                    <a:gd name="T9" fmla="*/ 2 h 516"/>
                    <a:gd name="T10" fmla="*/ 672 w 708"/>
                    <a:gd name="T11" fmla="*/ 23 h 516"/>
                    <a:gd name="T12" fmla="*/ 687 w 708"/>
                    <a:gd name="T13" fmla="*/ 61 h 516"/>
                    <a:gd name="T14" fmla="*/ 696 w 708"/>
                    <a:gd name="T15" fmla="*/ 101 h 516"/>
                    <a:gd name="T16" fmla="*/ 702 w 708"/>
                    <a:gd name="T17" fmla="*/ 143 h 516"/>
                    <a:gd name="T18" fmla="*/ 702 w 708"/>
                    <a:gd name="T19" fmla="*/ 184 h 516"/>
                    <a:gd name="T20" fmla="*/ 698 w 708"/>
                    <a:gd name="T21" fmla="*/ 222 h 516"/>
                    <a:gd name="T22" fmla="*/ 696 w 708"/>
                    <a:gd name="T23" fmla="*/ 247 h 516"/>
                    <a:gd name="T24" fmla="*/ 702 w 708"/>
                    <a:gd name="T25" fmla="*/ 232 h 516"/>
                    <a:gd name="T26" fmla="*/ 706 w 708"/>
                    <a:gd name="T27" fmla="*/ 188 h 516"/>
                    <a:gd name="T28" fmla="*/ 17 w 708"/>
                    <a:gd name="T29" fmla="*/ 55 h 516"/>
                    <a:gd name="T30" fmla="*/ 4 w 708"/>
                    <a:gd name="T31" fmla="*/ 108 h 516"/>
                    <a:gd name="T32" fmla="*/ 0 w 708"/>
                    <a:gd name="T33" fmla="*/ 165 h 516"/>
                    <a:gd name="T34" fmla="*/ 2 w 708"/>
                    <a:gd name="T35" fmla="*/ 207 h 516"/>
                    <a:gd name="T36" fmla="*/ 10 w 708"/>
                    <a:gd name="T37" fmla="*/ 247 h 516"/>
                    <a:gd name="T38" fmla="*/ 21 w 708"/>
                    <a:gd name="T39" fmla="*/ 285 h 516"/>
                    <a:gd name="T40" fmla="*/ 36 w 708"/>
                    <a:gd name="T41" fmla="*/ 321 h 516"/>
                    <a:gd name="T42" fmla="*/ 55 w 708"/>
                    <a:gd name="T43" fmla="*/ 355 h 516"/>
                    <a:gd name="T44" fmla="*/ 78 w 708"/>
                    <a:gd name="T45" fmla="*/ 387 h 516"/>
                    <a:gd name="T46" fmla="*/ 104 w 708"/>
                    <a:gd name="T47" fmla="*/ 416 h 516"/>
                    <a:gd name="T48" fmla="*/ 133 w 708"/>
                    <a:gd name="T49" fmla="*/ 442 h 516"/>
                    <a:gd name="T50" fmla="*/ 159 w 708"/>
                    <a:gd name="T51" fmla="*/ 455 h 516"/>
                    <a:gd name="T52" fmla="*/ 127 w 708"/>
                    <a:gd name="T53" fmla="*/ 431 h 516"/>
                    <a:gd name="T54" fmla="*/ 97 w 708"/>
                    <a:gd name="T55" fmla="*/ 400 h 516"/>
                    <a:gd name="T56" fmla="*/ 70 w 708"/>
                    <a:gd name="T57" fmla="*/ 368 h 516"/>
                    <a:gd name="T58" fmla="*/ 47 w 708"/>
                    <a:gd name="T59" fmla="*/ 332 h 516"/>
                    <a:gd name="T60" fmla="*/ 29 w 708"/>
                    <a:gd name="T61" fmla="*/ 294 h 516"/>
                    <a:gd name="T62" fmla="*/ 15 w 708"/>
                    <a:gd name="T63" fmla="*/ 253 h 516"/>
                    <a:gd name="T64" fmla="*/ 8 w 708"/>
                    <a:gd name="T65" fmla="*/ 209 h 516"/>
                    <a:gd name="T66" fmla="*/ 4 w 708"/>
                    <a:gd name="T67" fmla="*/ 165 h 516"/>
                    <a:gd name="T68" fmla="*/ 10 w 708"/>
                    <a:gd name="T69" fmla="*/ 110 h 516"/>
                    <a:gd name="T70" fmla="*/ 21 w 708"/>
                    <a:gd name="T71" fmla="*/ 59 h 516"/>
                    <a:gd name="T72" fmla="*/ 17 w 708"/>
                    <a:gd name="T73" fmla="*/ 55 h 516"/>
                    <a:gd name="T74" fmla="*/ 423 w 708"/>
                    <a:gd name="T75" fmla="*/ 512 h 516"/>
                    <a:gd name="T76" fmla="*/ 469 w 708"/>
                    <a:gd name="T77" fmla="*/ 499 h 516"/>
                    <a:gd name="T78" fmla="*/ 514 w 708"/>
                    <a:gd name="T79" fmla="*/ 480 h 516"/>
                    <a:gd name="T80" fmla="*/ 554 w 708"/>
                    <a:gd name="T81" fmla="*/ 455 h 516"/>
                    <a:gd name="T82" fmla="*/ 592 w 708"/>
                    <a:gd name="T83" fmla="*/ 427 h 516"/>
                    <a:gd name="T84" fmla="*/ 624 w 708"/>
                    <a:gd name="T85" fmla="*/ 393 h 516"/>
                    <a:gd name="T86" fmla="*/ 653 w 708"/>
                    <a:gd name="T87" fmla="*/ 355 h 516"/>
                    <a:gd name="T88" fmla="*/ 675 w 708"/>
                    <a:gd name="T89" fmla="*/ 311 h 516"/>
                    <a:gd name="T90" fmla="*/ 685 w 708"/>
                    <a:gd name="T91" fmla="*/ 281 h 516"/>
                    <a:gd name="T92" fmla="*/ 677 w 708"/>
                    <a:gd name="T93" fmla="*/ 296 h 516"/>
                    <a:gd name="T94" fmla="*/ 653 w 708"/>
                    <a:gd name="T95" fmla="*/ 344 h 516"/>
                    <a:gd name="T96" fmla="*/ 622 w 708"/>
                    <a:gd name="T97" fmla="*/ 387 h 516"/>
                    <a:gd name="T98" fmla="*/ 586 w 708"/>
                    <a:gd name="T99" fmla="*/ 425 h 516"/>
                    <a:gd name="T100" fmla="*/ 544 w 708"/>
                    <a:gd name="T101" fmla="*/ 457 h 516"/>
                    <a:gd name="T102" fmla="*/ 497 w 708"/>
                    <a:gd name="T103" fmla="*/ 484 h 516"/>
                    <a:gd name="T104" fmla="*/ 446 w 708"/>
                    <a:gd name="T105" fmla="*/ 501 h 516"/>
                    <a:gd name="T106" fmla="*/ 393 w 708"/>
                    <a:gd name="T107" fmla="*/ 512 h 516"/>
                    <a:gd name="T108" fmla="*/ 376 w 708"/>
                    <a:gd name="T109" fmla="*/ 514 h 516"/>
                    <a:gd name="T110" fmla="*/ 393 w 708"/>
                    <a:gd name="T111" fmla="*/ 516 h 5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8"/>
                    <a:gd name="T169" fmla="*/ 0 h 516"/>
                    <a:gd name="T170" fmla="*/ 708 w 708"/>
                    <a:gd name="T171" fmla="*/ 516 h 5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8" h="516">
                      <a:moveTo>
                        <a:pt x="708" y="165"/>
                      </a:moveTo>
                      <a:lnTo>
                        <a:pt x="706" y="143"/>
                      </a:lnTo>
                      <a:lnTo>
                        <a:pt x="704" y="122"/>
                      </a:lnTo>
                      <a:lnTo>
                        <a:pt x="702" y="99"/>
                      </a:lnTo>
                      <a:lnTo>
                        <a:pt x="696" y="78"/>
                      </a:lnTo>
                      <a:lnTo>
                        <a:pt x="691" y="59"/>
                      </a:lnTo>
                      <a:lnTo>
                        <a:pt x="685" y="38"/>
                      </a:lnTo>
                      <a:lnTo>
                        <a:pt x="675" y="19"/>
                      </a:lnTo>
                      <a:lnTo>
                        <a:pt x="666" y="0"/>
                      </a:lnTo>
                      <a:lnTo>
                        <a:pt x="666" y="2"/>
                      </a:lnTo>
                      <a:lnTo>
                        <a:pt x="664" y="4"/>
                      </a:lnTo>
                      <a:lnTo>
                        <a:pt x="672" y="23"/>
                      </a:lnTo>
                      <a:lnTo>
                        <a:pt x="679" y="42"/>
                      </a:lnTo>
                      <a:lnTo>
                        <a:pt x="687" y="61"/>
                      </a:lnTo>
                      <a:lnTo>
                        <a:pt x="692" y="80"/>
                      </a:lnTo>
                      <a:lnTo>
                        <a:pt x="696" y="101"/>
                      </a:lnTo>
                      <a:lnTo>
                        <a:pt x="700" y="122"/>
                      </a:lnTo>
                      <a:lnTo>
                        <a:pt x="702" y="143"/>
                      </a:lnTo>
                      <a:lnTo>
                        <a:pt x="702" y="165"/>
                      </a:lnTo>
                      <a:lnTo>
                        <a:pt x="702" y="184"/>
                      </a:lnTo>
                      <a:lnTo>
                        <a:pt x="700" y="203"/>
                      </a:lnTo>
                      <a:lnTo>
                        <a:pt x="698" y="222"/>
                      </a:lnTo>
                      <a:lnTo>
                        <a:pt x="694" y="239"/>
                      </a:lnTo>
                      <a:lnTo>
                        <a:pt x="696" y="247"/>
                      </a:lnTo>
                      <a:lnTo>
                        <a:pt x="696" y="253"/>
                      </a:lnTo>
                      <a:lnTo>
                        <a:pt x="702" y="232"/>
                      </a:lnTo>
                      <a:lnTo>
                        <a:pt x="704" y="209"/>
                      </a:lnTo>
                      <a:lnTo>
                        <a:pt x="706" y="188"/>
                      </a:lnTo>
                      <a:lnTo>
                        <a:pt x="708" y="165"/>
                      </a:lnTo>
                      <a:close/>
                      <a:moveTo>
                        <a:pt x="17" y="55"/>
                      </a:moveTo>
                      <a:lnTo>
                        <a:pt x="10" y="82"/>
                      </a:lnTo>
                      <a:lnTo>
                        <a:pt x="4" y="108"/>
                      </a:lnTo>
                      <a:lnTo>
                        <a:pt x="2" y="137"/>
                      </a:lnTo>
                      <a:lnTo>
                        <a:pt x="0" y="165"/>
                      </a:lnTo>
                      <a:lnTo>
                        <a:pt x="0" y="186"/>
                      </a:lnTo>
                      <a:lnTo>
                        <a:pt x="2" y="207"/>
                      </a:lnTo>
                      <a:lnTo>
                        <a:pt x="6" y="226"/>
                      </a:lnTo>
                      <a:lnTo>
                        <a:pt x="10" y="247"/>
                      </a:lnTo>
                      <a:lnTo>
                        <a:pt x="15" y="266"/>
                      </a:lnTo>
                      <a:lnTo>
                        <a:pt x="21" y="285"/>
                      </a:lnTo>
                      <a:lnTo>
                        <a:pt x="29" y="304"/>
                      </a:lnTo>
                      <a:lnTo>
                        <a:pt x="36" y="321"/>
                      </a:lnTo>
                      <a:lnTo>
                        <a:pt x="46" y="338"/>
                      </a:lnTo>
                      <a:lnTo>
                        <a:pt x="55" y="355"/>
                      </a:lnTo>
                      <a:lnTo>
                        <a:pt x="66" y="372"/>
                      </a:lnTo>
                      <a:lnTo>
                        <a:pt x="78" y="387"/>
                      </a:lnTo>
                      <a:lnTo>
                        <a:pt x="91" y="402"/>
                      </a:lnTo>
                      <a:lnTo>
                        <a:pt x="104" y="416"/>
                      </a:lnTo>
                      <a:lnTo>
                        <a:pt x="118" y="429"/>
                      </a:lnTo>
                      <a:lnTo>
                        <a:pt x="133" y="442"/>
                      </a:lnTo>
                      <a:lnTo>
                        <a:pt x="146" y="450"/>
                      </a:lnTo>
                      <a:lnTo>
                        <a:pt x="159" y="455"/>
                      </a:lnTo>
                      <a:lnTo>
                        <a:pt x="142" y="444"/>
                      </a:lnTo>
                      <a:lnTo>
                        <a:pt x="127" y="431"/>
                      </a:lnTo>
                      <a:lnTo>
                        <a:pt x="110" y="416"/>
                      </a:lnTo>
                      <a:lnTo>
                        <a:pt x="97" y="400"/>
                      </a:lnTo>
                      <a:lnTo>
                        <a:pt x="82" y="385"/>
                      </a:lnTo>
                      <a:lnTo>
                        <a:pt x="70" y="368"/>
                      </a:lnTo>
                      <a:lnTo>
                        <a:pt x="57" y="351"/>
                      </a:lnTo>
                      <a:lnTo>
                        <a:pt x="47" y="332"/>
                      </a:lnTo>
                      <a:lnTo>
                        <a:pt x="38" y="313"/>
                      </a:lnTo>
                      <a:lnTo>
                        <a:pt x="29" y="294"/>
                      </a:lnTo>
                      <a:lnTo>
                        <a:pt x="21" y="273"/>
                      </a:lnTo>
                      <a:lnTo>
                        <a:pt x="15" y="253"/>
                      </a:lnTo>
                      <a:lnTo>
                        <a:pt x="11" y="232"/>
                      </a:lnTo>
                      <a:lnTo>
                        <a:pt x="8" y="209"/>
                      </a:lnTo>
                      <a:lnTo>
                        <a:pt x="6" y="188"/>
                      </a:lnTo>
                      <a:lnTo>
                        <a:pt x="4" y="165"/>
                      </a:lnTo>
                      <a:lnTo>
                        <a:pt x="6" y="137"/>
                      </a:lnTo>
                      <a:lnTo>
                        <a:pt x="10" y="110"/>
                      </a:lnTo>
                      <a:lnTo>
                        <a:pt x="13" y="84"/>
                      </a:lnTo>
                      <a:lnTo>
                        <a:pt x="21" y="59"/>
                      </a:lnTo>
                      <a:lnTo>
                        <a:pt x="19" y="57"/>
                      </a:lnTo>
                      <a:lnTo>
                        <a:pt x="17" y="55"/>
                      </a:lnTo>
                      <a:close/>
                      <a:moveTo>
                        <a:pt x="398" y="516"/>
                      </a:moveTo>
                      <a:lnTo>
                        <a:pt x="423" y="512"/>
                      </a:lnTo>
                      <a:lnTo>
                        <a:pt x="446" y="507"/>
                      </a:lnTo>
                      <a:lnTo>
                        <a:pt x="469" y="499"/>
                      </a:lnTo>
                      <a:lnTo>
                        <a:pt x="491" y="491"/>
                      </a:lnTo>
                      <a:lnTo>
                        <a:pt x="514" y="480"/>
                      </a:lnTo>
                      <a:lnTo>
                        <a:pt x="535" y="469"/>
                      </a:lnTo>
                      <a:lnTo>
                        <a:pt x="554" y="455"/>
                      </a:lnTo>
                      <a:lnTo>
                        <a:pt x="573" y="442"/>
                      </a:lnTo>
                      <a:lnTo>
                        <a:pt x="592" y="427"/>
                      </a:lnTo>
                      <a:lnTo>
                        <a:pt x="609" y="410"/>
                      </a:lnTo>
                      <a:lnTo>
                        <a:pt x="624" y="393"/>
                      </a:lnTo>
                      <a:lnTo>
                        <a:pt x="639" y="374"/>
                      </a:lnTo>
                      <a:lnTo>
                        <a:pt x="653" y="355"/>
                      </a:lnTo>
                      <a:lnTo>
                        <a:pt x="664" y="334"/>
                      </a:lnTo>
                      <a:lnTo>
                        <a:pt x="675" y="311"/>
                      </a:lnTo>
                      <a:lnTo>
                        <a:pt x="685" y="291"/>
                      </a:lnTo>
                      <a:lnTo>
                        <a:pt x="685" y="281"/>
                      </a:lnTo>
                      <a:lnTo>
                        <a:pt x="687" y="272"/>
                      </a:lnTo>
                      <a:lnTo>
                        <a:pt x="677" y="296"/>
                      </a:lnTo>
                      <a:lnTo>
                        <a:pt x="666" y="321"/>
                      </a:lnTo>
                      <a:lnTo>
                        <a:pt x="653" y="344"/>
                      </a:lnTo>
                      <a:lnTo>
                        <a:pt x="639" y="366"/>
                      </a:lnTo>
                      <a:lnTo>
                        <a:pt x="622" y="387"/>
                      </a:lnTo>
                      <a:lnTo>
                        <a:pt x="605" y="408"/>
                      </a:lnTo>
                      <a:lnTo>
                        <a:pt x="586" y="425"/>
                      </a:lnTo>
                      <a:lnTo>
                        <a:pt x="565" y="442"/>
                      </a:lnTo>
                      <a:lnTo>
                        <a:pt x="544" y="457"/>
                      </a:lnTo>
                      <a:lnTo>
                        <a:pt x="522" y="471"/>
                      </a:lnTo>
                      <a:lnTo>
                        <a:pt x="497" y="484"/>
                      </a:lnTo>
                      <a:lnTo>
                        <a:pt x="472" y="493"/>
                      </a:lnTo>
                      <a:lnTo>
                        <a:pt x="446" y="501"/>
                      </a:lnTo>
                      <a:lnTo>
                        <a:pt x="419" y="509"/>
                      </a:lnTo>
                      <a:lnTo>
                        <a:pt x="393" y="512"/>
                      </a:lnTo>
                      <a:lnTo>
                        <a:pt x="364" y="514"/>
                      </a:lnTo>
                      <a:lnTo>
                        <a:pt x="376" y="514"/>
                      </a:lnTo>
                      <a:lnTo>
                        <a:pt x="387" y="516"/>
                      </a:lnTo>
                      <a:lnTo>
                        <a:pt x="393" y="516"/>
                      </a:lnTo>
                      <a:lnTo>
                        <a:pt x="398" y="516"/>
                      </a:lnTo>
                      <a:close/>
                    </a:path>
                  </a:pathLst>
                </a:custGeom>
                <a:solidFill>
                  <a:srgbClr val="B8B8D8"/>
                </a:solidFill>
                <a:ln w="9525">
                  <a:noFill/>
                  <a:round/>
                  <a:headEnd/>
                  <a:tailEnd/>
                </a:ln>
              </p:spPr>
              <p:txBody>
                <a:bodyPr/>
                <a:lstStyle/>
                <a:p>
                  <a:endParaRPr lang="en-US"/>
                </a:p>
              </p:txBody>
            </p:sp>
            <p:sp>
              <p:nvSpPr>
                <p:cNvPr id="22427" name="Freeform 605"/>
                <p:cNvSpPr>
                  <a:spLocks noEditPoints="1"/>
                </p:cNvSpPr>
                <p:nvPr/>
              </p:nvSpPr>
              <p:spPr bwMode="auto">
                <a:xfrm>
                  <a:off x="1487" y="2109"/>
                  <a:ext cx="704" cy="514"/>
                </a:xfrm>
                <a:custGeom>
                  <a:avLst/>
                  <a:gdLst>
                    <a:gd name="T0" fmla="*/ 702 w 704"/>
                    <a:gd name="T1" fmla="*/ 141 h 514"/>
                    <a:gd name="T2" fmla="*/ 696 w 704"/>
                    <a:gd name="T3" fmla="*/ 99 h 514"/>
                    <a:gd name="T4" fmla="*/ 687 w 704"/>
                    <a:gd name="T5" fmla="*/ 57 h 514"/>
                    <a:gd name="T6" fmla="*/ 671 w 704"/>
                    <a:gd name="T7" fmla="*/ 19 h 514"/>
                    <a:gd name="T8" fmla="*/ 662 w 704"/>
                    <a:gd name="T9" fmla="*/ 2 h 514"/>
                    <a:gd name="T10" fmla="*/ 668 w 704"/>
                    <a:gd name="T11" fmla="*/ 21 h 514"/>
                    <a:gd name="T12" fmla="*/ 683 w 704"/>
                    <a:gd name="T13" fmla="*/ 59 h 514"/>
                    <a:gd name="T14" fmla="*/ 692 w 704"/>
                    <a:gd name="T15" fmla="*/ 101 h 514"/>
                    <a:gd name="T16" fmla="*/ 698 w 704"/>
                    <a:gd name="T17" fmla="*/ 143 h 514"/>
                    <a:gd name="T18" fmla="*/ 698 w 704"/>
                    <a:gd name="T19" fmla="*/ 180 h 514"/>
                    <a:gd name="T20" fmla="*/ 694 w 704"/>
                    <a:gd name="T21" fmla="*/ 215 h 514"/>
                    <a:gd name="T22" fmla="*/ 692 w 704"/>
                    <a:gd name="T23" fmla="*/ 237 h 514"/>
                    <a:gd name="T24" fmla="*/ 698 w 704"/>
                    <a:gd name="T25" fmla="*/ 224 h 514"/>
                    <a:gd name="T26" fmla="*/ 702 w 704"/>
                    <a:gd name="T27" fmla="*/ 184 h 514"/>
                    <a:gd name="T28" fmla="*/ 17 w 704"/>
                    <a:gd name="T29" fmla="*/ 55 h 514"/>
                    <a:gd name="T30" fmla="*/ 4 w 704"/>
                    <a:gd name="T31" fmla="*/ 108 h 514"/>
                    <a:gd name="T32" fmla="*/ 0 w 704"/>
                    <a:gd name="T33" fmla="*/ 163 h 514"/>
                    <a:gd name="T34" fmla="*/ 2 w 704"/>
                    <a:gd name="T35" fmla="*/ 207 h 514"/>
                    <a:gd name="T36" fmla="*/ 11 w 704"/>
                    <a:gd name="T37" fmla="*/ 247 h 514"/>
                    <a:gd name="T38" fmla="*/ 23 w 704"/>
                    <a:gd name="T39" fmla="*/ 287 h 514"/>
                    <a:gd name="T40" fmla="*/ 40 w 704"/>
                    <a:gd name="T41" fmla="*/ 325 h 514"/>
                    <a:gd name="T42" fmla="*/ 61 w 704"/>
                    <a:gd name="T43" fmla="*/ 361 h 514"/>
                    <a:gd name="T44" fmla="*/ 85 w 704"/>
                    <a:gd name="T45" fmla="*/ 393 h 514"/>
                    <a:gd name="T46" fmla="*/ 114 w 704"/>
                    <a:gd name="T47" fmla="*/ 421 h 514"/>
                    <a:gd name="T48" fmla="*/ 144 w 704"/>
                    <a:gd name="T49" fmla="*/ 446 h 514"/>
                    <a:gd name="T50" fmla="*/ 173 w 704"/>
                    <a:gd name="T51" fmla="*/ 459 h 514"/>
                    <a:gd name="T52" fmla="*/ 137 w 704"/>
                    <a:gd name="T53" fmla="*/ 435 h 514"/>
                    <a:gd name="T54" fmla="*/ 104 w 704"/>
                    <a:gd name="T55" fmla="*/ 406 h 514"/>
                    <a:gd name="T56" fmla="*/ 76 w 704"/>
                    <a:gd name="T57" fmla="*/ 372 h 514"/>
                    <a:gd name="T58" fmla="*/ 51 w 704"/>
                    <a:gd name="T59" fmla="*/ 336 h 514"/>
                    <a:gd name="T60" fmla="*/ 30 w 704"/>
                    <a:gd name="T61" fmla="*/ 296 h 514"/>
                    <a:gd name="T62" fmla="*/ 17 w 704"/>
                    <a:gd name="T63" fmla="*/ 254 h 514"/>
                    <a:gd name="T64" fmla="*/ 8 w 704"/>
                    <a:gd name="T65" fmla="*/ 209 h 514"/>
                    <a:gd name="T66" fmla="*/ 6 w 704"/>
                    <a:gd name="T67" fmla="*/ 163 h 514"/>
                    <a:gd name="T68" fmla="*/ 9 w 704"/>
                    <a:gd name="T69" fmla="*/ 108 h 514"/>
                    <a:gd name="T70" fmla="*/ 21 w 704"/>
                    <a:gd name="T71" fmla="*/ 57 h 514"/>
                    <a:gd name="T72" fmla="*/ 17 w 704"/>
                    <a:gd name="T73" fmla="*/ 55 h 514"/>
                    <a:gd name="T74" fmla="*/ 406 w 704"/>
                    <a:gd name="T75" fmla="*/ 510 h 514"/>
                    <a:gd name="T76" fmla="*/ 455 w 704"/>
                    <a:gd name="T77" fmla="*/ 499 h 514"/>
                    <a:gd name="T78" fmla="*/ 503 w 704"/>
                    <a:gd name="T79" fmla="*/ 480 h 514"/>
                    <a:gd name="T80" fmla="*/ 546 w 704"/>
                    <a:gd name="T81" fmla="*/ 455 h 514"/>
                    <a:gd name="T82" fmla="*/ 586 w 704"/>
                    <a:gd name="T83" fmla="*/ 425 h 514"/>
                    <a:gd name="T84" fmla="*/ 622 w 704"/>
                    <a:gd name="T85" fmla="*/ 389 h 514"/>
                    <a:gd name="T86" fmla="*/ 651 w 704"/>
                    <a:gd name="T87" fmla="*/ 347 h 514"/>
                    <a:gd name="T88" fmla="*/ 673 w 704"/>
                    <a:gd name="T89" fmla="*/ 302 h 514"/>
                    <a:gd name="T90" fmla="*/ 685 w 704"/>
                    <a:gd name="T91" fmla="*/ 270 h 514"/>
                    <a:gd name="T92" fmla="*/ 675 w 704"/>
                    <a:gd name="T93" fmla="*/ 287 h 514"/>
                    <a:gd name="T94" fmla="*/ 653 w 704"/>
                    <a:gd name="T95" fmla="*/ 336 h 514"/>
                    <a:gd name="T96" fmla="*/ 620 w 704"/>
                    <a:gd name="T97" fmla="*/ 381 h 514"/>
                    <a:gd name="T98" fmla="*/ 582 w 704"/>
                    <a:gd name="T99" fmla="*/ 421 h 514"/>
                    <a:gd name="T100" fmla="*/ 539 w 704"/>
                    <a:gd name="T101" fmla="*/ 455 h 514"/>
                    <a:gd name="T102" fmla="*/ 491 w 704"/>
                    <a:gd name="T103" fmla="*/ 480 h 514"/>
                    <a:gd name="T104" fmla="*/ 438 w 704"/>
                    <a:gd name="T105" fmla="*/ 499 h 514"/>
                    <a:gd name="T106" fmla="*/ 381 w 704"/>
                    <a:gd name="T107" fmla="*/ 508 h 514"/>
                    <a:gd name="T108" fmla="*/ 349 w 704"/>
                    <a:gd name="T109" fmla="*/ 510 h 514"/>
                    <a:gd name="T110" fmla="*/ 362 w 704"/>
                    <a:gd name="T111" fmla="*/ 512 h 5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514"/>
                    <a:gd name="T170" fmla="*/ 704 w 704"/>
                    <a:gd name="T171" fmla="*/ 514 h 5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514">
                      <a:moveTo>
                        <a:pt x="704" y="163"/>
                      </a:moveTo>
                      <a:lnTo>
                        <a:pt x="702" y="141"/>
                      </a:lnTo>
                      <a:lnTo>
                        <a:pt x="700" y="120"/>
                      </a:lnTo>
                      <a:lnTo>
                        <a:pt x="696" y="99"/>
                      </a:lnTo>
                      <a:lnTo>
                        <a:pt x="692" y="78"/>
                      </a:lnTo>
                      <a:lnTo>
                        <a:pt x="687" y="57"/>
                      </a:lnTo>
                      <a:lnTo>
                        <a:pt x="679" y="38"/>
                      </a:lnTo>
                      <a:lnTo>
                        <a:pt x="671" y="19"/>
                      </a:lnTo>
                      <a:lnTo>
                        <a:pt x="662" y="0"/>
                      </a:lnTo>
                      <a:lnTo>
                        <a:pt x="662" y="2"/>
                      </a:lnTo>
                      <a:lnTo>
                        <a:pt x="660" y="4"/>
                      </a:lnTo>
                      <a:lnTo>
                        <a:pt x="668" y="21"/>
                      </a:lnTo>
                      <a:lnTo>
                        <a:pt x="675" y="40"/>
                      </a:lnTo>
                      <a:lnTo>
                        <a:pt x="683" y="59"/>
                      </a:lnTo>
                      <a:lnTo>
                        <a:pt x="689" y="80"/>
                      </a:lnTo>
                      <a:lnTo>
                        <a:pt x="692" y="101"/>
                      </a:lnTo>
                      <a:lnTo>
                        <a:pt x="696" y="120"/>
                      </a:lnTo>
                      <a:lnTo>
                        <a:pt x="698" y="143"/>
                      </a:lnTo>
                      <a:lnTo>
                        <a:pt x="698" y="163"/>
                      </a:lnTo>
                      <a:lnTo>
                        <a:pt x="698" y="180"/>
                      </a:lnTo>
                      <a:lnTo>
                        <a:pt x="696" y="197"/>
                      </a:lnTo>
                      <a:lnTo>
                        <a:pt x="694" y="215"/>
                      </a:lnTo>
                      <a:lnTo>
                        <a:pt x="692" y="232"/>
                      </a:lnTo>
                      <a:lnTo>
                        <a:pt x="692" y="237"/>
                      </a:lnTo>
                      <a:lnTo>
                        <a:pt x="694" y="245"/>
                      </a:lnTo>
                      <a:lnTo>
                        <a:pt x="698" y="224"/>
                      </a:lnTo>
                      <a:lnTo>
                        <a:pt x="700" y="205"/>
                      </a:lnTo>
                      <a:lnTo>
                        <a:pt x="702" y="184"/>
                      </a:lnTo>
                      <a:lnTo>
                        <a:pt x="704" y="163"/>
                      </a:lnTo>
                      <a:close/>
                      <a:moveTo>
                        <a:pt x="17" y="55"/>
                      </a:moveTo>
                      <a:lnTo>
                        <a:pt x="9" y="82"/>
                      </a:lnTo>
                      <a:lnTo>
                        <a:pt x="4" y="108"/>
                      </a:lnTo>
                      <a:lnTo>
                        <a:pt x="2" y="135"/>
                      </a:lnTo>
                      <a:lnTo>
                        <a:pt x="0" y="163"/>
                      </a:lnTo>
                      <a:lnTo>
                        <a:pt x="0" y="184"/>
                      </a:lnTo>
                      <a:lnTo>
                        <a:pt x="2" y="207"/>
                      </a:lnTo>
                      <a:lnTo>
                        <a:pt x="6" y="228"/>
                      </a:lnTo>
                      <a:lnTo>
                        <a:pt x="11" y="247"/>
                      </a:lnTo>
                      <a:lnTo>
                        <a:pt x="15" y="268"/>
                      </a:lnTo>
                      <a:lnTo>
                        <a:pt x="23" y="287"/>
                      </a:lnTo>
                      <a:lnTo>
                        <a:pt x="30" y="306"/>
                      </a:lnTo>
                      <a:lnTo>
                        <a:pt x="40" y="325"/>
                      </a:lnTo>
                      <a:lnTo>
                        <a:pt x="49" y="342"/>
                      </a:lnTo>
                      <a:lnTo>
                        <a:pt x="61" y="361"/>
                      </a:lnTo>
                      <a:lnTo>
                        <a:pt x="72" y="376"/>
                      </a:lnTo>
                      <a:lnTo>
                        <a:pt x="85" y="393"/>
                      </a:lnTo>
                      <a:lnTo>
                        <a:pt x="99" y="406"/>
                      </a:lnTo>
                      <a:lnTo>
                        <a:pt x="114" y="421"/>
                      </a:lnTo>
                      <a:lnTo>
                        <a:pt x="129" y="435"/>
                      </a:lnTo>
                      <a:lnTo>
                        <a:pt x="144" y="446"/>
                      </a:lnTo>
                      <a:lnTo>
                        <a:pt x="157" y="453"/>
                      </a:lnTo>
                      <a:lnTo>
                        <a:pt x="173" y="459"/>
                      </a:lnTo>
                      <a:lnTo>
                        <a:pt x="154" y="448"/>
                      </a:lnTo>
                      <a:lnTo>
                        <a:pt x="137" y="435"/>
                      </a:lnTo>
                      <a:lnTo>
                        <a:pt x="119" y="421"/>
                      </a:lnTo>
                      <a:lnTo>
                        <a:pt x="104" y="406"/>
                      </a:lnTo>
                      <a:lnTo>
                        <a:pt x="89" y="389"/>
                      </a:lnTo>
                      <a:lnTo>
                        <a:pt x="76" y="372"/>
                      </a:lnTo>
                      <a:lnTo>
                        <a:pt x="63" y="355"/>
                      </a:lnTo>
                      <a:lnTo>
                        <a:pt x="51" y="336"/>
                      </a:lnTo>
                      <a:lnTo>
                        <a:pt x="40" y="317"/>
                      </a:lnTo>
                      <a:lnTo>
                        <a:pt x="30" y="296"/>
                      </a:lnTo>
                      <a:lnTo>
                        <a:pt x="23" y="275"/>
                      </a:lnTo>
                      <a:lnTo>
                        <a:pt x="17" y="254"/>
                      </a:lnTo>
                      <a:lnTo>
                        <a:pt x="11" y="232"/>
                      </a:lnTo>
                      <a:lnTo>
                        <a:pt x="8" y="209"/>
                      </a:lnTo>
                      <a:lnTo>
                        <a:pt x="6" y="186"/>
                      </a:lnTo>
                      <a:lnTo>
                        <a:pt x="6" y="163"/>
                      </a:lnTo>
                      <a:lnTo>
                        <a:pt x="6" y="135"/>
                      </a:lnTo>
                      <a:lnTo>
                        <a:pt x="9" y="108"/>
                      </a:lnTo>
                      <a:lnTo>
                        <a:pt x="13" y="84"/>
                      </a:lnTo>
                      <a:lnTo>
                        <a:pt x="21" y="57"/>
                      </a:lnTo>
                      <a:lnTo>
                        <a:pt x="19" y="57"/>
                      </a:lnTo>
                      <a:lnTo>
                        <a:pt x="17" y="55"/>
                      </a:lnTo>
                      <a:close/>
                      <a:moveTo>
                        <a:pt x="379" y="514"/>
                      </a:moveTo>
                      <a:lnTo>
                        <a:pt x="406" y="510"/>
                      </a:lnTo>
                      <a:lnTo>
                        <a:pt x="431" y="505"/>
                      </a:lnTo>
                      <a:lnTo>
                        <a:pt x="455" y="499"/>
                      </a:lnTo>
                      <a:lnTo>
                        <a:pt x="480" y="489"/>
                      </a:lnTo>
                      <a:lnTo>
                        <a:pt x="503" y="480"/>
                      </a:lnTo>
                      <a:lnTo>
                        <a:pt x="525" y="469"/>
                      </a:lnTo>
                      <a:lnTo>
                        <a:pt x="546" y="455"/>
                      </a:lnTo>
                      <a:lnTo>
                        <a:pt x="567" y="440"/>
                      </a:lnTo>
                      <a:lnTo>
                        <a:pt x="586" y="425"/>
                      </a:lnTo>
                      <a:lnTo>
                        <a:pt x="605" y="406"/>
                      </a:lnTo>
                      <a:lnTo>
                        <a:pt x="622" y="389"/>
                      </a:lnTo>
                      <a:lnTo>
                        <a:pt x="637" y="368"/>
                      </a:lnTo>
                      <a:lnTo>
                        <a:pt x="651" y="347"/>
                      </a:lnTo>
                      <a:lnTo>
                        <a:pt x="664" y="325"/>
                      </a:lnTo>
                      <a:lnTo>
                        <a:pt x="673" y="302"/>
                      </a:lnTo>
                      <a:lnTo>
                        <a:pt x="683" y="279"/>
                      </a:lnTo>
                      <a:lnTo>
                        <a:pt x="685" y="270"/>
                      </a:lnTo>
                      <a:lnTo>
                        <a:pt x="685" y="260"/>
                      </a:lnTo>
                      <a:lnTo>
                        <a:pt x="675" y="287"/>
                      </a:lnTo>
                      <a:lnTo>
                        <a:pt x="666" y="311"/>
                      </a:lnTo>
                      <a:lnTo>
                        <a:pt x="653" y="336"/>
                      </a:lnTo>
                      <a:lnTo>
                        <a:pt x="637" y="361"/>
                      </a:lnTo>
                      <a:lnTo>
                        <a:pt x="620" y="381"/>
                      </a:lnTo>
                      <a:lnTo>
                        <a:pt x="603" y="402"/>
                      </a:lnTo>
                      <a:lnTo>
                        <a:pt x="582" y="421"/>
                      </a:lnTo>
                      <a:lnTo>
                        <a:pt x="561" y="438"/>
                      </a:lnTo>
                      <a:lnTo>
                        <a:pt x="539" y="455"/>
                      </a:lnTo>
                      <a:lnTo>
                        <a:pt x="516" y="469"/>
                      </a:lnTo>
                      <a:lnTo>
                        <a:pt x="491" y="480"/>
                      </a:lnTo>
                      <a:lnTo>
                        <a:pt x="465" y="491"/>
                      </a:lnTo>
                      <a:lnTo>
                        <a:pt x="438" y="499"/>
                      </a:lnTo>
                      <a:lnTo>
                        <a:pt x="410" y="505"/>
                      </a:lnTo>
                      <a:lnTo>
                        <a:pt x="381" y="508"/>
                      </a:lnTo>
                      <a:lnTo>
                        <a:pt x="351" y="510"/>
                      </a:lnTo>
                      <a:lnTo>
                        <a:pt x="349" y="510"/>
                      </a:lnTo>
                      <a:lnTo>
                        <a:pt x="347" y="510"/>
                      </a:lnTo>
                      <a:lnTo>
                        <a:pt x="362" y="512"/>
                      </a:lnTo>
                      <a:lnTo>
                        <a:pt x="379" y="514"/>
                      </a:lnTo>
                      <a:close/>
                    </a:path>
                  </a:pathLst>
                </a:custGeom>
                <a:solidFill>
                  <a:srgbClr val="B8B8D8"/>
                </a:solidFill>
                <a:ln w="9525">
                  <a:noFill/>
                  <a:round/>
                  <a:headEnd/>
                  <a:tailEnd/>
                </a:ln>
              </p:spPr>
              <p:txBody>
                <a:bodyPr/>
                <a:lstStyle/>
                <a:p>
                  <a:endParaRPr lang="en-US"/>
                </a:p>
              </p:txBody>
            </p:sp>
            <p:sp>
              <p:nvSpPr>
                <p:cNvPr id="22428" name="Freeform 606"/>
                <p:cNvSpPr>
                  <a:spLocks noEditPoints="1"/>
                </p:cNvSpPr>
                <p:nvPr/>
              </p:nvSpPr>
              <p:spPr bwMode="auto">
                <a:xfrm>
                  <a:off x="1489" y="2111"/>
                  <a:ext cx="698" cy="510"/>
                </a:xfrm>
                <a:custGeom>
                  <a:avLst/>
                  <a:gdLst>
                    <a:gd name="T0" fmla="*/ 698 w 698"/>
                    <a:gd name="T1" fmla="*/ 139 h 510"/>
                    <a:gd name="T2" fmla="*/ 692 w 698"/>
                    <a:gd name="T3" fmla="*/ 97 h 510"/>
                    <a:gd name="T4" fmla="*/ 683 w 698"/>
                    <a:gd name="T5" fmla="*/ 57 h 510"/>
                    <a:gd name="T6" fmla="*/ 668 w 698"/>
                    <a:gd name="T7" fmla="*/ 19 h 510"/>
                    <a:gd name="T8" fmla="*/ 658 w 698"/>
                    <a:gd name="T9" fmla="*/ 2 h 510"/>
                    <a:gd name="T10" fmla="*/ 664 w 698"/>
                    <a:gd name="T11" fmla="*/ 21 h 510"/>
                    <a:gd name="T12" fmla="*/ 679 w 698"/>
                    <a:gd name="T13" fmla="*/ 59 h 510"/>
                    <a:gd name="T14" fmla="*/ 688 w 698"/>
                    <a:gd name="T15" fmla="*/ 99 h 510"/>
                    <a:gd name="T16" fmla="*/ 694 w 698"/>
                    <a:gd name="T17" fmla="*/ 141 h 510"/>
                    <a:gd name="T18" fmla="*/ 694 w 698"/>
                    <a:gd name="T19" fmla="*/ 177 h 510"/>
                    <a:gd name="T20" fmla="*/ 690 w 698"/>
                    <a:gd name="T21" fmla="*/ 209 h 510"/>
                    <a:gd name="T22" fmla="*/ 690 w 698"/>
                    <a:gd name="T23" fmla="*/ 230 h 510"/>
                    <a:gd name="T24" fmla="*/ 694 w 698"/>
                    <a:gd name="T25" fmla="*/ 218 h 510"/>
                    <a:gd name="T26" fmla="*/ 698 w 698"/>
                    <a:gd name="T27" fmla="*/ 180 h 510"/>
                    <a:gd name="T28" fmla="*/ 17 w 698"/>
                    <a:gd name="T29" fmla="*/ 55 h 510"/>
                    <a:gd name="T30" fmla="*/ 6 w 698"/>
                    <a:gd name="T31" fmla="*/ 106 h 510"/>
                    <a:gd name="T32" fmla="*/ 0 w 698"/>
                    <a:gd name="T33" fmla="*/ 161 h 510"/>
                    <a:gd name="T34" fmla="*/ 4 w 698"/>
                    <a:gd name="T35" fmla="*/ 205 h 510"/>
                    <a:gd name="T36" fmla="*/ 11 w 698"/>
                    <a:gd name="T37" fmla="*/ 249 h 510"/>
                    <a:gd name="T38" fmla="*/ 25 w 698"/>
                    <a:gd name="T39" fmla="*/ 290 h 510"/>
                    <a:gd name="T40" fmla="*/ 43 w 698"/>
                    <a:gd name="T41" fmla="*/ 328 h 510"/>
                    <a:gd name="T42" fmla="*/ 66 w 698"/>
                    <a:gd name="T43" fmla="*/ 364 h 510"/>
                    <a:gd name="T44" fmla="*/ 93 w 698"/>
                    <a:gd name="T45" fmla="*/ 396 h 510"/>
                    <a:gd name="T46" fmla="*/ 123 w 698"/>
                    <a:gd name="T47" fmla="*/ 427 h 510"/>
                    <a:gd name="T48" fmla="*/ 155 w 698"/>
                    <a:gd name="T49" fmla="*/ 451 h 510"/>
                    <a:gd name="T50" fmla="*/ 184 w 698"/>
                    <a:gd name="T51" fmla="*/ 463 h 510"/>
                    <a:gd name="T52" fmla="*/ 146 w 698"/>
                    <a:gd name="T53" fmla="*/ 438 h 510"/>
                    <a:gd name="T54" fmla="*/ 112 w 698"/>
                    <a:gd name="T55" fmla="*/ 410 h 510"/>
                    <a:gd name="T56" fmla="*/ 80 w 698"/>
                    <a:gd name="T57" fmla="*/ 376 h 510"/>
                    <a:gd name="T58" fmla="*/ 55 w 698"/>
                    <a:gd name="T59" fmla="*/ 340 h 510"/>
                    <a:gd name="T60" fmla="*/ 34 w 698"/>
                    <a:gd name="T61" fmla="*/ 298 h 510"/>
                    <a:gd name="T62" fmla="*/ 19 w 698"/>
                    <a:gd name="T63" fmla="*/ 254 h 510"/>
                    <a:gd name="T64" fmla="*/ 7 w 698"/>
                    <a:gd name="T65" fmla="*/ 209 h 510"/>
                    <a:gd name="T66" fmla="*/ 6 w 698"/>
                    <a:gd name="T67" fmla="*/ 161 h 510"/>
                    <a:gd name="T68" fmla="*/ 9 w 698"/>
                    <a:gd name="T69" fmla="*/ 108 h 510"/>
                    <a:gd name="T70" fmla="*/ 21 w 698"/>
                    <a:gd name="T71" fmla="*/ 57 h 510"/>
                    <a:gd name="T72" fmla="*/ 17 w 698"/>
                    <a:gd name="T73" fmla="*/ 55 h 510"/>
                    <a:gd name="T74" fmla="*/ 389 w 698"/>
                    <a:gd name="T75" fmla="*/ 508 h 510"/>
                    <a:gd name="T76" fmla="*/ 442 w 698"/>
                    <a:gd name="T77" fmla="*/ 497 h 510"/>
                    <a:gd name="T78" fmla="*/ 493 w 698"/>
                    <a:gd name="T79" fmla="*/ 480 h 510"/>
                    <a:gd name="T80" fmla="*/ 540 w 698"/>
                    <a:gd name="T81" fmla="*/ 453 h 510"/>
                    <a:gd name="T82" fmla="*/ 582 w 698"/>
                    <a:gd name="T83" fmla="*/ 421 h 510"/>
                    <a:gd name="T84" fmla="*/ 618 w 698"/>
                    <a:gd name="T85" fmla="*/ 383 h 510"/>
                    <a:gd name="T86" fmla="*/ 649 w 698"/>
                    <a:gd name="T87" fmla="*/ 340 h 510"/>
                    <a:gd name="T88" fmla="*/ 673 w 698"/>
                    <a:gd name="T89" fmla="*/ 292 h 510"/>
                    <a:gd name="T90" fmla="*/ 683 w 698"/>
                    <a:gd name="T91" fmla="*/ 258 h 510"/>
                    <a:gd name="T92" fmla="*/ 675 w 698"/>
                    <a:gd name="T93" fmla="*/ 277 h 510"/>
                    <a:gd name="T94" fmla="*/ 651 w 698"/>
                    <a:gd name="T95" fmla="*/ 328 h 510"/>
                    <a:gd name="T96" fmla="*/ 620 w 698"/>
                    <a:gd name="T97" fmla="*/ 374 h 510"/>
                    <a:gd name="T98" fmla="*/ 582 w 698"/>
                    <a:gd name="T99" fmla="*/ 415 h 510"/>
                    <a:gd name="T100" fmla="*/ 539 w 698"/>
                    <a:gd name="T101" fmla="*/ 450 h 510"/>
                    <a:gd name="T102" fmla="*/ 489 w 698"/>
                    <a:gd name="T103" fmla="*/ 476 h 510"/>
                    <a:gd name="T104" fmla="*/ 436 w 698"/>
                    <a:gd name="T105" fmla="*/ 495 h 510"/>
                    <a:gd name="T106" fmla="*/ 379 w 698"/>
                    <a:gd name="T107" fmla="*/ 505 h 510"/>
                    <a:gd name="T108" fmla="*/ 339 w 698"/>
                    <a:gd name="T109" fmla="*/ 505 h 510"/>
                    <a:gd name="T110" fmla="*/ 345 w 698"/>
                    <a:gd name="T111" fmla="*/ 508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98"/>
                    <a:gd name="T169" fmla="*/ 0 h 510"/>
                    <a:gd name="T170" fmla="*/ 698 w 698"/>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98" h="510">
                      <a:moveTo>
                        <a:pt x="698" y="161"/>
                      </a:moveTo>
                      <a:lnTo>
                        <a:pt x="698" y="139"/>
                      </a:lnTo>
                      <a:lnTo>
                        <a:pt x="696" y="118"/>
                      </a:lnTo>
                      <a:lnTo>
                        <a:pt x="692" y="97"/>
                      </a:lnTo>
                      <a:lnTo>
                        <a:pt x="688" y="76"/>
                      </a:lnTo>
                      <a:lnTo>
                        <a:pt x="683" y="57"/>
                      </a:lnTo>
                      <a:lnTo>
                        <a:pt x="675" y="38"/>
                      </a:lnTo>
                      <a:lnTo>
                        <a:pt x="668" y="19"/>
                      </a:lnTo>
                      <a:lnTo>
                        <a:pt x="660" y="0"/>
                      </a:lnTo>
                      <a:lnTo>
                        <a:pt x="658" y="2"/>
                      </a:lnTo>
                      <a:lnTo>
                        <a:pt x="656" y="4"/>
                      </a:lnTo>
                      <a:lnTo>
                        <a:pt x="664" y="21"/>
                      </a:lnTo>
                      <a:lnTo>
                        <a:pt x="671" y="40"/>
                      </a:lnTo>
                      <a:lnTo>
                        <a:pt x="679" y="59"/>
                      </a:lnTo>
                      <a:lnTo>
                        <a:pt x="685" y="78"/>
                      </a:lnTo>
                      <a:lnTo>
                        <a:pt x="688" y="99"/>
                      </a:lnTo>
                      <a:lnTo>
                        <a:pt x="692" y="120"/>
                      </a:lnTo>
                      <a:lnTo>
                        <a:pt x="694" y="141"/>
                      </a:lnTo>
                      <a:lnTo>
                        <a:pt x="694" y="161"/>
                      </a:lnTo>
                      <a:lnTo>
                        <a:pt x="694" y="177"/>
                      </a:lnTo>
                      <a:lnTo>
                        <a:pt x="692" y="194"/>
                      </a:lnTo>
                      <a:lnTo>
                        <a:pt x="690" y="209"/>
                      </a:lnTo>
                      <a:lnTo>
                        <a:pt x="688" y="224"/>
                      </a:lnTo>
                      <a:lnTo>
                        <a:pt x="690" y="230"/>
                      </a:lnTo>
                      <a:lnTo>
                        <a:pt x="690" y="235"/>
                      </a:lnTo>
                      <a:lnTo>
                        <a:pt x="694" y="218"/>
                      </a:lnTo>
                      <a:lnTo>
                        <a:pt x="696" y="199"/>
                      </a:lnTo>
                      <a:lnTo>
                        <a:pt x="698" y="180"/>
                      </a:lnTo>
                      <a:lnTo>
                        <a:pt x="698" y="161"/>
                      </a:lnTo>
                      <a:close/>
                      <a:moveTo>
                        <a:pt x="17" y="55"/>
                      </a:moveTo>
                      <a:lnTo>
                        <a:pt x="9" y="80"/>
                      </a:lnTo>
                      <a:lnTo>
                        <a:pt x="6" y="106"/>
                      </a:lnTo>
                      <a:lnTo>
                        <a:pt x="2" y="133"/>
                      </a:lnTo>
                      <a:lnTo>
                        <a:pt x="0" y="161"/>
                      </a:lnTo>
                      <a:lnTo>
                        <a:pt x="2" y="184"/>
                      </a:lnTo>
                      <a:lnTo>
                        <a:pt x="4" y="205"/>
                      </a:lnTo>
                      <a:lnTo>
                        <a:pt x="7" y="228"/>
                      </a:lnTo>
                      <a:lnTo>
                        <a:pt x="11" y="249"/>
                      </a:lnTo>
                      <a:lnTo>
                        <a:pt x="17" y="269"/>
                      </a:lnTo>
                      <a:lnTo>
                        <a:pt x="25" y="290"/>
                      </a:lnTo>
                      <a:lnTo>
                        <a:pt x="34" y="309"/>
                      </a:lnTo>
                      <a:lnTo>
                        <a:pt x="43" y="328"/>
                      </a:lnTo>
                      <a:lnTo>
                        <a:pt x="53" y="347"/>
                      </a:lnTo>
                      <a:lnTo>
                        <a:pt x="66" y="364"/>
                      </a:lnTo>
                      <a:lnTo>
                        <a:pt x="78" y="381"/>
                      </a:lnTo>
                      <a:lnTo>
                        <a:pt x="93" y="396"/>
                      </a:lnTo>
                      <a:lnTo>
                        <a:pt x="106" y="412"/>
                      </a:lnTo>
                      <a:lnTo>
                        <a:pt x="123" y="427"/>
                      </a:lnTo>
                      <a:lnTo>
                        <a:pt x="138" y="440"/>
                      </a:lnTo>
                      <a:lnTo>
                        <a:pt x="155" y="451"/>
                      </a:lnTo>
                      <a:lnTo>
                        <a:pt x="171" y="457"/>
                      </a:lnTo>
                      <a:lnTo>
                        <a:pt x="184" y="463"/>
                      </a:lnTo>
                      <a:lnTo>
                        <a:pt x="165" y="451"/>
                      </a:lnTo>
                      <a:lnTo>
                        <a:pt x="146" y="438"/>
                      </a:lnTo>
                      <a:lnTo>
                        <a:pt x="127" y="425"/>
                      </a:lnTo>
                      <a:lnTo>
                        <a:pt x="112" y="410"/>
                      </a:lnTo>
                      <a:lnTo>
                        <a:pt x="95" y="393"/>
                      </a:lnTo>
                      <a:lnTo>
                        <a:pt x="80" y="376"/>
                      </a:lnTo>
                      <a:lnTo>
                        <a:pt x="66" y="359"/>
                      </a:lnTo>
                      <a:lnTo>
                        <a:pt x="55" y="340"/>
                      </a:lnTo>
                      <a:lnTo>
                        <a:pt x="43" y="319"/>
                      </a:lnTo>
                      <a:lnTo>
                        <a:pt x="34" y="298"/>
                      </a:lnTo>
                      <a:lnTo>
                        <a:pt x="25" y="277"/>
                      </a:lnTo>
                      <a:lnTo>
                        <a:pt x="19" y="254"/>
                      </a:lnTo>
                      <a:lnTo>
                        <a:pt x="13" y="232"/>
                      </a:lnTo>
                      <a:lnTo>
                        <a:pt x="7" y="209"/>
                      </a:lnTo>
                      <a:lnTo>
                        <a:pt x="6" y="186"/>
                      </a:lnTo>
                      <a:lnTo>
                        <a:pt x="6" y="161"/>
                      </a:lnTo>
                      <a:lnTo>
                        <a:pt x="6" y="135"/>
                      </a:lnTo>
                      <a:lnTo>
                        <a:pt x="9" y="108"/>
                      </a:lnTo>
                      <a:lnTo>
                        <a:pt x="15" y="82"/>
                      </a:lnTo>
                      <a:lnTo>
                        <a:pt x="21" y="57"/>
                      </a:lnTo>
                      <a:lnTo>
                        <a:pt x="19" y="55"/>
                      </a:lnTo>
                      <a:lnTo>
                        <a:pt x="17" y="55"/>
                      </a:lnTo>
                      <a:close/>
                      <a:moveTo>
                        <a:pt x="360" y="510"/>
                      </a:moveTo>
                      <a:lnTo>
                        <a:pt x="389" y="508"/>
                      </a:lnTo>
                      <a:lnTo>
                        <a:pt x="415" y="505"/>
                      </a:lnTo>
                      <a:lnTo>
                        <a:pt x="442" y="497"/>
                      </a:lnTo>
                      <a:lnTo>
                        <a:pt x="468" y="489"/>
                      </a:lnTo>
                      <a:lnTo>
                        <a:pt x="493" y="480"/>
                      </a:lnTo>
                      <a:lnTo>
                        <a:pt x="518" y="467"/>
                      </a:lnTo>
                      <a:lnTo>
                        <a:pt x="540" y="453"/>
                      </a:lnTo>
                      <a:lnTo>
                        <a:pt x="561" y="438"/>
                      </a:lnTo>
                      <a:lnTo>
                        <a:pt x="582" y="421"/>
                      </a:lnTo>
                      <a:lnTo>
                        <a:pt x="601" y="404"/>
                      </a:lnTo>
                      <a:lnTo>
                        <a:pt x="618" y="383"/>
                      </a:lnTo>
                      <a:lnTo>
                        <a:pt x="635" y="362"/>
                      </a:lnTo>
                      <a:lnTo>
                        <a:pt x="649" y="340"/>
                      </a:lnTo>
                      <a:lnTo>
                        <a:pt x="662" y="317"/>
                      </a:lnTo>
                      <a:lnTo>
                        <a:pt x="673" y="292"/>
                      </a:lnTo>
                      <a:lnTo>
                        <a:pt x="683" y="268"/>
                      </a:lnTo>
                      <a:lnTo>
                        <a:pt x="683" y="258"/>
                      </a:lnTo>
                      <a:lnTo>
                        <a:pt x="683" y="249"/>
                      </a:lnTo>
                      <a:lnTo>
                        <a:pt x="675" y="277"/>
                      </a:lnTo>
                      <a:lnTo>
                        <a:pt x="664" y="302"/>
                      </a:lnTo>
                      <a:lnTo>
                        <a:pt x="651" y="328"/>
                      </a:lnTo>
                      <a:lnTo>
                        <a:pt x="637" y="351"/>
                      </a:lnTo>
                      <a:lnTo>
                        <a:pt x="620" y="374"/>
                      </a:lnTo>
                      <a:lnTo>
                        <a:pt x="603" y="395"/>
                      </a:lnTo>
                      <a:lnTo>
                        <a:pt x="582" y="415"/>
                      </a:lnTo>
                      <a:lnTo>
                        <a:pt x="561" y="433"/>
                      </a:lnTo>
                      <a:lnTo>
                        <a:pt x="539" y="450"/>
                      </a:lnTo>
                      <a:lnTo>
                        <a:pt x="516" y="463"/>
                      </a:lnTo>
                      <a:lnTo>
                        <a:pt x="489" y="476"/>
                      </a:lnTo>
                      <a:lnTo>
                        <a:pt x="463" y="486"/>
                      </a:lnTo>
                      <a:lnTo>
                        <a:pt x="436" y="495"/>
                      </a:lnTo>
                      <a:lnTo>
                        <a:pt x="408" y="501"/>
                      </a:lnTo>
                      <a:lnTo>
                        <a:pt x="379" y="505"/>
                      </a:lnTo>
                      <a:lnTo>
                        <a:pt x="349" y="506"/>
                      </a:lnTo>
                      <a:lnTo>
                        <a:pt x="339" y="505"/>
                      </a:lnTo>
                      <a:lnTo>
                        <a:pt x="330" y="505"/>
                      </a:lnTo>
                      <a:lnTo>
                        <a:pt x="345" y="508"/>
                      </a:lnTo>
                      <a:lnTo>
                        <a:pt x="360" y="510"/>
                      </a:lnTo>
                      <a:close/>
                    </a:path>
                  </a:pathLst>
                </a:custGeom>
                <a:solidFill>
                  <a:srgbClr val="B8B9D8"/>
                </a:solidFill>
                <a:ln w="9525">
                  <a:noFill/>
                  <a:round/>
                  <a:headEnd/>
                  <a:tailEnd/>
                </a:ln>
              </p:spPr>
              <p:txBody>
                <a:bodyPr/>
                <a:lstStyle/>
                <a:p>
                  <a:endParaRPr lang="en-US"/>
                </a:p>
              </p:txBody>
            </p:sp>
            <p:sp>
              <p:nvSpPr>
                <p:cNvPr id="22429" name="Freeform 607"/>
                <p:cNvSpPr>
                  <a:spLocks noEditPoints="1"/>
                </p:cNvSpPr>
                <p:nvPr/>
              </p:nvSpPr>
              <p:spPr bwMode="auto">
                <a:xfrm>
                  <a:off x="1493" y="2113"/>
                  <a:ext cx="692" cy="506"/>
                </a:xfrm>
                <a:custGeom>
                  <a:avLst/>
                  <a:gdLst>
                    <a:gd name="T0" fmla="*/ 692 w 692"/>
                    <a:gd name="T1" fmla="*/ 139 h 506"/>
                    <a:gd name="T2" fmla="*/ 686 w 692"/>
                    <a:gd name="T3" fmla="*/ 97 h 506"/>
                    <a:gd name="T4" fmla="*/ 677 w 692"/>
                    <a:gd name="T5" fmla="*/ 55 h 506"/>
                    <a:gd name="T6" fmla="*/ 662 w 692"/>
                    <a:gd name="T7" fmla="*/ 17 h 506"/>
                    <a:gd name="T8" fmla="*/ 652 w 692"/>
                    <a:gd name="T9" fmla="*/ 2 h 506"/>
                    <a:gd name="T10" fmla="*/ 658 w 692"/>
                    <a:gd name="T11" fmla="*/ 21 h 506"/>
                    <a:gd name="T12" fmla="*/ 673 w 692"/>
                    <a:gd name="T13" fmla="*/ 59 h 506"/>
                    <a:gd name="T14" fmla="*/ 683 w 692"/>
                    <a:gd name="T15" fmla="*/ 97 h 506"/>
                    <a:gd name="T16" fmla="*/ 686 w 692"/>
                    <a:gd name="T17" fmla="*/ 139 h 506"/>
                    <a:gd name="T18" fmla="*/ 688 w 692"/>
                    <a:gd name="T19" fmla="*/ 175 h 506"/>
                    <a:gd name="T20" fmla="*/ 684 w 692"/>
                    <a:gd name="T21" fmla="*/ 203 h 506"/>
                    <a:gd name="T22" fmla="*/ 684 w 692"/>
                    <a:gd name="T23" fmla="*/ 222 h 506"/>
                    <a:gd name="T24" fmla="*/ 688 w 692"/>
                    <a:gd name="T25" fmla="*/ 211 h 506"/>
                    <a:gd name="T26" fmla="*/ 692 w 692"/>
                    <a:gd name="T27" fmla="*/ 176 h 506"/>
                    <a:gd name="T28" fmla="*/ 15 w 692"/>
                    <a:gd name="T29" fmla="*/ 53 h 506"/>
                    <a:gd name="T30" fmla="*/ 3 w 692"/>
                    <a:gd name="T31" fmla="*/ 104 h 506"/>
                    <a:gd name="T32" fmla="*/ 0 w 692"/>
                    <a:gd name="T33" fmla="*/ 159 h 506"/>
                    <a:gd name="T34" fmla="*/ 2 w 692"/>
                    <a:gd name="T35" fmla="*/ 205 h 506"/>
                    <a:gd name="T36" fmla="*/ 11 w 692"/>
                    <a:gd name="T37" fmla="*/ 250 h 506"/>
                    <a:gd name="T38" fmla="*/ 24 w 692"/>
                    <a:gd name="T39" fmla="*/ 292 h 506"/>
                    <a:gd name="T40" fmla="*/ 45 w 692"/>
                    <a:gd name="T41" fmla="*/ 332 h 506"/>
                    <a:gd name="T42" fmla="*/ 70 w 692"/>
                    <a:gd name="T43" fmla="*/ 368 h 506"/>
                    <a:gd name="T44" fmla="*/ 98 w 692"/>
                    <a:gd name="T45" fmla="*/ 402 h 506"/>
                    <a:gd name="T46" fmla="*/ 131 w 692"/>
                    <a:gd name="T47" fmla="*/ 431 h 506"/>
                    <a:gd name="T48" fmla="*/ 167 w 692"/>
                    <a:gd name="T49" fmla="*/ 455 h 506"/>
                    <a:gd name="T50" fmla="*/ 193 w 692"/>
                    <a:gd name="T51" fmla="*/ 467 h 506"/>
                    <a:gd name="T52" fmla="*/ 153 w 692"/>
                    <a:gd name="T53" fmla="*/ 442 h 506"/>
                    <a:gd name="T54" fmla="*/ 117 w 692"/>
                    <a:gd name="T55" fmla="*/ 413 h 506"/>
                    <a:gd name="T56" fmla="*/ 83 w 692"/>
                    <a:gd name="T57" fmla="*/ 379 h 506"/>
                    <a:gd name="T58" fmla="*/ 57 w 692"/>
                    <a:gd name="T59" fmla="*/ 341 h 506"/>
                    <a:gd name="T60" fmla="*/ 34 w 692"/>
                    <a:gd name="T61" fmla="*/ 300 h 506"/>
                    <a:gd name="T62" fmla="*/ 17 w 692"/>
                    <a:gd name="T63" fmla="*/ 256 h 506"/>
                    <a:gd name="T64" fmla="*/ 7 w 692"/>
                    <a:gd name="T65" fmla="*/ 209 h 506"/>
                    <a:gd name="T66" fmla="*/ 3 w 692"/>
                    <a:gd name="T67" fmla="*/ 159 h 506"/>
                    <a:gd name="T68" fmla="*/ 7 w 692"/>
                    <a:gd name="T69" fmla="*/ 106 h 506"/>
                    <a:gd name="T70" fmla="*/ 19 w 692"/>
                    <a:gd name="T71" fmla="*/ 57 h 506"/>
                    <a:gd name="T72" fmla="*/ 15 w 692"/>
                    <a:gd name="T73" fmla="*/ 53 h 506"/>
                    <a:gd name="T74" fmla="*/ 343 w 692"/>
                    <a:gd name="T75" fmla="*/ 506 h 506"/>
                    <a:gd name="T76" fmla="*/ 375 w 692"/>
                    <a:gd name="T77" fmla="*/ 504 h 506"/>
                    <a:gd name="T78" fmla="*/ 432 w 692"/>
                    <a:gd name="T79" fmla="*/ 495 h 506"/>
                    <a:gd name="T80" fmla="*/ 485 w 692"/>
                    <a:gd name="T81" fmla="*/ 476 h 506"/>
                    <a:gd name="T82" fmla="*/ 533 w 692"/>
                    <a:gd name="T83" fmla="*/ 451 h 506"/>
                    <a:gd name="T84" fmla="*/ 576 w 692"/>
                    <a:gd name="T85" fmla="*/ 417 h 506"/>
                    <a:gd name="T86" fmla="*/ 614 w 692"/>
                    <a:gd name="T87" fmla="*/ 377 h 506"/>
                    <a:gd name="T88" fmla="*/ 647 w 692"/>
                    <a:gd name="T89" fmla="*/ 332 h 506"/>
                    <a:gd name="T90" fmla="*/ 669 w 692"/>
                    <a:gd name="T91" fmla="*/ 283 h 506"/>
                    <a:gd name="T92" fmla="*/ 679 w 692"/>
                    <a:gd name="T93" fmla="*/ 247 h 506"/>
                    <a:gd name="T94" fmla="*/ 669 w 692"/>
                    <a:gd name="T95" fmla="*/ 267 h 506"/>
                    <a:gd name="T96" fmla="*/ 648 w 692"/>
                    <a:gd name="T97" fmla="*/ 321 h 506"/>
                    <a:gd name="T98" fmla="*/ 618 w 692"/>
                    <a:gd name="T99" fmla="*/ 366 h 506"/>
                    <a:gd name="T100" fmla="*/ 580 w 692"/>
                    <a:gd name="T101" fmla="*/ 408 h 506"/>
                    <a:gd name="T102" fmla="*/ 536 w 692"/>
                    <a:gd name="T103" fmla="*/ 444 h 506"/>
                    <a:gd name="T104" fmla="*/ 487 w 692"/>
                    <a:gd name="T105" fmla="*/ 470 h 506"/>
                    <a:gd name="T106" fmla="*/ 432 w 692"/>
                    <a:gd name="T107" fmla="*/ 489 h 506"/>
                    <a:gd name="T108" fmla="*/ 375 w 692"/>
                    <a:gd name="T109" fmla="*/ 501 h 506"/>
                    <a:gd name="T110" fmla="*/ 328 w 692"/>
                    <a:gd name="T111" fmla="*/ 501 h 506"/>
                    <a:gd name="T112" fmla="*/ 326 w 692"/>
                    <a:gd name="T113" fmla="*/ 503 h 5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2"/>
                    <a:gd name="T172" fmla="*/ 0 h 506"/>
                    <a:gd name="T173" fmla="*/ 692 w 692"/>
                    <a:gd name="T174" fmla="*/ 506 h 5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2" h="506">
                      <a:moveTo>
                        <a:pt x="692" y="159"/>
                      </a:moveTo>
                      <a:lnTo>
                        <a:pt x="692" y="139"/>
                      </a:lnTo>
                      <a:lnTo>
                        <a:pt x="690" y="116"/>
                      </a:lnTo>
                      <a:lnTo>
                        <a:pt x="686" y="97"/>
                      </a:lnTo>
                      <a:lnTo>
                        <a:pt x="683" y="76"/>
                      </a:lnTo>
                      <a:lnTo>
                        <a:pt x="677" y="55"/>
                      </a:lnTo>
                      <a:lnTo>
                        <a:pt x="669" y="36"/>
                      </a:lnTo>
                      <a:lnTo>
                        <a:pt x="662" y="17"/>
                      </a:lnTo>
                      <a:lnTo>
                        <a:pt x="654" y="0"/>
                      </a:lnTo>
                      <a:lnTo>
                        <a:pt x="652" y="2"/>
                      </a:lnTo>
                      <a:lnTo>
                        <a:pt x="650" y="2"/>
                      </a:lnTo>
                      <a:lnTo>
                        <a:pt x="658" y="21"/>
                      </a:lnTo>
                      <a:lnTo>
                        <a:pt x="665" y="40"/>
                      </a:lnTo>
                      <a:lnTo>
                        <a:pt x="673" y="59"/>
                      </a:lnTo>
                      <a:lnTo>
                        <a:pt x="679" y="78"/>
                      </a:lnTo>
                      <a:lnTo>
                        <a:pt x="683" y="97"/>
                      </a:lnTo>
                      <a:lnTo>
                        <a:pt x="684" y="118"/>
                      </a:lnTo>
                      <a:lnTo>
                        <a:pt x="686" y="139"/>
                      </a:lnTo>
                      <a:lnTo>
                        <a:pt x="688" y="159"/>
                      </a:lnTo>
                      <a:lnTo>
                        <a:pt x="688" y="175"/>
                      </a:lnTo>
                      <a:lnTo>
                        <a:pt x="686" y="188"/>
                      </a:lnTo>
                      <a:lnTo>
                        <a:pt x="684" y="203"/>
                      </a:lnTo>
                      <a:lnTo>
                        <a:pt x="683" y="216"/>
                      </a:lnTo>
                      <a:lnTo>
                        <a:pt x="684" y="222"/>
                      </a:lnTo>
                      <a:lnTo>
                        <a:pt x="686" y="228"/>
                      </a:lnTo>
                      <a:lnTo>
                        <a:pt x="688" y="211"/>
                      </a:lnTo>
                      <a:lnTo>
                        <a:pt x="690" y="193"/>
                      </a:lnTo>
                      <a:lnTo>
                        <a:pt x="692" y="176"/>
                      </a:lnTo>
                      <a:lnTo>
                        <a:pt x="692" y="159"/>
                      </a:lnTo>
                      <a:close/>
                      <a:moveTo>
                        <a:pt x="15" y="53"/>
                      </a:moveTo>
                      <a:lnTo>
                        <a:pt x="7" y="80"/>
                      </a:lnTo>
                      <a:lnTo>
                        <a:pt x="3" y="104"/>
                      </a:lnTo>
                      <a:lnTo>
                        <a:pt x="0" y="131"/>
                      </a:lnTo>
                      <a:lnTo>
                        <a:pt x="0" y="159"/>
                      </a:lnTo>
                      <a:lnTo>
                        <a:pt x="0" y="182"/>
                      </a:lnTo>
                      <a:lnTo>
                        <a:pt x="2" y="205"/>
                      </a:lnTo>
                      <a:lnTo>
                        <a:pt x="5" y="228"/>
                      </a:lnTo>
                      <a:lnTo>
                        <a:pt x="11" y="250"/>
                      </a:lnTo>
                      <a:lnTo>
                        <a:pt x="17" y="271"/>
                      </a:lnTo>
                      <a:lnTo>
                        <a:pt x="24" y="292"/>
                      </a:lnTo>
                      <a:lnTo>
                        <a:pt x="34" y="313"/>
                      </a:lnTo>
                      <a:lnTo>
                        <a:pt x="45" y="332"/>
                      </a:lnTo>
                      <a:lnTo>
                        <a:pt x="57" y="351"/>
                      </a:lnTo>
                      <a:lnTo>
                        <a:pt x="70" y="368"/>
                      </a:lnTo>
                      <a:lnTo>
                        <a:pt x="83" y="385"/>
                      </a:lnTo>
                      <a:lnTo>
                        <a:pt x="98" y="402"/>
                      </a:lnTo>
                      <a:lnTo>
                        <a:pt x="113" y="417"/>
                      </a:lnTo>
                      <a:lnTo>
                        <a:pt x="131" y="431"/>
                      </a:lnTo>
                      <a:lnTo>
                        <a:pt x="148" y="444"/>
                      </a:lnTo>
                      <a:lnTo>
                        <a:pt x="167" y="455"/>
                      </a:lnTo>
                      <a:lnTo>
                        <a:pt x="180" y="461"/>
                      </a:lnTo>
                      <a:lnTo>
                        <a:pt x="193" y="467"/>
                      </a:lnTo>
                      <a:lnTo>
                        <a:pt x="172" y="455"/>
                      </a:lnTo>
                      <a:lnTo>
                        <a:pt x="153" y="442"/>
                      </a:lnTo>
                      <a:lnTo>
                        <a:pt x="134" y="429"/>
                      </a:lnTo>
                      <a:lnTo>
                        <a:pt x="117" y="413"/>
                      </a:lnTo>
                      <a:lnTo>
                        <a:pt x="100" y="396"/>
                      </a:lnTo>
                      <a:lnTo>
                        <a:pt x="83" y="379"/>
                      </a:lnTo>
                      <a:lnTo>
                        <a:pt x="70" y="360"/>
                      </a:lnTo>
                      <a:lnTo>
                        <a:pt x="57" y="341"/>
                      </a:lnTo>
                      <a:lnTo>
                        <a:pt x="45" y="322"/>
                      </a:lnTo>
                      <a:lnTo>
                        <a:pt x="34" y="300"/>
                      </a:lnTo>
                      <a:lnTo>
                        <a:pt x="24" y="279"/>
                      </a:lnTo>
                      <a:lnTo>
                        <a:pt x="17" y="256"/>
                      </a:lnTo>
                      <a:lnTo>
                        <a:pt x="11" y="233"/>
                      </a:lnTo>
                      <a:lnTo>
                        <a:pt x="7" y="209"/>
                      </a:lnTo>
                      <a:lnTo>
                        <a:pt x="3" y="184"/>
                      </a:lnTo>
                      <a:lnTo>
                        <a:pt x="3" y="159"/>
                      </a:lnTo>
                      <a:lnTo>
                        <a:pt x="3" y="133"/>
                      </a:lnTo>
                      <a:lnTo>
                        <a:pt x="7" y="106"/>
                      </a:lnTo>
                      <a:lnTo>
                        <a:pt x="13" y="82"/>
                      </a:lnTo>
                      <a:lnTo>
                        <a:pt x="19" y="57"/>
                      </a:lnTo>
                      <a:lnTo>
                        <a:pt x="17" y="55"/>
                      </a:lnTo>
                      <a:lnTo>
                        <a:pt x="15" y="53"/>
                      </a:lnTo>
                      <a:close/>
                      <a:moveTo>
                        <a:pt x="341" y="506"/>
                      </a:moveTo>
                      <a:lnTo>
                        <a:pt x="343" y="506"/>
                      </a:lnTo>
                      <a:lnTo>
                        <a:pt x="345" y="506"/>
                      </a:lnTo>
                      <a:lnTo>
                        <a:pt x="375" y="504"/>
                      </a:lnTo>
                      <a:lnTo>
                        <a:pt x="404" y="501"/>
                      </a:lnTo>
                      <a:lnTo>
                        <a:pt x="432" y="495"/>
                      </a:lnTo>
                      <a:lnTo>
                        <a:pt x="459" y="487"/>
                      </a:lnTo>
                      <a:lnTo>
                        <a:pt x="485" y="476"/>
                      </a:lnTo>
                      <a:lnTo>
                        <a:pt x="510" y="465"/>
                      </a:lnTo>
                      <a:lnTo>
                        <a:pt x="533" y="451"/>
                      </a:lnTo>
                      <a:lnTo>
                        <a:pt x="555" y="434"/>
                      </a:lnTo>
                      <a:lnTo>
                        <a:pt x="576" y="417"/>
                      </a:lnTo>
                      <a:lnTo>
                        <a:pt x="597" y="398"/>
                      </a:lnTo>
                      <a:lnTo>
                        <a:pt x="614" y="377"/>
                      </a:lnTo>
                      <a:lnTo>
                        <a:pt x="631" y="357"/>
                      </a:lnTo>
                      <a:lnTo>
                        <a:pt x="647" y="332"/>
                      </a:lnTo>
                      <a:lnTo>
                        <a:pt x="660" y="307"/>
                      </a:lnTo>
                      <a:lnTo>
                        <a:pt x="669" y="283"/>
                      </a:lnTo>
                      <a:lnTo>
                        <a:pt x="679" y="256"/>
                      </a:lnTo>
                      <a:lnTo>
                        <a:pt x="679" y="247"/>
                      </a:lnTo>
                      <a:lnTo>
                        <a:pt x="679" y="239"/>
                      </a:lnTo>
                      <a:lnTo>
                        <a:pt x="669" y="267"/>
                      </a:lnTo>
                      <a:lnTo>
                        <a:pt x="660" y="294"/>
                      </a:lnTo>
                      <a:lnTo>
                        <a:pt x="648" y="321"/>
                      </a:lnTo>
                      <a:lnTo>
                        <a:pt x="633" y="343"/>
                      </a:lnTo>
                      <a:lnTo>
                        <a:pt x="618" y="366"/>
                      </a:lnTo>
                      <a:lnTo>
                        <a:pt x="599" y="389"/>
                      </a:lnTo>
                      <a:lnTo>
                        <a:pt x="580" y="408"/>
                      </a:lnTo>
                      <a:lnTo>
                        <a:pt x="559" y="427"/>
                      </a:lnTo>
                      <a:lnTo>
                        <a:pt x="536" y="444"/>
                      </a:lnTo>
                      <a:lnTo>
                        <a:pt x="512" y="459"/>
                      </a:lnTo>
                      <a:lnTo>
                        <a:pt x="487" y="470"/>
                      </a:lnTo>
                      <a:lnTo>
                        <a:pt x="461" y="482"/>
                      </a:lnTo>
                      <a:lnTo>
                        <a:pt x="432" y="489"/>
                      </a:lnTo>
                      <a:lnTo>
                        <a:pt x="404" y="497"/>
                      </a:lnTo>
                      <a:lnTo>
                        <a:pt x="375" y="501"/>
                      </a:lnTo>
                      <a:lnTo>
                        <a:pt x="345" y="501"/>
                      </a:lnTo>
                      <a:lnTo>
                        <a:pt x="328" y="501"/>
                      </a:lnTo>
                      <a:lnTo>
                        <a:pt x="309" y="499"/>
                      </a:lnTo>
                      <a:lnTo>
                        <a:pt x="326" y="503"/>
                      </a:lnTo>
                      <a:lnTo>
                        <a:pt x="341" y="506"/>
                      </a:lnTo>
                      <a:close/>
                    </a:path>
                  </a:pathLst>
                </a:custGeom>
                <a:solidFill>
                  <a:srgbClr val="B9B9D8"/>
                </a:solidFill>
                <a:ln w="9525">
                  <a:noFill/>
                  <a:round/>
                  <a:headEnd/>
                  <a:tailEnd/>
                </a:ln>
              </p:spPr>
              <p:txBody>
                <a:bodyPr/>
                <a:lstStyle/>
                <a:p>
                  <a:endParaRPr lang="en-US"/>
                </a:p>
              </p:txBody>
            </p:sp>
          </p:grpSp>
          <p:grpSp>
            <p:nvGrpSpPr>
              <p:cNvPr id="21527" name="Group 608"/>
              <p:cNvGrpSpPr>
                <a:grpSpLocks/>
              </p:cNvGrpSpPr>
              <p:nvPr/>
            </p:nvGrpSpPr>
            <p:grpSpPr bwMode="auto">
              <a:xfrm>
                <a:off x="1273" y="1745"/>
                <a:ext cx="910" cy="872"/>
                <a:chOff x="1273" y="1745"/>
                <a:chExt cx="910" cy="872"/>
              </a:xfrm>
            </p:grpSpPr>
            <p:sp>
              <p:nvSpPr>
                <p:cNvPr id="22030" name="Freeform 609"/>
                <p:cNvSpPr>
                  <a:spLocks noEditPoints="1"/>
                </p:cNvSpPr>
                <p:nvPr/>
              </p:nvSpPr>
              <p:spPr bwMode="auto">
                <a:xfrm>
                  <a:off x="1495" y="2115"/>
                  <a:ext cx="688" cy="502"/>
                </a:xfrm>
                <a:custGeom>
                  <a:avLst/>
                  <a:gdLst>
                    <a:gd name="T0" fmla="*/ 688 w 688"/>
                    <a:gd name="T1" fmla="*/ 137 h 502"/>
                    <a:gd name="T2" fmla="*/ 682 w 688"/>
                    <a:gd name="T3" fmla="*/ 95 h 502"/>
                    <a:gd name="T4" fmla="*/ 673 w 688"/>
                    <a:gd name="T5" fmla="*/ 55 h 502"/>
                    <a:gd name="T6" fmla="*/ 658 w 688"/>
                    <a:gd name="T7" fmla="*/ 17 h 502"/>
                    <a:gd name="T8" fmla="*/ 648 w 688"/>
                    <a:gd name="T9" fmla="*/ 2 h 502"/>
                    <a:gd name="T10" fmla="*/ 646 w 688"/>
                    <a:gd name="T11" fmla="*/ 2 h 502"/>
                    <a:gd name="T12" fmla="*/ 658 w 688"/>
                    <a:gd name="T13" fmla="*/ 28 h 502"/>
                    <a:gd name="T14" fmla="*/ 675 w 688"/>
                    <a:gd name="T15" fmla="*/ 83 h 502"/>
                    <a:gd name="T16" fmla="*/ 681 w 688"/>
                    <a:gd name="T17" fmla="*/ 114 h 502"/>
                    <a:gd name="T18" fmla="*/ 681 w 688"/>
                    <a:gd name="T19" fmla="*/ 114 h 502"/>
                    <a:gd name="T20" fmla="*/ 682 w 688"/>
                    <a:gd name="T21" fmla="*/ 135 h 502"/>
                    <a:gd name="T22" fmla="*/ 682 w 688"/>
                    <a:gd name="T23" fmla="*/ 184 h 502"/>
                    <a:gd name="T24" fmla="*/ 681 w 688"/>
                    <a:gd name="T25" fmla="*/ 214 h 502"/>
                    <a:gd name="T26" fmla="*/ 684 w 688"/>
                    <a:gd name="T27" fmla="*/ 205 h 502"/>
                    <a:gd name="T28" fmla="*/ 688 w 688"/>
                    <a:gd name="T29" fmla="*/ 173 h 502"/>
                    <a:gd name="T30" fmla="*/ 15 w 688"/>
                    <a:gd name="T31" fmla="*/ 53 h 502"/>
                    <a:gd name="T32" fmla="*/ 3 w 688"/>
                    <a:gd name="T33" fmla="*/ 104 h 502"/>
                    <a:gd name="T34" fmla="*/ 0 w 688"/>
                    <a:gd name="T35" fmla="*/ 157 h 502"/>
                    <a:gd name="T36" fmla="*/ 1 w 688"/>
                    <a:gd name="T37" fmla="*/ 205 h 502"/>
                    <a:gd name="T38" fmla="*/ 13 w 688"/>
                    <a:gd name="T39" fmla="*/ 250 h 502"/>
                    <a:gd name="T40" fmla="*/ 28 w 688"/>
                    <a:gd name="T41" fmla="*/ 294 h 502"/>
                    <a:gd name="T42" fmla="*/ 49 w 688"/>
                    <a:gd name="T43" fmla="*/ 336 h 502"/>
                    <a:gd name="T44" fmla="*/ 74 w 688"/>
                    <a:gd name="T45" fmla="*/ 372 h 502"/>
                    <a:gd name="T46" fmla="*/ 106 w 688"/>
                    <a:gd name="T47" fmla="*/ 406 h 502"/>
                    <a:gd name="T48" fmla="*/ 140 w 688"/>
                    <a:gd name="T49" fmla="*/ 434 h 502"/>
                    <a:gd name="T50" fmla="*/ 178 w 688"/>
                    <a:gd name="T51" fmla="*/ 459 h 502"/>
                    <a:gd name="T52" fmla="*/ 203 w 688"/>
                    <a:gd name="T53" fmla="*/ 466 h 502"/>
                    <a:gd name="T54" fmla="*/ 204 w 688"/>
                    <a:gd name="T55" fmla="*/ 468 h 502"/>
                    <a:gd name="T56" fmla="*/ 163 w 688"/>
                    <a:gd name="T57" fmla="*/ 446 h 502"/>
                    <a:gd name="T58" fmla="*/ 123 w 688"/>
                    <a:gd name="T59" fmla="*/ 417 h 502"/>
                    <a:gd name="T60" fmla="*/ 89 w 688"/>
                    <a:gd name="T61" fmla="*/ 383 h 502"/>
                    <a:gd name="T62" fmla="*/ 60 w 688"/>
                    <a:gd name="T63" fmla="*/ 345 h 502"/>
                    <a:gd name="T64" fmla="*/ 36 w 688"/>
                    <a:gd name="T65" fmla="*/ 301 h 502"/>
                    <a:gd name="T66" fmla="*/ 19 w 688"/>
                    <a:gd name="T67" fmla="*/ 256 h 502"/>
                    <a:gd name="T68" fmla="*/ 7 w 688"/>
                    <a:gd name="T69" fmla="*/ 209 h 502"/>
                    <a:gd name="T70" fmla="*/ 3 w 688"/>
                    <a:gd name="T71" fmla="*/ 157 h 502"/>
                    <a:gd name="T72" fmla="*/ 7 w 688"/>
                    <a:gd name="T73" fmla="*/ 106 h 502"/>
                    <a:gd name="T74" fmla="*/ 19 w 688"/>
                    <a:gd name="T75" fmla="*/ 57 h 502"/>
                    <a:gd name="T76" fmla="*/ 15 w 688"/>
                    <a:gd name="T77" fmla="*/ 53 h 502"/>
                    <a:gd name="T78" fmla="*/ 333 w 688"/>
                    <a:gd name="T79" fmla="*/ 501 h 502"/>
                    <a:gd name="T80" fmla="*/ 373 w 688"/>
                    <a:gd name="T81" fmla="*/ 501 h 502"/>
                    <a:gd name="T82" fmla="*/ 430 w 688"/>
                    <a:gd name="T83" fmla="*/ 491 h 502"/>
                    <a:gd name="T84" fmla="*/ 483 w 688"/>
                    <a:gd name="T85" fmla="*/ 472 h 502"/>
                    <a:gd name="T86" fmla="*/ 533 w 688"/>
                    <a:gd name="T87" fmla="*/ 446 h 502"/>
                    <a:gd name="T88" fmla="*/ 576 w 688"/>
                    <a:gd name="T89" fmla="*/ 411 h 502"/>
                    <a:gd name="T90" fmla="*/ 614 w 688"/>
                    <a:gd name="T91" fmla="*/ 370 h 502"/>
                    <a:gd name="T92" fmla="*/ 645 w 688"/>
                    <a:gd name="T93" fmla="*/ 324 h 502"/>
                    <a:gd name="T94" fmla="*/ 669 w 688"/>
                    <a:gd name="T95" fmla="*/ 273 h 502"/>
                    <a:gd name="T96" fmla="*/ 677 w 688"/>
                    <a:gd name="T97" fmla="*/ 239 h 502"/>
                    <a:gd name="T98" fmla="*/ 667 w 688"/>
                    <a:gd name="T99" fmla="*/ 260 h 502"/>
                    <a:gd name="T100" fmla="*/ 646 w 688"/>
                    <a:gd name="T101" fmla="*/ 313 h 502"/>
                    <a:gd name="T102" fmla="*/ 616 w 688"/>
                    <a:gd name="T103" fmla="*/ 360 h 502"/>
                    <a:gd name="T104" fmla="*/ 578 w 688"/>
                    <a:gd name="T105" fmla="*/ 402 h 502"/>
                    <a:gd name="T106" fmla="*/ 534 w 688"/>
                    <a:gd name="T107" fmla="*/ 438 h 502"/>
                    <a:gd name="T108" fmla="*/ 485 w 688"/>
                    <a:gd name="T109" fmla="*/ 466 h 502"/>
                    <a:gd name="T110" fmla="*/ 432 w 688"/>
                    <a:gd name="T111" fmla="*/ 485 h 502"/>
                    <a:gd name="T112" fmla="*/ 373 w 688"/>
                    <a:gd name="T113" fmla="*/ 495 h 502"/>
                    <a:gd name="T114" fmla="*/ 316 w 688"/>
                    <a:gd name="T115" fmla="*/ 497 h 502"/>
                    <a:gd name="T116" fmla="*/ 307 w 688"/>
                    <a:gd name="T117" fmla="*/ 497 h 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88"/>
                    <a:gd name="T178" fmla="*/ 0 h 502"/>
                    <a:gd name="T179" fmla="*/ 688 w 688"/>
                    <a:gd name="T180" fmla="*/ 502 h 50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88" h="502">
                      <a:moveTo>
                        <a:pt x="688" y="157"/>
                      </a:moveTo>
                      <a:lnTo>
                        <a:pt x="688" y="137"/>
                      </a:lnTo>
                      <a:lnTo>
                        <a:pt x="686" y="116"/>
                      </a:lnTo>
                      <a:lnTo>
                        <a:pt x="682" y="95"/>
                      </a:lnTo>
                      <a:lnTo>
                        <a:pt x="679" y="74"/>
                      </a:lnTo>
                      <a:lnTo>
                        <a:pt x="673" y="55"/>
                      </a:lnTo>
                      <a:lnTo>
                        <a:pt x="665" y="36"/>
                      </a:lnTo>
                      <a:lnTo>
                        <a:pt x="658" y="17"/>
                      </a:lnTo>
                      <a:lnTo>
                        <a:pt x="650" y="0"/>
                      </a:lnTo>
                      <a:lnTo>
                        <a:pt x="648" y="2"/>
                      </a:lnTo>
                      <a:lnTo>
                        <a:pt x="646" y="2"/>
                      </a:lnTo>
                      <a:lnTo>
                        <a:pt x="646" y="4"/>
                      </a:lnTo>
                      <a:lnTo>
                        <a:pt x="658" y="28"/>
                      </a:lnTo>
                      <a:lnTo>
                        <a:pt x="669" y="57"/>
                      </a:lnTo>
                      <a:lnTo>
                        <a:pt x="675" y="83"/>
                      </a:lnTo>
                      <a:lnTo>
                        <a:pt x="681" y="114"/>
                      </a:lnTo>
                      <a:lnTo>
                        <a:pt x="682" y="116"/>
                      </a:lnTo>
                      <a:lnTo>
                        <a:pt x="681" y="114"/>
                      </a:lnTo>
                      <a:lnTo>
                        <a:pt x="682" y="135"/>
                      </a:lnTo>
                      <a:lnTo>
                        <a:pt x="684" y="157"/>
                      </a:lnTo>
                      <a:lnTo>
                        <a:pt x="682" y="184"/>
                      </a:lnTo>
                      <a:lnTo>
                        <a:pt x="679" y="209"/>
                      </a:lnTo>
                      <a:lnTo>
                        <a:pt x="681" y="214"/>
                      </a:lnTo>
                      <a:lnTo>
                        <a:pt x="682" y="220"/>
                      </a:lnTo>
                      <a:lnTo>
                        <a:pt x="684" y="205"/>
                      </a:lnTo>
                      <a:lnTo>
                        <a:pt x="686" y="190"/>
                      </a:lnTo>
                      <a:lnTo>
                        <a:pt x="688" y="173"/>
                      </a:lnTo>
                      <a:lnTo>
                        <a:pt x="688" y="157"/>
                      </a:lnTo>
                      <a:close/>
                      <a:moveTo>
                        <a:pt x="15" y="53"/>
                      </a:moveTo>
                      <a:lnTo>
                        <a:pt x="9" y="78"/>
                      </a:lnTo>
                      <a:lnTo>
                        <a:pt x="3" y="104"/>
                      </a:lnTo>
                      <a:lnTo>
                        <a:pt x="0" y="131"/>
                      </a:lnTo>
                      <a:lnTo>
                        <a:pt x="0" y="157"/>
                      </a:lnTo>
                      <a:lnTo>
                        <a:pt x="0" y="182"/>
                      </a:lnTo>
                      <a:lnTo>
                        <a:pt x="1" y="205"/>
                      </a:lnTo>
                      <a:lnTo>
                        <a:pt x="7" y="228"/>
                      </a:lnTo>
                      <a:lnTo>
                        <a:pt x="13" y="250"/>
                      </a:lnTo>
                      <a:lnTo>
                        <a:pt x="19" y="273"/>
                      </a:lnTo>
                      <a:lnTo>
                        <a:pt x="28" y="294"/>
                      </a:lnTo>
                      <a:lnTo>
                        <a:pt x="37" y="315"/>
                      </a:lnTo>
                      <a:lnTo>
                        <a:pt x="49" y="336"/>
                      </a:lnTo>
                      <a:lnTo>
                        <a:pt x="60" y="355"/>
                      </a:lnTo>
                      <a:lnTo>
                        <a:pt x="74" y="372"/>
                      </a:lnTo>
                      <a:lnTo>
                        <a:pt x="89" y="389"/>
                      </a:lnTo>
                      <a:lnTo>
                        <a:pt x="106" y="406"/>
                      </a:lnTo>
                      <a:lnTo>
                        <a:pt x="121" y="421"/>
                      </a:lnTo>
                      <a:lnTo>
                        <a:pt x="140" y="434"/>
                      </a:lnTo>
                      <a:lnTo>
                        <a:pt x="159" y="447"/>
                      </a:lnTo>
                      <a:lnTo>
                        <a:pt x="178" y="459"/>
                      </a:lnTo>
                      <a:lnTo>
                        <a:pt x="189" y="463"/>
                      </a:lnTo>
                      <a:lnTo>
                        <a:pt x="203" y="466"/>
                      </a:lnTo>
                      <a:lnTo>
                        <a:pt x="204" y="466"/>
                      </a:lnTo>
                      <a:lnTo>
                        <a:pt x="204" y="468"/>
                      </a:lnTo>
                      <a:lnTo>
                        <a:pt x="184" y="457"/>
                      </a:lnTo>
                      <a:lnTo>
                        <a:pt x="163" y="446"/>
                      </a:lnTo>
                      <a:lnTo>
                        <a:pt x="142" y="430"/>
                      </a:lnTo>
                      <a:lnTo>
                        <a:pt x="123" y="417"/>
                      </a:lnTo>
                      <a:lnTo>
                        <a:pt x="106" y="400"/>
                      </a:lnTo>
                      <a:lnTo>
                        <a:pt x="89" y="383"/>
                      </a:lnTo>
                      <a:lnTo>
                        <a:pt x="74" y="364"/>
                      </a:lnTo>
                      <a:lnTo>
                        <a:pt x="60" y="345"/>
                      </a:lnTo>
                      <a:lnTo>
                        <a:pt x="47" y="324"/>
                      </a:lnTo>
                      <a:lnTo>
                        <a:pt x="36" y="301"/>
                      </a:lnTo>
                      <a:lnTo>
                        <a:pt x="26" y="281"/>
                      </a:lnTo>
                      <a:lnTo>
                        <a:pt x="19" y="256"/>
                      </a:lnTo>
                      <a:lnTo>
                        <a:pt x="13" y="233"/>
                      </a:lnTo>
                      <a:lnTo>
                        <a:pt x="7" y="209"/>
                      </a:lnTo>
                      <a:lnTo>
                        <a:pt x="5" y="182"/>
                      </a:lnTo>
                      <a:lnTo>
                        <a:pt x="3" y="157"/>
                      </a:lnTo>
                      <a:lnTo>
                        <a:pt x="5" y="131"/>
                      </a:lnTo>
                      <a:lnTo>
                        <a:pt x="7" y="106"/>
                      </a:lnTo>
                      <a:lnTo>
                        <a:pt x="13" y="80"/>
                      </a:lnTo>
                      <a:lnTo>
                        <a:pt x="19" y="57"/>
                      </a:lnTo>
                      <a:lnTo>
                        <a:pt x="17" y="55"/>
                      </a:lnTo>
                      <a:lnTo>
                        <a:pt x="15" y="53"/>
                      </a:lnTo>
                      <a:close/>
                      <a:moveTo>
                        <a:pt x="324" y="501"/>
                      </a:moveTo>
                      <a:lnTo>
                        <a:pt x="333" y="501"/>
                      </a:lnTo>
                      <a:lnTo>
                        <a:pt x="343" y="502"/>
                      </a:lnTo>
                      <a:lnTo>
                        <a:pt x="373" y="501"/>
                      </a:lnTo>
                      <a:lnTo>
                        <a:pt x="402" y="497"/>
                      </a:lnTo>
                      <a:lnTo>
                        <a:pt x="430" y="491"/>
                      </a:lnTo>
                      <a:lnTo>
                        <a:pt x="457" y="482"/>
                      </a:lnTo>
                      <a:lnTo>
                        <a:pt x="483" y="472"/>
                      </a:lnTo>
                      <a:lnTo>
                        <a:pt x="510" y="459"/>
                      </a:lnTo>
                      <a:lnTo>
                        <a:pt x="533" y="446"/>
                      </a:lnTo>
                      <a:lnTo>
                        <a:pt x="555" y="429"/>
                      </a:lnTo>
                      <a:lnTo>
                        <a:pt x="576" y="411"/>
                      </a:lnTo>
                      <a:lnTo>
                        <a:pt x="597" y="391"/>
                      </a:lnTo>
                      <a:lnTo>
                        <a:pt x="614" y="370"/>
                      </a:lnTo>
                      <a:lnTo>
                        <a:pt x="631" y="347"/>
                      </a:lnTo>
                      <a:lnTo>
                        <a:pt x="645" y="324"/>
                      </a:lnTo>
                      <a:lnTo>
                        <a:pt x="658" y="298"/>
                      </a:lnTo>
                      <a:lnTo>
                        <a:pt x="669" y="273"/>
                      </a:lnTo>
                      <a:lnTo>
                        <a:pt x="677" y="245"/>
                      </a:lnTo>
                      <a:lnTo>
                        <a:pt x="677" y="239"/>
                      </a:lnTo>
                      <a:lnTo>
                        <a:pt x="675" y="231"/>
                      </a:lnTo>
                      <a:lnTo>
                        <a:pt x="667" y="260"/>
                      </a:lnTo>
                      <a:lnTo>
                        <a:pt x="658" y="286"/>
                      </a:lnTo>
                      <a:lnTo>
                        <a:pt x="646" y="313"/>
                      </a:lnTo>
                      <a:lnTo>
                        <a:pt x="631" y="337"/>
                      </a:lnTo>
                      <a:lnTo>
                        <a:pt x="616" y="360"/>
                      </a:lnTo>
                      <a:lnTo>
                        <a:pt x="597" y="383"/>
                      </a:lnTo>
                      <a:lnTo>
                        <a:pt x="578" y="402"/>
                      </a:lnTo>
                      <a:lnTo>
                        <a:pt x="557" y="421"/>
                      </a:lnTo>
                      <a:lnTo>
                        <a:pt x="534" y="438"/>
                      </a:lnTo>
                      <a:lnTo>
                        <a:pt x="510" y="453"/>
                      </a:lnTo>
                      <a:lnTo>
                        <a:pt x="485" y="466"/>
                      </a:lnTo>
                      <a:lnTo>
                        <a:pt x="459" y="478"/>
                      </a:lnTo>
                      <a:lnTo>
                        <a:pt x="432" y="485"/>
                      </a:lnTo>
                      <a:lnTo>
                        <a:pt x="404" y="491"/>
                      </a:lnTo>
                      <a:lnTo>
                        <a:pt x="373" y="495"/>
                      </a:lnTo>
                      <a:lnTo>
                        <a:pt x="343" y="497"/>
                      </a:lnTo>
                      <a:lnTo>
                        <a:pt x="316" y="497"/>
                      </a:lnTo>
                      <a:lnTo>
                        <a:pt x="290" y="493"/>
                      </a:lnTo>
                      <a:lnTo>
                        <a:pt x="307" y="497"/>
                      </a:lnTo>
                      <a:lnTo>
                        <a:pt x="324" y="501"/>
                      </a:lnTo>
                      <a:close/>
                    </a:path>
                  </a:pathLst>
                </a:custGeom>
                <a:solidFill>
                  <a:srgbClr val="B9B9D8"/>
                </a:solidFill>
                <a:ln w="9525">
                  <a:noFill/>
                  <a:round/>
                  <a:headEnd/>
                  <a:tailEnd/>
                </a:ln>
              </p:spPr>
              <p:txBody>
                <a:bodyPr/>
                <a:lstStyle/>
                <a:p>
                  <a:endParaRPr lang="en-US"/>
                </a:p>
              </p:txBody>
            </p:sp>
            <p:sp>
              <p:nvSpPr>
                <p:cNvPr id="22031" name="Freeform 610"/>
                <p:cNvSpPr>
                  <a:spLocks noEditPoints="1"/>
                </p:cNvSpPr>
                <p:nvPr/>
              </p:nvSpPr>
              <p:spPr bwMode="auto">
                <a:xfrm>
                  <a:off x="1496" y="2115"/>
                  <a:ext cx="685" cy="499"/>
                </a:xfrm>
                <a:custGeom>
                  <a:avLst/>
                  <a:gdLst>
                    <a:gd name="T0" fmla="*/ 683 w 685"/>
                    <a:gd name="T1" fmla="*/ 137 h 499"/>
                    <a:gd name="T2" fmla="*/ 680 w 685"/>
                    <a:gd name="T3" fmla="*/ 95 h 499"/>
                    <a:gd name="T4" fmla="*/ 670 w 685"/>
                    <a:gd name="T5" fmla="*/ 57 h 499"/>
                    <a:gd name="T6" fmla="*/ 655 w 685"/>
                    <a:gd name="T7" fmla="*/ 19 h 499"/>
                    <a:gd name="T8" fmla="*/ 645 w 685"/>
                    <a:gd name="T9" fmla="*/ 2 h 499"/>
                    <a:gd name="T10" fmla="*/ 645 w 685"/>
                    <a:gd name="T11" fmla="*/ 4 h 499"/>
                    <a:gd name="T12" fmla="*/ 644 w 685"/>
                    <a:gd name="T13" fmla="*/ 4 h 499"/>
                    <a:gd name="T14" fmla="*/ 655 w 685"/>
                    <a:gd name="T15" fmla="*/ 28 h 499"/>
                    <a:gd name="T16" fmla="*/ 672 w 685"/>
                    <a:gd name="T17" fmla="*/ 82 h 499"/>
                    <a:gd name="T18" fmla="*/ 680 w 685"/>
                    <a:gd name="T19" fmla="*/ 112 h 499"/>
                    <a:gd name="T20" fmla="*/ 680 w 685"/>
                    <a:gd name="T21" fmla="*/ 114 h 499"/>
                    <a:gd name="T22" fmla="*/ 680 w 685"/>
                    <a:gd name="T23" fmla="*/ 133 h 499"/>
                    <a:gd name="T24" fmla="*/ 680 w 685"/>
                    <a:gd name="T25" fmla="*/ 180 h 499"/>
                    <a:gd name="T26" fmla="*/ 678 w 685"/>
                    <a:gd name="T27" fmla="*/ 209 h 499"/>
                    <a:gd name="T28" fmla="*/ 681 w 685"/>
                    <a:gd name="T29" fmla="*/ 201 h 499"/>
                    <a:gd name="T30" fmla="*/ 685 w 685"/>
                    <a:gd name="T31" fmla="*/ 173 h 499"/>
                    <a:gd name="T32" fmla="*/ 16 w 685"/>
                    <a:gd name="T33" fmla="*/ 55 h 499"/>
                    <a:gd name="T34" fmla="*/ 4 w 685"/>
                    <a:gd name="T35" fmla="*/ 104 h 499"/>
                    <a:gd name="T36" fmla="*/ 0 w 685"/>
                    <a:gd name="T37" fmla="*/ 157 h 499"/>
                    <a:gd name="T38" fmla="*/ 4 w 685"/>
                    <a:gd name="T39" fmla="*/ 207 h 499"/>
                    <a:gd name="T40" fmla="*/ 14 w 685"/>
                    <a:gd name="T41" fmla="*/ 254 h 499"/>
                    <a:gd name="T42" fmla="*/ 31 w 685"/>
                    <a:gd name="T43" fmla="*/ 298 h 499"/>
                    <a:gd name="T44" fmla="*/ 54 w 685"/>
                    <a:gd name="T45" fmla="*/ 339 h 499"/>
                    <a:gd name="T46" fmla="*/ 80 w 685"/>
                    <a:gd name="T47" fmla="*/ 377 h 499"/>
                    <a:gd name="T48" fmla="*/ 114 w 685"/>
                    <a:gd name="T49" fmla="*/ 411 h 499"/>
                    <a:gd name="T50" fmla="*/ 150 w 685"/>
                    <a:gd name="T51" fmla="*/ 440 h 499"/>
                    <a:gd name="T52" fmla="*/ 190 w 685"/>
                    <a:gd name="T53" fmla="*/ 465 h 499"/>
                    <a:gd name="T54" fmla="*/ 202 w 685"/>
                    <a:gd name="T55" fmla="*/ 466 h 499"/>
                    <a:gd name="T56" fmla="*/ 226 w 685"/>
                    <a:gd name="T57" fmla="*/ 474 h 499"/>
                    <a:gd name="T58" fmla="*/ 179 w 685"/>
                    <a:gd name="T59" fmla="*/ 453 h 499"/>
                    <a:gd name="T60" fmla="*/ 137 w 685"/>
                    <a:gd name="T61" fmla="*/ 425 h 499"/>
                    <a:gd name="T62" fmla="*/ 99 w 685"/>
                    <a:gd name="T63" fmla="*/ 391 h 499"/>
                    <a:gd name="T64" fmla="*/ 67 w 685"/>
                    <a:gd name="T65" fmla="*/ 353 h 499"/>
                    <a:gd name="T66" fmla="*/ 40 w 685"/>
                    <a:gd name="T67" fmla="*/ 309 h 499"/>
                    <a:gd name="T68" fmla="*/ 21 w 685"/>
                    <a:gd name="T69" fmla="*/ 262 h 499"/>
                    <a:gd name="T70" fmla="*/ 10 w 685"/>
                    <a:gd name="T71" fmla="*/ 210 h 499"/>
                    <a:gd name="T72" fmla="*/ 4 w 685"/>
                    <a:gd name="T73" fmla="*/ 157 h 499"/>
                    <a:gd name="T74" fmla="*/ 8 w 685"/>
                    <a:gd name="T75" fmla="*/ 106 h 499"/>
                    <a:gd name="T76" fmla="*/ 19 w 685"/>
                    <a:gd name="T77" fmla="*/ 57 h 499"/>
                    <a:gd name="T78" fmla="*/ 16 w 685"/>
                    <a:gd name="T79" fmla="*/ 55 h 499"/>
                    <a:gd name="T80" fmla="*/ 325 w 685"/>
                    <a:gd name="T81" fmla="*/ 499 h 499"/>
                    <a:gd name="T82" fmla="*/ 372 w 685"/>
                    <a:gd name="T83" fmla="*/ 499 h 499"/>
                    <a:gd name="T84" fmla="*/ 429 w 685"/>
                    <a:gd name="T85" fmla="*/ 487 h 499"/>
                    <a:gd name="T86" fmla="*/ 484 w 685"/>
                    <a:gd name="T87" fmla="*/ 468 h 499"/>
                    <a:gd name="T88" fmla="*/ 533 w 685"/>
                    <a:gd name="T89" fmla="*/ 442 h 499"/>
                    <a:gd name="T90" fmla="*/ 577 w 685"/>
                    <a:gd name="T91" fmla="*/ 406 h 499"/>
                    <a:gd name="T92" fmla="*/ 615 w 685"/>
                    <a:gd name="T93" fmla="*/ 364 h 499"/>
                    <a:gd name="T94" fmla="*/ 645 w 685"/>
                    <a:gd name="T95" fmla="*/ 319 h 499"/>
                    <a:gd name="T96" fmla="*/ 666 w 685"/>
                    <a:gd name="T97" fmla="*/ 265 h 499"/>
                    <a:gd name="T98" fmla="*/ 674 w 685"/>
                    <a:gd name="T99" fmla="*/ 233 h 499"/>
                    <a:gd name="T100" fmla="*/ 674 w 685"/>
                    <a:gd name="T101" fmla="*/ 229 h 499"/>
                    <a:gd name="T102" fmla="*/ 666 w 685"/>
                    <a:gd name="T103" fmla="*/ 256 h 499"/>
                    <a:gd name="T104" fmla="*/ 644 w 685"/>
                    <a:gd name="T105" fmla="*/ 309 h 499"/>
                    <a:gd name="T106" fmla="*/ 615 w 685"/>
                    <a:gd name="T107" fmla="*/ 356 h 499"/>
                    <a:gd name="T108" fmla="*/ 577 w 685"/>
                    <a:gd name="T109" fmla="*/ 400 h 499"/>
                    <a:gd name="T110" fmla="*/ 533 w 685"/>
                    <a:gd name="T111" fmla="*/ 436 h 499"/>
                    <a:gd name="T112" fmla="*/ 484 w 685"/>
                    <a:gd name="T113" fmla="*/ 463 h 499"/>
                    <a:gd name="T114" fmla="*/ 431 w 685"/>
                    <a:gd name="T115" fmla="*/ 483 h 499"/>
                    <a:gd name="T116" fmla="*/ 372 w 685"/>
                    <a:gd name="T117" fmla="*/ 493 h 499"/>
                    <a:gd name="T118" fmla="*/ 321 w 685"/>
                    <a:gd name="T119" fmla="*/ 495 h 499"/>
                    <a:gd name="T120" fmla="*/ 281 w 685"/>
                    <a:gd name="T121" fmla="*/ 489 h 499"/>
                    <a:gd name="T122" fmla="*/ 283 w 685"/>
                    <a:gd name="T123" fmla="*/ 491 h 4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5"/>
                    <a:gd name="T187" fmla="*/ 0 h 499"/>
                    <a:gd name="T188" fmla="*/ 685 w 685"/>
                    <a:gd name="T189" fmla="*/ 499 h 4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5" h="499">
                      <a:moveTo>
                        <a:pt x="685" y="157"/>
                      </a:moveTo>
                      <a:lnTo>
                        <a:pt x="683" y="137"/>
                      </a:lnTo>
                      <a:lnTo>
                        <a:pt x="681" y="116"/>
                      </a:lnTo>
                      <a:lnTo>
                        <a:pt x="680" y="95"/>
                      </a:lnTo>
                      <a:lnTo>
                        <a:pt x="676" y="76"/>
                      </a:lnTo>
                      <a:lnTo>
                        <a:pt x="670" y="57"/>
                      </a:lnTo>
                      <a:lnTo>
                        <a:pt x="662" y="38"/>
                      </a:lnTo>
                      <a:lnTo>
                        <a:pt x="655" y="19"/>
                      </a:lnTo>
                      <a:lnTo>
                        <a:pt x="647" y="0"/>
                      </a:lnTo>
                      <a:lnTo>
                        <a:pt x="645" y="2"/>
                      </a:lnTo>
                      <a:lnTo>
                        <a:pt x="645" y="4"/>
                      </a:lnTo>
                      <a:lnTo>
                        <a:pt x="644" y="4"/>
                      </a:lnTo>
                      <a:lnTo>
                        <a:pt x="655" y="28"/>
                      </a:lnTo>
                      <a:lnTo>
                        <a:pt x="664" y="55"/>
                      </a:lnTo>
                      <a:lnTo>
                        <a:pt x="672" y="82"/>
                      </a:lnTo>
                      <a:lnTo>
                        <a:pt x="676" y="108"/>
                      </a:lnTo>
                      <a:lnTo>
                        <a:pt x="680" y="112"/>
                      </a:lnTo>
                      <a:lnTo>
                        <a:pt x="681" y="116"/>
                      </a:lnTo>
                      <a:lnTo>
                        <a:pt x="680" y="114"/>
                      </a:lnTo>
                      <a:lnTo>
                        <a:pt x="678" y="110"/>
                      </a:lnTo>
                      <a:lnTo>
                        <a:pt x="680" y="133"/>
                      </a:lnTo>
                      <a:lnTo>
                        <a:pt x="680" y="157"/>
                      </a:lnTo>
                      <a:lnTo>
                        <a:pt x="680" y="180"/>
                      </a:lnTo>
                      <a:lnTo>
                        <a:pt x="678" y="205"/>
                      </a:lnTo>
                      <a:lnTo>
                        <a:pt x="678" y="209"/>
                      </a:lnTo>
                      <a:lnTo>
                        <a:pt x="680" y="214"/>
                      </a:lnTo>
                      <a:lnTo>
                        <a:pt x="681" y="201"/>
                      </a:lnTo>
                      <a:lnTo>
                        <a:pt x="683" y="186"/>
                      </a:lnTo>
                      <a:lnTo>
                        <a:pt x="685" y="173"/>
                      </a:lnTo>
                      <a:lnTo>
                        <a:pt x="685" y="157"/>
                      </a:lnTo>
                      <a:close/>
                      <a:moveTo>
                        <a:pt x="16" y="55"/>
                      </a:moveTo>
                      <a:lnTo>
                        <a:pt x="10" y="80"/>
                      </a:lnTo>
                      <a:lnTo>
                        <a:pt x="4" y="104"/>
                      </a:lnTo>
                      <a:lnTo>
                        <a:pt x="0" y="131"/>
                      </a:lnTo>
                      <a:lnTo>
                        <a:pt x="0" y="157"/>
                      </a:lnTo>
                      <a:lnTo>
                        <a:pt x="0" y="182"/>
                      </a:lnTo>
                      <a:lnTo>
                        <a:pt x="4" y="207"/>
                      </a:lnTo>
                      <a:lnTo>
                        <a:pt x="8" y="231"/>
                      </a:lnTo>
                      <a:lnTo>
                        <a:pt x="14" y="254"/>
                      </a:lnTo>
                      <a:lnTo>
                        <a:pt x="21" y="277"/>
                      </a:lnTo>
                      <a:lnTo>
                        <a:pt x="31" y="298"/>
                      </a:lnTo>
                      <a:lnTo>
                        <a:pt x="42" y="320"/>
                      </a:lnTo>
                      <a:lnTo>
                        <a:pt x="54" y="339"/>
                      </a:lnTo>
                      <a:lnTo>
                        <a:pt x="67" y="358"/>
                      </a:lnTo>
                      <a:lnTo>
                        <a:pt x="80" y="377"/>
                      </a:lnTo>
                      <a:lnTo>
                        <a:pt x="97" y="394"/>
                      </a:lnTo>
                      <a:lnTo>
                        <a:pt x="114" y="411"/>
                      </a:lnTo>
                      <a:lnTo>
                        <a:pt x="131" y="427"/>
                      </a:lnTo>
                      <a:lnTo>
                        <a:pt x="150" y="440"/>
                      </a:lnTo>
                      <a:lnTo>
                        <a:pt x="169" y="453"/>
                      </a:lnTo>
                      <a:lnTo>
                        <a:pt x="190" y="465"/>
                      </a:lnTo>
                      <a:lnTo>
                        <a:pt x="196" y="465"/>
                      </a:lnTo>
                      <a:lnTo>
                        <a:pt x="202" y="466"/>
                      </a:lnTo>
                      <a:lnTo>
                        <a:pt x="213" y="470"/>
                      </a:lnTo>
                      <a:lnTo>
                        <a:pt x="226" y="474"/>
                      </a:lnTo>
                      <a:lnTo>
                        <a:pt x="202" y="465"/>
                      </a:lnTo>
                      <a:lnTo>
                        <a:pt x="179" y="453"/>
                      </a:lnTo>
                      <a:lnTo>
                        <a:pt x="158" y="440"/>
                      </a:lnTo>
                      <a:lnTo>
                        <a:pt x="137" y="425"/>
                      </a:lnTo>
                      <a:lnTo>
                        <a:pt x="118" y="408"/>
                      </a:lnTo>
                      <a:lnTo>
                        <a:pt x="99" y="391"/>
                      </a:lnTo>
                      <a:lnTo>
                        <a:pt x="82" y="372"/>
                      </a:lnTo>
                      <a:lnTo>
                        <a:pt x="67" y="353"/>
                      </a:lnTo>
                      <a:lnTo>
                        <a:pt x="54" y="330"/>
                      </a:lnTo>
                      <a:lnTo>
                        <a:pt x="40" y="309"/>
                      </a:lnTo>
                      <a:lnTo>
                        <a:pt x="31" y="284"/>
                      </a:lnTo>
                      <a:lnTo>
                        <a:pt x="21" y="262"/>
                      </a:lnTo>
                      <a:lnTo>
                        <a:pt x="14" y="237"/>
                      </a:lnTo>
                      <a:lnTo>
                        <a:pt x="10" y="210"/>
                      </a:lnTo>
                      <a:lnTo>
                        <a:pt x="6" y="184"/>
                      </a:lnTo>
                      <a:lnTo>
                        <a:pt x="4" y="157"/>
                      </a:lnTo>
                      <a:lnTo>
                        <a:pt x="6" y="131"/>
                      </a:lnTo>
                      <a:lnTo>
                        <a:pt x="8" y="106"/>
                      </a:lnTo>
                      <a:lnTo>
                        <a:pt x="14" y="82"/>
                      </a:lnTo>
                      <a:lnTo>
                        <a:pt x="19" y="57"/>
                      </a:lnTo>
                      <a:lnTo>
                        <a:pt x="18" y="57"/>
                      </a:lnTo>
                      <a:lnTo>
                        <a:pt x="16" y="55"/>
                      </a:lnTo>
                      <a:close/>
                      <a:moveTo>
                        <a:pt x="306" y="497"/>
                      </a:moveTo>
                      <a:lnTo>
                        <a:pt x="325" y="499"/>
                      </a:lnTo>
                      <a:lnTo>
                        <a:pt x="342" y="499"/>
                      </a:lnTo>
                      <a:lnTo>
                        <a:pt x="372" y="499"/>
                      </a:lnTo>
                      <a:lnTo>
                        <a:pt x="401" y="495"/>
                      </a:lnTo>
                      <a:lnTo>
                        <a:pt x="429" y="487"/>
                      </a:lnTo>
                      <a:lnTo>
                        <a:pt x="458" y="480"/>
                      </a:lnTo>
                      <a:lnTo>
                        <a:pt x="484" y="468"/>
                      </a:lnTo>
                      <a:lnTo>
                        <a:pt x="509" y="457"/>
                      </a:lnTo>
                      <a:lnTo>
                        <a:pt x="533" y="442"/>
                      </a:lnTo>
                      <a:lnTo>
                        <a:pt x="556" y="425"/>
                      </a:lnTo>
                      <a:lnTo>
                        <a:pt x="577" y="406"/>
                      </a:lnTo>
                      <a:lnTo>
                        <a:pt x="596" y="387"/>
                      </a:lnTo>
                      <a:lnTo>
                        <a:pt x="615" y="364"/>
                      </a:lnTo>
                      <a:lnTo>
                        <a:pt x="630" y="341"/>
                      </a:lnTo>
                      <a:lnTo>
                        <a:pt x="645" y="319"/>
                      </a:lnTo>
                      <a:lnTo>
                        <a:pt x="657" y="292"/>
                      </a:lnTo>
                      <a:lnTo>
                        <a:pt x="666" y="265"/>
                      </a:lnTo>
                      <a:lnTo>
                        <a:pt x="676" y="237"/>
                      </a:lnTo>
                      <a:lnTo>
                        <a:pt x="674" y="233"/>
                      </a:lnTo>
                      <a:lnTo>
                        <a:pt x="674" y="229"/>
                      </a:lnTo>
                      <a:lnTo>
                        <a:pt x="672" y="228"/>
                      </a:lnTo>
                      <a:lnTo>
                        <a:pt x="666" y="256"/>
                      </a:lnTo>
                      <a:lnTo>
                        <a:pt x="657" y="283"/>
                      </a:lnTo>
                      <a:lnTo>
                        <a:pt x="644" y="309"/>
                      </a:lnTo>
                      <a:lnTo>
                        <a:pt x="630" y="334"/>
                      </a:lnTo>
                      <a:lnTo>
                        <a:pt x="615" y="356"/>
                      </a:lnTo>
                      <a:lnTo>
                        <a:pt x="596" y="379"/>
                      </a:lnTo>
                      <a:lnTo>
                        <a:pt x="577" y="400"/>
                      </a:lnTo>
                      <a:lnTo>
                        <a:pt x="556" y="419"/>
                      </a:lnTo>
                      <a:lnTo>
                        <a:pt x="533" y="436"/>
                      </a:lnTo>
                      <a:lnTo>
                        <a:pt x="509" y="451"/>
                      </a:lnTo>
                      <a:lnTo>
                        <a:pt x="484" y="463"/>
                      </a:lnTo>
                      <a:lnTo>
                        <a:pt x="458" y="474"/>
                      </a:lnTo>
                      <a:lnTo>
                        <a:pt x="431" y="483"/>
                      </a:lnTo>
                      <a:lnTo>
                        <a:pt x="403" y="489"/>
                      </a:lnTo>
                      <a:lnTo>
                        <a:pt x="372" y="493"/>
                      </a:lnTo>
                      <a:lnTo>
                        <a:pt x="342" y="495"/>
                      </a:lnTo>
                      <a:lnTo>
                        <a:pt x="321" y="495"/>
                      </a:lnTo>
                      <a:lnTo>
                        <a:pt x="302" y="493"/>
                      </a:lnTo>
                      <a:lnTo>
                        <a:pt x="281" y="489"/>
                      </a:lnTo>
                      <a:lnTo>
                        <a:pt x="262" y="485"/>
                      </a:lnTo>
                      <a:lnTo>
                        <a:pt x="283" y="491"/>
                      </a:lnTo>
                      <a:lnTo>
                        <a:pt x="306" y="497"/>
                      </a:lnTo>
                      <a:close/>
                    </a:path>
                  </a:pathLst>
                </a:custGeom>
                <a:solidFill>
                  <a:srgbClr val="B9BAD9"/>
                </a:solidFill>
                <a:ln w="9525">
                  <a:noFill/>
                  <a:round/>
                  <a:headEnd/>
                  <a:tailEnd/>
                </a:ln>
              </p:spPr>
              <p:txBody>
                <a:bodyPr/>
                <a:lstStyle/>
                <a:p>
                  <a:endParaRPr lang="en-US"/>
                </a:p>
              </p:txBody>
            </p:sp>
            <p:sp>
              <p:nvSpPr>
                <p:cNvPr id="22032" name="Freeform 611"/>
                <p:cNvSpPr>
                  <a:spLocks noEditPoints="1"/>
                </p:cNvSpPr>
                <p:nvPr/>
              </p:nvSpPr>
              <p:spPr bwMode="auto">
                <a:xfrm>
                  <a:off x="1498" y="2119"/>
                  <a:ext cx="681" cy="493"/>
                </a:xfrm>
                <a:custGeom>
                  <a:avLst/>
                  <a:gdLst>
                    <a:gd name="T0" fmla="*/ 679 w 681"/>
                    <a:gd name="T1" fmla="*/ 131 h 493"/>
                    <a:gd name="T2" fmla="*/ 676 w 681"/>
                    <a:gd name="T3" fmla="*/ 106 h 493"/>
                    <a:gd name="T4" fmla="*/ 676 w 681"/>
                    <a:gd name="T5" fmla="*/ 127 h 493"/>
                    <a:gd name="T6" fmla="*/ 676 w 681"/>
                    <a:gd name="T7" fmla="*/ 174 h 493"/>
                    <a:gd name="T8" fmla="*/ 676 w 681"/>
                    <a:gd name="T9" fmla="*/ 201 h 493"/>
                    <a:gd name="T10" fmla="*/ 679 w 681"/>
                    <a:gd name="T11" fmla="*/ 180 h 493"/>
                    <a:gd name="T12" fmla="*/ 678 w 681"/>
                    <a:gd name="T13" fmla="*/ 110 h 493"/>
                    <a:gd name="T14" fmla="*/ 666 w 681"/>
                    <a:gd name="T15" fmla="*/ 53 h 493"/>
                    <a:gd name="T16" fmla="*/ 643 w 681"/>
                    <a:gd name="T17" fmla="*/ 0 h 493"/>
                    <a:gd name="T18" fmla="*/ 642 w 681"/>
                    <a:gd name="T19" fmla="*/ 0 h 493"/>
                    <a:gd name="T20" fmla="*/ 640 w 681"/>
                    <a:gd name="T21" fmla="*/ 2 h 493"/>
                    <a:gd name="T22" fmla="*/ 659 w 681"/>
                    <a:gd name="T23" fmla="*/ 49 h 493"/>
                    <a:gd name="T24" fmla="*/ 672 w 681"/>
                    <a:gd name="T25" fmla="*/ 98 h 493"/>
                    <a:gd name="T26" fmla="*/ 678 w 681"/>
                    <a:gd name="T27" fmla="*/ 110 h 493"/>
                    <a:gd name="T28" fmla="*/ 10 w 681"/>
                    <a:gd name="T29" fmla="*/ 76 h 493"/>
                    <a:gd name="T30" fmla="*/ 2 w 681"/>
                    <a:gd name="T31" fmla="*/ 127 h 493"/>
                    <a:gd name="T32" fmla="*/ 2 w 681"/>
                    <a:gd name="T33" fmla="*/ 178 h 493"/>
                    <a:gd name="T34" fmla="*/ 10 w 681"/>
                    <a:gd name="T35" fmla="*/ 229 h 493"/>
                    <a:gd name="T36" fmla="*/ 23 w 681"/>
                    <a:gd name="T37" fmla="*/ 277 h 493"/>
                    <a:gd name="T38" fmla="*/ 44 w 681"/>
                    <a:gd name="T39" fmla="*/ 320 h 493"/>
                    <a:gd name="T40" fmla="*/ 71 w 681"/>
                    <a:gd name="T41" fmla="*/ 360 h 493"/>
                    <a:gd name="T42" fmla="*/ 103 w 681"/>
                    <a:gd name="T43" fmla="*/ 396 h 493"/>
                    <a:gd name="T44" fmla="*/ 139 w 681"/>
                    <a:gd name="T45" fmla="*/ 426 h 493"/>
                    <a:gd name="T46" fmla="*/ 181 w 681"/>
                    <a:gd name="T47" fmla="*/ 453 h 493"/>
                    <a:gd name="T48" fmla="*/ 222 w 681"/>
                    <a:gd name="T49" fmla="*/ 470 h 493"/>
                    <a:gd name="T50" fmla="*/ 264 w 681"/>
                    <a:gd name="T51" fmla="*/ 483 h 493"/>
                    <a:gd name="T52" fmla="*/ 313 w 681"/>
                    <a:gd name="T53" fmla="*/ 493 h 493"/>
                    <a:gd name="T54" fmla="*/ 370 w 681"/>
                    <a:gd name="T55" fmla="*/ 491 h 493"/>
                    <a:gd name="T56" fmla="*/ 429 w 681"/>
                    <a:gd name="T57" fmla="*/ 481 h 493"/>
                    <a:gd name="T58" fmla="*/ 482 w 681"/>
                    <a:gd name="T59" fmla="*/ 462 h 493"/>
                    <a:gd name="T60" fmla="*/ 531 w 681"/>
                    <a:gd name="T61" fmla="*/ 434 h 493"/>
                    <a:gd name="T62" fmla="*/ 575 w 681"/>
                    <a:gd name="T63" fmla="*/ 398 h 493"/>
                    <a:gd name="T64" fmla="*/ 613 w 681"/>
                    <a:gd name="T65" fmla="*/ 356 h 493"/>
                    <a:gd name="T66" fmla="*/ 643 w 681"/>
                    <a:gd name="T67" fmla="*/ 309 h 493"/>
                    <a:gd name="T68" fmla="*/ 664 w 681"/>
                    <a:gd name="T69" fmla="*/ 256 h 493"/>
                    <a:gd name="T70" fmla="*/ 672 w 681"/>
                    <a:gd name="T71" fmla="*/ 227 h 493"/>
                    <a:gd name="T72" fmla="*/ 670 w 681"/>
                    <a:gd name="T73" fmla="*/ 222 h 493"/>
                    <a:gd name="T74" fmla="*/ 662 w 681"/>
                    <a:gd name="T75" fmla="*/ 248 h 493"/>
                    <a:gd name="T76" fmla="*/ 642 w 681"/>
                    <a:gd name="T77" fmla="*/ 301 h 493"/>
                    <a:gd name="T78" fmla="*/ 613 w 681"/>
                    <a:gd name="T79" fmla="*/ 349 h 493"/>
                    <a:gd name="T80" fmla="*/ 575 w 681"/>
                    <a:gd name="T81" fmla="*/ 392 h 493"/>
                    <a:gd name="T82" fmla="*/ 531 w 681"/>
                    <a:gd name="T83" fmla="*/ 428 h 493"/>
                    <a:gd name="T84" fmla="*/ 482 w 681"/>
                    <a:gd name="T85" fmla="*/ 457 h 493"/>
                    <a:gd name="T86" fmla="*/ 429 w 681"/>
                    <a:gd name="T87" fmla="*/ 478 h 493"/>
                    <a:gd name="T88" fmla="*/ 370 w 681"/>
                    <a:gd name="T89" fmla="*/ 487 h 493"/>
                    <a:gd name="T90" fmla="*/ 306 w 681"/>
                    <a:gd name="T91" fmla="*/ 487 h 493"/>
                    <a:gd name="T92" fmla="*/ 241 w 681"/>
                    <a:gd name="T93" fmla="*/ 474 h 493"/>
                    <a:gd name="T94" fmla="*/ 181 w 681"/>
                    <a:gd name="T95" fmla="*/ 447 h 493"/>
                    <a:gd name="T96" fmla="*/ 127 w 681"/>
                    <a:gd name="T97" fmla="*/ 411 h 493"/>
                    <a:gd name="T98" fmla="*/ 82 w 681"/>
                    <a:gd name="T99" fmla="*/ 366 h 493"/>
                    <a:gd name="T100" fmla="*/ 46 w 681"/>
                    <a:gd name="T101" fmla="*/ 313 h 493"/>
                    <a:gd name="T102" fmla="*/ 21 w 681"/>
                    <a:gd name="T103" fmla="*/ 252 h 493"/>
                    <a:gd name="T104" fmla="*/ 8 w 681"/>
                    <a:gd name="T105" fmla="*/ 187 h 493"/>
                    <a:gd name="T106" fmla="*/ 6 w 681"/>
                    <a:gd name="T107" fmla="*/ 127 h 493"/>
                    <a:gd name="T108" fmla="*/ 14 w 681"/>
                    <a:gd name="T109" fmla="*/ 79 h 493"/>
                    <a:gd name="T110" fmla="*/ 17 w 681"/>
                    <a:gd name="T111" fmla="*/ 53 h 4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493"/>
                    <a:gd name="T170" fmla="*/ 681 w 681"/>
                    <a:gd name="T171" fmla="*/ 493 h 4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493">
                      <a:moveTo>
                        <a:pt x="681" y="153"/>
                      </a:moveTo>
                      <a:lnTo>
                        <a:pt x="679" y="131"/>
                      </a:lnTo>
                      <a:lnTo>
                        <a:pt x="678" y="110"/>
                      </a:lnTo>
                      <a:lnTo>
                        <a:pt x="676" y="106"/>
                      </a:lnTo>
                      <a:lnTo>
                        <a:pt x="672" y="102"/>
                      </a:lnTo>
                      <a:lnTo>
                        <a:pt x="676" y="127"/>
                      </a:lnTo>
                      <a:lnTo>
                        <a:pt x="676" y="153"/>
                      </a:lnTo>
                      <a:lnTo>
                        <a:pt x="676" y="174"/>
                      </a:lnTo>
                      <a:lnTo>
                        <a:pt x="674" y="195"/>
                      </a:lnTo>
                      <a:lnTo>
                        <a:pt x="676" y="201"/>
                      </a:lnTo>
                      <a:lnTo>
                        <a:pt x="676" y="205"/>
                      </a:lnTo>
                      <a:lnTo>
                        <a:pt x="679" y="180"/>
                      </a:lnTo>
                      <a:lnTo>
                        <a:pt x="681" y="153"/>
                      </a:lnTo>
                      <a:close/>
                      <a:moveTo>
                        <a:pt x="678" y="110"/>
                      </a:moveTo>
                      <a:lnTo>
                        <a:pt x="672" y="79"/>
                      </a:lnTo>
                      <a:lnTo>
                        <a:pt x="666" y="53"/>
                      </a:lnTo>
                      <a:lnTo>
                        <a:pt x="655" y="24"/>
                      </a:lnTo>
                      <a:lnTo>
                        <a:pt x="643" y="0"/>
                      </a:lnTo>
                      <a:lnTo>
                        <a:pt x="642" y="0"/>
                      </a:lnTo>
                      <a:lnTo>
                        <a:pt x="642" y="2"/>
                      </a:lnTo>
                      <a:lnTo>
                        <a:pt x="640" y="2"/>
                      </a:lnTo>
                      <a:lnTo>
                        <a:pt x="651" y="24"/>
                      </a:lnTo>
                      <a:lnTo>
                        <a:pt x="659" y="49"/>
                      </a:lnTo>
                      <a:lnTo>
                        <a:pt x="666" y="74"/>
                      </a:lnTo>
                      <a:lnTo>
                        <a:pt x="672" y="98"/>
                      </a:lnTo>
                      <a:lnTo>
                        <a:pt x="674" y="104"/>
                      </a:lnTo>
                      <a:lnTo>
                        <a:pt x="678" y="110"/>
                      </a:lnTo>
                      <a:close/>
                      <a:moveTo>
                        <a:pt x="16" y="53"/>
                      </a:moveTo>
                      <a:lnTo>
                        <a:pt x="10" y="76"/>
                      </a:lnTo>
                      <a:lnTo>
                        <a:pt x="4" y="102"/>
                      </a:lnTo>
                      <a:lnTo>
                        <a:pt x="2" y="127"/>
                      </a:lnTo>
                      <a:lnTo>
                        <a:pt x="0" y="153"/>
                      </a:lnTo>
                      <a:lnTo>
                        <a:pt x="2" y="178"/>
                      </a:lnTo>
                      <a:lnTo>
                        <a:pt x="4" y="205"/>
                      </a:lnTo>
                      <a:lnTo>
                        <a:pt x="10" y="229"/>
                      </a:lnTo>
                      <a:lnTo>
                        <a:pt x="16" y="252"/>
                      </a:lnTo>
                      <a:lnTo>
                        <a:pt x="23" y="277"/>
                      </a:lnTo>
                      <a:lnTo>
                        <a:pt x="33" y="297"/>
                      </a:lnTo>
                      <a:lnTo>
                        <a:pt x="44" y="320"/>
                      </a:lnTo>
                      <a:lnTo>
                        <a:pt x="57" y="341"/>
                      </a:lnTo>
                      <a:lnTo>
                        <a:pt x="71" y="360"/>
                      </a:lnTo>
                      <a:lnTo>
                        <a:pt x="86" y="379"/>
                      </a:lnTo>
                      <a:lnTo>
                        <a:pt x="103" y="396"/>
                      </a:lnTo>
                      <a:lnTo>
                        <a:pt x="120" y="413"/>
                      </a:lnTo>
                      <a:lnTo>
                        <a:pt x="139" y="426"/>
                      </a:lnTo>
                      <a:lnTo>
                        <a:pt x="160" y="442"/>
                      </a:lnTo>
                      <a:lnTo>
                        <a:pt x="181" y="453"/>
                      </a:lnTo>
                      <a:lnTo>
                        <a:pt x="201" y="464"/>
                      </a:lnTo>
                      <a:lnTo>
                        <a:pt x="222" y="470"/>
                      </a:lnTo>
                      <a:lnTo>
                        <a:pt x="243" y="476"/>
                      </a:lnTo>
                      <a:lnTo>
                        <a:pt x="264" y="483"/>
                      </a:lnTo>
                      <a:lnTo>
                        <a:pt x="287" y="489"/>
                      </a:lnTo>
                      <a:lnTo>
                        <a:pt x="313" y="493"/>
                      </a:lnTo>
                      <a:lnTo>
                        <a:pt x="340" y="493"/>
                      </a:lnTo>
                      <a:lnTo>
                        <a:pt x="370" y="491"/>
                      </a:lnTo>
                      <a:lnTo>
                        <a:pt x="401" y="487"/>
                      </a:lnTo>
                      <a:lnTo>
                        <a:pt x="429" y="481"/>
                      </a:lnTo>
                      <a:lnTo>
                        <a:pt x="456" y="474"/>
                      </a:lnTo>
                      <a:lnTo>
                        <a:pt x="482" y="462"/>
                      </a:lnTo>
                      <a:lnTo>
                        <a:pt x="507" y="449"/>
                      </a:lnTo>
                      <a:lnTo>
                        <a:pt x="531" y="434"/>
                      </a:lnTo>
                      <a:lnTo>
                        <a:pt x="554" y="417"/>
                      </a:lnTo>
                      <a:lnTo>
                        <a:pt x="575" y="398"/>
                      </a:lnTo>
                      <a:lnTo>
                        <a:pt x="594" y="379"/>
                      </a:lnTo>
                      <a:lnTo>
                        <a:pt x="613" y="356"/>
                      </a:lnTo>
                      <a:lnTo>
                        <a:pt x="628" y="333"/>
                      </a:lnTo>
                      <a:lnTo>
                        <a:pt x="643" y="309"/>
                      </a:lnTo>
                      <a:lnTo>
                        <a:pt x="655" y="282"/>
                      </a:lnTo>
                      <a:lnTo>
                        <a:pt x="664" y="256"/>
                      </a:lnTo>
                      <a:lnTo>
                        <a:pt x="672" y="227"/>
                      </a:lnTo>
                      <a:lnTo>
                        <a:pt x="672" y="225"/>
                      </a:lnTo>
                      <a:lnTo>
                        <a:pt x="670" y="222"/>
                      </a:lnTo>
                      <a:lnTo>
                        <a:pt x="670" y="220"/>
                      </a:lnTo>
                      <a:lnTo>
                        <a:pt x="662" y="248"/>
                      </a:lnTo>
                      <a:lnTo>
                        <a:pt x="653" y="275"/>
                      </a:lnTo>
                      <a:lnTo>
                        <a:pt x="642" y="301"/>
                      </a:lnTo>
                      <a:lnTo>
                        <a:pt x="628" y="326"/>
                      </a:lnTo>
                      <a:lnTo>
                        <a:pt x="613" y="349"/>
                      </a:lnTo>
                      <a:lnTo>
                        <a:pt x="594" y="371"/>
                      </a:lnTo>
                      <a:lnTo>
                        <a:pt x="575" y="392"/>
                      </a:lnTo>
                      <a:lnTo>
                        <a:pt x="554" y="411"/>
                      </a:lnTo>
                      <a:lnTo>
                        <a:pt x="531" y="428"/>
                      </a:lnTo>
                      <a:lnTo>
                        <a:pt x="509" y="443"/>
                      </a:lnTo>
                      <a:lnTo>
                        <a:pt x="482" y="457"/>
                      </a:lnTo>
                      <a:lnTo>
                        <a:pt x="456" y="468"/>
                      </a:lnTo>
                      <a:lnTo>
                        <a:pt x="429" y="478"/>
                      </a:lnTo>
                      <a:lnTo>
                        <a:pt x="401" y="483"/>
                      </a:lnTo>
                      <a:lnTo>
                        <a:pt x="370" y="487"/>
                      </a:lnTo>
                      <a:lnTo>
                        <a:pt x="340" y="489"/>
                      </a:lnTo>
                      <a:lnTo>
                        <a:pt x="306" y="487"/>
                      </a:lnTo>
                      <a:lnTo>
                        <a:pt x="273" y="481"/>
                      </a:lnTo>
                      <a:lnTo>
                        <a:pt x="241" y="474"/>
                      </a:lnTo>
                      <a:lnTo>
                        <a:pt x="211" y="462"/>
                      </a:lnTo>
                      <a:lnTo>
                        <a:pt x="181" y="447"/>
                      </a:lnTo>
                      <a:lnTo>
                        <a:pt x="154" y="430"/>
                      </a:lnTo>
                      <a:lnTo>
                        <a:pt x="127" y="411"/>
                      </a:lnTo>
                      <a:lnTo>
                        <a:pt x="103" y="390"/>
                      </a:lnTo>
                      <a:lnTo>
                        <a:pt x="82" y="366"/>
                      </a:lnTo>
                      <a:lnTo>
                        <a:pt x="63" y="341"/>
                      </a:lnTo>
                      <a:lnTo>
                        <a:pt x="46" y="313"/>
                      </a:lnTo>
                      <a:lnTo>
                        <a:pt x="31" y="284"/>
                      </a:lnTo>
                      <a:lnTo>
                        <a:pt x="21" y="252"/>
                      </a:lnTo>
                      <a:lnTo>
                        <a:pt x="12" y="220"/>
                      </a:lnTo>
                      <a:lnTo>
                        <a:pt x="8" y="187"/>
                      </a:lnTo>
                      <a:lnTo>
                        <a:pt x="6" y="153"/>
                      </a:lnTo>
                      <a:lnTo>
                        <a:pt x="6" y="127"/>
                      </a:lnTo>
                      <a:lnTo>
                        <a:pt x="10" y="102"/>
                      </a:lnTo>
                      <a:lnTo>
                        <a:pt x="14" y="79"/>
                      </a:lnTo>
                      <a:lnTo>
                        <a:pt x="19" y="55"/>
                      </a:lnTo>
                      <a:lnTo>
                        <a:pt x="17" y="53"/>
                      </a:lnTo>
                      <a:lnTo>
                        <a:pt x="16" y="53"/>
                      </a:lnTo>
                      <a:close/>
                    </a:path>
                  </a:pathLst>
                </a:custGeom>
                <a:solidFill>
                  <a:srgbClr val="BBBBD9"/>
                </a:solidFill>
                <a:ln w="9525">
                  <a:noFill/>
                  <a:round/>
                  <a:headEnd/>
                  <a:tailEnd/>
                </a:ln>
              </p:spPr>
              <p:txBody>
                <a:bodyPr/>
                <a:lstStyle/>
                <a:p>
                  <a:endParaRPr lang="en-US"/>
                </a:p>
              </p:txBody>
            </p:sp>
            <p:sp>
              <p:nvSpPr>
                <p:cNvPr id="22033" name="Freeform 612"/>
                <p:cNvSpPr>
                  <a:spLocks noEditPoints="1"/>
                </p:cNvSpPr>
                <p:nvPr/>
              </p:nvSpPr>
              <p:spPr bwMode="auto">
                <a:xfrm>
                  <a:off x="1500" y="2119"/>
                  <a:ext cx="676" cy="491"/>
                </a:xfrm>
                <a:custGeom>
                  <a:avLst/>
                  <a:gdLst>
                    <a:gd name="T0" fmla="*/ 676 w 676"/>
                    <a:gd name="T1" fmla="*/ 129 h 491"/>
                    <a:gd name="T2" fmla="*/ 670 w 676"/>
                    <a:gd name="T3" fmla="*/ 102 h 491"/>
                    <a:gd name="T4" fmla="*/ 670 w 676"/>
                    <a:gd name="T5" fmla="*/ 127 h 491"/>
                    <a:gd name="T6" fmla="*/ 672 w 676"/>
                    <a:gd name="T7" fmla="*/ 172 h 491"/>
                    <a:gd name="T8" fmla="*/ 672 w 676"/>
                    <a:gd name="T9" fmla="*/ 195 h 491"/>
                    <a:gd name="T10" fmla="*/ 676 w 676"/>
                    <a:gd name="T11" fmla="*/ 176 h 491"/>
                    <a:gd name="T12" fmla="*/ 672 w 676"/>
                    <a:gd name="T13" fmla="*/ 104 h 491"/>
                    <a:gd name="T14" fmla="*/ 660 w 676"/>
                    <a:gd name="T15" fmla="*/ 51 h 491"/>
                    <a:gd name="T16" fmla="*/ 640 w 676"/>
                    <a:gd name="T17" fmla="*/ 0 h 491"/>
                    <a:gd name="T18" fmla="*/ 636 w 676"/>
                    <a:gd name="T19" fmla="*/ 4 h 491"/>
                    <a:gd name="T20" fmla="*/ 655 w 676"/>
                    <a:gd name="T21" fmla="*/ 47 h 491"/>
                    <a:gd name="T22" fmla="*/ 666 w 676"/>
                    <a:gd name="T23" fmla="*/ 93 h 491"/>
                    <a:gd name="T24" fmla="*/ 672 w 676"/>
                    <a:gd name="T25" fmla="*/ 104 h 491"/>
                    <a:gd name="T26" fmla="*/ 10 w 676"/>
                    <a:gd name="T27" fmla="*/ 78 h 491"/>
                    <a:gd name="T28" fmla="*/ 2 w 676"/>
                    <a:gd name="T29" fmla="*/ 127 h 491"/>
                    <a:gd name="T30" fmla="*/ 2 w 676"/>
                    <a:gd name="T31" fmla="*/ 180 h 491"/>
                    <a:gd name="T32" fmla="*/ 10 w 676"/>
                    <a:gd name="T33" fmla="*/ 233 h 491"/>
                    <a:gd name="T34" fmla="*/ 27 w 676"/>
                    <a:gd name="T35" fmla="*/ 280 h 491"/>
                    <a:gd name="T36" fmla="*/ 50 w 676"/>
                    <a:gd name="T37" fmla="*/ 326 h 491"/>
                    <a:gd name="T38" fmla="*/ 78 w 676"/>
                    <a:gd name="T39" fmla="*/ 368 h 491"/>
                    <a:gd name="T40" fmla="*/ 114 w 676"/>
                    <a:gd name="T41" fmla="*/ 404 h 491"/>
                    <a:gd name="T42" fmla="*/ 154 w 676"/>
                    <a:gd name="T43" fmla="*/ 436 h 491"/>
                    <a:gd name="T44" fmla="*/ 198 w 676"/>
                    <a:gd name="T45" fmla="*/ 461 h 491"/>
                    <a:gd name="T46" fmla="*/ 239 w 676"/>
                    <a:gd name="T47" fmla="*/ 476 h 491"/>
                    <a:gd name="T48" fmla="*/ 277 w 676"/>
                    <a:gd name="T49" fmla="*/ 485 h 491"/>
                    <a:gd name="T50" fmla="*/ 317 w 676"/>
                    <a:gd name="T51" fmla="*/ 491 h 491"/>
                    <a:gd name="T52" fmla="*/ 368 w 676"/>
                    <a:gd name="T53" fmla="*/ 489 h 491"/>
                    <a:gd name="T54" fmla="*/ 427 w 676"/>
                    <a:gd name="T55" fmla="*/ 479 h 491"/>
                    <a:gd name="T56" fmla="*/ 480 w 676"/>
                    <a:gd name="T57" fmla="*/ 459 h 491"/>
                    <a:gd name="T58" fmla="*/ 529 w 676"/>
                    <a:gd name="T59" fmla="*/ 432 h 491"/>
                    <a:gd name="T60" fmla="*/ 573 w 676"/>
                    <a:gd name="T61" fmla="*/ 396 h 491"/>
                    <a:gd name="T62" fmla="*/ 611 w 676"/>
                    <a:gd name="T63" fmla="*/ 352 h 491"/>
                    <a:gd name="T64" fmla="*/ 640 w 676"/>
                    <a:gd name="T65" fmla="*/ 305 h 491"/>
                    <a:gd name="T66" fmla="*/ 662 w 676"/>
                    <a:gd name="T67" fmla="*/ 252 h 491"/>
                    <a:gd name="T68" fmla="*/ 668 w 676"/>
                    <a:gd name="T69" fmla="*/ 218 h 491"/>
                    <a:gd name="T70" fmla="*/ 660 w 676"/>
                    <a:gd name="T71" fmla="*/ 242 h 491"/>
                    <a:gd name="T72" fmla="*/ 640 w 676"/>
                    <a:gd name="T73" fmla="*/ 296 h 491"/>
                    <a:gd name="T74" fmla="*/ 611 w 676"/>
                    <a:gd name="T75" fmla="*/ 345 h 491"/>
                    <a:gd name="T76" fmla="*/ 573 w 676"/>
                    <a:gd name="T77" fmla="*/ 388 h 491"/>
                    <a:gd name="T78" fmla="*/ 529 w 676"/>
                    <a:gd name="T79" fmla="*/ 425 h 491"/>
                    <a:gd name="T80" fmla="*/ 480 w 676"/>
                    <a:gd name="T81" fmla="*/ 455 h 491"/>
                    <a:gd name="T82" fmla="*/ 427 w 676"/>
                    <a:gd name="T83" fmla="*/ 474 h 491"/>
                    <a:gd name="T84" fmla="*/ 368 w 676"/>
                    <a:gd name="T85" fmla="*/ 485 h 491"/>
                    <a:gd name="T86" fmla="*/ 304 w 676"/>
                    <a:gd name="T87" fmla="*/ 485 h 491"/>
                    <a:gd name="T88" fmla="*/ 239 w 676"/>
                    <a:gd name="T89" fmla="*/ 472 h 491"/>
                    <a:gd name="T90" fmla="*/ 180 w 676"/>
                    <a:gd name="T91" fmla="*/ 445 h 491"/>
                    <a:gd name="T92" fmla="*/ 127 w 676"/>
                    <a:gd name="T93" fmla="*/ 409 h 491"/>
                    <a:gd name="T94" fmla="*/ 82 w 676"/>
                    <a:gd name="T95" fmla="*/ 366 h 491"/>
                    <a:gd name="T96" fmla="*/ 46 w 676"/>
                    <a:gd name="T97" fmla="*/ 313 h 491"/>
                    <a:gd name="T98" fmla="*/ 21 w 676"/>
                    <a:gd name="T99" fmla="*/ 252 h 491"/>
                    <a:gd name="T100" fmla="*/ 8 w 676"/>
                    <a:gd name="T101" fmla="*/ 187 h 491"/>
                    <a:gd name="T102" fmla="*/ 6 w 676"/>
                    <a:gd name="T103" fmla="*/ 129 h 491"/>
                    <a:gd name="T104" fmla="*/ 14 w 676"/>
                    <a:gd name="T105" fmla="*/ 79 h 491"/>
                    <a:gd name="T106" fmla="*/ 17 w 676"/>
                    <a:gd name="T107" fmla="*/ 55 h 4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6"/>
                    <a:gd name="T163" fmla="*/ 0 h 491"/>
                    <a:gd name="T164" fmla="*/ 676 w 676"/>
                    <a:gd name="T165" fmla="*/ 491 h 4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6" h="491">
                      <a:moveTo>
                        <a:pt x="676" y="153"/>
                      </a:moveTo>
                      <a:lnTo>
                        <a:pt x="676" y="129"/>
                      </a:lnTo>
                      <a:lnTo>
                        <a:pt x="674" y="106"/>
                      </a:lnTo>
                      <a:lnTo>
                        <a:pt x="670" y="102"/>
                      </a:lnTo>
                      <a:lnTo>
                        <a:pt x="668" y="100"/>
                      </a:lnTo>
                      <a:lnTo>
                        <a:pt x="670" y="127"/>
                      </a:lnTo>
                      <a:lnTo>
                        <a:pt x="672" y="153"/>
                      </a:lnTo>
                      <a:lnTo>
                        <a:pt x="672" y="172"/>
                      </a:lnTo>
                      <a:lnTo>
                        <a:pt x="670" y="191"/>
                      </a:lnTo>
                      <a:lnTo>
                        <a:pt x="672" y="195"/>
                      </a:lnTo>
                      <a:lnTo>
                        <a:pt x="674" y="201"/>
                      </a:lnTo>
                      <a:lnTo>
                        <a:pt x="676" y="176"/>
                      </a:lnTo>
                      <a:lnTo>
                        <a:pt x="676" y="153"/>
                      </a:lnTo>
                      <a:close/>
                      <a:moveTo>
                        <a:pt x="672" y="104"/>
                      </a:moveTo>
                      <a:lnTo>
                        <a:pt x="668" y="78"/>
                      </a:lnTo>
                      <a:lnTo>
                        <a:pt x="660" y="51"/>
                      </a:lnTo>
                      <a:lnTo>
                        <a:pt x="651" y="24"/>
                      </a:lnTo>
                      <a:lnTo>
                        <a:pt x="640" y="0"/>
                      </a:lnTo>
                      <a:lnTo>
                        <a:pt x="638" y="2"/>
                      </a:lnTo>
                      <a:lnTo>
                        <a:pt x="636" y="4"/>
                      </a:lnTo>
                      <a:lnTo>
                        <a:pt x="645" y="24"/>
                      </a:lnTo>
                      <a:lnTo>
                        <a:pt x="655" y="47"/>
                      </a:lnTo>
                      <a:lnTo>
                        <a:pt x="660" y="70"/>
                      </a:lnTo>
                      <a:lnTo>
                        <a:pt x="666" y="93"/>
                      </a:lnTo>
                      <a:lnTo>
                        <a:pt x="670" y="98"/>
                      </a:lnTo>
                      <a:lnTo>
                        <a:pt x="672" y="104"/>
                      </a:lnTo>
                      <a:close/>
                      <a:moveTo>
                        <a:pt x="15" y="53"/>
                      </a:moveTo>
                      <a:lnTo>
                        <a:pt x="10" y="78"/>
                      </a:lnTo>
                      <a:lnTo>
                        <a:pt x="4" y="102"/>
                      </a:lnTo>
                      <a:lnTo>
                        <a:pt x="2" y="127"/>
                      </a:lnTo>
                      <a:lnTo>
                        <a:pt x="0" y="153"/>
                      </a:lnTo>
                      <a:lnTo>
                        <a:pt x="2" y="180"/>
                      </a:lnTo>
                      <a:lnTo>
                        <a:pt x="6" y="206"/>
                      </a:lnTo>
                      <a:lnTo>
                        <a:pt x="10" y="233"/>
                      </a:lnTo>
                      <a:lnTo>
                        <a:pt x="17" y="258"/>
                      </a:lnTo>
                      <a:lnTo>
                        <a:pt x="27" y="280"/>
                      </a:lnTo>
                      <a:lnTo>
                        <a:pt x="36" y="305"/>
                      </a:lnTo>
                      <a:lnTo>
                        <a:pt x="50" y="326"/>
                      </a:lnTo>
                      <a:lnTo>
                        <a:pt x="63" y="349"/>
                      </a:lnTo>
                      <a:lnTo>
                        <a:pt x="78" y="368"/>
                      </a:lnTo>
                      <a:lnTo>
                        <a:pt x="95" y="387"/>
                      </a:lnTo>
                      <a:lnTo>
                        <a:pt x="114" y="404"/>
                      </a:lnTo>
                      <a:lnTo>
                        <a:pt x="133" y="421"/>
                      </a:lnTo>
                      <a:lnTo>
                        <a:pt x="154" y="436"/>
                      </a:lnTo>
                      <a:lnTo>
                        <a:pt x="175" y="449"/>
                      </a:lnTo>
                      <a:lnTo>
                        <a:pt x="198" y="461"/>
                      </a:lnTo>
                      <a:lnTo>
                        <a:pt x="222" y="470"/>
                      </a:lnTo>
                      <a:lnTo>
                        <a:pt x="239" y="476"/>
                      </a:lnTo>
                      <a:lnTo>
                        <a:pt x="258" y="481"/>
                      </a:lnTo>
                      <a:lnTo>
                        <a:pt x="277" y="485"/>
                      </a:lnTo>
                      <a:lnTo>
                        <a:pt x="298" y="489"/>
                      </a:lnTo>
                      <a:lnTo>
                        <a:pt x="317" y="491"/>
                      </a:lnTo>
                      <a:lnTo>
                        <a:pt x="338" y="491"/>
                      </a:lnTo>
                      <a:lnTo>
                        <a:pt x="368" y="489"/>
                      </a:lnTo>
                      <a:lnTo>
                        <a:pt x="399" y="485"/>
                      </a:lnTo>
                      <a:lnTo>
                        <a:pt x="427" y="479"/>
                      </a:lnTo>
                      <a:lnTo>
                        <a:pt x="454" y="470"/>
                      </a:lnTo>
                      <a:lnTo>
                        <a:pt x="480" y="459"/>
                      </a:lnTo>
                      <a:lnTo>
                        <a:pt x="505" y="447"/>
                      </a:lnTo>
                      <a:lnTo>
                        <a:pt x="529" y="432"/>
                      </a:lnTo>
                      <a:lnTo>
                        <a:pt x="552" y="415"/>
                      </a:lnTo>
                      <a:lnTo>
                        <a:pt x="573" y="396"/>
                      </a:lnTo>
                      <a:lnTo>
                        <a:pt x="592" y="375"/>
                      </a:lnTo>
                      <a:lnTo>
                        <a:pt x="611" y="352"/>
                      </a:lnTo>
                      <a:lnTo>
                        <a:pt x="626" y="330"/>
                      </a:lnTo>
                      <a:lnTo>
                        <a:pt x="640" y="305"/>
                      </a:lnTo>
                      <a:lnTo>
                        <a:pt x="653" y="279"/>
                      </a:lnTo>
                      <a:lnTo>
                        <a:pt x="662" y="252"/>
                      </a:lnTo>
                      <a:lnTo>
                        <a:pt x="668" y="224"/>
                      </a:lnTo>
                      <a:lnTo>
                        <a:pt x="668" y="218"/>
                      </a:lnTo>
                      <a:lnTo>
                        <a:pt x="666" y="214"/>
                      </a:lnTo>
                      <a:lnTo>
                        <a:pt x="660" y="242"/>
                      </a:lnTo>
                      <a:lnTo>
                        <a:pt x="651" y="269"/>
                      </a:lnTo>
                      <a:lnTo>
                        <a:pt x="640" y="296"/>
                      </a:lnTo>
                      <a:lnTo>
                        <a:pt x="626" y="322"/>
                      </a:lnTo>
                      <a:lnTo>
                        <a:pt x="611" y="345"/>
                      </a:lnTo>
                      <a:lnTo>
                        <a:pt x="592" y="368"/>
                      </a:lnTo>
                      <a:lnTo>
                        <a:pt x="573" y="388"/>
                      </a:lnTo>
                      <a:lnTo>
                        <a:pt x="552" y="407"/>
                      </a:lnTo>
                      <a:lnTo>
                        <a:pt x="529" y="425"/>
                      </a:lnTo>
                      <a:lnTo>
                        <a:pt x="507" y="442"/>
                      </a:lnTo>
                      <a:lnTo>
                        <a:pt x="480" y="455"/>
                      </a:lnTo>
                      <a:lnTo>
                        <a:pt x="456" y="466"/>
                      </a:lnTo>
                      <a:lnTo>
                        <a:pt x="427" y="474"/>
                      </a:lnTo>
                      <a:lnTo>
                        <a:pt x="399" y="481"/>
                      </a:lnTo>
                      <a:lnTo>
                        <a:pt x="368" y="485"/>
                      </a:lnTo>
                      <a:lnTo>
                        <a:pt x="338" y="485"/>
                      </a:lnTo>
                      <a:lnTo>
                        <a:pt x="304" y="485"/>
                      </a:lnTo>
                      <a:lnTo>
                        <a:pt x="271" y="479"/>
                      </a:lnTo>
                      <a:lnTo>
                        <a:pt x="239" y="472"/>
                      </a:lnTo>
                      <a:lnTo>
                        <a:pt x="209" y="461"/>
                      </a:lnTo>
                      <a:lnTo>
                        <a:pt x="180" y="445"/>
                      </a:lnTo>
                      <a:lnTo>
                        <a:pt x="152" y="428"/>
                      </a:lnTo>
                      <a:lnTo>
                        <a:pt x="127" y="409"/>
                      </a:lnTo>
                      <a:lnTo>
                        <a:pt x="103" y="388"/>
                      </a:lnTo>
                      <a:lnTo>
                        <a:pt x="82" y="366"/>
                      </a:lnTo>
                      <a:lnTo>
                        <a:pt x="63" y="339"/>
                      </a:lnTo>
                      <a:lnTo>
                        <a:pt x="46" y="313"/>
                      </a:lnTo>
                      <a:lnTo>
                        <a:pt x="32" y="282"/>
                      </a:lnTo>
                      <a:lnTo>
                        <a:pt x="21" y="252"/>
                      </a:lnTo>
                      <a:lnTo>
                        <a:pt x="12" y="220"/>
                      </a:lnTo>
                      <a:lnTo>
                        <a:pt x="8" y="187"/>
                      </a:lnTo>
                      <a:lnTo>
                        <a:pt x="6" y="153"/>
                      </a:lnTo>
                      <a:lnTo>
                        <a:pt x="6" y="129"/>
                      </a:lnTo>
                      <a:lnTo>
                        <a:pt x="10" y="104"/>
                      </a:lnTo>
                      <a:lnTo>
                        <a:pt x="14" y="79"/>
                      </a:lnTo>
                      <a:lnTo>
                        <a:pt x="19" y="57"/>
                      </a:lnTo>
                      <a:lnTo>
                        <a:pt x="17" y="55"/>
                      </a:lnTo>
                      <a:lnTo>
                        <a:pt x="15" y="53"/>
                      </a:lnTo>
                      <a:close/>
                    </a:path>
                  </a:pathLst>
                </a:custGeom>
                <a:solidFill>
                  <a:srgbClr val="BBBBD9"/>
                </a:solidFill>
                <a:ln w="9525">
                  <a:noFill/>
                  <a:round/>
                  <a:headEnd/>
                  <a:tailEnd/>
                </a:ln>
              </p:spPr>
              <p:txBody>
                <a:bodyPr/>
                <a:lstStyle/>
                <a:p>
                  <a:endParaRPr lang="en-US"/>
                </a:p>
              </p:txBody>
            </p:sp>
            <p:sp>
              <p:nvSpPr>
                <p:cNvPr id="22034" name="Freeform 613"/>
                <p:cNvSpPr>
                  <a:spLocks noEditPoints="1"/>
                </p:cNvSpPr>
                <p:nvPr/>
              </p:nvSpPr>
              <p:spPr bwMode="auto">
                <a:xfrm>
                  <a:off x="1504" y="2121"/>
                  <a:ext cx="670" cy="487"/>
                </a:xfrm>
                <a:custGeom>
                  <a:avLst/>
                  <a:gdLst>
                    <a:gd name="T0" fmla="*/ 670 w 670"/>
                    <a:gd name="T1" fmla="*/ 125 h 487"/>
                    <a:gd name="T2" fmla="*/ 664 w 670"/>
                    <a:gd name="T3" fmla="*/ 98 h 487"/>
                    <a:gd name="T4" fmla="*/ 664 w 670"/>
                    <a:gd name="T5" fmla="*/ 123 h 487"/>
                    <a:gd name="T6" fmla="*/ 664 w 670"/>
                    <a:gd name="T7" fmla="*/ 168 h 487"/>
                    <a:gd name="T8" fmla="*/ 666 w 670"/>
                    <a:gd name="T9" fmla="*/ 189 h 487"/>
                    <a:gd name="T10" fmla="*/ 670 w 670"/>
                    <a:gd name="T11" fmla="*/ 172 h 487"/>
                    <a:gd name="T12" fmla="*/ 666 w 670"/>
                    <a:gd name="T13" fmla="*/ 96 h 487"/>
                    <a:gd name="T14" fmla="*/ 653 w 670"/>
                    <a:gd name="T15" fmla="*/ 47 h 487"/>
                    <a:gd name="T16" fmla="*/ 634 w 670"/>
                    <a:gd name="T17" fmla="*/ 0 h 487"/>
                    <a:gd name="T18" fmla="*/ 632 w 670"/>
                    <a:gd name="T19" fmla="*/ 2 h 487"/>
                    <a:gd name="T20" fmla="*/ 630 w 670"/>
                    <a:gd name="T21" fmla="*/ 3 h 487"/>
                    <a:gd name="T22" fmla="*/ 647 w 670"/>
                    <a:gd name="T23" fmla="*/ 43 h 487"/>
                    <a:gd name="T24" fmla="*/ 658 w 670"/>
                    <a:gd name="T25" fmla="*/ 85 h 487"/>
                    <a:gd name="T26" fmla="*/ 666 w 670"/>
                    <a:gd name="T27" fmla="*/ 96 h 487"/>
                    <a:gd name="T28" fmla="*/ 8 w 670"/>
                    <a:gd name="T29" fmla="*/ 77 h 487"/>
                    <a:gd name="T30" fmla="*/ 0 w 670"/>
                    <a:gd name="T31" fmla="*/ 125 h 487"/>
                    <a:gd name="T32" fmla="*/ 2 w 670"/>
                    <a:gd name="T33" fmla="*/ 185 h 487"/>
                    <a:gd name="T34" fmla="*/ 15 w 670"/>
                    <a:gd name="T35" fmla="*/ 250 h 487"/>
                    <a:gd name="T36" fmla="*/ 40 w 670"/>
                    <a:gd name="T37" fmla="*/ 311 h 487"/>
                    <a:gd name="T38" fmla="*/ 76 w 670"/>
                    <a:gd name="T39" fmla="*/ 364 h 487"/>
                    <a:gd name="T40" fmla="*/ 121 w 670"/>
                    <a:gd name="T41" fmla="*/ 409 h 487"/>
                    <a:gd name="T42" fmla="*/ 175 w 670"/>
                    <a:gd name="T43" fmla="*/ 445 h 487"/>
                    <a:gd name="T44" fmla="*/ 235 w 670"/>
                    <a:gd name="T45" fmla="*/ 472 h 487"/>
                    <a:gd name="T46" fmla="*/ 300 w 670"/>
                    <a:gd name="T47" fmla="*/ 485 h 487"/>
                    <a:gd name="T48" fmla="*/ 364 w 670"/>
                    <a:gd name="T49" fmla="*/ 485 h 487"/>
                    <a:gd name="T50" fmla="*/ 423 w 670"/>
                    <a:gd name="T51" fmla="*/ 476 h 487"/>
                    <a:gd name="T52" fmla="*/ 476 w 670"/>
                    <a:gd name="T53" fmla="*/ 455 h 487"/>
                    <a:gd name="T54" fmla="*/ 525 w 670"/>
                    <a:gd name="T55" fmla="*/ 426 h 487"/>
                    <a:gd name="T56" fmla="*/ 569 w 670"/>
                    <a:gd name="T57" fmla="*/ 390 h 487"/>
                    <a:gd name="T58" fmla="*/ 607 w 670"/>
                    <a:gd name="T59" fmla="*/ 347 h 487"/>
                    <a:gd name="T60" fmla="*/ 636 w 670"/>
                    <a:gd name="T61" fmla="*/ 299 h 487"/>
                    <a:gd name="T62" fmla="*/ 656 w 670"/>
                    <a:gd name="T63" fmla="*/ 246 h 487"/>
                    <a:gd name="T64" fmla="*/ 662 w 670"/>
                    <a:gd name="T65" fmla="*/ 212 h 487"/>
                    <a:gd name="T66" fmla="*/ 654 w 670"/>
                    <a:gd name="T67" fmla="*/ 235 h 487"/>
                    <a:gd name="T68" fmla="*/ 636 w 670"/>
                    <a:gd name="T69" fmla="*/ 290 h 487"/>
                    <a:gd name="T70" fmla="*/ 607 w 670"/>
                    <a:gd name="T71" fmla="*/ 339 h 487"/>
                    <a:gd name="T72" fmla="*/ 571 w 670"/>
                    <a:gd name="T73" fmla="*/ 383 h 487"/>
                    <a:gd name="T74" fmla="*/ 527 w 670"/>
                    <a:gd name="T75" fmla="*/ 421 h 487"/>
                    <a:gd name="T76" fmla="*/ 478 w 670"/>
                    <a:gd name="T77" fmla="*/ 449 h 487"/>
                    <a:gd name="T78" fmla="*/ 423 w 670"/>
                    <a:gd name="T79" fmla="*/ 470 h 487"/>
                    <a:gd name="T80" fmla="*/ 364 w 670"/>
                    <a:gd name="T81" fmla="*/ 481 h 487"/>
                    <a:gd name="T82" fmla="*/ 302 w 670"/>
                    <a:gd name="T83" fmla="*/ 479 h 487"/>
                    <a:gd name="T84" fmla="*/ 237 w 670"/>
                    <a:gd name="T85" fmla="*/ 466 h 487"/>
                    <a:gd name="T86" fmla="*/ 176 w 670"/>
                    <a:gd name="T87" fmla="*/ 441 h 487"/>
                    <a:gd name="T88" fmla="*/ 123 w 670"/>
                    <a:gd name="T89" fmla="*/ 405 h 487"/>
                    <a:gd name="T90" fmla="*/ 80 w 670"/>
                    <a:gd name="T91" fmla="*/ 362 h 487"/>
                    <a:gd name="T92" fmla="*/ 44 w 670"/>
                    <a:gd name="T93" fmla="*/ 309 h 487"/>
                    <a:gd name="T94" fmla="*/ 19 w 670"/>
                    <a:gd name="T95" fmla="*/ 250 h 487"/>
                    <a:gd name="T96" fmla="*/ 6 w 670"/>
                    <a:gd name="T97" fmla="*/ 185 h 487"/>
                    <a:gd name="T98" fmla="*/ 4 w 670"/>
                    <a:gd name="T99" fmla="*/ 127 h 487"/>
                    <a:gd name="T100" fmla="*/ 11 w 670"/>
                    <a:gd name="T101" fmla="*/ 79 h 487"/>
                    <a:gd name="T102" fmla="*/ 15 w 670"/>
                    <a:gd name="T103" fmla="*/ 55 h 4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0"/>
                    <a:gd name="T157" fmla="*/ 0 h 487"/>
                    <a:gd name="T158" fmla="*/ 670 w 670"/>
                    <a:gd name="T159" fmla="*/ 487 h 48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0" h="487">
                      <a:moveTo>
                        <a:pt x="670" y="151"/>
                      </a:moveTo>
                      <a:lnTo>
                        <a:pt x="670" y="125"/>
                      </a:lnTo>
                      <a:lnTo>
                        <a:pt x="666" y="100"/>
                      </a:lnTo>
                      <a:lnTo>
                        <a:pt x="664" y="98"/>
                      </a:lnTo>
                      <a:lnTo>
                        <a:pt x="660" y="94"/>
                      </a:lnTo>
                      <a:lnTo>
                        <a:pt x="664" y="123"/>
                      </a:lnTo>
                      <a:lnTo>
                        <a:pt x="666" y="151"/>
                      </a:lnTo>
                      <a:lnTo>
                        <a:pt x="664" y="168"/>
                      </a:lnTo>
                      <a:lnTo>
                        <a:pt x="664" y="185"/>
                      </a:lnTo>
                      <a:lnTo>
                        <a:pt x="666" y="189"/>
                      </a:lnTo>
                      <a:lnTo>
                        <a:pt x="668" y="193"/>
                      </a:lnTo>
                      <a:lnTo>
                        <a:pt x="670" y="172"/>
                      </a:lnTo>
                      <a:lnTo>
                        <a:pt x="670" y="151"/>
                      </a:lnTo>
                      <a:close/>
                      <a:moveTo>
                        <a:pt x="666" y="96"/>
                      </a:moveTo>
                      <a:lnTo>
                        <a:pt x="660" y="72"/>
                      </a:lnTo>
                      <a:lnTo>
                        <a:pt x="653" y="47"/>
                      </a:lnTo>
                      <a:lnTo>
                        <a:pt x="645" y="22"/>
                      </a:lnTo>
                      <a:lnTo>
                        <a:pt x="634" y="0"/>
                      </a:lnTo>
                      <a:lnTo>
                        <a:pt x="632" y="2"/>
                      </a:lnTo>
                      <a:lnTo>
                        <a:pt x="632" y="3"/>
                      </a:lnTo>
                      <a:lnTo>
                        <a:pt x="630" y="3"/>
                      </a:lnTo>
                      <a:lnTo>
                        <a:pt x="639" y="22"/>
                      </a:lnTo>
                      <a:lnTo>
                        <a:pt x="647" y="43"/>
                      </a:lnTo>
                      <a:lnTo>
                        <a:pt x="654" y="64"/>
                      </a:lnTo>
                      <a:lnTo>
                        <a:pt x="658" y="85"/>
                      </a:lnTo>
                      <a:lnTo>
                        <a:pt x="662" y="91"/>
                      </a:lnTo>
                      <a:lnTo>
                        <a:pt x="666" y="96"/>
                      </a:lnTo>
                      <a:close/>
                      <a:moveTo>
                        <a:pt x="13" y="53"/>
                      </a:moveTo>
                      <a:lnTo>
                        <a:pt x="8" y="77"/>
                      </a:lnTo>
                      <a:lnTo>
                        <a:pt x="4" y="100"/>
                      </a:lnTo>
                      <a:lnTo>
                        <a:pt x="0" y="125"/>
                      </a:lnTo>
                      <a:lnTo>
                        <a:pt x="0" y="151"/>
                      </a:lnTo>
                      <a:lnTo>
                        <a:pt x="2" y="185"/>
                      </a:lnTo>
                      <a:lnTo>
                        <a:pt x="6" y="218"/>
                      </a:lnTo>
                      <a:lnTo>
                        <a:pt x="15" y="250"/>
                      </a:lnTo>
                      <a:lnTo>
                        <a:pt x="25" y="282"/>
                      </a:lnTo>
                      <a:lnTo>
                        <a:pt x="40" y="311"/>
                      </a:lnTo>
                      <a:lnTo>
                        <a:pt x="57" y="339"/>
                      </a:lnTo>
                      <a:lnTo>
                        <a:pt x="76" y="364"/>
                      </a:lnTo>
                      <a:lnTo>
                        <a:pt x="97" y="388"/>
                      </a:lnTo>
                      <a:lnTo>
                        <a:pt x="121" y="409"/>
                      </a:lnTo>
                      <a:lnTo>
                        <a:pt x="148" y="428"/>
                      </a:lnTo>
                      <a:lnTo>
                        <a:pt x="175" y="445"/>
                      </a:lnTo>
                      <a:lnTo>
                        <a:pt x="205" y="460"/>
                      </a:lnTo>
                      <a:lnTo>
                        <a:pt x="235" y="472"/>
                      </a:lnTo>
                      <a:lnTo>
                        <a:pt x="267" y="479"/>
                      </a:lnTo>
                      <a:lnTo>
                        <a:pt x="300" y="485"/>
                      </a:lnTo>
                      <a:lnTo>
                        <a:pt x="334" y="487"/>
                      </a:lnTo>
                      <a:lnTo>
                        <a:pt x="364" y="485"/>
                      </a:lnTo>
                      <a:lnTo>
                        <a:pt x="395" y="481"/>
                      </a:lnTo>
                      <a:lnTo>
                        <a:pt x="423" y="476"/>
                      </a:lnTo>
                      <a:lnTo>
                        <a:pt x="450" y="466"/>
                      </a:lnTo>
                      <a:lnTo>
                        <a:pt x="476" y="455"/>
                      </a:lnTo>
                      <a:lnTo>
                        <a:pt x="503" y="441"/>
                      </a:lnTo>
                      <a:lnTo>
                        <a:pt x="525" y="426"/>
                      </a:lnTo>
                      <a:lnTo>
                        <a:pt x="548" y="409"/>
                      </a:lnTo>
                      <a:lnTo>
                        <a:pt x="569" y="390"/>
                      </a:lnTo>
                      <a:lnTo>
                        <a:pt x="588" y="369"/>
                      </a:lnTo>
                      <a:lnTo>
                        <a:pt x="607" y="347"/>
                      </a:lnTo>
                      <a:lnTo>
                        <a:pt x="622" y="324"/>
                      </a:lnTo>
                      <a:lnTo>
                        <a:pt x="636" y="299"/>
                      </a:lnTo>
                      <a:lnTo>
                        <a:pt x="647" y="273"/>
                      </a:lnTo>
                      <a:lnTo>
                        <a:pt x="656" y="246"/>
                      </a:lnTo>
                      <a:lnTo>
                        <a:pt x="664" y="218"/>
                      </a:lnTo>
                      <a:lnTo>
                        <a:pt x="662" y="212"/>
                      </a:lnTo>
                      <a:lnTo>
                        <a:pt x="660" y="206"/>
                      </a:lnTo>
                      <a:lnTo>
                        <a:pt x="654" y="235"/>
                      </a:lnTo>
                      <a:lnTo>
                        <a:pt x="645" y="263"/>
                      </a:lnTo>
                      <a:lnTo>
                        <a:pt x="636" y="290"/>
                      </a:lnTo>
                      <a:lnTo>
                        <a:pt x="622" y="314"/>
                      </a:lnTo>
                      <a:lnTo>
                        <a:pt x="607" y="339"/>
                      </a:lnTo>
                      <a:lnTo>
                        <a:pt x="590" y="362"/>
                      </a:lnTo>
                      <a:lnTo>
                        <a:pt x="571" y="383"/>
                      </a:lnTo>
                      <a:lnTo>
                        <a:pt x="550" y="402"/>
                      </a:lnTo>
                      <a:lnTo>
                        <a:pt x="527" y="421"/>
                      </a:lnTo>
                      <a:lnTo>
                        <a:pt x="503" y="436"/>
                      </a:lnTo>
                      <a:lnTo>
                        <a:pt x="478" y="449"/>
                      </a:lnTo>
                      <a:lnTo>
                        <a:pt x="452" y="460"/>
                      </a:lnTo>
                      <a:lnTo>
                        <a:pt x="423" y="470"/>
                      </a:lnTo>
                      <a:lnTo>
                        <a:pt x="395" y="476"/>
                      </a:lnTo>
                      <a:lnTo>
                        <a:pt x="364" y="481"/>
                      </a:lnTo>
                      <a:lnTo>
                        <a:pt x="334" y="481"/>
                      </a:lnTo>
                      <a:lnTo>
                        <a:pt x="302" y="479"/>
                      </a:lnTo>
                      <a:lnTo>
                        <a:pt x="267" y="476"/>
                      </a:lnTo>
                      <a:lnTo>
                        <a:pt x="237" y="466"/>
                      </a:lnTo>
                      <a:lnTo>
                        <a:pt x="205" y="457"/>
                      </a:lnTo>
                      <a:lnTo>
                        <a:pt x="176" y="441"/>
                      </a:lnTo>
                      <a:lnTo>
                        <a:pt x="150" y="424"/>
                      </a:lnTo>
                      <a:lnTo>
                        <a:pt x="123" y="405"/>
                      </a:lnTo>
                      <a:lnTo>
                        <a:pt x="101" y="385"/>
                      </a:lnTo>
                      <a:lnTo>
                        <a:pt x="80" y="362"/>
                      </a:lnTo>
                      <a:lnTo>
                        <a:pt x="61" y="335"/>
                      </a:lnTo>
                      <a:lnTo>
                        <a:pt x="44" y="309"/>
                      </a:lnTo>
                      <a:lnTo>
                        <a:pt x="30" y="280"/>
                      </a:lnTo>
                      <a:lnTo>
                        <a:pt x="19" y="250"/>
                      </a:lnTo>
                      <a:lnTo>
                        <a:pt x="11" y="218"/>
                      </a:lnTo>
                      <a:lnTo>
                        <a:pt x="6" y="185"/>
                      </a:lnTo>
                      <a:lnTo>
                        <a:pt x="4" y="151"/>
                      </a:lnTo>
                      <a:lnTo>
                        <a:pt x="4" y="127"/>
                      </a:lnTo>
                      <a:lnTo>
                        <a:pt x="8" y="102"/>
                      </a:lnTo>
                      <a:lnTo>
                        <a:pt x="11" y="79"/>
                      </a:lnTo>
                      <a:lnTo>
                        <a:pt x="17" y="55"/>
                      </a:lnTo>
                      <a:lnTo>
                        <a:pt x="15" y="55"/>
                      </a:lnTo>
                      <a:lnTo>
                        <a:pt x="13" y="53"/>
                      </a:lnTo>
                      <a:close/>
                    </a:path>
                  </a:pathLst>
                </a:custGeom>
                <a:solidFill>
                  <a:srgbClr val="BBBBD9"/>
                </a:solidFill>
                <a:ln w="9525">
                  <a:noFill/>
                  <a:round/>
                  <a:headEnd/>
                  <a:tailEnd/>
                </a:ln>
              </p:spPr>
              <p:txBody>
                <a:bodyPr/>
                <a:lstStyle/>
                <a:p>
                  <a:endParaRPr lang="en-US"/>
                </a:p>
              </p:txBody>
            </p:sp>
            <p:sp>
              <p:nvSpPr>
                <p:cNvPr id="22035" name="Freeform 614"/>
                <p:cNvSpPr>
                  <a:spLocks noEditPoints="1"/>
                </p:cNvSpPr>
                <p:nvPr/>
              </p:nvSpPr>
              <p:spPr bwMode="auto">
                <a:xfrm>
                  <a:off x="1506" y="2123"/>
                  <a:ext cx="666" cy="481"/>
                </a:xfrm>
                <a:custGeom>
                  <a:avLst/>
                  <a:gdLst>
                    <a:gd name="T0" fmla="*/ 664 w 666"/>
                    <a:gd name="T1" fmla="*/ 123 h 481"/>
                    <a:gd name="T2" fmla="*/ 658 w 666"/>
                    <a:gd name="T3" fmla="*/ 92 h 481"/>
                    <a:gd name="T4" fmla="*/ 658 w 666"/>
                    <a:gd name="T5" fmla="*/ 104 h 481"/>
                    <a:gd name="T6" fmla="*/ 660 w 666"/>
                    <a:gd name="T7" fmla="*/ 134 h 481"/>
                    <a:gd name="T8" fmla="*/ 660 w 666"/>
                    <a:gd name="T9" fmla="*/ 165 h 481"/>
                    <a:gd name="T10" fmla="*/ 662 w 666"/>
                    <a:gd name="T11" fmla="*/ 183 h 481"/>
                    <a:gd name="T12" fmla="*/ 666 w 666"/>
                    <a:gd name="T13" fmla="*/ 168 h 481"/>
                    <a:gd name="T14" fmla="*/ 660 w 666"/>
                    <a:gd name="T15" fmla="*/ 89 h 481"/>
                    <a:gd name="T16" fmla="*/ 649 w 666"/>
                    <a:gd name="T17" fmla="*/ 43 h 481"/>
                    <a:gd name="T18" fmla="*/ 630 w 666"/>
                    <a:gd name="T19" fmla="*/ 0 h 481"/>
                    <a:gd name="T20" fmla="*/ 630 w 666"/>
                    <a:gd name="T21" fmla="*/ 0 h 481"/>
                    <a:gd name="T22" fmla="*/ 626 w 666"/>
                    <a:gd name="T23" fmla="*/ 3 h 481"/>
                    <a:gd name="T24" fmla="*/ 643 w 666"/>
                    <a:gd name="T25" fmla="*/ 39 h 481"/>
                    <a:gd name="T26" fmla="*/ 652 w 666"/>
                    <a:gd name="T27" fmla="*/ 79 h 481"/>
                    <a:gd name="T28" fmla="*/ 660 w 666"/>
                    <a:gd name="T29" fmla="*/ 89 h 481"/>
                    <a:gd name="T30" fmla="*/ 8 w 666"/>
                    <a:gd name="T31" fmla="*/ 75 h 481"/>
                    <a:gd name="T32" fmla="*/ 0 w 666"/>
                    <a:gd name="T33" fmla="*/ 125 h 481"/>
                    <a:gd name="T34" fmla="*/ 2 w 666"/>
                    <a:gd name="T35" fmla="*/ 183 h 481"/>
                    <a:gd name="T36" fmla="*/ 15 w 666"/>
                    <a:gd name="T37" fmla="*/ 248 h 481"/>
                    <a:gd name="T38" fmla="*/ 40 w 666"/>
                    <a:gd name="T39" fmla="*/ 309 h 481"/>
                    <a:gd name="T40" fmla="*/ 76 w 666"/>
                    <a:gd name="T41" fmla="*/ 362 h 481"/>
                    <a:gd name="T42" fmla="*/ 121 w 666"/>
                    <a:gd name="T43" fmla="*/ 405 h 481"/>
                    <a:gd name="T44" fmla="*/ 174 w 666"/>
                    <a:gd name="T45" fmla="*/ 441 h 481"/>
                    <a:gd name="T46" fmla="*/ 233 w 666"/>
                    <a:gd name="T47" fmla="*/ 468 h 481"/>
                    <a:gd name="T48" fmla="*/ 298 w 666"/>
                    <a:gd name="T49" fmla="*/ 481 h 481"/>
                    <a:gd name="T50" fmla="*/ 362 w 666"/>
                    <a:gd name="T51" fmla="*/ 481 h 481"/>
                    <a:gd name="T52" fmla="*/ 421 w 666"/>
                    <a:gd name="T53" fmla="*/ 470 h 481"/>
                    <a:gd name="T54" fmla="*/ 474 w 666"/>
                    <a:gd name="T55" fmla="*/ 451 h 481"/>
                    <a:gd name="T56" fmla="*/ 523 w 666"/>
                    <a:gd name="T57" fmla="*/ 421 h 481"/>
                    <a:gd name="T58" fmla="*/ 567 w 666"/>
                    <a:gd name="T59" fmla="*/ 384 h 481"/>
                    <a:gd name="T60" fmla="*/ 605 w 666"/>
                    <a:gd name="T61" fmla="*/ 341 h 481"/>
                    <a:gd name="T62" fmla="*/ 634 w 666"/>
                    <a:gd name="T63" fmla="*/ 292 h 481"/>
                    <a:gd name="T64" fmla="*/ 654 w 666"/>
                    <a:gd name="T65" fmla="*/ 238 h 481"/>
                    <a:gd name="T66" fmla="*/ 658 w 666"/>
                    <a:gd name="T67" fmla="*/ 204 h 481"/>
                    <a:gd name="T68" fmla="*/ 652 w 666"/>
                    <a:gd name="T69" fmla="*/ 227 h 481"/>
                    <a:gd name="T70" fmla="*/ 634 w 666"/>
                    <a:gd name="T71" fmla="*/ 282 h 481"/>
                    <a:gd name="T72" fmla="*/ 605 w 666"/>
                    <a:gd name="T73" fmla="*/ 333 h 481"/>
                    <a:gd name="T74" fmla="*/ 569 w 666"/>
                    <a:gd name="T75" fmla="*/ 377 h 481"/>
                    <a:gd name="T76" fmla="*/ 525 w 666"/>
                    <a:gd name="T77" fmla="*/ 415 h 481"/>
                    <a:gd name="T78" fmla="*/ 476 w 666"/>
                    <a:gd name="T79" fmla="*/ 445 h 481"/>
                    <a:gd name="T80" fmla="*/ 421 w 666"/>
                    <a:gd name="T81" fmla="*/ 466 h 481"/>
                    <a:gd name="T82" fmla="*/ 362 w 666"/>
                    <a:gd name="T83" fmla="*/ 475 h 481"/>
                    <a:gd name="T84" fmla="*/ 300 w 666"/>
                    <a:gd name="T85" fmla="*/ 475 h 481"/>
                    <a:gd name="T86" fmla="*/ 235 w 666"/>
                    <a:gd name="T87" fmla="*/ 462 h 481"/>
                    <a:gd name="T88" fmla="*/ 176 w 666"/>
                    <a:gd name="T89" fmla="*/ 438 h 481"/>
                    <a:gd name="T90" fmla="*/ 123 w 666"/>
                    <a:gd name="T91" fmla="*/ 402 h 481"/>
                    <a:gd name="T92" fmla="*/ 80 w 666"/>
                    <a:gd name="T93" fmla="*/ 358 h 481"/>
                    <a:gd name="T94" fmla="*/ 44 w 666"/>
                    <a:gd name="T95" fmla="*/ 305 h 481"/>
                    <a:gd name="T96" fmla="*/ 19 w 666"/>
                    <a:gd name="T97" fmla="*/ 246 h 481"/>
                    <a:gd name="T98" fmla="*/ 6 w 666"/>
                    <a:gd name="T99" fmla="*/ 183 h 481"/>
                    <a:gd name="T100" fmla="*/ 6 w 666"/>
                    <a:gd name="T101" fmla="*/ 125 h 481"/>
                    <a:gd name="T102" fmla="*/ 11 w 666"/>
                    <a:gd name="T103" fmla="*/ 77 h 481"/>
                    <a:gd name="T104" fmla="*/ 15 w 666"/>
                    <a:gd name="T105" fmla="*/ 53 h 4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6"/>
                    <a:gd name="T160" fmla="*/ 0 h 481"/>
                    <a:gd name="T161" fmla="*/ 666 w 666"/>
                    <a:gd name="T162" fmla="*/ 481 h 4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6" h="481">
                      <a:moveTo>
                        <a:pt x="666" y="149"/>
                      </a:moveTo>
                      <a:lnTo>
                        <a:pt x="664" y="123"/>
                      </a:lnTo>
                      <a:lnTo>
                        <a:pt x="662" y="96"/>
                      </a:lnTo>
                      <a:lnTo>
                        <a:pt x="658" y="92"/>
                      </a:lnTo>
                      <a:lnTo>
                        <a:pt x="656" y="91"/>
                      </a:lnTo>
                      <a:lnTo>
                        <a:pt x="658" y="104"/>
                      </a:lnTo>
                      <a:lnTo>
                        <a:pt x="660" y="119"/>
                      </a:lnTo>
                      <a:lnTo>
                        <a:pt x="660" y="134"/>
                      </a:lnTo>
                      <a:lnTo>
                        <a:pt x="660" y="149"/>
                      </a:lnTo>
                      <a:lnTo>
                        <a:pt x="660" y="165"/>
                      </a:lnTo>
                      <a:lnTo>
                        <a:pt x="660" y="180"/>
                      </a:lnTo>
                      <a:lnTo>
                        <a:pt x="662" y="183"/>
                      </a:lnTo>
                      <a:lnTo>
                        <a:pt x="664" y="187"/>
                      </a:lnTo>
                      <a:lnTo>
                        <a:pt x="666" y="168"/>
                      </a:lnTo>
                      <a:lnTo>
                        <a:pt x="666" y="149"/>
                      </a:lnTo>
                      <a:close/>
                      <a:moveTo>
                        <a:pt x="660" y="89"/>
                      </a:moveTo>
                      <a:lnTo>
                        <a:pt x="654" y="66"/>
                      </a:lnTo>
                      <a:lnTo>
                        <a:pt x="649" y="43"/>
                      </a:lnTo>
                      <a:lnTo>
                        <a:pt x="639" y="20"/>
                      </a:lnTo>
                      <a:lnTo>
                        <a:pt x="630" y="0"/>
                      </a:lnTo>
                      <a:lnTo>
                        <a:pt x="628" y="1"/>
                      </a:lnTo>
                      <a:lnTo>
                        <a:pt x="626" y="3"/>
                      </a:lnTo>
                      <a:lnTo>
                        <a:pt x="635" y="20"/>
                      </a:lnTo>
                      <a:lnTo>
                        <a:pt x="643" y="39"/>
                      </a:lnTo>
                      <a:lnTo>
                        <a:pt x="649" y="58"/>
                      </a:lnTo>
                      <a:lnTo>
                        <a:pt x="652" y="79"/>
                      </a:lnTo>
                      <a:lnTo>
                        <a:pt x="656" y="83"/>
                      </a:lnTo>
                      <a:lnTo>
                        <a:pt x="660" y="89"/>
                      </a:lnTo>
                      <a:close/>
                      <a:moveTo>
                        <a:pt x="13" y="53"/>
                      </a:moveTo>
                      <a:lnTo>
                        <a:pt x="8" y="75"/>
                      </a:lnTo>
                      <a:lnTo>
                        <a:pt x="4" y="100"/>
                      </a:lnTo>
                      <a:lnTo>
                        <a:pt x="0" y="125"/>
                      </a:lnTo>
                      <a:lnTo>
                        <a:pt x="0" y="149"/>
                      </a:lnTo>
                      <a:lnTo>
                        <a:pt x="2" y="183"/>
                      </a:lnTo>
                      <a:lnTo>
                        <a:pt x="6" y="216"/>
                      </a:lnTo>
                      <a:lnTo>
                        <a:pt x="15" y="248"/>
                      </a:lnTo>
                      <a:lnTo>
                        <a:pt x="26" y="278"/>
                      </a:lnTo>
                      <a:lnTo>
                        <a:pt x="40" y="309"/>
                      </a:lnTo>
                      <a:lnTo>
                        <a:pt x="57" y="335"/>
                      </a:lnTo>
                      <a:lnTo>
                        <a:pt x="76" y="362"/>
                      </a:lnTo>
                      <a:lnTo>
                        <a:pt x="97" y="384"/>
                      </a:lnTo>
                      <a:lnTo>
                        <a:pt x="121" y="405"/>
                      </a:lnTo>
                      <a:lnTo>
                        <a:pt x="146" y="424"/>
                      </a:lnTo>
                      <a:lnTo>
                        <a:pt x="174" y="441"/>
                      </a:lnTo>
                      <a:lnTo>
                        <a:pt x="203" y="457"/>
                      </a:lnTo>
                      <a:lnTo>
                        <a:pt x="233" y="468"/>
                      </a:lnTo>
                      <a:lnTo>
                        <a:pt x="265" y="475"/>
                      </a:lnTo>
                      <a:lnTo>
                        <a:pt x="298" y="481"/>
                      </a:lnTo>
                      <a:lnTo>
                        <a:pt x="332" y="481"/>
                      </a:lnTo>
                      <a:lnTo>
                        <a:pt x="362" y="481"/>
                      </a:lnTo>
                      <a:lnTo>
                        <a:pt x="393" y="477"/>
                      </a:lnTo>
                      <a:lnTo>
                        <a:pt x="421" y="470"/>
                      </a:lnTo>
                      <a:lnTo>
                        <a:pt x="450" y="462"/>
                      </a:lnTo>
                      <a:lnTo>
                        <a:pt x="474" y="451"/>
                      </a:lnTo>
                      <a:lnTo>
                        <a:pt x="501" y="438"/>
                      </a:lnTo>
                      <a:lnTo>
                        <a:pt x="523" y="421"/>
                      </a:lnTo>
                      <a:lnTo>
                        <a:pt x="546" y="403"/>
                      </a:lnTo>
                      <a:lnTo>
                        <a:pt x="567" y="384"/>
                      </a:lnTo>
                      <a:lnTo>
                        <a:pt x="586" y="364"/>
                      </a:lnTo>
                      <a:lnTo>
                        <a:pt x="605" y="341"/>
                      </a:lnTo>
                      <a:lnTo>
                        <a:pt x="620" y="318"/>
                      </a:lnTo>
                      <a:lnTo>
                        <a:pt x="634" y="292"/>
                      </a:lnTo>
                      <a:lnTo>
                        <a:pt x="645" y="265"/>
                      </a:lnTo>
                      <a:lnTo>
                        <a:pt x="654" y="238"/>
                      </a:lnTo>
                      <a:lnTo>
                        <a:pt x="660" y="210"/>
                      </a:lnTo>
                      <a:lnTo>
                        <a:pt x="658" y="204"/>
                      </a:lnTo>
                      <a:lnTo>
                        <a:pt x="658" y="199"/>
                      </a:lnTo>
                      <a:lnTo>
                        <a:pt x="652" y="227"/>
                      </a:lnTo>
                      <a:lnTo>
                        <a:pt x="643" y="256"/>
                      </a:lnTo>
                      <a:lnTo>
                        <a:pt x="634" y="282"/>
                      </a:lnTo>
                      <a:lnTo>
                        <a:pt x="620" y="309"/>
                      </a:lnTo>
                      <a:lnTo>
                        <a:pt x="605" y="333"/>
                      </a:lnTo>
                      <a:lnTo>
                        <a:pt x="588" y="356"/>
                      </a:lnTo>
                      <a:lnTo>
                        <a:pt x="569" y="377"/>
                      </a:lnTo>
                      <a:lnTo>
                        <a:pt x="548" y="398"/>
                      </a:lnTo>
                      <a:lnTo>
                        <a:pt x="525" y="415"/>
                      </a:lnTo>
                      <a:lnTo>
                        <a:pt x="501" y="430"/>
                      </a:lnTo>
                      <a:lnTo>
                        <a:pt x="476" y="445"/>
                      </a:lnTo>
                      <a:lnTo>
                        <a:pt x="450" y="457"/>
                      </a:lnTo>
                      <a:lnTo>
                        <a:pt x="421" y="466"/>
                      </a:lnTo>
                      <a:lnTo>
                        <a:pt x="393" y="472"/>
                      </a:lnTo>
                      <a:lnTo>
                        <a:pt x="362" y="475"/>
                      </a:lnTo>
                      <a:lnTo>
                        <a:pt x="332" y="477"/>
                      </a:lnTo>
                      <a:lnTo>
                        <a:pt x="300" y="475"/>
                      </a:lnTo>
                      <a:lnTo>
                        <a:pt x="265" y="472"/>
                      </a:lnTo>
                      <a:lnTo>
                        <a:pt x="235" y="462"/>
                      </a:lnTo>
                      <a:lnTo>
                        <a:pt x="205" y="451"/>
                      </a:lnTo>
                      <a:lnTo>
                        <a:pt x="176" y="438"/>
                      </a:lnTo>
                      <a:lnTo>
                        <a:pt x="150" y="421"/>
                      </a:lnTo>
                      <a:lnTo>
                        <a:pt x="123" y="402"/>
                      </a:lnTo>
                      <a:lnTo>
                        <a:pt x="100" y="381"/>
                      </a:lnTo>
                      <a:lnTo>
                        <a:pt x="80" y="358"/>
                      </a:lnTo>
                      <a:lnTo>
                        <a:pt x="61" y="333"/>
                      </a:lnTo>
                      <a:lnTo>
                        <a:pt x="44" y="305"/>
                      </a:lnTo>
                      <a:lnTo>
                        <a:pt x="30" y="276"/>
                      </a:lnTo>
                      <a:lnTo>
                        <a:pt x="19" y="246"/>
                      </a:lnTo>
                      <a:lnTo>
                        <a:pt x="11" y="216"/>
                      </a:lnTo>
                      <a:lnTo>
                        <a:pt x="6" y="183"/>
                      </a:lnTo>
                      <a:lnTo>
                        <a:pt x="4" y="149"/>
                      </a:lnTo>
                      <a:lnTo>
                        <a:pt x="6" y="125"/>
                      </a:lnTo>
                      <a:lnTo>
                        <a:pt x="8" y="100"/>
                      </a:lnTo>
                      <a:lnTo>
                        <a:pt x="11" y="77"/>
                      </a:lnTo>
                      <a:lnTo>
                        <a:pt x="17" y="55"/>
                      </a:lnTo>
                      <a:lnTo>
                        <a:pt x="15" y="53"/>
                      </a:lnTo>
                      <a:lnTo>
                        <a:pt x="13" y="53"/>
                      </a:lnTo>
                      <a:close/>
                    </a:path>
                  </a:pathLst>
                </a:custGeom>
                <a:solidFill>
                  <a:srgbClr val="BCBCDA"/>
                </a:solidFill>
                <a:ln w="9525">
                  <a:noFill/>
                  <a:round/>
                  <a:headEnd/>
                  <a:tailEnd/>
                </a:ln>
              </p:spPr>
              <p:txBody>
                <a:bodyPr/>
                <a:lstStyle/>
                <a:p>
                  <a:endParaRPr lang="en-US"/>
                </a:p>
              </p:txBody>
            </p:sp>
            <p:sp>
              <p:nvSpPr>
                <p:cNvPr id="22036" name="Freeform 615"/>
                <p:cNvSpPr>
                  <a:spLocks noEditPoints="1"/>
                </p:cNvSpPr>
                <p:nvPr/>
              </p:nvSpPr>
              <p:spPr bwMode="auto">
                <a:xfrm>
                  <a:off x="1508" y="2124"/>
                  <a:ext cx="662" cy="478"/>
                </a:xfrm>
                <a:custGeom>
                  <a:avLst/>
                  <a:gdLst>
                    <a:gd name="T0" fmla="*/ 660 w 662"/>
                    <a:gd name="T1" fmla="*/ 120 h 478"/>
                    <a:gd name="T2" fmla="*/ 654 w 662"/>
                    <a:gd name="T3" fmla="*/ 90 h 478"/>
                    <a:gd name="T4" fmla="*/ 652 w 662"/>
                    <a:gd name="T5" fmla="*/ 101 h 478"/>
                    <a:gd name="T6" fmla="*/ 656 w 662"/>
                    <a:gd name="T7" fmla="*/ 131 h 478"/>
                    <a:gd name="T8" fmla="*/ 656 w 662"/>
                    <a:gd name="T9" fmla="*/ 162 h 478"/>
                    <a:gd name="T10" fmla="*/ 658 w 662"/>
                    <a:gd name="T11" fmla="*/ 179 h 478"/>
                    <a:gd name="T12" fmla="*/ 660 w 662"/>
                    <a:gd name="T13" fmla="*/ 165 h 478"/>
                    <a:gd name="T14" fmla="*/ 654 w 662"/>
                    <a:gd name="T15" fmla="*/ 82 h 478"/>
                    <a:gd name="T16" fmla="*/ 643 w 662"/>
                    <a:gd name="T17" fmla="*/ 40 h 478"/>
                    <a:gd name="T18" fmla="*/ 626 w 662"/>
                    <a:gd name="T19" fmla="*/ 0 h 478"/>
                    <a:gd name="T20" fmla="*/ 624 w 662"/>
                    <a:gd name="T21" fmla="*/ 4 h 478"/>
                    <a:gd name="T22" fmla="*/ 637 w 662"/>
                    <a:gd name="T23" fmla="*/ 38 h 478"/>
                    <a:gd name="T24" fmla="*/ 649 w 662"/>
                    <a:gd name="T25" fmla="*/ 73 h 478"/>
                    <a:gd name="T26" fmla="*/ 650 w 662"/>
                    <a:gd name="T27" fmla="*/ 76 h 478"/>
                    <a:gd name="T28" fmla="*/ 654 w 662"/>
                    <a:gd name="T29" fmla="*/ 82 h 478"/>
                    <a:gd name="T30" fmla="*/ 7 w 662"/>
                    <a:gd name="T31" fmla="*/ 76 h 478"/>
                    <a:gd name="T32" fmla="*/ 0 w 662"/>
                    <a:gd name="T33" fmla="*/ 124 h 478"/>
                    <a:gd name="T34" fmla="*/ 2 w 662"/>
                    <a:gd name="T35" fmla="*/ 182 h 478"/>
                    <a:gd name="T36" fmla="*/ 15 w 662"/>
                    <a:gd name="T37" fmla="*/ 247 h 478"/>
                    <a:gd name="T38" fmla="*/ 40 w 662"/>
                    <a:gd name="T39" fmla="*/ 306 h 478"/>
                    <a:gd name="T40" fmla="*/ 76 w 662"/>
                    <a:gd name="T41" fmla="*/ 359 h 478"/>
                    <a:gd name="T42" fmla="*/ 119 w 662"/>
                    <a:gd name="T43" fmla="*/ 402 h 478"/>
                    <a:gd name="T44" fmla="*/ 172 w 662"/>
                    <a:gd name="T45" fmla="*/ 438 h 478"/>
                    <a:gd name="T46" fmla="*/ 233 w 662"/>
                    <a:gd name="T47" fmla="*/ 463 h 478"/>
                    <a:gd name="T48" fmla="*/ 298 w 662"/>
                    <a:gd name="T49" fmla="*/ 476 h 478"/>
                    <a:gd name="T50" fmla="*/ 360 w 662"/>
                    <a:gd name="T51" fmla="*/ 478 h 478"/>
                    <a:gd name="T52" fmla="*/ 419 w 662"/>
                    <a:gd name="T53" fmla="*/ 467 h 478"/>
                    <a:gd name="T54" fmla="*/ 474 w 662"/>
                    <a:gd name="T55" fmla="*/ 446 h 478"/>
                    <a:gd name="T56" fmla="*/ 523 w 662"/>
                    <a:gd name="T57" fmla="*/ 418 h 478"/>
                    <a:gd name="T58" fmla="*/ 567 w 662"/>
                    <a:gd name="T59" fmla="*/ 380 h 478"/>
                    <a:gd name="T60" fmla="*/ 603 w 662"/>
                    <a:gd name="T61" fmla="*/ 336 h 478"/>
                    <a:gd name="T62" fmla="*/ 632 w 662"/>
                    <a:gd name="T63" fmla="*/ 287 h 478"/>
                    <a:gd name="T64" fmla="*/ 650 w 662"/>
                    <a:gd name="T65" fmla="*/ 232 h 478"/>
                    <a:gd name="T66" fmla="*/ 656 w 662"/>
                    <a:gd name="T67" fmla="*/ 196 h 478"/>
                    <a:gd name="T68" fmla="*/ 649 w 662"/>
                    <a:gd name="T69" fmla="*/ 220 h 478"/>
                    <a:gd name="T70" fmla="*/ 632 w 662"/>
                    <a:gd name="T71" fmla="*/ 275 h 478"/>
                    <a:gd name="T72" fmla="*/ 603 w 662"/>
                    <a:gd name="T73" fmla="*/ 327 h 478"/>
                    <a:gd name="T74" fmla="*/ 567 w 662"/>
                    <a:gd name="T75" fmla="*/ 372 h 478"/>
                    <a:gd name="T76" fmla="*/ 523 w 662"/>
                    <a:gd name="T77" fmla="*/ 410 h 478"/>
                    <a:gd name="T78" fmla="*/ 474 w 662"/>
                    <a:gd name="T79" fmla="*/ 440 h 478"/>
                    <a:gd name="T80" fmla="*/ 421 w 662"/>
                    <a:gd name="T81" fmla="*/ 461 h 478"/>
                    <a:gd name="T82" fmla="*/ 362 w 662"/>
                    <a:gd name="T83" fmla="*/ 473 h 478"/>
                    <a:gd name="T84" fmla="*/ 298 w 662"/>
                    <a:gd name="T85" fmla="*/ 473 h 478"/>
                    <a:gd name="T86" fmla="*/ 233 w 662"/>
                    <a:gd name="T87" fmla="*/ 459 h 478"/>
                    <a:gd name="T88" fmla="*/ 174 w 662"/>
                    <a:gd name="T89" fmla="*/ 435 h 478"/>
                    <a:gd name="T90" fmla="*/ 123 w 662"/>
                    <a:gd name="T91" fmla="*/ 401 h 478"/>
                    <a:gd name="T92" fmla="*/ 79 w 662"/>
                    <a:gd name="T93" fmla="*/ 355 h 478"/>
                    <a:gd name="T94" fmla="*/ 43 w 662"/>
                    <a:gd name="T95" fmla="*/ 304 h 478"/>
                    <a:gd name="T96" fmla="*/ 19 w 662"/>
                    <a:gd name="T97" fmla="*/ 245 h 478"/>
                    <a:gd name="T98" fmla="*/ 6 w 662"/>
                    <a:gd name="T99" fmla="*/ 181 h 478"/>
                    <a:gd name="T100" fmla="*/ 6 w 662"/>
                    <a:gd name="T101" fmla="*/ 124 h 478"/>
                    <a:gd name="T102" fmla="*/ 11 w 662"/>
                    <a:gd name="T103" fmla="*/ 78 h 478"/>
                    <a:gd name="T104" fmla="*/ 15 w 662"/>
                    <a:gd name="T105" fmla="*/ 54 h 4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62"/>
                    <a:gd name="T160" fmla="*/ 0 h 478"/>
                    <a:gd name="T161" fmla="*/ 662 w 662"/>
                    <a:gd name="T162" fmla="*/ 478 h 4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62" h="478">
                      <a:moveTo>
                        <a:pt x="662" y="148"/>
                      </a:moveTo>
                      <a:lnTo>
                        <a:pt x="660" y="120"/>
                      </a:lnTo>
                      <a:lnTo>
                        <a:pt x="656" y="91"/>
                      </a:lnTo>
                      <a:lnTo>
                        <a:pt x="654" y="90"/>
                      </a:lnTo>
                      <a:lnTo>
                        <a:pt x="650" y="86"/>
                      </a:lnTo>
                      <a:lnTo>
                        <a:pt x="652" y="101"/>
                      </a:lnTo>
                      <a:lnTo>
                        <a:pt x="654" y="116"/>
                      </a:lnTo>
                      <a:lnTo>
                        <a:pt x="656" y="131"/>
                      </a:lnTo>
                      <a:lnTo>
                        <a:pt x="656" y="148"/>
                      </a:lnTo>
                      <a:lnTo>
                        <a:pt x="656" y="162"/>
                      </a:lnTo>
                      <a:lnTo>
                        <a:pt x="656" y="177"/>
                      </a:lnTo>
                      <a:lnTo>
                        <a:pt x="658" y="179"/>
                      </a:lnTo>
                      <a:lnTo>
                        <a:pt x="660" y="182"/>
                      </a:lnTo>
                      <a:lnTo>
                        <a:pt x="660" y="165"/>
                      </a:lnTo>
                      <a:lnTo>
                        <a:pt x="662" y="148"/>
                      </a:lnTo>
                      <a:close/>
                      <a:moveTo>
                        <a:pt x="654" y="82"/>
                      </a:moveTo>
                      <a:lnTo>
                        <a:pt x="650" y="61"/>
                      </a:lnTo>
                      <a:lnTo>
                        <a:pt x="643" y="40"/>
                      </a:lnTo>
                      <a:lnTo>
                        <a:pt x="635" y="19"/>
                      </a:lnTo>
                      <a:lnTo>
                        <a:pt x="626" y="0"/>
                      </a:lnTo>
                      <a:lnTo>
                        <a:pt x="624" y="2"/>
                      </a:lnTo>
                      <a:lnTo>
                        <a:pt x="624" y="4"/>
                      </a:lnTo>
                      <a:lnTo>
                        <a:pt x="632" y="21"/>
                      </a:lnTo>
                      <a:lnTo>
                        <a:pt x="637" y="38"/>
                      </a:lnTo>
                      <a:lnTo>
                        <a:pt x="643" y="55"/>
                      </a:lnTo>
                      <a:lnTo>
                        <a:pt x="649" y="73"/>
                      </a:lnTo>
                      <a:lnTo>
                        <a:pt x="649" y="74"/>
                      </a:lnTo>
                      <a:lnTo>
                        <a:pt x="650" y="76"/>
                      </a:lnTo>
                      <a:lnTo>
                        <a:pt x="652" y="78"/>
                      </a:lnTo>
                      <a:lnTo>
                        <a:pt x="654" y="82"/>
                      </a:lnTo>
                      <a:close/>
                      <a:moveTo>
                        <a:pt x="13" y="52"/>
                      </a:moveTo>
                      <a:lnTo>
                        <a:pt x="7" y="76"/>
                      </a:lnTo>
                      <a:lnTo>
                        <a:pt x="4" y="99"/>
                      </a:lnTo>
                      <a:lnTo>
                        <a:pt x="0" y="124"/>
                      </a:lnTo>
                      <a:lnTo>
                        <a:pt x="0" y="148"/>
                      </a:lnTo>
                      <a:lnTo>
                        <a:pt x="2" y="182"/>
                      </a:lnTo>
                      <a:lnTo>
                        <a:pt x="7" y="215"/>
                      </a:lnTo>
                      <a:lnTo>
                        <a:pt x="15" y="247"/>
                      </a:lnTo>
                      <a:lnTo>
                        <a:pt x="26" y="277"/>
                      </a:lnTo>
                      <a:lnTo>
                        <a:pt x="40" y="306"/>
                      </a:lnTo>
                      <a:lnTo>
                        <a:pt x="57" y="332"/>
                      </a:lnTo>
                      <a:lnTo>
                        <a:pt x="76" y="359"/>
                      </a:lnTo>
                      <a:lnTo>
                        <a:pt x="97" y="382"/>
                      </a:lnTo>
                      <a:lnTo>
                        <a:pt x="119" y="402"/>
                      </a:lnTo>
                      <a:lnTo>
                        <a:pt x="146" y="421"/>
                      </a:lnTo>
                      <a:lnTo>
                        <a:pt x="172" y="438"/>
                      </a:lnTo>
                      <a:lnTo>
                        <a:pt x="201" y="454"/>
                      </a:lnTo>
                      <a:lnTo>
                        <a:pt x="233" y="463"/>
                      </a:lnTo>
                      <a:lnTo>
                        <a:pt x="263" y="473"/>
                      </a:lnTo>
                      <a:lnTo>
                        <a:pt x="298" y="476"/>
                      </a:lnTo>
                      <a:lnTo>
                        <a:pt x="330" y="478"/>
                      </a:lnTo>
                      <a:lnTo>
                        <a:pt x="360" y="478"/>
                      </a:lnTo>
                      <a:lnTo>
                        <a:pt x="391" y="473"/>
                      </a:lnTo>
                      <a:lnTo>
                        <a:pt x="419" y="467"/>
                      </a:lnTo>
                      <a:lnTo>
                        <a:pt x="448" y="457"/>
                      </a:lnTo>
                      <a:lnTo>
                        <a:pt x="474" y="446"/>
                      </a:lnTo>
                      <a:lnTo>
                        <a:pt x="499" y="433"/>
                      </a:lnTo>
                      <a:lnTo>
                        <a:pt x="523" y="418"/>
                      </a:lnTo>
                      <a:lnTo>
                        <a:pt x="546" y="399"/>
                      </a:lnTo>
                      <a:lnTo>
                        <a:pt x="567" y="380"/>
                      </a:lnTo>
                      <a:lnTo>
                        <a:pt x="586" y="359"/>
                      </a:lnTo>
                      <a:lnTo>
                        <a:pt x="603" y="336"/>
                      </a:lnTo>
                      <a:lnTo>
                        <a:pt x="618" y="311"/>
                      </a:lnTo>
                      <a:lnTo>
                        <a:pt x="632" y="287"/>
                      </a:lnTo>
                      <a:lnTo>
                        <a:pt x="641" y="260"/>
                      </a:lnTo>
                      <a:lnTo>
                        <a:pt x="650" y="232"/>
                      </a:lnTo>
                      <a:lnTo>
                        <a:pt x="656" y="203"/>
                      </a:lnTo>
                      <a:lnTo>
                        <a:pt x="656" y="196"/>
                      </a:lnTo>
                      <a:lnTo>
                        <a:pt x="654" y="190"/>
                      </a:lnTo>
                      <a:lnTo>
                        <a:pt x="649" y="220"/>
                      </a:lnTo>
                      <a:lnTo>
                        <a:pt x="641" y="249"/>
                      </a:lnTo>
                      <a:lnTo>
                        <a:pt x="632" y="275"/>
                      </a:lnTo>
                      <a:lnTo>
                        <a:pt x="618" y="302"/>
                      </a:lnTo>
                      <a:lnTo>
                        <a:pt x="603" y="327"/>
                      </a:lnTo>
                      <a:lnTo>
                        <a:pt x="586" y="351"/>
                      </a:lnTo>
                      <a:lnTo>
                        <a:pt x="567" y="372"/>
                      </a:lnTo>
                      <a:lnTo>
                        <a:pt x="546" y="393"/>
                      </a:lnTo>
                      <a:lnTo>
                        <a:pt x="523" y="410"/>
                      </a:lnTo>
                      <a:lnTo>
                        <a:pt x="501" y="427"/>
                      </a:lnTo>
                      <a:lnTo>
                        <a:pt x="474" y="440"/>
                      </a:lnTo>
                      <a:lnTo>
                        <a:pt x="448" y="452"/>
                      </a:lnTo>
                      <a:lnTo>
                        <a:pt x="421" y="461"/>
                      </a:lnTo>
                      <a:lnTo>
                        <a:pt x="391" y="469"/>
                      </a:lnTo>
                      <a:lnTo>
                        <a:pt x="362" y="473"/>
                      </a:lnTo>
                      <a:lnTo>
                        <a:pt x="330" y="474"/>
                      </a:lnTo>
                      <a:lnTo>
                        <a:pt x="298" y="473"/>
                      </a:lnTo>
                      <a:lnTo>
                        <a:pt x="265" y="467"/>
                      </a:lnTo>
                      <a:lnTo>
                        <a:pt x="233" y="459"/>
                      </a:lnTo>
                      <a:lnTo>
                        <a:pt x="203" y="448"/>
                      </a:lnTo>
                      <a:lnTo>
                        <a:pt x="174" y="435"/>
                      </a:lnTo>
                      <a:lnTo>
                        <a:pt x="148" y="418"/>
                      </a:lnTo>
                      <a:lnTo>
                        <a:pt x="123" y="401"/>
                      </a:lnTo>
                      <a:lnTo>
                        <a:pt x="100" y="378"/>
                      </a:lnTo>
                      <a:lnTo>
                        <a:pt x="79" y="355"/>
                      </a:lnTo>
                      <a:lnTo>
                        <a:pt x="61" y="330"/>
                      </a:lnTo>
                      <a:lnTo>
                        <a:pt x="43" y="304"/>
                      </a:lnTo>
                      <a:lnTo>
                        <a:pt x="30" y="275"/>
                      </a:lnTo>
                      <a:lnTo>
                        <a:pt x="19" y="245"/>
                      </a:lnTo>
                      <a:lnTo>
                        <a:pt x="11" y="215"/>
                      </a:lnTo>
                      <a:lnTo>
                        <a:pt x="6" y="181"/>
                      </a:lnTo>
                      <a:lnTo>
                        <a:pt x="4" y="148"/>
                      </a:lnTo>
                      <a:lnTo>
                        <a:pt x="6" y="124"/>
                      </a:lnTo>
                      <a:lnTo>
                        <a:pt x="7" y="101"/>
                      </a:lnTo>
                      <a:lnTo>
                        <a:pt x="11" y="78"/>
                      </a:lnTo>
                      <a:lnTo>
                        <a:pt x="19" y="55"/>
                      </a:lnTo>
                      <a:lnTo>
                        <a:pt x="15" y="54"/>
                      </a:lnTo>
                      <a:lnTo>
                        <a:pt x="13" y="52"/>
                      </a:lnTo>
                      <a:close/>
                    </a:path>
                  </a:pathLst>
                </a:custGeom>
                <a:solidFill>
                  <a:srgbClr val="BCBCDA"/>
                </a:solidFill>
                <a:ln w="9525">
                  <a:noFill/>
                  <a:round/>
                  <a:headEnd/>
                  <a:tailEnd/>
                </a:ln>
              </p:spPr>
              <p:txBody>
                <a:bodyPr/>
                <a:lstStyle/>
                <a:p>
                  <a:endParaRPr lang="en-US"/>
                </a:p>
              </p:txBody>
            </p:sp>
            <p:sp>
              <p:nvSpPr>
                <p:cNvPr id="22037" name="Freeform 616"/>
                <p:cNvSpPr>
                  <a:spLocks noEditPoints="1"/>
                </p:cNvSpPr>
                <p:nvPr/>
              </p:nvSpPr>
              <p:spPr bwMode="auto">
                <a:xfrm>
                  <a:off x="1510" y="2126"/>
                  <a:ext cx="656" cy="474"/>
                </a:xfrm>
                <a:custGeom>
                  <a:avLst/>
                  <a:gdLst>
                    <a:gd name="T0" fmla="*/ 656 w 656"/>
                    <a:gd name="T1" fmla="*/ 131 h 474"/>
                    <a:gd name="T2" fmla="*/ 654 w 656"/>
                    <a:gd name="T3" fmla="*/ 101 h 474"/>
                    <a:gd name="T4" fmla="*/ 648 w 656"/>
                    <a:gd name="T5" fmla="*/ 84 h 474"/>
                    <a:gd name="T6" fmla="*/ 648 w 656"/>
                    <a:gd name="T7" fmla="*/ 97 h 474"/>
                    <a:gd name="T8" fmla="*/ 652 w 656"/>
                    <a:gd name="T9" fmla="*/ 129 h 474"/>
                    <a:gd name="T10" fmla="*/ 652 w 656"/>
                    <a:gd name="T11" fmla="*/ 160 h 474"/>
                    <a:gd name="T12" fmla="*/ 654 w 656"/>
                    <a:gd name="T13" fmla="*/ 175 h 474"/>
                    <a:gd name="T14" fmla="*/ 656 w 656"/>
                    <a:gd name="T15" fmla="*/ 162 h 474"/>
                    <a:gd name="T16" fmla="*/ 648 w 656"/>
                    <a:gd name="T17" fmla="*/ 76 h 474"/>
                    <a:gd name="T18" fmla="*/ 639 w 656"/>
                    <a:gd name="T19" fmla="*/ 36 h 474"/>
                    <a:gd name="T20" fmla="*/ 622 w 656"/>
                    <a:gd name="T21" fmla="*/ 0 h 474"/>
                    <a:gd name="T22" fmla="*/ 620 w 656"/>
                    <a:gd name="T23" fmla="*/ 2 h 474"/>
                    <a:gd name="T24" fmla="*/ 620 w 656"/>
                    <a:gd name="T25" fmla="*/ 4 h 474"/>
                    <a:gd name="T26" fmla="*/ 633 w 656"/>
                    <a:gd name="T27" fmla="*/ 34 h 474"/>
                    <a:gd name="T28" fmla="*/ 643 w 656"/>
                    <a:gd name="T29" fmla="*/ 67 h 474"/>
                    <a:gd name="T30" fmla="*/ 648 w 656"/>
                    <a:gd name="T31" fmla="*/ 74 h 474"/>
                    <a:gd name="T32" fmla="*/ 648 w 656"/>
                    <a:gd name="T33" fmla="*/ 76 h 474"/>
                    <a:gd name="T34" fmla="*/ 7 w 656"/>
                    <a:gd name="T35" fmla="*/ 74 h 474"/>
                    <a:gd name="T36" fmla="*/ 2 w 656"/>
                    <a:gd name="T37" fmla="*/ 122 h 474"/>
                    <a:gd name="T38" fmla="*/ 2 w 656"/>
                    <a:gd name="T39" fmla="*/ 180 h 474"/>
                    <a:gd name="T40" fmla="*/ 15 w 656"/>
                    <a:gd name="T41" fmla="*/ 243 h 474"/>
                    <a:gd name="T42" fmla="*/ 40 w 656"/>
                    <a:gd name="T43" fmla="*/ 302 h 474"/>
                    <a:gd name="T44" fmla="*/ 76 w 656"/>
                    <a:gd name="T45" fmla="*/ 355 h 474"/>
                    <a:gd name="T46" fmla="*/ 119 w 656"/>
                    <a:gd name="T47" fmla="*/ 399 h 474"/>
                    <a:gd name="T48" fmla="*/ 172 w 656"/>
                    <a:gd name="T49" fmla="*/ 435 h 474"/>
                    <a:gd name="T50" fmla="*/ 231 w 656"/>
                    <a:gd name="T51" fmla="*/ 459 h 474"/>
                    <a:gd name="T52" fmla="*/ 296 w 656"/>
                    <a:gd name="T53" fmla="*/ 472 h 474"/>
                    <a:gd name="T54" fmla="*/ 358 w 656"/>
                    <a:gd name="T55" fmla="*/ 472 h 474"/>
                    <a:gd name="T56" fmla="*/ 417 w 656"/>
                    <a:gd name="T57" fmla="*/ 463 h 474"/>
                    <a:gd name="T58" fmla="*/ 472 w 656"/>
                    <a:gd name="T59" fmla="*/ 442 h 474"/>
                    <a:gd name="T60" fmla="*/ 521 w 656"/>
                    <a:gd name="T61" fmla="*/ 412 h 474"/>
                    <a:gd name="T62" fmla="*/ 565 w 656"/>
                    <a:gd name="T63" fmla="*/ 374 h 474"/>
                    <a:gd name="T64" fmla="*/ 601 w 656"/>
                    <a:gd name="T65" fmla="*/ 330 h 474"/>
                    <a:gd name="T66" fmla="*/ 630 w 656"/>
                    <a:gd name="T67" fmla="*/ 279 h 474"/>
                    <a:gd name="T68" fmla="*/ 648 w 656"/>
                    <a:gd name="T69" fmla="*/ 224 h 474"/>
                    <a:gd name="T70" fmla="*/ 652 w 656"/>
                    <a:gd name="T71" fmla="*/ 188 h 474"/>
                    <a:gd name="T72" fmla="*/ 647 w 656"/>
                    <a:gd name="T73" fmla="*/ 213 h 474"/>
                    <a:gd name="T74" fmla="*/ 628 w 656"/>
                    <a:gd name="T75" fmla="*/ 270 h 474"/>
                    <a:gd name="T76" fmla="*/ 601 w 656"/>
                    <a:gd name="T77" fmla="*/ 321 h 474"/>
                    <a:gd name="T78" fmla="*/ 565 w 656"/>
                    <a:gd name="T79" fmla="*/ 366 h 474"/>
                    <a:gd name="T80" fmla="*/ 523 w 656"/>
                    <a:gd name="T81" fmla="*/ 404 h 474"/>
                    <a:gd name="T82" fmla="*/ 474 w 656"/>
                    <a:gd name="T83" fmla="*/ 436 h 474"/>
                    <a:gd name="T84" fmla="*/ 419 w 656"/>
                    <a:gd name="T85" fmla="*/ 457 h 474"/>
                    <a:gd name="T86" fmla="*/ 360 w 656"/>
                    <a:gd name="T87" fmla="*/ 469 h 474"/>
                    <a:gd name="T88" fmla="*/ 296 w 656"/>
                    <a:gd name="T89" fmla="*/ 469 h 474"/>
                    <a:gd name="T90" fmla="*/ 233 w 656"/>
                    <a:gd name="T91" fmla="*/ 455 h 474"/>
                    <a:gd name="T92" fmla="*/ 174 w 656"/>
                    <a:gd name="T93" fmla="*/ 431 h 474"/>
                    <a:gd name="T94" fmla="*/ 123 w 656"/>
                    <a:gd name="T95" fmla="*/ 397 h 474"/>
                    <a:gd name="T96" fmla="*/ 79 w 656"/>
                    <a:gd name="T97" fmla="*/ 351 h 474"/>
                    <a:gd name="T98" fmla="*/ 43 w 656"/>
                    <a:gd name="T99" fmla="*/ 300 h 474"/>
                    <a:gd name="T100" fmla="*/ 19 w 656"/>
                    <a:gd name="T101" fmla="*/ 243 h 474"/>
                    <a:gd name="T102" fmla="*/ 7 w 656"/>
                    <a:gd name="T103" fmla="*/ 179 h 474"/>
                    <a:gd name="T104" fmla="*/ 5 w 656"/>
                    <a:gd name="T105" fmla="*/ 122 h 474"/>
                    <a:gd name="T106" fmla="*/ 13 w 656"/>
                    <a:gd name="T107" fmla="*/ 76 h 474"/>
                    <a:gd name="T108" fmla="*/ 17 w 656"/>
                    <a:gd name="T109" fmla="*/ 53 h 4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6"/>
                    <a:gd name="T166" fmla="*/ 0 h 474"/>
                    <a:gd name="T167" fmla="*/ 656 w 656"/>
                    <a:gd name="T168" fmla="*/ 474 h 4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6" h="474">
                      <a:moveTo>
                        <a:pt x="656" y="146"/>
                      </a:moveTo>
                      <a:lnTo>
                        <a:pt x="656" y="131"/>
                      </a:lnTo>
                      <a:lnTo>
                        <a:pt x="656" y="116"/>
                      </a:lnTo>
                      <a:lnTo>
                        <a:pt x="654" y="101"/>
                      </a:lnTo>
                      <a:lnTo>
                        <a:pt x="652" y="88"/>
                      </a:lnTo>
                      <a:lnTo>
                        <a:pt x="648" y="84"/>
                      </a:lnTo>
                      <a:lnTo>
                        <a:pt x="647" y="80"/>
                      </a:lnTo>
                      <a:lnTo>
                        <a:pt x="648" y="97"/>
                      </a:lnTo>
                      <a:lnTo>
                        <a:pt x="650" y="112"/>
                      </a:lnTo>
                      <a:lnTo>
                        <a:pt x="652" y="129"/>
                      </a:lnTo>
                      <a:lnTo>
                        <a:pt x="652" y="146"/>
                      </a:lnTo>
                      <a:lnTo>
                        <a:pt x="652" y="160"/>
                      </a:lnTo>
                      <a:lnTo>
                        <a:pt x="652" y="171"/>
                      </a:lnTo>
                      <a:lnTo>
                        <a:pt x="654" y="175"/>
                      </a:lnTo>
                      <a:lnTo>
                        <a:pt x="656" y="177"/>
                      </a:lnTo>
                      <a:lnTo>
                        <a:pt x="656" y="162"/>
                      </a:lnTo>
                      <a:lnTo>
                        <a:pt x="656" y="146"/>
                      </a:lnTo>
                      <a:close/>
                      <a:moveTo>
                        <a:pt x="648" y="76"/>
                      </a:moveTo>
                      <a:lnTo>
                        <a:pt x="645" y="55"/>
                      </a:lnTo>
                      <a:lnTo>
                        <a:pt x="639" y="36"/>
                      </a:lnTo>
                      <a:lnTo>
                        <a:pt x="631" y="17"/>
                      </a:lnTo>
                      <a:lnTo>
                        <a:pt x="622" y="0"/>
                      </a:lnTo>
                      <a:lnTo>
                        <a:pt x="622" y="2"/>
                      </a:lnTo>
                      <a:lnTo>
                        <a:pt x="620" y="2"/>
                      </a:lnTo>
                      <a:lnTo>
                        <a:pt x="620" y="4"/>
                      </a:lnTo>
                      <a:lnTo>
                        <a:pt x="626" y="19"/>
                      </a:lnTo>
                      <a:lnTo>
                        <a:pt x="633" y="34"/>
                      </a:lnTo>
                      <a:lnTo>
                        <a:pt x="637" y="50"/>
                      </a:lnTo>
                      <a:lnTo>
                        <a:pt x="643" y="67"/>
                      </a:lnTo>
                      <a:lnTo>
                        <a:pt x="645" y="71"/>
                      </a:lnTo>
                      <a:lnTo>
                        <a:pt x="648" y="74"/>
                      </a:lnTo>
                      <a:lnTo>
                        <a:pt x="648" y="76"/>
                      </a:lnTo>
                      <a:close/>
                      <a:moveTo>
                        <a:pt x="13" y="52"/>
                      </a:moveTo>
                      <a:lnTo>
                        <a:pt x="7" y="74"/>
                      </a:lnTo>
                      <a:lnTo>
                        <a:pt x="4" y="97"/>
                      </a:lnTo>
                      <a:lnTo>
                        <a:pt x="2" y="122"/>
                      </a:lnTo>
                      <a:lnTo>
                        <a:pt x="0" y="146"/>
                      </a:lnTo>
                      <a:lnTo>
                        <a:pt x="2" y="180"/>
                      </a:lnTo>
                      <a:lnTo>
                        <a:pt x="7" y="213"/>
                      </a:lnTo>
                      <a:lnTo>
                        <a:pt x="15" y="243"/>
                      </a:lnTo>
                      <a:lnTo>
                        <a:pt x="26" y="273"/>
                      </a:lnTo>
                      <a:lnTo>
                        <a:pt x="40" y="302"/>
                      </a:lnTo>
                      <a:lnTo>
                        <a:pt x="57" y="330"/>
                      </a:lnTo>
                      <a:lnTo>
                        <a:pt x="76" y="355"/>
                      </a:lnTo>
                      <a:lnTo>
                        <a:pt x="96" y="378"/>
                      </a:lnTo>
                      <a:lnTo>
                        <a:pt x="119" y="399"/>
                      </a:lnTo>
                      <a:lnTo>
                        <a:pt x="146" y="418"/>
                      </a:lnTo>
                      <a:lnTo>
                        <a:pt x="172" y="435"/>
                      </a:lnTo>
                      <a:lnTo>
                        <a:pt x="201" y="448"/>
                      </a:lnTo>
                      <a:lnTo>
                        <a:pt x="231" y="459"/>
                      </a:lnTo>
                      <a:lnTo>
                        <a:pt x="261" y="469"/>
                      </a:lnTo>
                      <a:lnTo>
                        <a:pt x="296" y="472"/>
                      </a:lnTo>
                      <a:lnTo>
                        <a:pt x="328" y="474"/>
                      </a:lnTo>
                      <a:lnTo>
                        <a:pt x="358" y="472"/>
                      </a:lnTo>
                      <a:lnTo>
                        <a:pt x="389" y="469"/>
                      </a:lnTo>
                      <a:lnTo>
                        <a:pt x="417" y="463"/>
                      </a:lnTo>
                      <a:lnTo>
                        <a:pt x="446" y="454"/>
                      </a:lnTo>
                      <a:lnTo>
                        <a:pt x="472" y="442"/>
                      </a:lnTo>
                      <a:lnTo>
                        <a:pt x="497" y="427"/>
                      </a:lnTo>
                      <a:lnTo>
                        <a:pt x="521" y="412"/>
                      </a:lnTo>
                      <a:lnTo>
                        <a:pt x="544" y="395"/>
                      </a:lnTo>
                      <a:lnTo>
                        <a:pt x="565" y="374"/>
                      </a:lnTo>
                      <a:lnTo>
                        <a:pt x="584" y="353"/>
                      </a:lnTo>
                      <a:lnTo>
                        <a:pt x="601" y="330"/>
                      </a:lnTo>
                      <a:lnTo>
                        <a:pt x="616" y="306"/>
                      </a:lnTo>
                      <a:lnTo>
                        <a:pt x="630" y="279"/>
                      </a:lnTo>
                      <a:lnTo>
                        <a:pt x="639" y="253"/>
                      </a:lnTo>
                      <a:lnTo>
                        <a:pt x="648" y="224"/>
                      </a:lnTo>
                      <a:lnTo>
                        <a:pt x="654" y="196"/>
                      </a:lnTo>
                      <a:lnTo>
                        <a:pt x="652" y="188"/>
                      </a:lnTo>
                      <a:lnTo>
                        <a:pt x="650" y="182"/>
                      </a:lnTo>
                      <a:lnTo>
                        <a:pt x="647" y="213"/>
                      </a:lnTo>
                      <a:lnTo>
                        <a:pt x="639" y="241"/>
                      </a:lnTo>
                      <a:lnTo>
                        <a:pt x="628" y="270"/>
                      </a:lnTo>
                      <a:lnTo>
                        <a:pt x="616" y="296"/>
                      </a:lnTo>
                      <a:lnTo>
                        <a:pt x="601" y="321"/>
                      </a:lnTo>
                      <a:lnTo>
                        <a:pt x="584" y="344"/>
                      </a:lnTo>
                      <a:lnTo>
                        <a:pt x="565" y="366"/>
                      </a:lnTo>
                      <a:lnTo>
                        <a:pt x="546" y="387"/>
                      </a:lnTo>
                      <a:lnTo>
                        <a:pt x="523" y="404"/>
                      </a:lnTo>
                      <a:lnTo>
                        <a:pt x="499" y="421"/>
                      </a:lnTo>
                      <a:lnTo>
                        <a:pt x="474" y="436"/>
                      </a:lnTo>
                      <a:lnTo>
                        <a:pt x="447" y="448"/>
                      </a:lnTo>
                      <a:lnTo>
                        <a:pt x="419" y="457"/>
                      </a:lnTo>
                      <a:lnTo>
                        <a:pt x="389" y="465"/>
                      </a:lnTo>
                      <a:lnTo>
                        <a:pt x="360" y="469"/>
                      </a:lnTo>
                      <a:lnTo>
                        <a:pt x="328" y="471"/>
                      </a:lnTo>
                      <a:lnTo>
                        <a:pt x="296" y="469"/>
                      </a:lnTo>
                      <a:lnTo>
                        <a:pt x="263" y="463"/>
                      </a:lnTo>
                      <a:lnTo>
                        <a:pt x="233" y="455"/>
                      </a:lnTo>
                      <a:lnTo>
                        <a:pt x="203" y="444"/>
                      </a:lnTo>
                      <a:lnTo>
                        <a:pt x="174" y="431"/>
                      </a:lnTo>
                      <a:lnTo>
                        <a:pt x="148" y="414"/>
                      </a:lnTo>
                      <a:lnTo>
                        <a:pt x="123" y="397"/>
                      </a:lnTo>
                      <a:lnTo>
                        <a:pt x="100" y="376"/>
                      </a:lnTo>
                      <a:lnTo>
                        <a:pt x="79" y="351"/>
                      </a:lnTo>
                      <a:lnTo>
                        <a:pt x="60" y="326"/>
                      </a:lnTo>
                      <a:lnTo>
                        <a:pt x="43" y="300"/>
                      </a:lnTo>
                      <a:lnTo>
                        <a:pt x="30" y="272"/>
                      </a:lnTo>
                      <a:lnTo>
                        <a:pt x="19" y="243"/>
                      </a:lnTo>
                      <a:lnTo>
                        <a:pt x="11" y="211"/>
                      </a:lnTo>
                      <a:lnTo>
                        <a:pt x="7" y="179"/>
                      </a:lnTo>
                      <a:lnTo>
                        <a:pt x="5" y="146"/>
                      </a:lnTo>
                      <a:lnTo>
                        <a:pt x="5" y="122"/>
                      </a:lnTo>
                      <a:lnTo>
                        <a:pt x="7" y="99"/>
                      </a:lnTo>
                      <a:lnTo>
                        <a:pt x="13" y="76"/>
                      </a:lnTo>
                      <a:lnTo>
                        <a:pt x="19" y="55"/>
                      </a:lnTo>
                      <a:lnTo>
                        <a:pt x="17" y="53"/>
                      </a:lnTo>
                      <a:lnTo>
                        <a:pt x="13" y="52"/>
                      </a:lnTo>
                      <a:close/>
                    </a:path>
                  </a:pathLst>
                </a:custGeom>
                <a:solidFill>
                  <a:srgbClr val="BDBCDA"/>
                </a:solidFill>
                <a:ln w="9525">
                  <a:noFill/>
                  <a:round/>
                  <a:headEnd/>
                  <a:tailEnd/>
                </a:ln>
              </p:spPr>
              <p:txBody>
                <a:bodyPr/>
                <a:lstStyle/>
                <a:p>
                  <a:endParaRPr lang="en-US"/>
                </a:p>
              </p:txBody>
            </p:sp>
            <p:sp>
              <p:nvSpPr>
                <p:cNvPr id="22038" name="Freeform 617"/>
                <p:cNvSpPr>
                  <a:spLocks noEditPoints="1"/>
                </p:cNvSpPr>
                <p:nvPr/>
              </p:nvSpPr>
              <p:spPr bwMode="auto">
                <a:xfrm>
                  <a:off x="1512" y="2128"/>
                  <a:ext cx="652" cy="470"/>
                </a:xfrm>
                <a:custGeom>
                  <a:avLst/>
                  <a:gdLst>
                    <a:gd name="T0" fmla="*/ 652 w 652"/>
                    <a:gd name="T1" fmla="*/ 127 h 470"/>
                    <a:gd name="T2" fmla="*/ 648 w 652"/>
                    <a:gd name="T3" fmla="*/ 97 h 470"/>
                    <a:gd name="T4" fmla="*/ 645 w 652"/>
                    <a:gd name="T5" fmla="*/ 78 h 470"/>
                    <a:gd name="T6" fmla="*/ 645 w 652"/>
                    <a:gd name="T7" fmla="*/ 93 h 470"/>
                    <a:gd name="T8" fmla="*/ 648 w 652"/>
                    <a:gd name="T9" fmla="*/ 127 h 470"/>
                    <a:gd name="T10" fmla="*/ 648 w 652"/>
                    <a:gd name="T11" fmla="*/ 156 h 470"/>
                    <a:gd name="T12" fmla="*/ 650 w 652"/>
                    <a:gd name="T13" fmla="*/ 169 h 470"/>
                    <a:gd name="T14" fmla="*/ 652 w 652"/>
                    <a:gd name="T15" fmla="*/ 158 h 470"/>
                    <a:gd name="T16" fmla="*/ 645 w 652"/>
                    <a:gd name="T17" fmla="*/ 69 h 470"/>
                    <a:gd name="T18" fmla="*/ 633 w 652"/>
                    <a:gd name="T19" fmla="*/ 34 h 470"/>
                    <a:gd name="T20" fmla="*/ 620 w 652"/>
                    <a:gd name="T21" fmla="*/ 0 h 470"/>
                    <a:gd name="T22" fmla="*/ 618 w 652"/>
                    <a:gd name="T23" fmla="*/ 0 h 470"/>
                    <a:gd name="T24" fmla="*/ 616 w 652"/>
                    <a:gd name="T25" fmla="*/ 2 h 470"/>
                    <a:gd name="T26" fmla="*/ 628 w 652"/>
                    <a:gd name="T27" fmla="*/ 31 h 470"/>
                    <a:gd name="T28" fmla="*/ 637 w 652"/>
                    <a:gd name="T29" fmla="*/ 61 h 470"/>
                    <a:gd name="T30" fmla="*/ 645 w 652"/>
                    <a:gd name="T31" fmla="*/ 69 h 470"/>
                    <a:gd name="T32" fmla="*/ 7 w 652"/>
                    <a:gd name="T33" fmla="*/ 74 h 470"/>
                    <a:gd name="T34" fmla="*/ 2 w 652"/>
                    <a:gd name="T35" fmla="*/ 120 h 470"/>
                    <a:gd name="T36" fmla="*/ 2 w 652"/>
                    <a:gd name="T37" fmla="*/ 177 h 470"/>
                    <a:gd name="T38" fmla="*/ 15 w 652"/>
                    <a:gd name="T39" fmla="*/ 241 h 470"/>
                    <a:gd name="T40" fmla="*/ 39 w 652"/>
                    <a:gd name="T41" fmla="*/ 300 h 470"/>
                    <a:gd name="T42" fmla="*/ 75 w 652"/>
                    <a:gd name="T43" fmla="*/ 351 h 470"/>
                    <a:gd name="T44" fmla="*/ 119 w 652"/>
                    <a:gd name="T45" fmla="*/ 397 h 470"/>
                    <a:gd name="T46" fmla="*/ 170 w 652"/>
                    <a:gd name="T47" fmla="*/ 431 h 470"/>
                    <a:gd name="T48" fmla="*/ 229 w 652"/>
                    <a:gd name="T49" fmla="*/ 455 h 470"/>
                    <a:gd name="T50" fmla="*/ 294 w 652"/>
                    <a:gd name="T51" fmla="*/ 469 h 470"/>
                    <a:gd name="T52" fmla="*/ 358 w 652"/>
                    <a:gd name="T53" fmla="*/ 469 h 470"/>
                    <a:gd name="T54" fmla="*/ 417 w 652"/>
                    <a:gd name="T55" fmla="*/ 457 h 470"/>
                    <a:gd name="T56" fmla="*/ 470 w 652"/>
                    <a:gd name="T57" fmla="*/ 436 h 470"/>
                    <a:gd name="T58" fmla="*/ 519 w 652"/>
                    <a:gd name="T59" fmla="*/ 406 h 470"/>
                    <a:gd name="T60" fmla="*/ 563 w 652"/>
                    <a:gd name="T61" fmla="*/ 368 h 470"/>
                    <a:gd name="T62" fmla="*/ 599 w 652"/>
                    <a:gd name="T63" fmla="*/ 323 h 470"/>
                    <a:gd name="T64" fmla="*/ 628 w 652"/>
                    <a:gd name="T65" fmla="*/ 271 h 470"/>
                    <a:gd name="T66" fmla="*/ 645 w 652"/>
                    <a:gd name="T67" fmla="*/ 216 h 470"/>
                    <a:gd name="T68" fmla="*/ 648 w 652"/>
                    <a:gd name="T69" fmla="*/ 180 h 470"/>
                    <a:gd name="T70" fmla="*/ 643 w 652"/>
                    <a:gd name="T71" fmla="*/ 205 h 470"/>
                    <a:gd name="T72" fmla="*/ 626 w 652"/>
                    <a:gd name="T73" fmla="*/ 262 h 470"/>
                    <a:gd name="T74" fmla="*/ 599 w 652"/>
                    <a:gd name="T75" fmla="*/ 315 h 470"/>
                    <a:gd name="T76" fmla="*/ 565 w 652"/>
                    <a:gd name="T77" fmla="*/ 361 h 470"/>
                    <a:gd name="T78" fmla="*/ 521 w 652"/>
                    <a:gd name="T79" fmla="*/ 400 h 470"/>
                    <a:gd name="T80" fmla="*/ 472 w 652"/>
                    <a:gd name="T81" fmla="*/ 431 h 470"/>
                    <a:gd name="T82" fmla="*/ 417 w 652"/>
                    <a:gd name="T83" fmla="*/ 453 h 470"/>
                    <a:gd name="T84" fmla="*/ 358 w 652"/>
                    <a:gd name="T85" fmla="*/ 465 h 470"/>
                    <a:gd name="T86" fmla="*/ 294 w 652"/>
                    <a:gd name="T87" fmla="*/ 465 h 470"/>
                    <a:gd name="T88" fmla="*/ 231 w 652"/>
                    <a:gd name="T89" fmla="*/ 452 h 470"/>
                    <a:gd name="T90" fmla="*/ 174 w 652"/>
                    <a:gd name="T91" fmla="*/ 427 h 470"/>
                    <a:gd name="T92" fmla="*/ 123 w 652"/>
                    <a:gd name="T93" fmla="*/ 393 h 470"/>
                    <a:gd name="T94" fmla="*/ 79 w 652"/>
                    <a:gd name="T95" fmla="*/ 349 h 470"/>
                    <a:gd name="T96" fmla="*/ 43 w 652"/>
                    <a:gd name="T97" fmla="*/ 298 h 470"/>
                    <a:gd name="T98" fmla="*/ 19 w 652"/>
                    <a:gd name="T99" fmla="*/ 239 h 470"/>
                    <a:gd name="T100" fmla="*/ 7 w 652"/>
                    <a:gd name="T101" fmla="*/ 177 h 470"/>
                    <a:gd name="T102" fmla="*/ 5 w 652"/>
                    <a:gd name="T103" fmla="*/ 122 h 470"/>
                    <a:gd name="T104" fmla="*/ 13 w 652"/>
                    <a:gd name="T105" fmla="*/ 76 h 470"/>
                    <a:gd name="T106" fmla="*/ 17 w 652"/>
                    <a:gd name="T107" fmla="*/ 53 h 470"/>
                    <a:gd name="T108" fmla="*/ 15 w 652"/>
                    <a:gd name="T109" fmla="*/ 51 h 4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2"/>
                    <a:gd name="T166" fmla="*/ 0 h 470"/>
                    <a:gd name="T167" fmla="*/ 652 w 652"/>
                    <a:gd name="T168" fmla="*/ 470 h 4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2" h="470">
                      <a:moveTo>
                        <a:pt x="652" y="144"/>
                      </a:moveTo>
                      <a:lnTo>
                        <a:pt x="652" y="127"/>
                      </a:lnTo>
                      <a:lnTo>
                        <a:pt x="650" y="112"/>
                      </a:lnTo>
                      <a:lnTo>
                        <a:pt x="648" y="97"/>
                      </a:lnTo>
                      <a:lnTo>
                        <a:pt x="646" y="82"/>
                      </a:lnTo>
                      <a:lnTo>
                        <a:pt x="645" y="78"/>
                      </a:lnTo>
                      <a:lnTo>
                        <a:pt x="641" y="76"/>
                      </a:lnTo>
                      <a:lnTo>
                        <a:pt x="645" y="93"/>
                      </a:lnTo>
                      <a:lnTo>
                        <a:pt x="646" y="110"/>
                      </a:lnTo>
                      <a:lnTo>
                        <a:pt x="648" y="127"/>
                      </a:lnTo>
                      <a:lnTo>
                        <a:pt x="648" y="144"/>
                      </a:lnTo>
                      <a:lnTo>
                        <a:pt x="648" y="156"/>
                      </a:lnTo>
                      <a:lnTo>
                        <a:pt x="646" y="167"/>
                      </a:lnTo>
                      <a:lnTo>
                        <a:pt x="650" y="169"/>
                      </a:lnTo>
                      <a:lnTo>
                        <a:pt x="652" y="173"/>
                      </a:lnTo>
                      <a:lnTo>
                        <a:pt x="652" y="158"/>
                      </a:lnTo>
                      <a:lnTo>
                        <a:pt x="652" y="144"/>
                      </a:lnTo>
                      <a:close/>
                      <a:moveTo>
                        <a:pt x="645" y="69"/>
                      </a:moveTo>
                      <a:lnTo>
                        <a:pt x="639" y="51"/>
                      </a:lnTo>
                      <a:lnTo>
                        <a:pt x="633" y="34"/>
                      </a:lnTo>
                      <a:lnTo>
                        <a:pt x="628" y="17"/>
                      </a:lnTo>
                      <a:lnTo>
                        <a:pt x="620" y="0"/>
                      </a:lnTo>
                      <a:lnTo>
                        <a:pt x="618" y="0"/>
                      </a:lnTo>
                      <a:lnTo>
                        <a:pt x="618" y="2"/>
                      </a:lnTo>
                      <a:lnTo>
                        <a:pt x="616" y="2"/>
                      </a:lnTo>
                      <a:lnTo>
                        <a:pt x="622" y="17"/>
                      </a:lnTo>
                      <a:lnTo>
                        <a:pt x="628" y="31"/>
                      </a:lnTo>
                      <a:lnTo>
                        <a:pt x="633" y="46"/>
                      </a:lnTo>
                      <a:lnTo>
                        <a:pt x="637" y="61"/>
                      </a:lnTo>
                      <a:lnTo>
                        <a:pt x="641" y="65"/>
                      </a:lnTo>
                      <a:lnTo>
                        <a:pt x="645" y="69"/>
                      </a:lnTo>
                      <a:close/>
                      <a:moveTo>
                        <a:pt x="15" y="51"/>
                      </a:moveTo>
                      <a:lnTo>
                        <a:pt x="7" y="74"/>
                      </a:lnTo>
                      <a:lnTo>
                        <a:pt x="3" y="97"/>
                      </a:lnTo>
                      <a:lnTo>
                        <a:pt x="2" y="120"/>
                      </a:lnTo>
                      <a:lnTo>
                        <a:pt x="0" y="144"/>
                      </a:lnTo>
                      <a:lnTo>
                        <a:pt x="2" y="177"/>
                      </a:lnTo>
                      <a:lnTo>
                        <a:pt x="7" y="211"/>
                      </a:lnTo>
                      <a:lnTo>
                        <a:pt x="15" y="241"/>
                      </a:lnTo>
                      <a:lnTo>
                        <a:pt x="26" y="271"/>
                      </a:lnTo>
                      <a:lnTo>
                        <a:pt x="39" y="300"/>
                      </a:lnTo>
                      <a:lnTo>
                        <a:pt x="57" y="326"/>
                      </a:lnTo>
                      <a:lnTo>
                        <a:pt x="75" y="351"/>
                      </a:lnTo>
                      <a:lnTo>
                        <a:pt x="96" y="374"/>
                      </a:lnTo>
                      <a:lnTo>
                        <a:pt x="119" y="397"/>
                      </a:lnTo>
                      <a:lnTo>
                        <a:pt x="144" y="414"/>
                      </a:lnTo>
                      <a:lnTo>
                        <a:pt x="170" y="431"/>
                      </a:lnTo>
                      <a:lnTo>
                        <a:pt x="199" y="444"/>
                      </a:lnTo>
                      <a:lnTo>
                        <a:pt x="229" y="455"/>
                      </a:lnTo>
                      <a:lnTo>
                        <a:pt x="261" y="463"/>
                      </a:lnTo>
                      <a:lnTo>
                        <a:pt x="294" y="469"/>
                      </a:lnTo>
                      <a:lnTo>
                        <a:pt x="326" y="470"/>
                      </a:lnTo>
                      <a:lnTo>
                        <a:pt x="358" y="469"/>
                      </a:lnTo>
                      <a:lnTo>
                        <a:pt x="387" y="465"/>
                      </a:lnTo>
                      <a:lnTo>
                        <a:pt x="417" y="457"/>
                      </a:lnTo>
                      <a:lnTo>
                        <a:pt x="444" y="448"/>
                      </a:lnTo>
                      <a:lnTo>
                        <a:pt x="470" y="436"/>
                      </a:lnTo>
                      <a:lnTo>
                        <a:pt x="497" y="423"/>
                      </a:lnTo>
                      <a:lnTo>
                        <a:pt x="519" y="406"/>
                      </a:lnTo>
                      <a:lnTo>
                        <a:pt x="542" y="389"/>
                      </a:lnTo>
                      <a:lnTo>
                        <a:pt x="563" y="368"/>
                      </a:lnTo>
                      <a:lnTo>
                        <a:pt x="582" y="347"/>
                      </a:lnTo>
                      <a:lnTo>
                        <a:pt x="599" y="323"/>
                      </a:lnTo>
                      <a:lnTo>
                        <a:pt x="614" y="298"/>
                      </a:lnTo>
                      <a:lnTo>
                        <a:pt x="628" y="271"/>
                      </a:lnTo>
                      <a:lnTo>
                        <a:pt x="637" y="245"/>
                      </a:lnTo>
                      <a:lnTo>
                        <a:pt x="645" y="216"/>
                      </a:lnTo>
                      <a:lnTo>
                        <a:pt x="650" y="186"/>
                      </a:lnTo>
                      <a:lnTo>
                        <a:pt x="648" y="180"/>
                      </a:lnTo>
                      <a:lnTo>
                        <a:pt x="646" y="175"/>
                      </a:lnTo>
                      <a:lnTo>
                        <a:pt x="643" y="205"/>
                      </a:lnTo>
                      <a:lnTo>
                        <a:pt x="635" y="233"/>
                      </a:lnTo>
                      <a:lnTo>
                        <a:pt x="626" y="262"/>
                      </a:lnTo>
                      <a:lnTo>
                        <a:pt x="614" y="288"/>
                      </a:lnTo>
                      <a:lnTo>
                        <a:pt x="599" y="315"/>
                      </a:lnTo>
                      <a:lnTo>
                        <a:pt x="582" y="338"/>
                      </a:lnTo>
                      <a:lnTo>
                        <a:pt x="565" y="361"/>
                      </a:lnTo>
                      <a:lnTo>
                        <a:pt x="544" y="381"/>
                      </a:lnTo>
                      <a:lnTo>
                        <a:pt x="521" y="400"/>
                      </a:lnTo>
                      <a:lnTo>
                        <a:pt x="497" y="417"/>
                      </a:lnTo>
                      <a:lnTo>
                        <a:pt x="472" y="431"/>
                      </a:lnTo>
                      <a:lnTo>
                        <a:pt x="445" y="444"/>
                      </a:lnTo>
                      <a:lnTo>
                        <a:pt x="417" y="453"/>
                      </a:lnTo>
                      <a:lnTo>
                        <a:pt x="388" y="459"/>
                      </a:lnTo>
                      <a:lnTo>
                        <a:pt x="358" y="465"/>
                      </a:lnTo>
                      <a:lnTo>
                        <a:pt x="326" y="465"/>
                      </a:lnTo>
                      <a:lnTo>
                        <a:pt x="294" y="465"/>
                      </a:lnTo>
                      <a:lnTo>
                        <a:pt x="261" y="459"/>
                      </a:lnTo>
                      <a:lnTo>
                        <a:pt x="231" y="452"/>
                      </a:lnTo>
                      <a:lnTo>
                        <a:pt x="201" y="440"/>
                      </a:lnTo>
                      <a:lnTo>
                        <a:pt x="174" y="427"/>
                      </a:lnTo>
                      <a:lnTo>
                        <a:pt x="148" y="410"/>
                      </a:lnTo>
                      <a:lnTo>
                        <a:pt x="123" y="393"/>
                      </a:lnTo>
                      <a:lnTo>
                        <a:pt x="100" y="372"/>
                      </a:lnTo>
                      <a:lnTo>
                        <a:pt x="79" y="349"/>
                      </a:lnTo>
                      <a:lnTo>
                        <a:pt x="60" y="324"/>
                      </a:lnTo>
                      <a:lnTo>
                        <a:pt x="43" y="298"/>
                      </a:lnTo>
                      <a:lnTo>
                        <a:pt x="30" y="270"/>
                      </a:lnTo>
                      <a:lnTo>
                        <a:pt x="19" y="239"/>
                      </a:lnTo>
                      <a:lnTo>
                        <a:pt x="11" y="209"/>
                      </a:lnTo>
                      <a:lnTo>
                        <a:pt x="7" y="177"/>
                      </a:lnTo>
                      <a:lnTo>
                        <a:pt x="5" y="144"/>
                      </a:lnTo>
                      <a:lnTo>
                        <a:pt x="5" y="122"/>
                      </a:lnTo>
                      <a:lnTo>
                        <a:pt x="9" y="99"/>
                      </a:lnTo>
                      <a:lnTo>
                        <a:pt x="13" y="76"/>
                      </a:lnTo>
                      <a:lnTo>
                        <a:pt x="19" y="53"/>
                      </a:lnTo>
                      <a:lnTo>
                        <a:pt x="17" y="53"/>
                      </a:lnTo>
                      <a:lnTo>
                        <a:pt x="15" y="51"/>
                      </a:lnTo>
                      <a:close/>
                    </a:path>
                  </a:pathLst>
                </a:custGeom>
                <a:solidFill>
                  <a:srgbClr val="BDBCDA"/>
                </a:solidFill>
                <a:ln w="9525">
                  <a:noFill/>
                  <a:round/>
                  <a:headEnd/>
                  <a:tailEnd/>
                </a:ln>
              </p:spPr>
              <p:txBody>
                <a:bodyPr/>
                <a:lstStyle/>
                <a:p>
                  <a:endParaRPr lang="en-US"/>
                </a:p>
              </p:txBody>
            </p:sp>
            <p:sp>
              <p:nvSpPr>
                <p:cNvPr id="22039" name="Freeform 618"/>
                <p:cNvSpPr>
                  <a:spLocks noEditPoints="1"/>
                </p:cNvSpPr>
                <p:nvPr/>
              </p:nvSpPr>
              <p:spPr bwMode="auto">
                <a:xfrm>
                  <a:off x="1515" y="2130"/>
                  <a:ext cx="647" cy="467"/>
                </a:xfrm>
                <a:custGeom>
                  <a:avLst/>
                  <a:gdLst>
                    <a:gd name="T0" fmla="*/ 647 w 647"/>
                    <a:gd name="T1" fmla="*/ 125 h 467"/>
                    <a:gd name="T2" fmla="*/ 643 w 647"/>
                    <a:gd name="T3" fmla="*/ 93 h 467"/>
                    <a:gd name="T4" fmla="*/ 638 w 647"/>
                    <a:gd name="T5" fmla="*/ 74 h 467"/>
                    <a:gd name="T6" fmla="*/ 638 w 647"/>
                    <a:gd name="T7" fmla="*/ 87 h 467"/>
                    <a:gd name="T8" fmla="*/ 642 w 647"/>
                    <a:gd name="T9" fmla="*/ 123 h 467"/>
                    <a:gd name="T10" fmla="*/ 643 w 647"/>
                    <a:gd name="T11" fmla="*/ 154 h 467"/>
                    <a:gd name="T12" fmla="*/ 643 w 647"/>
                    <a:gd name="T13" fmla="*/ 165 h 467"/>
                    <a:gd name="T14" fmla="*/ 647 w 647"/>
                    <a:gd name="T15" fmla="*/ 156 h 467"/>
                    <a:gd name="T16" fmla="*/ 638 w 647"/>
                    <a:gd name="T17" fmla="*/ 63 h 467"/>
                    <a:gd name="T18" fmla="*/ 628 w 647"/>
                    <a:gd name="T19" fmla="*/ 30 h 467"/>
                    <a:gd name="T20" fmla="*/ 615 w 647"/>
                    <a:gd name="T21" fmla="*/ 0 h 467"/>
                    <a:gd name="T22" fmla="*/ 611 w 647"/>
                    <a:gd name="T23" fmla="*/ 2 h 467"/>
                    <a:gd name="T24" fmla="*/ 611 w 647"/>
                    <a:gd name="T25" fmla="*/ 2 h 467"/>
                    <a:gd name="T26" fmla="*/ 630 w 647"/>
                    <a:gd name="T27" fmla="*/ 55 h 467"/>
                    <a:gd name="T28" fmla="*/ 638 w 647"/>
                    <a:gd name="T29" fmla="*/ 63 h 467"/>
                    <a:gd name="T30" fmla="*/ 8 w 647"/>
                    <a:gd name="T31" fmla="*/ 72 h 467"/>
                    <a:gd name="T32" fmla="*/ 0 w 647"/>
                    <a:gd name="T33" fmla="*/ 118 h 467"/>
                    <a:gd name="T34" fmla="*/ 2 w 647"/>
                    <a:gd name="T35" fmla="*/ 175 h 467"/>
                    <a:gd name="T36" fmla="*/ 14 w 647"/>
                    <a:gd name="T37" fmla="*/ 239 h 467"/>
                    <a:gd name="T38" fmla="*/ 38 w 647"/>
                    <a:gd name="T39" fmla="*/ 296 h 467"/>
                    <a:gd name="T40" fmla="*/ 74 w 647"/>
                    <a:gd name="T41" fmla="*/ 347 h 467"/>
                    <a:gd name="T42" fmla="*/ 118 w 647"/>
                    <a:gd name="T43" fmla="*/ 393 h 467"/>
                    <a:gd name="T44" fmla="*/ 169 w 647"/>
                    <a:gd name="T45" fmla="*/ 427 h 467"/>
                    <a:gd name="T46" fmla="*/ 228 w 647"/>
                    <a:gd name="T47" fmla="*/ 451 h 467"/>
                    <a:gd name="T48" fmla="*/ 291 w 647"/>
                    <a:gd name="T49" fmla="*/ 465 h 467"/>
                    <a:gd name="T50" fmla="*/ 355 w 647"/>
                    <a:gd name="T51" fmla="*/ 465 h 467"/>
                    <a:gd name="T52" fmla="*/ 414 w 647"/>
                    <a:gd name="T53" fmla="*/ 453 h 467"/>
                    <a:gd name="T54" fmla="*/ 469 w 647"/>
                    <a:gd name="T55" fmla="*/ 432 h 467"/>
                    <a:gd name="T56" fmla="*/ 518 w 647"/>
                    <a:gd name="T57" fmla="*/ 400 h 467"/>
                    <a:gd name="T58" fmla="*/ 560 w 647"/>
                    <a:gd name="T59" fmla="*/ 362 h 467"/>
                    <a:gd name="T60" fmla="*/ 596 w 647"/>
                    <a:gd name="T61" fmla="*/ 317 h 467"/>
                    <a:gd name="T62" fmla="*/ 623 w 647"/>
                    <a:gd name="T63" fmla="*/ 266 h 467"/>
                    <a:gd name="T64" fmla="*/ 642 w 647"/>
                    <a:gd name="T65" fmla="*/ 209 h 467"/>
                    <a:gd name="T66" fmla="*/ 643 w 647"/>
                    <a:gd name="T67" fmla="*/ 173 h 467"/>
                    <a:gd name="T68" fmla="*/ 638 w 647"/>
                    <a:gd name="T69" fmla="*/ 197 h 467"/>
                    <a:gd name="T70" fmla="*/ 623 w 647"/>
                    <a:gd name="T71" fmla="*/ 256 h 467"/>
                    <a:gd name="T72" fmla="*/ 596 w 647"/>
                    <a:gd name="T73" fmla="*/ 309 h 467"/>
                    <a:gd name="T74" fmla="*/ 562 w 647"/>
                    <a:gd name="T75" fmla="*/ 355 h 467"/>
                    <a:gd name="T76" fmla="*/ 518 w 647"/>
                    <a:gd name="T77" fmla="*/ 395 h 467"/>
                    <a:gd name="T78" fmla="*/ 469 w 647"/>
                    <a:gd name="T79" fmla="*/ 427 h 467"/>
                    <a:gd name="T80" fmla="*/ 414 w 647"/>
                    <a:gd name="T81" fmla="*/ 448 h 467"/>
                    <a:gd name="T82" fmla="*/ 355 w 647"/>
                    <a:gd name="T83" fmla="*/ 459 h 467"/>
                    <a:gd name="T84" fmla="*/ 291 w 647"/>
                    <a:gd name="T85" fmla="*/ 459 h 467"/>
                    <a:gd name="T86" fmla="*/ 228 w 647"/>
                    <a:gd name="T87" fmla="*/ 448 h 467"/>
                    <a:gd name="T88" fmla="*/ 171 w 647"/>
                    <a:gd name="T89" fmla="*/ 423 h 467"/>
                    <a:gd name="T90" fmla="*/ 120 w 647"/>
                    <a:gd name="T91" fmla="*/ 389 h 467"/>
                    <a:gd name="T92" fmla="*/ 78 w 647"/>
                    <a:gd name="T93" fmla="*/ 345 h 467"/>
                    <a:gd name="T94" fmla="*/ 42 w 647"/>
                    <a:gd name="T95" fmla="*/ 294 h 467"/>
                    <a:gd name="T96" fmla="*/ 19 w 647"/>
                    <a:gd name="T97" fmla="*/ 237 h 467"/>
                    <a:gd name="T98" fmla="*/ 6 w 647"/>
                    <a:gd name="T99" fmla="*/ 175 h 467"/>
                    <a:gd name="T100" fmla="*/ 6 w 647"/>
                    <a:gd name="T101" fmla="*/ 120 h 467"/>
                    <a:gd name="T102" fmla="*/ 12 w 647"/>
                    <a:gd name="T103" fmla="*/ 74 h 467"/>
                    <a:gd name="T104" fmla="*/ 16 w 647"/>
                    <a:gd name="T105" fmla="*/ 51 h 467"/>
                    <a:gd name="T106" fmla="*/ 14 w 647"/>
                    <a:gd name="T107" fmla="*/ 51 h 4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7"/>
                    <a:gd name="T163" fmla="*/ 0 h 467"/>
                    <a:gd name="T164" fmla="*/ 647 w 647"/>
                    <a:gd name="T165" fmla="*/ 467 h 4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7" h="467">
                      <a:moveTo>
                        <a:pt x="647" y="142"/>
                      </a:moveTo>
                      <a:lnTo>
                        <a:pt x="647" y="125"/>
                      </a:lnTo>
                      <a:lnTo>
                        <a:pt x="645" y="108"/>
                      </a:lnTo>
                      <a:lnTo>
                        <a:pt x="643" y="93"/>
                      </a:lnTo>
                      <a:lnTo>
                        <a:pt x="642" y="76"/>
                      </a:lnTo>
                      <a:lnTo>
                        <a:pt x="638" y="74"/>
                      </a:lnTo>
                      <a:lnTo>
                        <a:pt x="634" y="70"/>
                      </a:lnTo>
                      <a:lnTo>
                        <a:pt x="638" y="87"/>
                      </a:lnTo>
                      <a:lnTo>
                        <a:pt x="642" y="106"/>
                      </a:lnTo>
                      <a:lnTo>
                        <a:pt x="642" y="123"/>
                      </a:lnTo>
                      <a:lnTo>
                        <a:pt x="643" y="142"/>
                      </a:lnTo>
                      <a:lnTo>
                        <a:pt x="643" y="154"/>
                      </a:lnTo>
                      <a:lnTo>
                        <a:pt x="642" y="163"/>
                      </a:lnTo>
                      <a:lnTo>
                        <a:pt x="643" y="165"/>
                      </a:lnTo>
                      <a:lnTo>
                        <a:pt x="647" y="167"/>
                      </a:lnTo>
                      <a:lnTo>
                        <a:pt x="647" y="156"/>
                      </a:lnTo>
                      <a:lnTo>
                        <a:pt x="647" y="142"/>
                      </a:lnTo>
                      <a:close/>
                      <a:moveTo>
                        <a:pt x="638" y="63"/>
                      </a:moveTo>
                      <a:lnTo>
                        <a:pt x="632" y="46"/>
                      </a:lnTo>
                      <a:lnTo>
                        <a:pt x="628" y="30"/>
                      </a:lnTo>
                      <a:lnTo>
                        <a:pt x="621" y="15"/>
                      </a:lnTo>
                      <a:lnTo>
                        <a:pt x="615" y="0"/>
                      </a:lnTo>
                      <a:lnTo>
                        <a:pt x="613" y="0"/>
                      </a:lnTo>
                      <a:lnTo>
                        <a:pt x="611" y="2"/>
                      </a:lnTo>
                      <a:lnTo>
                        <a:pt x="623" y="29"/>
                      </a:lnTo>
                      <a:lnTo>
                        <a:pt x="630" y="55"/>
                      </a:lnTo>
                      <a:lnTo>
                        <a:pt x="634" y="59"/>
                      </a:lnTo>
                      <a:lnTo>
                        <a:pt x="638" y="63"/>
                      </a:lnTo>
                      <a:close/>
                      <a:moveTo>
                        <a:pt x="14" y="51"/>
                      </a:moveTo>
                      <a:lnTo>
                        <a:pt x="8" y="72"/>
                      </a:lnTo>
                      <a:lnTo>
                        <a:pt x="2" y="95"/>
                      </a:lnTo>
                      <a:lnTo>
                        <a:pt x="0" y="118"/>
                      </a:lnTo>
                      <a:lnTo>
                        <a:pt x="0" y="142"/>
                      </a:lnTo>
                      <a:lnTo>
                        <a:pt x="2" y="175"/>
                      </a:lnTo>
                      <a:lnTo>
                        <a:pt x="6" y="207"/>
                      </a:lnTo>
                      <a:lnTo>
                        <a:pt x="14" y="239"/>
                      </a:lnTo>
                      <a:lnTo>
                        <a:pt x="25" y="268"/>
                      </a:lnTo>
                      <a:lnTo>
                        <a:pt x="38" y="296"/>
                      </a:lnTo>
                      <a:lnTo>
                        <a:pt x="55" y="322"/>
                      </a:lnTo>
                      <a:lnTo>
                        <a:pt x="74" y="347"/>
                      </a:lnTo>
                      <a:lnTo>
                        <a:pt x="95" y="372"/>
                      </a:lnTo>
                      <a:lnTo>
                        <a:pt x="118" y="393"/>
                      </a:lnTo>
                      <a:lnTo>
                        <a:pt x="143" y="410"/>
                      </a:lnTo>
                      <a:lnTo>
                        <a:pt x="169" y="427"/>
                      </a:lnTo>
                      <a:lnTo>
                        <a:pt x="198" y="440"/>
                      </a:lnTo>
                      <a:lnTo>
                        <a:pt x="228" y="451"/>
                      </a:lnTo>
                      <a:lnTo>
                        <a:pt x="258" y="459"/>
                      </a:lnTo>
                      <a:lnTo>
                        <a:pt x="291" y="465"/>
                      </a:lnTo>
                      <a:lnTo>
                        <a:pt x="323" y="467"/>
                      </a:lnTo>
                      <a:lnTo>
                        <a:pt x="355" y="465"/>
                      </a:lnTo>
                      <a:lnTo>
                        <a:pt x="384" y="461"/>
                      </a:lnTo>
                      <a:lnTo>
                        <a:pt x="414" y="453"/>
                      </a:lnTo>
                      <a:lnTo>
                        <a:pt x="442" y="444"/>
                      </a:lnTo>
                      <a:lnTo>
                        <a:pt x="469" y="432"/>
                      </a:lnTo>
                      <a:lnTo>
                        <a:pt x="494" y="417"/>
                      </a:lnTo>
                      <a:lnTo>
                        <a:pt x="518" y="400"/>
                      </a:lnTo>
                      <a:lnTo>
                        <a:pt x="541" y="383"/>
                      </a:lnTo>
                      <a:lnTo>
                        <a:pt x="560" y="362"/>
                      </a:lnTo>
                      <a:lnTo>
                        <a:pt x="579" y="340"/>
                      </a:lnTo>
                      <a:lnTo>
                        <a:pt x="596" y="317"/>
                      </a:lnTo>
                      <a:lnTo>
                        <a:pt x="611" y="292"/>
                      </a:lnTo>
                      <a:lnTo>
                        <a:pt x="623" y="266"/>
                      </a:lnTo>
                      <a:lnTo>
                        <a:pt x="634" y="237"/>
                      </a:lnTo>
                      <a:lnTo>
                        <a:pt x="642" y="209"/>
                      </a:lnTo>
                      <a:lnTo>
                        <a:pt x="645" y="178"/>
                      </a:lnTo>
                      <a:lnTo>
                        <a:pt x="643" y="173"/>
                      </a:lnTo>
                      <a:lnTo>
                        <a:pt x="642" y="167"/>
                      </a:lnTo>
                      <a:lnTo>
                        <a:pt x="638" y="197"/>
                      </a:lnTo>
                      <a:lnTo>
                        <a:pt x="632" y="228"/>
                      </a:lnTo>
                      <a:lnTo>
                        <a:pt x="623" y="256"/>
                      </a:lnTo>
                      <a:lnTo>
                        <a:pt x="609" y="283"/>
                      </a:lnTo>
                      <a:lnTo>
                        <a:pt x="596" y="309"/>
                      </a:lnTo>
                      <a:lnTo>
                        <a:pt x="579" y="332"/>
                      </a:lnTo>
                      <a:lnTo>
                        <a:pt x="562" y="355"/>
                      </a:lnTo>
                      <a:lnTo>
                        <a:pt x="541" y="376"/>
                      </a:lnTo>
                      <a:lnTo>
                        <a:pt x="518" y="395"/>
                      </a:lnTo>
                      <a:lnTo>
                        <a:pt x="494" y="412"/>
                      </a:lnTo>
                      <a:lnTo>
                        <a:pt x="469" y="427"/>
                      </a:lnTo>
                      <a:lnTo>
                        <a:pt x="442" y="438"/>
                      </a:lnTo>
                      <a:lnTo>
                        <a:pt x="414" y="448"/>
                      </a:lnTo>
                      <a:lnTo>
                        <a:pt x="385" y="455"/>
                      </a:lnTo>
                      <a:lnTo>
                        <a:pt x="355" y="459"/>
                      </a:lnTo>
                      <a:lnTo>
                        <a:pt x="323" y="461"/>
                      </a:lnTo>
                      <a:lnTo>
                        <a:pt x="291" y="459"/>
                      </a:lnTo>
                      <a:lnTo>
                        <a:pt x="258" y="455"/>
                      </a:lnTo>
                      <a:lnTo>
                        <a:pt x="228" y="448"/>
                      </a:lnTo>
                      <a:lnTo>
                        <a:pt x="200" y="436"/>
                      </a:lnTo>
                      <a:lnTo>
                        <a:pt x="171" y="423"/>
                      </a:lnTo>
                      <a:lnTo>
                        <a:pt x="145" y="406"/>
                      </a:lnTo>
                      <a:lnTo>
                        <a:pt x="120" y="389"/>
                      </a:lnTo>
                      <a:lnTo>
                        <a:pt x="97" y="368"/>
                      </a:lnTo>
                      <a:lnTo>
                        <a:pt x="78" y="345"/>
                      </a:lnTo>
                      <a:lnTo>
                        <a:pt x="59" y="321"/>
                      </a:lnTo>
                      <a:lnTo>
                        <a:pt x="42" y="294"/>
                      </a:lnTo>
                      <a:lnTo>
                        <a:pt x="29" y="266"/>
                      </a:lnTo>
                      <a:lnTo>
                        <a:pt x="19" y="237"/>
                      </a:lnTo>
                      <a:lnTo>
                        <a:pt x="10" y="207"/>
                      </a:lnTo>
                      <a:lnTo>
                        <a:pt x="6" y="175"/>
                      </a:lnTo>
                      <a:lnTo>
                        <a:pt x="4" y="142"/>
                      </a:lnTo>
                      <a:lnTo>
                        <a:pt x="6" y="120"/>
                      </a:lnTo>
                      <a:lnTo>
                        <a:pt x="8" y="97"/>
                      </a:lnTo>
                      <a:lnTo>
                        <a:pt x="12" y="74"/>
                      </a:lnTo>
                      <a:lnTo>
                        <a:pt x="17" y="53"/>
                      </a:lnTo>
                      <a:lnTo>
                        <a:pt x="16" y="51"/>
                      </a:lnTo>
                      <a:lnTo>
                        <a:pt x="14" y="51"/>
                      </a:lnTo>
                      <a:close/>
                    </a:path>
                  </a:pathLst>
                </a:custGeom>
                <a:solidFill>
                  <a:srgbClr val="BDBDDA"/>
                </a:solidFill>
                <a:ln w="9525">
                  <a:noFill/>
                  <a:round/>
                  <a:headEnd/>
                  <a:tailEnd/>
                </a:ln>
              </p:spPr>
              <p:txBody>
                <a:bodyPr/>
                <a:lstStyle/>
                <a:p>
                  <a:endParaRPr lang="en-US"/>
                </a:p>
              </p:txBody>
            </p:sp>
            <p:sp>
              <p:nvSpPr>
                <p:cNvPr id="22040" name="Freeform 619"/>
                <p:cNvSpPr>
                  <a:spLocks noEditPoints="1"/>
                </p:cNvSpPr>
                <p:nvPr/>
              </p:nvSpPr>
              <p:spPr bwMode="auto">
                <a:xfrm>
                  <a:off x="1517" y="2130"/>
                  <a:ext cx="643" cy="463"/>
                </a:xfrm>
                <a:custGeom>
                  <a:avLst/>
                  <a:gdLst>
                    <a:gd name="T0" fmla="*/ 643 w 643"/>
                    <a:gd name="T1" fmla="*/ 125 h 463"/>
                    <a:gd name="T2" fmla="*/ 640 w 643"/>
                    <a:gd name="T3" fmla="*/ 91 h 463"/>
                    <a:gd name="T4" fmla="*/ 634 w 643"/>
                    <a:gd name="T5" fmla="*/ 72 h 463"/>
                    <a:gd name="T6" fmla="*/ 630 w 643"/>
                    <a:gd name="T7" fmla="*/ 68 h 463"/>
                    <a:gd name="T8" fmla="*/ 634 w 643"/>
                    <a:gd name="T9" fmla="*/ 85 h 463"/>
                    <a:gd name="T10" fmla="*/ 638 w 643"/>
                    <a:gd name="T11" fmla="*/ 123 h 463"/>
                    <a:gd name="T12" fmla="*/ 638 w 643"/>
                    <a:gd name="T13" fmla="*/ 152 h 463"/>
                    <a:gd name="T14" fmla="*/ 640 w 643"/>
                    <a:gd name="T15" fmla="*/ 163 h 463"/>
                    <a:gd name="T16" fmla="*/ 643 w 643"/>
                    <a:gd name="T17" fmla="*/ 154 h 463"/>
                    <a:gd name="T18" fmla="*/ 632 w 643"/>
                    <a:gd name="T19" fmla="*/ 59 h 463"/>
                    <a:gd name="T20" fmla="*/ 623 w 643"/>
                    <a:gd name="T21" fmla="*/ 29 h 463"/>
                    <a:gd name="T22" fmla="*/ 611 w 643"/>
                    <a:gd name="T23" fmla="*/ 0 h 463"/>
                    <a:gd name="T24" fmla="*/ 609 w 643"/>
                    <a:gd name="T25" fmla="*/ 2 h 463"/>
                    <a:gd name="T26" fmla="*/ 607 w 643"/>
                    <a:gd name="T27" fmla="*/ 4 h 463"/>
                    <a:gd name="T28" fmla="*/ 607 w 643"/>
                    <a:gd name="T29" fmla="*/ 4 h 463"/>
                    <a:gd name="T30" fmla="*/ 626 w 643"/>
                    <a:gd name="T31" fmla="*/ 53 h 463"/>
                    <a:gd name="T32" fmla="*/ 632 w 643"/>
                    <a:gd name="T33" fmla="*/ 59 h 463"/>
                    <a:gd name="T34" fmla="*/ 8 w 643"/>
                    <a:gd name="T35" fmla="*/ 74 h 463"/>
                    <a:gd name="T36" fmla="*/ 0 w 643"/>
                    <a:gd name="T37" fmla="*/ 120 h 463"/>
                    <a:gd name="T38" fmla="*/ 2 w 643"/>
                    <a:gd name="T39" fmla="*/ 175 h 463"/>
                    <a:gd name="T40" fmla="*/ 14 w 643"/>
                    <a:gd name="T41" fmla="*/ 237 h 463"/>
                    <a:gd name="T42" fmla="*/ 38 w 643"/>
                    <a:gd name="T43" fmla="*/ 296 h 463"/>
                    <a:gd name="T44" fmla="*/ 74 w 643"/>
                    <a:gd name="T45" fmla="*/ 347 h 463"/>
                    <a:gd name="T46" fmla="*/ 118 w 643"/>
                    <a:gd name="T47" fmla="*/ 391 h 463"/>
                    <a:gd name="T48" fmla="*/ 169 w 643"/>
                    <a:gd name="T49" fmla="*/ 425 h 463"/>
                    <a:gd name="T50" fmla="*/ 226 w 643"/>
                    <a:gd name="T51" fmla="*/ 450 h 463"/>
                    <a:gd name="T52" fmla="*/ 289 w 643"/>
                    <a:gd name="T53" fmla="*/ 463 h 463"/>
                    <a:gd name="T54" fmla="*/ 353 w 643"/>
                    <a:gd name="T55" fmla="*/ 463 h 463"/>
                    <a:gd name="T56" fmla="*/ 412 w 643"/>
                    <a:gd name="T57" fmla="*/ 451 h 463"/>
                    <a:gd name="T58" fmla="*/ 467 w 643"/>
                    <a:gd name="T59" fmla="*/ 429 h 463"/>
                    <a:gd name="T60" fmla="*/ 516 w 643"/>
                    <a:gd name="T61" fmla="*/ 398 h 463"/>
                    <a:gd name="T62" fmla="*/ 560 w 643"/>
                    <a:gd name="T63" fmla="*/ 359 h 463"/>
                    <a:gd name="T64" fmla="*/ 594 w 643"/>
                    <a:gd name="T65" fmla="*/ 313 h 463"/>
                    <a:gd name="T66" fmla="*/ 621 w 643"/>
                    <a:gd name="T67" fmla="*/ 260 h 463"/>
                    <a:gd name="T68" fmla="*/ 638 w 643"/>
                    <a:gd name="T69" fmla="*/ 203 h 463"/>
                    <a:gd name="T70" fmla="*/ 640 w 643"/>
                    <a:gd name="T71" fmla="*/ 167 h 463"/>
                    <a:gd name="T72" fmla="*/ 634 w 643"/>
                    <a:gd name="T73" fmla="*/ 194 h 463"/>
                    <a:gd name="T74" fmla="*/ 619 w 643"/>
                    <a:gd name="T75" fmla="*/ 252 h 463"/>
                    <a:gd name="T76" fmla="*/ 594 w 643"/>
                    <a:gd name="T77" fmla="*/ 305 h 463"/>
                    <a:gd name="T78" fmla="*/ 558 w 643"/>
                    <a:gd name="T79" fmla="*/ 353 h 463"/>
                    <a:gd name="T80" fmla="*/ 516 w 643"/>
                    <a:gd name="T81" fmla="*/ 393 h 463"/>
                    <a:gd name="T82" fmla="*/ 467 w 643"/>
                    <a:gd name="T83" fmla="*/ 423 h 463"/>
                    <a:gd name="T84" fmla="*/ 412 w 643"/>
                    <a:gd name="T85" fmla="*/ 446 h 463"/>
                    <a:gd name="T86" fmla="*/ 353 w 643"/>
                    <a:gd name="T87" fmla="*/ 457 h 463"/>
                    <a:gd name="T88" fmla="*/ 289 w 643"/>
                    <a:gd name="T89" fmla="*/ 457 h 463"/>
                    <a:gd name="T90" fmla="*/ 228 w 643"/>
                    <a:gd name="T91" fmla="*/ 444 h 463"/>
                    <a:gd name="T92" fmla="*/ 171 w 643"/>
                    <a:gd name="T93" fmla="*/ 421 h 463"/>
                    <a:gd name="T94" fmla="*/ 120 w 643"/>
                    <a:gd name="T95" fmla="*/ 387 h 463"/>
                    <a:gd name="T96" fmla="*/ 76 w 643"/>
                    <a:gd name="T97" fmla="*/ 343 h 463"/>
                    <a:gd name="T98" fmla="*/ 42 w 643"/>
                    <a:gd name="T99" fmla="*/ 294 h 463"/>
                    <a:gd name="T100" fmla="*/ 19 w 643"/>
                    <a:gd name="T101" fmla="*/ 237 h 463"/>
                    <a:gd name="T102" fmla="*/ 6 w 643"/>
                    <a:gd name="T103" fmla="*/ 175 h 463"/>
                    <a:gd name="T104" fmla="*/ 6 w 643"/>
                    <a:gd name="T105" fmla="*/ 120 h 463"/>
                    <a:gd name="T106" fmla="*/ 12 w 643"/>
                    <a:gd name="T107" fmla="*/ 76 h 463"/>
                    <a:gd name="T108" fmla="*/ 15 w 643"/>
                    <a:gd name="T109" fmla="*/ 53 h 4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3"/>
                    <a:gd name="T166" fmla="*/ 0 h 463"/>
                    <a:gd name="T167" fmla="*/ 643 w 643"/>
                    <a:gd name="T168" fmla="*/ 463 h 4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3" h="463">
                      <a:moveTo>
                        <a:pt x="643" y="142"/>
                      </a:moveTo>
                      <a:lnTo>
                        <a:pt x="643" y="125"/>
                      </a:lnTo>
                      <a:lnTo>
                        <a:pt x="641" y="108"/>
                      </a:lnTo>
                      <a:lnTo>
                        <a:pt x="640" y="91"/>
                      </a:lnTo>
                      <a:lnTo>
                        <a:pt x="636" y="74"/>
                      </a:lnTo>
                      <a:lnTo>
                        <a:pt x="634" y="72"/>
                      </a:lnTo>
                      <a:lnTo>
                        <a:pt x="632" y="70"/>
                      </a:lnTo>
                      <a:lnTo>
                        <a:pt x="630" y="68"/>
                      </a:lnTo>
                      <a:lnTo>
                        <a:pt x="630" y="67"/>
                      </a:lnTo>
                      <a:lnTo>
                        <a:pt x="634" y="85"/>
                      </a:lnTo>
                      <a:lnTo>
                        <a:pt x="636" y="104"/>
                      </a:lnTo>
                      <a:lnTo>
                        <a:pt x="638" y="123"/>
                      </a:lnTo>
                      <a:lnTo>
                        <a:pt x="638" y="142"/>
                      </a:lnTo>
                      <a:lnTo>
                        <a:pt x="638" y="152"/>
                      </a:lnTo>
                      <a:lnTo>
                        <a:pt x="638" y="163"/>
                      </a:lnTo>
                      <a:lnTo>
                        <a:pt x="640" y="163"/>
                      </a:lnTo>
                      <a:lnTo>
                        <a:pt x="641" y="165"/>
                      </a:lnTo>
                      <a:lnTo>
                        <a:pt x="643" y="154"/>
                      </a:lnTo>
                      <a:lnTo>
                        <a:pt x="643" y="142"/>
                      </a:lnTo>
                      <a:close/>
                      <a:moveTo>
                        <a:pt x="632" y="59"/>
                      </a:moveTo>
                      <a:lnTo>
                        <a:pt x="628" y="44"/>
                      </a:lnTo>
                      <a:lnTo>
                        <a:pt x="623" y="29"/>
                      </a:lnTo>
                      <a:lnTo>
                        <a:pt x="617" y="15"/>
                      </a:lnTo>
                      <a:lnTo>
                        <a:pt x="611" y="0"/>
                      </a:lnTo>
                      <a:lnTo>
                        <a:pt x="609" y="2"/>
                      </a:lnTo>
                      <a:lnTo>
                        <a:pt x="607" y="4"/>
                      </a:lnTo>
                      <a:lnTo>
                        <a:pt x="617" y="29"/>
                      </a:lnTo>
                      <a:lnTo>
                        <a:pt x="626" y="53"/>
                      </a:lnTo>
                      <a:lnTo>
                        <a:pt x="628" y="55"/>
                      </a:lnTo>
                      <a:lnTo>
                        <a:pt x="632" y="59"/>
                      </a:lnTo>
                      <a:close/>
                      <a:moveTo>
                        <a:pt x="14" y="51"/>
                      </a:moveTo>
                      <a:lnTo>
                        <a:pt x="8" y="74"/>
                      </a:lnTo>
                      <a:lnTo>
                        <a:pt x="4" y="97"/>
                      </a:lnTo>
                      <a:lnTo>
                        <a:pt x="0" y="120"/>
                      </a:lnTo>
                      <a:lnTo>
                        <a:pt x="0" y="142"/>
                      </a:lnTo>
                      <a:lnTo>
                        <a:pt x="2" y="175"/>
                      </a:lnTo>
                      <a:lnTo>
                        <a:pt x="6" y="207"/>
                      </a:lnTo>
                      <a:lnTo>
                        <a:pt x="14" y="237"/>
                      </a:lnTo>
                      <a:lnTo>
                        <a:pt x="25" y="268"/>
                      </a:lnTo>
                      <a:lnTo>
                        <a:pt x="38" y="296"/>
                      </a:lnTo>
                      <a:lnTo>
                        <a:pt x="55" y="322"/>
                      </a:lnTo>
                      <a:lnTo>
                        <a:pt x="74" y="347"/>
                      </a:lnTo>
                      <a:lnTo>
                        <a:pt x="95" y="370"/>
                      </a:lnTo>
                      <a:lnTo>
                        <a:pt x="118" y="391"/>
                      </a:lnTo>
                      <a:lnTo>
                        <a:pt x="143" y="408"/>
                      </a:lnTo>
                      <a:lnTo>
                        <a:pt x="169" y="425"/>
                      </a:lnTo>
                      <a:lnTo>
                        <a:pt x="196" y="438"/>
                      </a:lnTo>
                      <a:lnTo>
                        <a:pt x="226" y="450"/>
                      </a:lnTo>
                      <a:lnTo>
                        <a:pt x="256" y="457"/>
                      </a:lnTo>
                      <a:lnTo>
                        <a:pt x="289" y="463"/>
                      </a:lnTo>
                      <a:lnTo>
                        <a:pt x="321" y="463"/>
                      </a:lnTo>
                      <a:lnTo>
                        <a:pt x="353" y="463"/>
                      </a:lnTo>
                      <a:lnTo>
                        <a:pt x="383" y="457"/>
                      </a:lnTo>
                      <a:lnTo>
                        <a:pt x="412" y="451"/>
                      </a:lnTo>
                      <a:lnTo>
                        <a:pt x="440" y="442"/>
                      </a:lnTo>
                      <a:lnTo>
                        <a:pt x="467" y="429"/>
                      </a:lnTo>
                      <a:lnTo>
                        <a:pt x="492" y="415"/>
                      </a:lnTo>
                      <a:lnTo>
                        <a:pt x="516" y="398"/>
                      </a:lnTo>
                      <a:lnTo>
                        <a:pt x="539" y="379"/>
                      </a:lnTo>
                      <a:lnTo>
                        <a:pt x="560" y="359"/>
                      </a:lnTo>
                      <a:lnTo>
                        <a:pt x="577" y="336"/>
                      </a:lnTo>
                      <a:lnTo>
                        <a:pt x="594" y="313"/>
                      </a:lnTo>
                      <a:lnTo>
                        <a:pt x="609" y="286"/>
                      </a:lnTo>
                      <a:lnTo>
                        <a:pt x="621" y="260"/>
                      </a:lnTo>
                      <a:lnTo>
                        <a:pt x="630" y="231"/>
                      </a:lnTo>
                      <a:lnTo>
                        <a:pt x="638" y="203"/>
                      </a:lnTo>
                      <a:lnTo>
                        <a:pt x="641" y="173"/>
                      </a:lnTo>
                      <a:lnTo>
                        <a:pt x="640" y="167"/>
                      </a:lnTo>
                      <a:lnTo>
                        <a:pt x="638" y="163"/>
                      </a:lnTo>
                      <a:lnTo>
                        <a:pt x="634" y="194"/>
                      </a:lnTo>
                      <a:lnTo>
                        <a:pt x="628" y="224"/>
                      </a:lnTo>
                      <a:lnTo>
                        <a:pt x="619" y="252"/>
                      </a:lnTo>
                      <a:lnTo>
                        <a:pt x="607" y="279"/>
                      </a:lnTo>
                      <a:lnTo>
                        <a:pt x="594" y="305"/>
                      </a:lnTo>
                      <a:lnTo>
                        <a:pt x="577" y="330"/>
                      </a:lnTo>
                      <a:lnTo>
                        <a:pt x="558" y="353"/>
                      </a:lnTo>
                      <a:lnTo>
                        <a:pt x="539" y="374"/>
                      </a:lnTo>
                      <a:lnTo>
                        <a:pt x="516" y="393"/>
                      </a:lnTo>
                      <a:lnTo>
                        <a:pt x="492" y="410"/>
                      </a:lnTo>
                      <a:lnTo>
                        <a:pt x="467" y="423"/>
                      </a:lnTo>
                      <a:lnTo>
                        <a:pt x="440" y="436"/>
                      </a:lnTo>
                      <a:lnTo>
                        <a:pt x="412" y="446"/>
                      </a:lnTo>
                      <a:lnTo>
                        <a:pt x="383" y="453"/>
                      </a:lnTo>
                      <a:lnTo>
                        <a:pt x="353" y="457"/>
                      </a:lnTo>
                      <a:lnTo>
                        <a:pt x="321" y="459"/>
                      </a:lnTo>
                      <a:lnTo>
                        <a:pt x="289" y="457"/>
                      </a:lnTo>
                      <a:lnTo>
                        <a:pt x="258" y="453"/>
                      </a:lnTo>
                      <a:lnTo>
                        <a:pt x="228" y="444"/>
                      </a:lnTo>
                      <a:lnTo>
                        <a:pt x="198" y="434"/>
                      </a:lnTo>
                      <a:lnTo>
                        <a:pt x="171" y="421"/>
                      </a:lnTo>
                      <a:lnTo>
                        <a:pt x="144" y="404"/>
                      </a:lnTo>
                      <a:lnTo>
                        <a:pt x="120" y="387"/>
                      </a:lnTo>
                      <a:lnTo>
                        <a:pt x="97" y="366"/>
                      </a:lnTo>
                      <a:lnTo>
                        <a:pt x="76" y="343"/>
                      </a:lnTo>
                      <a:lnTo>
                        <a:pt x="59" y="319"/>
                      </a:lnTo>
                      <a:lnTo>
                        <a:pt x="42" y="294"/>
                      </a:lnTo>
                      <a:lnTo>
                        <a:pt x="29" y="266"/>
                      </a:lnTo>
                      <a:lnTo>
                        <a:pt x="19" y="237"/>
                      </a:lnTo>
                      <a:lnTo>
                        <a:pt x="12" y="207"/>
                      </a:lnTo>
                      <a:lnTo>
                        <a:pt x="6" y="175"/>
                      </a:lnTo>
                      <a:lnTo>
                        <a:pt x="4" y="142"/>
                      </a:lnTo>
                      <a:lnTo>
                        <a:pt x="6" y="120"/>
                      </a:lnTo>
                      <a:lnTo>
                        <a:pt x="8" y="97"/>
                      </a:lnTo>
                      <a:lnTo>
                        <a:pt x="12" y="76"/>
                      </a:lnTo>
                      <a:lnTo>
                        <a:pt x="17" y="55"/>
                      </a:lnTo>
                      <a:lnTo>
                        <a:pt x="15" y="53"/>
                      </a:lnTo>
                      <a:lnTo>
                        <a:pt x="14" y="51"/>
                      </a:lnTo>
                      <a:close/>
                    </a:path>
                  </a:pathLst>
                </a:custGeom>
                <a:solidFill>
                  <a:srgbClr val="BEBDDB"/>
                </a:solidFill>
                <a:ln w="9525">
                  <a:noFill/>
                  <a:round/>
                  <a:headEnd/>
                  <a:tailEnd/>
                </a:ln>
              </p:spPr>
              <p:txBody>
                <a:bodyPr/>
                <a:lstStyle/>
                <a:p>
                  <a:endParaRPr lang="en-US"/>
                </a:p>
              </p:txBody>
            </p:sp>
            <p:sp>
              <p:nvSpPr>
                <p:cNvPr id="22041" name="Freeform 620"/>
                <p:cNvSpPr>
                  <a:spLocks noEditPoints="1"/>
                </p:cNvSpPr>
                <p:nvPr/>
              </p:nvSpPr>
              <p:spPr bwMode="auto">
                <a:xfrm>
                  <a:off x="1519" y="2132"/>
                  <a:ext cx="639" cy="459"/>
                </a:xfrm>
                <a:custGeom>
                  <a:avLst/>
                  <a:gdLst>
                    <a:gd name="T0" fmla="*/ 638 w 639"/>
                    <a:gd name="T1" fmla="*/ 121 h 459"/>
                    <a:gd name="T2" fmla="*/ 634 w 639"/>
                    <a:gd name="T3" fmla="*/ 85 h 459"/>
                    <a:gd name="T4" fmla="*/ 630 w 639"/>
                    <a:gd name="T5" fmla="*/ 68 h 459"/>
                    <a:gd name="T6" fmla="*/ 626 w 639"/>
                    <a:gd name="T7" fmla="*/ 65 h 459"/>
                    <a:gd name="T8" fmla="*/ 628 w 639"/>
                    <a:gd name="T9" fmla="*/ 82 h 459"/>
                    <a:gd name="T10" fmla="*/ 634 w 639"/>
                    <a:gd name="T11" fmla="*/ 120 h 459"/>
                    <a:gd name="T12" fmla="*/ 632 w 639"/>
                    <a:gd name="T13" fmla="*/ 173 h 459"/>
                    <a:gd name="T14" fmla="*/ 621 w 639"/>
                    <a:gd name="T15" fmla="*/ 233 h 459"/>
                    <a:gd name="T16" fmla="*/ 596 w 639"/>
                    <a:gd name="T17" fmla="*/ 290 h 459"/>
                    <a:gd name="T18" fmla="*/ 562 w 639"/>
                    <a:gd name="T19" fmla="*/ 339 h 459"/>
                    <a:gd name="T20" fmla="*/ 520 w 639"/>
                    <a:gd name="T21" fmla="*/ 383 h 459"/>
                    <a:gd name="T22" fmla="*/ 469 w 639"/>
                    <a:gd name="T23" fmla="*/ 417 h 459"/>
                    <a:gd name="T24" fmla="*/ 414 w 639"/>
                    <a:gd name="T25" fmla="*/ 440 h 459"/>
                    <a:gd name="T26" fmla="*/ 351 w 639"/>
                    <a:gd name="T27" fmla="*/ 453 h 459"/>
                    <a:gd name="T28" fmla="*/ 287 w 639"/>
                    <a:gd name="T29" fmla="*/ 453 h 459"/>
                    <a:gd name="T30" fmla="*/ 226 w 639"/>
                    <a:gd name="T31" fmla="*/ 440 h 459"/>
                    <a:gd name="T32" fmla="*/ 169 w 639"/>
                    <a:gd name="T33" fmla="*/ 417 h 459"/>
                    <a:gd name="T34" fmla="*/ 120 w 639"/>
                    <a:gd name="T35" fmla="*/ 383 h 459"/>
                    <a:gd name="T36" fmla="*/ 76 w 639"/>
                    <a:gd name="T37" fmla="*/ 339 h 459"/>
                    <a:gd name="T38" fmla="*/ 44 w 639"/>
                    <a:gd name="T39" fmla="*/ 290 h 459"/>
                    <a:gd name="T40" fmla="*/ 19 w 639"/>
                    <a:gd name="T41" fmla="*/ 233 h 459"/>
                    <a:gd name="T42" fmla="*/ 6 w 639"/>
                    <a:gd name="T43" fmla="*/ 173 h 459"/>
                    <a:gd name="T44" fmla="*/ 6 w 639"/>
                    <a:gd name="T45" fmla="*/ 118 h 459"/>
                    <a:gd name="T46" fmla="*/ 12 w 639"/>
                    <a:gd name="T47" fmla="*/ 74 h 459"/>
                    <a:gd name="T48" fmla="*/ 15 w 639"/>
                    <a:gd name="T49" fmla="*/ 53 h 459"/>
                    <a:gd name="T50" fmla="*/ 8 w 639"/>
                    <a:gd name="T51" fmla="*/ 72 h 459"/>
                    <a:gd name="T52" fmla="*/ 2 w 639"/>
                    <a:gd name="T53" fmla="*/ 118 h 459"/>
                    <a:gd name="T54" fmla="*/ 2 w 639"/>
                    <a:gd name="T55" fmla="*/ 173 h 459"/>
                    <a:gd name="T56" fmla="*/ 15 w 639"/>
                    <a:gd name="T57" fmla="*/ 235 h 459"/>
                    <a:gd name="T58" fmla="*/ 38 w 639"/>
                    <a:gd name="T59" fmla="*/ 292 h 459"/>
                    <a:gd name="T60" fmla="*/ 74 w 639"/>
                    <a:gd name="T61" fmla="*/ 343 h 459"/>
                    <a:gd name="T62" fmla="*/ 116 w 639"/>
                    <a:gd name="T63" fmla="*/ 387 h 459"/>
                    <a:gd name="T64" fmla="*/ 167 w 639"/>
                    <a:gd name="T65" fmla="*/ 421 h 459"/>
                    <a:gd name="T66" fmla="*/ 224 w 639"/>
                    <a:gd name="T67" fmla="*/ 446 h 459"/>
                    <a:gd name="T68" fmla="*/ 287 w 639"/>
                    <a:gd name="T69" fmla="*/ 457 h 459"/>
                    <a:gd name="T70" fmla="*/ 351 w 639"/>
                    <a:gd name="T71" fmla="*/ 457 h 459"/>
                    <a:gd name="T72" fmla="*/ 410 w 639"/>
                    <a:gd name="T73" fmla="*/ 446 h 459"/>
                    <a:gd name="T74" fmla="*/ 465 w 639"/>
                    <a:gd name="T75" fmla="*/ 425 h 459"/>
                    <a:gd name="T76" fmla="*/ 514 w 639"/>
                    <a:gd name="T77" fmla="*/ 393 h 459"/>
                    <a:gd name="T78" fmla="*/ 558 w 639"/>
                    <a:gd name="T79" fmla="*/ 353 h 459"/>
                    <a:gd name="T80" fmla="*/ 592 w 639"/>
                    <a:gd name="T81" fmla="*/ 307 h 459"/>
                    <a:gd name="T82" fmla="*/ 619 w 639"/>
                    <a:gd name="T83" fmla="*/ 254 h 459"/>
                    <a:gd name="T84" fmla="*/ 634 w 639"/>
                    <a:gd name="T85" fmla="*/ 195 h 459"/>
                    <a:gd name="T86" fmla="*/ 636 w 639"/>
                    <a:gd name="T87" fmla="*/ 163 h 459"/>
                    <a:gd name="T88" fmla="*/ 636 w 639"/>
                    <a:gd name="T89" fmla="*/ 161 h 459"/>
                    <a:gd name="T90" fmla="*/ 639 w 639"/>
                    <a:gd name="T91" fmla="*/ 152 h 459"/>
                    <a:gd name="T92" fmla="*/ 626 w 639"/>
                    <a:gd name="T93" fmla="*/ 53 h 459"/>
                    <a:gd name="T94" fmla="*/ 607 w 639"/>
                    <a:gd name="T95" fmla="*/ 0 h 459"/>
                    <a:gd name="T96" fmla="*/ 605 w 639"/>
                    <a:gd name="T97" fmla="*/ 2 h 459"/>
                    <a:gd name="T98" fmla="*/ 603 w 639"/>
                    <a:gd name="T99" fmla="*/ 2 h 459"/>
                    <a:gd name="T100" fmla="*/ 603 w 639"/>
                    <a:gd name="T101" fmla="*/ 4 h 459"/>
                    <a:gd name="T102" fmla="*/ 621 w 639"/>
                    <a:gd name="T103" fmla="*/ 47 h 459"/>
                    <a:gd name="T104" fmla="*/ 626 w 639"/>
                    <a:gd name="T105" fmla="*/ 53 h 4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9"/>
                    <a:gd name="T160" fmla="*/ 0 h 459"/>
                    <a:gd name="T161" fmla="*/ 639 w 639"/>
                    <a:gd name="T162" fmla="*/ 459 h 45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9" h="459">
                      <a:moveTo>
                        <a:pt x="639" y="140"/>
                      </a:moveTo>
                      <a:lnTo>
                        <a:pt x="638" y="121"/>
                      </a:lnTo>
                      <a:lnTo>
                        <a:pt x="638" y="104"/>
                      </a:lnTo>
                      <a:lnTo>
                        <a:pt x="634" y="85"/>
                      </a:lnTo>
                      <a:lnTo>
                        <a:pt x="630" y="68"/>
                      </a:lnTo>
                      <a:lnTo>
                        <a:pt x="626" y="65"/>
                      </a:lnTo>
                      <a:lnTo>
                        <a:pt x="624" y="63"/>
                      </a:lnTo>
                      <a:lnTo>
                        <a:pt x="628" y="82"/>
                      </a:lnTo>
                      <a:lnTo>
                        <a:pt x="632" y="101"/>
                      </a:lnTo>
                      <a:lnTo>
                        <a:pt x="634" y="120"/>
                      </a:lnTo>
                      <a:lnTo>
                        <a:pt x="634" y="140"/>
                      </a:lnTo>
                      <a:lnTo>
                        <a:pt x="632" y="173"/>
                      </a:lnTo>
                      <a:lnTo>
                        <a:pt x="628" y="203"/>
                      </a:lnTo>
                      <a:lnTo>
                        <a:pt x="621" y="233"/>
                      </a:lnTo>
                      <a:lnTo>
                        <a:pt x="609" y="262"/>
                      </a:lnTo>
                      <a:lnTo>
                        <a:pt x="596" y="290"/>
                      </a:lnTo>
                      <a:lnTo>
                        <a:pt x="581" y="317"/>
                      </a:lnTo>
                      <a:lnTo>
                        <a:pt x="562" y="339"/>
                      </a:lnTo>
                      <a:lnTo>
                        <a:pt x="543" y="362"/>
                      </a:lnTo>
                      <a:lnTo>
                        <a:pt x="520" y="383"/>
                      </a:lnTo>
                      <a:lnTo>
                        <a:pt x="495" y="400"/>
                      </a:lnTo>
                      <a:lnTo>
                        <a:pt x="469" y="417"/>
                      </a:lnTo>
                      <a:lnTo>
                        <a:pt x="442" y="430"/>
                      </a:lnTo>
                      <a:lnTo>
                        <a:pt x="414" y="440"/>
                      </a:lnTo>
                      <a:lnTo>
                        <a:pt x="383" y="448"/>
                      </a:lnTo>
                      <a:lnTo>
                        <a:pt x="351" y="453"/>
                      </a:lnTo>
                      <a:lnTo>
                        <a:pt x="319" y="455"/>
                      </a:lnTo>
                      <a:lnTo>
                        <a:pt x="287" y="453"/>
                      </a:lnTo>
                      <a:lnTo>
                        <a:pt x="256" y="448"/>
                      </a:lnTo>
                      <a:lnTo>
                        <a:pt x="226" y="440"/>
                      </a:lnTo>
                      <a:lnTo>
                        <a:pt x="197" y="430"/>
                      </a:lnTo>
                      <a:lnTo>
                        <a:pt x="169" y="417"/>
                      </a:lnTo>
                      <a:lnTo>
                        <a:pt x="144" y="400"/>
                      </a:lnTo>
                      <a:lnTo>
                        <a:pt x="120" y="383"/>
                      </a:lnTo>
                      <a:lnTo>
                        <a:pt x="97" y="362"/>
                      </a:lnTo>
                      <a:lnTo>
                        <a:pt x="76" y="339"/>
                      </a:lnTo>
                      <a:lnTo>
                        <a:pt x="59" y="317"/>
                      </a:lnTo>
                      <a:lnTo>
                        <a:pt x="44" y="290"/>
                      </a:lnTo>
                      <a:lnTo>
                        <a:pt x="31" y="262"/>
                      </a:lnTo>
                      <a:lnTo>
                        <a:pt x="19" y="233"/>
                      </a:lnTo>
                      <a:lnTo>
                        <a:pt x="12" y="203"/>
                      </a:lnTo>
                      <a:lnTo>
                        <a:pt x="6" y="173"/>
                      </a:lnTo>
                      <a:lnTo>
                        <a:pt x="4" y="140"/>
                      </a:lnTo>
                      <a:lnTo>
                        <a:pt x="6" y="118"/>
                      </a:lnTo>
                      <a:lnTo>
                        <a:pt x="8" y="97"/>
                      </a:lnTo>
                      <a:lnTo>
                        <a:pt x="12" y="74"/>
                      </a:lnTo>
                      <a:lnTo>
                        <a:pt x="17" y="53"/>
                      </a:lnTo>
                      <a:lnTo>
                        <a:pt x="15" y="53"/>
                      </a:lnTo>
                      <a:lnTo>
                        <a:pt x="13" y="51"/>
                      </a:lnTo>
                      <a:lnTo>
                        <a:pt x="8" y="72"/>
                      </a:lnTo>
                      <a:lnTo>
                        <a:pt x="4" y="95"/>
                      </a:lnTo>
                      <a:lnTo>
                        <a:pt x="2" y="118"/>
                      </a:lnTo>
                      <a:lnTo>
                        <a:pt x="0" y="140"/>
                      </a:lnTo>
                      <a:lnTo>
                        <a:pt x="2" y="173"/>
                      </a:lnTo>
                      <a:lnTo>
                        <a:pt x="6" y="205"/>
                      </a:lnTo>
                      <a:lnTo>
                        <a:pt x="15" y="235"/>
                      </a:lnTo>
                      <a:lnTo>
                        <a:pt x="25" y="264"/>
                      </a:lnTo>
                      <a:lnTo>
                        <a:pt x="38" y="292"/>
                      </a:lnTo>
                      <a:lnTo>
                        <a:pt x="55" y="319"/>
                      </a:lnTo>
                      <a:lnTo>
                        <a:pt x="74" y="343"/>
                      </a:lnTo>
                      <a:lnTo>
                        <a:pt x="93" y="366"/>
                      </a:lnTo>
                      <a:lnTo>
                        <a:pt x="116" y="387"/>
                      </a:lnTo>
                      <a:lnTo>
                        <a:pt x="141" y="404"/>
                      </a:lnTo>
                      <a:lnTo>
                        <a:pt x="167" y="421"/>
                      </a:lnTo>
                      <a:lnTo>
                        <a:pt x="196" y="434"/>
                      </a:lnTo>
                      <a:lnTo>
                        <a:pt x="224" y="446"/>
                      </a:lnTo>
                      <a:lnTo>
                        <a:pt x="254" y="453"/>
                      </a:lnTo>
                      <a:lnTo>
                        <a:pt x="287" y="457"/>
                      </a:lnTo>
                      <a:lnTo>
                        <a:pt x="319" y="459"/>
                      </a:lnTo>
                      <a:lnTo>
                        <a:pt x="351" y="457"/>
                      </a:lnTo>
                      <a:lnTo>
                        <a:pt x="381" y="453"/>
                      </a:lnTo>
                      <a:lnTo>
                        <a:pt x="410" y="446"/>
                      </a:lnTo>
                      <a:lnTo>
                        <a:pt x="438" y="436"/>
                      </a:lnTo>
                      <a:lnTo>
                        <a:pt x="465" y="425"/>
                      </a:lnTo>
                      <a:lnTo>
                        <a:pt x="490" y="410"/>
                      </a:lnTo>
                      <a:lnTo>
                        <a:pt x="514" y="393"/>
                      </a:lnTo>
                      <a:lnTo>
                        <a:pt x="537" y="374"/>
                      </a:lnTo>
                      <a:lnTo>
                        <a:pt x="558" y="353"/>
                      </a:lnTo>
                      <a:lnTo>
                        <a:pt x="575" y="330"/>
                      </a:lnTo>
                      <a:lnTo>
                        <a:pt x="592" y="307"/>
                      </a:lnTo>
                      <a:lnTo>
                        <a:pt x="605" y="281"/>
                      </a:lnTo>
                      <a:lnTo>
                        <a:pt x="619" y="254"/>
                      </a:lnTo>
                      <a:lnTo>
                        <a:pt x="628" y="226"/>
                      </a:lnTo>
                      <a:lnTo>
                        <a:pt x="634" y="195"/>
                      </a:lnTo>
                      <a:lnTo>
                        <a:pt x="638" y="165"/>
                      </a:lnTo>
                      <a:lnTo>
                        <a:pt x="636" y="163"/>
                      </a:lnTo>
                      <a:lnTo>
                        <a:pt x="636" y="159"/>
                      </a:lnTo>
                      <a:lnTo>
                        <a:pt x="636" y="161"/>
                      </a:lnTo>
                      <a:lnTo>
                        <a:pt x="638" y="161"/>
                      </a:lnTo>
                      <a:lnTo>
                        <a:pt x="639" y="152"/>
                      </a:lnTo>
                      <a:lnTo>
                        <a:pt x="639" y="140"/>
                      </a:lnTo>
                      <a:close/>
                      <a:moveTo>
                        <a:pt x="626" y="53"/>
                      </a:moveTo>
                      <a:lnTo>
                        <a:pt x="619" y="27"/>
                      </a:lnTo>
                      <a:lnTo>
                        <a:pt x="607" y="0"/>
                      </a:lnTo>
                      <a:lnTo>
                        <a:pt x="605" y="2"/>
                      </a:lnTo>
                      <a:lnTo>
                        <a:pt x="603" y="2"/>
                      </a:lnTo>
                      <a:lnTo>
                        <a:pt x="603" y="4"/>
                      </a:lnTo>
                      <a:lnTo>
                        <a:pt x="613" y="25"/>
                      </a:lnTo>
                      <a:lnTo>
                        <a:pt x="621" y="47"/>
                      </a:lnTo>
                      <a:lnTo>
                        <a:pt x="624" y="51"/>
                      </a:lnTo>
                      <a:lnTo>
                        <a:pt x="626" y="53"/>
                      </a:lnTo>
                      <a:close/>
                    </a:path>
                  </a:pathLst>
                </a:custGeom>
                <a:solidFill>
                  <a:srgbClr val="BEBDDB"/>
                </a:solidFill>
                <a:ln w="9525">
                  <a:noFill/>
                  <a:round/>
                  <a:headEnd/>
                  <a:tailEnd/>
                </a:ln>
              </p:spPr>
              <p:txBody>
                <a:bodyPr/>
                <a:lstStyle/>
                <a:p>
                  <a:endParaRPr lang="en-US"/>
                </a:p>
              </p:txBody>
            </p:sp>
            <p:sp>
              <p:nvSpPr>
                <p:cNvPr id="22042" name="Freeform 621"/>
                <p:cNvSpPr>
                  <a:spLocks noEditPoints="1"/>
                </p:cNvSpPr>
                <p:nvPr/>
              </p:nvSpPr>
              <p:spPr bwMode="auto">
                <a:xfrm>
                  <a:off x="1521" y="2134"/>
                  <a:ext cx="634" cy="455"/>
                </a:xfrm>
                <a:custGeom>
                  <a:avLst/>
                  <a:gdLst>
                    <a:gd name="T0" fmla="*/ 634 w 634"/>
                    <a:gd name="T1" fmla="*/ 119 h 455"/>
                    <a:gd name="T2" fmla="*/ 630 w 634"/>
                    <a:gd name="T3" fmla="*/ 81 h 455"/>
                    <a:gd name="T4" fmla="*/ 622 w 634"/>
                    <a:gd name="T5" fmla="*/ 61 h 455"/>
                    <a:gd name="T6" fmla="*/ 624 w 634"/>
                    <a:gd name="T7" fmla="*/ 76 h 455"/>
                    <a:gd name="T8" fmla="*/ 630 w 634"/>
                    <a:gd name="T9" fmla="*/ 118 h 455"/>
                    <a:gd name="T10" fmla="*/ 628 w 634"/>
                    <a:gd name="T11" fmla="*/ 171 h 455"/>
                    <a:gd name="T12" fmla="*/ 617 w 634"/>
                    <a:gd name="T13" fmla="*/ 231 h 455"/>
                    <a:gd name="T14" fmla="*/ 592 w 634"/>
                    <a:gd name="T15" fmla="*/ 286 h 455"/>
                    <a:gd name="T16" fmla="*/ 558 w 634"/>
                    <a:gd name="T17" fmla="*/ 337 h 455"/>
                    <a:gd name="T18" fmla="*/ 516 w 634"/>
                    <a:gd name="T19" fmla="*/ 379 h 455"/>
                    <a:gd name="T20" fmla="*/ 467 w 634"/>
                    <a:gd name="T21" fmla="*/ 413 h 455"/>
                    <a:gd name="T22" fmla="*/ 410 w 634"/>
                    <a:gd name="T23" fmla="*/ 436 h 455"/>
                    <a:gd name="T24" fmla="*/ 349 w 634"/>
                    <a:gd name="T25" fmla="*/ 449 h 455"/>
                    <a:gd name="T26" fmla="*/ 287 w 634"/>
                    <a:gd name="T27" fmla="*/ 449 h 455"/>
                    <a:gd name="T28" fmla="*/ 224 w 634"/>
                    <a:gd name="T29" fmla="*/ 436 h 455"/>
                    <a:gd name="T30" fmla="*/ 169 w 634"/>
                    <a:gd name="T31" fmla="*/ 413 h 455"/>
                    <a:gd name="T32" fmla="*/ 120 w 634"/>
                    <a:gd name="T33" fmla="*/ 379 h 455"/>
                    <a:gd name="T34" fmla="*/ 76 w 634"/>
                    <a:gd name="T35" fmla="*/ 337 h 455"/>
                    <a:gd name="T36" fmla="*/ 44 w 634"/>
                    <a:gd name="T37" fmla="*/ 286 h 455"/>
                    <a:gd name="T38" fmla="*/ 19 w 634"/>
                    <a:gd name="T39" fmla="*/ 231 h 455"/>
                    <a:gd name="T40" fmla="*/ 8 w 634"/>
                    <a:gd name="T41" fmla="*/ 171 h 455"/>
                    <a:gd name="T42" fmla="*/ 6 w 634"/>
                    <a:gd name="T43" fmla="*/ 116 h 455"/>
                    <a:gd name="T44" fmla="*/ 11 w 634"/>
                    <a:gd name="T45" fmla="*/ 74 h 455"/>
                    <a:gd name="T46" fmla="*/ 15 w 634"/>
                    <a:gd name="T47" fmla="*/ 51 h 455"/>
                    <a:gd name="T48" fmla="*/ 8 w 634"/>
                    <a:gd name="T49" fmla="*/ 72 h 455"/>
                    <a:gd name="T50" fmla="*/ 2 w 634"/>
                    <a:gd name="T51" fmla="*/ 116 h 455"/>
                    <a:gd name="T52" fmla="*/ 2 w 634"/>
                    <a:gd name="T53" fmla="*/ 171 h 455"/>
                    <a:gd name="T54" fmla="*/ 15 w 634"/>
                    <a:gd name="T55" fmla="*/ 233 h 455"/>
                    <a:gd name="T56" fmla="*/ 38 w 634"/>
                    <a:gd name="T57" fmla="*/ 290 h 455"/>
                    <a:gd name="T58" fmla="*/ 72 w 634"/>
                    <a:gd name="T59" fmla="*/ 339 h 455"/>
                    <a:gd name="T60" fmla="*/ 116 w 634"/>
                    <a:gd name="T61" fmla="*/ 383 h 455"/>
                    <a:gd name="T62" fmla="*/ 167 w 634"/>
                    <a:gd name="T63" fmla="*/ 417 h 455"/>
                    <a:gd name="T64" fmla="*/ 224 w 634"/>
                    <a:gd name="T65" fmla="*/ 440 h 455"/>
                    <a:gd name="T66" fmla="*/ 285 w 634"/>
                    <a:gd name="T67" fmla="*/ 453 h 455"/>
                    <a:gd name="T68" fmla="*/ 349 w 634"/>
                    <a:gd name="T69" fmla="*/ 453 h 455"/>
                    <a:gd name="T70" fmla="*/ 408 w 634"/>
                    <a:gd name="T71" fmla="*/ 442 h 455"/>
                    <a:gd name="T72" fmla="*/ 463 w 634"/>
                    <a:gd name="T73" fmla="*/ 419 h 455"/>
                    <a:gd name="T74" fmla="*/ 512 w 634"/>
                    <a:gd name="T75" fmla="*/ 389 h 455"/>
                    <a:gd name="T76" fmla="*/ 554 w 634"/>
                    <a:gd name="T77" fmla="*/ 349 h 455"/>
                    <a:gd name="T78" fmla="*/ 590 w 634"/>
                    <a:gd name="T79" fmla="*/ 301 h 455"/>
                    <a:gd name="T80" fmla="*/ 615 w 634"/>
                    <a:gd name="T81" fmla="*/ 248 h 455"/>
                    <a:gd name="T82" fmla="*/ 630 w 634"/>
                    <a:gd name="T83" fmla="*/ 190 h 455"/>
                    <a:gd name="T84" fmla="*/ 634 w 634"/>
                    <a:gd name="T85" fmla="*/ 159 h 455"/>
                    <a:gd name="T86" fmla="*/ 634 w 634"/>
                    <a:gd name="T87" fmla="*/ 157 h 455"/>
                    <a:gd name="T88" fmla="*/ 634 w 634"/>
                    <a:gd name="T89" fmla="*/ 148 h 455"/>
                    <a:gd name="T90" fmla="*/ 622 w 634"/>
                    <a:gd name="T91" fmla="*/ 49 h 455"/>
                    <a:gd name="T92" fmla="*/ 603 w 634"/>
                    <a:gd name="T93" fmla="*/ 0 h 455"/>
                    <a:gd name="T94" fmla="*/ 601 w 634"/>
                    <a:gd name="T95" fmla="*/ 0 h 455"/>
                    <a:gd name="T96" fmla="*/ 600 w 634"/>
                    <a:gd name="T97" fmla="*/ 2 h 455"/>
                    <a:gd name="T98" fmla="*/ 615 w 634"/>
                    <a:gd name="T99" fmla="*/ 44 h 455"/>
                    <a:gd name="T100" fmla="*/ 622 w 634"/>
                    <a:gd name="T101" fmla="*/ 49 h 4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4"/>
                    <a:gd name="T154" fmla="*/ 0 h 455"/>
                    <a:gd name="T155" fmla="*/ 634 w 634"/>
                    <a:gd name="T156" fmla="*/ 455 h 4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4" h="455">
                      <a:moveTo>
                        <a:pt x="634" y="138"/>
                      </a:moveTo>
                      <a:lnTo>
                        <a:pt x="634" y="119"/>
                      </a:lnTo>
                      <a:lnTo>
                        <a:pt x="632" y="100"/>
                      </a:lnTo>
                      <a:lnTo>
                        <a:pt x="630" y="81"/>
                      </a:lnTo>
                      <a:lnTo>
                        <a:pt x="626" y="63"/>
                      </a:lnTo>
                      <a:lnTo>
                        <a:pt x="622" y="61"/>
                      </a:lnTo>
                      <a:lnTo>
                        <a:pt x="619" y="57"/>
                      </a:lnTo>
                      <a:lnTo>
                        <a:pt x="624" y="76"/>
                      </a:lnTo>
                      <a:lnTo>
                        <a:pt x="628" y="97"/>
                      </a:lnTo>
                      <a:lnTo>
                        <a:pt x="630" y="118"/>
                      </a:lnTo>
                      <a:lnTo>
                        <a:pt x="630" y="138"/>
                      </a:lnTo>
                      <a:lnTo>
                        <a:pt x="628" y="171"/>
                      </a:lnTo>
                      <a:lnTo>
                        <a:pt x="624" y="201"/>
                      </a:lnTo>
                      <a:lnTo>
                        <a:pt x="617" y="231"/>
                      </a:lnTo>
                      <a:lnTo>
                        <a:pt x="605" y="260"/>
                      </a:lnTo>
                      <a:lnTo>
                        <a:pt x="592" y="286"/>
                      </a:lnTo>
                      <a:lnTo>
                        <a:pt x="577" y="313"/>
                      </a:lnTo>
                      <a:lnTo>
                        <a:pt x="558" y="337"/>
                      </a:lnTo>
                      <a:lnTo>
                        <a:pt x="539" y="358"/>
                      </a:lnTo>
                      <a:lnTo>
                        <a:pt x="516" y="379"/>
                      </a:lnTo>
                      <a:lnTo>
                        <a:pt x="491" y="396"/>
                      </a:lnTo>
                      <a:lnTo>
                        <a:pt x="467" y="413"/>
                      </a:lnTo>
                      <a:lnTo>
                        <a:pt x="438" y="427"/>
                      </a:lnTo>
                      <a:lnTo>
                        <a:pt x="410" y="436"/>
                      </a:lnTo>
                      <a:lnTo>
                        <a:pt x="381" y="444"/>
                      </a:lnTo>
                      <a:lnTo>
                        <a:pt x="349" y="449"/>
                      </a:lnTo>
                      <a:lnTo>
                        <a:pt x="317" y="451"/>
                      </a:lnTo>
                      <a:lnTo>
                        <a:pt x="287" y="449"/>
                      </a:lnTo>
                      <a:lnTo>
                        <a:pt x="254" y="444"/>
                      </a:lnTo>
                      <a:lnTo>
                        <a:pt x="224" y="436"/>
                      </a:lnTo>
                      <a:lnTo>
                        <a:pt x="195" y="427"/>
                      </a:lnTo>
                      <a:lnTo>
                        <a:pt x="169" y="413"/>
                      </a:lnTo>
                      <a:lnTo>
                        <a:pt x="142" y="396"/>
                      </a:lnTo>
                      <a:lnTo>
                        <a:pt x="120" y="379"/>
                      </a:lnTo>
                      <a:lnTo>
                        <a:pt x="97" y="358"/>
                      </a:lnTo>
                      <a:lnTo>
                        <a:pt x="76" y="337"/>
                      </a:lnTo>
                      <a:lnTo>
                        <a:pt x="59" y="313"/>
                      </a:lnTo>
                      <a:lnTo>
                        <a:pt x="44" y="286"/>
                      </a:lnTo>
                      <a:lnTo>
                        <a:pt x="30" y="260"/>
                      </a:lnTo>
                      <a:lnTo>
                        <a:pt x="19" y="231"/>
                      </a:lnTo>
                      <a:lnTo>
                        <a:pt x="11" y="201"/>
                      </a:lnTo>
                      <a:lnTo>
                        <a:pt x="8" y="171"/>
                      </a:lnTo>
                      <a:lnTo>
                        <a:pt x="6" y="138"/>
                      </a:lnTo>
                      <a:lnTo>
                        <a:pt x="6" y="116"/>
                      </a:lnTo>
                      <a:lnTo>
                        <a:pt x="8" y="95"/>
                      </a:lnTo>
                      <a:lnTo>
                        <a:pt x="11" y="74"/>
                      </a:lnTo>
                      <a:lnTo>
                        <a:pt x="17" y="53"/>
                      </a:lnTo>
                      <a:lnTo>
                        <a:pt x="15" y="51"/>
                      </a:lnTo>
                      <a:lnTo>
                        <a:pt x="13" y="51"/>
                      </a:lnTo>
                      <a:lnTo>
                        <a:pt x="8" y="72"/>
                      </a:lnTo>
                      <a:lnTo>
                        <a:pt x="4" y="93"/>
                      </a:lnTo>
                      <a:lnTo>
                        <a:pt x="2" y="116"/>
                      </a:lnTo>
                      <a:lnTo>
                        <a:pt x="0" y="138"/>
                      </a:lnTo>
                      <a:lnTo>
                        <a:pt x="2" y="171"/>
                      </a:lnTo>
                      <a:lnTo>
                        <a:pt x="8" y="203"/>
                      </a:lnTo>
                      <a:lnTo>
                        <a:pt x="15" y="233"/>
                      </a:lnTo>
                      <a:lnTo>
                        <a:pt x="25" y="262"/>
                      </a:lnTo>
                      <a:lnTo>
                        <a:pt x="38" y="290"/>
                      </a:lnTo>
                      <a:lnTo>
                        <a:pt x="55" y="315"/>
                      </a:lnTo>
                      <a:lnTo>
                        <a:pt x="72" y="339"/>
                      </a:lnTo>
                      <a:lnTo>
                        <a:pt x="93" y="362"/>
                      </a:lnTo>
                      <a:lnTo>
                        <a:pt x="116" y="383"/>
                      </a:lnTo>
                      <a:lnTo>
                        <a:pt x="140" y="400"/>
                      </a:lnTo>
                      <a:lnTo>
                        <a:pt x="167" y="417"/>
                      </a:lnTo>
                      <a:lnTo>
                        <a:pt x="194" y="430"/>
                      </a:lnTo>
                      <a:lnTo>
                        <a:pt x="224" y="440"/>
                      </a:lnTo>
                      <a:lnTo>
                        <a:pt x="254" y="449"/>
                      </a:lnTo>
                      <a:lnTo>
                        <a:pt x="285" y="453"/>
                      </a:lnTo>
                      <a:lnTo>
                        <a:pt x="317" y="455"/>
                      </a:lnTo>
                      <a:lnTo>
                        <a:pt x="349" y="453"/>
                      </a:lnTo>
                      <a:lnTo>
                        <a:pt x="379" y="449"/>
                      </a:lnTo>
                      <a:lnTo>
                        <a:pt x="408" y="442"/>
                      </a:lnTo>
                      <a:lnTo>
                        <a:pt x="436" y="432"/>
                      </a:lnTo>
                      <a:lnTo>
                        <a:pt x="463" y="419"/>
                      </a:lnTo>
                      <a:lnTo>
                        <a:pt x="488" y="406"/>
                      </a:lnTo>
                      <a:lnTo>
                        <a:pt x="512" y="389"/>
                      </a:lnTo>
                      <a:lnTo>
                        <a:pt x="535" y="370"/>
                      </a:lnTo>
                      <a:lnTo>
                        <a:pt x="554" y="349"/>
                      </a:lnTo>
                      <a:lnTo>
                        <a:pt x="573" y="326"/>
                      </a:lnTo>
                      <a:lnTo>
                        <a:pt x="590" y="301"/>
                      </a:lnTo>
                      <a:lnTo>
                        <a:pt x="603" y="275"/>
                      </a:lnTo>
                      <a:lnTo>
                        <a:pt x="615" y="248"/>
                      </a:lnTo>
                      <a:lnTo>
                        <a:pt x="624" y="220"/>
                      </a:lnTo>
                      <a:lnTo>
                        <a:pt x="630" y="190"/>
                      </a:lnTo>
                      <a:lnTo>
                        <a:pt x="634" y="159"/>
                      </a:lnTo>
                      <a:lnTo>
                        <a:pt x="634" y="157"/>
                      </a:lnTo>
                      <a:lnTo>
                        <a:pt x="634" y="159"/>
                      </a:lnTo>
                      <a:lnTo>
                        <a:pt x="634" y="148"/>
                      </a:lnTo>
                      <a:lnTo>
                        <a:pt x="634" y="138"/>
                      </a:lnTo>
                      <a:close/>
                      <a:moveTo>
                        <a:pt x="622" y="49"/>
                      </a:moveTo>
                      <a:lnTo>
                        <a:pt x="613" y="25"/>
                      </a:lnTo>
                      <a:lnTo>
                        <a:pt x="603" y="0"/>
                      </a:lnTo>
                      <a:lnTo>
                        <a:pt x="601" y="0"/>
                      </a:lnTo>
                      <a:lnTo>
                        <a:pt x="601" y="2"/>
                      </a:lnTo>
                      <a:lnTo>
                        <a:pt x="600" y="2"/>
                      </a:lnTo>
                      <a:lnTo>
                        <a:pt x="607" y="23"/>
                      </a:lnTo>
                      <a:lnTo>
                        <a:pt x="615" y="44"/>
                      </a:lnTo>
                      <a:lnTo>
                        <a:pt x="619" y="45"/>
                      </a:lnTo>
                      <a:lnTo>
                        <a:pt x="622" y="49"/>
                      </a:lnTo>
                      <a:close/>
                    </a:path>
                  </a:pathLst>
                </a:custGeom>
                <a:solidFill>
                  <a:srgbClr val="BEBEDB"/>
                </a:solidFill>
                <a:ln w="9525">
                  <a:noFill/>
                  <a:round/>
                  <a:headEnd/>
                  <a:tailEnd/>
                </a:ln>
              </p:spPr>
              <p:txBody>
                <a:bodyPr/>
                <a:lstStyle/>
                <a:p>
                  <a:endParaRPr lang="en-US"/>
                </a:p>
              </p:txBody>
            </p:sp>
            <p:sp>
              <p:nvSpPr>
                <p:cNvPr id="22043" name="Freeform 622"/>
                <p:cNvSpPr>
                  <a:spLocks noEditPoints="1"/>
                </p:cNvSpPr>
                <p:nvPr/>
              </p:nvSpPr>
              <p:spPr bwMode="auto">
                <a:xfrm>
                  <a:off x="1523" y="2136"/>
                  <a:ext cx="630" cy="451"/>
                </a:xfrm>
                <a:custGeom>
                  <a:avLst/>
                  <a:gdLst>
                    <a:gd name="T0" fmla="*/ 630 w 630"/>
                    <a:gd name="T1" fmla="*/ 116 h 451"/>
                    <a:gd name="T2" fmla="*/ 624 w 630"/>
                    <a:gd name="T3" fmla="*/ 78 h 451"/>
                    <a:gd name="T4" fmla="*/ 617 w 630"/>
                    <a:gd name="T5" fmla="*/ 55 h 451"/>
                    <a:gd name="T6" fmla="*/ 618 w 630"/>
                    <a:gd name="T7" fmla="*/ 72 h 451"/>
                    <a:gd name="T8" fmla="*/ 624 w 630"/>
                    <a:gd name="T9" fmla="*/ 114 h 451"/>
                    <a:gd name="T10" fmla="*/ 624 w 630"/>
                    <a:gd name="T11" fmla="*/ 169 h 451"/>
                    <a:gd name="T12" fmla="*/ 611 w 630"/>
                    <a:gd name="T13" fmla="*/ 227 h 451"/>
                    <a:gd name="T14" fmla="*/ 588 w 630"/>
                    <a:gd name="T15" fmla="*/ 284 h 451"/>
                    <a:gd name="T16" fmla="*/ 554 w 630"/>
                    <a:gd name="T17" fmla="*/ 334 h 451"/>
                    <a:gd name="T18" fmla="*/ 512 w 630"/>
                    <a:gd name="T19" fmla="*/ 375 h 451"/>
                    <a:gd name="T20" fmla="*/ 463 w 630"/>
                    <a:gd name="T21" fmla="*/ 409 h 451"/>
                    <a:gd name="T22" fmla="*/ 408 w 630"/>
                    <a:gd name="T23" fmla="*/ 432 h 451"/>
                    <a:gd name="T24" fmla="*/ 347 w 630"/>
                    <a:gd name="T25" fmla="*/ 445 h 451"/>
                    <a:gd name="T26" fmla="*/ 285 w 630"/>
                    <a:gd name="T27" fmla="*/ 445 h 451"/>
                    <a:gd name="T28" fmla="*/ 224 w 630"/>
                    <a:gd name="T29" fmla="*/ 432 h 451"/>
                    <a:gd name="T30" fmla="*/ 167 w 630"/>
                    <a:gd name="T31" fmla="*/ 409 h 451"/>
                    <a:gd name="T32" fmla="*/ 118 w 630"/>
                    <a:gd name="T33" fmla="*/ 375 h 451"/>
                    <a:gd name="T34" fmla="*/ 76 w 630"/>
                    <a:gd name="T35" fmla="*/ 334 h 451"/>
                    <a:gd name="T36" fmla="*/ 44 w 630"/>
                    <a:gd name="T37" fmla="*/ 284 h 451"/>
                    <a:gd name="T38" fmla="*/ 19 w 630"/>
                    <a:gd name="T39" fmla="*/ 227 h 451"/>
                    <a:gd name="T40" fmla="*/ 8 w 630"/>
                    <a:gd name="T41" fmla="*/ 169 h 451"/>
                    <a:gd name="T42" fmla="*/ 6 w 630"/>
                    <a:gd name="T43" fmla="*/ 114 h 451"/>
                    <a:gd name="T44" fmla="*/ 11 w 630"/>
                    <a:gd name="T45" fmla="*/ 72 h 451"/>
                    <a:gd name="T46" fmla="*/ 15 w 630"/>
                    <a:gd name="T47" fmla="*/ 51 h 451"/>
                    <a:gd name="T48" fmla="*/ 8 w 630"/>
                    <a:gd name="T49" fmla="*/ 70 h 451"/>
                    <a:gd name="T50" fmla="*/ 2 w 630"/>
                    <a:gd name="T51" fmla="*/ 114 h 451"/>
                    <a:gd name="T52" fmla="*/ 2 w 630"/>
                    <a:gd name="T53" fmla="*/ 169 h 451"/>
                    <a:gd name="T54" fmla="*/ 15 w 630"/>
                    <a:gd name="T55" fmla="*/ 229 h 451"/>
                    <a:gd name="T56" fmla="*/ 40 w 630"/>
                    <a:gd name="T57" fmla="*/ 286 h 451"/>
                    <a:gd name="T58" fmla="*/ 72 w 630"/>
                    <a:gd name="T59" fmla="*/ 335 h 451"/>
                    <a:gd name="T60" fmla="*/ 116 w 630"/>
                    <a:gd name="T61" fmla="*/ 379 h 451"/>
                    <a:gd name="T62" fmla="*/ 165 w 630"/>
                    <a:gd name="T63" fmla="*/ 413 h 451"/>
                    <a:gd name="T64" fmla="*/ 222 w 630"/>
                    <a:gd name="T65" fmla="*/ 436 h 451"/>
                    <a:gd name="T66" fmla="*/ 283 w 630"/>
                    <a:gd name="T67" fmla="*/ 449 h 451"/>
                    <a:gd name="T68" fmla="*/ 347 w 630"/>
                    <a:gd name="T69" fmla="*/ 449 h 451"/>
                    <a:gd name="T70" fmla="*/ 410 w 630"/>
                    <a:gd name="T71" fmla="*/ 436 h 451"/>
                    <a:gd name="T72" fmla="*/ 465 w 630"/>
                    <a:gd name="T73" fmla="*/ 413 h 451"/>
                    <a:gd name="T74" fmla="*/ 516 w 630"/>
                    <a:gd name="T75" fmla="*/ 379 h 451"/>
                    <a:gd name="T76" fmla="*/ 558 w 630"/>
                    <a:gd name="T77" fmla="*/ 335 h 451"/>
                    <a:gd name="T78" fmla="*/ 592 w 630"/>
                    <a:gd name="T79" fmla="*/ 286 h 451"/>
                    <a:gd name="T80" fmla="*/ 617 w 630"/>
                    <a:gd name="T81" fmla="*/ 229 h 451"/>
                    <a:gd name="T82" fmla="*/ 628 w 630"/>
                    <a:gd name="T83" fmla="*/ 169 h 451"/>
                    <a:gd name="T84" fmla="*/ 617 w 630"/>
                    <a:gd name="T85" fmla="*/ 43 h 451"/>
                    <a:gd name="T86" fmla="*/ 599 w 630"/>
                    <a:gd name="T87" fmla="*/ 0 h 451"/>
                    <a:gd name="T88" fmla="*/ 596 w 630"/>
                    <a:gd name="T89" fmla="*/ 2 h 451"/>
                    <a:gd name="T90" fmla="*/ 596 w 630"/>
                    <a:gd name="T91" fmla="*/ 2 h 451"/>
                    <a:gd name="T92" fmla="*/ 611 w 630"/>
                    <a:gd name="T93" fmla="*/ 40 h 451"/>
                    <a:gd name="T94" fmla="*/ 617 w 630"/>
                    <a:gd name="T95" fmla="*/ 43 h 4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30"/>
                    <a:gd name="T145" fmla="*/ 0 h 451"/>
                    <a:gd name="T146" fmla="*/ 630 w 630"/>
                    <a:gd name="T147" fmla="*/ 451 h 4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30" h="451">
                      <a:moveTo>
                        <a:pt x="630" y="136"/>
                      </a:moveTo>
                      <a:lnTo>
                        <a:pt x="630" y="116"/>
                      </a:lnTo>
                      <a:lnTo>
                        <a:pt x="628" y="97"/>
                      </a:lnTo>
                      <a:lnTo>
                        <a:pt x="624" y="78"/>
                      </a:lnTo>
                      <a:lnTo>
                        <a:pt x="620" y="59"/>
                      </a:lnTo>
                      <a:lnTo>
                        <a:pt x="617" y="55"/>
                      </a:lnTo>
                      <a:lnTo>
                        <a:pt x="615" y="53"/>
                      </a:lnTo>
                      <a:lnTo>
                        <a:pt x="618" y="72"/>
                      </a:lnTo>
                      <a:lnTo>
                        <a:pt x="622" y="93"/>
                      </a:lnTo>
                      <a:lnTo>
                        <a:pt x="624" y="114"/>
                      </a:lnTo>
                      <a:lnTo>
                        <a:pt x="626" y="136"/>
                      </a:lnTo>
                      <a:lnTo>
                        <a:pt x="624" y="169"/>
                      </a:lnTo>
                      <a:lnTo>
                        <a:pt x="618" y="199"/>
                      </a:lnTo>
                      <a:lnTo>
                        <a:pt x="611" y="227"/>
                      </a:lnTo>
                      <a:lnTo>
                        <a:pt x="601" y="256"/>
                      </a:lnTo>
                      <a:lnTo>
                        <a:pt x="588" y="284"/>
                      </a:lnTo>
                      <a:lnTo>
                        <a:pt x="573" y="309"/>
                      </a:lnTo>
                      <a:lnTo>
                        <a:pt x="554" y="334"/>
                      </a:lnTo>
                      <a:lnTo>
                        <a:pt x="535" y="354"/>
                      </a:lnTo>
                      <a:lnTo>
                        <a:pt x="512" y="375"/>
                      </a:lnTo>
                      <a:lnTo>
                        <a:pt x="489" y="392"/>
                      </a:lnTo>
                      <a:lnTo>
                        <a:pt x="463" y="409"/>
                      </a:lnTo>
                      <a:lnTo>
                        <a:pt x="436" y="423"/>
                      </a:lnTo>
                      <a:lnTo>
                        <a:pt x="408" y="432"/>
                      </a:lnTo>
                      <a:lnTo>
                        <a:pt x="377" y="440"/>
                      </a:lnTo>
                      <a:lnTo>
                        <a:pt x="347" y="445"/>
                      </a:lnTo>
                      <a:lnTo>
                        <a:pt x="315" y="445"/>
                      </a:lnTo>
                      <a:lnTo>
                        <a:pt x="285" y="445"/>
                      </a:lnTo>
                      <a:lnTo>
                        <a:pt x="252" y="440"/>
                      </a:lnTo>
                      <a:lnTo>
                        <a:pt x="224" y="432"/>
                      </a:lnTo>
                      <a:lnTo>
                        <a:pt x="195" y="423"/>
                      </a:lnTo>
                      <a:lnTo>
                        <a:pt x="167" y="409"/>
                      </a:lnTo>
                      <a:lnTo>
                        <a:pt x="142" y="392"/>
                      </a:lnTo>
                      <a:lnTo>
                        <a:pt x="118" y="375"/>
                      </a:lnTo>
                      <a:lnTo>
                        <a:pt x="97" y="354"/>
                      </a:lnTo>
                      <a:lnTo>
                        <a:pt x="76" y="334"/>
                      </a:lnTo>
                      <a:lnTo>
                        <a:pt x="59" y="309"/>
                      </a:lnTo>
                      <a:lnTo>
                        <a:pt x="44" y="284"/>
                      </a:lnTo>
                      <a:lnTo>
                        <a:pt x="30" y="256"/>
                      </a:lnTo>
                      <a:lnTo>
                        <a:pt x="19" y="227"/>
                      </a:lnTo>
                      <a:lnTo>
                        <a:pt x="11" y="199"/>
                      </a:lnTo>
                      <a:lnTo>
                        <a:pt x="8" y="169"/>
                      </a:lnTo>
                      <a:lnTo>
                        <a:pt x="6" y="136"/>
                      </a:lnTo>
                      <a:lnTo>
                        <a:pt x="6" y="114"/>
                      </a:lnTo>
                      <a:lnTo>
                        <a:pt x="8" y="93"/>
                      </a:lnTo>
                      <a:lnTo>
                        <a:pt x="11" y="72"/>
                      </a:lnTo>
                      <a:lnTo>
                        <a:pt x="17" y="53"/>
                      </a:lnTo>
                      <a:lnTo>
                        <a:pt x="15" y="51"/>
                      </a:lnTo>
                      <a:lnTo>
                        <a:pt x="13" y="49"/>
                      </a:lnTo>
                      <a:lnTo>
                        <a:pt x="8" y="70"/>
                      </a:lnTo>
                      <a:lnTo>
                        <a:pt x="4" y="93"/>
                      </a:lnTo>
                      <a:lnTo>
                        <a:pt x="2" y="114"/>
                      </a:lnTo>
                      <a:lnTo>
                        <a:pt x="0" y="136"/>
                      </a:lnTo>
                      <a:lnTo>
                        <a:pt x="2" y="169"/>
                      </a:lnTo>
                      <a:lnTo>
                        <a:pt x="8" y="199"/>
                      </a:lnTo>
                      <a:lnTo>
                        <a:pt x="15" y="229"/>
                      </a:lnTo>
                      <a:lnTo>
                        <a:pt x="27" y="258"/>
                      </a:lnTo>
                      <a:lnTo>
                        <a:pt x="40" y="286"/>
                      </a:lnTo>
                      <a:lnTo>
                        <a:pt x="55" y="313"/>
                      </a:lnTo>
                      <a:lnTo>
                        <a:pt x="72" y="335"/>
                      </a:lnTo>
                      <a:lnTo>
                        <a:pt x="93" y="358"/>
                      </a:lnTo>
                      <a:lnTo>
                        <a:pt x="116" y="379"/>
                      </a:lnTo>
                      <a:lnTo>
                        <a:pt x="140" y="396"/>
                      </a:lnTo>
                      <a:lnTo>
                        <a:pt x="165" y="413"/>
                      </a:lnTo>
                      <a:lnTo>
                        <a:pt x="193" y="426"/>
                      </a:lnTo>
                      <a:lnTo>
                        <a:pt x="222" y="436"/>
                      </a:lnTo>
                      <a:lnTo>
                        <a:pt x="252" y="444"/>
                      </a:lnTo>
                      <a:lnTo>
                        <a:pt x="283" y="449"/>
                      </a:lnTo>
                      <a:lnTo>
                        <a:pt x="315" y="451"/>
                      </a:lnTo>
                      <a:lnTo>
                        <a:pt x="347" y="449"/>
                      </a:lnTo>
                      <a:lnTo>
                        <a:pt x="379" y="444"/>
                      </a:lnTo>
                      <a:lnTo>
                        <a:pt x="410" y="436"/>
                      </a:lnTo>
                      <a:lnTo>
                        <a:pt x="438" y="426"/>
                      </a:lnTo>
                      <a:lnTo>
                        <a:pt x="465" y="413"/>
                      </a:lnTo>
                      <a:lnTo>
                        <a:pt x="491" y="396"/>
                      </a:lnTo>
                      <a:lnTo>
                        <a:pt x="516" y="379"/>
                      </a:lnTo>
                      <a:lnTo>
                        <a:pt x="539" y="358"/>
                      </a:lnTo>
                      <a:lnTo>
                        <a:pt x="558" y="335"/>
                      </a:lnTo>
                      <a:lnTo>
                        <a:pt x="577" y="313"/>
                      </a:lnTo>
                      <a:lnTo>
                        <a:pt x="592" y="286"/>
                      </a:lnTo>
                      <a:lnTo>
                        <a:pt x="605" y="258"/>
                      </a:lnTo>
                      <a:lnTo>
                        <a:pt x="617" y="229"/>
                      </a:lnTo>
                      <a:lnTo>
                        <a:pt x="624" y="199"/>
                      </a:lnTo>
                      <a:lnTo>
                        <a:pt x="628" y="169"/>
                      </a:lnTo>
                      <a:lnTo>
                        <a:pt x="630" y="136"/>
                      </a:lnTo>
                      <a:close/>
                      <a:moveTo>
                        <a:pt x="617" y="43"/>
                      </a:moveTo>
                      <a:lnTo>
                        <a:pt x="609" y="21"/>
                      </a:lnTo>
                      <a:lnTo>
                        <a:pt x="599" y="0"/>
                      </a:lnTo>
                      <a:lnTo>
                        <a:pt x="598" y="2"/>
                      </a:lnTo>
                      <a:lnTo>
                        <a:pt x="596" y="2"/>
                      </a:lnTo>
                      <a:lnTo>
                        <a:pt x="603" y="21"/>
                      </a:lnTo>
                      <a:lnTo>
                        <a:pt x="611" y="40"/>
                      </a:lnTo>
                      <a:lnTo>
                        <a:pt x="613" y="42"/>
                      </a:lnTo>
                      <a:lnTo>
                        <a:pt x="617" y="43"/>
                      </a:lnTo>
                      <a:close/>
                    </a:path>
                  </a:pathLst>
                </a:custGeom>
                <a:solidFill>
                  <a:srgbClr val="BFBEDB"/>
                </a:solidFill>
                <a:ln w="9525">
                  <a:noFill/>
                  <a:round/>
                  <a:headEnd/>
                  <a:tailEnd/>
                </a:ln>
              </p:spPr>
              <p:txBody>
                <a:bodyPr/>
                <a:lstStyle/>
                <a:p>
                  <a:endParaRPr lang="en-US"/>
                </a:p>
              </p:txBody>
            </p:sp>
            <p:sp>
              <p:nvSpPr>
                <p:cNvPr id="22044" name="Freeform 623"/>
                <p:cNvSpPr>
                  <a:spLocks noEditPoints="1"/>
                </p:cNvSpPr>
                <p:nvPr/>
              </p:nvSpPr>
              <p:spPr bwMode="auto">
                <a:xfrm>
                  <a:off x="1527" y="2136"/>
                  <a:ext cx="624" cy="449"/>
                </a:xfrm>
                <a:custGeom>
                  <a:avLst/>
                  <a:gdLst>
                    <a:gd name="T0" fmla="*/ 624 w 624"/>
                    <a:gd name="T1" fmla="*/ 116 h 449"/>
                    <a:gd name="T2" fmla="*/ 618 w 624"/>
                    <a:gd name="T3" fmla="*/ 74 h 449"/>
                    <a:gd name="T4" fmla="*/ 611 w 624"/>
                    <a:gd name="T5" fmla="*/ 53 h 449"/>
                    <a:gd name="T6" fmla="*/ 613 w 624"/>
                    <a:gd name="T7" fmla="*/ 70 h 449"/>
                    <a:gd name="T8" fmla="*/ 618 w 624"/>
                    <a:gd name="T9" fmla="*/ 114 h 449"/>
                    <a:gd name="T10" fmla="*/ 618 w 624"/>
                    <a:gd name="T11" fmla="*/ 167 h 449"/>
                    <a:gd name="T12" fmla="*/ 605 w 624"/>
                    <a:gd name="T13" fmla="*/ 227 h 449"/>
                    <a:gd name="T14" fmla="*/ 582 w 624"/>
                    <a:gd name="T15" fmla="*/ 282 h 449"/>
                    <a:gd name="T16" fmla="*/ 550 w 624"/>
                    <a:gd name="T17" fmla="*/ 332 h 449"/>
                    <a:gd name="T18" fmla="*/ 508 w 624"/>
                    <a:gd name="T19" fmla="*/ 373 h 449"/>
                    <a:gd name="T20" fmla="*/ 459 w 624"/>
                    <a:gd name="T21" fmla="*/ 408 h 449"/>
                    <a:gd name="T22" fmla="*/ 404 w 624"/>
                    <a:gd name="T23" fmla="*/ 430 h 449"/>
                    <a:gd name="T24" fmla="*/ 343 w 624"/>
                    <a:gd name="T25" fmla="*/ 442 h 449"/>
                    <a:gd name="T26" fmla="*/ 281 w 624"/>
                    <a:gd name="T27" fmla="*/ 442 h 449"/>
                    <a:gd name="T28" fmla="*/ 220 w 624"/>
                    <a:gd name="T29" fmla="*/ 430 h 449"/>
                    <a:gd name="T30" fmla="*/ 165 w 624"/>
                    <a:gd name="T31" fmla="*/ 408 h 449"/>
                    <a:gd name="T32" fmla="*/ 116 w 624"/>
                    <a:gd name="T33" fmla="*/ 373 h 449"/>
                    <a:gd name="T34" fmla="*/ 74 w 624"/>
                    <a:gd name="T35" fmla="*/ 332 h 449"/>
                    <a:gd name="T36" fmla="*/ 42 w 624"/>
                    <a:gd name="T37" fmla="*/ 282 h 449"/>
                    <a:gd name="T38" fmla="*/ 17 w 624"/>
                    <a:gd name="T39" fmla="*/ 227 h 449"/>
                    <a:gd name="T40" fmla="*/ 5 w 624"/>
                    <a:gd name="T41" fmla="*/ 167 h 449"/>
                    <a:gd name="T42" fmla="*/ 5 w 624"/>
                    <a:gd name="T43" fmla="*/ 116 h 449"/>
                    <a:gd name="T44" fmla="*/ 11 w 624"/>
                    <a:gd name="T45" fmla="*/ 74 h 449"/>
                    <a:gd name="T46" fmla="*/ 13 w 624"/>
                    <a:gd name="T47" fmla="*/ 53 h 449"/>
                    <a:gd name="T48" fmla="*/ 5 w 624"/>
                    <a:gd name="T49" fmla="*/ 72 h 449"/>
                    <a:gd name="T50" fmla="*/ 0 w 624"/>
                    <a:gd name="T51" fmla="*/ 114 h 449"/>
                    <a:gd name="T52" fmla="*/ 2 w 624"/>
                    <a:gd name="T53" fmla="*/ 169 h 449"/>
                    <a:gd name="T54" fmla="*/ 13 w 624"/>
                    <a:gd name="T55" fmla="*/ 229 h 449"/>
                    <a:gd name="T56" fmla="*/ 38 w 624"/>
                    <a:gd name="T57" fmla="*/ 284 h 449"/>
                    <a:gd name="T58" fmla="*/ 70 w 624"/>
                    <a:gd name="T59" fmla="*/ 335 h 449"/>
                    <a:gd name="T60" fmla="*/ 114 w 624"/>
                    <a:gd name="T61" fmla="*/ 377 h 449"/>
                    <a:gd name="T62" fmla="*/ 163 w 624"/>
                    <a:gd name="T63" fmla="*/ 411 h 449"/>
                    <a:gd name="T64" fmla="*/ 218 w 624"/>
                    <a:gd name="T65" fmla="*/ 434 h 449"/>
                    <a:gd name="T66" fmla="*/ 281 w 624"/>
                    <a:gd name="T67" fmla="*/ 447 h 449"/>
                    <a:gd name="T68" fmla="*/ 343 w 624"/>
                    <a:gd name="T69" fmla="*/ 447 h 449"/>
                    <a:gd name="T70" fmla="*/ 404 w 624"/>
                    <a:gd name="T71" fmla="*/ 434 h 449"/>
                    <a:gd name="T72" fmla="*/ 461 w 624"/>
                    <a:gd name="T73" fmla="*/ 411 h 449"/>
                    <a:gd name="T74" fmla="*/ 510 w 624"/>
                    <a:gd name="T75" fmla="*/ 377 h 449"/>
                    <a:gd name="T76" fmla="*/ 552 w 624"/>
                    <a:gd name="T77" fmla="*/ 335 h 449"/>
                    <a:gd name="T78" fmla="*/ 586 w 624"/>
                    <a:gd name="T79" fmla="*/ 284 h 449"/>
                    <a:gd name="T80" fmla="*/ 611 w 624"/>
                    <a:gd name="T81" fmla="*/ 229 h 449"/>
                    <a:gd name="T82" fmla="*/ 622 w 624"/>
                    <a:gd name="T83" fmla="*/ 169 h 449"/>
                    <a:gd name="T84" fmla="*/ 609 w 624"/>
                    <a:gd name="T85" fmla="*/ 42 h 449"/>
                    <a:gd name="T86" fmla="*/ 594 w 624"/>
                    <a:gd name="T87" fmla="*/ 0 h 449"/>
                    <a:gd name="T88" fmla="*/ 592 w 624"/>
                    <a:gd name="T89" fmla="*/ 2 h 449"/>
                    <a:gd name="T90" fmla="*/ 590 w 624"/>
                    <a:gd name="T91" fmla="*/ 4 h 449"/>
                    <a:gd name="T92" fmla="*/ 603 w 624"/>
                    <a:gd name="T93" fmla="*/ 38 h 449"/>
                    <a:gd name="T94" fmla="*/ 609 w 624"/>
                    <a:gd name="T95" fmla="*/ 42 h 4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24"/>
                    <a:gd name="T145" fmla="*/ 0 h 449"/>
                    <a:gd name="T146" fmla="*/ 624 w 624"/>
                    <a:gd name="T147" fmla="*/ 449 h 4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24" h="449">
                      <a:moveTo>
                        <a:pt x="624" y="136"/>
                      </a:moveTo>
                      <a:lnTo>
                        <a:pt x="624" y="116"/>
                      </a:lnTo>
                      <a:lnTo>
                        <a:pt x="622" y="95"/>
                      </a:lnTo>
                      <a:lnTo>
                        <a:pt x="618" y="74"/>
                      </a:lnTo>
                      <a:lnTo>
                        <a:pt x="613" y="55"/>
                      </a:lnTo>
                      <a:lnTo>
                        <a:pt x="611" y="53"/>
                      </a:lnTo>
                      <a:lnTo>
                        <a:pt x="607" y="49"/>
                      </a:lnTo>
                      <a:lnTo>
                        <a:pt x="613" y="70"/>
                      </a:lnTo>
                      <a:lnTo>
                        <a:pt x="616" y="93"/>
                      </a:lnTo>
                      <a:lnTo>
                        <a:pt x="618" y="114"/>
                      </a:lnTo>
                      <a:lnTo>
                        <a:pt x="620" y="136"/>
                      </a:lnTo>
                      <a:lnTo>
                        <a:pt x="618" y="167"/>
                      </a:lnTo>
                      <a:lnTo>
                        <a:pt x="613" y="199"/>
                      </a:lnTo>
                      <a:lnTo>
                        <a:pt x="605" y="227"/>
                      </a:lnTo>
                      <a:lnTo>
                        <a:pt x="595" y="256"/>
                      </a:lnTo>
                      <a:lnTo>
                        <a:pt x="582" y="282"/>
                      </a:lnTo>
                      <a:lnTo>
                        <a:pt x="567" y="309"/>
                      </a:lnTo>
                      <a:lnTo>
                        <a:pt x="550" y="332"/>
                      </a:lnTo>
                      <a:lnTo>
                        <a:pt x="529" y="354"/>
                      </a:lnTo>
                      <a:lnTo>
                        <a:pt x="508" y="373"/>
                      </a:lnTo>
                      <a:lnTo>
                        <a:pt x="484" y="390"/>
                      </a:lnTo>
                      <a:lnTo>
                        <a:pt x="459" y="408"/>
                      </a:lnTo>
                      <a:lnTo>
                        <a:pt x="432" y="419"/>
                      </a:lnTo>
                      <a:lnTo>
                        <a:pt x="404" y="430"/>
                      </a:lnTo>
                      <a:lnTo>
                        <a:pt x="373" y="438"/>
                      </a:lnTo>
                      <a:lnTo>
                        <a:pt x="343" y="442"/>
                      </a:lnTo>
                      <a:lnTo>
                        <a:pt x="311" y="444"/>
                      </a:lnTo>
                      <a:lnTo>
                        <a:pt x="281" y="442"/>
                      </a:lnTo>
                      <a:lnTo>
                        <a:pt x="250" y="438"/>
                      </a:lnTo>
                      <a:lnTo>
                        <a:pt x="220" y="430"/>
                      </a:lnTo>
                      <a:lnTo>
                        <a:pt x="191" y="419"/>
                      </a:lnTo>
                      <a:lnTo>
                        <a:pt x="165" y="408"/>
                      </a:lnTo>
                      <a:lnTo>
                        <a:pt x="140" y="390"/>
                      </a:lnTo>
                      <a:lnTo>
                        <a:pt x="116" y="373"/>
                      </a:lnTo>
                      <a:lnTo>
                        <a:pt x="95" y="354"/>
                      </a:lnTo>
                      <a:lnTo>
                        <a:pt x="74" y="332"/>
                      </a:lnTo>
                      <a:lnTo>
                        <a:pt x="57" y="309"/>
                      </a:lnTo>
                      <a:lnTo>
                        <a:pt x="42" y="282"/>
                      </a:lnTo>
                      <a:lnTo>
                        <a:pt x="28" y="256"/>
                      </a:lnTo>
                      <a:lnTo>
                        <a:pt x="17" y="227"/>
                      </a:lnTo>
                      <a:lnTo>
                        <a:pt x="9" y="199"/>
                      </a:lnTo>
                      <a:lnTo>
                        <a:pt x="5" y="167"/>
                      </a:lnTo>
                      <a:lnTo>
                        <a:pt x="4" y="136"/>
                      </a:lnTo>
                      <a:lnTo>
                        <a:pt x="5" y="116"/>
                      </a:lnTo>
                      <a:lnTo>
                        <a:pt x="7" y="95"/>
                      </a:lnTo>
                      <a:lnTo>
                        <a:pt x="11" y="74"/>
                      </a:lnTo>
                      <a:lnTo>
                        <a:pt x="15" y="53"/>
                      </a:lnTo>
                      <a:lnTo>
                        <a:pt x="13" y="53"/>
                      </a:lnTo>
                      <a:lnTo>
                        <a:pt x="11" y="51"/>
                      </a:lnTo>
                      <a:lnTo>
                        <a:pt x="5" y="72"/>
                      </a:lnTo>
                      <a:lnTo>
                        <a:pt x="2" y="93"/>
                      </a:lnTo>
                      <a:lnTo>
                        <a:pt x="0" y="114"/>
                      </a:lnTo>
                      <a:lnTo>
                        <a:pt x="0" y="136"/>
                      </a:lnTo>
                      <a:lnTo>
                        <a:pt x="2" y="169"/>
                      </a:lnTo>
                      <a:lnTo>
                        <a:pt x="5" y="199"/>
                      </a:lnTo>
                      <a:lnTo>
                        <a:pt x="13" y="229"/>
                      </a:lnTo>
                      <a:lnTo>
                        <a:pt x="24" y="258"/>
                      </a:lnTo>
                      <a:lnTo>
                        <a:pt x="38" y="284"/>
                      </a:lnTo>
                      <a:lnTo>
                        <a:pt x="53" y="311"/>
                      </a:lnTo>
                      <a:lnTo>
                        <a:pt x="70" y="335"/>
                      </a:lnTo>
                      <a:lnTo>
                        <a:pt x="91" y="356"/>
                      </a:lnTo>
                      <a:lnTo>
                        <a:pt x="114" y="377"/>
                      </a:lnTo>
                      <a:lnTo>
                        <a:pt x="136" y="394"/>
                      </a:lnTo>
                      <a:lnTo>
                        <a:pt x="163" y="411"/>
                      </a:lnTo>
                      <a:lnTo>
                        <a:pt x="189" y="425"/>
                      </a:lnTo>
                      <a:lnTo>
                        <a:pt x="218" y="434"/>
                      </a:lnTo>
                      <a:lnTo>
                        <a:pt x="248" y="442"/>
                      </a:lnTo>
                      <a:lnTo>
                        <a:pt x="281" y="447"/>
                      </a:lnTo>
                      <a:lnTo>
                        <a:pt x="311" y="449"/>
                      </a:lnTo>
                      <a:lnTo>
                        <a:pt x="343" y="447"/>
                      </a:lnTo>
                      <a:lnTo>
                        <a:pt x="375" y="442"/>
                      </a:lnTo>
                      <a:lnTo>
                        <a:pt x="404" y="434"/>
                      </a:lnTo>
                      <a:lnTo>
                        <a:pt x="432" y="425"/>
                      </a:lnTo>
                      <a:lnTo>
                        <a:pt x="461" y="411"/>
                      </a:lnTo>
                      <a:lnTo>
                        <a:pt x="485" y="394"/>
                      </a:lnTo>
                      <a:lnTo>
                        <a:pt x="510" y="377"/>
                      </a:lnTo>
                      <a:lnTo>
                        <a:pt x="533" y="356"/>
                      </a:lnTo>
                      <a:lnTo>
                        <a:pt x="552" y="335"/>
                      </a:lnTo>
                      <a:lnTo>
                        <a:pt x="571" y="311"/>
                      </a:lnTo>
                      <a:lnTo>
                        <a:pt x="586" y="284"/>
                      </a:lnTo>
                      <a:lnTo>
                        <a:pt x="599" y="258"/>
                      </a:lnTo>
                      <a:lnTo>
                        <a:pt x="611" y="229"/>
                      </a:lnTo>
                      <a:lnTo>
                        <a:pt x="618" y="199"/>
                      </a:lnTo>
                      <a:lnTo>
                        <a:pt x="622" y="169"/>
                      </a:lnTo>
                      <a:lnTo>
                        <a:pt x="624" y="136"/>
                      </a:lnTo>
                      <a:close/>
                      <a:moveTo>
                        <a:pt x="609" y="42"/>
                      </a:moveTo>
                      <a:lnTo>
                        <a:pt x="601" y="21"/>
                      </a:lnTo>
                      <a:lnTo>
                        <a:pt x="594" y="0"/>
                      </a:lnTo>
                      <a:lnTo>
                        <a:pt x="592" y="2"/>
                      </a:lnTo>
                      <a:lnTo>
                        <a:pt x="590" y="4"/>
                      </a:lnTo>
                      <a:lnTo>
                        <a:pt x="597" y="21"/>
                      </a:lnTo>
                      <a:lnTo>
                        <a:pt x="603" y="38"/>
                      </a:lnTo>
                      <a:lnTo>
                        <a:pt x="607" y="40"/>
                      </a:lnTo>
                      <a:lnTo>
                        <a:pt x="609" y="42"/>
                      </a:lnTo>
                      <a:close/>
                    </a:path>
                  </a:pathLst>
                </a:custGeom>
                <a:solidFill>
                  <a:srgbClr val="BFBEDB"/>
                </a:solidFill>
                <a:ln w="9525">
                  <a:noFill/>
                  <a:round/>
                  <a:headEnd/>
                  <a:tailEnd/>
                </a:ln>
              </p:spPr>
              <p:txBody>
                <a:bodyPr/>
                <a:lstStyle/>
                <a:p>
                  <a:endParaRPr lang="en-US"/>
                </a:p>
              </p:txBody>
            </p:sp>
            <p:sp>
              <p:nvSpPr>
                <p:cNvPr id="22045" name="Freeform 624"/>
                <p:cNvSpPr>
                  <a:spLocks noEditPoints="1"/>
                </p:cNvSpPr>
                <p:nvPr/>
              </p:nvSpPr>
              <p:spPr bwMode="auto">
                <a:xfrm>
                  <a:off x="1529" y="2138"/>
                  <a:ext cx="620" cy="443"/>
                </a:xfrm>
                <a:custGeom>
                  <a:avLst/>
                  <a:gdLst>
                    <a:gd name="T0" fmla="*/ 618 w 620"/>
                    <a:gd name="T1" fmla="*/ 112 h 443"/>
                    <a:gd name="T2" fmla="*/ 612 w 620"/>
                    <a:gd name="T3" fmla="*/ 70 h 443"/>
                    <a:gd name="T4" fmla="*/ 605 w 620"/>
                    <a:gd name="T5" fmla="*/ 47 h 443"/>
                    <a:gd name="T6" fmla="*/ 607 w 620"/>
                    <a:gd name="T7" fmla="*/ 66 h 443"/>
                    <a:gd name="T8" fmla="*/ 614 w 620"/>
                    <a:gd name="T9" fmla="*/ 112 h 443"/>
                    <a:gd name="T10" fmla="*/ 614 w 620"/>
                    <a:gd name="T11" fmla="*/ 165 h 443"/>
                    <a:gd name="T12" fmla="*/ 601 w 620"/>
                    <a:gd name="T13" fmla="*/ 225 h 443"/>
                    <a:gd name="T14" fmla="*/ 578 w 620"/>
                    <a:gd name="T15" fmla="*/ 280 h 443"/>
                    <a:gd name="T16" fmla="*/ 546 w 620"/>
                    <a:gd name="T17" fmla="*/ 328 h 443"/>
                    <a:gd name="T18" fmla="*/ 504 w 620"/>
                    <a:gd name="T19" fmla="*/ 369 h 443"/>
                    <a:gd name="T20" fmla="*/ 455 w 620"/>
                    <a:gd name="T21" fmla="*/ 402 h 443"/>
                    <a:gd name="T22" fmla="*/ 400 w 620"/>
                    <a:gd name="T23" fmla="*/ 426 h 443"/>
                    <a:gd name="T24" fmla="*/ 341 w 620"/>
                    <a:gd name="T25" fmla="*/ 438 h 443"/>
                    <a:gd name="T26" fmla="*/ 279 w 620"/>
                    <a:gd name="T27" fmla="*/ 438 h 443"/>
                    <a:gd name="T28" fmla="*/ 218 w 620"/>
                    <a:gd name="T29" fmla="*/ 426 h 443"/>
                    <a:gd name="T30" fmla="*/ 165 w 620"/>
                    <a:gd name="T31" fmla="*/ 402 h 443"/>
                    <a:gd name="T32" fmla="*/ 115 w 620"/>
                    <a:gd name="T33" fmla="*/ 369 h 443"/>
                    <a:gd name="T34" fmla="*/ 74 w 620"/>
                    <a:gd name="T35" fmla="*/ 328 h 443"/>
                    <a:gd name="T36" fmla="*/ 41 w 620"/>
                    <a:gd name="T37" fmla="*/ 280 h 443"/>
                    <a:gd name="T38" fmla="*/ 19 w 620"/>
                    <a:gd name="T39" fmla="*/ 225 h 443"/>
                    <a:gd name="T40" fmla="*/ 5 w 620"/>
                    <a:gd name="T41" fmla="*/ 165 h 443"/>
                    <a:gd name="T42" fmla="*/ 5 w 620"/>
                    <a:gd name="T43" fmla="*/ 114 h 443"/>
                    <a:gd name="T44" fmla="*/ 11 w 620"/>
                    <a:gd name="T45" fmla="*/ 72 h 443"/>
                    <a:gd name="T46" fmla="*/ 13 w 620"/>
                    <a:gd name="T47" fmla="*/ 51 h 443"/>
                    <a:gd name="T48" fmla="*/ 5 w 620"/>
                    <a:gd name="T49" fmla="*/ 70 h 443"/>
                    <a:gd name="T50" fmla="*/ 0 w 620"/>
                    <a:gd name="T51" fmla="*/ 112 h 443"/>
                    <a:gd name="T52" fmla="*/ 2 w 620"/>
                    <a:gd name="T53" fmla="*/ 167 h 443"/>
                    <a:gd name="T54" fmla="*/ 13 w 620"/>
                    <a:gd name="T55" fmla="*/ 225 h 443"/>
                    <a:gd name="T56" fmla="*/ 38 w 620"/>
                    <a:gd name="T57" fmla="*/ 282 h 443"/>
                    <a:gd name="T58" fmla="*/ 70 w 620"/>
                    <a:gd name="T59" fmla="*/ 332 h 443"/>
                    <a:gd name="T60" fmla="*/ 112 w 620"/>
                    <a:gd name="T61" fmla="*/ 373 h 443"/>
                    <a:gd name="T62" fmla="*/ 161 w 620"/>
                    <a:gd name="T63" fmla="*/ 407 h 443"/>
                    <a:gd name="T64" fmla="*/ 218 w 620"/>
                    <a:gd name="T65" fmla="*/ 430 h 443"/>
                    <a:gd name="T66" fmla="*/ 279 w 620"/>
                    <a:gd name="T67" fmla="*/ 443 h 443"/>
                    <a:gd name="T68" fmla="*/ 341 w 620"/>
                    <a:gd name="T69" fmla="*/ 443 h 443"/>
                    <a:gd name="T70" fmla="*/ 402 w 620"/>
                    <a:gd name="T71" fmla="*/ 430 h 443"/>
                    <a:gd name="T72" fmla="*/ 457 w 620"/>
                    <a:gd name="T73" fmla="*/ 407 h 443"/>
                    <a:gd name="T74" fmla="*/ 506 w 620"/>
                    <a:gd name="T75" fmla="*/ 373 h 443"/>
                    <a:gd name="T76" fmla="*/ 548 w 620"/>
                    <a:gd name="T77" fmla="*/ 332 h 443"/>
                    <a:gd name="T78" fmla="*/ 582 w 620"/>
                    <a:gd name="T79" fmla="*/ 282 h 443"/>
                    <a:gd name="T80" fmla="*/ 605 w 620"/>
                    <a:gd name="T81" fmla="*/ 225 h 443"/>
                    <a:gd name="T82" fmla="*/ 618 w 620"/>
                    <a:gd name="T83" fmla="*/ 167 h 443"/>
                    <a:gd name="T84" fmla="*/ 605 w 620"/>
                    <a:gd name="T85" fmla="*/ 38 h 443"/>
                    <a:gd name="T86" fmla="*/ 590 w 620"/>
                    <a:gd name="T87" fmla="*/ 0 h 443"/>
                    <a:gd name="T88" fmla="*/ 586 w 620"/>
                    <a:gd name="T89" fmla="*/ 2 h 443"/>
                    <a:gd name="T90" fmla="*/ 597 w 620"/>
                    <a:gd name="T91" fmla="*/ 34 h 443"/>
                    <a:gd name="T92" fmla="*/ 605 w 620"/>
                    <a:gd name="T93" fmla="*/ 38 h 4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20"/>
                    <a:gd name="T142" fmla="*/ 0 h 443"/>
                    <a:gd name="T143" fmla="*/ 620 w 620"/>
                    <a:gd name="T144" fmla="*/ 443 h 4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20" h="443">
                      <a:moveTo>
                        <a:pt x="620" y="134"/>
                      </a:moveTo>
                      <a:lnTo>
                        <a:pt x="618" y="112"/>
                      </a:lnTo>
                      <a:lnTo>
                        <a:pt x="616" y="91"/>
                      </a:lnTo>
                      <a:lnTo>
                        <a:pt x="612" y="70"/>
                      </a:lnTo>
                      <a:lnTo>
                        <a:pt x="609" y="51"/>
                      </a:lnTo>
                      <a:lnTo>
                        <a:pt x="605" y="47"/>
                      </a:lnTo>
                      <a:lnTo>
                        <a:pt x="601" y="45"/>
                      </a:lnTo>
                      <a:lnTo>
                        <a:pt x="607" y="66"/>
                      </a:lnTo>
                      <a:lnTo>
                        <a:pt x="612" y="89"/>
                      </a:lnTo>
                      <a:lnTo>
                        <a:pt x="614" y="112"/>
                      </a:lnTo>
                      <a:lnTo>
                        <a:pt x="614" y="134"/>
                      </a:lnTo>
                      <a:lnTo>
                        <a:pt x="614" y="165"/>
                      </a:lnTo>
                      <a:lnTo>
                        <a:pt x="609" y="195"/>
                      </a:lnTo>
                      <a:lnTo>
                        <a:pt x="601" y="225"/>
                      </a:lnTo>
                      <a:lnTo>
                        <a:pt x="592" y="254"/>
                      </a:lnTo>
                      <a:lnTo>
                        <a:pt x="578" y="280"/>
                      </a:lnTo>
                      <a:lnTo>
                        <a:pt x="563" y="305"/>
                      </a:lnTo>
                      <a:lnTo>
                        <a:pt x="546" y="328"/>
                      </a:lnTo>
                      <a:lnTo>
                        <a:pt x="525" y="351"/>
                      </a:lnTo>
                      <a:lnTo>
                        <a:pt x="504" y="369"/>
                      </a:lnTo>
                      <a:lnTo>
                        <a:pt x="480" y="387"/>
                      </a:lnTo>
                      <a:lnTo>
                        <a:pt x="455" y="402"/>
                      </a:lnTo>
                      <a:lnTo>
                        <a:pt x="428" y="415"/>
                      </a:lnTo>
                      <a:lnTo>
                        <a:pt x="400" y="426"/>
                      </a:lnTo>
                      <a:lnTo>
                        <a:pt x="371" y="434"/>
                      </a:lnTo>
                      <a:lnTo>
                        <a:pt x="341" y="438"/>
                      </a:lnTo>
                      <a:lnTo>
                        <a:pt x="309" y="440"/>
                      </a:lnTo>
                      <a:lnTo>
                        <a:pt x="279" y="438"/>
                      </a:lnTo>
                      <a:lnTo>
                        <a:pt x="248" y="434"/>
                      </a:lnTo>
                      <a:lnTo>
                        <a:pt x="218" y="426"/>
                      </a:lnTo>
                      <a:lnTo>
                        <a:pt x="191" y="415"/>
                      </a:lnTo>
                      <a:lnTo>
                        <a:pt x="165" y="402"/>
                      </a:lnTo>
                      <a:lnTo>
                        <a:pt x="138" y="387"/>
                      </a:lnTo>
                      <a:lnTo>
                        <a:pt x="115" y="369"/>
                      </a:lnTo>
                      <a:lnTo>
                        <a:pt x="95" y="351"/>
                      </a:lnTo>
                      <a:lnTo>
                        <a:pt x="74" y="328"/>
                      </a:lnTo>
                      <a:lnTo>
                        <a:pt x="57" y="305"/>
                      </a:lnTo>
                      <a:lnTo>
                        <a:pt x="41" y="280"/>
                      </a:lnTo>
                      <a:lnTo>
                        <a:pt x="28" y="254"/>
                      </a:lnTo>
                      <a:lnTo>
                        <a:pt x="19" y="225"/>
                      </a:lnTo>
                      <a:lnTo>
                        <a:pt x="11" y="195"/>
                      </a:lnTo>
                      <a:lnTo>
                        <a:pt x="5" y="165"/>
                      </a:lnTo>
                      <a:lnTo>
                        <a:pt x="3" y="134"/>
                      </a:lnTo>
                      <a:lnTo>
                        <a:pt x="5" y="114"/>
                      </a:lnTo>
                      <a:lnTo>
                        <a:pt x="7" y="93"/>
                      </a:lnTo>
                      <a:lnTo>
                        <a:pt x="11" y="72"/>
                      </a:lnTo>
                      <a:lnTo>
                        <a:pt x="15" y="53"/>
                      </a:lnTo>
                      <a:lnTo>
                        <a:pt x="13" y="51"/>
                      </a:lnTo>
                      <a:lnTo>
                        <a:pt x="11" y="51"/>
                      </a:lnTo>
                      <a:lnTo>
                        <a:pt x="5" y="70"/>
                      </a:lnTo>
                      <a:lnTo>
                        <a:pt x="2" y="91"/>
                      </a:lnTo>
                      <a:lnTo>
                        <a:pt x="0" y="112"/>
                      </a:lnTo>
                      <a:lnTo>
                        <a:pt x="0" y="134"/>
                      </a:lnTo>
                      <a:lnTo>
                        <a:pt x="2" y="167"/>
                      </a:lnTo>
                      <a:lnTo>
                        <a:pt x="5" y="197"/>
                      </a:lnTo>
                      <a:lnTo>
                        <a:pt x="13" y="225"/>
                      </a:lnTo>
                      <a:lnTo>
                        <a:pt x="24" y="254"/>
                      </a:lnTo>
                      <a:lnTo>
                        <a:pt x="38" y="282"/>
                      </a:lnTo>
                      <a:lnTo>
                        <a:pt x="53" y="307"/>
                      </a:lnTo>
                      <a:lnTo>
                        <a:pt x="70" y="332"/>
                      </a:lnTo>
                      <a:lnTo>
                        <a:pt x="91" y="352"/>
                      </a:lnTo>
                      <a:lnTo>
                        <a:pt x="112" y="373"/>
                      </a:lnTo>
                      <a:lnTo>
                        <a:pt x="136" y="390"/>
                      </a:lnTo>
                      <a:lnTo>
                        <a:pt x="161" y="407"/>
                      </a:lnTo>
                      <a:lnTo>
                        <a:pt x="189" y="421"/>
                      </a:lnTo>
                      <a:lnTo>
                        <a:pt x="218" y="430"/>
                      </a:lnTo>
                      <a:lnTo>
                        <a:pt x="246" y="438"/>
                      </a:lnTo>
                      <a:lnTo>
                        <a:pt x="279" y="443"/>
                      </a:lnTo>
                      <a:lnTo>
                        <a:pt x="309" y="443"/>
                      </a:lnTo>
                      <a:lnTo>
                        <a:pt x="341" y="443"/>
                      </a:lnTo>
                      <a:lnTo>
                        <a:pt x="371" y="438"/>
                      </a:lnTo>
                      <a:lnTo>
                        <a:pt x="402" y="430"/>
                      </a:lnTo>
                      <a:lnTo>
                        <a:pt x="430" y="421"/>
                      </a:lnTo>
                      <a:lnTo>
                        <a:pt x="457" y="407"/>
                      </a:lnTo>
                      <a:lnTo>
                        <a:pt x="483" y="390"/>
                      </a:lnTo>
                      <a:lnTo>
                        <a:pt x="506" y="373"/>
                      </a:lnTo>
                      <a:lnTo>
                        <a:pt x="529" y="352"/>
                      </a:lnTo>
                      <a:lnTo>
                        <a:pt x="548" y="332"/>
                      </a:lnTo>
                      <a:lnTo>
                        <a:pt x="567" y="307"/>
                      </a:lnTo>
                      <a:lnTo>
                        <a:pt x="582" y="282"/>
                      </a:lnTo>
                      <a:lnTo>
                        <a:pt x="595" y="254"/>
                      </a:lnTo>
                      <a:lnTo>
                        <a:pt x="605" y="225"/>
                      </a:lnTo>
                      <a:lnTo>
                        <a:pt x="612" y="197"/>
                      </a:lnTo>
                      <a:lnTo>
                        <a:pt x="618" y="167"/>
                      </a:lnTo>
                      <a:lnTo>
                        <a:pt x="620" y="134"/>
                      </a:lnTo>
                      <a:close/>
                      <a:moveTo>
                        <a:pt x="605" y="38"/>
                      </a:moveTo>
                      <a:lnTo>
                        <a:pt x="597" y="19"/>
                      </a:lnTo>
                      <a:lnTo>
                        <a:pt x="590" y="0"/>
                      </a:lnTo>
                      <a:lnTo>
                        <a:pt x="588" y="2"/>
                      </a:lnTo>
                      <a:lnTo>
                        <a:pt x="586" y="2"/>
                      </a:lnTo>
                      <a:lnTo>
                        <a:pt x="592" y="17"/>
                      </a:lnTo>
                      <a:lnTo>
                        <a:pt x="597" y="34"/>
                      </a:lnTo>
                      <a:lnTo>
                        <a:pt x="601" y="36"/>
                      </a:lnTo>
                      <a:lnTo>
                        <a:pt x="605" y="38"/>
                      </a:lnTo>
                      <a:close/>
                    </a:path>
                  </a:pathLst>
                </a:custGeom>
                <a:solidFill>
                  <a:srgbClr val="BFBEDB"/>
                </a:solidFill>
                <a:ln w="9525">
                  <a:noFill/>
                  <a:round/>
                  <a:headEnd/>
                  <a:tailEnd/>
                </a:ln>
              </p:spPr>
              <p:txBody>
                <a:bodyPr/>
                <a:lstStyle/>
                <a:p>
                  <a:endParaRPr lang="en-US"/>
                </a:p>
              </p:txBody>
            </p:sp>
            <p:sp>
              <p:nvSpPr>
                <p:cNvPr id="22046" name="Freeform 625"/>
                <p:cNvSpPr>
                  <a:spLocks noEditPoints="1"/>
                </p:cNvSpPr>
                <p:nvPr/>
              </p:nvSpPr>
              <p:spPr bwMode="auto">
                <a:xfrm>
                  <a:off x="1531" y="2140"/>
                  <a:ext cx="616" cy="440"/>
                </a:xfrm>
                <a:custGeom>
                  <a:avLst/>
                  <a:gdLst>
                    <a:gd name="T0" fmla="*/ 614 w 616"/>
                    <a:gd name="T1" fmla="*/ 110 h 440"/>
                    <a:gd name="T2" fmla="*/ 609 w 616"/>
                    <a:gd name="T3" fmla="*/ 66 h 440"/>
                    <a:gd name="T4" fmla="*/ 599 w 616"/>
                    <a:gd name="T5" fmla="*/ 43 h 440"/>
                    <a:gd name="T6" fmla="*/ 603 w 616"/>
                    <a:gd name="T7" fmla="*/ 62 h 440"/>
                    <a:gd name="T8" fmla="*/ 610 w 616"/>
                    <a:gd name="T9" fmla="*/ 108 h 440"/>
                    <a:gd name="T10" fmla="*/ 609 w 616"/>
                    <a:gd name="T11" fmla="*/ 163 h 440"/>
                    <a:gd name="T12" fmla="*/ 597 w 616"/>
                    <a:gd name="T13" fmla="*/ 221 h 440"/>
                    <a:gd name="T14" fmla="*/ 574 w 616"/>
                    <a:gd name="T15" fmla="*/ 276 h 440"/>
                    <a:gd name="T16" fmla="*/ 542 w 616"/>
                    <a:gd name="T17" fmla="*/ 326 h 440"/>
                    <a:gd name="T18" fmla="*/ 500 w 616"/>
                    <a:gd name="T19" fmla="*/ 366 h 440"/>
                    <a:gd name="T20" fmla="*/ 453 w 616"/>
                    <a:gd name="T21" fmla="*/ 398 h 440"/>
                    <a:gd name="T22" fmla="*/ 398 w 616"/>
                    <a:gd name="T23" fmla="*/ 422 h 440"/>
                    <a:gd name="T24" fmla="*/ 339 w 616"/>
                    <a:gd name="T25" fmla="*/ 434 h 440"/>
                    <a:gd name="T26" fmla="*/ 277 w 616"/>
                    <a:gd name="T27" fmla="*/ 434 h 440"/>
                    <a:gd name="T28" fmla="*/ 218 w 616"/>
                    <a:gd name="T29" fmla="*/ 422 h 440"/>
                    <a:gd name="T30" fmla="*/ 163 w 616"/>
                    <a:gd name="T31" fmla="*/ 398 h 440"/>
                    <a:gd name="T32" fmla="*/ 115 w 616"/>
                    <a:gd name="T33" fmla="*/ 366 h 440"/>
                    <a:gd name="T34" fmla="*/ 74 w 616"/>
                    <a:gd name="T35" fmla="*/ 326 h 440"/>
                    <a:gd name="T36" fmla="*/ 41 w 616"/>
                    <a:gd name="T37" fmla="*/ 276 h 440"/>
                    <a:gd name="T38" fmla="*/ 19 w 616"/>
                    <a:gd name="T39" fmla="*/ 221 h 440"/>
                    <a:gd name="T40" fmla="*/ 5 w 616"/>
                    <a:gd name="T41" fmla="*/ 163 h 440"/>
                    <a:gd name="T42" fmla="*/ 5 w 616"/>
                    <a:gd name="T43" fmla="*/ 112 h 440"/>
                    <a:gd name="T44" fmla="*/ 11 w 616"/>
                    <a:gd name="T45" fmla="*/ 72 h 440"/>
                    <a:gd name="T46" fmla="*/ 13 w 616"/>
                    <a:gd name="T47" fmla="*/ 51 h 440"/>
                    <a:gd name="T48" fmla="*/ 7 w 616"/>
                    <a:gd name="T49" fmla="*/ 70 h 440"/>
                    <a:gd name="T50" fmla="*/ 1 w 616"/>
                    <a:gd name="T51" fmla="*/ 112 h 440"/>
                    <a:gd name="T52" fmla="*/ 1 w 616"/>
                    <a:gd name="T53" fmla="*/ 163 h 440"/>
                    <a:gd name="T54" fmla="*/ 13 w 616"/>
                    <a:gd name="T55" fmla="*/ 223 h 440"/>
                    <a:gd name="T56" fmla="*/ 38 w 616"/>
                    <a:gd name="T57" fmla="*/ 278 h 440"/>
                    <a:gd name="T58" fmla="*/ 70 w 616"/>
                    <a:gd name="T59" fmla="*/ 328 h 440"/>
                    <a:gd name="T60" fmla="*/ 112 w 616"/>
                    <a:gd name="T61" fmla="*/ 369 h 440"/>
                    <a:gd name="T62" fmla="*/ 161 w 616"/>
                    <a:gd name="T63" fmla="*/ 404 h 440"/>
                    <a:gd name="T64" fmla="*/ 216 w 616"/>
                    <a:gd name="T65" fmla="*/ 426 h 440"/>
                    <a:gd name="T66" fmla="*/ 277 w 616"/>
                    <a:gd name="T67" fmla="*/ 438 h 440"/>
                    <a:gd name="T68" fmla="*/ 339 w 616"/>
                    <a:gd name="T69" fmla="*/ 438 h 440"/>
                    <a:gd name="T70" fmla="*/ 400 w 616"/>
                    <a:gd name="T71" fmla="*/ 426 h 440"/>
                    <a:gd name="T72" fmla="*/ 455 w 616"/>
                    <a:gd name="T73" fmla="*/ 404 h 440"/>
                    <a:gd name="T74" fmla="*/ 504 w 616"/>
                    <a:gd name="T75" fmla="*/ 369 h 440"/>
                    <a:gd name="T76" fmla="*/ 546 w 616"/>
                    <a:gd name="T77" fmla="*/ 328 h 440"/>
                    <a:gd name="T78" fmla="*/ 578 w 616"/>
                    <a:gd name="T79" fmla="*/ 278 h 440"/>
                    <a:gd name="T80" fmla="*/ 601 w 616"/>
                    <a:gd name="T81" fmla="*/ 223 h 440"/>
                    <a:gd name="T82" fmla="*/ 614 w 616"/>
                    <a:gd name="T83" fmla="*/ 163 h 440"/>
                    <a:gd name="T84" fmla="*/ 599 w 616"/>
                    <a:gd name="T85" fmla="*/ 34 h 440"/>
                    <a:gd name="T86" fmla="*/ 586 w 616"/>
                    <a:gd name="T87" fmla="*/ 0 h 440"/>
                    <a:gd name="T88" fmla="*/ 582 w 616"/>
                    <a:gd name="T89" fmla="*/ 2 h 440"/>
                    <a:gd name="T90" fmla="*/ 582 w 616"/>
                    <a:gd name="T91" fmla="*/ 2 h 440"/>
                    <a:gd name="T92" fmla="*/ 593 w 616"/>
                    <a:gd name="T93" fmla="*/ 30 h 440"/>
                    <a:gd name="T94" fmla="*/ 599 w 616"/>
                    <a:gd name="T95" fmla="*/ 34 h 4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6"/>
                    <a:gd name="T145" fmla="*/ 0 h 440"/>
                    <a:gd name="T146" fmla="*/ 616 w 616"/>
                    <a:gd name="T147" fmla="*/ 440 h 4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6" h="440">
                      <a:moveTo>
                        <a:pt x="616" y="132"/>
                      </a:moveTo>
                      <a:lnTo>
                        <a:pt x="614" y="110"/>
                      </a:lnTo>
                      <a:lnTo>
                        <a:pt x="612" y="89"/>
                      </a:lnTo>
                      <a:lnTo>
                        <a:pt x="609" y="66"/>
                      </a:lnTo>
                      <a:lnTo>
                        <a:pt x="603" y="45"/>
                      </a:lnTo>
                      <a:lnTo>
                        <a:pt x="599" y="43"/>
                      </a:lnTo>
                      <a:lnTo>
                        <a:pt x="597" y="41"/>
                      </a:lnTo>
                      <a:lnTo>
                        <a:pt x="603" y="62"/>
                      </a:lnTo>
                      <a:lnTo>
                        <a:pt x="607" y="85"/>
                      </a:lnTo>
                      <a:lnTo>
                        <a:pt x="610" y="108"/>
                      </a:lnTo>
                      <a:lnTo>
                        <a:pt x="610" y="132"/>
                      </a:lnTo>
                      <a:lnTo>
                        <a:pt x="609" y="163"/>
                      </a:lnTo>
                      <a:lnTo>
                        <a:pt x="605" y="193"/>
                      </a:lnTo>
                      <a:lnTo>
                        <a:pt x="597" y="221"/>
                      </a:lnTo>
                      <a:lnTo>
                        <a:pt x="588" y="250"/>
                      </a:lnTo>
                      <a:lnTo>
                        <a:pt x="574" y="276"/>
                      </a:lnTo>
                      <a:lnTo>
                        <a:pt x="559" y="301"/>
                      </a:lnTo>
                      <a:lnTo>
                        <a:pt x="542" y="326"/>
                      </a:lnTo>
                      <a:lnTo>
                        <a:pt x="521" y="347"/>
                      </a:lnTo>
                      <a:lnTo>
                        <a:pt x="500" y="366"/>
                      </a:lnTo>
                      <a:lnTo>
                        <a:pt x="478" y="383"/>
                      </a:lnTo>
                      <a:lnTo>
                        <a:pt x="453" y="398"/>
                      </a:lnTo>
                      <a:lnTo>
                        <a:pt x="426" y="411"/>
                      </a:lnTo>
                      <a:lnTo>
                        <a:pt x="398" y="422"/>
                      </a:lnTo>
                      <a:lnTo>
                        <a:pt x="369" y="428"/>
                      </a:lnTo>
                      <a:lnTo>
                        <a:pt x="339" y="434"/>
                      </a:lnTo>
                      <a:lnTo>
                        <a:pt x="307" y="436"/>
                      </a:lnTo>
                      <a:lnTo>
                        <a:pt x="277" y="434"/>
                      </a:lnTo>
                      <a:lnTo>
                        <a:pt x="246" y="428"/>
                      </a:lnTo>
                      <a:lnTo>
                        <a:pt x="218" y="422"/>
                      </a:lnTo>
                      <a:lnTo>
                        <a:pt x="189" y="411"/>
                      </a:lnTo>
                      <a:lnTo>
                        <a:pt x="163" y="398"/>
                      </a:lnTo>
                      <a:lnTo>
                        <a:pt x="138" y="383"/>
                      </a:lnTo>
                      <a:lnTo>
                        <a:pt x="115" y="366"/>
                      </a:lnTo>
                      <a:lnTo>
                        <a:pt x="93" y="347"/>
                      </a:lnTo>
                      <a:lnTo>
                        <a:pt x="74" y="326"/>
                      </a:lnTo>
                      <a:lnTo>
                        <a:pt x="56" y="301"/>
                      </a:lnTo>
                      <a:lnTo>
                        <a:pt x="41" y="276"/>
                      </a:lnTo>
                      <a:lnTo>
                        <a:pt x="28" y="250"/>
                      </a:lnTo>
                      <a:lnTo>
                        <a:pt x="19" y="221"/>
                      </a:lnTo>
                      <a:lnTo>
                        <a:pt x="11" y="193"/>
                      </a:lnTo>
                      <a:lnTo>
                        <a:pt x="5" y="163"/>
                      </a:lnTo>
                      <a:lnTo>
                        <a:pt x="5" y="132"/>
                      </a:lnTo>
                      <a:lnTo>
                        <a:pt x="5" y="112"/>
                      </a:lnTo>
                      <a:lnTo>
                        <a:pt x="7" y="91"/>
                      </a:lnTo>
                      <a:lnTo>
                        <a:pt x="11" y="72"/>
                      </a:lnTo>
                      <a:lnTo>
                        <a:pt x="15" y="51"/>
                      </a:lnTo>
                      <a:lnTo>
                        <a:pt x="13" y="51"/>
                      </a:lnTo>
                      <a:lnTo>
                        <a:pt x="11" y="49"/>
                      </a:lnTo>
                      <a:lnTo>
                        <a:pt x="7" y="70"/>
                      </a:lnTo>
                      <a:lnTo>
                        <a:pt x="3" y="91"/>
                      </a:lnTo>
                      <a:lnTo>
                        <a:pt x="1" y="112"/>
                      </a:lnTo>
                      <a:lnTo>
                        <a:pt x="0" y="132"/>
                      </a:lnTo>
                      <a:lnTo>
                        <a:pt x="1" y="163"/>
                      </a:lnTo>
                      <a:lnTo>
                        <a:pt x="5" y="195"/>
                      </a:lnTo>
                      <a:lnTo>
                        <a:pt x="13" y="223"/>
                      </a:lnTo>
                      <a:lnTo>
                        <a:pt x="24" y="252"/>
                      </a:lnTo>
                      <a:lnTo>
                        <a:pt x="38" y="278"/>
                      </a:lnTo>
                      <a:lnTo>
                        <a:pt x="53" y="305"/>
                      </a:lnTo>
                      <a:lnTo>
                        <a:pt x="70" y="328"/>
                      </a:lnTo>
                      <a:lnTo>
                        <a:pt x="91" y="350"/>
                      </a:lnTo>
                      <a:lnTo>
                        <a:pt x="112" y="369"/>
                      </a:lnTo>
                      <a:lnTo>
                        <a:pt x="136" y="386"/>
                      </a:lnTo>
                      <a:lnTo>
                        <a:pt x="161" y="404"/>
                      </a:lnTo>
                      <a:lnTo>
                        <a:pt x="187" y="415"/>
                      </a:lnTo>
                      <a:lnTo>
                        <a:pt x="216" y="426"/>
                      </a:lnTo>
                      <a:lnTo>
                        <a:pt x="246" y="434"/>
                      </a:lnTo>
                      <a:lnTo>
                        <a:pt x="277" y="438"/>
                      </a:lnTo>
                      <a:lnTo>
                        <a:pt x="307" y="440"/>
                      </a:lnTo>
                      <a:lnTo>
                        <a:pt x="339" y="438"/>
                      </a:lnTo>
                      <a:lnTo>
                        <a:pt x="369" y="434"/>
                      </a:lnTo>
                      <a:lnTo>
                        <a:pt x="400" y="426"/>
                      </a:lnTo>
                      <a:lnTo>
                        <a:pt x="428" y="415"/>
                      </a:lnTo>
                      <a:lnTo>
                        <a:pt x="455" y="404"/>
                      </a:lnTo>
                      <a:lnTo>
                        <a:pt x="480" y="386"/>
                      </a:lnTo>
                      <a:lnTo>
                        <a:pt x="504" y="369"/>
                      </a:lnTo>
                      <a:lnTo>
                        <a:pt x="525" y="350"/>
                      </a:lnTo>
                      <a:lnTo>
                        <a:pt x="546" y="328"/>
                      </a:lnTo>
                      <a:lnTo>
                        <a:pt x="563" y="305"/>
                      </a:lnTo>
                      <a:lnTo>
                        <a:pt x="578" y="278"/>
                      </a:lnTo>
                      <a:lnTo>
                        <a:pt x="591" y="252"/>
                      </a:lnTo>
                      <a:lnTo>
                        <a:pt x="601" y="223"/>
                      </a:lnTo>
                      <a:lnTo>
                        <a:pt x="609" y="195"/>
                      </a:lnTo>
                      <a:lnTo>
                        <a:pt x="614" y="163"/>
                      </a:lnTo>
                      <a:lnTo>
                        <a:pt x="616" y="132"/>
                      </a:lnTo>
                      <a:close/>
                      <a:moveTo>
                        <a:pt x="599" y="34"/>
                      </a:moveTo>
                      <a:lnTo>
                        <a:pt x="593" y="17"/>
                      </a:lnTo>
                      <a:lnTo>
                        <a:pt x="586" y="0"/>
                      </a:lnTo>
                      <a:lnTo>
                        <a:pt x="582" y="0"/>
                      </a:lnTo>
                      <a:lnTo>
                        <a:pt x="582" y="2"/>
                      </a:lnTo>
                      <a:lnTo>
                        <a:pt x="588" y="15"/>
                      </a:lnTo>
                      <a:lnTo>
                        <a:pt x="593" y="30"/>
                      </a:lnTo>
                      <a:lnTo>
                        <a:pt x="595" y="32"/>
                      </a:lnTo>
                      <a:lnTo>
                        <a:pt x="599" y="34"/>
                      </a:lnTo>
                      <a:close/>
                    </a:path>
                  </a:pathLst>
                </a:custGeom>
                <a:solidFill>
                  <a:srgbClr val="C1C0DC"/>
                </a:solidFill>
                <a:ln w="9525">
                  <a:noFill/>
                  <a:round/>
                  <a:headEnd/>
                  <a:tailEnd/>
                </a:ln>
              </p:spPr>
              <p:txBody>
                <a:bodyPr/>
                <a:lstStyle/>
                <a:p>
                  <a:endParaRPr lang="en-US"/>
                </a:p>
              </p:txBody>
            </p:sp>
            <p:sp>
              <p:nvSpPr>
                <p:cNvPr id="22047" name="Freeform 626"/>
                <p:cNvSpPr>
                  <a:spLocks noEditPoints="1"/>
                </p:cNvSpPr>
                <p:nvPr/>
              </p:nvSpPr>
              <p:spPr bwMode="auto">
                <a:xfrm>
                  <a:off x="1532" y="2140"/>
                  <a:ext cx="611" cy="438"/>
                </a:xfrm>
                <a:custGeom>
                  <a:avLst/>
                  <a:gdLst>
                    <a:gd name="T0" fmla="*/ 611 w 611"/>
                    <a:gd name="T1" fmla="*/ 110 h 438"/>
                    <a:gd name="T2" fmla="*/ 604 w 611"/>
                    <a:gd name="T3" fmla="*/ 64 h 438"/>
                    <a:gd name="T4" fmla="*/ 596 w 611"/>
                    <a:gd name="T5" fmla="*/ 41 h 438"/>
                    <a:gd name="T6" fmla="*/ 600 w 611"/>
                    <a:gd name="T7" fmla="*/ 60 h 438"/>
                    <a:gd name="T8" fmla="*/ 606 w 611"/>
                    <a:gd name="T9" fmla="*/ 108 h 438"/>
                    <a:gd name="T10" fmla="*/ 606 w 611"/>
                    <a:gd name="T11" fmla="*/ 163 h 438"/>
                    <a:gd name="T12" fmla="*/ 594 w 611"/>
                    <a:gd name="T13" fmla="*/ 221 h 438"/>
                    <a:gd name="T14" fmla="*/ 571 w 611"/>
                    <a:gd name="T15" fmla="*/ 275 h 438"/>
                    <a:gd name="T16" fmla="*/ 539 w 611"/>
                    <a:gd name="T17" fmla="*/ 324 h 438"/>
                    <a:gd name="T18" fmla="*/ 497 w 611"/>
                    <a:gd name="T19" fmla="*/ 364 h 438"/>
                    <a:gd name="T20" fmla="*/ 450 w 611"/>
                    <a:gd name="T21" fmla="*/ 396 h 438"/>
                    <a:gd name="T22" fmla="*/ 397 w 611"/>
                    <a:gd name="T23" fmla="*/ 419 h 438"/>
                    <a:gd name="T24" fmla="*/ 338 w 611"/>
                    <a:gd name="T25" fmla="*/ 432 h 438"/>
                    <a:gd name="T26" fmla="*/ 276 w 611"/>
                    <a:gd name="T27" fmla="*/ 432 h 438"/>
                    <a:gd name="T28" fmla="*/ 217 w 611"/>
                    <a:gd name="T29" fmla="*/ 419 h 438"/>
                    <a:gd name="T30" fmla="*/ 164 w 611"/>
                    <a:gd name="T31" fmla="*/ 396 h 438"/>
                    <a:gd name="T32" fmla="*/ 114 w 611"/>
                    <a:gd name="T33" fmla="*/ 364 h 438"/>
                    <a:gd name="T34" fmla="*/ 74 w 611"/>
                    <a:gd name="T35" fmla="*/ 324 h 438"/>
                    <a:gd name="T36" fmla="*/ 42 w 611"/>
                    <a:gd name="T37" fmla="*/ 275 h 438"/>
                    <a:gd name="T38" fmla="*/ 19 w 611"/>
                    <a:gd name="T39" fmla="*/ 221 h 438"/>
                    <a:gd name="T40" fmla="*/ 8 w 611"/>
                    <a:gd name="T41" fmla="*/ 163 h 438"/>
                    <a:gd name="T42" fmla="*/ 6 w 611"/>
                    <a:gd name="T43" fmla="*/ 112 h 438"/>
                    <a:gd name="T44" fmla="*/ 12 w 611"/>
                    <a:gd name="T45" fmla="*/ 72 h 438"/>
                    <a:gd name="T46" fmla="*/ 14 w 611"/>
                    <a:gd name="T47" fmla="*/ 51 h 438"/>
                    <a:gd name="T48" fmla="*/ 8 w 611"/>
                    <a:gd name="T49" fmla="*/ 70 h 438"/>
                    <a:gd name="T50" fmla="*/ 2 w 611"/>
                    <a:gd name="T51" fmla="*/ 112 h 438"/>
                    <a:gd name="T52" fmla="*/ 2 w 611"/>
                    <a:gd name="T53" fmla="*/ 163 h 438"/>
                    <a:gd name="T54" fmla="*/ 16 w 611"/>
                    <a:gd name="T55" fmla="*/ 223 h 438"/>
                    <a:gd name="T56" fmla="*/ 38 w 611"/>
                    <a:gd name="T57" fmla="*/ 278 h 438"/>
                    <a:gd name="T58" fmla="*/ 71 w 611"/>
                    <a:gd name="T59" fmla="*/ 326 h 438"/>
                    <a:gd name="T60" fmla="*/ 112 w 611"/>
                    <a:gd name="T61" fmla="*/ 367 h 438"/>
                    <a:gd name="T62" fmla="*/ 162 w 611"/>
                    <a:gd name="T63" fmla="*/ 400 h 438"/>
                    <a:gd name="T64" fmla="*/ 215 w 611"/>
                    <a:gd name="T65" fmla="*/ 424 h 438"/>
                    <a:gd name="T66" fmla="*/ 276 w 611"/>
                    <a:gd name="T67" fmla="*/ 436 h 438"/>
                    <a:gd name="T68" fmla="*/ 338 w 611"/>
                    <a:gd name="T69" fmla="*/ 436 h 438"/>
                    <a:gd name="T70" fmla="*/ 397 w 611"/>
                    <a:gd name="T71" fmla="*/ 424 h 438"/>
                    <a:gd name="T72" fmla="*/ 452 w 611"/>
                    <a:gd name="T73" fmla="*/ 400 h 438"/>
                    <a:gd name="T74" fmla="*/ 501 w 611"/>
                    <a:gd name="T75" fmla="*/ 367 h 438"/>
                    <a:gd name="T76" fmla="*/ 543 w 611"/>
                    <a:gd name="T77" fmla="*/ 326 h 438"/>
                    <a:gd name="T78" fmla="*/ 575 w 611"/>
                    <a:gd name="T79" fmla="*/ 278 h 438"/>
                    <a:gd name="T80" fmla="*/ 598 w 611"/>
                    <a:gd name="T81" fmla="*/ 223 h 438"/>
                    <a:gd name="T82" fmla="*/ 611 w 611"/>
                    <a:gd name="T83" fmla="*/ 163 h 438"/>
                    <a:gd name="T84" fmla="*/ 594 w 611"/>
                    <a:gd name="T85" fmla="*/ 32 h 438"/>
                    <a:gd name="T86" fmla="*/ 583 w 611"/>
                    <a:gd name="T87" fmla="*/ 0 h 438"/>
                    <a:gd name="T88" fmla="*/ 581 w 611"/>
                    <a:gd name="T89" fmla="*/ 2 h 438"/>
                    <a:gd name="T90" fmla="*/ 579 w 611"/>
                    <a:gd name="T91" fmla="*/ 3 h 438"/>
                    <a:gd name="T92" fmla="*/ 589 w 611"/>
                    <a:gd name="T93" fmla="*/ 28 h 438"/>
                    <a:gd name="T94" fmla="*/ 594 w 611"/>
                    <a:gd name="T95" fmla="*/ 32 h 4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11"/>
                    <a:gd name="T145" fmla="*/ 0 h 438"/>
                    <a:gd name="T146" fmla="*/ 611 w 611"/>
                    <a:gd name="T147" fmla="*/ 438 h 4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11" h="438">
                      <a:moveTo>
                        <a:pt x="611" y="132"/>
                      </a:moveTo>
                      <a:lnTo>
                        <a:pt x="611" y="110"/>
                      </a:lnTo>
                      <a:lnTo>
                        <a:pt x="609" y="87"/>
                      </a:lnTo>
                      <a:lnTo>
                        <a:pt x="604" y="64"/>
                      </a:lnTo>
                      <a:lnTo>
                        <a:pt x="598" y="43"/>
                      </a:lnTo>
                      <a:lnTo>
                        <a:pt x="596" y="41"/>
                      </a:lnTo>
                      <a:lnTo>
                        <a:pt x="592" y="39"/>
                      </a:lnTo>
                      <a:lnTo>
                        <a:pt x="600" y="60"/>
                      </a:lnTo>
                      <a:lnTo>
                        <a:pt x="604" y="85"/>
                      </a:lnTo>
                      <a:lnTo>
                        <a:pt x="606" y="108"/>
                      </a:lnTo>
                      <a:lnTo>
                        <a:pt x="608" y="132"/>
                      </a:lnTo>
                      <a:lnTo>
                        <a:pt x="606" y="163"/>
                      </a:lnTo>
                      <a:lnTo>
                        <a:pt x="602" y="193"/>
                      </a:lnTo>
                      <a:lnTo>
                        <a:pt x="594" y="221"/>
                      </a:lnTo>
                      <a:lnTo>
                        <a:pt x="583" y="250"/>
                      </a:lnTo>
                      <a:lnTo>
                        <a:pt x="571" y="275"/>
                      </a:lnTo>
                      <a:lnTo>
                        <a:pt x="556" y="301"/>
                      </a:lnTo>
                      <a:lnTo>
                        <a:pt x="539" y="324"/>
                      </a:lnTo>
                      <a:lnTo>
                        <a:pt x="520" y="345"/>
                      </a:lnTo>
                      <a:lnTo>
                        <a:pt x="497" y="364"/>
                      </a:lnTo>
                      <a:lnTo>
                        <a:pt x="475" y="381"/>
                      </a:lnTo>
                      <a:lnTo>
                        <a:pt x="450" y="396"/>
                      </a:lnTo>
                      <a:lnTo>
                        <a:pt x="424" y="409"/>
                      </a:lnTo>
                      <a:lnTo>
                        <a:pt x="397" y="419"/>
                      </a:lnTo>
                      <a:lnTo>
                        <a:pt x="367" y="426"/>
                      </a:lnTo>
                      <a:lnTo>
                        <a:pt x="338" y="432"/>
                      </a:lnTo>
                      <a:lnTo>
                        <a:pt x="306" y="434"/>
                      </a:lnTo>
                      <a:lnTo>
                        <a:pt x="276" y="432"/>
                      </a:lnTo>
                      <a:lnTo>
                        <a:pt x="245" y="426"/>
                      </a:lnTo>
                      <a:lnTo>
                        <a:pt x="217" y="419"/>
                      </a:lnTo>
                      <a:lnTo>
                        <a:pt x="190" y="409"/>
                      </a:lnTo>
                      <a:lnTo>
                        <a:pt x="164" y="396"/>
                      </a:lnTo>
                      <a:lnTo>
                        <a:pt x="139" y="381"/>
                      </a:lnTo>
                      <a:lnTo>
                        <a:pt x="114" y="364"/>
                      </a:lnTo>
                      <a:lnTo>
                        <a:pt x="93" y="345"/>
                      </a:lnTo>
                      <a:lnTo>
                        <a:pt x="74" y="324"/>
                      </a:lnTo>
                      <a:lnTo>
                        <a:pt x="57" y="301"/>
                      </a:lnTo>
                      <a:lnTo>
                        <a:pt x="42" y="275"/>
                      </a:lnTo>
                      <a:lnTo>
                        <a:pt x="29" y="250"/>
                      </a:lnTo>
                      <a:lnTo>
                        <a:pt x="19" y="221"/>
                      </a:lnTo>
                      <a:lnTo>
                        <a:pt x="12" y="193"/>
                      </a:lnTo>
                      <a:lnTo>
                        <a:pt x="8" y="163"/>
                      </a:lnTo>
                      <a:lnTo>
                        <a:pt x="6" y="132"/>
                      </a:lnTo>
                      <a:lnTo>
                        <a:pt x="6" y="112"/>
                      </a:lnTo>
                      <a:lnTo>
                        <a:pt x="8" y="93"/>
                      </a:lnTo>
                      <a:lnTo>
                        <a:pt x="12" y="72"/>
                      </a:lnTo>
                      <a:lnTo>
                        <a:pt x="16" y="53"/>
                      </a:lnTo>
                      <a:lnTo>
                        <a:pt x="14" y="51"/>
                      </a:lnTo>
                      <a:lnTo>
                        <a:pt x="12" y="51"/>
                      </a:lnTo>
                      <a:lnTo>
                        <a:pt x="8" y="70"/>
                      </a:lnTo>
                      <a:lnTo>
                        <a:pt x="4" y="91"/>
                      </a:lnTo>
                      <a:lnTo>
                        <a:pt x="2" y="112"/>
                      </a:lnTo>
                      <a:lnTo>
                        <a:pt x="0" y="132"/>
                      </a:lnTo>
                      <a:lnTo>
                        <a:pt x="2" y="163"/>
                      </a:lnTo>
                      <a:lnTo>
                        <a:pt x="8" y="193"/>
                      </a:lnTo>
                      <a:lnTo>
                        <a:pt x="16" y="223"/>
                      </a:lnTo>
                      <a:lnTo>
                        <a:pt x="25" y="252"/>
                      </a:lnTo>
                      <a:lnTo>
                        <a:pt x="38" y="278"/>
                      </a:lnTo>
                      <a:lnTo>
                        <a:pt x="54" y="303"/>
                      </a:lnTo>
                      <a:lnTo>
                        <a:pt x="71" y="326"/>
                      </a:lnTo>
                      <a:lnTo>
                        <a:pt x="92" y="349"/>
                      </a:lnTo>
                      <a:lnTo>
                        <a:pt x="112" y="367"/>
                      </a:lnTo>
                      <a:lnTo>
                        <a:pt x="135" y="385"/>
                      </a:lnTo>
                      <a:lnTo>
                        <a:pt x="162" y="400"/>
                      </a:lnTo>
                      <a:lnTo>
                        <a:pt x="188" y="413"/>
                      </a:lnTo>
                      <a:lnTo>
                        <a:pt x="215" y="424"/>
                      </a:lnTo>
                      <a:lnTo>
                        <a:pt x="245" y="432"/>
                      </a:lnTo>
                      <a:lnTo>
                        <a:pt x="276" y="436"/>
                      </a:lnTo>
                      <a:lnTo>
                        <a:pt x="306" y="438"/>
                      </a:lnTo>
                      <a:lnTo>
                        <a:pt x="338" y="436"/>
                      </a:lnTo>
                      <a:lnTo>
                        <a:pt x="368" y="432"/>
                      </a:lnTo>
                      <a:lnTo>
                        <a:pt x="397" y="424"/>
                      </a:lnTo>
                      <a:lnTo>
                        <a:pt x="425" y="413"/>
                      </a:lnTo>
                      <a:lnTo>
                        <a:pt x="452" y="400"/>
                      </a:lnTo>
                      <a:lnTo>
                        <a:pt x="477" y="385"/>
                      </a:lnTo>
                      <a:lnTo>
                        <a:pt x="501" y="367"/>
                      </a:lnTo>
                      <a:lnTo>
                        <a:pt x="522" y="349"/>
                      </a:lnTo>
                      <a:lnTo>
                        <a:pt x="543" y="326"/>
                      </a:lnTo>
                      <a:lnTo>
                        <a:pt x="560" y="303"/>
                      </a:lnTo>
                      <a:lnTo>
                        <a:pt x="575" y="278"/>
                      </a:lnTo>
                      <a:lnTo>
                        <a:pt x="589" y="252"/>
                      </a:lnTo>
                      <a:lnTo>
                        <a:pt x="598" y="223"/>
                      </a:lnTo>
                      <a:lnTo>
                        <a:pt x="606" y="193"/>
                      </a:lnTo>
                      <a:lnTo>
                        <a:pt x="611" y="163"/>
                      </a:lnTo>
                      <a:lnTo>
                        <a:pt x="611" y="132"/>
                      </a:lnTo>
                      <a:close/>
                      <a:moveTo>
                        <a:pt x="594" y="32"/>
                      </a:moveTo>
                      <a:lnTo>
                        <a:pt x="589" y="15"/>
                      </a:lnTo>
                      <a:lnTo>
                        <a:pt x="583" y="0"/>
                      </a:lnTo>
                      <a:lnTo>
                        <a:pt x="581" y="0"/>
                      </a:lnTo>
                      <a:lnTo>
                        <a:pt x="581" y="2"/>
                      </a:lnTo>
                      <a:lnTo>
                        <a:pt x="579" y="2"/>
                      </a:lnTo>
                      <a:lnTo>
                        <a:pt x="579" y="3"/>
                      </a:lnTo>
                      <a:lnTo>
                        <a:pt x="585" y="15"/>
                      </a:lnTo>
                      <a:lnTo>
                        <a:pt x="589" y="28"/>
                      </a:lnTo>
                      <a:lnTo>
                        <a:pt x="592" y="30"/>
                      </a:lnTo>
                      <a:lnTo>
                        <a:pt x="594" y="32"/>
                      </a:lnTo>
                      <a:close/>
                    </a:path>
                  </a:pathLst>
                </a:custGeom>
                <a:solidFill>
                  <a:srgbClr val="C1C0DC"/>
                </a:solidFill>
                <a:ln w="9525">
                  <a:noFill/>
                  <a:round/>
                  <a:headEnd/>
                  <a:tailEnd/>
                </a:ln>
              </p:spPr>
              <p:txBody>
                <a:bodyPr/>
                <a:lstStyle/>
                <a:p>
                  <a:endParaRPr lang="en-US"/>
                </a:p>
              </p:txBody>
            </p:sp>
            <p:sp>
              <p:nvSpPr>
                <p:cNvPr id="22048" name="Freeform 627"/>
                <p:cNvSpPr>
                  <a:spLocks noEditPoints="1"/>
                </p:cNvSpPr>
                <p:nvPr/>
              </p:nvSpPr>
              <p:spPr bwMode="auto">
                <a:xfrm>
                  <a:off x="1536" y="2142"/>
                  <a:ext cx="605" cy="434"/>
                </a:xfrm>
                <a:custGeom>
                  <a:avLst/>
                  <a:gdLst>
                    <a:gd name="T0" fmla="*/ 605 w 605"/>
                    <a:gd name="T1" fmla="*/ 106 h 434"/>
                    <a:gd name="T2" fmla="*/ 598 w 605"/>
                    <a:gd name="T3" fmla="*/ 60 h 434"/>
                    <a:gd name="T4" fmla="*/ 588 w 605"/>
                    <a:gd name="T5" fmla="*/ 37 h 434"/>
                    <a:gd name="T6" fmla="*/ 592 w 605"/>
                    <a:gd name="T7" fmla="*/ 58 h 434"/>
                    <a:gd name="T8" fmla="*/ 600 w 605"/>
                    <a:gd name="T9" fmla="*/ 106 h 434"/>
                    <a:gd name="T10" fmla="*/ 600 w 605"/>
                    <a:gd name="T11" fmla="*/ 161 h 434"/>
                    <a:gd name="T12" fmla="*/ 588 w 605"/>
                    <a:gd name="T13" fmla="*/ 219 h 434"/>
                    <a:gd name="T14" fmla="*/ 566 w 605"/>
                    <a:gd name="T15" fmla="*/ 273 h 434"/>
                    <a:gd name="T16" fmla="*/ 533 w 605"/>
                    <a:gd name="T17" fmla="*/ 320 h 434"/>
                    <a:gd name="T18" fmla="*/ 492 w 605"/>
                    <a:gd name="T19" fmla="*/ 360 h 434"/>
                    <a:gd name="T20" fmla="*/ 444 w 605"/>
                    <a:gd name="T21" fmla="*/ 392 h 434"/>
                    <a:gd name="T22" fmla="*/ 391 w 605"/>
                    <a:gd name="T23" fmla="*/ 415 h 434"/>
                    <a:gd name="T24" fmla="*/ 332 w 605"/>
                    <a:gd name="T25" fmla="*/ 426 h 434"/>
                    <a:gd name="T26" fmla="*/ 272 w 605"/>
                    <a:gd name="T27" fmla="*/ 426 h 434"/>
                    <a:gd name="T28" fmla="*/ 215 w 605"/>
                    <a:gd name="T29" fmla="*/ 415 h 434"/>
                    <a:gd name="T30" fmla="*/ 160 w 605"/>
                    <a:gd name="T31" fmla="*/ 392 h 434"/>
                    <a:gd name="T32" fmla="*/ 112 w 605"/>
                    <a:gd name="T33" fmla="*/ 360 h 434"/>
                    <a:gd name="T34" fmla="*/ 72 w 605"/>
                    <a:gd name="T35" fmla="*/ 320 h 434"/>
                    <a:gd name="T36" fmla="*/ 40 w 605"/>
                    <a:gd name="T37" fmla="*/ 273 h 434"/>
                    <a:gd name="T38" fmla="*/ 17 w 605"/>
                    <a:gd name="T39" fmla="*/ 219 h 434"/>
                    <a:gd name="T40" fmla="*/ 6 w 605"/>
                    <a:gd name="T41" fmla="*/ 161 h 434"/>
                    <a:gd name="T42" fmla="*/ 4 w 605"/>
                    <a:gd name="T43" fmla="*/ 110 h 434"/>
                    <a:gd name="T44" fmla="*/ 10 w 605"/>
                    <a:gd name="T45" fmla="*/ 72 h 434"/>
                    <a:gd name="T46" fmla="*/ 12 w 605"/>
                    <a:gd name="T47" fmla="*/ 51 h 434"/>
                    <a:gd name="T48" fmla="*/ 6 w 605"/>
                    <a:gd name="T49" fmla="*/ 70 h 434"/>
                    <a:gd name="T50" fmla="*/ 0 w 605"/>
                    <a:gd name="T51" fmla="*/ 110 h 434"/>
                    <a:gd name="T52" fmla="*/ 0 w 605"/>
                    <a:gd name="T53" fmla="*/ 161 h 434"/>
                    <a:gd name="T54" fmla="*/ 14 w 605"/>
                    <a:gd name="T55" fmla="*/ 219 h 434"/>
                    <a:gd name="T56" fmla="*/ 36 w 605"/>
                    <a:gd name="T57" fmla="*/ 274 h 434"/>
                    <a:gd name="T58" fmla="*/ 69 w 605"/>
                    <a:gd name="T59" fmla="*/ 324 h 434"/>
                    <a:gd name="T60" fmla="*/ 110 w 605"/>
                    <a:gd name="T61" fmla="*/ 364 h 434"/>
                    <a:gd name="T62" fmla="*/ 158 w 605"/>
                    <a:gd name="T63" fmla="*/ 396 h 434"/>
                    <a:gd name="T64" fmla="*/ 213 w 605"/>
                    <a:gd name="T65" fmla="*/ 420 h 434"/>
                    <a:gd name="T66" fmla="*/ 272 w 605"/>
                    <a:gd name="T67" fmla="*/ 432 h 434"/>
                    <a:gd name="T68" fmla="*/ 334 w 605"/>
                    <a:gd name="T69" fmla="*/ 432 h 434"/>
                    <a:gd name="T70" fmla="*/ 393 w 605"/>
                    <a:gd name="T71" fmla="*/ 420 h 434"/>
                    <a:gd name="T72" fmla="*/ 448 w 605"/>
                    <a:gd name="T73" fmla="*/ 396 h 434"/>
                    <a:gd name="T74" fmla="*/ 495 w 605"/>
                    <a:gd name="T75" fmla="*/ 364 h 434"/>
                    <a:gd name="T76" fmla="*/ 537 w 605"/>
                    <a:gd name="T77" fmla="*/ 324 h 434"/>
                    <a:gd name="T78" fmla="*/ 569 w 605"/>
                    <a:gd name="T79" fmla="*/ 274 h 434"/>
                    <a:gd name="T80" fmla="*/ 592 w 605"/>
                    <a:gd name="T81" fmla="*/ 219 h 434"/>
                    <a:gd name="T82" fmla="*/ 604 w 605"/>
                    <a:gd name="T83" fmla="*/ 161 h 434"/>
                    <a:gd name="T84" fmla="*/ 588 w 605"/>
                    <a:gd name="T85" fmla="*/ 28 h 434"/>
                    <a:gd name="T86" fmla="*/ 577 w 605"/>
                    <a:gd name="T87" fmla="*/ 0 h 434"/>
                    <a:gd name="T88" fmla="*/ 571 w 605"/>
                    <a:gd name="T89" fmla="*/ 1 h 434"/>
                    <a:gd name="T90" fmla="*/ 583 w 605"/>
                    <a:gd name="T91" fmla="*/ 24 h 434"/>
                    <a:gd name="T92" fmla="*/ 588 w 605"/>
                    <a:gd name="T93" fmla="*/ 28 h 4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5"/>
                    <a:gd name="T142" fmla="*/ 0 h 434"/>
                    <a:gd name="T143" fmla="*/ 605 w 605"/>
                    <a:gd name="T144" fmla="*/ 434 h 4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5" h="434">
                      <a:moveTo>
                        <a:pt x="605" y="130"/>
                      </a:moveTo>
                      <a:lnTo>
                        <a:pt x="605" y="106"/>
                      </a:lnTo>
                      <a:lnTo>
                        <a:pt x="602" y="83"/>
                      </a:lnTo>
                      <a:lnTo>
                        <a:pt x="598" y="60"/>
                      </a:lnTo>
                      <a:lnTo>
                        <a:pt x="592" y="39"/>
                      </a:lnTo>
                      <a:lnTo>
                        <a:pt x="588" y="37"/>
                      </a:lnTo>
                      <a:lnTo>
                        <a:pt x="586" y="36"/>
                      </a:lnTo>
                      <a:lnTo>
                        <a:pt x="592" y="58"/>
                      </a:lnTo>
                      <a:lnTo>
                        <a:pt x="598" y="81"/>
                      </a:lnTo>
                      <a:lnTo>
                        <a:pt x="600" y="106"/>
                      </a:lnTo>
                      <a:lnTo>
                        <a:pt x="602" y="130"/>
                      </a:lnTo>
                      <a:lnTo>
                        <a:pt x="600" y="161"/>
                      </a:lnTo>
                      <a:lnTo>
                        <a:pt x="596" y="191"/>
                      </a:lnTo>
                      <a:lnTo>
                        <a:pt x="588" y="219"/>
                      </a:lnTo>
                      <a:lnTo>
                        <a:pt x="577" y="246"/>
                      </a:lnTo>
                      <a:lnTo>
                        <a:pt x="566" y="273"/>
                      </a:lnTo>
                      <a:lnTo>
                        <a:pt x="550" y="297"/>
                      </a:lnTo>
                      <a:lnTo>
                        <a:pt x="533" y="320"/>
                      </a:lnTo>
                      <a:lnTo>
                        <a:pt x="514" y="341"/>
                      </a:lnTo>
                      <a:lnTo>
                        <a:pt x="492" y="360"/>
                      </a:lnTo>
                      <a:lnTo>
                        <a:pt x="469" y="377"/>
                      </a:lnTo>
                      <a:lnTo>
                        <a:pt x="444" y="392"/>
                      </a:lnTo>
                      <a:lnTo>
                        <a:pt x="420" y="405"/>
                      </a:lnTo>
                      <a:lnTo>
                        <a:pt x="391" y="415"/>
                      </a:lnTo>
                      <a:lnTo>
                        <a:pt x="363" y="422"/>
                      </a:lnTo>
                      <a:lnTo>
                        <a:pt x="332" y="426"/>
                      </a:lnTo>
                      <a:lnTo>
                        <a:pt x="302" y="428"/>
                      </a:lnTo>
                      <a:lnTo>
                        <a:pt x="272" y="426"/>
                      </a:lnTo>
                      <a:lnTo>
                        <a:pt x="243" y="422"/>
                      </a:lnTo>
                      <a:lnTo>
                        <a:pt x="215" y="415"/>
                      </a:lnTo>
                      <a:lnTo>
                        <a:pt x="186" y="405"/>
                      </a:lnTo>
                      <a:lnTo>
                        <a:pt x="160" y="392"/>
                      </a:lnTo>
                      <a:lnTo>
                        <a:pt x="135" y="377"/>
                      </a:lnTo>
                      <a:lnTo>
                        <a:pt x="112" y="360"/>
                      </a:lnTo>
                      <a:lnTo>
                        <a:pt x="91" y="341"/>
                      </a:lnTo>
                      <a:lnTo>
                        <a:pt x="72" y="320"/>
                      </a:lnTo>
                      <a:lnTo>
                        <a:pt x="55" y="297"/>
                      </a:lnTo>
                      <a:lnTo>
                        <a:pt x="40" y="273"/>
                      </a:lnTo>
                      <a:lnTo>
                        <a:pt x="27" y="246"/>
                      </a:lnTo>
                      <a:lnTo>
                        <a:pt x="17" y="219"/>
                      </a:lnTo>
                      <a:lnTo>
                        <a:pt x="10" y="191"/>
                      </a:lnTo>
                      <a:lnTo>
                        <a:pt x="6" y="161"/>
                      </a:lnTo>
                      <a:lnTo>
                        <a:pt x="4" y="130"/>
                      </a:lnTo>
                      <a:lnTo>
                        <a:pt x="4" y="110"/>
                      </a:lnTo>
                      <a:lnTo>
                        <a:pt x="6" y="91"/>
                      </a:lnTo>
                      <a:lnTo>
                        <a:pt x="10" y="72"/>
                      </a:lnTo>
                      <a:lnTo>
                        <a:pt x="14" y="53"/>
                      </a:lnTo>
                      <a:lnTo>
                        <a:pt x="12" y="51"/>
                      </a:lnTo>
                      <a:lnTo>
                        <a:pt x="10" y="49"/>
                      </a:lnTo>
                      <a:lnTo>
                        <a:pt x="6" y="70"/>
                      </a:lnTo>
                      <a:lnTo>
                        <a:pt x="2" y="89"/>
                      </a:lnTo>
                      <a:lnTo>
                        <a:pt x="0" y="110"/>
                      </a:lnTo>
                      <a:lnTo>
                        <a:pt x="0" y="130"/>
                      </a:lnTo>
                      <a:lnTo>
                        <a:pt x="0" y="161"/>
                      </a:lnTo>
                      <a:lnTo>
                        <a:pt x="6" y="191"/>
                      </a:lnTo>
                      <a:lnTo>
                        <a:pt x="14" y="219"/>
                      </a:lnTo>
                      <a:lnTo>
                        <a:pt x="23" y="248"/>
                      </a:lnTo>
                      <a:lnTo>
                        <a:pt x="36" y="274"/>
                      </a:lnTo>
                      <a:lnTo>
                        <a:pt x="51" y="299"/>
                      </a:lnTo>
                      <a:lnTo>
                        <a:pt x="69" y="324"/>
                      </a:lnTo>
                      <a:lnTo>
                        <a:pt x="88" y="345"/>
                      </a:lnTo>
                      <a:lnTo>
                        <a:pt x="110" y="364"/>
                      </a:lnTo>
                      <a:lnTo>
                        <a:pt x="133" y="381"/>
                      </a:lnTo>
                      <a:lnTo>
                        <a:pt x="158" y="396"/>
                      </a:lnTo>
                      <a:lnTo>
                        <a:pt x="184" y="409"/>
                      </a:lnTo>
                      <a:lnTo>
                        <a:pt x="213" y="420"/>
                      </a:lnTo>
                      <a:lnTo>
                        <a:pt x="241" y="426"/>
                      </a:lnTo>
                      <a:lnTo>
                        <a:pt x="272" y="432"/>
                      </a:lnTo>
                      <a:lnTo>
                        <a:pt x="302" y="434"/>
                      </a:lnTo>
                      <a:lnTo>
                        <a:pt x="334" y="432"/>
                      </a:lnTo>
                      <a:lnTo>
                        <a:pt x="364" y="426"/>
                      </a:lnTo>
                      <a:lnTo>
                        <a:pt x="393" y="420"/>
                      </a:lnTo>
                      <a:lnTo>
                        <a:pt x="421" y="409"/>
                      </a:lnTo>
                      <a:lnTo>
                        <a:pt x="448" y="396"/>
                      </a:lnTo>
                      <a:lnTo>
                        <a:pt x="473" y="381"/>
                      </a:lnTo>
                      <a:lnTo>
                        <a:pt x="495" y="364"/>
                      </a:lnTo>
                      <a:lnTo>
                        <a:pt x="516" y="345"/>
                      </a:lnTo>
                      <a:lnTo>
                        <a:pt x="537" y="324"/>
                      </a:lnTo>
                      <a:lnTo>
                        <a:pt x="554" y="299"/>
                      </a:lnTo>
                      <a:lnTo>
                        <a:pt x="569" y="274"/>
                      </a:lnTo>
                      <a:lnTo>
                        <a:pt x="583" y="248"/>
                      </a:lnTo>
                      <a:lnTo>
                        <a:pt x="592" y="219"/>
                      </a:lnTo>
                      <a:lnTo>
                        <a:pt x="600" y="191"/>
                      </a:lnTo>
                      <a:lnTo>
                        <a:pt x="604" y="161"/>
                      </a:lnTo>
                      <a:lnTo>
                        <a:pt x="605" y="130"/>
                      </a:lnTo>
                      <a:close/>
                      <a:moveTo>
                        <a:pt x="588" y="28"/>
                      </a:moveTo>
                      <a:lnTo>
                        <a:pt x="583" y="13"/>
                      </a:lnTo>
                      <a:lnTo>
                        <a:pt x="577" y="0"/>
                      </a:lnTo>
                      <a:lnTo>
                        <a:pt x="575" y="1"/>
                      </a:lnTo>
                      <a:lnTo>
                        <a:pt x="571" y="1"/>
                      </a:lnTo>
                      <a:lnTo>
                        <a:pt x="577" y="13"/>
                      </a:lnTo>
                      <a:lnTo>
                        <a:pt x="583" y="24"/>
                      </a:lnTo>
                      <a:lnTo>
                        <a:pt x="585" y="26"/>
                      </a:lnTo>
                      <a:lnTo>
                        <a:pt x="588" y="28"/>
                      </a:lnTo>
                      <a:close/>
                    </a:path>
                  </a:pathLst>
                </a:custGeom>
                <a:solidFill>
                  <a:srgbClr val="C1C0DC"/>
                </a:solidFill>
                <a:ln w="9525">
                  <a:noFill/>
                  <a:round/>
                  <a:headEnd/>
                  <a:tailEnd/>
                </a:ln>
              </p:spPr>
              <p:txBody>
                <a:bodyPr/>
                <a:lstStyle/>
                <a:p>
                  <a:endParaRPr lang="en-US"/>
                </a:p>
              </p:txBody>
            </p:sp>
            <p:sp>
              <p:nvSpPr>
                <p:cNvPr id="22049" name="Freeform 628"/>
                <p:cNvSpPr>
                  <a:spLocks noEditPoints="1"/>
                </p:cNvSpPr>
                <p:nvPr/>
              </p:nvSpPr>
              <p:spPr bwMode="auto">
                <a:xfrm>
                  <a:off x="1538" y="2143"/>
                  <a:ext cx="602" cy="431"/>
                </a:xfrm>
                <a:custGeom>
                  <a:avLst/>
                  <a:gdLst>
                    <a:gd name="T0" fmla="*/ 600 w 602"/>
                    <a:gd name="T1" fmla="*/ 105 h 431"/>
                    <a:gd name="T2" fmla="*/ 594 w 602"/>
                    <a:gd name="T3" fmla="*/ 57 h 431"/>
                    <a:gd name="T4" fmla="*/ 584 w 602"/>
                    <a:gd name="T5" fmla="*/ 35 h 431"/>
                    <a:gd name="T6" fmla="*/ 588 w 602"/>
                    <a:gd name="T7" fmla="*/ 55 h 431"/>
                    <a:gd name="T8" fmla="*/ 596 w 602"/>
                    <a:gd name="T9" fmla="*/ 105 h 431"/>
                    <a:gd name="T10" fmla="*/ 596 w 602"/>
                    <a:gd name="T11" fmla="*/ 160 h 431"/>
                    <a:gd name="T12" fmla="*/ 584 w 602"/>
                    <a:gd name="T13" fmla="*/ 217 h 431"/>
                    <a:gd name="T14" fmla="*/ 562 w 602"/>
                    <a:gd name="T15" fmla="*/ 270 h 431"/>
                    <a:gd name="T16" fmla="*/ 529 w 602"/>
                    <a:gd name="T17" fmla="*/ 317 h 431"/>
                    <a:gd name="T18" fmla="*/ 490 w 602"/>
                    <a:gd name="T19" fmla="*/ 357 h 431"/>
                    <a:gd name="T20" fmla="*/ 442 w 602"/>
                    <a:gd name="T21" fmla="*/ 389 h 431"/>
                    <a:gd name="T22" fmla="*/ 389 w 602"/>
                    <a:gd name="T23" fmla="*/ 412 h 431"/>
                    <a:gd name="T24" fmla="*/ 330 w 602"/>
                    <a:gd name="T25" fmla="*/ 423 h 431"/>
                    <a:gd name="T26" fmla="*/ 270 w 602"/>
                    <a:gd name="T27" fmla="*/ 423 h 431"/>
                    <a:gd name="T28" fmla="*/ 213 w 602"/>
                    <a:gd name="T29" fmla="*/ 412 h 431"/>
                    <a:gd name="T30" fmla="*/ 160 w 602"/>
                    <a:gd name="T31" fmla="*/ 389 h 431"/>
                    <a:gd name="T32" fmla="*/ 112 w 602"/>
                    <a:gd name="T33" fmla="*/ 357 h 431"/>
                    <a:gd name="T34" fmla="*/ 72 w 602"/>
                    <a:gd name="T35" fmla="*/ 317 h 431"/>
                    <a:gd name="T36" fmla="*/ 40 w 602"/>
                    <a:gd name="T37" fmla="*/ 270 h 431"/>
                    <a:gd name="T38" fmla="*/ 17 w 602"/>
                    <a:gd name="T39" fmla="*/ 217 h 431"/>
                    <a:gd name="T40" fmla="*/ 6 w 602"/>
                    <a:gd name="T41" fmla="*/ 160 h 431"/>
                    <a:gd name="T42" fmla="*/ 6 w 602"/>
                    <a:gd name="T43" fmla="*/ 109 h 431"/>
                    <a:gd name="T44" fmla="*/ 10 w 602"/>
                    <a:gd name="T45" fmla="*/ 71 h 431"/>
                    <a:gd name="T46" fmla="*/ 12 w 602"/>
                    <a:gd name="T47" fmla="*/ 52 h 431"/>
                    <a:gd name="T48" fmla="*/ 6 w 602"/>
                    <a:gd name="T49" fmla="*/ 69 h 431"/>
                    <a:gd name="T50" fmla="*/ 0 w 602"/>
                    <a:gd name="T51" fmla="*/ 109 h 431"/>
                    <a:gd name="T52" fmla="*/ 2 w 602"/>
                    <a:gd name="T53" fmla="*/ 160 h 431"/>
                    <a:gd name="T54" fmla="*/ 13 w 602"/>
                    <a:gd name="T55" fmla="*/ 218 h 431"/>
                    <a:gd name="T56" fmla="*/ 36 w 602"/>
                    <a:gd name="T57" fmla="*/ 272 h 431"/>
                    <a:gd name="T58" fmla="*/ 68 w 602"/>
                    <a:gd name="T59" fmla="*/ 321 h 431"/>
                    <a:gd name="T60" fmla="*/ 108 w 602"/>
                    <a:gd name="T61" fmla="*/ 361 h 431"/>
                    <a:gd name="T62" fmla="*/ 158 w 602"/>
                    <a:gd name="T63" fmla="*/ 393 h 431"/>
                    <a:gd name="T64" fmla="*/ 211 w 602"/>
                    <a:gd name="T65" fmla="*/ 416 h 431"/>
                    <a:gd name="T66" fmla="*/ 270 w 602"/>
                    <a:gd name="T67" fmla="*/ 429 h 431"/>
                    <a:gd name="T68" fmla="*/ 332 w 602"/>
                    <a:gd name="T69" fmla="*/ 429 h 431"/>
                    <a:gd name="T70" fmla="*/ 391 w 602"/>
                    <a:gd name="T71" fmla="*/ 416 h 431"/>
                    <a:gd name="T72" fmla="*/ 444 w 602"/>
                    <a:gd name="T73" fmla="*/ 393 h 431"/>
                    <a:gd name="T74" fmla="*/ 491 w 602"/>
                    <a:gd name="T75" fmla="*/ 361 h 431"/>
                    <a:gd name="T76" fmla="*/ 533 w 602"/>
                    <a:gd name="T77" fmla="*/ 321 h 431"/>
                    <a:gd name="T78" fmla="*/ 565 w 602"/>
                    <a:gd name="T79" fmla="*/ 272 h 431"/>
                    <a:gd name="T80" fmla="*/ 588 w 602"/>
                    <a:gd name="T81" fmla="*/ 218 h 431"/>
                    <a:gd name="T82" fmla="*/ 600 w 602"/>
                    <a:gd name="T83" fmla="*/ 160 h 431"/>
                    <a:gd name="T84" fmla="*/ 583 w 602"/>
                    <a:gd name="T85" fmla="*/ 25 h 431"/>
                    <a:gd name="T86" fmla="*/ 573 w 602"/>
                    <a:gd name="T87" fmla="*/ 0 h 431"/>
                    <a:gd name="T88" fmla="*/ 567 w 602"/>
                    <a:gd name="T89" fmla="*/ 2 h 431"/>
                    <a:gd name="T90" fmla="*/ 577 w 602"/>
                    <a:gd name="T91" fmla="*/ 21 h 431"/>
                    <a:gd name="T92" fmla="*/ 583 w 602"/>
                    <a:gd name="T93" fmla="*/ 25 h 4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02"/>
                    <a:gd name="T142" fmla="*/ 0 h 431"/>
                    <a:gd name="T143" fmla="*/ 602 w 602"/>
                    <a:gd name="T144" fmla="*/ 431 h 4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02" h="431">
                      <a:moveTo>
                        <a:pt x="602" y="129"/>
                      </a:moveTo>
                      <a:lnTo>
                        <a:pt x="600" y="105"/>
                      </a:lnTo>
                      <a:lnTo>
                        <a:pt x="598" y="82"/>
                      </a:lnTo>
                      <a:lnTo>
                        <a:pt x="594" y="57"/>
                      </a:lnTo>
                      <a:lnTo>
                        <a:pt x="586" y="36"/>
                      </a:lnTo>
                      <a:lnTo>
                        <a:pt x="584" y="35"/>
                      </a:lnTo>
                      <a:lnTo>
                        <a:pt x="581" y="33"/>
                      </a:lnTo>
                      <a:lnTo>
                        <a:pt x="588" y="55"/>
                      </a:lnTo>
                      <a:lnTo>
                        <a:pt x="592" y="80"/>
                      </a:lnTo>
                      <a:lnTo>
                        <a:pt x="596" y="105"/>
                      </a:lnTo>
                      <a:lnTo>
                        <a:pt x="598" y="129"/>
                      </a:lnTo>
                      <a:lnTo>
                        <a:pt x="596" y="160"/>
                      </a:lnTo>
                      <a:lnTo>
                        <a:pt x="590" y="188"/>
                      </a:lnTo>
                      <a:lnTo>
                        <a:pt x="584" y="217"/>
                      </a:lnTo>
                      <a:lnTo>
                        <a:pt x="573" y="245"/>
                      </a:lnTo>
                      <a:lnTo>
                        <a:pt x="562" y="270"/>
                      </a:lnTo>
                      <a:lnTo>
                        <a:pt x="546" y="294"/>
                      </a:lnTo>
                      <a:lnTo>
                        <a:pt x="529" y="317"/>
                      </a:lnTo>
                      <a:lnTo>
                        <a:pt x="510" y="338"/>
                      </a:lnTo>
                      <a:lnTo>
                        <a:pt x="490" y="357"/>
                      </a:lnTo>
                      <a:lnTo>
                        <a:pt x="467" y="374"/>
                      </a:lnTo>
                      <a:lnTo>
                        <a:pt x="442" y="389"/>
                      </a:lnTo>
                      <a:lnTo>
                        <a:pt x="416" y="402"/>
                      </a:lnTo>
                      <a:lnTo>
                        <a:pt x="389" y="412"/>
                      </a:lnTo>
                      <a:lnTo>
                        <a:pt x="361" y="419"/>
                      </a:lnTo>
                      <a:lnTo>
                        <a:pt x="330" y="423"/>
                      </a:lnTo>
                      <a:lnTo>
                        <a:pt x="300" y="425"/>
                      </a:lnTo>
                      <a:lnTo>
                        <a:pt x="270" y="423"/>
                      </a:lnTo>
                      <a:lnTo>
                        <a:pt x="241" y="419"/>
                      </a:lnTo>
                      <a:lnTo>
                        <a:pt x="213" y="412"/>
                      </a:lnTo>
                      <a:lnTo>
                        <a:pt x="186" y="402"/>
                      </a:lnTo>
                      <a:lnTo>
                        <a:pt x="160" y="389"/>
                      </a:lnTo>
                      <a:lnTo>
                        <a:pt x="135" y="374"/>
                      </a:lnTo>
                      <a:lnTo>
                        <a:pt x="112" y="357"/>
                      </a:lnTo>
                      <a:lnTo>
                        <a:pt x="91" y="338"/>
                      </a:lnTo>
                      <a:lnTo>
                        <a:pt x="72" y="317"/>
                      </a:lnTo>
                      <a:lnTo>
                        <a:pt x="55" y="294"/>
                      </a:lnTo>
                      <a:lnTo>
                        <a:pt x="40" y="270"/>
                      </a:lnTo>
                      <a:lnTo>
                        <a:pt x="27" y="245"/>
                      </a:lnTo>
                      <a:lnTo>
                        <a:pt x="17" y="217"/>
                      </a:lnTo>
                      <a:lnTo>
                        <a:pt x="10" y="188"/>
                      </a:lnTo>
                      <a:lnTo>
                        <a:pt x="6" y="160"/>
                      </a:lnTo>
                      <a:lnTo>
                        <a:pt x="4" y="129"/>
                      </a:lnTo>
                      <a:lnTo>
                        <a:pt x="6" y="109"/>
                      </a:lnTo>
                      <a:lnTo>
                        <a:pt x="8" y="90"/>
                      </a:lnTo>
                      <a:lnTo>
                        <a:pt x="10" y="71"/>
                      </a:lnTo>
                      <a:lnTo>
                        <a:pt x="15" y="52"/>
                      </a:lnTo>
                      <a:lnTo>
                        <a:pt x="12" y="52"/>
                      </a:lnTo>
                      <a:lnTo>
                        <a:pt x="10" y="50"/>
                      </a:lnTo>
                      <a:lnTo>
                        <a:pt x="6" y="69"/>
                      </a:lnTo>
                      <a:lnTo>
                        <a:pt x="2" y="90"/>
                      </a:lnTo>
                      <a:lnTo>
                        <a:pt x="0" y="109"/>
                      </a:lnTo>
                      <a:lnTo>
                        <a:pt x="0" y="129"/>
                      </a:lnTo>
                      <a:lnTo>
                        <a:pt x="2" y="160"/>
                      </a:lnTo>
                      <a:lnTo>
                        <a:pt x="6" y="190"/>
                      </a:lnTo>
                      <a:lnTo>
                        <a:pt x="13" y="218"/>
                      </a:lnTo>
                      <a:lnTo>
                        <a:pt x="23" y="247"/>
                      </a:lnTo>
                      <a:lnTo>
                        <a:pt x="36" y="272"/>
                      </a:lnTo>
                      <a:lnTo>
                        <a:pt x="51" y="298"/>
                      </a:lnTo>
                      <a:lnTo>
                        <a:pt x="68" y="321"/>
                      </a:lnTo>
                      <a:lnTo>
                        <a:pt x="87" y="342"/>
                      </a:lnTo>
                      <a:lnTo>
                        <a:pt x="108" y="361"/>
                      </a:lnTo>
                      <a:lnTo>
                        <a:pt x="133" y="378"/>
                      </a:lnTo>
                      <a:lnTo>
                        <a:pt x="158" y="393"/>
                      </a:lnTo>
                      <a:lnTo>
                        <a:pt x="184" y="406"/>
                      </a:lnTo>
                      <a:lnTo>
                        <a:pt x="211" y="416"/>
                      </a:lnTo>
                      <a:lnTo>
                        <a:pt x="239" y="423"/>
                      </a:lnTo>
                      <a:lnTo>
                        <a:pt x="270" y="429"/>
                      </a:lnTo>
                      <a:lnTo>
                        <a:pt x="300" y="431"/>
                      </a:lnTo>
                      <a:lnTo>
                        <a:pt x="332" y="429"/>
                      </a:lnTo>
                      <a:lnTo>
                        <a:pt x="361" y="423"/>
                      </a:lnTo>
                      <a:lnTo>
                        <a:pt x="391" y="416"/>
                      </a:lnTo>
                      <a:lnTo>
                        <a:pt x="418" y="406"/>
                      </a:lnTo>
                      <a:lnTo>
                        <a:pt x="444" y="393"/>
                      </a:lnTo>
                      <a:lnTo>
                        <a:pt x="469" y="378"/>
                      </a:lnTo>
                      <a:lnTo>
                        <a:pt x="491" y="361"/>
                      </a:lnTo>
                      <a:lnTo>
                        <a:pt x="514" y="342"/>
                      </a:lnTo>
                      <a:lnTo>
                        <a:pt x="533" y="321"/>
                      </a:lnTo>
                      <a:lnTo>
                        <a:pt x="550" y="298"/>
                      </a:lnTo>
                      <a:lnTo>
                        <a:pt x="565" y="272"/>
                      </a:lnTo>
                      <a:lnTo>
                        <a:pt x="577" y="247"/>
                      </a:lnTo>
                      <a:lnTo>
                        <a:pt x="588" y="218"/>
                      </a:lnTo>
                      <a:lnTo>
                        <a:pt x="596" y="190"/>
                      </a:lnTo>
                      <a:lnTo>
                        <a:pt x="600" y="160"/>
                      </a:lnTo>
                      <a:lnTo>
                        <a:pt x="602" y="129"/>
                      </a:lnTo>
                      <a:close/>
                      <a:moveTo>
                        <a:pt x="583" y="25"/>
                      </a:moveTo>
                      <a:lnTo>
                        <a:pt x="579" y="12"/>
                      </a:lnTo>
                      <a:lnTo>
                        <a:pt x="573" y="0"/>
                      </a:lnTo>
                      <a:lnTo>
                        <a:pt x="571" y="0"/>
                      </a:lnTo>
                      <a:lnTo>
                        <a:pt x="567" y="2"/>
                      </a:lnTo>
                      <a:lnTo>
                        <a:pt x="573" y="12"/>
                      </a:lnTo>
                      <a:lnTo>
                        <a:pt x="577" y="21"/>
                      </a:lnTo>
                      <a:lnTo>
                        <a:pt x="581" y="23"/>
                      </a:lnTo>
                      <a:lnTo>
                        <a:pt x="583" y="25"/>
                      </a:lnTo>
                      <a:close/>
                    </a:path>
                  </a:pathLst>
                </a:custGeom>
                <a:solidFill>
                  <a:srgbClr val="C2C1DC"/>
                </a:solidFill>
                <a:ln w="9525">
                  <a:noFill/>
                  <a:round/>
                  <a:headEnd/>
                  <a:tailEnd/>
                </a:ln>
              </p:spPr>
              <p:txBody>
                <a:bodyPr/>
                <a:lstStyle/>
                <a:p>
                  <a:endParaRPr lang="en-US"/>
                </a:p>
              </p:txBody>
            </p:sp>
            <p:sp>
              <p:nvSpPr>
                <p:cNvPr id="22050" name="Freeform 629"/>
                <p:cNvSpPr>
                  <a:spLocks noEditPoints="1"/>
                </p:cNvSpPr>
                <p:nvPr/>
              </p:nvSpPr>
              <p:spPr bwMode="auto">
                <a:xfrm>
                  <a:off x="1540" y="2143"/>
                  <a:ext cx="598" cy="427"/>
                </a:xfrm>
                <a:custGeom>
                  <a:avLst/>
                  <a:gdLst>
                    <a:gd name="T0" fmla="*/ 596 w 598"/>
                    <a:gd name="T1" fmla="*/ 105 h 427"/>
                    <a:gd name="T2" fmla="*/ 588 w 598"/>
                    <a:gd name="T3" fmla="*/ 57 h 427"/>
                    <a:gd name="T4" fmla="*/ 579 w 598"/>
                    <a:gd name="T5" fmla="*/ 33 h 427"/>
                    <a:gd name="T6" fmla="*/ 582 w 598"/>
                    <a:gd name="T7" fmla="*/ 54 h 427"/>
                    <a:gd name="T8" fmla="*/ 592 w 598"/>
                    <a:gd name="T9" fmla="*/ 103 h 427"/>
                    <a:gd name="T10" fmla="*/ 592 w 598"/>
                    <a:gd name="T11" fmla="*/ 160 h 427"/>
                    <a:gd name="T12" fmla="*/ 579 w 598"/>
                    <a:gd name="T13" fmla="*/ 217 h 427"/>
                    <a:gd name="T14" fmla="*/ 558 w 598"/>
                    <a:gd name="T15" fmla="*/ 270 h 427"/>
                    <a:gd name="T16" fmla="*/ 526 w 598"/>
                    <a:gd name="T17" fmla="*/ 315 h 427"/>
                    <a:gd name="T18" fmla="*/ 486 w 598"/>
                    <a:gd name="T19" fmla="*/ 355 h 427"/>
                    <a:gd name="T20" fmla="*/ 438 w 598"/>
                    <a:gd name="T21" fmla="*/ 387 h 427"/>
                    <a:gd name="T22" fmla="*/ 385 w 598"/>
                    <a:gd name="T23" fmla="*/ 410 h 427"/>
                    <a:gd name="T24" fmla="*/ 328 w 598"/>
                    <a:gd name="T25" fmla="*/ 421 h 427"/>
                    <a:gd name="T26" fmla="*/ 269 w 598"/>
                    <a:gd name="T27" fmla="*/ 421 h 427"/>
                    <a:gd name="T28" fmla="*/ 211 w 598"/>
                    <a:gd name="T29" fmla="*/ 410 h 427"/>
                    <a:gd name="T30" fmla="*/ 158 w 598"/>
                    <a:gd name="T31" fmla="*/ 387 h 427"/>
                    <a:gd name="T32" fmla="*/ 112 w 598"/>
                    <a:gd name="T33" fmla="*/ 355 h 427"/>
                    <a:gd name="T34" fmla="*/ 72 w 598"/>
                    <a:gd name="T35" fmla="*/ 315 h 427"/>
                    <a:gd name="T36" fmla="*/ 40 w 598"/>
                    <a:gd name="T37" fmla="*/ 270 h 427"/>
                    <a:gd name="T38" fmla="*/ 17 w 598"/>
                    <a:gd name="T39" fmla="*/ 217 h 427"/>
                    <a:gd name="T40" fmla="*/ 6 w 598"/>
                    <a:gd name="T41" fmla="*/ 160 h 427"/>
                    <a:gd name="T42" fmla="*/ 6 w 598"/>
                    <a:gd name="T43" fmla="*/ 110 h 427"/>
                    <a:gd name="T44" fmla="*/ 10 w 598"/>
                    <a:gd name="T45" fmla="*/ 72 h 427"/>
                    <a:gd name="T46" fmla="*/ 13 w 598"/>
                    <a:gd name="T47" fmla="*/ 52 h 427"/>
                    <a:gd name="T48" fmla="*/ 6 w 598"/>
                    <a:gd name="T49" fmla="*/ 71 h 427"/>
                    <a:gd name="T50" fmla="*/ 0 w 598"/>
                    <a:gd name="T51" fmla="*/ 109 h 427"/>
                    <a:gd name="T52" fmla="*/ 2 w 598"/>
                    <a:gd name="T53" fmla="*/ 160 h 427"/>
                    <a:gd name="T54" fmla="*/ 13 w 598"/>
                    <a:gd name="T55" fmla="*/ 218 h 427"/>
                    <a:gd name="T56" fmla="*/ 36 w 598"/>
                    <a:gd name="T57" fmla="*/ 272 h 427"/>
                    <a:gd name="T58" fmla="*/ 68 w 598"/>
                    <a:gd name="T59" fmla="*/ 319 h 427"/>
                    <a:gd name="T60" fmla="*/ 108 w 598"/>
                    <a:gd name="T61" fmla="*/ 359 h 427"/>
                    <a:gd name="T62" fmla="*/ 156 w 598"/>
                    <a:gd name="T63" fmla="*/ 391 h 427"/>
                    <a:gd name="T64" fmla="*/ 211 w 598"/>
                    <a:gd name="T65" fmla="*/ 414 h 427"/>
                    <a:gd name="T66" fmla="*/ 268 w 598"/>
                    <a:gd name="T67" fmla="*/ 425 h 427"/>
                    <a:gd name="T68" fmla="*/ 328 w 598"/>
                    <a:gd name="T69" fmla="*/ 425 h 427"/>
                    <a:gd name="T70" fmla="*/ 387 w 598"/>
                    <a:gd name="T71" fmla="*/ 414 h 427"/>
                    <a:gd name="T72" fmla="*/ 440 w 598"/>
                    <a:gd name="T73" fmla="*/ 391 h 427"/>
                    <a:gd name="T74" fmla="*/ 488 w 598"/>
                    <a:gd name="T75" fmla="*/ 359 h 427"/>
                    <a:gd name="T76" fmla="*/ 529 w 598"/>
                    <a:gd name="T77" fmla="*/ 319 h 427"/>
                    <a:gd name="T78" fmla="*/ 562 w 598"/>
                    <a:gd name="T79" fmla="*/ 272 h 427"/>
                    <a:gd name="T80" fmla="*/ 584 w 598"/>
                    <a:gd name="T81" fmla="*/ 218 h 427"/>
                    <a:gd name="T82" fmla="*/ 596 w 598"/>
                    <a:gd name="T83" fmla="*/ 160 h 427"/>
                    <a:gd name="T84" fmla="*/ 579 w 598"/>
                    <a:gd name="T85" fmla="*/ 23 h 427"/>
                    <a:gd name="T86" fmla="*/ 567 w 598"/>
                    <a:gd name="T87" fmla="*/ 0 h 427"/>
                    <a:gd name="T88" fmla="*/ 563 w 598"/>
                    <a:gd name="T89" fmla="*/ 2 h 427"/>
                    <a:gd name="T90" fmla="*/ 571 w 598"/>
                    <a:gd name="T91" fmla="*/ 19 h 427"/>
                    <a:gd name="T92" fmla="*/ 579 w 598"/>
                    <a:gd name="T93" fmla="*/ 23 h 4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98"/>
                    <a:gd name="T142" fmla="*/ 0 h 427"/>
                    <a:gd name="T143" fmla="*/ 598 w 598"/>
                    <a:gd name="T144" fmla="*/ 427 h 4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98" h="427">
                      <a:moveTo>
                        <a:pt x="598" y="129"/>
                      </a:moveTo>
                      <a:lnTo>
                        <a:pt x="596" y="105"/>
                      </a:lnTo>
                      <a:lnTo>
                        <a:pt x="594" y="80"/>
                      </a:lnTo>
                      <a:lnTo>
                        <a:pt x="588" y="57"/>
                      </a:lnTo>
                      <a:lnTo>
                        <a:pt x="582" y="35"/>
                      </a:lnTo>
                      <a:lnTo>
                        <a:pt x="579" y="33"/>
                      </a:lnTo>
                      <a:lnTo>
                        <a:pt x="575" y="31"/>
                      </a:lnTo>
                      <a:lnTo>
                        <a:pt x="582" y="54"/>
                      </a:lnTo>
                      <a:lnTo>
                        <a:pt x="588" y="78"/>
                      </a:lnTo>
                      <a:lnTo>
                        <a:pt x="592" y="103"/>
                      </a:lnTo>
                      <a:lnTo>
                        <a:pt x="592" y="129"/>
                      </a:lnTo>
                      <a:lnTo>
                        <a:pt x="592" y="160"/>
                      </a:lnTo>
                      <a:lnTo>
                        <a:pt x="586" y="188"/>
                      </a:lnTo>
                      <a:lnTo>
                        <a:pt x="579" y="217"/>
                      </a:lnTo>
                      <a:lnTo>
                        <a:pt x="569" y="243"/>
                      </a:lnTo>
                      <a:lnTo>
                        <a:pt x="558" y="270"/>
                      </a:lnTo>
                      <a:lnTo>
                        <a:pt x="543" y="294"/>
                      </a:lnTo>
                      <a:lnTo>
                        <a:pt x="526" y="315"/>
                      </a:lnTo>
                      <a:lnTo>
                        <a:pt x="507" y="336"/>
                      </a:lnTo>
                      <a:lnTo>
                        <a:pt x="486" y="355"/>
                      </a:lnTo>
                      <a:lnTo>
                        <a:pt x="463" y="372"/>
                      </a:lnTo>
                      <a:lnTo>
                        <a:pt x="438" y="387"/>
                      </a:lnTo>
                      <a:lnTo>
                        <a:pt x="414" y="401"/>
                      </a:lnTo>
                      <a:lnTo>
                        <a:pt x="385" y="410"/>
                      </a:lnTo>
                      <a:lnTo>
                        <a:pt x="359" y="418"/>
                      </a:lnTo>
                      <a:lnTo>
                        <a:pt x="328" y="421"/>
                      </a:lnTo>
                      <a:lnTo>
                        <a:pt x="298" y="423"/>
                      </a:lnTo>
                      <a:lnTo>
                        <a:pt x="269" y="421"/>
                      </a:lnTo>
                      <a:lnTo>
                        <a:pt x="239" y="418"/>
                      </a:lnTo>
                      <a:lnTo>
                        <a:pt x="211" y="410"/>
                      </a:lnTo>
                      <a:lnTo>
                        <a:pt x="184" y="401"/>
                      </a:lnTo>
                      <a:lnTo>
                        <a:pt x="158" y="387"/>
                      </a:lnTo>
                      <a:lnTo>
                        <a:pt x="135" y="372"/>
                      </a:lnTo>
                      <a:lnTo>
                        <a:pt x="112" y="355"/>
                      </a:lnTo>
                      <a:lnTo>
                        <a:pt x="91" y="336"/>
                      </a:lnTo>
                      <a:lnTo>
                        <a:pt x="72" y="315"/>
                      </a:lnTo>
                      <a:lnTo>
                        <a:pt x="55" y="294"/>
                      </a:lnTo>
                      <a:lnTo>
                        <a:pt x="40" y="270"/>
                      </a:lnTo>
                      <a:lnTo>
                        <a:pt x="29" y="243"/>
                      </a:lnTo>
                      <a:lnTo>
                        <a:pt x="17" y="217"/>
                      </a:lnTo>
                      <a:lnTo>
                        <a:pt x="11" y="188"/>
                      </a:lnTo>
                      <a:lnTo>
                        <a:pt x="6" y="160"/>
                      </a:lnTo>
                      <a:lnTo>
                        <a:pt x="4" y="129"/>
                      </a:lnTo>
                      <a:lnTo>
                        <a:pt x="6" y="110"/>
                      </a:lnTo>
                      <a:lnTo>
                        <a:pt x="8" y="90"/>
                      </a:lnTo>
                      <a:lnTo>
                        <a:pt x="10" y="72"/>
                      </a:lnTo>
                      <a:lnTo>
                        <a:pt x="15" y="54"/>
                      </a:lnTo>
                      <a:lnTo>
                        <a:pt x="13" y="52"/>
                      </a:lnTo>
                      <a:lnTo>
                        <a:pt x="10" y="52"/>
                      </a:lnTo>
                      <a:lnTo>
                        <a:pt x="6" y="71"/>
                      </a:lnTo>
                      <a:lnTo>
                        <a:pt x="2" y="90"/>
                      </a:lnTo>
                      <a:lnTo>
                        <a:pt x="0" y="109"/>
                      </a:lnTo>
                      <a:lnTo>
                        <a:pt x="0" y="129"/>
                      </a:lnTo>
                      <a:lnTo>
                        <a:pt x="2" y="160"/>
                      </a:lnTo>
                      <a:lnTo>
                        <a:pt x="6" y="190"/>
                      </a:lnTo>
                      <a:lnTo>
                        <a:pt x="13" y="218"/>
                      </a:lnTo>
                      <a:lnTo>
                        <a:pt x="23" y="245"/>
                      </a:lnTo>
                      <a:lnTo>
                        <a:pt x="36" y="272"/>
                      </a:lnTo>
                      <a:lnTo>
                        <a:pt x="51" y="296"/>
                      </a:lnTo>
                      <a:lnTo>
                        <a:pt x="68" y="319"/>
                      </a:lnTo>
                      <a:lnTo>
                        <a:pt x="87" y="340"/>
                      </a:lnTo>
                      <a:lnTo>
                        <a:pt x="108" y="359"/>
                      </a:lnTo>
                      <a:lnTo>
                        <a:pt x="131" y="376"/>
                      </a:lnTo>
                      <a:lnTo>
                        <a:pt x="156" y="391"/>
                      </a:lnTo>
                      <a:lnTo>
                        <a:pt x="182" y="404"/>
                      </a:lnTo>
                      <a:lnTo>
                        <a:pt x="211" y="414"/>
                      </a:lnTo>
                      <a:lnTo>
                        <a:pt x="239" y="421"/>
                      </a:lnTo>
                      <a:lnTo>
                        <a:pt x="268" y="425"/>
                      </a:lnTo>
                      <a:lnTo>
                        <a:pt x="298" y="427"/>
                      </a:lnTo>
                      <a:lnTo>
                        <a:pt x="328" y="425"/>
                      </a:lnTo>
                      <a:lnTo>
                        <a:pt x="359" y="421"/>
                      </a:lnTo>
                      <a:lnTo>
                        <a:pt x="387" y="414"/>
                      </a:lnTo>
                      <a:lnTo>
                        <a:pt x="416" y="404"/>
                      </a:lnTo>
                      <a:lnTo>
                        <a:pt x="440" y="391"/>
                      </a:lnTo>
                      <a:lnTo>
                        <a:pt x="465" y="376"/>
                      </a:lnTo>
                      <a:lnTo>
                        <a:pt x="488" y="359"/>
                      </a:lnTo>
                      <a:lnTo>
                        <a:pt x="510" y="340"/>
                      </a:lnTo>
                      <a:lnTo>
                        <a:pt x="529" y="319"/>
                      </a:lnTo>
                      <a:lnTo>
                        <a:pt x="546" y="296"/>
                      </a:lnTo>
                      <a:lnTo>
                        <a:pt x="562" y="272"/>
                      </a:lnTo>
                      <a:lnTo>
                        <a:pt x="573" y="245"/>
                      </a:lnTo>
                      <a:lnTo>
                        <a:pt x="584" y="218"/>
                      </a:lnTo>
                      <a:lnTo>
                        <a:pt x="592" y="190"/>
                      </a:lnTo>
                      <a:lnTo>
                        <a:pt x="596" y="160"/>
                      </a:lnTo>
                      <a:lnTo>
                        <a:pt x="598" y="129"/>
                      </a:lnTo>
                      <a:close/>
                      <a:moveTo>
                        <a:pt x="579" y="23"/>
                      </a:moveTo>
                      <a:lnTo>
                        <a:pt x="573" y="12"/>
                      </a:lnTo>
                      <a:lnTo>
                        <a:pt x="567" y="0"/>
                      </a:lnTo>
                      <a:lnTo>
                        <a:pt x="565" y="2"/>
                      </a:lnTo>
                      <a:lnTo>
                        <a:pt x="563" y="2"/>
                      </a:lnTo>
                      <a:lnTo>
                        <a:pt x="567" y="12"/>
                      </a:lnTo>
                      <a:lnTo>
                        <a:pt x="571" y="19"/>
                      </a:lnTo>
                      <a:lnTo>
                        <a:pt x="575" y="21"/>
                      </a:lnTo>
                      <a:lnTo>
                        <a:pt x="579" y="23"/>
                      </a:lnTo>
                      <a:close/>
                    </a:path>
                  </a:pathLst>
                </a:custGeom>
                <a:solidFill>
                  <a:srgbClr val="C2C1DC"/>
                </a:solidFill>
                <a:ln w="9525">
                  <a:noFill/>
                  <a:round/>
                  <a:headEnd/>
                  <a:tailEnd/>
                </a:ln>
              </p:spPr>
              <p:txBody>
                <a:bodyPr/>
                <a:lstStyle/>
                <a:p>
                  <a:endParaRPr lang="en-US"/>
                </a:p>
              </p:txBody>
            </p:sp>
            <p:sp>
              <p:nvSpPr>
                <p:cNvPr id="22051" name="Freeform 630"/>
                <p:cNvSpPr>
                  <a:spLocks noEditPoints="1"/>
                </p:cNvSpPr>
                <p:nvPr/>
              </p:nvSpPr>
              <p:spPr bwMode="auto">
                <a:xfrm>
                  <a:off x="1542" y="2145"/>
                  <a:ext cx="594" cy="423"/>
                </a:xfrm>
                <a:custGeom>
                  <a:avLst/>
                  <a:gdLst>
                    <a:gd name="T0" fmla="*/ 592 w 594"/>
                    <a:gd name="T1" fmla="*/ 103 h 423"/>
                    <a:gd name="T2" fmla="*/ 584 w 594"/>
                    <a:gd name="T3" fmla="*/ 53 h 423"/>
                    <a:gd name="T4" fmla="*/ 573 w 594"/>
                    <a:gd name="T5" fmla="*/ 29 h 423"/>
                    <a:gd name="T6" fmla="*/ 579 w 594"/>
                    <a:gd name="T7" fmla="*/ 52 h 423"/>
                    <a:gd name="T8" fmla="*/ 588 w 594"/>
                    <a:gd name="T9" fmla="*/ 101 h 423"/>
                    <a:gd name="T10" fmla="*/ 586 w 594"/>
                    <a:gd name="T11" fmla="*/ 158 h 423"/>
                    <a:gd name="T12" fmla="*/ 575 w 594"/>
                    <a:gd name="T13" fmla="*/ 215 h 423"/>
                    <a:gd name="T14" fmla="*/ 554 w 594"/>
                    <a:gd name="T15" fmla="*/ 266 h 423"/>
                    <a:gd name="T16" fmla="*/ 522 w 594"/>
                    <a:gd name="T17" fmla="*/ 313 h 423"/>
                    <a:gd name="T18" fmla="*/ 482 w 594"/>
                    <a:gd name="T19" fmla="*/ 353 h 423"/>
                    <a:gd name="T20" fmla="*/ 436 w 594"/>
                    <a:gd name="T21" fmla="*/ 383 h 423"/>
                    <a:gd name="T22" fmla="*/ 383 w 594"/>
                    <a:gd name="T23" fmla="*/ 406 h 423"/>
                    <a:gd name="T24" fmla="*/ 326 w 594"/>
                    <a:gd name="T25" fmla="*/ 417 h 423"/>
                    <a:gd name="T26" fmla="*/ 267 w 594"/>
                    <a:gd name="T27" fmla="*/ 417 h 423"/>
                    <a:gd name="T28" fmla="*/ 211 w 594"/>
                    <a:gd name="T29" fmla="*/ 406 h 423"/>
                    <a:gd name="T30" fmla="*/ 157 w 594"/>
                    <a:gd name="T31" fmla="*/ 383 h 423"/>
                    <a:gd name="T32" fmla="*/ 112 w 594"/>
                    <a:gd name="T33" fmla="*/ 353 h 423"/>
                    <a:gd name="T34" fmla="*/ 72 w 594"/>
                    <a:gd name="T35" fmla="*/ 313 h 423"/>
                    <a:gd name="T36" fmla="*/ 40 w 594"/>
                    <a:gd name="T37" fmla="*/ 266 h 423"/>
                    <a:gd name="T38" fmla="*/ 19 w 594"/>
                    <a:gd name="T39" fmla="*/ 215 h 423"/>
                    <a:gd name="T40" fmla="*/ 6 w 594"/>
                    <a:gd name="T41" fmla="*/ 158 h 423"/>
                    <a:gd name="T42" fmla="*/ 6 w 594"/>
                    <a:gd name="T43" fmla="*/ 108 h 423"/>
                    <a:gd name="T44" fmla="*/ 9 w 594"/>
                    <a:gd name="T45" fmla="*/ 70 h 423"/>
                    <a:gd name="T46" fmla="*/ 13 w 594"/>
                    <a:gd name="T47" fmla="*/ 52 h 423"/>
                    <a:gd name="T48" fmla="*/ 6 w 594"/>
                    <a:gd name="T49" fmla="*/ 69 h 423"/>
                    <a:gd name="T50" fmla="*/ 2 w 594"/>
                    <a:gd name="T51" fmla="*/ 107 h 423"/>
                    <a:gd name="T52" fmla="*/ 2 w 594"/>
                    <a:gd name="T53" fmla="*/ 158 h 423"/>
                    <a:gd name="T54" fmla="*/ 13 w 594"/>
                    <a:gd name="T55" fmla="*/ 215 h 423"/>
                    <a:gd name="T56" fmla="*/ 36 w 594"/>
                    <a:gd name="T57" fmla="*/ 268 h 423"/>
                    <a:gd name="T58" fmla="*/ 68 w 594"/>
                    <a:gd name="T59" fmla="*/ 315 h 423"/>
                    <a:gd name="T60" fmla="*/ 108 w 594"/>
                    <a:gd name="T61" fmla="*/ 355 h 423"/>
                    <a:gd name="T62" fmla="*/ 156 w 594"/>
                    <a:gd name="T63" fmla="*/ 387 h 423"/>
                    <a:gd name="T64" fmla="*/ 209 w 594"/>
                    <a:gd name="T65" fmla="*/ 410 h 423"/>
                    <a:gd name="T66" fmla="*/ 266 w 594"/>
                    <a:gd name="T67" fmla="*/ 421 h 423"/>
                    <a:gd name="T68" fmla="*/ 326 w 594"/>
                    <a:gd name="T69" fmla="*/ 421 h 423"/>
                    <a:gd name="T70" fmla="*/ 385 w 594"/>
                    <a:gd name="T71" fmla="*/ 410 h 423"/>
                    <a:gd name="T72" fmla="*/ 438 w 594"/>
                    <a:gd name="T73" fmla="*/ 387 h 423"/>
                    <a:gd name="T74" fmla="*/ 486 w 594"/>
                    <a:gd name="T75" fmla="*/ 355 h 423"/>
                    <a:gd name="T76" fmla="*/ 525 w 594"/>
                    <a:gd name="T77" fmla="*/ 315 h 423"/>
                    <a:gd name="T78" fmla="*/ 558 w 594"/>
                    <a:gd name="T79" fmla="*/ 268 h 423"/>
                    <a:gd name="T80" fmla="*/ 580 w 594"/>
                    <a:gd name="T81" fmla="*/ 215 h 423"/>
                    <a:gd name="T82" fmla="*/ 592 w 594"/>
                    <a:gd name="T83" fmla="*/ 158 h 423"/>
                    <a:gd name="T84" fmla="*/ 573 w 594"/>
                    <a:gd name="T85" fmla="*/ 19 h 423"/>
                    <a:gd name="T86" fmla="*/ 563 w 594"/>
                    <a:gd name="T87" fmla="*/ 0 h 423"/>
                    <a:gd name="T88" fmla="*/ 561 w 594"/>
                    <a:gd name="T89" fmla="*/ 2 h 423"/>
                    <a:gd name="T90" fmla="*/ 560 w 594"/>
                    <a:gd name="T91" fmla="*/ 2 h 423"/>
                    <a:gd name="T92" fmla="*/ 567 w 594"/>
                    <a:gd name="T93" fmla="*/ 17 h 423"/>
                    <a:gd name="T94" fmla="*/ 573 w 594"/>
                    <a:gd name="T95" fmla="*/ 19 h 4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4"/>
                    <a:gd name="T145" fmla="*/ 0 h 423"/>
                    <a:gd name="T146" fmla="*/ 594 w 594"/>
                    <a:gd name="T147" fmla="*/ 423 h 4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4" h="423">
                      <a:moveTo>
                        <a:pt x="594" y="127"/>
                      </a:moveTo>
                      <a:lnTo>
                        <a:pt x="592" y="103"/>
                      </a:lnTo>
                      <a:lnTo>
                        <a:pt x="588" y="78"/>
                      </a:lnTo>
                      <a:lnTo>
                        <a:pt x="584" y="53"/>
                      </a:lnTo>
                      <a:lnTo>
                        <a:pt x="577" y="31"/>
                      </a:lnTo>
                      <a:lnTo>
                        <a:pt x="573" y="29"/>
                      </a:lnTo>
                      <a:lnTo>
                        <a:pt x="571" y="27"/>
                      </a:lnTo>
                      <a:lnTo>
                        <a:pt x="579" y="52"/>
                      </a:lnTo>
                      <a:lnTo>
                        <a:pt x="584" y="76"/>
                      </a:lnTo>
                      <a:lnTo>
                        <a:pt x="588" y="101"/>
                      </a:lnTo>
                      <a:lnTo>
                        <a:pt x="588" y="127"/>
                      </a:lnTo>
                      <a:lnTo>
                        <a:pt x="586" y="158"/>
                      </a:lnTo>
                      <a:lnTo>
                        <a:pt x="582" y="186"/>
                      </a:lnTo>
                      <a:lnTo>
                        <a:pt x="575" y="215"/>
                      </a:lnTo>
                      <a:lnTo>
                        <a:pt x="565" y="241"/>
                      </a:lnTo>
                      <a:lnTo>
                        <a:pt x="554" y="266"/>
                      </a:lnTo>
                      <a:lnTo>
                        <a:pt x="539" y="290"/>
                      </a:lnTo>
                      <a:lnTo>
                        <a:pt x="522" y="313"/>
                      </a:lnTo>
                      <a:lnTo>
                        <a:pt x="503" y="334"/>
                      </a:lnTo>
                      <a:lnTo>
                        <a:pt x="482" y="353"/>
                      </a:lnTo>
                      <a:lnTo>
                        <a:pt x="459" y="368"/>
                      </a:lnTo>
                      <a:lnTo>
                        <a:pt x="436" y="383"/>
                      </a:lnTo>
                      <a:lnTo>
                        <a:pt x="410" y="397"/>
                      </a:lnTo>
                      <a:lnTo>
                        <a:pt x="383" y="406"/>
                      </a:lnTo>
                      <a:lnTo>
                        <a:pt x="355" y="414"/>
                      </a:lnTo>
                      <a:lnTo>
                        <a:pt x="326" y="417"/>
                      </a:lnTo>
                      <a:lnTo>
                        <a:pt x="296" y="419"/>
                      </a:lnTo>
                      <a:lnTo>
                        <a:pt x="267" y="417"/>
                      </a:lnTo>
                      <a:lnTo>
                        <a:pt x="237" y="414"/>
                      </a:lnTo>
                      <a:lnTo>
                        <a:pt x="211" y="406"/>
                      </a:lnTo>
                      <a:lnTo>
                        <a:pt x="184" y="397"/>
                      </a:lnTo>
                      <a:lnTo>
                        <a:pt x="157" y="383"/>
                      </a:lnTo>
                      <a:lnTo>
                        <a:pt x="133" y="368"/>
                      </a:lnTo>
                      <a:lnTo>
                        <a:pt x="112" y="353"/>
                      </a:lnTo>
                      <a:lnTo>
                        <a:pt x="91" y="334"/>
                      </a:lnTo>
                      <a:lnTo>
                        <a:pt x="72" y="313"/>
                      </a:lnTo>
                      <a:lnTo>
                        <a:pt x="55" y="290"/>
                      </a:lnTo>
                      <a:lnTo>
                        <a:pt x="40" y="266"/>
                      </a:lnTo>
                      <a:lnTo>
                        <a:pt x="28" y="241"/>
                      </a:lnTo>
                      <a:lnTo>
                        <a:pt x="19" y="215"/>
                      </a:lnTo>
                      <a:lnTo>
                        <a:pt x="11" y="186"/>
                      </a:lnTo>
                      <a:lnTo>
                        <a:pt x="6" y="158"/>
                      </a:lnTo>
                      <a:lnTo>
                        <a:pt x="6" y="127"/>
                      </a:lnTo>
                      <a:lnTo>
                        <a:pt x="6" y="108"/>
                      </a:lnTo>
                      <a:lnTo>
                        <a:pt x="8" y="89"/>
                      </a:lnTo>
                      <a:lnTo>
                        <a:pt x="9" y="70"/>
                      </a:lnTo>
                      <a:lnTo>
                        <a:pt x="15" y="52"/>
                      </a:lnTo>
                      <a:lnTo>
                        <a:pt x="13" y="52"/>
                      </a:lnTo>
                      <a:lnTo>
                        <a:pt x="11" y="50"/>
                      </a:lnTo>
                      <a:lnTo>
                        <a:pt x="6" y="69"/>
                      </a:lnTo>
                      <a:lnTo>
                        <a:pt x="4" y="88"/>
                      </a:lnTo>
                      <a:lnTo>
                        <a:pt x="2" y="107"/>
                      </a:lnTo>
                      <a:lnTo>
                        <a:pt x="0" y="127"/>
                      </a:lnTo>
                      <a:lnTo>
                        <a:pt x="2" y="158"/>
                      </a:lnTo>
                      <a:lnTo>
                        <a:pt x="6" y="186"/>
                      </a:lnTo>
                      <a:lnTo>
                        <a:pt x="13" y="215"/>
                      </a:lnTo>
                      <a:lnTo>
                        <a:pt x="23" y="243"/>
                      </a:lnTo>
                      <a:lnTo>
                        <a:pt x="36" y="268"/>
                      </a:lnTo>
                      <a:lnTo>
                        <a:pt x="51" y="292"/>
                      </a:lnTo>
                      <a:lnTo>
                        <a:pt x="68" y="315"/>
                      </a:lnTo>
                      <a:lnTo>
                        <a:pt x="87" y="336"/>
                      </a:lnTo>
                      <a:lnTo>
                        <a:pt x="108" y="355"/>
                      </a:lnTo>
                      <a:lnTo>
                        <a:pt x="131" y="372"/>
                      </a:lnTo>
                      <a:lnTo>
                        <a:pt x="156" y="387"/>
                      </a:lnTo>
                      <a:lnTo>
                        <a:pt x="182" y="400"/>
                      </a:lnTo>
                      <a:lnTo>
                        <a:pt x="209" y="410"/>
                      </a:lnTo>
                      <a:lnTo>
                        <a:pt x="237" y="417"/>
                      </a:lnTo>
                      <a:lnTo>
                        <a:pt x="266" y="421"/>
                      </a:lnTo>
                      <a:lnTo>
                        <a:pt x="296" y="423"/>
                      </a:lnTo>
                      <a:lnTo>
                        <a:pt x="326" y="421"/>
                      </a:lnTo>
                      <a:lnTo>
                        <a:pt x="357" y="417"/>
                      </a:lnTo>
                      <a:lnTo>
                        <a:pt x="385" y="410"/>
                      </a:lnTo>
                      <a:lnTo>
                        <a:pt x="412" y="400"/>
                      </a:lnTo>
                      <a:lnTo>
                        <a:pt x="438" y="387"/>
                      </a:lnTo>
                      <a:lnTo>
                        <a:pt x="463" y="372"/>
                      </a:lnTo>
                      <a:lnTo>
                        <a:pt x="486" y="355"/>
                      </a:lnTo>
                      <a:lnTo>
                        <a:pt x="506" y="336"/>
                      </a:lnTo>
                      <a:lnTo>
                        <a:pt x="525" y="315"/>
                      </a:lnTo>
                      <a:lnTo>
                        <a:pt x="542" y="292"/>
                      </a:lnTo>
                      <a:lnTo>
                        <a:pt x="558" y="268"/>
                      </a:lnTo>
                      <a:lnTo>
                        <a:pt x="569" y="243"/>
                      </a:lnTo>
                      <a:lnTo>
                        <a:pt x="580" y="215"/>
                      </a:lnTo>
                      <a:lnTo>
                        <a:pt x="586" y="186"/>
                      </a:lnTo>
                      <a:lnTo>
                        <a:pt x="592" y="158"/>
                      </a:lnTo>
                      <a:lnTo>
                        <a:pt x="594" y="127"/>
                      </a:lnTo>
                      <a:close/>
                      <a:moveTo>
                        <a:pt x="573" y="19"/>
                      </a:moveTo>
                      <a:lnTo>
                        <a:pt x="569" y="10"/>
                      </a:lnTo>
                      <a:lnTo>
                        <a:pt x="563" y="0"/>
                      </a:lnTo>
                      <a:lnTo>
                        <a:pt x="561" y="2"/>
                      </a:lnTo>
                      <a:lnTo>
                        <a:pt x="560" y="2"/>
                      </a:lnTo>
                      <a:lnTo>
                        <a:pt x="563" y="10"/>
                      </a:lnTo>
                      <a:lnTo>
                        <a:pt x="567" y="17"/>
                      </a:lnTo>
                      <a:lnTo>
                        <a:pt x="569" y="17"/>
                      </a:lnTo>
                      <a:lnTo>
                        <a:pt x="573" y="19"/>
                      </a:lnTo>
                      <a:close/>
                    </a:path>
                  </a:pathLst>
                </a:custGeom>
                <a:solidFill>
                  <a:srgbClr val="C2C1DC"/>
                </a:solidFill>
                <a:ln w="9525">
                  <a:noFill/>
                  <a:round/>
                  <a:headEnd/>
                  <a:tailEnd/>
                </a:ln>
              </p:spPr>
              <p:txBody>
                <a:bodyPr/>
                <a:lstStyle/>
                <a:p>
                  <a:endParaRPr lang="en-US"/>
                </a:p>
              </p:txBody>
            </p:sp>
            <p:sp>
              <p:nvSpPr>
                <p:cNvPr id="22052" name="Freeform 631"/>
                <p:cNvSpPr>
                  <a:spLocks noEditPoints="1"/>
                </p:cNvSpPr>
                <p:nvPr/>
              </p:nvSpPr>
              <p:spPr bwMode="auto">
                <a:xfrm>
                  <a:off x="1544" y="2145"/>
                  <a:ext cx="588" cy="421"/>
                </a:xfrm>
                <a:custGeom>
                  <a:avLst/>
                  <a:gdLst>
                    <a:gd name="T0" fmla="*/ 588 w 588"/>
                    <a:gd name="T1" fmla="*/ 101 h 421"/>
                    <a:gd name="T2" fmla="*/ 578 w 588"/>
                    <a:gd name="T3" fmla="*/ 52 h 421"/>
                    <a:gd name="T4" fmla="*/ 569 w 588"/>
                    <a:gd name="T5" fmla="*/ 27 h 421"/>
                    <a:gd name="T6" fmla="*/ 573 w 588"/>
                    <a:gd name="T7" fmla="*/ 50 h 421"/>
                    <a:gd name="T8" fmla="*/ 582 w 588"/>
                    <a:gd name="T9" fmla="*/ 101 h 421"/>
                    <a:gd name="T10" fmla="*/ 582 w 588"/>
                    <a:gd name="T11" fmla="*/ 156 h 421"/>
                    <a:gd name="T12" fmla="*/ 571 w 588"/>
                    <a:gd name="T13" fmla="*/ 213 h 421"/>
                    <a:gd name="T14" fmla="*/ 548 w 588"/>
                    <a:gd name="T15" fmla="*/ 266 h 421"/>
                    <a:gd name="T16" fmla="*/ 518 w 588"/>
                    <a:gd name="T17" fmla="*/ 311 h 421"/>
                    <a:gd name="T18" fmla="*/ 478 w 588"/>
                    <a:gd name="T19" fmla="*/ 351 h 421"/>
                    <a:gd name="T20" fmla="*/ 432 w 588"/>
                    <a:gd name="T21" fmla="*/ 381 h 421"/>
                    <a:gd name="T22" fmla="*/ 381 w 588"/>
                    <a:gd name="T23" fmla="*/ 404 h 421"/>
                    <a:gd name="T24" fmla="*/ 324 w 588"/>
                    <a:gd name="T25" fmla="*/ 416 h 421"/>
                    <a:gd name="T26" fmla="*/ 265 w 588"/>
                    <a:gd name="T27" fmla="*/ 416 h 421"/>
                    <a:gd name="T28" fmla="*/ 209 w 588"/>
                    <a:gd name="T29" fmla="*/ 404 h 421"/>
                    <a:gd name="T30" fmla="*/ 157 w 588"/>
                    <a:gd name="T31" fmla="*/ 381 h 421"/>
                    <a:gd name="T32" fmla="*/ 110 w 588"/>
                    <a:gd name="T33" fmla="*/ 351 h 421"/>
                    <a:gd name="T34" fmla="*/ 72 w 588"/>
                    <a:gd name="T35" fmla="*/ 311 h 421"/>
                    <a:gd name="T36" fmla="*/ 40 w 588"/>
                    <a:gd name="T37" fmla="*/ 266 h 421"/>
                    <a:gd name="T38" fmla="*/ 19 w 588"/>
                    <a:gd name="T39" fmla="*/ 213 h 421"/>
                    <a:gd name="T40" fmla="*/ 7 w 588"/>
                    <a:gd name="T41" fmla="*/ 156 h 421"/>
                    <a:gd name="T42" fmla="*/ 6 w 588"/>
                    <a:gd name="T43" fmla="*/ 108 h 421"/>
                    <a:gd name="T44" fmla="*/ 11 w 588"/>
                    <a:gd name="T45" fmla="*/ 70 h 421"/>
                    <a:gd name="T46" fmla="*/ 13 w 588"/>
                    <a:gd name="T47" fmla="*/ 52 h 421"/>
                    <a:gd name="T48" fmla="*/ 6 w 588"/>
                    <a:gd name="T49" fmla="*/ 70 h 421"/>
                    <a:gd name="T50" fmla="*/ 2 w 588"/>
                    <a:gd name="T51" fmla="*/ 108 h 421"/>
                    <a:gd name="T52" fmla="*/ 2 w 588"/>
                    <a:gd name="T53" fmla="*/ 158 h 421"/>
                    <a:gd name="T54" fmla="*/ 13 w 588"/>
                    <a:gd name="T55" fmla="*/ 215 h 421"/>
                    <a:gd name="T56" fmla="*/ 36 w 588"/>
                    <a:gd name="T57" fmla="*/ 268 h 421"/>
                    <a:gd name="T58" fmla="*/ 68 w 588"/>
                    <a:gd name="T59" fmla="*/ 313 h 421"/>
                    <a:gd name="T60" fmla="*/ 108 w 588"/>
                    <a:gd name="T61" fmla="*/ 353 h 421"/>
                    <a:gd name="T62" fmla="*/ 154 w 588"/>
                    <a:gd name="T63" fmla="*/ 385 h 421"/>
                    <a:gd name="T64" fmla="*/ 207 w 588"/>
                    <a:gd name="T65" fmla="*/ 408 h 421"/>
                    <a:gd name="T66" fmla="*/ 265 w 588"/>
                    <a:gd name="T67" fmla="*/ 419 h 421"/>
                    <a:gd name="T68" fmla="*/ 324 w 588"/>
                    <a:gd name="T69" fmla="*/ 419 h 421"/>
                    <a:gd name="T70" fmla="*/ 381 w 588"/>
                    <a:gd name="T71" fmla="*/ 408 h 421"/>
                    <a:gd name="T72" fmla="*/ 434 w 588"/>
                    <a:gd name="T73" fmla="*/ 385 h 421"/>
                    <a:gd name="T74" fmla="*/ 482 w 588"/>
                    <a:gd name="T75" fmla="*/ 353 h 421"/>
                    <a:gd name="T76" fmla="*/ 522 w 588"/>
                    <a:gd name="T77" fmla="*/ 313 h 421"/>
                    <a:gd name="T78" fmla="*/ 554 w 588"/>
                    <a:gd name="T79" fmla="*/ 268 h 421"/>
                    <a:gd name="T80" fmla="*/ 575 w 588"/>
                    <a:gd name="T81" fmla="*/ 215 h 421"/>
                    <a:gd name="T82" fmla="*/ 588 w 588"/>
                    <a:gd name="T83" fmla="*/ 158 h 421"/>
                    <a:gd name="T84" fmla="*/ 567 w 588"/>
                    <a:gd name="T85" fmla="*/ 17 h 421"/>
                    <a:gd name="T86" fmla="*/ 559 w 588"/>
                    <a:gd name="T87" fmla="*/ 0 h 421"/>
                    <a:gd name="T88" fmla="*/ 559 w 588"/>
                    <a:gd name="T89" fmla="*/ 2 h 421"/>
                    <a:gd name="T90" fmla="*/ 556 w 588"/>
                    <a:gd name="T91" fmla="*/ 4 h 421"/>
                    <a:gd name="T92" fmla="*/ 561 w 588"/>
                    <a:gd name="T93" fmla="*/ 15 h 421"/>
                    <a:gd name="T94" fmla="*/ 567 w 588"/>
                    <a:gd name="T95" fmla="*/ 17 h 4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88"/>
                    <a:gd name="T145" fmla="*/ 0 h 421"/>
                    <a:gd name="T146" fmla="*/ 588 w 588"/>
                    <a:gd name="T147" fmla="*/ 421 h 4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88" h="421">
                      <a:moveTo>
                        <a:pt x="588" y="127"/>
                      </a:moveTo>
                      <a:lnTo>
                        <a:pt x="588" y="101"/>
                      </a:lnTo>
                      <a:lnTo>
                        <a:pt x="584" y="76"/>
                      </a:lnTo>
                      <a:lnTo>
                        <a:pt x="578" y="52"/>
                      </a:lnTo>
                      <a:lnTo>
                        <a:pt x="571" y="29"/>
                      </a:lnTo>
                      <a:lnTo>
                        <a:pt x="569" y="27"/>
                      </a:lnTo>
                      <a:lnTo>
                        <a:pt x="565" y="25"/>
                      </a:lnTo>
                      <a:lnTo>
                        <a:pt x="573" y="50"/>
                      </a:lnTo>
                      <a:lnTo>
                        <a:pt x="578" y="74"/>
                      </a:lnTo>
                      <a:lnTo>
                        <a:pt x="582" y="101"/>
                      </a:lnTo>
                      <a:lnTo>
                        <a:pt x="584" y="127"/>
                      </a:lnTo>
                      <a:lnTo>
                        <a:pt x="582" y="156"/>
                      </a:lnTo>
                      <a:lnTo>
                        <a:pt x="578" y="186"/>
                      </a:lnTo>
                      <a:lnTo>
                        <a:pt x="571" y="213"/>
                      </a:lnTo>
                      <a:lnTo>
                        <a:pt x="561" y="239"/>
                      </a:lnTo>
                      <a:lnTo>
                        <a:pt x="548" y="266"/>
                      </a:lnTo>
                      <a:lnTo>
                        <a:pt x="535" y="289"/>
                      </a:lnTo>
                      <a:lnTo>
                        <a:pt x="518" y="311"/>
                      </a:lnTo>
                      <a:lnTo>
                        <a:pt x="499" y="332"/>
                      </a:lnTo>
                      <a:lnTo>
                        <a:pt x="478" y="351"/>
                      </a:lnTo>
                      <a:lnTo>
                        <a:pt x="457" y="366"/>
                      </a:lnTo>
                      <a:lnTo>
                        <a:pt x="432" y="381"/>
                      </a:lnTo>
                      <a:lnTo>
                        <a:pt x="408" y="393"/>
                      </a:lnTo>
                      <a:lnTo>
                        <a:pt x="381" y="404"/>
                      </a:lnTo>
                      <a:lnTo>
                        <a:pt x="353" y="410"/>
                      </a:lnTo>
                      <a:lnTo>
                        <a:pt x="324" y="416"/>
                      </a:lnTo>
                      <a:lnTo>
                        <a:pt x="294" y="416"/>
                      </a:lnTo>
                      <a:lnTo>
                        <a:pt x="265" y="416"/>
                      </a:lnTo>
                      <a:lnTo>
                        <a:pt x="237" y="410"/>
                      </a:lnTo>
                      <a:lnTo>
                        <a:pt x="209" y="404"/>
                      </a:lnTo>
                      <a:lnTo>
                        <a:pt x="182" y="393"/>
                      </a:lnTo>
                      <a:lnTo>
                        <a:pt x="157" y="381"/>
                      </a:lnTo>
                      <a:lnTo>
                        <a:pt x="133" y="366"/>
                      </a:lnTo>
                      <a:lnTo>
                        <a:pt x="110" y="351"/>
                      </a:lnTo>
                      <a:lnTo>
                        <a:pt x="89" y="332"/>
                      </a:lnTo>
                      <a:lnTo>
                        <a:pt x="72" y="311"/>
                      </a:lnTo>
                      <a:lnTo>
                        <a:pt x="55" y="289"/>
                      </a:lnTo>
                      <a:lnTo>
                        <a:pt x="40" y="266"/>
                      </a:lnTo>
                      <a:lnTo>
                        <a:pt x="28" y="239"/>
                      </a:lnTo>
                      <a:lnTo>
                        <a:pt x="19" y="213"/>
                      </a:lnTo>
                      <a:lnTo>
                        <a:pt x="11" y="186"/>
                      </a:lnTo>
                      <a:lnTo>
                        <a:pt x="7" y="156"/>
                      </a:lnTo>
                      <a:lnTo>
                        <a:pt x="6" y="127"/>
                      </a:lnTo>
                      <a:lnTo>
                        <a:pt x="6" y="108"/>
                      </a:lnTo>
                      <a:lnTo>
                        <a:pt x="7" y="89"/>
                      </a:lnTo>
                      <a:lnTo>
                        <a:pt x="11" y="70"/>
                      </a:lnTo>
                      <a:lnTo>
                        <a:pt x="15" y="53"/>
                      </a:lnTo>
                      <a:lnTo>
                        <a:pt x="13" y="52"/>
                      </a:lnTo>
                      <a:lnTo>
                        <a:pt x="11" y="52"/>
                      </a:lnTo>
                      <a:lnTo>
                        <a:pt x="6" y="70"/>
                      </a:lnTo>
                      <a:lnTo>
                        <a:pt x="4" y="88"/>
                      </a:lnTo>
                      <a:lnTo>
                        <a:pt x="2" y="108"/>
                      </a:lnTo>
                      <a:lnTo>
                        <a:pt x="0" y="127"/>
                      </a:lnTo>
                      <a:lnTo>
                        <a:pt x="2" y="158"/>
                      </a:lnTo>
                      <a:lnTo>
                        <a:pt x="7" y="186"/>
                      </a:lnTo>
                      <a:lnTo>
                        <a:pt x="13" y="215"/>
                      </a:lnTo>
                      <a:lnTo>
                        <a:pt x="25" y="241"/>
                      </a:lnTo>
                      <a:lnTo>
                        <a:pt x="36" y="268"/>
                      </a:lnTo>
                      <a:lnTo>
                        <a:pt x="51" y="292"/>
                      </a:lnTo>
                      <a:lnTo>
                        <a:pt x="68" y="313"/>
                      </a:lnTo>
                      <a:lnTo>
                        <a:pt x="87" y="334"/>
                      </a:lnTo>
                      <a:lnTo>
                        <a:pt x="108" y="353"/>
                      </a:lnTo>
                      <a:lnTo>
                        <a:pt x="131" y="370"/>
                      </a:lnTo>
                      <a:lnTo>
                        <a:pt x="154" y="385"/>
                      </a:lnTo>
                      <a:lnTo>
                        <a:pt x="180" y="399"/>
                      </a:lnTo>
                      <a:lnTo>
                        <a:pt x="207" y="408"/>
                      </a:lnTo>
                      <a:lnTo>
                        <a:pt x="235" y="416"/>
                      </a:lnTo>
                      <a:lnTo>
                        <a:pt x="265" y="419"/>
                      </a:lnTo>
                      <a:lnTo>
                        <a:pt x="294" y="421"/>
                      </a:lnTo>
                      <a:lnTo>
                        <a:pt x="324" y="419"/>
                      </a:lnTo>
                      <a:lnTo>
                        <a:pt x="355" y="416"/>
                      </a:lnTo>
                      <a:lnTo>
                        <a:pt x="381" y="408"/>
                      </a:lnTo>
                      <a:lnTo>
                        <a:pt x="410" y="399"/>
                      </a:lnTo>
                      <a:lnTo>
                        <a:pt x="434" y="385"/>
                      </a:lnTo>
                      <a:lnTo>
                        <a:pt x="459" y="370"/>
                      </a:lnTo>
                      <a:lnTo>
                        <a:pt x="482" y="353"/>
                      </a:lnTo>
                      <a:lnTo>
                        <a:pt x="503" y="334"/>
                      </a:lnTo>
                      <a:lnTo>
                        <a:pt x="522" y="313"/>
                      </a:lnTo>
                      <a:lnTo>
                        <a:pt x="539" y="292"/>
                      </a:lnTo>
                      <a:lnTo>
                        <a:pt x="554" y="268"/>
                      </a:lnTo>
                      <a:lnTo>
                        <a:pt x="565" y="241"/>
                      </a:lnTo>
                      <a:lnTo>
                        <a:pt x="575" y="215"/>
                      </a:lnTo>
                      <a:lnTo>
                        <a:pt x="582" y="186"/>
                      </a:lnTo>
                      <a:lnTo>
                        <a:pt x="588" y="158"/>
                      </a:lnTo>
                      <a:lnTo>
                        <a:pt x="588" y="127"/>
                      </a:lnTo>
                      <a:close/>
                      <a:moveTo>
                        <a:pt x="567" y="17"/>
                      </a:moveTo>
                      <a:lnTo>
                        <a:pt x="563" y="10"/>
                      </a:lnTo>
                      <a:lnTo>
                        <a:pt x="559" y="0"/>
                      </a:lnTo>
                      <a:lnTo>
                        <a:pt x="559" y="2"/>
                      </a:lnTo>
                      <a:lnTo>
                        <a:pt x="558" y="2"/>
                      </a:lnTo>
                      <a:lnTo>
                        <a:pt x="556" y="4"/>
                      </a:lnTo>
                      <a:lnTo>
                        <a:pt x="559" y="10"/>
                      </a:lnTo>
                      <a:lnTo>
                        <a:pt x="561" y="15"/>
                      </a:lnTo>
                      <a:lnTo>
                        <a:pt x="565" y="17"/>
                      </a:lnTo>
                      <a:lnTo>
                        <a:pt x="567" y="17"/>
                      </a:lnTo>
                      <a:close/>
                    </a:path>
                  </a:pathLst>
                </a:custGeom>
                <a:solidFill>
                  <a:srgbClr val="C3C1DD"/>
                </a:solidFill>
                <a:ln w="9525">
                  <a:noFill/>
                  <a:round/>
                  <a:headEnd/>
                  <a:tailEnd/>
                </a:ln>
              </p:spPr>
              <p:txBody>
                <a:bodyPr/>
                <a:lstStyle/>
                <a:p>
                  <a:endParaRPr lang="en-US"/>
                </a:p>
              </p:txBody>
            </p:sp>
            <p:sp>
              <p:nvSpPr>
                <p:cNvPr id="22053" name="Freeform 632"/>
                <p:cNvSpPr>
                  <a:spLocks noEditPoints="1"/>
                </p:cNvSpPr>
                <p:nvPr/>
              </p:nvSpPr>
              <p:spPr bwMode="auto">
                <a:xfrm>
                  <a:off x="1548" y="2147"/>
                  <a:ext cx="582" cy="417"/>
                </a:xfrm>
                <a:custGeom>
                  <a:avLst/>
                  <a:gdLst>
                    <a:gd name="T0" fmla="*/ 582 w 582"/>
                    <a:gd name="T1" fmla="*/ 99 h 417"/>
                    <a:gd name="T2" fmla="*/ 573 w 582"/>
                    <a:gd name="T3" fmla="*/ 50 h 417"/>
                    <a:gd name="T4" fmla="*/ 561 w 582"/>
                    <a:gd name="T5" fmla="*/ 23 h 417"/>
                    <a:gd name="T6" fmla="*/ 559 w 582"/>
                    <a:gd name="T7" fmla="*/ 23 h 417"/>
                    <a:gd name="T8" fmla="*/ 565 w 582"/>
                    <a:gd name="T9" fmla="*/ 40 h 417"/>
                    <a:gd name="T10" fmla="*/ 573 w 582"/>
                    <a:gd name="T11" fmla="*/ 67 h 417"/>
                    <a:gd name="T12" fmla="*/ 574 w 582"/>
                    <a:gd name="T13" fmla="*/ 72 h 417"/>
                    <a:gd name="T14" fmla="*/ 576 w 582"/>
                    <a:gd name="T15" fmla="*/ 97 h 417"/>
                    <a:gd name="T16" fmla="*/ 576 w 582"/>
                    <a:gd name="T17" fmla="*/ 154 h 417"/>
                    <a:gd name="T18" fmla="*/ 565 w 582"/>
                    <a:gd name="T19" fmla="*/ 211 h 417"/>
                    <a:gd name="T20" fmla="*/ 542 w 582"/>
                    <a:gd name="T21" fmla="*/ 262 h 417"/>
                    <a:gd name="T22" fmla="*/ 512 w 582"/>
                    <a:gd name="T23" fmla="*/ 307 h 417"/>
                    <a:gd name="T24" fmla="*/ 474 w 582"/>
                    <a:gd name="T25" fmla="*/ 347 h 417"/>
                    <a:gd name="T26" fmla="*/ 426 w 582"/>
                    <a:gd name="T27" fmla="*/ 378 h 417"/>
                    <a:gd name="T28" fmla="*/ 375 w 582"/>
                    <a:gd name="T29" fmla="*/ 398 h 417"/>
                    <a:gd name="T30" fmla="*/ 320 w 582"/>
                    <a:gd name="T31" fmla="*/ 410 h 417"/>
                    <a:gd name="T32" fmla="*/ 261 w 582"/>
                    <a:gd name="T33" fmla="*/ 410 h 417"/>
                    <a:gd name="T34" fmla="*/ 205 w 582"/>
                    <a:gd name="T35" fmla="*/ 398 h 417"/>
                    <a:gd name="T36" fmla="*/ 153 w 582"/>
                    <a:gd name="T37" fmla="*/ 378 h 417"/>
                    <a:gd name="T38" fmla="*/ 108 w 582"/>
                    <a:gd name="T39" fmla="*/ 347 h 417"/>
                    <a:gd name="T40" fmla="*/ 70 w 582"/>
                    <a:gd name="T41" fmla="*/ 307 h 417"/>
                    <a:gd name="T42" fmla="*/ 38 w 582"/>
                    <a:gd name="T43" fmla="*/ 262 h 417"/>
                    <a:gd name="T44" fmla="*/ 17 w 582"/>
                    <a:gd name="T45" fmla="*/ 211 h 417"/>
                    <a:gd name="T46" fmla="*/ 5 w 582"/>
                    <a:gd name="T47" fmla="*/ 154 h 417"/>
                    <a:gd name="T48" fmla="*/ 3 w 582"/>
                    <a:gd name="T49" fmla="*/ 106 h 417"/>
                    <a:gd name="T50" fmla="*/ 9 w 582"/>
                    <a:gd name="T51" fmla="*/ 70 h 417"/>
                    <a:gd name="T52" fmla="*/ 11 w 582"/>
                    <a:gd name="T53" fmla="*/ 51 h 417"/>
                    <a:gd name="T54" fmla="*/ 3 w 582"/>
                    <a:gd name="T55" fmla="*/ 68 h 417"/>
                    <a:gd name="T56" fmla="*/ 0 w 582"/>
                    <a:gd name="T57" fmla="*/ 106 h 417"/>
                    <a:gd name="T58" fmla="*/ 0 w 582"/>
                    <a:gd name="T59" fmla="*/ 156 h 417"/>
                    <a:gd name="T60" fmla="*/ 13 w 582"/>
                    <a:gd name="T61" fmla="*/ 213 h 417"/>
                    <a:gd name="T62" fmla="*/ 34 w 582"/>
                    <a:gd name="T63" fmla="*/ 264 h 417"/>
                    <a:gd name="T64" fmla="*/ 66 w 582"/>
                    <a:gd name="T65" fmla="*/ 311 h 417"/>
                    <a:gd name="T66" fmla="*/ 106 w 582"/>
                    <a:gd name="T67" fmla="*/ 351 h 417"/>
                    <a:gd name="T68" fmla="*/ 151 w 582"/>
                    <a:gd name="T69" fmla="*/ 381 h 417"/>
                    <a:gd name="T70" fmla="*/ 205 w 582"/>
                    <a:gd name="T71" fmla="*/ 404 h 417"/>
                    <a:gd name="T72" fmla="*/ 261 w 582"/>
                    <a:gd name="T73" fmla="*/ 415 h 417"/>
                    <a:gd name="T74" fmla="*/ 320 w 582"/>
                    <a:gd name="T75" fmla="*/ 415 h 417"/>
                    <a:gd name="T76" fmla="*/ 377 w 582"/>
                    <a:gd name="T77" fmla="*/ 404 h 417"/>
                    <a:gd name="T78" fmla="*/ 430 w 582"/>
                    <a:gd name="T79" fmla="*/ 381 h 417"/>
                    <a:gd name="T80" fmla="*/ 476 w 582"/>
                    <a:gd name="T81" fmla="*/ 351 h 417"/>
                    <a:gd name="T82" fmla="*/ 516 w 582"/>
                    <a:gd name="T83" fmla="*/ 311 h 417"/>
                    <a:gd name="T84" fmla="*/ 548 w 582"/>
                    <a:gd name="T85" fmla="*/ 264 h 417"/>
                    <a:gd name="T86" fmla="*/ 569 w 582"/>
                    <a:gd name="T87" fmla="*/ 213 h 417"/>
                    <a:gd name="T88" fmla="*/ 580 w 582"/>
                    <a:gd name="T89" fmla="*/ 156 h 417"/>
                    <a:gd name="T90" fmla="*/ 561 w 582"/>
                    <a:gd name="T91" fmla="*/ 15 h 417"/>
                    <a:gd name="T92" fmla="*/ 554 w 582"/>
                    <a:gd name="T93" fmla="*/ 0 h 417"/>
                    <a:gd name="T94" fmla="*/ 550 w 582"/>
                    <a:gd name="T95" fmla="*/ 2 h 417"/>
                    <a:gd name="T96" fmla="*/ 550 w 582"/>
                    <a:gd name="T97" fmla="*/ 2 h 417"/>
                    <a:gd name="T98" fmla="*/ 554 w 582"/>
                    <a:gd name="T99" fmla="*/ 12 h 417"/>
                    <a:gd name="T100" fmla="*/ 561 w 582"/>
                    <a:gd name="T101" fmla="*/ 15 h 4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2"/>
                    <a:gd name="T154" fmla="*/ 0 h 417"/>
                    <a:gd name="T155" fmla="*/ 582 w 582"/>
                    <a:gd name="T156" fmla="*/ 417 h 4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2" h="417">
                      <a:moveTo>
                        <a:pt x="582" y="125"/>
                      </a:moveTo>
                      <a:lnTo>
                        <a:pt x="582" y="99"/>
                      </a:lnTo>
                      <a:lnTo>
                        <a:pt x="578" y="74"/>
                      </a:lnTo>
                      <a:lnTo>
                        <a:pt x="573" y="50"/>
                      </a:lnTo>
                      <a:lnTo>
                        <a:pt x="565" y="25"/>
                      </a:lnTo>
                      <a:lnTo>
                        <a:pt x="561" y="23"/>
                      </a:lnTo>
                      <a:lnTo>
                        <a:pt x="559" y="23"/>
                      </a:lnTo>
                      <a:lnTo>
                        <a:pt x="559" y="21"/>
                      </a:lnTo>
                      <a:lnTo>
                        <a:pt x="565" y="40"/>
                      </a:lnTo>
                      <a:lnTo>
                        <a:pt x="569" y="57"/>
                      </a:lnTo>
                      <a:lnTo>
                        <a:pt x="573" y="67"/>
                      </a:lnTo>
                      <a:lnTo>
                        <a:pt x="574" y="74"/>
                      </a:lnTo>
                      <a:lnTo>
                        <a:pt x="574" y="72"/>
                      </a:lnTo>
                      <a:lnTo>
                        <a:pt x="573" y="68"/>
                      </a:lnTo>
                      <a:lnTo>
                        <a:pt x="576" y="97"/>
                      </a:lnTo>
                      <a:lnTo>
                        <a:pt x="578" y="125"/>
                      </a:lnTo>
                      <a:lnTo>
                        <a:pt x="576" y="154"/>
                      </a:lnTo>
                      <a:lnTo>
                        <a:pt x="573" y="182"/>
                      </a:lnTo>
                      <a:lnTo>
                        <a:pt x="565" y="211"/>
                      </a:lnTo>
                      <a:lnTo>
                        <a:pt x="555" y="237"/>
                      </a:lnTo>
                      <a:lnTo>
                        <a:pt x="542" y="262"/>
                      </a:lnTo>
                      <a:lnTo>
                        <a:pt x="529" y="285"/>
                      </a:lnTo>
                      <a:lnTo>
                        <a:pt x="512" y="307"/>
                      </a:lnTo>
                      <a:lnTo>
                        <a:pt x="493" y="328"/>
                      </a:lnTo>
                      <a:lnTo>
                        <a:pt x="474" y="347"/>
                      </a:lnTo>
                      <a:lnTo>
                        <a:pt x="451" y="362"/>
                      </a:lnTo>
                      <a:lnTo>
                        <a:pt x="426" y="378"/>
                      </a:lnTo>
                      <a:lnTo>
                        <a:pt x="402" y="389"/>
                      </a:lnTo>
                      <a:lnTo>
                        <a:pt x="375" y="398"/>
                      </a:lnTo>
                      <a:lnTo>
                        <a:pt x="349" y="406"/>
                      </a:lnTo>
                      <a:lnTo>
                        <a:pt x="320" y="410"/>
                      </a:lnTo>
                      <a:lnTo>
                        <a:pt x="290" y="412"/>
                      </a:lnTo>
                      <a:lnTo>
                        <a:pt x="261" y="410"/>
                      </a:lnTo>
                      <a:lnTo>
                        <a:pt x="233" y="406"/>
                      </a:lnTo>
                      <a:lnTo>
                        <a:pt x="205" y="398"/>
                      </a:lnTo>
                      <a:lnTo>
                        <a:pt x="178" y="389"/>
                      </a:lnTo>
                      <a:lnTo>
                        <a:pt x="153" y="378"/>
                      </a:lnTo>
                      <a:lnTo>
                        <a:pt x="131" y="362"/>
                      </a:lnTo>
                      <a:lnTo>
                        <a:pt x="108" y="347"/>
                      </a:lnTo>
                      <a:lnTo>
                        <a:pt x="87" y="328"/>
                      </a:lnTo>
                      <a:lnTo>
                        <a:pt x="70" y="307"/>
                      </a:lnTo>
                      <a:lnTo>
                        <a:pt x="53" y="285"/>
                      </a:lnTo>
                      <a:lnTo>
                        <a:pt x="38" y="262"/>
                      </a:lnTo>
                      <a:lnTo>
                        <a:pt x="26" y="237"/>
                      </a:lnTo>
                      <a:lnTo>
                        <a:pt x="17" y="211"/>
                      </a:lnTo>
                      <a:lnTo>
                        <a:pt x="9" y="182"/>
                      </a:lnTo>
                      <a:lnTo>
                        <a:pt x="5" y="154"/>
                      </a:lnTo>
                      <a:lnTo>
                        <a:pt x="3" y="125"/>
                      </a:lnTo>
                      <a:lnTo>
                        <a:pt x="3" y="106"/>
                      </a:lnTo>
                      <a:lnTo>
                        <a:pt x="5" y="87"/>
                      </a:lnTo>
                      <a:lnTo>
                        <a:pt x="9" y="70"/>
                      </a:lnTo>
                      <a:lnTo>
                        <a:pt x="13" y="53"/>
                      </a:lnTo>
                      <a:lnTo>
                        <a:pt x="11" y="51"/>
                      </a:lnTo>
                      <a:lnTo>
                        <a:pt x="9" y="50"/>
                      </a:lnTo>
                      <a:lnTo>
                        <a:pt x="3" y="68"/>
                      </a:lnTo>
                      <a:lnTo>
                        <a:pt x="2" y="87"/>
                      </a:lnTo>
                      <a:lnTo>
                        <a:pt x="0" y="106"/>
                      </a:lnTo>
                      <a:lnTo>
                        <a:pt x="0" y="125"/>
                      </a:lnTo>
                      <a:lnTo>
                        <a:pt x="0" y="156"/>
                      </a:lnTo>
                      <a:lnTo>
                        <a:pt x="5" y="184"/>
                      </a:lnTo>
                      <a:lnTo>
                        <a:pt x="13" y="213"/>
                      </a:lnTo>
                      <a:lnTo>
                        <a:pt x="22" y="239"/>
                      </a:lnTo>
                      <a:lnTo>
                        <a:pt x="34" y="264"/>
                      </a:lnTo>
                      <a:lnTo>
                        <a:pt x="49" y="288"/>
                      </a:lnTo>
                      <a:lnTo>
                        <a:pt x="66" y="311"/>
                      </a:lnTo>
                      <a:lnTo>
                        <a:pt x="85" y="332"/>
                      </a:lnTo>
                      <a:lnTo>
                        <a:pt x="106" y="351"/>
                      </a:lnTo>
                      <a:lnTo>
                        <a:pt x="127" y="366"/>
                      </a:lnTo>
                      <a:lnTo>
                        <a:pt x="151" y="381"/>
                      </a:lnTo>
                      <a:lnTo>
                        <a:pt x="178" y="395"/>
                      </a:lnTo>
                      <a:lnTo>
                        <a:pt x="205" y="404"/>
                      </a:lnTo>
                      <a:lnTo>
                        <a:pt x="231" y="412"/>
                      </a:lnTo>
                      <a:lnTo>
                        <a:pt x="261" y="415"/>
                      </a:lnTo>
                      <a:lnTo>
                        <a:pt x="290" y="417"/>
                      </a:lnTo>
                      <a:lnTo>
                        <a:pt x="320" y="415"/>
                      </a:lnTo>
                      <a:lnTo>
                        <a:pt x="349" y="412"/>
                      </a:lnTo>
                      <a:lnTo>
                        <a:pt x="377" y="404"/>
                      </a:lnTo>
                      <a:lnTo>
                        <a:pt x="404" y="395"/>
                      </a:lnTo>
                      <a:lnTo>
                        <a:pt x="430" y="381"/>
                      </a:lnTo>
                      <a:lnTo>
                        <a:pt x="453" y="366"/>
                      </a:lnTo>
                      <a:lnTo>
                        <a:pt x="476" y="351"/>
                      </a:lnTo>
                      <a:lnTo>
                        <a:pt x="497" y="332"/>
                      </a:lnTo>
                      <a:lnTo>
                        <a:pt x="516" y="311"/>
                      </a:lnTo>
                      <a:lnTo>
                        <a:pt x="533" y="288"/>
                      </a:lnTo>
                      <a:lnTo>
                        <a:pt x="548" y="264"/>
                      </a:lnTo>
                      <a:lnTo>
                        <a:pt x="559" y="239"/>
                      </a:lnTo>
                      <a:lnTo>
                        <a:pt x="569" y="213"/>
                      </a:lnTo>
                      <a:lnTo>
                        <a:pt x="576" y="184"/>
                      </a:lnTo>
                      <a:lnTo>
                        <a:pt x="580" y="156"/>
                      </a:lnTo>
                      <a:lnTo>
                        <a:pt x="582" y="125"/>
                      </a:lnTo>
                      <a:close/>
                      <a:moveTo>
                        <a:pt x="561" y="15"/>
                      </a:moveTo>
                      <a:lnTo>
                        <a:pt x="557" y="8"/>
                      </a:lnTo>
                      <a:lnTo>
                        <a:pt x="554" y="0"/>
                      </a:lnTo>
                      <a:lnTo>
                        <a:pt x="552" y="2"/>
                      </a:lnTo>
                      <a:lnTo>
                        <a:pt x="550" y="2"/>
                      </a:lnTo>
                      <a:lnTo>
                        <a:pt x="552" y="8"/>
                      </a:lnTo>
                      <a:lnTo>
                        <a:pt x="554" y="12"/>
                      </a:lnTo>
                      <a:lnTo>
                        <a:pt x="557" y="13"/>
                      </a:lnTo>
                      <a:lnTo>
                        <a:pt x="561" y="15"/>
                      </a:lnTo>
                      <a:close/>
                    </a:path>
                  </a:pathLst>
                </a:custGeom>
                <a:solidFill>
                  <a:srgbClr val="C3C2DD"/>
                </a:solidFill>
                <a:ln w="9525">
                  <a:noFill/>
                  <a:round/>
                  <a:headEnd/>
                  <a:tailEnd/>
                </a:ln>
              </p:spPr>
              <p:txBody>
                <a:bodyPr/>
                <a:lstStyle/>
                <a:p>
                  <a:endParaRPr lang="en-US"/>
                </a:p>
              </p:txBody>
            </p:sp>
            <p:sp>
              <p:nvSpPr>
                <p:cNvPr id="22054" name="Freeform 633"/>
                <p:cNvSpPr>
                  <a:spLocks noEditPoints="1"/>
                </p:cNvSpPr>
                <p:nvPr/>
              </p:nvSpPr>
              <p:spPr bwMode="auto">
                <a:xfrm>
                  <a:off x="1550" y="2149"/>
                  <a:ext cx="578" cy="412"/>
                </a:xfrm>
                <a:custGeom>
                  <a:avLst/>
                  <a:gdLst>
                    <a:gd name="T0" fmla="*/ 576 w 578"/>
                    <a:gd name="T1" fmla="*/ 97 h 412"/>
                    <a:gd name="T2" fmla="*/ 567 w 578"/>
                    <a:gd name="T3" fmla="*/ 46 h 412"/>
                    <a:gd name="T4" fmla="*/ 559 w 578"/>
                    <a:gd name="T5" fmla="*/ 21 h 412"/>
                    <a:gd name="T6" fmla="*/ 555 w 578"/>
                    <a:gd name="T7" fmla="*/ 19 h 412"/>
                    <a:gd name="T8" fmla="*/ 559 w 578"/>
                    <a:gd name="T9" fmla="*/ 32 h 412"/>
                    <a:gd name="T10" fmla="*/ 571 w 578"/>
                    <a:gd name="T11" fmla="*/ 61 h 412"/>
                    <a:gd name="T12" fmla="*/ 571 w 578"/>
                    <a:gd name="T13" fmla="*/ 68 h 412"/>
                    <a:gd name="T14" fmla="*/ 569 w 578"/>
                    <a:gd name="T15" fmla="*/ 76 h 412"/>
                    <a:gd name="T16" fmla="*/ 572 w 578"/>
                    <a:gd name="T17" fmla="*/ 106 h 412"/>
                    <a:gd name="T18" fmla="*/ 572 w 578"/>
                    <a:gd name="T19" fmla="*/ 152 h 412"/>
                    <a:gd name="T20" fmla="*/ 561 w 578"/>
                    <a:gd name="T21" fmla="*/ 209 h 412"/>
                    <a:gd name="T22" fmla="*/ 538 w 578"/>
                    <a:gd name="T23" fmla="*/ 258 h 412"/>
                    <a:gd name="T24" fmla="*/ 508 w 578"/>
                    <a:gd name="T25" fmla="*/ 303 h 412"/>
                    <a:gd name="T26" fmla="*/ 470 w 578"/>
                    <a:gd name="T27" fmla="*/ 343 h 412"/>
                    <a:gd name="T28" fmla="*/ 424 w 578"/>
                    <a:gd name="T29" fmla="*/ 374 h 412"/>
                    <a:gd name="T30" fmla="*/ 373 w 578"/>
                    <a:gd name="T31" fmla="*/ 395 h 412"/>
                    <a:gd name="T32" fmla="*/ 318 w 578"/>
                    <a:gd name="T33" fmla="*/ 406 h 412"/>
                    <a:gd name="T34" fmla="*/ 259 w 578"/>
                    <a:gd name="T35" fmla="*/ 406 h 412"/>
                    <a:gd name="T36" fmla="*/ 204 w 578"/>
                    <a:gd name="T37" fmla="*/ 395 h 412"/>
                    <a:gd name="T38" fmla="*/ 153 w 578"/>
                    <a:gd name="T39" fmla="*/ 374 h 412"/>
                    <a:gd name="T40" fmla="*/ 108 w 578"/>
                    <a:gd name="T41" fmla="*/ 343 h 412"/>
                    <a:gd name="T42" fmla="*/ 70 w 578"/>
                    <a:gd name="T43" fmla="*/ 303 h 412"/>
                    <a:gd name="T44" fmla="*/ 37 w 578"/>
                    <a:gd name="T45" fmla="*/ 258 h 412"/>
                    <a:gd name="T46" fmla="*/ 17 w 578"/>
                    <a:gd name="T47" fmla="*/ 209 h 412"/>
                    <a:gd name="T48" fmla="*/ 5 w 578"/>
                    <a:gd name="T49" fmla="*/ 152 h 412"/>
                    <a:gd name="T50" fmla="*/ 5 w 578"/>
                    <a:gd name="T51" fmla="*/ 104 h 412"/>
                    <a:gd name="T52" fmla="*/ 9 w 578"/>
                    <a:gd name="T53" fmla="*/ 68 h 412"/>
                    <a:gd name="T54" fmla="*/ 11 w 578"/>
                    <a:gd name="T55" fmla="*/ 51 h 412"/>
                    <a:gd name="T56" fmla="*/ 5 w 578"/>
                    <a:gd name="T57" fmla="*/ 66 h 412"/>
                    <a:gd name="T58" fmla="*/ 0 w 578"/>
                    <a:gd name="T59" fmla="*/ 104 h 412"/>
                    <a:gd name="T60" fmla="*/ 1 w 578"/>
                    <a:gd name="T61" fmla="*/ 152 h 412"/>
                    <a:gd name="T62" fmla="*/ 13 w 578"/>
                    <a:gd name="T63" fmla="*/ 209 h 412"/>
                    <a:gd name="T64" fmla="*/ 34 w 578"/>
                    <a:gd name="T65" fmla="*/ 262 h 412"/>
                    <a:gd name="T66" fmla="*/ 66 w 578"/>
                    <a:gd name="T67" fmla="*/ 307 h 412"/>
                    <a:gd name="T68" fmla="*/ 104 w 578"/>
                    <a:gd name="T69" fmla="*/ 347 h 412"/>
                    <a:gd name="T70" fmla="*/ 151 w 578"/>
                    <a:gd name="T71" fmla="*/ 377 h 412"/>
                    <a:gd name="T72" fmla="*/ 203 w 578"/>
                    <a:gd name="T73" fmla="*/ 400 h 412"/>
                    <a:gd name="T74" fmla="*/ 259 w 578"/>
                    <a:gd name="T75" fmla="*/ 412 h 412"/>
                    <a:gd name="T76" fmla="*/ 318 w 578"/>
                    <a:gd name="T77" fmla="*/ 412 h 412"/>
                    <a:gd name="T78" fmla="*/ 375 w 578"/>
                    <a:gd name="T79" fmla="*/ 400 h 412"/>
                    <a:gd name="T80" fmla="*/ 426 w 578"/>
                    <a:gd name="T81" fmla="*/ 377 h 412"/>
                    <a:gd name="T82" fmla="*/ 472 w 578"/>
                    <a:gd name="T83" fmla="*/ 347 h 412"/>
                    <a:gd name="T84" fmla="*/ 512 w 578"/>
                    <a:gd name="T85" fmla="*/ 307 h 412"/>
                    <a:gd name="T86" fmla="*/ 542 w 578"/>
                    <a:gd name="T87" fmla="*/ 262 h 412"/>
                    <a:gd name="T88" fmla="*/ 565 w 578"/>
                    <a:gd name="T89" fmla="*/ 209 h 412"/>
                    <a:gd name="T90" fmla="*/ 576 w 578"/>
                    <a:gd name="T91" fmla="*/ 152 h 412"/>
                    <a:gd name="T92" fmla="*/ 555 w 578"/>
                    <a:gd name="T93" fmla="*/ 11 h 412"/>
                    <a:gd name="T94" fmla="*/ 550 w 578"/>
                    <a:gd name="T95" fmla="*/ 0 h 412"/>
                    <a:gd name="T96" fmla="*/ 548 w 578"/>
                    <a:gd name="T97" fmla="*/ 0 h 412"/>
                    <a:gd name="T98" fmla="*/ 546 w 578"/>
                    <a:gd name="T99" fmla="*/ 2 h 412"/>
                    <a:gd name="T100" fmla="*/ 550 w 578"/>
                    <a:gd name="T101" fmla="*/ 10 h 412"/>
                    <a:gd name="T102" fmla="*/ 555 w 578"/>
                    <a:gd name="T103" fmla="*/ 1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12"/>
                    <a:gd name="T158" fmla="*/ 578 w 578"/>
                    <a:gd name="T159" fmla="*/ 412 h 41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12">
                      <a:moveTo>
                        <a:pt x="578" y="123"/>
                      </a:moveTo>
                      <a:lnTo>
                        <a:pt x="576" y="97"/>
                      </a:lnTo>
                      <a:lnTo>
                        <a:pt x="572" y="70"/>
                      </a:lnTo>
                      <a:lnTo>
                        <a:pt x="567" y="46"/>
                      </a:lnTo>
                      <a:lnTo>
                        <a:pt x="559" y="21"/>
                      </a:lnTo>
                      <a:lnTo>
                        <a:pt x="557" y="21"/>
                      </a:lnTo>
                      <a:lnTo>
                        <a:pt x="555" y="19"/>
                      </a:lnTo>
                      <a:lnTo>
                        <a:pt x="553" y="19"/>
                      </a:lnTo>
                      <a:lnTo>
                        <a:pt x="559" y="32"/>
                      </a:lnTo>
                      <a:lnTo>
                        <a:pt x="563" y="48"/>
                      </a:lnTo>
                      <a:lnTo>
                        <a:pt x="571" y="61"/>
                      </a:lnTo>
                      <a:lnTo>
                        <a:pt x="572" y="72"/>
                      </a:lnTo>
                      <a:lnTo>
                        <a:pt x="571" y="68"/>
                      </a:lnTo>
                      <a:lnTo>
                        <a:pt x="567" y="61"/>
                      </a:lnTo>
                      <a:lnTo>
                        <a:pt x="569" y="76"/>
                      </a:lnTo>
                      <a:lnTo>
                        <a:pt x="572" y="91"/>
                      </a:lnTo>
                      <a:lnTo>
                        <a:pt x="572" y="106"/>
                      </a:lnTo>
                      <a:lnTo>
                        <a:pt x="572" y="123"/>
                      </a:lnTo>
                      <a:lnTo>
                        <a:pt x="572" y="152"/>
                      </a:lnTo>
                      <a:lnTo>
                        <a:pt x="567" y="180"/>
                      </a:lnTo>
                      <a:lnTo>
                        <a:pt x="561" y="209"/>
                      </a:lnTo>
                      <a:lnTo>
                        <a:pt x="552" y="233"/>
                      </a:lnTo>
                      <a:lnTo>
                        <a:pt x="538" y="258"/>
                      </a:lnTo>
                      <a:lnTo>
                        <a:pt x="525" y="283"/>
                      </a:lnTo>
                      <a:lnTo>
                        <a:pt x="508" y="303"/>
                      </a:lnTo>
                      <a:lnTo>
                        <a:pt x="491" y="324"/>
                      </a:lnTo>
                      <a:lnTo>
                        <a:pt x="470" y="343"/>
                      </a:lnTo>
                      <a:lnTo>
                        <a:pt x="447" y="358"/>
                      </a:lnTo>
                      <a:lnTo>
                        <a:pt x="424" y="374"/>
                      </a:lnTo>
                      <a:lnTo>
                        <a:pt x="400" y="385"/>
                      </a:lnTo>
                      <a:lnTo>
                        <a:pt x="373" y="395"/>
                      </a:lnTo>
                      <a:lnTo>
                        <a:pt x="347" y="402"/>
                      </a:lnTo>
                      <a:lnTo>
                        <a:pt x="318" y="406"/>
                      </a:lnTo>
                      <a:lnTo>
                        <a:pt x="288" y="408"/>
                      </a:lnTo>
                      <a:lnTo>
                        <a:pt x="259" y="406"/>
                      </a:lnTo>
                      <a:lnTo>
                        <a:pt x="231" y="402"/>
                      </a:lnTo>
                      <a:lnTo>
                        <a:pt x="204" y="395"/>
                      </a:lnTo>
                      <a:lnTo>
                        <a:pt x="178" y="385"/>
                      </a:lnTo>
                      <a:lnTo>
                        <a:pt x="153" y="374"/>
                      </a:lnTo>
                      <a:lnTo>
                        <a:pt x="129" y="358"/>
                      </a:lnTo>
                      <a:lnTo>
                        <a:pt x="108" y="343"/>
                      </a:lnTo>
                      <a:lnTo>
                        <a:pt x="87" y="324"/>
                      </a:lnTo>
                      <a:lnTo>
                        <a:pt x="70" y="303"/>
                      </a:lnTo>
                      <a:lnTo>
                        <a:pt x="53" y="283"/>
                      </a:lnTo>
                      <a:lnTo>
                        <a:pt x="37" y="258"/>
                      </a:lnTo>
                      <a:lnTo>
                        <a:pt x="26" y="233"/>
                      </a:lnTo>
                      <a:lnTo>
                        <a:pt x="17" y="209"/>
                      </a:lnTo>
                      <a:lnTo>
                        <a:pt x="9" y="180"/>
                      </a:lnTo>
                      <a:lnTo>
                        <a:pt x="5" y="152"/>
                      </a:lnTo>
                      <a:lnTo>
                        <a:pt x="3" y="123"/>
                      </a:lnTo>
                      <a:lnTo>
                        <a:pt x="5" y="104"/>
                      </a:lnTo>
                      <a:lnTo>
                        <a:pt x="5" y="87"/>
                      </a:lnTo>
                      <a:lnTo>
                        <a:pt x="9" y="68"/>
                      </a:lnTo>
                      <a:lnTo>
                        <a:pt x="13" y="51"/>
                      </a:lnTo>
                      <a:lnTo>
                        <a:pt x="11" y="51"/>
                      </a:lnTo>
                      <a:lnTo>
                        <a:pt x="9" y="49"/>
                      </a:lnTo>
                      <a:lnTo>
                        <a:pt x="5" y="66"/>
                      </a:lnTo>
                      <a:lnTo>
                        <a:pt x="1" y="85"/>
                      </a:lnTo>
                      <a:lnTo>
                        <a:pt x="0" y="104"/>
                      </a:lnTo>
                      <a:lnTo>
                        <a:pt x="0" y="123"/>
                      </a:lnTo>
                      <a:lnTo>
                        <a:pt x="1" y="152"/>
                      </a:lnTo>
                      <a:lnTo>
                        <a:pt x="5" y="182"/>
                      </a:lnTo>
                      <a:lnTo>
                        <a:pt x="13" y="209"/>
                      </a:lnTo>
                      <a:lnTo>
                        <a:pt x="22" y="235"/>
                      </a:lnTo>
                      <a:lnTo>
                        <a:pt x="34" y="262"/>
                      </a:lnTo>
                      <a:lnTo>
                        <a:pt x="49" y="285"/>
                      </a:lnTo>
                      <a:lnTo>
                        <a:pt x="66" y="307"/>
                      </a:lnTo>
                      <a:lnTo>
                        <a:pt x="83" y="328"/>
                      </a:lnTo>
                      <a:lnTo>
                        <a:pt x="104" y="347"/>
                      </a:lnTo>
                      <a:lnTo>
                        <a:pt x="127" y="362"/>
                      </a:lnTo>
                      <a:lnTo>
                        <a:pt x="151" y="377"/>
                      </a:lnTo>
                      <a:lnTo>
                        <a:pt x="176" y="389"/>
                      </a:lnTo>
                      <a:lnTo>
                        <a:pt x="203" y="400"/>
                      </a:lnTo>
                      <a:lnTo>
                        <a:pt x="231" y="406"/>
                      </a:lnTo>
                      <a:lnTo>
                        <a:pt x="259" y="412"/>
                      </a:lnTo>
                      <a:lnTo>
                        <a:pt x="288" y="412"/>
                      </a:lnTo>
                      <a:lnTo>
                        <a:pt x="318" y="412"/>
                      </a:lnTo>
                      <a:lnTo>
                        <a:pt x="347" y="406"/>
                      </a:lnTo>
                      <a:lnTo>
                        <a:pt x="375" y="400"/>
                      </a:lnTo>
                      <a:lnTo>
                        <a:pt x="402" y="389"/>
                      </a:lnTo>
                      <a:lnTo>
                        <a:pt x="426" y="377"/>
                      </a:lnTo>
                      <a:lnTo>
                        <a:pt x="451" y="362"/>
                      </a:lnTo>
                      <a:lnTo>
                        <a:pt x="472" y="347"/>
                      </a:lnTo>
                      <a:lnTo>
                        <a:pt x="493" y="328"/>
                      </a:lnTo>
                      <a:lnTo>
                        <a:pt x="512" y="307"/>
                      </a:lnTo>
                      <a:lnTo>
                        <a:pt x="529" y="285"/>
                      </a:lnTo>
                      <a:lnTo>
                        <a:pt x="542" y="262"/>
                      </a:lnTo>
                      <a:lnTo>
                        <a:pt x="555" y="235"/>
                      </a:lnTo>
                      <a:lnTo>
                        <a:pt x="565" y="209"/>
                      </a:lnTo>
                      <a:lnTo>
                        <a:pt x="572" y="182"/>
                      </a:lnTo>
                      <a:lnTo>
                        <a:pt x="576" y="152"/>
                      </a:lnTo>
                      <a:lnTo>
                        <a:pt x="578" y="123"/>
                      </a:lnTo>
                      <a:close/>
                      <a:moveTo>
                        <a:pt x="555" y="11"/>
                      </a:moveTo>
                      <a:lnTo>
                        <a:pt x="553" y="6"/>
                      </a:lnTo>
                      <a:lnTo>
                        <a:pt x="550" y="0"/>
                      </a:lnTo>
                      <a:lnTo>
                        <a:pt x="548" y="0"/>
                      </a:lnTo>
                      <a:lnTo>
                        <a:pt x="546" y="2"/>
                      </a:lnTo>
                      <a:lnTo>
                        <a:pt x="548" y="6"/>
                      </a:lnTo>
                      <a:lnTo>
                        <a:pt x="550" y="10"/>
                      </a:lnTo>
                      <a:lnTo>
                        <a:pt x="553" y="10"/>
                      </a:lnTo>
                      <a:lnTo>
                        <a:pt x="555" y="11"/>
                      </a:lnTo>
                      <a:close/>
                    </a:path>
                  </a:pathLst>
                </a:custGeom>
                <a:solidFill>
                  <a:srgbClr val="C3C2DD"/>
                </a:solidFill>
                <a:ln w="9525">
                  <a:noFill/>
                  <a:round/>
                  <a:headEnd/>
                  <a:tailEnd/>
                </a:ln>
              </p:spPr>
              <p:txBody>
                <a:bodyPr/>
                <a:lstStyle/>
                <a:p>
                  <a:endParaRPr lang="en-US"/>
                </a:p>
              </p:txBody>
            </p:sp>
            <p:sp>
              <p:nvSpPr>
                <p:cNvPr id="22055" name="Freeform 634"/>
                <p:cNvSpPr>
                  <a:spLocks noEditPoints="1"/>
                </p:cNvSpPr>
                <p:nvPr/>
              </p:nvSpPr>
              <p:spPr bwMode="auto">
                <a:xfrm>
                  <a:off x="1551" y="2149"/>
                  <a:ext cx="575" cy="410"/>
                </a:xfrm>
                <a:custGeom>
                  <a:avLst/>
                  <a:gdLst>
                    <a:gd name="T0" fmla="*/ 573 w 575"/>
                    <a:gd name="T1" fmla="*/ 95 h 410"/>
                    <a:gd name="T2" fmla="*/ 566 w 575"/>
                    <a:gd name="T3" fmla="*/ 63 h 410"/>
                    <a:gd name="T4" fmla="*/ 566 w 575"/>
                    <a:gd name="T5" fmla="*/ 72 h 410"/>
                    <a:gd name="T6" fmla="*/ 570 w 575"/>
                    <a:gd name="T7" fmla="*/ 106 h 410"/>
                    <a:gd name="T8" fmla="*/ 570 w 575"/>
                    <a:gd name="T9" fmla="*/ 152 h 410"/>
                    <a:gd name="T10" fmla="*/ 558 w 575"/>
                    <a:gd name="T11" fmla="*/ 207 h 410"/>
                    <a:gd name="T12" fmla="*/ 535 w 575"/>
                    <a:gd name="T13" fmla="*/ 258 h 410"/>
                    <a:gd name="T14" fmla="*/ 505 w 575"/>
                    <a:gd name="T15" fmla="*/ 303 h 410"/>
                    <a:gd name="T16" fmla="*/ 467 w 575"/>
                    <a:gd name="T17" fmla="*/ 341 h 410"/>
                    <a:gd name="T18" fmla="*/ 422 w 575"/>
                    <a:gd name="T19" fmla="*/ 372 h 410"/>
                    <a:gd name="T20" fmla="*/ 372 w 575"/>
                    <a:gd name="T21" fmla="*/ 393 h 410"/>
                    <a:gd name="T22" fmla="*/ 317 w 575"/>
                    <a:gd name="T23" fmla="*/ 404 h 410"/>
                    <a:gd name="T24" fmla="*/ 258 w 575"/>
                    <a:gd name="T25" fmla="*/ 404 h 410"/>
                    <a:gd name="T26" fmla="*/ 203 w 575"/>
                    <a:gd name="T27" fmla="*/ 393 h 410"/>
                    <a:gd name="T28" fmla="*/ 152 w 575"/>
                    <a:gd name="T29" fmla="*/ 372 h 410"/>
                    <a:gd name="T30" fmla="*/ 109 w 575"/>
                    <a:gd name="T31" fmla="*/ 341 h 410"/>
                    <a:gd name="T32" fmla="*/ 69 w 575"/>
                    <a:gd name="T33" fmla="*/ 303 h 410"/>
                    <a:gd name="T34" fmla="*/ 38 w 575"/>
                    <a:gd name="T35" fmla="*/ 258 h 410"/>
                    <a:gd name="T36" fmla="*/ 18 w 575"/>
                    <a:gd name="T37" fmla="*/ 207 h 410"/>
                    <a:gd name="T38" fmla="*/ 6 w 575"/>
                    <a:gd name="T39" fmla="*/ 152 h 410"/>
                    <a:gd name="T40" fmla="*/ 6 w 575"/>
                    <a:gd name="T41" fmla="*/ 104 h 410"/>
                    <a:gd name="T42" fmla="*/ 10 w 575"/>
                    <a:gd name="T43" fmla="*/ 70 h 410"/>
                    <a:gd name="T44" fmla="*/ 12 w 575"/>
                    <a:gd name="T45" fmla="*/ 51 h 410"/>
                    <a:gd name="T46" fmla="*/ 6 w 575"/>
                    <a:gd name="T47" fmla="*/ 68 h 410"/>
                    <a:gd name="T48" fmla="*/ 0 w 575"/>
                    <a:gd name="T49" fmla="*/ 104 h 410"/>
                    <a:gd name="T50" fmla="*/ 2 w 575"/>
                    <a:gd name="T51" fmla="*/ 152 h 410"/>
                    <a:gd name="T52" fmla="*/ 14 w 575"/>
                    <a:gd name="T53" fmla="*/ 209 h 410"/>
                    <a:gd name="T54" fmla="*/ 35 w 575"/>
                    <a:gd name="T55" fmla="*/ 260 h 410"/>
                    <a:gd name="T56" fmla="*/ 67 w 575"/>
                    <a:gd name="T57" fmla="*/ 305 h 410"/>
                    <a:gd name="T58" fmla="*/ 105 w 575"/>
                    <a:gd name="T59" fmla="*/ 345 h 410"/>
                    <a:gd name="T60" fmla="*/ 150 w 575"/>
                    <a:gd name="T61" fmla="*/ 376 h 410"/>
                    <a:gd name="T62" fmla="*/ 202 w 575"/>
                    <a:gd name="T63" fmla="*/ 396 h 410"/>
                    <a:gd name="T64" fmla="*/ 258 w 575"/>
                    <a:gd name="T65" fmla="*/ 408 h 410"/>
                    <a:gd name="T66" fmla="*/ 317 w 575"/>
                    <a:gd name="T67" fmla="*/ 408 h 410"/>
                    <a:gd name="T68" fmla="*/ 372 w 575"/>
                    <a:gd name="T69" fmla="*/ 396 h 410"/>
                    <a:gd name="T70" fmla="*/ 423 w 575"/>
                    <a:gd name="T71" fmla="*/ 376 h 410"/>
                    <a:gd name="T72" fmla="*/ 471 w 575"/>
                    <a:gd name="T73" fmla="*/ 345 h 410"/>
                    <a:gd name="T74" fmla="*/ 509 w 575"/>
                    <a:gd name="T75" fmla="*/ 305 h 410"/>
                    <a:gd name="T76" fmla="*/ 539 w 575"/>
                    <a:gd name="T77" fmla="*/ 260 h 410"/>
                    <a:gd name="T78" fmla="*/ 562 w 575"/>
                    <a:gd name="T79" fmla="*/ 209 h 410"/>
                    <a:gd name="T80" fmla="*/ 573 w 575"/>
                    <a:gd name="T81" fmla="*/ 152 h 410"/>
                    <a:gd name="T82" fmla="*/ 566 w 575"/>
                    <a:gd name="T83" fmla="*/ 55 h 410"/>
                    <a:gd name="T84" fmla="*/ 556 w 575"/>
                    <a:gd name="T85" fmla="*/ 19 h 410"/>
                    <a:gd name="T86" fmla="*/ 551 w 575"/>
                    <a:gd name="T87" fmla="*/ 17 h 410"/>
                    <a:gd name="T88" fmla="*/ 558 w 575"/>
                    <a:gd name="T89" fmla="*/ 42 h 410"/>
                    <a:gd name="T90" fmla="*/ 566 w 575"/>
                    <a:gd name="T91" fmla="*/ 55 h 410"/>
                    <a:gd name="T92" fmla="*/ 549 w 575"/>
                    <a:gd name="T93" fmla="*/ 6 h 410"/>
                    <a:gd name="T94" fmla="*/ 545 w 575"/>
                    <a:gd name="T95" fmla="*/ 2 h 410"/>
                    <a:gd name="T96" fmla="*/ 545 w 575"/>
                    <a:gd name="T97" fmla="*/ 6 h 410"/>
                    <a:gd name="T98" fmla="*/ 549 w 575"/>
                    <a:gd name="T99" fmla="*/ 10 h 4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
                    <a:gd name="T151" fmla="*/ 0 h 410"/>
                    <a:gd name="T152" fmla="*/ 575 w 575"/>
                    <a:gd name="T153" fmla="*/ 410 h 41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 h="410">
                      <a:moveTo>
                        <a:pt x="575" y="123"/>
                      </a:moveTo>
                      <a:lnTo>
                        <a:pt x="573" y="95"/>
                      </a:lnTo>
                      <a:lnTo>
                        <a:pt x="570" y="66"/>
                      </a:lnTo>
                      <a:lnTo>
                        <a:pt x="566" y="63"/>
                      </a:lnTo>
                      <a:lnTo>
                        <a:pt x="562" y="57"/>
                      </a:lnTo>
                      <a:lnTo>
                        <a:pt x="566" y="72"/>
                      </a:lnTo>
                      <a:lnTo>
                        <a:pt x="568" y="89"/>
                      </a:lnTo>
                      <a:lnTo>
                        <a:pt x="570" y="106"/>
                      </a:lnTo>
                      <a:lnTo>
                        <a:pt x="570" y="123"/>
                      </a:lnTo>
                      <a:lnTo>
                        <a:pt x="570" y="152"/>
                      </a:lnTo>
                      <a:lnTo>
                        <a:pt x="564" y="180"/>
                      </a:lnTo>
                      <a:lnTo>
                        <a:pt x="558" y="207"/>
                      </a:lnTo>
                      <a:lnTo>
                        <a:pt x="549" y="233"/>
                      </a:lnTo>
                      <a:lnTo>
                        <a:pt x="535" y="258"/>
                      </a:lnTo>
                      <a:lnTo>
                        <a:pt x="522" y="281"/>
                      </a:lnTo>
                      <a:lnTo>
                        <a:pt x="505" y="303"/>
                      </a:lnTo>
                      <a:lnTo>
                        <a:pt x="488" y="322"/>
                      </a:lnTo>
                      <a:lnTo>
                        <a:pt x="467" y="341"/>
                      </a:lnTo>
                      <a:lnTo>
                        <a:pt x="446" y="357"/>
                      </a:lnTo>
                      <a:lnTo>
                        <a:pt x="422" y="372"/>
                      </a:lnTo>
                      <a:lnTo>
                        <a:pt x="397" y="383"/>
                      </a:lnTo>
                      <a:lnTo>
                        <a:pt x="372" y="393"/>
                      </a:lnTo>
                      <a:lnTo>
                        <a:pt x="344" y="400"/>
                      </a:lnTo>
                      <a:lnTo>
                        <a:pt x="317" y="404"/>
                      </a:lnTo>
                      <a:lnTo>
                        <a:pt x="287" y="406"/>
                      </a:lnTo>
                      <a:lnTo>
                        <a:pt x="258" y="404"/>
                      </a:lnTo>
                      <a:lnTo>
                        <a:pt x="230" y="400"/>
                      </a:lnTo>
                      <a:lnTo>
                        <a:pt x="203" y="393"/>
                      </a:lnTo>
                      <a:lnTo>
                        <a:pt x="177" y="383"/>
                      </a:lnTo>
                      <a:lnTo>
                        <a:pt x="152" y="372"/>
                      </a:lnTo>
                      <a:lnTo>
                        <a:pt x="129" y="357"/>
                      </a:lnTo>
                      <a:lnTo>
                        <a:pt x="109" y="341"/>
                      </a:lnTo>
                      <a:lnTo>
                        <a:pt x="88" y="322"/>
                      </a:lnTo>
                      <a:lnTo>
                        <a:pt x="69" y="303"/>
                      </a:lnTo>
                      <a:lnTo>
                        <a:pt x="54" y="281"/>
                      </a:lnTo>
                      <a:lnTo>
                        <a:pt x="38" y="258"/>
                      </a:lnTo>
                      <a:lnTo>
                        <a:pt x="27" y="233"/>
                      </a:lnTo>
                      <a:lnTo>
                        <a:pt x="18" y="207"/>
                      </a:lnTo>
                      <a:lnTo>
                        <a:pt x="10" y="180"/>
                      </a:lnTo>
                      <a:lnTo>
                        <a:pt x="6" y="152"/>
                      </a:lnTo>
                      <a:lnTo>
                        <a:pt x="4" y="123"/>
                      </a:lnTo>
                      <a:lnTo>
                        <a:pt x="6" y="104"/>
                      </a:lnTo>
                      <a:lnTo>
                        <a:pt x="8" y="87"/>
                      </a:lnTo>
                      <a:lnTo>
                        <a:pt x="10" y="70"/>
                      </a:lnTo>
                      <a:lnTo>
                        <a:pt x="14" y="53"/>
                      </a:lnTo>
                      <a:lnTo>
                        <a:pt x="12" y="51"/>
                      </a:lnTo>
                      <a:lnTo>
                        <a:pt x="10" y="51"/>
                      </a:lnTo>
                      <a:lnTo>
                        <a:pt x="6" y="68"/>
                      </a:lnTo>
                      <a:lnTo>
                        <a:pt x="2" y="85"/>
                      </a:lnTo>
                      <a:lnTo>
                        <a:pt x="0" y="104"/>
                      </a:lnTo>
                      <a:lnTo>
                        <a:pt x="0" y="123"/>
                      </a:lnTo>
                      <a:lnTo>
                        <a:pt x="2" y="152"/>
                      </a:lnTo>
                      <a:lnTo>
                        <a:pt x="6" y="180"/>
                      </a:lnTo>
                      <a:lnTo>
                        <a:pt x="14" y="209"/>
                      </a:lnTo>
                      <a:lnTo>
                        <a:pt x="23" y="235"/>
                      </a:lnTo>
                      <a:lnTo>
                        <a:pt x="35" y="260"/>
                      </a:lnTo>
                      <a:lnTo>
                        <a:pt x="50" y="283"/>
                      </a:lnTo>
                      <a:lnTo>
                        <a:pt x="67" y="305"/>
                      </a:lnTo>
                      <a:lnTo>
                        <a:pt x="84" y="326"/>
                      </a:lnTo>
                      <a:lnTo>
                        <a:pt x="105" y="345"/>
                      </a:lnTo>
                      <a:lnTo>
                        <a:pt x="128" y="360"/>
                      </a:lnTo>
                      <a:lnTo>
                        <a:pt x="150" y="376"/>
                      </a:lnTo>
                      <a:lnTo>
                        <a:pt x="175" y="387"/>
                      </a:lnTo>
                      <a:lnTo>
                        <a:pt x="202" y="396"/>
                      </a:lnTo>
                      <a:lnTo>
                        <a:pt x="230" y="404"/>
                      </a:lnTo>
                      <a:lnTo>
                        <a:pt x="258" y="408"/>
                      </a:lnTo>
                      <a:lnTo>
                        <a:pt x="287" y="410"/>
                      </a:lnTo>
                      <a:lnTo>
                        <a:pt x="317" y="408"/>
                      </a:lnTo>
                      <a:lnTo>
                        <a:pt x="346" y="404"/>
                      </a:lnTo>
                      <a:lnTo>
                        <a:pt x="372" y="396"/>
                      </a:lnTo>
                      <a:lnTo>
                        <a:pt x="399" y="387"/>
                      </a:lnTo>
                      <a:lnTo>
                        <a:pt x="423" y="376"/>
                      </a:lnTo>
                      <a:lnTo>
                        <a:pt x="448" y="360"/>
                      </a:lnTo>
                      <a:lnTo>
                        <a:pt x="471" y="345"/>
                      </a:lnTo>
                      <a:lnTo>
                        <a:pt x="490" y="326"/>
                      </a:lnTo>
                      <a:lnTo>
                        <a:pt x="509" y="305"/>
                      </a:lnTo>
                      <a:lnTo>
                        <a:pt x="526" y="283"/>
                      </a:lnTo>
                      <a:lnTo>
                        <a:pt x="539" y="260"/>
                      </a:lnTo>
                      <a:lnTo>
                        <a:pt x="552" y="235"/>
                      </a:lnTo>
                      <a:lnTo>
                        <a:pt x="562" y="209"/>
                      </a:lnTo>
                      <a:lnTo>
                        <a:pt x="570" y="180"/>
                      </a:lnTo>
                      <a:lnTo>
                        <a:pt x="573" y="152"/>
                      </a:lnTo>
                      <a:lnTo>
                        <a:pt x="575" y="123"/>
                      </a:lnTo>
                      <a:close/>
                      <a:moveTo>
                        <a:pt x="566" y="55"/>
                      </a:moveTo>
                      <a:lnTo>
                        <a:pt x="562" y="38"/>
                      </a:lnTo>
                      <a:lnTo>
                        <a:pt x="556" y="19"/>
                      </a:lnTo>
                      <a:lnTo>
                        <a:pt x="552" y="19"/>
                      </a:lnTo>
                      <a:lnTo>
                        <a:pt x="551" y="17"/>
                      </a:lnTo>
                      <a:lnTo>
                        <a:pt x="554" y="29"/>
                      </a:lnTo>
                      <a:lnTo>
                        <a:pt x="558" y="42"/>
                      </a:lnTo>
                      <a:lnTo>
                        <a:pt x="562" y="49"/>
                      </a:lnTo>
                      <a:lnTo>
                        <a:pt x="566" y="55"/>
                      </a:lnTo>
                      <a:close/>
                      <a:moveTo>
                        <a:pt x="551" y="10"/>
                      </a:moveTo>
                      <a:lnTo>
                        <a:pt x="549" y="6"/>
                      </a:lnTo>
                      <a:lnTo>
                        <a:pt x="547" y="0"/>
                      </a:lnTo>
                      <a:lnTo>
                        <a:pt x="545" y="2"/>
                      </a:lnTo>
                      <a:lnTo>
                        <a:pt x="543" y="4"/>
                      </a:lnTo>
                      <a:lnTo>
                        <a:pt x="545" y="6"/>
                      </a:lnTo>
                      <a:lnTo>
                        <a:pt x="545" y="8"/>
                      </a:lnTo>
                      <a:lnTo>
                        <a:pt x="549" y="10"/>
                      </a:lnTo>
                      <a:lnTo>
                        <a:pt x="551" y="10"/>
                      </a:lnTo>
                      <a:close/>
                    </a:path>
                  </a:pathLst>
                </a:custGeom>
                <a:solidFill>
                  <a:srgbClr val="C4C2DD"/>
                </a:solidFill>
                <a:ln w="9525">
                  <a:noFill/>
                  <a:round/>
                  <a:headEnd/>
                  <a:tailEnd/>
                </a:ln>
              </p:spPr>
              <p:txBody>
                <a:bodyPr/>
                <a:lstStyle/>
                <a:p>
                  <a:endParaRPr lang="en-US"/>
                </a:p>
              </p:txBody>
            </p:sp>
            <p:sp>
              <p:nvSpPr>
                <p:cNvPr id="22056" name="Freeform 635"/>
                <p:cNvSpPr>
                  <a:spLocks noEditPoints="1"/>
                </p:cNvSpPr>
                <p:nvPr/>
              </p:nvSpPr>
              <p:spPr bwMode="auto">
                <a:xfrm>
                  <a:off x="1553" y="2151"/>
                  <a:ext cx="569" cy="406"/>
                </a:xfrm>
                <a:custGeom>
                  <a:avLst/>
                  <a:gdLst>
                    <a:gd name="T0" fmla="*/ 569 w 569"/>
                    <a:gd name="T1" fmla="*/ 104 h 406"/>
                    <a:gd name="T2" fmla="*/ 566 w 569"/>
                    <a:gd name="T3" fmla="*/ 74 h 406"/>
                    <a:gd name="T4" fmla="*/ 560 w 569"/>
                    <a:gd name="T5" fmla="*/ 55 h 406"/>
                    <a:gd name="T6" fmla="*/ 560 w 569"/>
                    <a:gd name="T7" fmla="*/ 68 h 406"/>
                    <a:gd name="T8" fmla="*/ 566 w 569"/>
                    <a:gd name="T9" fmla="*/ 102 h 406"/>
                    <a:gd name="T10" fmla="*/ 564 w 569"/>
                    <a:gd name="T11" fmla="*/ 150 h 406"/>
                    <a:gd name="T12" fmla="*/ 552 w 569"/>
                    <a:gd name="T13" fmla="*/ 205 h 406"/>
                    <a:gd name="T14" fmla="*/ 531 w 569"/>
                    <a:gd name="T15" fmla="*/ 254 h 406"/>
                    <a:gd name="T16" fmla="*/ 501 w 569"/>
                    <a:gd name="T17" fmla="*/ 300 h 406"/>
                    <a:gd name="T18" fmla="*/ 463 w 569"/>
                    <a:gd name="T19" fmla="*/ 338 h 406"/>
                    <a:gd name="T20" fmla="*/ 420 w 569"/>
                    <a:gd name="T21" fmla="*/ 368 h 406"/>
                    <a:gd name="T22" fmla="*/ 368 w 569"/>
                    <a:gd name="T23" fmla="*/ 389 h 406"/>
                    <a:gd name="T24" fmla="*/ 313 w 569"/>
                    <a:gd name="T25" fmla="*/ 400 h 406"/>
                    <a:gd name="T26" fmla="*/ 256 w 569"/>
                    <a:gd name="T27" fmla="*/ 400 h 406"/>
                    <a:gd name="T28" fmla="*/ 201 w 569"/>
                    <a:gd name="T29" fmla="*/ 389 h 406"/>
                    <a:gd name="T30" fmla="*/ 152 w 569"/>
                    <a:gd name="T31" fmla="*/ 368 h 406"/>
                    <a:gd name="T32" fmla="*/ 107 w 569"/>
                    <a:gd name="T33" fmla="*/ 338 h 406"/>
                    <a:gd name="T34" fmla="*/ 69 w 569"/>
                    <a:gd name="T35" fmla="*/ 300 h 406"/>
                    <a:gd name="T36" fmla="*/ 38 w 569"/>
                    <a:gd name="T37" fmla="*/ 254 h 406"/>
                    <a:gd name="T38" fmla="*/ 17 w 569"/>
                    <a:gd name="T39" fmla="*/ 205 h 406"/>
                    <a:gd name="T40" fmla="*/ 6 w 569"/>
                    <a:gd name="T41" fmla="*/ 150 h 406"/>
                    <a:gd name="T42" fmla="*/ 6 w 569"/>
                    <a:gd name="T43" fmla="*/ 102 h 406"/>
                    <a:gd name="T44" fmla="*/ 10 w 569"/>
                    <a:gd name="T45" fmla="*/ 68 h 406"/>
                    <a:gd name="T46" fmla="*/ 12 w 569"/>
                    <a:gd name="T47" fmla="*/ 51 h 406"/>
                    <a:gd name="T48" fmla="*/ 6 w 569"/>
                    <a:gd name="T49" fmla="*/ 66 h 406"/>
                    <a:gd name="T50" fmla="*/ 2 w 569"/>
                    <a:gd name="T51" fmla="*/ 102 h 406"/>
                    <a:gd name="T52" fmla="*/ 2 w 569"/>
                    <a:gd name="T53" fmla="*/ 150 h 406"/>
                    <a:gd name="T54" fmla="*/ 14 w 569"/>
                    <a:gd name="T55" fmla="*/ 207 h 406"/>
                    <a:gd name="T56" fmla="*/ 34 w 569"/>
                    <a:gd name="T57" fmla="*/ 256 h 406"/>
                    <a:gd name="T58" fmla="*/ 67 w 569"/>
                    <a:gd name="T59" fmla="*/ 301 h 406"/>
                    <a:gd name="T60" fmla="*/ 105 w 569"/>
                    <a:gd name="T61" fmla="*/ 341 h 406"/>
                    <a:gd name="T62" fmla="*/ 150 w 569"/>
                    <a:gd name="T63" fmla="*/ 372 h 406"/>
                    <a:gd name="T64" fmla="*/ 201 w 569"/>
                    <a:gd name="T65" fmla="*/ 393 h 406"/>
                    <a:gd name="T66" fmla="*/ 256 w 569"/>
                    <a:gd name="T67" fmla="*/ 404 h 406"/>
                    <a:gd name="T68" fmla="*/ 315 w 569"/>
                    <a:gd name="T69" fmla="*/ 404 h 406"/>
                    <a:gd name="T70" fmla="*/ 370 w 569"/>
                    <a:gd name="T71" fmla="*/ 393 h 406"/>
                    <a:gd name="T72" fmla="*/ 421 w 569"/>
                    <a:gd name="T73" fmla="*/ 372 h 406"/>
                    <a:gd name="T74" fmla="*/ 467 w 569"/>
                    <a:gd name="T75" fmla="*/ 341 h 406"/>
                    <a:gd name="T76" fmla="*/ 505 w 569"/>
                    <a:gd name="T77" fmla="*/ 301 h 406"/>
                    <a:gd name="T78" fmla="*/ 535 w 569"/>
                    <a:gd name="T79" fmla="*/ 256 h 406"/>
                    <a:gd name="T80" fmla="*/ 558 w 569"/>
                    <a:gd name="T81" fmla="*/ 207 h 406"/>
                    <a:gd name="T82" fmla="*/ 569 w 569"/>
                    <a:gd name="T83" fmla="*/ 150 h 406"/>
                    <a:gd name="T84" fmla="*/ 560 w 569"/>
                    <a:gd name="T85" fmla="*/ 46 h 406"/>
                    <a:gd name="T86" fmla="*/ 550 w 569"/>
                    <a:gd name="T87" fmla="*/ 17 h 406"/>
                    <a:gd name="T88" fmla="*/ 545 w 569"/>
                    <a:gd name="T89" fmla="*/ 15 h 406"/>
                    <a:gd name="T90" fmla="*/ 552 w 569"/>
                    <a:gd name="T91" fmla="*/ 34 h 406"/>
                    <a:gd name="T92" fmla="*/ 560 w 569"/>
                    <a:gd name="T93" fmla="*/ 46 h 406"/>
                    <a:gd name="T94" fmla="*/ 545 w 569"/>
                    <a:gd name="T95" fmla="*/ 4 h 406"/>
                    <a:gd name="T96" fmla="*/ 541 w 569"/>
                    <a:gd name="T97" fmla="*/ 0 h 406"/>
                    <a:gd name="T98" fmla="*/ 539 w 569"/>
                    <a:gd name="T99" fmla="*/ 4 h 406"/>
                    <a:gd name="T100" fmla="*/ 543 w 569"/>
                    <a:gd name="T101" fmla="*/ 6 h 4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9"/>
                    <a:gd name="T154" fmla="*/ 0 h 406"/>
                    <a:gd name="T155" fmla="*/ 569 w 569"/>
                    <a:gd name="T156" fmla="*/ 406 h 4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9" h="406">
                      <a:moveTo>
                        <a:pt x="569" y="121"/>
                      </a:moveTo>
                      <a:lnTo>
                        <a:pt x="569" y="104"/>
                      </a:lnTo>
                      <a:lnTo>
                        <a:pt x="569" y="89"/>
                      </a:lnTo>
                      <a:lnTo>
                        <a:pt x="566" y="74"/>
                      </a:lnTo>
                      <a:lnTo>
                        <a:pt x="564" y="59"/>
                      </a:lnTo>
                      <a:lnTo>
                        <a:pt x="560" y="55"/>
                      </a:lnTo>
                      <a:lnTo>
                        <a:pt x="556" y="51"/>
                      </a:lnTo>
                      <a:lnTo>
                        <a:pt x="560" y="68"/>
                      </a:lnTo>
                      <a:lnTo>
                        <a:pt x="564" y="85"/>
                      </a:lnTo>
                      <a:lnTo>
                        <a:pt x="566" y="102"/>
                      </a:lnTo>
                      <a:lnTo>
                        <a:pt x="566" y="121"/>
                      </a:lnTo>
                      <a:lnTo>
                        <a:pt x="564" y="150"/>
                      </a:lnTo>
                      <a:lnTo>
                        <a:pt x="560" y="178"/>
                      </a:lnTo>
                      <a:lnTo>
                        <a:pt x="552" y="205"/>
                      </a:lnTo>
                      <a:lnTo>
                        <a:pt x="543" y="229"/>
                      </a:lnTo>
                      <a:lnTo>
                        <a:pt x="531" y="254"/>
                      </a:lnTo>
                      <a:lnTo>
                        <a:pt x="518" y="277"/>
                      </a:lnTo>
                      <a:lnTo>
                        <a:pt x="501" y="300"/>
                      </a:lnTo>
                      <a:lnTo>
                        <a:pt x="484" y="319"/>
                      </a:lnTo>
                      <a:lnTo>
                        <a:pt x="463" y="338"/>
                      </a:lnTo>
                      <a:lnTo>
                        <a:pt x="442" y="353"/>
                      </a:lnTo>
                      <a:lnTo>
                        <a:pt x="420" y="368"/>
                      </a:lnTo>
                      <a:lnTo>
                        <a:pt x="395" y="379"/>
                      </a:lnTo>
                      <a:lnTo>
                        <a:pt x="368" y="389"/>
                      </a:lnTo>
                      <a:lnTo>
                        <a:pt x="342" y="396"/>
                      </a:lnTo>
                      <a:lnTo>
                        <a:pt x="313" y="400"/>
                      </a:lnTo>
                      <a:lnTo>
                        <a:pt x="285" y="402"/>
                      </a:lnTo>
                      <a:lnTo>
                        <a:pt x="256" y="400"/>
                      </a:lnTo>
                      <a:lnTo>
                        <a:pt x="230" y="396"/>
                      </a:lnTo>
                      <a:lnTo>
                        <a:pt x="201" y="389"/>
                      </a:lnTo>
                      <a:lnTo>
                        <a:pt x="177" y="379"/>
                      </a:lnTo>
                      <a:lnTo>
                        <a:pt x="152" y="368"/>
                      </a:lnTo>
                      <a:lnTo>
                        <a:pt x="129" y="353"/>
                      </a:lnTo>
                      <a:lnTo>
                        <a:pt x="107" y="338"/>
                      </a:lnTo>
                      <a:lnTo>
                        <a:pt x="88" y="319"/>
                      </a:lnTo>
                      <a:lnTo>
                        <a:pt x="69" y="300"/>
                      </a:lnTo>
                      <a:lnTo>
                        <a:pt x="53" y="277"/>
                      </a:lnTo>
                      <a:lnTo>
                        <a:pt x="38" y="254"/>
                      </a:lnTo>
                      <a:lnTo>
                        <a:pt x="27" y="229"/>
                      </a:lnTo>
                      <a:lnTo>
                        <a:pt x="17" y="205"/>
                      </a:lnTo>
                      <a:lnTo>
                        <a:pt x="12" y="178"/>
                      </a:lnTo>
                      <a:lnTo>
                        <a:pt x="6" y="150"/>
                      </a:lnTo>
                      <a:lnTo>
                        <a:pt x="6" y="121"/>
                      </a:lnTo>
                      <a:lnTo>
                        <a:pt x="6" y="102"/>
                      </a:lnTo>
                      <a:lnTo>
                        <a:pt x="8" y="85"/>
                      </a:lnTo>
                      <a:lnTo>
                        <a:pt x="10" y="68"/>
                      </a:lnTo>
                      <a:lnTo>
                        <a:pt x="14" y="51"/>
                      </a:lnTo>
                      <a:lnTo>
                        <a:pt x="12" y="51"/>
                      </a:lnTo>
                      <a:lnTo>
                        <a:pt x="10" y="49"/>
                      </a:lnTo>
                      <a:lnTo>
                        <a:pt x="6" y="66"/>
                      </a:lnTo>
                      <a:lnTo>
                        <a:pt x="2" y="85"/>
                      </a:lnTo>
                      <a:lnTo>
                        <a:pt x="2" y="102"/>
                      </a:lnTo>
                      <a:lnTo>
                        <a:pt x="0" y="121"/>
                      </a:lnTo>
                      <a:lnTo>
                        <a:pt x="2" y="150"/>
                      </a:lnTo>
                      <a:lnTo>
                        <a:pt x="6" y="178"/>
                      </a:lnTo>
                      <a:lnTo>
                        <a:pt x="14" y="207"/>
                      </a:lnTo>
                      <a:lnTo>
                        <a:pt x="23" y="231"/>
                      </a:lnTo>
                      <a:lnTo>
                        <a:pt x="34" y="256"/>
                      </a:lnTo>
                      <a:lnTo>
                        <a:pt x="50" y="281"/>
                      </a:lnTo>
                      <a:lnTo>
                        <a:pt x="67" y="301"/>
                      </a:lnTo>
                      <a:lnTo>
                        <a:pt x="84" y="322"/>
                      </a:lnTo>
                      <a:lnTo>
                        <a:pt x="105" y="341"/>
                      </a:lnTo>
                      <a:lnTo>
                        <a:pt x="126" y="356"/>
                      </a:lnTo>
                      <a:lnTo>
                        <a:pt x="150" y="372"/>
                      </a:lnTo>
                      <a:lnTo>
                        <a:pt x="175" y="383"/>
                      </a:lnTo>
                      <a:lnTo>
                        <a:pt x="201" y="393"/>
                      </a:lnTo>
                      <a:lnTo>
                        <a:pt x="228" y="400"/>
                      </a:lnTo>
                      <a:lnTo>
                        <a:pt x="256" y="404"/>
                      </a:lnTo>
                      <a:lnTo>
                        <a:pt x="285" y="406"/>
                      </a:lnTo>
                      <a:lnTo>
                        <a:pt x="315" y="404"/>
                      </a:lnTo>
                      <a:lnTo>
                        <a:pt x="344" y="400"/>
                      </a:lnTo>
                      <a:lnTo>
                        <a:pt x="370" y="393"/>
                      </a:lnTo>
                      <a:lnTo>
                        <a:pt x="397" y="383"/>
                      </a:lnTo>
                      <a:lnTo>
                        <a:pt x="421" y="372"/>
                      </a:lnTo>
                      <a:lnTo>
                        <a:pt x="444" y="356"/>
                      </a:lnTo>
                      <a:lnTo>
                        <a:pt x="467" y="341"/>
                      </a:lnTo>
                      <a:lnTo>
                        <a:pt x="488" y="322"/>
                      </a:lnTo>
                      <a:lnTo>
                        <a:pt x="505" y="301"/>
                      </a:lnTo>
                      <a:lnTo>
                        <a:pt x="522" y="281"/>
                      </a:lnTo>
                      <a:lnTo>
                        <a:pt x="535" y="256"/>
                      </a:lnTo>
                      <a:lnTo>
                        <a:pt x="549" y="231"/>
                      </a:lnTo>
                      <a:lnTo>
                        <a:pt x="558" y="207"/>
                      </a:lnTo>
                      <a:lnTo>
                        <a:pt x="564" y="178"/>
                      </a:lnTo>
                      <a:lnTo>
                        <a:pt x="569" y="150"/>
                      </a:lnTo>
                      <a:lnTo>
                        <a:pt x="569" y="121"/>
                      </a:lnTo>
                      <a:close/>
                      <a:moveTo>
                        <a:pt x="560" y="46"/>
                      </a:moveTo>
                      <a:lnTo>
                        <a:pt x="556" y="30"/>
                      </a:lnTo>
                      <a:lnTo>
                        <a:pt x="550" y="17"/>
                      </a:lnTo>
                      <a:lnTo>
                        <a:pt x="549" y="15"/>
                      </a:lnTo>
                      <a:lnTo>
                        <a:pt x="545" y="15"/>
                      </a:lnTo>
                      <a:lnTo>
                        <a:pt x="549" y="25"/>
                      </a:lnTo>
                      <a:lnTo>
                        <a:pt x="552" y="34"/>
                      </a:lnTo>
                      <a:lnTo>
                        <a:pt x="556" y="40"/>
                      </a:lnTo>
                      <a:lnTo>
                        <a:pt x="560" y="46"/>
                      </a:lnTo>
                      <a:close/>
                      <a:moveTo>
                        <a:pt x="547" y="8"/>
                      </a:moveTo>
                      <a:lnTo>
                        <a:pt x="545" y="4"/>
                      </a:lnTo>
                      <a:lnTo>
                        <a:pt x="543" y="0"/>
                      </a:lnTo>
                      <a:lnTo>
                        <a:pt x="541" y="0"/>
                      </a:lnTo>
                      <a:lnTo>
                        <a:pt x="539" y="2"/>
                      </a:lnTo>
                      <a:lnTo>
                        <a:pt x="539" y="4"/>
                      </a:lnTo>
                      <a:lnTo>
                        <a:pt x="541" y="4"/>
                      </a:lnTo>
                      <a:lnTo>
                        <a:pt x="543" y="6"/>
                      </a:lnTo>
                      <a:lnTo>
                        <a:pt x="547" y="8"/>
                      </a:lnTo>
                      <a:close/>
                    </a:path>
                  </a:pathLst>
                </a:custGeom>
                <a:solidFill>
                  <a:srgbClr val="C4C2DD"/>
                </a:solidFill>
                <a:ln w="9525">
                  <a:noFill/>
                  <a:round/>
                  <a:headEnd/>
                  <a:tailEnd/>
                </a:ln>
              </p:spPr>
              <p:txBody>
                <a:bodyPr/>
                <a:lstStyle/>
                <a:p>
                  <a:endParaRPr lang="en-US"/>
                </a:p>
              </p:txBody>
            </p:sp>
            <p:sp>
              <p:nvSpPr>
                <p:cNvPr id="22057" name="Freeform 636"/>
                <p:cNvSpPr>
                  <a:spLocks noEditPoints="1"/>
                </p:cNvSpPr>
                <p:nvPr/>
              </p:nvSpPr>
              <p:spPr bwMode="auto">
                <a:xfrm>
                  <a:off x="1555" y="2153"/>
                  <a:ext cx="566" cy="402"/>
                </a:xfrm>
                <a:custGeom>
                  <a:avLst/>
                  <a:gdLst>
                    <a:gd name="T0" fmla="*/ 566 w 566"/>
                    <a:gd name="T1" fmla="*/ 102 h 402"/>
                    <a:gd name="T2" fmla="*/ 562 w 566"/>
                    <a:gd name="T3" fmla="*/ 68 h 402"/>
                    <a:gd name="T4" fmla="*/ 554 w 566"/>
                    <a:gd name="T5" fmla="*/ 49 h 402"/>
                    <a:gd name="T6" fmla="*/ 556 w 566"/>
                    <a:gd name="T7" fmla="*/ 62 h 402"/>
                    <a:gd name="T8" fmla="*/ 562 w 566"/>
                    <a:gd name="T9" fmla="*/ 100 h 402"/>
                    <a:gd name="T10" fmla="*/ 560 w 566"/>
                    <a:gd name="T11" fmla="*/ 148 h 402"/>
                    <a:gd name="T12" fmla="*/ 548 w 566"/>
                    <a:gd name="T13" fmla="*/ 201 h 402"/>
                    <a:gd name="T14" fmla="*/ 528 w 566"/>
                    <a:gd name="T15" fmla="*/ 252 h 402"/>
                    <a:gd name="T16" fmla="*/ 497 w 566"/>
                    <a:gd name="T17" fmla="*/ 296 h 402"/>
                    <a:gd name="T18" fmla="*/ 461 w 566"/>
                    <a:gd name="T19" fmla="*/ 334 h 402"/>
                    <a:gd name="T20" fmla="*/ 416 w 566"/>
                    <a:gd name="T21" fmla="*/ 364 h 402"/>
                    <a:gd name="T22" fmla="*/ 366 w 566"/>
                    <a:gd name="T23" fmla="*/ 385 h 402"/>
                    <a:gd name="T24" fmla="*/ 311 w 566"/>
                    <a:gd name="T25" fmla="*/ 396 h 402"/>
                    <a:gd name="T26" fmla="*/ 254 w 566"/>
                    <a:gd name="T27" fmla="*/ 396 h 402"/>
                    <a:gd name="T28" fmla="*/ 201 w 566"/>
                    <a:gd name="T29" fmla="*/ 385 h 402"/>
                    <a:gd name="T30" fmla="*/ 152 w 566"/>
                    <a:gd name="T31" fmla="*/ 364 h 402"/>
                    <a:gd name="T32" fmla="*/ 106 w 566"/>
                    <a:gd name="T33" fmla="*/ 334 h 402"/>
                    <a:gd name="T34" fmla="*/ 69 w 566"/>
                    <a:gd name="T35" fmla="*/ 296 h 402"/>
                    <a:gd name="T36" fmla="*/ 40 w 566"/>
                    <a:gd name="T37" fmla="*/ 252 h 402"/>
                    <a:gd name="T38" fmla="*/ 17 w 566"/>
                    <a:gd name="T39" fmla="*/ 201 h 402"/>
                    <a:gd name="T40" fmla="*/ 8 w 566"/>
                    <a:gd name="T41" fmla="*/ 148 h 402"/>
                    <a:gd name="T42" fmla="*/ 6 w 566"/>
                    <a:gd name="T43" fmla="*/ 102 h 402"/>
                    <a:gd name="T44" fmla="*/ 10 w 566"/>
                    <a:gd name="T45" fmla="*/ 68 h 402"/>
                    <a:gd name="T46" fmla="*/ 12 w 566"/>
                    <a:gd name="T47" fmla="*/ 49 h 402"/>
                    <a:gd name="T48" fmla="*/ 6 w 566"/>
                    <a:gd name="T49" fmla="*/ 66 h 402"/>
                    <a:gd name="T50" fmla="*/ 2 w 566"/>
                    <a:gd name="T51" fmla="*/ 100 h 402"/>
                    <a:gd name="T52" fmla="*/ 2 w 566"/>
                    <a:gd name="T53" fmla="*/ 148 h 402"/>
                    <a:gd name="T54" fmla="*/ 14 w 566"/>
                    <a:gd name="T55" fmla="*/ 203 h 402"/>
                    <a:gd name="T56" fmla="*/ 34 w 566"/>
                    <a:gd name="T57" fmla="*/ 254 h 402"/>
                    <a:gd name="T58" fmla="*/ 65 w 566"/>
                    <a:gd name="T59" fmla="*/ 299 h 402"/>
                    <a:gd name="T60" fmla="*/ 105 w 566"/>
                    <a:gd name="T61" fmla="*/ 337 h 402"/>
                    <a:gd name="T62" fmla="*/ 148 w 566"/>
                    <a:gd name="T63" fmla="*/ 368 h 402"/>
                    <a:gd name="T64" fmla="*/ 199 w 566"/>
                    <a:gd name="T65" fmla="*/ 389 h 402"/>
                    <a:gd name="T66" fmla="*/ 254 w 566"/>
                    <a:gd name="T67" fmla="*/ 400 h 402"/>
                    <a:gd name="T68" fmla="*/ 313 w 566"/>
                    <a:gd name="T69" fmla="*/ 400 h 402"/>
                    <a:gd name="T70" fmla="*/ 368 w 566"/>
                    <a:gd name="T71" fmla="*/ 389 h 402"/>
                    <a:gd name="T72" fmla="*/ 418 w 566"/>
                    <a:gd name="T73" fmla="*/ 368 h 402"/>
                    <a:gd name="T74" fmla="*/ 463 w 566"/>
                    <a:gd name="T75" fmla="*/ 337 h 402"/>
                    <a:gd name="T76" fmla="*/ 501 w 566"/>
                    <a:gd name="T77" fmla="*/ 299 h 402"/>
                    <a:gd name="T78" fmla="*/ 531 w 566"/>
                    <a:gd name="T79" fmla="*/ 254 h 402"/>
                    <a:gd name="T80" fmla="*/ 554 w 566"/>
                    <a:gd name="T81" fmla="*/ 203 h 402"/>
                    <a:gd name="T82" fmla="*/ 566 w 566"/>
                    <a:gd name="T83" fmla="*/ 148 h 402"/>
                    <a:gd name="T84" fmla="*/ 554 w 566"/>
                    <a:gd name="T85" fmla="*/ 38 h 402"/>
                    <a:gd name="T86" fmla="*/ 547 w 566"/>
                    <a:gd name="T87" fmla="*/ 13 h 402"/>
                    <a:gd name="T88" fmla="*/ 539 w 566"/>
                    <a:gd name="T89" fmla="*/ 11 h 402"/>
                    <a:gd name="T90" fmla="*/ 547 w 566"/>
                    <a:gd name="T91" fmla="*/ 26 h 402"/>
                    <a:gd name="T92" fmla="*/ 554 w 566"/>
                    <a:gd name="T93" fmla="*/ 38 h 402"/>
                    <a:gd name="T94" fmla="*/ 541 w 566"/>
                    <a:gd name="T95" fmla="*/ 2 h 402"/>
                    <a:gd name="T96" fmla="*/ 537 w 566"/>
                    <a:gd name="T97" fmla="*/ 0 h 402"/>
                    <a:gd name="T98" fmla="*/ 539 w 566"/>
                    <a:gd name="T99" fmla="*/ 2 h 4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02"/>
                    <a:gd name="T152" fmla="*/ 566 w 566"/>
                    <a:gd name="T153" fmla="*/ 402 h 4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02">
                      <a:moveTo>
                        <a:pt x="566" y="119"/>
                      </a:moveTo>
                      <a:lnTo>
                        <a:pt x="566" y="102"/>
                      </a:lnTo>
                      <a:lnTo>
                        <a:pt x="564" y="85"/>
                      </a:lnTo>
                      <a:lnTo>
                        <a:pt x="562" y="68"/>
                      </a:lnTo>
                      <a:lnTo>
                        <a:pt x="558" y="53"/>
                      </a:lnTo>
                      <a:lnTo>
                        <a:pt x="554" y="49"/>
                      </a:lnTo>
                      <a:lnTo>
                        <a:pt x="550" y="44"/>
                      </a:lnTo>
                      <a:lnTo>
                        <a:pt x="556" y="62"/>
                      </a:lnTo>
                      <a:lnTo>
                        <a:pt x="558" y="81"/>
                      </a:lnTo>
                      <a:lnTo>
                        <a:pt x="562" y="100"/>
                      </a:lnTo>
                      <a:lnTo>
                        <a:pt x="562" y="119"/>
                      </a:lnTo>
                      <a:lnTo>
                        <a:pt x="560" y="148"/>
                      </a:lnTo>
                      <a:lnTo>
                        <a:pt x="556" y="174"/>
                      </a:lnTo>
                      <a:lnTo>
                        <a:pt x="548" y="201"/>
                      </a:lnTo>
                      <a:lnTo>
                        <a:pt x="539" y="227"/>
                      </a:lnTo>
                      <a:lnTo>
                        <a:pt x="528" y="252"/>
                      </a:lnTo>
                      <a:lnTo>
                        <a:pt x="514" y="275"/>
                      </a:lnTo>
                      <a:lnTo>
                        <a:pt x="497" y="296"/>
                      </a:lnTo>
                      <a:lnTo>
                        <a:pt x="480" y="315"/>
                      </a:lnTo>
                      <a:lnTo>
                        <a:pt x="461" y="334"/>
                      </a:lnTo>
                      <a:lnTo>
                        <a:pt x="438" y="349"/>
                      </a:lnTo>
                      <a:lnTo>
                        <a:pt x="416" y="364"/>
                      </a:lnTo>
                      <a:lnTo>
                        <a:pt x="391" y="375"/>
                      </a:lnTo>
                      <a:lnTo>
                        <a:pt x="366" y="385"/>
                      </a:lnTo>
                      <a:lnTo>
                        <a:pt x="340" y="391"/>
                      </a:lnTo>
                      <a:lnTo>
                        <a:pt x="311" y="396"/>
                      </a:lnTo>
                      <a:lnTo>
                        <a:pt x="283" y="396"/>
                      </a:lnTo>
                      <a:lnTo>
                        <a:pt x="254" y="396"/>
                      </a:lnTo>
                      <a:lnTo>
                        <a:pt x="228" y="391"/>
                      </a:lnTo>
                      <a:lnTo>
                        <a:pt x="201" y="385"/>
                      </a:lnTo>
                      <a:lnTo>
                        <a:pt x="175" y="375"/>
                      </a:lnTo>
                      <a:lnTo>
                        <a:pt x="152" y="364"/>
                      </a:lnTo>
                      <a:lnTo>
                        <a:pt x="127" y="349"/>
                      </a:lnTo>
                      <a:lnTo>
                        <a:pt x="106" y="334"/>
                      </a:lnTo>
                      <a:lnTo>
                        <a:pt x="88" y="315"/>
                      </a:lnTo>
                      <a:lnTo>
                        <a:pt x="69" y="296"/>
                      </a:lnTo>
                      <a:lnTo>
                        <a:pt x="53" y="275"/>
                      </a:lnTo>
                      <a:lnTo>
                        <a:pt x="40" y="252"/>
                      </a:lnTo>
                      <a:lnTo>
                        <a:pt x="27" y="227"/>
                      </a:lnTo>
                      <a:lnTo>
                        <a:pt x="17" y="201"/>
                      </a:lnTo>
                      <a:lnTo>
                        <a:pt x="12" y="174"/>
                      </a:lnTo>
                      <a:lnTo>
                        <a:pt x="8" y="148"/>
                      </a:lnTo>
                      <a:lnTo>
                        <a:pt x="6" y="119"/>
                      </a:lnTo>
                      <a:lnTo>
                        <a:pt x="6" y="102"/>
                      </a:lnTo>
                      <a:lnTo>
                        <a:pt x="8" y="85"/>
                      </a:lnTo>
                      <a:lnTo>
                        <a:pt x="10" y="68"/>
                      </a:lnTo>
                      <a:lnTo>
                        <a:pt x="14" y="51"/>
                      </a:lnTo>
                      <a:lnTo>
                        <a:pt x="12" y="49"/>
                      </a:lnTo>
                      <a:lnTo>
                        <a:pt x="10" y="49"/>
                      </a:lnTo>
                      <a:lnTo>
                        <a:pt x="6" y="66"/>
                      </a:lnTo>
                      <a:lnTo>
                        <a:pt x="4" y="83"/>
                      </a:lnTo>
                      <a:lnTo>
                        <a:pt x="2" y="100"/>
                      </a:lnTo>
                      <a:lnTo>
                        <a:pt x="0" y="119"/>
                      </a:lnTo>
                      <a:lnTo>
                        <a:pt x="2" y="148"/>
                      </a:lnTo>
                      <a:lnTo>
                        <a:pt x="6" y="176"/>
                      </a:lnTo>
                      <a:lnTo>
                        <a:pt x="14" y="203"/>
                      </a:lnTo>
                      <a:lnTo>
                        <a:pt x="23" y="229"/>
                      </a:lnTo>
                      <a:lnTo>
                        <a:pt x="34" y="254"/>
                      </a:lnTo>
                      <a:lnTo>
                        <a:pt x="50" y="277"/>
                      </a:lnTo>
                      <a:lnTo>
                        <a:pt x="65" y="299"/>
                      </a:lnTo>
                      <a:lnTo>
                        <a:pt x="84" y="318"/>
                      </a:lnTo>
                      <a:lnTo>
                        <a:pt x="105" y="337"/>
                      </a:lnTo>
                      <a:lnTo>
                        <a:pt x="125" y="353"/>
                      </a:lnTo>
                      <a:lnTo>
                        <a:pt x="148" y="368"/>
                      </a:lnTo>
                      <a:lnTo>
                        <a:pt x="173" y="379"/>
                      </a:lnTo>
                      <a:lnTo>
                        <a:pt x="199" y="389"/>
                      </a:lnTo>
                      <a:lnTo>
                        <a:pt x="226" y="396"/>
                      </a:lnTo>
                      <a:lnTo>
                        <a:pt x="254" y="400"/>
                      </a:lnTo>
                      <a:lnTo>
                        <a:pt x="283" y="402"/>
                      </a:lnTo>
                      <a:lnTo>
                        <a:pt x="313" y="400"/>
                      </a:lnTo>
                      <a:lnTo>
                        <a:pt x="340" y="396"/>
                      </a:lnTo>
                      <a:lnTo>
                        <a:pt x="368" y="389"/>
                      </a:lnTo>
                      <a:lnTo>
                        <a:pt x="393" y="379"/>
                      </a:lnTo>
                      <a:lnTo>
                        <a:pt x="418" y="368"/>
                      </a:lnTo>
                      <a:lnTo>
                        <a:pt x="442" y="353"/>
                      </a:lnTo>
                      <a:lnTo>
                        <a:pt x="463" y="337"/>
                      </a:lnTo>
                      <a:lnTo>
                        <a:pt x="484" y="318"/>
                      </a:lnTo>
                      <a:lnTo>
                        <a:pt x="501" y="299"/>
                      </a:lnTo>
                      <a:lnTo>
                        <a:pt x="518" y="277"/>
                      </a:lnTo>
                      <a:lnTo>
                        <a:pt x="531" y="254"/>
                      </a:lnTo>
                      <a:lnTo>
                        <a:pt x="545" y="229"/>
                      </a:lnTo>
                      <a:lnTo>
                        <a:pt x="554" y="203"/>
                      </a:lnTo>
                      <a:lnTo>
                        <a:pt x="560" y="176"/>
                      </a:lnTo>
                      <a:lnTo>
                        <a:pt x="566" y="148"/>
                      </a:lnTo>
                      <a:lnTo>
                        <a:pt x="566" y="119"/>
                      </a:lnTo>
                      <a:close/>
                      <a:moveTo>
                        <a:pt x="554" y="38"/>
                      </a:moveTo>
                      <a:lnTo>
                        <a:pt x="550" y="25"/>
                      </a:lnTo>
                      <a:lnTo>
                        <a:pt x="547" y="13"/>
                      </a:lnTo>
                      <a:lnTo>
                        <a:pt x="543" y="13"/>
                      </a:lnTo>
                      <a:lnTo>
                        <a:pt x="539" y="11"/>
                      </a:lnTo>
                      <a:lnTo>
                        <a:pt x="543" y="19"/>
                      </a:lnTo>
                      <a:lnTo>
                        <a:pt x="547" y="26"/>
                      </a:lnTo>
                      <a:lnTo>
                        <a:pt x="550" y="32"/>
                      </a:lnTo>
                      <a:lnTo>
                        <a:pt x="554" y="38"/>
                      </a:lnTo>
                      <a:close/>
                      <a:moveTo>
                        <a:pt x="541" y="4"/>
                      </a:moveTo>
                      <a:lnTo>
                        <a:pt x="541" y="2"/>
                      </a:lnTo>
                      <a:lnTo>
                        <a:pt x="539" y="0"/>
                      </a:lnTo>
                      <a:lnTo>
                        <a:pt x="537" y="0"/>
                      </a:lnTo>
                      <a:lnTo>
                        <a:pt x="535" y="2"/>
                      </a:lnTo>
                      <a:lnTo>
                        <a:pt x="539" y="2"/>
                      </a:lnTo>
                      <a:lnTo>
                        <a:pt x="541" y="4"/>
                      </a:lnTo>
                      <a:close/>
                    </a:path>
                  </a:pathLst>
                </a:custGeom>
                <a:solidFill>
                  <a:srgbClr val="C4C3DE"/>
                </a:solidFill>
                <a:ln w="9525">
                  <a:noFill/>
                  <a:round/>
                  <a:headEnd/>
                  <a:tailEnd/>
                </a:ln>
              </p:spPr>
              <p:txBody>
                <a:bodyPr/>
                <a:lstStyle/>
                <a:p>
                  <a:endParaRPr lang="en-US"/>
                </a:p>
              </p:txBody>
            </p:sp>
            <p:sp>
              <p:nvSpPr>
                <p:cNvPr id="22058" name="Freeform 637"/>
                <p:cNvSpPr>
                  <a:spLocks noEditPoints="1"/>
                </p:cNvSpPr>
                <p:nvPr/>
              </p:nvSpPr>
              <p:spPr bwMode="auto">
                <a:xfrm>
                  <a:off x="1559" y="2153"/>
                  <a:ext cx="560" cy="400"/>
                </a:xfrm>
                <a:custGeom>
                  <a:avLst/>
                  <a:gdLst>
                    <a:gd name="T0" fmla="*/ 560 w 560"/>
                    <a:gd name="T1" fmla="*/ 100 h 400"/>
                    <a:gd name="T2" fmla="*/ 554 w 560"/>
                    <a:gd name="T3" fmla="*/ 66 h 400"/>
                    <a:gd name="T4" fmla="*/ 548 w 560"/>
                    <a:gd name="T5" fmla="*/ 45 h 400"/>
                    <a:gd name="T6" fmla="*/ 548 w 560"/>
                    <a:gd name="T7" fmla="*/ 59 h 400"/>
                    <a:gd name="T8" fmla="*/ 554 w 560"/>
                    <a:gd name="T9" fmla="*/ 99 h 400"/>
                    <a:gd name="T10" fmla="*/ 554 w 560"/>
                    <a:gd name="T11" fmla="*/ 148 h 400"/>
                    <a:gd name="T12" fmla="*/ 543 w 560"/>
                    <a:gd name="T13" fmla="*/ 201 h 400"/>
                    <a:gd name="T14" fmla="*/ 522 w 560"/>
                    <a:gd name="T15" fmla="*/ 250 h 400"/>
                    <a:gd name="T16" fmla="*/ 491 w 560"/>
                    <a:gd name="T17" fmla="*/ 294 h 400"/>
                    <a:gd name="T18" fmla="*/ 455 w 560"/>
                    <a:gd name="T19" fmla="*/ 332 h 400"/>
                    <a:gd name="T20" fmla="*/ 412 w 560"/>
                    <a:gd name="T21" fmla="*/ 362 h 400"/>
                    <a:gd name="T22" fmla="*/ 362 w 560"/>
                    <a:gd name="T23" fmla="*/ 383 h 400"/>
                    <a:gd name="T24" fmla="*/ 307 w 560"/>
                    <a:gd name="T25" fmla="*/ 392 h 400"/>
                    <a:gd name="T26" fmla="*/ 252 w 560"/>
                    <a:gd name="T27" fmla="*/ 392 h 400"/>
                    <a:gd name="T28" fmla="*/ 197 w 560"/>
                    <a:gd name="T29" fmla="*/ 383 h 400"/>
                    <a:gd name="T30" fmla="*/ 148 w 560"/>
                    <a:gd name="T31" fmla="*/ 362 h 400"/>
                    <a:gd name="T32" fmla="*/ 104 w 560"/>
                    <a:gd name="T33" fmla="*/ 332 h 400"/>
                    <a:gd name="T34" fmla="*/ 66 w 560"/>
                    <a:gd name="T35" fmla="*/ 294 h 400"/>
                    <a:gd name="T36" fmla="*/ 38 w 560"/>
                    <a:gd name="T37" fmla="*/ 250 h 400"/>
                    <a:gd name="T38" fmla="*/ 17 w 560"/>
                    <a:gd name="T39" fmla="*/ 201 h 400"/>
                    <a:gd name="T40" fmla="*/ 6 w 560"/>
                    <a:gd name="T41" fmla="*/ 148 h 400"/>
                    <a:gd name="T42" fmla="*/ 4 w 560"/>
                    <a:gd name="T43" fmla="*/ 102 h 400"/>
                    <a:gd name="T44" fmla="*/ 10 w 560"/>
                    <a:gd name="T45" fmla="*/ 68 h 400"/>
                    <a:gd name="T46" fmla="*/ 10 w 560"/>
                    <a:gd name="T47" fmla="*/ 51 h 400"/>
                    <a:gd name="T48" fmla="*/ 4 w 560"/>
                    <a:gd name="T49" fmla="*/ 66 h 400"/>
                    <a:gd name="T50" fmla="*/ 0 w 560"/>
                    <a:gd name="T51" fmla="*/ 100 h 400"/>
                    <a:gd name="T52" fmla="*/ 0 w 560"/>
                    <a:gd name="T53" fmla="*/ 148 h 400"/>
                    <a:gd name="T54" fmla="*/ 11 w 560"/>
                    <a:gd name="T55" fmla="*/ 203 h 400"/>
                    <a:gd name="T56" fmla="*/ 32 w 560"/>
                    <a:gd name="T57" fmla="*/ 252 h 400"/>
                    <a:gd name="T58" fmla="*/ 63 w 560"/>
                    <a:gd name="T59" fmla="*/ 298 h 400"/>
                    <a:gd name="T60" fmla="*/ 101 w 560"/>
                    <a:gd name="T61" fmla="*/ 336 h 400"/>
                    <a:gd name="T62" fmla="*/ 146 w 560"/>
                    <a:gd name="T63" fmla="*/ 366 h 400"/>
                    <a:gd name="T64" fmla="*/ 195 w 560"/>
                    <a:gd name="T65" fmla="*/ 387 h 400"/>
                    <a:gd name="T66" fmla="*/ 250 w 560"/>
                    <a:gd name="T67" fmla="*/ 398 h 400"/>
                    <a:gd name="T68" fmla="*/ 307 w 560"/>
                    <a:gd name="T69" fmla="*/ 398 h 400"/>
                    <a:gd name="T70" fmla="*/ 362 w 560"/>
                    <a:gd name="T71" fmla="*/ 387 h 400"/>
                    <a:gd name="T72" fmla="*/ 414 w 560"/>
                    <a:gd name="T73" fmla="*/ 366 h 400"/>
                    <a:gd name="T74" fmla="*/ 457 w 560"/>
                    <a:gd name="T75" fmla="*/ 336 h 400"/>
                    <a:gd name="T76" fmla="*/ 495 w 560"/>
                    <a:gd name="T77" fmla="*/ 298 h 400"/>
                    <a:gd name="T78" fmla="*/ 525 w 560"/>
                    <a:gd name="T79" fmla="*/ 252 h 400"/>
                    <a:gd name="T80" fmla="*/ 546 w 560"/>
                    <a:gd name="T81" fmla="*/ 203 h 400"/>
                    <a:gd name="T82" fmla="*/ 558 w 560"/>
                    <a:gd name="T83" fmla="*/ 148 h 400"/>
                    <a:gd name="T84" fmla="*/ 546 w 560"/>
                    <a:gd name="T85" fmla="*/ 32 h 400"/>
                    <a:gd name="T86" fmla="*/ 539 w 560"/>
                    <a:gd name="T87" fmla="*/ 13 h 400"/>
                    <a:gd name="T88" fmla="*/ 533 w 560"/>
                    <a:gd name="T89" fmla="*/ 9 h 400"/>
                    <a:gd name="T90" fmla="*/ 537 w 560"/>
                    <a:gd name="T91" fmla="*/ 23 h 400"/>
                    <a:gd name="T92" fmla="*/ 541 w 560"/>
                    <a:gd name="T93" fmla="*/ 25 h 400"/>
                    <a:gd name="T94" fmla="*/ 546 w 560"/>
                    <a:gd name="T95" fmla="*/ 32 h 400"/>
                    <a:gd name="T96" fmla="*/ 533 w 560"/>
                    <a:gd name="T97" fmla="*/ 2 h 400"/>
                    <a:gd name="T98" fmla="*/ 533 w 560"/>
                    <a:gd name="T99" fmla="*/ 0 h 400"/>
                    <a:gd name="T100" fmla="*/ 533 w 560"/>
                    <a:gd name="T101" fmla="*/ 2 h 4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0"/>
                    <a:gd name="T154" fmla="*/ 0 h 400"/>
                    <a:gd name="T155" fmla="*/ 560 w 560"/>
                    <a:gd name="T156" fmla="*/ 400 h 40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0" h="400">
                      <a:moveTo>
                        <a:pt x="560" y="119"/>
                      </a:moveTo>
                      <a:lnTo>
                        <a:pt x="560" y="100"/>
                      </a:lnTo>
                      <a:lnTo>
                        <a:pt x="558" y="83"/>
                      </a:lnTo>
                      <a:lnTo>
                        <a:pt x="554" y="66"/>
                      </a:lnTo>
                      <a:lnTo>
                        <a:pt x="550" y="49"/>
                      </a:lnTo>
                      <a:lnTo>
                        <a:pt x="548" y="45"/>
                      </a:lnTo>
                      <a:lnTo>
                        <a:pt x="544" y="40"/>
                      </a:lnTo>
                      <a:lnTo>
                        <a:pt x="548" y="59"/>
                      </a:lnTo>
                      <a:lnTo>
                        <a:pt x="552" y="80"/>
                      </a:lnTo>
                      <a:lnTo>
                        <a:pt x="554" y="99"/>
                      </a:lnTo>
                      <a:lnTo>
                        <a:pt x="556" y="119"/>
                      </a:lnTo>
                      <a:lnTo>
                        <a:pt x="554" y="148"/>
                      </a:lnTo>
                      <a:lnTo>
                        <a:pt x="550" y="174"/>
                      </a:lnTo>
                      <a:lnTo>
                        <a:pt x="543" y="201"/>
                      </a:lnTo>
                      <a:lnTo>
                        <a:pt x="533" y="226"/>
                      </a:lnTo>
                      <a:lnTo>
                        <a:pt x="522" y="250"/>
                      </a:lnTo>
                      <a:lnTo>
                        <a:pt x="508" y="273"/>
                      </a:lnTo>
                      <a:lnTo>
                        <a:pt x="491" y="294"/>
                      </a:lnTo>
                      <a:lnTo>
                        <a:pt x="474" y="315"/>
                      </a:lnTo>
                      <a:lnTo>
                        <a:pt x="455" y="332"/>
                      </a:lnTo>
                      <a:lnTo>
                        <a:pt x="434" y="347"/>
                      </a:lnTo>
                      <a:lnTo>
                        <a:pt x="412" y="362"/>
                      </a:lnTo>
                      <a:lnTo>
                        <a:pt x="387" y="373"/>
                      </a:lnTo>
                      <a:lnTo>
                        <a:pt x="362" y="383"/>
                      </a:lnTo>
                      <a:lnTo>
                        <a:pt x="336" y="389"/>
                      </a:lnTo>
                      <a:lnTo>
                        <a:pt x="307" y="392"/>
                      </a:lnTo>
                      <a:lnTo>
                        <a:pt x="279" y="394"/>
                      </a:lnTo>
                      <a:lnTo>
                        <a:pt x="252" y="392"/>
                      </a:lnTo>
                      <a:lnTo>
                        <a:pt x="224" y="389"/>
                      </a:lnTo>
                      <a:lnTo>
                        <a:pt x="197" y="383"/>
                      </a:lnTo>
                      <a:lnTo>
                        <a:pt x="173" y="373"/>
                      </a:lnTo>
                      <a:lnTo>
                        <a:pt x="148" y="362"/>
                      </a:lnTo>
                      <a:lnTo>
                        <a:pt x="125" y="347"/>
                      </a:lnTo>
                      <a:lnTo>
                        <a:pt x="104" y="332"/>
                      </a:lnTo>
                      <a:lnTo>
                        <a:pt x="85" y="315"/>
                      </a:lnTo>
                      <a:lnTo>
                        <a:pt x="66" y="294"/>
                      </a:lnTo>
                      <a:lnTo>
                        <a:pt x="51" y="273"/>
                      </a:lnTo>
                      <a:lnTo>
                        <a:pt x="38" y="250"/>
                      </a:lnTo>
                      <a:lnTo>
                        <a:pt x="25" y="226"/>
                      </a:lnTo>
                      <a:lnTo>
                        <a:pt x="17" y="201"/>
                      </a:lnTo>
                      <a:lnTo>
                        <a:pt x="10" y="174"/>
                      </a:lnTo>
                      <a:lnTo>
                        <a:pt x="6" y="148"/>
                      </a:lnTo>
                      <a:lnTo>
                        <a:pt x="4" y="119"/>
                      </a:lnTo>
                      <a:lnTo>
                        <a:pt x="4" y="102"/>
                      </a:lnTo>
                      <a:lnTo>
                        <a:pt x="6" y="85"/>
                      </a:lnTo>
                      <a:lnTo>
                        <a:pt x="10" y="68"/>
                      </a:lnTo>
                      <a:lnTo>
                        <a:pt x="11" y="51"/>
                      </a:lnTo>
                      <a:lnTo>
                        <a:pt x="10" y="51"/>
                      </a:lnTo>
                      <a:lnTo>
                        <a:pt x="8" y="49"/>
                      </a:lnTo>
                      <a:lnTo>
                        <a:pt x="4" y="66"/>
                      </a:lnTo>
                      <a:lnTo>
                        <a:pt x="2" y="83"/>
                      </a:lnTo>
                      <a:lnTo>
                        <a:pt x="0" y="100"/>
                      </a:lnTo>
                      <a:lnTo>
                        <a:pt x="0" y="119"/>
                      </a:lnTo>
                      <a:lnTo>
                        <a:pt x="0" y="148"/>
                      </a:lnTo>
                      <a:lnTo>
                        <a:pt x="6" y="176"/>
                      </a:lnTo>
                      <a:lnTo>
                        <a:pt x="11" y="203"/>
                      </a:lnTo>
                      <a:lnTo>
                        <a:pt x="21" y="227"/>
                      </a:lnTo>
                      <a:lnTo>
                        <a:pt x="32" y="252"/>
                      </a:lnTo>
                      <a:lnTo>
                        <a:pt x="47" y="275"/>
                      </a:lnTo>
                      <a:lnTo>
                        <a:pt x="63" y="298"/>
                      </a:lnTo>
                      <a:lnTo>
                        <a:pt x="82" y="317"/>
                      </a:lnTo>
                      <a:lnTo>
                        <a:pt x="101" y="336"/>
                      </a:lnTo>
                      <a:lnTo>
                        <a:pt x="123" y="351"/>
                      </a:lnTo>
                      <a:lnTo>
                        <a:pt x="146" y="366"/>
                      </a:lnTo>
                      <a:lnTo>
                        <a:pt x="171" y="377"/>
                      </a:lnTo>
                      <a:lnTo>
                        <a:pt x="195" y="387"/>
                      </a:lnTo>
                      <a:lnTo>
                        <a:pt x="224" y="394"/>
                      </a:lnTo>
                      <a:lnTo>
                        <a:pt x="250" y="398"/>
                      </a:lnTo>
                      <a:lnTo>
                        <a:pt x="279" y="400"/>
                      </a:lnTo>
                      <a:lnTo>
                        <a:pt x="307" y="398"/>
                      </a:lnTo>
                      <a:lnTo>
                        <a:pt x="336" y="394"/>
                      </a:lnTo>
                      <a:lnTo>
                        <a:pt x="362" y="387"/>
                      </a:lnTo>
                      <a:lnTo>
                        <a:pt x="389" y="377"/>
                      </a:lnTo>
                      <a:lnTo>
                        <a:pt x="414" y="366"/>
                      </a:lnTo>
                      <a:lnTo>
                        <a:pt x="436" y="351"/>
                      </a:lnTo>
                      <a:lnTo>
                        <a:pt x="457" y="336"/>
                      </a:lnTo>
                      <a:lnTo>
                        <a:pt x="478" y="317"/>
                      </a:lnTo>
                      <a:lnTo>
                        <a:pt x="495" y="298"/>
                      </a:lnTo>
                      <a:lnTo>
                        <a:pt x="512" y="275"/>
                      </a:lnTo>
                      <a:lnTo>
                        <a:pt x="525" y="252"/>
                      </a:lnTo>
                      <a:lnTo>
                        <a:pt x="537" y="227"/>
                      </a:lnTo>
                      <a:lnTo>
                        <a:pt x="546" y="203"/>
                      </a:lnTo>
                      <a:lnTo>
                        <a:pt x="554" y="176"/>
                      </a:lnTo>
                      <a:lnTo>
                        <a:pt x="558" y="148"/>
                      </a:lnTo>
                      <a:lnTo>
                        <a:pt x="560" y="119"/>
                      </a:lnTo>
                      <a:close/>
                      <a:moveTo>
                        <a:pt x="546" y="32"/>
                      </a:moveTo>
                      <a:lnTo>
                        <a:pt x="543" y="23"/>
                      </a:lnTo>
                      <a:lnTo>
                        <a:pt x="539" y="13"/>
                      </a:lnTo>
                      <a:lnTo>
                        <a:pt x="535" y="11"/>
                      </a:lnTo>
                      <a:lnTo>
                        <a:pt x="533" y="9"/>
                      </a:lnTo>
                      <a:lnTo>
                        <a:pt x="535" y="17"/>
                      </a:lnTo>
                      <a:lnTo>
                        <a:pt x="537" y="23"/>
                      </a:lnTo>
                      <a:lnTo>
                        <a:pt x="539" y="23"/>
                      </a:lnTo>
                      <a:lnTo>
                        <a:pt x="541" y="25"/>
                      </a:lnTo>
                      <a:lnTo>
                        <a:pt x="543" y="28"/>
                      </a:lnTo>
                      <a:lnTo>
                        <a:pt x="546" y="32"/>
                      </a:lnTo>
                      <a:close/>
                      <a:moveTo>
                        <a:pt x="535" y="2"/>
                      </a:moveTo>
                      <a:lnTo>
                        <a:pt x="533" y="2"/>
                      </a:lnTo>
                      <a:lnTo>
                        <a:pt x="533" y="0"/>
                      </a:lnTo>
                      <a:lnTo>
                        <a:pt x="531" y="2"/>
                      </a:lnTo>
                      <a:lnTo>
                        <a:pt x="533" y="2"/>
                      </a:lnTo>
                      <a:lnTo>
                        <a:pt x="535" y="2"/>
                      </a:lnTo>
                      <a:close/>
                    </a:path>
                  </a:pathLst>
                </a:custGeom>
                <a:solidFill>
                  <a:srgbClr val="C5C3DE"/>
                </a:solidFill>
                <a:ln w="9525">
                  <a:noFill/>
                  <a:round/>
                  <a:headEnd/>
                  <a:tailEnd/>
                </a:ln>
              </p:spPr>
              <p:txBody>
                <a:bodyPr/>
                <a:lstStyle/>
                <a:p>
                  <a:endParaRPr lang="en-US"/>
                </a:p>
              </p:txBody>
            </p:sp>
            <p:sp>
              <p:nvSpPr>
                <p:cNvPr id="22059" name="Freeform 638"/>
                <p:cNvSpPr>
                  <a:spLocks noEditPoints="1"/>
                </p:cNvSpPr>
                <p:nvPr/>
              </p:nvSpPr>
              <p:spPr bwMode="auto">
                <a:xfrm>
                  <a:off x="1561" y="2162"/>
                  <a:ext cx="556" cy="387"/>
                </a:xfrm>
                <a:custGeom>
                  <a:avLst/>
                  <a:gdLst>
                    <a:gd name="T0" fmla="*/ 556 w 556"/>
                    <a:gd name="T1" fmla="*/ 91 h 387"/>
                    <a:gd name="T2" fmla="*/ 550 w 556"/>
                    <a:gd name="T3" fmla="*/ 53 h 387"/>
                    <a:gd name="T4" fmla="*/ 542 w 556"/>
                    <a:gd name="T5" fmla="*/ 31 h 387"/>
                    <a:gd name="T6" fmla="*/ 544 w 556"/>
                    <a:gd name="T7" fmla="*/ 48 h 387"/>
                    <a:gd name="T8" fmla="*/ 550 w 556"/>
                    <a:gd name="T9" fmla="*/ 90 h 387"/>
                    <a:gd name="T10" fmla="*/ 550 w 556"/>
                    <a:gd name="T11" fmla="*/ 139 h 387"/>
                    <a:gd name="T12" fmla="*/ 539 w 556"/>
                    <a:gd name="T13" fmla="*/ 192 h 387"/>
                    <a:gd name="T14" fmla="*/ 518 w 556"/>
                    <a:gd name="T15" fmla="*/ 241 h 387"/>
                    <a:gd name="T16" fmla="*/ 489 w 556"/>
                    <a:gd name="T17" fmla="*/ 285 h 387"/>
                    <a:gd name="T18" fmla="*/ 451 w 556"/>
                    <a:gd name="T19" fmla="*/ 321 h 387"/>
                    <a:gd name="T20" fmla="*/ 408 w 556"/>
                    <a:gd name="T21" fmla="*/ 351 h 387"/>
                    <a:gd name="T22" fmla="*/ 358 w 556"/>
                    <a:gd name="T23" fmla="*/ 370 h 387"/>
                    <a:gd name="T24" fmla="*/ 305 w 556"/>
                    <a:gd name="T25" fmla="*/ 382 h 387"/>
                    <a:gd name="T26" fmla="*/ 250 w 556"/>
                    <a:gd name="T27" fmla="*/ 382 h 387"/>
                    <a:gd name="T28" fmla="*/ 197 w 556"/>
                    <a:gd name="T29" fmla="*/ 370 h 387"/>
                    <a:gd name="T30" fmla="*/ 148 w 556"/>
                    <a:gd name="T31" fmla="*/ 351 h 387"/>
                    <a:gd name="T32" fmla="*/ 104 w 556"/>
                    <a:gd name="T33" fmla="*/ 321 h 387"/>
                    <a:gd name="T34" fmla="*/ 66 w 556"/>
                    <a:gd name="T35" fmla="*/ 285 h 387"/>
                    <a:gd name="T36" fmla="*/ 38 w 556"/>
                    <a:gd name="T37" fmla="*/ 241 h 387"/>
                    <a:gd name="T38" fmla="*/ 17 w 556"/>
                    <a:gd name="T39" fmla="*/ 192 h 387"/>
                    <a:gd name="T40" fmla="*/ 6 w 556"/>
                    <a:gd name="T41" fmla="*/ 139 h 387"/>
                    <a:gd name="T42" fmla="*/ 6 w 556"/>
                    <a:gd name="T43" fmla="*/ 93 h 387"/>
                    <a:gd name="T44" fmla="*/ 9 w 556"/>
                    <a:gd name="T45" fmla="*/ 59 h 387"/>
                    <a:gd name="T46" fmla="*/ 9 w 556"/>
                    <a:gd name="T47" fmla="*/ 42 h 387"/>
                    <a:gd name="T48" fmla="*/ 4 w 556"/>
                    <a:gd name="T49" fmla="*/ 59 h 387"/>
                    <a:gd name="T50" fmla="*/ 0 w 556"/>
                    <a:gd name="T51" fmla="*/ 93 h 387"/>
                    <a:gd name="T52" fmla="*/ 2 w 556"/>
                    <a:gd name="T53" fmla="*/ 139 h 387"/>
                    <a:gd name="T54" fmla="*/ 11 w 556"/>
                    <a:gd name="T55" fmla="*/ 192 h 387"/>
                    <a:gd name="T56" fmla="*/ 34 w 556"/>
                    <a:gd name="T57" fmla="*/ 243 h 387"/>
                    <a:gd name="T58" fmla="*/ 63 w 556"/>
                    <a:gd name="T59" fmla="*/ 287 h 387"/>
                    <a:gd name="T60" fmla="*/ 100 w 556"/>
                    <a:gd name="T61" fmla="*/ 325 h 387"/>
                    <a:gd name="T62" fmla="*/ 146 w 556"/>
                    <a:gd name="T63" fmla="*/ 355 h 387"/>
                    <a:gd name="T64" fmla="*/ 195 w 556"/>
                    <a:gd name="T65" fmla="*/ 376 h 387"/>
                    <a:gd name="T66" fmla="*/ 248 w 556"/>
                    <a:gd name="T67" fmla="*/ 387 h 387"/>
                    <a:gd name="T68" fmla="*/ 305 w 556"/>
                    <a:gd name="T69" fmla="*/ 387 h 387"/>
                    <a:gd name="T70" fmla="*/ 360 w 556"/>
                    <a:gd name="T71" fmla="*/ 376 h 387"/>
                    <a:gd name="T72" fmla="*/ 410 w 556"/>
                    <a:gd name="T73" fmla="*/ 355 h 387"/>
                    <a:gd name="T74" fmla="*/ 455 w 556"/>
                    <a:gd name="T75" fmla="*/ 325 h 387"/>
                    <a:gd name="T76" fmla="*/ 491 w 556"/>
                    <a:gd name="T77" fmla="*/ 287 h 387"/>
                    <a:gd name="T78" fmla="*/ 522 w 556"/>
                    <a:gd name="T79" fmla="*/ 243 h 387"/>
                    <a:gd name="T80" fmla="*/ 542 w 556"/>
                    <a:gd name="T81" fmla="*/ 192 h 387"/>
                    <a:gd name="T82" fmla="*/ 554 w 556"/>
                    <a:gd name="T83" fmla="*/ 139 h 387"/>
                    <a:gd name="T84" fmla="*/ 541 w 556"/>
                    <a:gd name="T85" fmla="*/ 17 h 387"/>
                    <a:gd name="T86" fmla="*/ 533 w 556"/>
                    <a:gd name="T87" fmla="*/ 2 h 387"/>
                    <a:gd name="T88" fmla="*/ 527 w 556"/>
                    <a:gd name="T89" fmla="*/ 0 h 387"/>
                    <a:gd name="T90" fmla="*/ 531 w 556"/>
                    <a:gd name="T91" fmla="*/ 8 h 387"/>
                    <a:gd name="T92" fmla="*/ 539 w 556"/>
                    <a:gd name="T93" fmla="*/ 16 h 387"/>
                    <a:gd name="T94" fmla="*/ 541 w 556"/>
                    <a:gd name="T95" fmla="*/ 17 h 3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56"/>
                    <a:gd name="T145" fmla="*/ 0 h 387"/>
                    <a:gd name="T146" fmla="*/ 556 w 556"/>
                    <a:gd name="T147" fmla="*/ 387 h 3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56" h="387">
                      <a:moveTo>
                        <a:pt x="556" y="110"/>
                      </a:moveTo>
                      <a:lnTo>
                        <a:pt x="556" y="91"/>
                      </a:lnTo>
                      <a:lnTo>
                        <a:pt x="552" y="72"/>
                      </a:lnTo>
                      <a:lnTo>
                        <a:pt x="550" y="53"/>
                      </a:lnTo>
                      <a:lnTo>
                        <a:pt x="544" y="35"/>
                      </a:lnTo>
                      <a:lnTo>
                        <a:pt x="542" y="31"/>
                      </a:lnTo>
                      <a:lnTo>
                        <a:pt x="539" y="27"/>
                      </a:lnTo>
                      <a:lnTo>
                        <a:pt x="544" y="48"/>
                      </a:lnTo>
                      <a:lnTo>
                        <a:pt x="548" y="69"/>
                      </a:lnTo>
                      <a:lnTo>
                        <a:pt x="550" y="90"/>
                      </a:lnTo>
                      <a:lnTo>
                        <a:pt x="550" y="110"/>
                      </a:lnTo>
                      <a:lnTo>
                        <a:pt x="550" y="139"/>
                      </a:lnTo>
                      <a:lnTo>
                        <a:pt x="546" y="165"/>
                      </a:lnTo>
                      <a:lnTo>
                        <a:pt x="539" y="192"/>
                      </a:lnTo>
                      <a:lnTo>
                        <a:pt x="529" y="217"/>
                      </a:lnTo>
                      <a:lnTo>
                        <a:pt x="518" y="241"/>
                      </a:lnTo>
                      <a:lnTo>
                        <a:pt x="505" y="262"/>
                      </a:lnTo>
                      <a:lnTo>
                        <a:pt x="489" y="285"/>
                      </a:lnTo>
                      <a:lnTo>
                        <a:pt x="470" y="304"/>
                      </a:lnTo>
                      <a:lnTo>
                        <a:pt x="451" y="321"/>
                      </a:lnTo>
                      <a:lnTo>
                        <a:pt x="431" y="336"/>
                      </a:lnTo>
                      <a:lnTo>
                        <a:pt x="408" y="351"/>
                      </a:lnTo>
                      <a:lnTo>
                        <a:pt x="383" y="363"/>
                      </a:lnTo>
                      <a:lnTo>
                        <a:pt x="358" y="370"/>
                      </a:lnTo>
                      <a:lnTo>
                        <a:pt x="332" y="378"/>
                      </a:lnTo>
                      <a:lnTo>
                        <a:pt x="305" y="382"/>
                      </a:lnTo>
                      <a:lnTo>
                        <a:pt x="277" y="383"/>
                      </a:lnTo>
                      <a:lnTo>
                        <a:pt x="250" y="382"/>
                      </a:lnTo>
                      <a:lnTo>
                        <a:pt x="222" y="378"/>
                      </a:lnTo>
                      <a:lnTo>
                        <a:pt x="197" y="370"/>
                      </a:lnTo>
                      <a:lnTo>
                        <a:pt x="171" y="363"/>
                      </a:lnTo>
                      <a:lnTo>
                        <a:pt x="148" y="351"/>
                      </a:lnTo>
                      <a:lnTo>
                        <a:pt x="125" y="336"/>
                      </a:lnTo>
                      <a:lnTo>
                        <a:pt x="104" y="321"/>
                      </a:lnTo>
                      <a:lnTo>
                        <a:pt x="83" y="304"/>
                      </a:lnTo>
                      <a:lnTo>
                        <a:pt x="66" y="285"/>
                      </a:lnTo>
                      <a:lnTo>
                        <a:pt x="51" y="262"/>
                      </a:lnTo>
                      <a:lnTo>
                        <a:pt x="38" y="241"/>
                      </a:lnTo>
                      <a:lnTo>
                        <a:pt x="26" y="217"/>
                      </a:lnTo>
                      <a:lnTo>
                        <a:pt x="17" y="192"/>
                      </a:lnTo>
                      <a:lnTo>
                        <a:pt x="9" y="165"/>
                      </a:lnTo>
                      <a:lnTo>
                        <a:pt x="6" y="139"/>
                      </a:lnTo>
                      <a:lnTo>
                        <a:pt x="4" y="110"/>
                      </a:lnTo>
                      <a:lnTo>
                        <a:pt x="6" y="93"/>
                      </a:lnTo>
                      <a:lnTo>
                        <a:pt x="6" y="76"/>
                      </a:lnTo>
                      <a:lnTo>
                        <a:pt x="9" y="59"/>
                      </a:lnTo>
                      <a:lnTo>
                        <a:pt x="13" y="44"/>
                      </a:lnTo>
                      <a:lnTo>
                        <a:pt x="9" y="42"/>
                      </a:lnTo>
                      <a:lnTo>
                        <a:pt x="8" y="42"/>
                      </a:lnTo>
                      <a:lnTo>
                        <a:pt x="4" y="59"/>
                      </a:lnTo>
                      <a:lnTo>
                        <a:pt x="2" y="76"/>
                      </a:lnTo>
                      <a:lnTo>
                        <a:pt x="0" y="93"/>
                      </a:lnTo>
                      <a:lnTo>
                        <a:pt x="0" y="110"/>
                      </a:lnTo>
                      <a:lnTo>
                        <a:pt x="2" y="139"/>
                      </a:lnTo>
                      <a:lnTo>
                        <a:pt x="6" y="165"/>
                      </a:lnTo>
                      <a:lnTo>
                        <a:pt x="11" y="192"/>
                      </a:lnTo>
                      <a:lnTo>
                        <a:pt x="21" y="218"/>
                      </a:lnTo>
                      <a:lnTo>
                        <a:pt x="34" y="243"/>
                      </a:lnTo>
                      <a:lnTo>
                        <a:pt x="47" y="266"/>
                      </a:lnTo>
                      <a:lnTo>
                        <a:pt x="63" y="287"/>
                      </a:lnTo>
                      <a:lnTo>
                        <a:pt x="82" y="306"/>
                      </a:lnTo>
                      <a:lnTo>
                        <a:pt x="100" y="325"/>
                      </a:lnTo>
                      <a:lnTo>
                        <a:pt x="121" y="340"/>
                      </a:lnTo>
                      <a:lnTo>
                        <a:pt x="146" y="355"/>
                      </a:lnTo>
                      <a:lnTo>
                        <a:pt x="169" y="366"/>
                      </a:lnTo>
                      <a:lnTo>
                        <a:pt x="195" y="376"/>
                      </a:lnTo>
                      <a:lnTo>
                        <a:pt x="222" y="382"/>
                      </a:lnTo>
                      <a:lnTo>
                        <a:pt x="248" y="387"/>
                      </a:lnTo>
                      <a:lnTo>
                        <a:pt x="277" y="387"/>
                      </a:lnTo>
                      <a:lnTo>
                        <a:pt x="305" y="387"/>
                      </a:lnTo>
                      <a:lnTo>
                        <a:pt x="334" y="382"/>
                      </a:lnTo>
                      <a:lnTo>
                        <a:pt x="360" y="376"/>
                      </a:lnTo>
                      <a:lnTo>
                        <a:pt x="385" y="366"/>
                      </a:lnTo>
                      <a:lnTo>
                        <a:pt x="410" y="355"/>
                      </a:lnTo>
                      <a:lnTo>
                        <a:pt x="432" y="340"/>
                      </a:lnTo>
                      <a:lnTo>
                        <a:pt x="455" y="325"/>
                      </a:lnTo>
                      <a:lnTo>
                        <a:pt x="474" y="306"/>
                      </a:lnTo>
                      <a:lnTo>
                        <a:pt x="491" y="287"/>
                      </a:lnTo>
                      <a:lnTo>
                        <a:pt x="508" y="266"/>
                      </a:lnTo>
                      <a:lnTo>
                        <a:pt x="522" y="243"/>
                      </a:lnTo>
                      <a:lnTo>
                        <a:pt x="533" y="218"/>
                      </a:lnTo>
                      <a:lnTo>
                        <a:pt x="542" y="192"/>
                      </a:lnTo>
                      <a:lnTo>
                        <a:pt x="550" y="165"/>
                      </a:lnTo>
                      <a:lnTo>
                        <a:pt x="554" y="139"/>
                      </a:lnTo>
                      <a:lnTo>
                        <a:pt x="556" y="110"/>
                      </a:lnTo>
                      <a:close/>
                      <a:moveTo>
                        <a:pt x="541" y="17"/>
                      </a:moveTo>
                      <a:lnTo>
                        <a:pt x="537" y="10"/>
                      </a:lnTo>
                      <a:lnTo>
                        <a:pt x="533" y="2"/>
                      </a:lnTo>
                      <a:lnTo>
                        <a:pt x="531" y="0"/>
                      </a:lnTo>
                      <a:lnTo>
                        <a:pt x="527" y="0"/>
                      </a:lnTo>
                      <a:lnTo>
                        <a:pt x="529" y="4"/>
                      </a:lnTo>
                      <a:lnTo>
                        <a:pt x="531" y="8"/>
                      </a:lnTo>
                      <a:lnTo>
                        <a:pt x="535" y="12"/>
                      </a:lnTo>
                      <a:lnTo>
                        <a:pt x="539" y="16"/>
                      </a:lnTo>
                      <a:lnTo>
                        <a:pt x="539" y="17"/>
                      </a:lnTo>
                      <a:lnTo>
                        <a:pt x="541" y="17"/>
                      </a:lnTo>
                      <a:close/>
                    </a:path>
                  </a:pathLst>
                </a:custGeom>
                <a:solidFill>
                  <a:srgbClr val="C5C3DE"/>
                </a:solidFill>
                <a:ln w="9525">
                  <a:noFill/>
                  <a:round/>
                  <a:headEnd/>
                  <a:tailEnd/>
                </a:ln>
              </p:spPr>
              <p:txBody>
                <a:bodyPr/>
                <a:lstStyle/>
                <a:p>
                  <a:endParaRPr lang="en-US"/>
                </a:p>
              </p:txBody>
            </p:sp>
            <p:sp>
              <p:nvSpPr>
                <p:cNvPr id="22060" name="Freeform 639"/>
                <p:cNvSpPr>
                  <a:spLocks noEditPoints="1"/>
                </p:cNvSpPr>
                <p:nvPr/>
              </p:nvSpPr>
              <p:spPr bwMode="auto">
                <a:xfrm>
                  <a:off x="1563" y="2160"/>
                  <a:ext cx="552" cy="387"/>
                </a:xfrm>
                <a:custGeom>
                  <a:avLst/>
                  <a:gdLst>
                    <a:gd name="T0" fmla="*/ 550 w 552"/>
                    <a:gd name="T1" fmla="*/ 92 h 387"/>
                    <a:gd name="T2" fmla="*/ 544 w 552"/>
                    <a:gd name="T3" fmla="*/ 52 h 387"/>
                    <a:gd name="T4" fmla="*/ 537 w 552"/>
                    <a:gd name="T5" fmla="*/ 29 h 387"/>
                    <a:gd name="T6" fmla="*/ 539 w 552"/>
                    <a:gd name="T7" fmla="*/ 46 h 387"/>
                    <a:gd name="T8" fmla="*/ 546 w 552"/>
                    <a:gd name="T9" fmla="*/ 90 h 387"/>
                    <a:gd name="T10" fmla="*/ 544 w 552"/>
                    <a:gd name="T11" fmla="*/ 139 h 387"/>
                    <a:gd name="T12" fmla="*/ 535 w 552"/>
                    <a:gd name="T13" fmla="*/ 192 h 387"/>
                    <a:gd name="T14" fmla="*/ 514 w 552"/>
                    <a:gd name="T15" fmla="*/ 241 h 387"/>
                    <a:gd name="T16" fmla="*/ 485 w 552"/>
                    <a:gd name="T17" fmla="*/ 285 h 387"/>
                    <a:gd name="T18" fmla="*/ 448 w 552"/>
                    <a:gd name="T19" fmla="*/ 321 h 387"/>
                    <a:gd name="T20" fmla="*/ 404 w 552"/>
                    <a:gd name="T21" fmla="*/ 351 h 387"/>
                    <a:gd name="T22" fmla="*/ 356 w 552"/>
                    <a:gd name="T23" fmla="*/ 370 h 387"/>
                    <a:gd name="T24" fmla="*/ 303 w 552"/>
                    <a:gd name="T25" fmla="*/ 382 h 387"/>
                    <a:gd name="T26" fmla="*/ 248 w 552"/>
                    <a:gd name="T27" fmla="*/ 382 h 387"/>
                    <a:gd name="T28" fmla="*/ 195 w 552"/>
                    <a:gd name="T29" fmla="*/ 370 h 387"/>
                    <a:gd name="T30" fmla="*/ 146 w 552"/>
                    <a:gd name="T31" fmla="*/ 351 h 387"/>
                    <a:gd name="T32" fmla="*/ 102 w 552"/>
                    <a:gd name="T33" fmla="*/ 321 h 387"/>
                    <a:gd name="T34" fmla="*/ 66 w 552"/>
                    <a:gd name="T35" fmla="*/ 285 h 387"/>
                    <a:gd name="T36" fmla="*/ 38 w 552"/>
                    <a:gd name="T37" fmla="*/ 241 h 387"/>
                    <a:gd name="T38" fmla="*/ 17 w 552"/>
                    <a:gd name="T39" fmla="*/ 192 h 387"/>
                    <a:gd name="T40" fmla="*/ 6 w 552"/>
                    <a:gd name="T41" fmla="*/ 139 h 387"/>
                    <a:gd name="T42" fmla="*/ 6 w 552"/>
                    <a:gd name="T43" fmla="*/ 95 h 387"/>
                    <a:gd name="T44" fmla="*/ 9 w 552"/>
                    <a:gd name="T45" fmla="*/ 63 h 387"/>
                    <a:gd name="T46" fmla="*/ 11 w 552"/>
                    <a:gd name="T47" fmla="*/ 46 h 387"/>
                    <a:gd name="T48" fmla="*/ 6 w 552"/>
                    <a:gd name="T49" fmla="*/ 61 h 387"/>
                    <a:gd name="T50" fmla="*/ 0 w 552"/>
                    <a:gd name="T51" fmla="*/ 95 h 387"/>
                    <a:gd name="T52" fmla="*/ 2 w 552"/>
                    <a:gd name="T53" fmla="*/ 141 h 387"/>
                    <a:gd name="T54" fmla="*/ 13 w 552"/>
                    <a:gd name="T55" fmla="*/ 194 h 387"/>
                    <a:gd name="T56" fmla="*/ 34 w 552"/>
                    <a:gd name="T57" fmla="*/ 243 h 387"/>
                    <a:gd name="T58" fmla="*/ 62 w 552"/>
                    <a:gd name="T59" fmla="*/ 287 h 387"/>
                    <a:gd name="T60" fmla="*/ 100 w 552"/>
                    <a:gd name="T61" fmla="*/ 325 h 387"/>
                    <a:gd name="T62" fmla="*/ 144 w 552"/>
                    <a:gd name="T63" fmla="*/ 355 h 387"/>
                    <a:gd name="T64" fmla="*/ 193 w 552"/>
                    <a:gd name="T65" fmla="*/ 376 h 387"/>
                    <a:gd name="T66" fmla="*/ 248 w 552"/>
                    <a:gd name="T67" fmla="*/ 385 h 387"/>
                    <a:gd name="T68" fmla="*/ 303 w 552"/>
                    <a:gd name="T69" fmla="*/ 385 h 387"/>
                    <a:gd name="T70" fmla="*/ 358 w 552"/>
                    <a:gd name="T71" fmla="*/ 376 h 387"/>
                    <a:gd name="T72" fmla="*/ 408 w 552"/>
                    <a:gd name="T73" fmla="*/ 355 h 387"/>
                    <a:gd name="T74" fmla="*/ 451 w 552"/>
                    <a:gd name="T75" fmla="*/ 325 h 387"/>
                    <a:gd name="T76" fmla="*/ 487 w 552"/>
                    <a:gd name="T77" fmla="*/ 287 h 387"/>
                    <a:gd name="T78" fmla="*/ 518 w 552"/>
                    <a:gd name="T79" fmla="*/ 243 h 387"/>
                    <a:gd name="T80" fmla="*/ 539 w 552"/>
                    <a:gd name="T81" fmla="*/ 194 h 387"/>
                    <a:gd name="T82" fmla="*/ 550 w 552"/>
                    <a:gd name="T83" fmla="*/ 141 h 387"/>
                    <a:gd name="T84" fmla="*/ 533 w 552"/>
                    <a:gd name="T85" fmla="*/ 16 h 387"/>
                    <a:gd name="T86" fmla="*/ 529 w 552"/>
                    <a:gd name="T87" fmla="*/ 2 h 387"/>
                    <a:gd name="T88" fmla="*/ 523 w 552"/>
                    <a:gd name="T89" fmla="*/ 0 h 387"/>
                    <a:gd name="T90" fmla="*/ 523 w 552"/>
                    <a:gd name="T91" fmla="*/ 4 h 387"/>
                    <a:gd name="T92" fmla="*/ 533 w 552"/>
                    <a:gd name="T93" fmla="*/ 16 h 3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2"/>
                    <a:gd name="T142" fmla="*/ 0 h 387"/>
                    <a:gd name="T143" fmla="*/ 552 w 552"/>
                    <a:gd name="T144" fmla="*/ 387 h 38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2" h="387">
                      <a:moveTo>
                        <a:pt x="552" y="112"/>
                      </a:moveTo>
                      <a:lnTo>
                        <a:pt x="550" y="92"/>
                      </a:lnTo>
                      <a:lnTo>
                        <a:pt x="548" y="73"/>
                      </a:lnTo>
                      <a:lnTo>
                        <a:pt x="544" y="52"/>
                      </a:lnTo>
                      <a:lnTo>
                        <a:pt x="540" y="33"/>
                      </a:lnTo>
                      <a:lnTo>
                        <a:pt x="537" y="29"/>
                      </a:lnTo>
                      <a:lnTo>
                        <a:pt x="533" y="25"/>
                      </a:lnTo>
                      <a:lnTo>
                        <a:pt x="539" y="46"/>
                      </a:lnTo>
                      <a:lnTo>
                        <a:pt x="542" y="67"/>
                      </a:lnTo>
                      <a:lnTo>
                        <a:pt x="546" y="90"/>
                      </a:lnTo>
                      <a:lnTo>
                        <a:pt x="546" y="112"/>
                      </a:lnTo>
                      <a:lnTo>
                        <a:pt x="544" y="139"/>
                      </a:lnTo>
                      <a:lnTo>
                        <a:pt x="540" y="167"/>
                      </a:lnTo>
                      <a:lnTo>
                        <a:pt x="535" y="192"/>
                      </a:lnTo>
                      <a:lnTo>
                        <a:pt x="525" y="217"/>
                      </a:lnTo>
                      <a:lnTo>
                        <a:pt x="514" y="241"/>
                      </a:lnTo>
                      <a:lnTo>
                        <a:pt x="501" y="264"/>
                      </a:lnTo>
                      <a:lnTo>
                        <a:pt x="485" y="285"/>
                      </a:lnTo>
                      <a:lnTo>
                        <a:pt x="466" y="304"/>
                      </a:lnTo>
                      <a:lnTo>
                        <a:pt x="448" y="321"/>
                      </a:lnTo>
                      <a:lnTo>
                        <a:pt x="427" y="336"/>
                      </a:lnTo>
                      <a:lnTo>
                        <a:pt x="404" y="351"/>
                      </a:lnTo>
                      <a:lnTo>
                        <a:pt x="381" y="363"/>
                      </a:lnTo>
                      <a:lnTo>
                        <a:pt x="356" y="370"/>
                      </a:lnTo>
                      <a:lnTo>
                        <a:pt x="330" y="378"/>
                      </a:lnTo>
                      <a:lnTo>
                        <a:pt x="303" y="382"/>
                      </a:lnTo>
                      <a:lnTo>
                        <a:pt x="275" y="384"/>
                      </a:lnTo>
                      <a:lnTo>
                        <a:pt x="248" y="382"/>
                      </a:lnTo>
                      <a:lnTo>
                        <a:pt x="222" y="378"/>
                      </a:lnTo>
                      <a:lnTo>
                        <a:pt x="195" y="370"/>
                      </a:lnTo>
                      <a:lnTo>
                        <a:pt x="171" y="363"/>
                      </a:lnTo>
                      <a:lnTo>
                        <a:pt x="146" y="351"/>
                      </a:lnTo>
                      <a:lnTo>
                        <a:pt x="123" y="336"/>
                      </a:lnTo>
                      <a:lnTo>
                        <a:pt x="102" y="321"/>
                      </a:lnTo>
                      <a:lnTo>
                        <a:pt x="83" y="304"/>
                      </a:lnTo>
                      <a:lnTo>
                        <a:pt x="66" y="285"/>
                      </a:lnTo>
                      <a:lnTo>
                        <a:pt x="51" y="264"/>
                      </a:lnTo>
                      <a:lnTo>
                        <a:pt x="38" y="241"/>
                      </a:lnTo>
                      <a:lnTo>
                        <a:pt x="26" y="217"/>
                      </a:lnTo>
                      <a:lnTo>
                        <a:pt x="17" y="192"/>
                      </a:lnTo>
                      <a:lnTo>
                        <a:pt x="9" y="167"/>
                      </a:lnTo>
                      <a:lnTo>
                        <a:pt x="6" y="139"/>
                      </a:lnTo>
                      <a:lnTo>
                        <a:pt x="4" y="112"/>
                      </a:lnTo>
                      <a:lnTo>
                        <a:pt x="6" y="95"/>
                      </a:lnTo>
                      <a:lnTo>
                        <a:pt x="7" y="78"/>
                      </a:lnTo>
                      <a:lnTo>
                        <a:pt x="9" y="63"/>
                      </a:lnTo>
                      <a:lnTo>
                        <a:pt x="13" y="48"/>
                      </a:lnTo>
                      <a:lnTo>
                        <a:pt x="11" y="46"/>
                      </a:lnTo>
                      <a:lnTo>
                        <a:pt x="7" y="44"/>
                      </a:lnTo>
                      <a:lnTo>
                        <a:pt x="6" y="61"/>
                      </a:lnTo>
                      <a:lnTo>
                        <a:pt x="2" y="78"/>
                      </a:lnTo>
                      <a:lnTo>
                        <a:pt x="0" y="95"/>
                      </a:lnTo>
                      <a:lnTo>
                        <a:pt x="0" y="112"/>
                      </a:lnTo>
                      <a:lnTo>
                        <a:pt x="2" y="141"/>
                      </a:lnTo>
                      <a:lnTo>
                        <a:pt x="6" y="167"/>
                      </a:lnTo>
                      <a:lnTo>
                        <a:pt x="13" y="194"/>
                      </a:lnTo>
                      <a:lnTo>
                        <a:pt x="21" y="219"/>
                      </a:lnTo>
                      <a:lnTo>
                        <a:pt x="34" y="243"/>
                      </a:lnTo>
                      <a:lnTo>
                        <a:pt x="47" y="266"/>
                      </a:lnTo>
                      <a:lnTo>
                        <a:pt x="62" y="287"/>
                      </a:lnTo>
                      <a:lnTo>
                        <a:pt x="81" y="308"/>
                      </a:lnTo>
                      <a:lnTo>
                        <a:pt x="100" y="325"/>
                      </a:lnTo>
                      <a:lnTo>
                        <a:pt x="121" y="340"/>
                      </a:lnTo>
                      <a:lnTo>
                        <a:pt x="144" y="355"/>
                      </a:lnTo>
                      <a:lnTo>
                        <a:pt x="169" y="366"/>
                      </a:lnTo>
                      <a:lnTo>
                        <a:pt x="193" y="376"/>
                      </a:lnTo>
                      <a:lnTo>
                        <a:pt x="220" y="382"/>
                      </a:lnTo>
                      <a:lnTo>
                        <a:pt x="248" y="385"/>
                      </a:lnTo>
                      <a:lnTo>
                        <a:pt x="275" y="387"/>
                      </a:lnTo>
                      <a:lnTo>
                        <a:pt x="303" y="385"/>
                      </a:lnTo>
                      <a:lnTo>
                        <a:pt x="332" y="382"/>
                      </a:lnTo>
                      <a:lnTo>
                        <a:pt x="358" y="376"/>
                      </a:lnTo>
                      <a:lnTo>
                        <a:pt x="383" y="366"/>
                      </a:lnTo>
                      <a:lnTo>
                        <a:pt x="408" y="355"/>
                      </a:lnTo>
                      <a:lnTo>
                        <a:pt x="430" y="340"/>
                      </a:lnTo>
                      <a:lnTo>
                        <a:pt x="451" y="325"/>
                      </a:lnTo>
                      <a:lnTo>
                        <a:pt x="470" y="308"/>
                      </a:lnTo>
                      <a:lnTo>
                        <a:pt x="487" y="287"/>
                      </a:lnTo>
                      <a:lnTo>
                        <a:pt x="504" y="266"/>
                      </a:lnTo>
                      <a:lnTo>
                        <a:pt x="518" y="243"/>
                      </a:lnTo>
                      <a:lnTo>
                        <a:pt x="529" y="219"/>
                      </a:lnTo>
                      <a:lnTo>
                        <a:pt x="539" y="194"/>
                      </a:lnTo>
                      <a:lnTo>
                        <a:pt x="546" y="167"/>
                      </a:lnTo>
                      <a:lnTo>
                        <a:pt x="550" y="141"/>
                      </a:lnTo>
                      <a:lnTo>
                        <a:pt x="552" y="112"/>
                      </a:lnTo>
                      <a:close/>
                      <a:moveTo>
                        <a:pt x="533" y="16"/>
                      </a:moveTo>
                      <a:lnTo>
                        <a:pt x="531" y="10"/>
                      </a:lnTo>
                      <a:lnTo>
                        <a:pt x="529" y="2"/>
                      </a:lnTo>
                      <a:lnTo>
                        <a:pt x="525" y="2"/>
                      </a:lnTo>
                      <a:lnTo>
                        <a:pt x="523" y="0"/>
                      </a:lnTo>
                      <a:lnTo>
                        <a:pt x="523" y="2"/>
                      </a:lnTo>
                      <a:lnTo>
                        <a:pt x="523" y="4"/>
                      </a:lnTo>
                      <a:lnTo>
                        <a:pt x="529" y="10"/>
                      </a:lnTo>
                      <a:lnTo>
                        <a:pt x="533" y="16"/>
                      </a:lnTo>
                      <a:close/>
                    </a:path>
                  </a:pathLst>
                </a:custGeom>
                <a:solidFill>
                  <a:srgbClr val="C5C4DE"/>
                </a:solidFill>
                <a:ln w="9525">
                  <a:noFill/>
                  <a:round/>
                  <a:headEnd/>
                  <a:tailEnd/>
                </a:ln>
              </p:spPr>
              <p:txBody>
                <a:bodyPr/>
                <a:lstStyle/>
                <a:p>
                  <a:endParaRPr lang="en-US"/>
                </a:p>
              </p:txBody>
            </p:sp>
            <p:sp>
              <p:nvSpPr>
                <p:cNvPr id="22061" name="Freeform 640"/>
                <p:cNvSpPr>
                  <a:spLocks noEditPoints="1"/>
                </p:cNvSpPr>
                <p:nvPr/>
              </p:nvSpPr>
              <p:spPr bwMode="auto">
                <a:xfrm>
                  <a:off x="1565" y="2160"/>
                  <a:ext cx="546" cy="385"/>
                </a:xfrm>
                <a:custGeom>
                  <a:avLst/>
                  <a:gdLst>
                    <a:gd name="T0" fmla="*/ 546 w 546"/>
                    <a:gd name="T1" fmla="*/ 92 h 385"/>
                    <a:gd name="T2" fmla="*/ 540 w 546"/>
                    <a:gd name="T3" fmla="*/ 50 h 385"/>
                    <a:gd name="T4" fmla="*/ 531 w 546"/>
                    <a:gd name="T5" fmla="*/ 25 h 385"/>
                    <a:gd name="T6" fmla="*/ 533 w 546"/>
                    <a:gd name="T7" fmla="*/ 44 h 385"/>
                    <a:gd name="T8" fmla="*/ 540 w 546"/>
                    <a:gd name="T9" fmla="*/ 88 h 385"/>
                    <a:gd name="T10" fmla="*/ 540 w 546"/>
                    <a:gd name="T11" fmla="*/ 139 h 385"/>
                    <a:gd name="T12" fmla="*/ 531 w 546"/>
                    <a:gd name="T13" fmla="*/ 192 h 385"/>
                    <a:gd name="T14" fmla="*/ 510 w 546"/>
                    <a:gd name="T15" fmla="*/ 239 h 385"/>
                    <a:gd name="T16" fmla="*/ 482 w 546"/>
                    <a:gd name="T17" fmla="*/ 283 h 385"/>
                    <a:gd name="T18" fmla="*/ 444 w 546"/>
                    <a:gd name="T19" fmla="*/ 319 h 385"/>
                    <a:gd name="T20" fmla="*/ 402 w 546"/>
                    <a:gd name="T21" fmla="*/ 347 h 385"/>
                    <a:gd name="T22" fmla="*/ 353 w 546"/>
                    <a:gd name="T23" fmla="*/ 368 h 385"/>
                    <a:gd name="T24" fmla="*/ 301 w 546"/>
                    <a:gd name="T25" fmla="*/ 380 h 385"/>
                    <a:gd name="T26" fmla="*/ 246 w 546"/>
                    <a:gd name="T27" fmla="*/ 380 h 385"/>
                    <a:gd name="T28" fmla="*/ 193 w 546"/>
                    <a:gd name="T29" fmla="*/ 368 h 385"/>
                    <a:gd name="T30" fmla="*/ 146 w 546"/>
                    <a:gd name="T31" fmla="*/ 347 h 385"/>
                    <a:gd name="T32" fmla="*/ 102 w 546"/>
                    <a:gd name="T33" fmla="*/ 319 h 385"/>
                    <a:gd name="T34" fmla="*/ 66 w 546"/>
                    <a:gd name="T35" fmla="*/ 283 h 385"/>
                    <a:gd name="T36" fmla="*/ 38 w 546"/>
                    <a:gd name="T37" fmla="*/ 239 h 385"/>
                    <a:gd name="T38" fmla="*/ 17 w 546"/>
                    <a:gd name="T39" fmla="*/ 192 h 385"/>
                    <a:gd name="T40" fmla="*/ 5 w 546"/>
                    <a:gd name="T41" fmla="*/ 139 h 385"/>
                    <a:gd name="T42" fmla="*/ 5 w 546"/>
                    <a:gd name="T43" fmla="*/ 95 h 385"/>
                    <a:gd name="T44" fmla="*/ 9 w 546"/>
                    <a:gd name="T45" fmla="*/ 63 h 385"/>
                    <a:gd name="T46" fmla="*/ 11 w 546"/>
                    <a:gd name="T47" fmla="*/ 48 h 385"/>
                    <a:gd name="T48" fmla="*/ 5 w 546"/>
                    <a:gd name="T49" fmla="*/ 61 h 385"/>
                    <a:gd name="T50" fmla="*/ 2 w 546"/>
                    <a:gd name="T51" fmla="*/ 95 h 385"/>
                    <a:gd name="T52" fmla="*/ 2 w 546"/>
                    <a:gd name="T53" fmla="*/ 141 h 385"/>
                    <a:gd name="T54" fmla="*/ 13 w 546"/>
                    <a:gd name="T55" fmla="*/ 194 h 385"/>
                    <a:gd name="T56" fmla="*/ 34 w 546"/>
                    <a:gd name="T57" fmla="*/ 243 h 385"/>
                    <a:gd name="T58" fmla="*/ 62 w 546"/>
                    <a:gd name="T59" fmla="*/ 287 h 385"/>
                    <a:gd name="T60" fmla="*/ 100 w 546"/>
                    <a:gd name="T61" fmla="*/ 323 h 385"/>
                    <a:gd name="T62" fmla="*/ 144 w 546"/>
                    <a:gd name="T63" fmla="*/ 353 h 385"/>
                    <a:gd name="T64" fmla="*/ 193 w 546"/>
                    <a:gd name="T65" fmla="*/ 372 h 385"/>
                    <a:gd name="T66" fmla="*/ 246 w 546"/>
                    <a:gd name="T67" fmla="*/ 384 h 385"/>
                    <a:gd name="T68" fmla="*/ 301 w 546"/>
                    <a:gd name="T69" fmla="*/ 384 h 385"/>
                    <a:gd name="T70" fmla="*/ 354 w 546"/>
                    <a:gd name="T71" fmla="*/ 372 h 385"/>
                    <a:gd name="T72" fmla="*/ 404 w 546"/>
                    <a:gd name="T73" fmla="*/ 353 h 385"/>
                    <a:gd name="T74" fmla="*/ 447 w 546"/>
                    <a:gd name="T75" fmla="*/ 323 h 385"/>
                    <a:gd name="T76" fmla="*/ 485 w 546"/>
                    <a:gd name="T77" fmla="*/ 287 h 385"/>
                    <a:gd name="T78" fmla="*/ 514 w 546"/>
                    <a:gd name="T79" fmla="*/ 243 h 385"/>
                    <a:gd name="T80" fmla="*/ 535 w 546"/>
                    <a:gd name="T81" fmla="*/ 194 h 385"/>
                    <a:gd name="T82" fmla="*/ 546 w 546"/>
                    <a:gd name="T83" fmla="*/ 141 h 385"/>
                    <a:gd name="T84" fmla="*/ 527 w 546"/>
                    <a:gd name="T85" fmla="*/ 10 h 385"/>
                    <a:gd name="T86" fmla="*/ 523 w 546"/>
                    <a:gd name="T87" fmla="*/ 2 h 385"/>
                    <a:gd name="T88" fmla="*/ 519 w 546"/>
                    <a:gd name="T89" fmla="*/ 0 h 385"/>
                    <a:gd name="T90" fmla="*/ 527 w 546"/>
                    <a:gd name="T91" fmla="*/ 10 h 38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6"/>
                    <a:gd name="T139" fmla="*/ 0 h 385"/>
                    <a:gd name="T140" fmla="*/ 546 w 546"/>
                    <a:gd name="T141" fmla="*/ 385 h 38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6" h="385">
                      <a:moveTo>
                        <a:pt x="546" y="112"/>
                      </a:moveTo>
                      <a:lnTo>
                        <a:pt x="546" y="92"/>
                      </a:lnTo>
                      <a:lnTo>
                        <a:pt x="544" y="71"/>
                      </a:lnTo>
                      <a:lnTo>
                        <a:pt x="540" y="50"/>
                      </a:lnTo>
                      <a:lnTo>
                        <a:pt x="535" y="29"/>
                      </a:lnTo>
                      <a:lnTo>
                        <a:pt x="531" y="25"/>
                      </a:lnTo>
                      <a:lnTo>
                        <a:pt x="527" y="21"/>
                      </a:lnTo>
                      <a:lnTo>
                        <a:pt x="533" y="44"/>
                      </a:lnTo>
                      <a:lnTo>
                        <a:pt x="538" y="65"/>
                      </a:lnTo>
                      <a:lnTo>
                        <a:pt x="540" y="88"/>
                      </a:lnTo>
                      <a:lnTo>
                        <a:pt x="542" y="112"/>
                      </a:lnTo>
                      <a:lnTo>
                        <a:pt x="540" y="139"/>
                      </a:lnTo>
                      <a:lnTo>
                        <a:pt x="537" y="165"/>
                      </a:lnTo>
                      <a:lnTo>
                        <a:pt x="531" y="192"/>
                      </a:lnTo>
                      <a:lnTo>
                        <a:pt x="521" y="217"/>
                      </a:lnTo>
                      <a:lnTo>
                        <a:pt x="510" y="239"/>
                      </a:lnTo>
                      <a:lnTo>
                        <a:pt x="497" y="262"/>
                      </a:lnTo>
                      <a:lnTo>
                        <a:pt x="482" y="283"/>
                      </a:lnTo>
                      <a:lnTo>
                        <a:pt x="464" y="302"/>
                      </a:lnTo>
                      <a:lnTo>
                        <a:pt x="444" y="319"/>
                      </a:lnTo>
                      <a:lnTo>
                        <a:pt x="425" y="334"/>
                      </a:lnTo>
                      <a:lnTo>
                        <a:pt x="402" y="347"/>
                      </a:lnTo>
                      <a:lnTo>
                        <a:pt x="377" y="359"/>
                      </a:lnTo>
                      <a:lnTo>
                        <a:pt x="353" y="368"/>
                      </a:lnTo>
                      <a:lnTo>
                        <a:pt x="328" y="376"/>
                      </a:lnTo>
                      <a:lnTo>
                        <a:pt x="301" y="380"/>
                      </a:lnTo>
                      <a:lnTo>
                        <a:pt x="273" y="382"/>
                      </a:lnTo>
                      <a:lnTo>
                        <a:pt x="246" y="380"/>
                      </a:lnTo>
                      <a:lnTo>
                        <a:pt x="220" y="376"/>
                      </a:lnTo>
                      <a:lnTo>
                        <a:pt x="193" y="368"/>
                      </a:lnTo>
                      <a:lnTo>
                        <a:pt x="169" y="359"/>
                      </a:lnTo>
                      <a:lnTo>
                        <a:pt x="146" y="347"/>
                      </a:lnTo>
                      <a:lnTo>
                        <a:pt x="123" y="334"/>
                      </a:lnTo>
                      <a:lnTo>
                        <a:pt x="102" y="319"/>
                      </a:lnTo>
                      <a:lnTo>
                        <a:pt x="83" y="302"/>
                      </a:lnTo>
                      <a:lnTo>
                        <a:pt x="66" y="283"/>
                      </a:lnTo>
                      <a:lnTo>
                        <a:pt x="51" y="262"/>
                      </a:lnTo>
                      <a:lnTo>
                        <a:pt x="38" y="239"/>
                      </a:lnTo>
                      <a:lnTo>
                        <a:pt x="26" y="217"/>
                      </a:lnTo>
                      <a:lnTo>
                        <a:pt x="17" y="192"/>
                      </a:lnTo>
                      <a:lnTo>
                        <a:pt x="11" y="165"/>
                      </a:lnTo>
                      <a:lnTo>
                        <a:pt x="5" y="139"/>
                      </a:lnTo>
                      <a:lnTo>
                        <a:pt x="5" y="112"/>
                      </a:lnTo>
                      <a:lnTo>
                        <a:pt x="5" y="95"/>
                      </a:lnTo>
                      <a:lnTo>
                        <a:pt x="7" y="80"/>
                      </a:lnTo>
                      <a:lnTo>
                        <a:pt x="9" y="63"/>
                      </a:lnTo>
                      <a:lnTo>
                        <a:pt x="13" y="48"/>
                      </a:lnTo>
                      <a:lnTo>
                        <a:pt x="11" y="48"/>
                      </a:lnTo>
                      <a:lnTo>
                        <a:pt x="9" y="46"/>
                      </a:lnTo>
                      <a:lnTo>
                        <a:pt x="5" y="61"/>
                      </a:lnTo>
                      <a:lnTo>
                        <a:pt x="2" y="78"/>
                      </a:lnTo>
                      <a:lnTo>
                        <a:pt x="2" y="95"/>
                      </a:lnTo>
                      <a:lnTo>
                        <a:pt x="0" y="112"/>
                      </a:lnTo>
                      <a:lnTo>
                        <a:pt x="2" y="141"/>
                      </a:lnTo>
                      <a:lnTo>
                        <a:pt x="5" y="167"/>
                      </a:lnTo>
                      <a:lnTo>
                        <a:pt x="13" y="194"/>
                      </a:lnTo>
                      <a:lnTo>
                        <a:pt x="22" y="219"/>
                      </a:lnTo>
                      <a:lnTo>
                        <a:pt x="34" y="243"/>
                      </a:lnTo>
                      <a:lnTo>
                        <a:pt x="47" y="264"/>
                      </a:lnTo>
                      <a:lnTo>
                        <a:pt x="62" y="287"/>
                      </a:lnTo>
                      <a:lnTo>
                        <a:pt x="79" y="306"/>
                      </a:lnTo>
                      <a:lnTo>
                        <a:pt x="100" y="323"/>
                      </a:lnTo>
                      <a:lnTo>
                        <a:pt x="121" y="338"/>
                      </a:lnTo>
                      <a:lnTo>
                        <a:pt x="144" y="353"/>
                      </a:lnTo>
                      <a:lnTo>
                        <a:pt x="167" y="365"/>
                      </a:lnTo>
                      <a:lnTo>
                        <a:pt x="193" y="372"/>
                      </a:lnTo>
                      <a:lnTo>
                        <a:pt x="218" y="380"/>
                      </a:lnTo>
                      <a:lnTo>
                        <a:pt x="246" y="384"/>
                      </a:lnTo>
                      <a:lnTo>
                        <a:pt x="273" y="385"/>
                      </a:lnTo>
                      <a:lnTo>
                        <a:pt x="301" y="384"/>
                      </a:lnTo>
                      <a:lnTo>
                        <a:pt x="328" y="380"/>
                      </a:lnTo>
                      <a:lnTo>
                        <a:pt x="354" y="372"/>
                      </a:lnTo>
                      <a:lnTo>
                        <a:pt x="379" y="365"/>
                      </a:lnTo>
                      <a:lnTo>
                        <a:pt x="404" y="353"/>
                      </a:lnTo>
                      <a:lnTo>
                        <a:pt x="427" y="338"/>
                      </a:lnTo>
                      <a:lnTo>
                        <a:pt x="447" y="323"/>
                      </a:lnTo>
                      <a:lnTo>
                        <a:pt x="466" y="306"/>
                      </a:lnTo>
                      <a:lnTo>
                        <a:pt x="485" y="287"/>
                      </a:lnTo>
                      <a:lnTo>
                        <a:pt x="501" y="264"/>
                      </a:lnTo>
                      <a:lnTo>
                        <a:pt x="514" y="243"/>
                      </a:lnTo>
                      <a:lnTo>
                        <a:pt x="525" y="219"/>
                      </a:lnTo>
                      <a:lnTo>
                        <a:pt x="535" y="194"/>
                      </a:lnTo>
                      <a:lnTo>
                        <a:pt x="542" y="167"/>
                      </a:lnTo>
                      <a:lnTo>
                        <a:pt x="546" y="141"/>
                      </a:lnTo>
                      <a:lnTo>
                        <a:pt x="546" y="112"/>
                      </a:lnTo>
                      <a:close/>
                      <a:moveTo>
                        <a:pt x="527" y="10"/>
                      </a:moveTo>
                      <a:lnTo>
                        <a:pt x="525" y="6"/>
                      </a:lnTo>
                      <a:lnTo>
                        <a:pt x="523" y="2"/>
                      </a:lnTo>
                      <a:lnTo>
                        <a:pt x="521" y="2"/>
                      </a:lnTo>
                      <a:lnTo>
                        <a:pt x="519" y="0"/>
                      </a:lnTo>
                      <a:lnTo>
                        <a:pt x="523" y="4"/>
                      </a:lnTo>
                      <a:lnTo>
                        <a:pt x="527" y="10"/>
                      </a:lnTo>
                      <a:close/>
                    </a:path>
                  </a:pathLst>
                </a:custGeom>
                <a:solidFill>
                  <a:srgbClr val="C6C5DF"/>
                </a:solidFill>
                <a:ln w="9525">
                  <a:noFill/>
                  <a:round/>
                  <a:headEnd/>
                  <a:tailEnd/>
                </a:ln>
              </p:spPr>
              <p:txBody>
                <a:bodyPr/>
                <a:lstStyle/>
                <a:p>
                  <a:endParaRPr lang="en-US"/>
                </a:p>
              </p:txBody>
            </p:sp>
            <p:sp>
              <p:nvSpPr>
                <p:cNvPr id="22062" name="Freeform 641"/>
                <p:cNvSpPr>
                  <a:spLocks noEditPoints="1"/>
                </p:cNvSpPr>
                <p:nvPr/>
              </p:nvSpPr>
              <p:spPr bwMode="auto">
                <a:xfrm>
                  <a:off x="1567" y="2160"/>
                  <a:ext cx="542" cy="384"/>
                </a:xfrm>
                <a:custGeom>
                  <a:avLst/>
                  <a:gdLst>
                    <a:gd name="T0" fmla="*/ 542 w 542"/>
                    <a:gd name="T1" fmla="*/ 90 h 384"/>
                    <a:gd name="T2" fmla="*/ 535 w 542"/>
                    <a:gd name="T3" fmla="*/ 46 h 384"/>
                    <a:gd name="T4" fmla="*/ 525 w 542"/>
                    <a:gd name="T5" fmla="*/ 21 h 384"/>
                    <a:gd name="T6" fmla="*/ 529 w 542"/>
                    <a:gd name="T7" fmla="*/ 40 h 384"/>
                    <a:gd name="T8" fmla="*/ 536 w 542"/>
                    <a:gd name="T9" fmla="*/ 88 h 384"/>
                    <a:gd name="T10" fmla="*/ 536 w 542"/>
                    <a:gd name="T11" fmla="*/ 139 h 384"/>
                    <a:gd name="T12" fmla="*/ 525 w 542"/>
                    <a:gd name="T13" fmla="*/ 192 h 384"/>
                    <a:gd name="T14" fmla="*/ 506 w 542"/>
                    <a:gd name="T15" fmla="*/ 239 h 384"/>
                    <a:gd name="T16" fmla="*/ 478 w 542"/>
                    <a:gd name="T17" fmla="*/ 281 h 384"/>
                    <a:gd name="T18" fmla="*/ 442 w 542"/>
                    <a:gd name="T19" fmla="*/ 317 h 384"/>
                    <a:gd name="T20" fmla="*/ 398 w 542"/>
                    <a:gd name="T21" fmla="*/ 346 h 384"/>
                    <a:gd name="T22" fmla="*/ 351 w 542"/>
                    <a:gd name="T23" fmla="*/ 366 h 384"/>
                    <a:gd name="T24" fmla="*/ 299 w 542"/>
                    <a:gd name="T25" fmla="*/ 378 h 384"/>
                    <a:gd name="T26" fmla="*/ 244 w 542"/>
                    <a:gd name="T27" fmla="*/ 378 h 384"/>
                    <a:gd name="T28" fmla="*/ 193 w 542"/>
                    <a:gd name="T29" fmla="*/ 366 h 384"/>
                    <a:gd name="T30" fmla="*/ 144 w 542"/>
                    <a:gd name="T31" fmla="*/ 346 h 384"/>
                    <a:gd name="T32" fmla="*/ 102 w 542"/>
                    <a:gd name="T33" fmla="*/ 317 h 384"/>
                    <a:gd name="T34" fmla="*/ 66 w 542"/>
                    <a:gd name="T35" fmla="*/ 281 h 384"/>
                    <a:gd name="T36" fmla="*/ 38 w 542"/>
                    <a:gd name="T37" fmla="*/ 239 h 384"/>
                    <a:gd name="T38" fmla="*/ 17 w 542"/>
                    <a:gd name="T39" fmla="*/ 192 h 384"/>
                    <a:gd name="T40" fmla="*/ 7 w 542"/>
                    <a:gd name="T41" fmla="*/ 139 h 384"/>
                    <a:gd name="T42" fmla="*/ 5 w 542"/>
                    <a:gd name="T43" fmla="*/ 95 h 384"/>
                    <a:gd name="T44" fmla="*/ 9 w 542"/>
                    <a:gd name="T45" fmla="*/ 65 h 384"/>
                    <a:gd name="T46" fmla="*/ 11 w 542"/>
                    <a:gd name="T47" fmla="*/ 48 h 384"/>
                    <a:gd name="T48" fmla="*/ 5 w 542"/>
                    <a:gd name="T49" fmla="*/ 63 h 384"/>
                    <a:gd name="T50" fmla="*/ 2 w 542"/>
                    <a:gd name="T51" fmla="*/ 95 h 384"/>
                    <a:gd name="T52" fmla="*/ 2 w 542"/>
                    <a:gd name="T53" fmla="*/ 139 h 384"/>
                    <a:gd name="T54" fmla="*/ 13 w 542"/>
                    <a:gd name="T55" fmla="*/ 192 h 384"/>
                    <a:gd name="T56" fmla="*/ 34 w 542"/>
                    <a:gd name="T57" fmla="*/ 241 h 384"/>
                    <a:gd name="T58" fmla="*/ 62 w 542"/>
                    <a:gd name="T59" fmla="*/ 285 h 384"/>
                    <a:gd name="T60" fmla="*/ 98 w 542"/>
                    <a:gd name="T61" fmla="*/ 321 h 384"/>
                    <a:gd name="T62" fmla="*/ 142 w 542"/>
                    <a:gd name="T63" fmla="*/ 351 h 384"/>
                    <a:gd name="T64" fmla="*/ 191 w 542"/>
                    <a:gd name="T65" fmla="*/ 370 h 384"/>
                    <a:gd name="T66" fmla="*/ 244 w 542"/>
                    <a:gd name="T67" fmla="*/ 382 h 384"/>
                    <a:gd name="T68" fmla="*/ 299 w 542"/>
                    <a:gd name="T69" fmla="*/ 382 h 384"/>
                    <a:gd name="T70" fmla="*/ 352 w 542"/>
                    <a:gd name="T71" fmla="*/ 370 h 384"/>
                    <a:gd name="T72" fmla="*/ 400 w 542"/>
                    <a:gd name="T73" fmla="*/ 351 h 384"/>
                    <a:gd name="T74" fmla="*/ 444 w 542"/>
                    <a:gd name="T75" fmla="*/ 321 h 384"/>
                    <a:gd name="T76" fmla="*/ 481 w 542"/>
                    <a:gd name="T77" fmla="*/ 285 h 384"/>
                    <a:gd name="T78" fmla="*/ 510 w 542"/>
                    <a:gd name="T79" fmla="*/ 241 h 384"/>
                    <a:gd name="T80" fmla="*/ 531 w 542"/>
                    <a:gd name="T81" fmla="*/ 192 h 384"/>
                    <a:gd name="T82" fmla="*/ 540 w 542"/>
                    <a:gd name="T83" fmla="*/ 139 h 384"/>
                    <a:gd name="T84" fmla="*/ 519 w 542"/>
                    <a:gd name="T85" fmla="*/ 4 h 384"/>
                    <a:gd name="T86" fmla="*/ 519 w 542"/>
                    <a:gd name="T87" fmla="*/ 0 h 384"/>
                    <a:gd name="T88" fmla="*/ 517 w 542"/>
                    <a:gd name="T89" fmla="*/ 0 h 384"/>
                    <a:gd name="T90" fmla="*/ 519 w 542"/>
                    <a:gd name="T91" fmla="*/ 4 h 3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2"/>
                    <a:gd name="T139" fmla="*/ 0 h 384"/>
                    <a:gd name="T140" fmla="*/ 542 w 542"/>
                    <a:gd name="T141" fmla="*/ 384 h 3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2" h="384">
                      <a:moveTo>
                        <a:pt x="542" y="112"/>
                      </a:moveTo>
                      <a:lnTo>
                        <a:pt x="542" y="90"/>
                      </a:lnTo>
                      <a:lnTo>
                        <a:pt x="538" y="67"/>
                      </a:lnTo>
                      <a:lnTo>
                        <a:pt x="535" y="46"/>
                      </a:lnTo>
                      <a:lnTo>
                        <a:pt x="529" y="25"/>
                      </a:lnTo>
                      <a:lnTo>
                        <a:pt x="525" y="21"/>
                      </a:lnTo>
                      <a:lnTo>
                        <a:pt x="521" y="18"/>
                      </a:lnTo>
                      <a:lnTo>
                        <a:pt x="529" y="40"/>
                      </a:lnTo>
                      <a:lnTo>
                        <a:pt x="533" y="63"/>
                      </a:lnTo>
                      <a:lnTo>
                        <a:pt x="536" y="88"/>
                      </a:lnTo>
                      <a:lnTo>
                        <a:pt x="538" y="112"/>
                      </a:lnTo>
                      <a:lnTo>
                        <a:pt x="536" y="139"/>
                      </a:lnTo>
                      <a:lnTo>
                        <a:pt x="533" y="165"/>
                      </a:lnTo>
                      <a:lnTo>
                        <a:pt x="525" y="192"/>
                      </a:lnTo>
                      <a:lnTo>
                        <a:pt x="517" y="217"/>
                      </a:lnTo>
                      <a:lnTo>
                        <a:pt x="506" y="239"/>
                      </a:lnTo>
                      <a:lnTo>
                        <a:pt x="493" y="260"/>
                      </a:lnTo>
                      <a:lnTo>
                        <a:pt x="478" y="281"/>
                      </a:lnTo>
                      <a:lnTo>
                        <a:pt x="461" y="300"/>
                      </a:lnTo>
                      <a:lnTo>
                        <a:pt x="442" y="317"/>
                      </a:lnTo>
                      <a:lnTo>
                        <a:pt x="421" y="332"/>
                      </a:lnTo>
                      <a:lnTo>
                        <a:pt x="398" y="346"/>
                      </a:lnTo>
                      <a:lnTo>
                        <a:pt x="375" y="357"/>
                      </a:lnTo>
                      <a:lnTo>
                        <a:pt x="351" y="366"/>
                      </a:lnTo>
                      <a:lnTo>
                        <a:pt x="326" y="372"/>
                      </a:lnTo>
                      <a:lnTo>
                        <a:pt x="299" y="378"/>
                      </a:lnTo>
                      <a:lnTo>
                        <a:pt x="271" y="378"/>
                      </a:lnTo>
                      <a:lnTo>
                        <a:pt x="244" y="378"/>
                      </a:lnTo>
                      <a:lnTo>
                        <a:pt x="218" y="372"/>
                      </a:lnTo>
                      <a:lnTo>
                        <a:pt x="193" y="366"/>
                      </a:lnTo>
                      <a:lnTo>
                        <a:pt x="168" y="357"/>
                      </a:lnTo>
                      <a:lnTo>
                        <a:pt x="144" y="346"/>
                      </a:lnTo>
                      <a:lnTo>
                        <a:pt x="123" y="332"/>
                      </a:lnTo>
                      <a:lnTo>
                        <a:pt x="102" y="317"/>
                      </a:lnTo>
                      <a:lnTo>
                        <a:pt x="83" y="300"/>
                      </a:lnTo>
                      <a:lnTo>
                        <a:pt x="66" y="281"/>
                      </a:lnTo>
                      <a:lnTo>
                        <a:pt x="51" y="260"/>
                      </a:lnTo>
                      <a:lnTo>
                        <a:pt x="38" y="239"/>
                      </a:lnTo>
                      <a:lnTo>
                        <a:pt x="26" y="217"/>
                      </a:lnTo>
                      <a:lnTo>
                        <a:pt x="17" y="192"/>
                      </a:lnTo>
                      <a:lnTo>
                        <a:pt x="11" y="165"/>
                      </a:lnTo>
                      <a:lnTo>
                        <a:pt x="7" y="139"/>
                      </a:lnTo>
                      <a:lnTo>
                        <a:pt x="5" y="112"/>
                      </a:lnTo>
                      <a:lnTo>
                        <a:pt x="5" y="95"/>
                      </a:lnTo>
                      <a:lnTo>
                        <a:pt x="7" y="80"/>
                      </a:lnTo>
                      <a:lnTo>
                        <a:pt x="9" y="65"/>
                      </a:lnTo>
                      <a:lnTo>
                        <a:pt x="13" y="50"/>
                      </a:lnTo>
                      <a:lnTo>
                        <a:pt x="11" y="48"/>
                      </a:lnTo>
                      <a:lnTo>
                        <a:pt x="9" y="48"/>
                      </a:lnTo>
                      <a:lnTo>
                        <a:pt x="5" y="63"/>
                      </a:lnTo>
                      <a:lnTo>
                        <a:pt x="3" y="78"/>
                      </a:lnTo>
                      <a:lnTo>
                        <a:pt x="2" y="95"/>
                      </a:lnTo>
                      <a:lnTo>
                        <a:pt x="0" y="112"/>
                      </a:lnTo>
                      <a:lnTo>
                        <a:pt x="2" y="139"/>
                      </a:lnTo>
                      <a:lnTo>
                        <a:pt x="5" y="167"/>
                      </a:lnTo>
                      <a:lnTo>
                        <a:pt x="13" y="192"/>
                      </a:lnTo>
                      <a:lnTo>
                        <a:pt x="22" y="217"/>
                      </a:lnTo>
                      <a:lnTo>
                        <a:pt x="34" y="241"/>
                      </a:lnTo>
                      <a:lnTo>
                        <a:pt x="47" y="264"/>
                      </a:lnTo>
                      <a:lnTo>
                        <a:pt x="62" y="285"/>
                      </a:lnTo>
                      <a:lnTo>
                        <a:pt x="79" y="304"/>
                      </a:lnTo>
                      <a:lnTo>
                        <a:pt x="98" y="321"/>
                      </a:lnTo>
                      <a:lnTo>
                        <a:pt x="119" y="336"/>
                      </a:lnTo>
                      <a:lnTo>
                        <a:pt x="142" y="351"/>
                      </a:lnTo>
                      <a:lnTo>
                        <a:pt x="167" y="363"/>
                      </a:lnTo>
                      <a:lnTo>
                        <a:pt x="191" y="370"/>
                      </a:lnTo>
                      <a:lnTo>
                        <a:pt x="218" y="378"/>
                      </a:lnTo>
                      <a:lnTo>
                        <a:pt x="244" y="382"/>
                      </a:lnTo>
                      <a:lnTo>
                        <a:pt x="271" y="384"/>
                      </a:lnTo>
                      <a:lnTo>
                        <a:pt x="299" y="382"/>
                      </a:lnTo>
                      <a:lnTo>
                        <a:pt x="326" y="378"/>
                      </a:lnTo>
                      <a:lnTo>
                        <a:pt x="352" y="370"/>
                      </a:lnTo>
                      <a:lnTo>
                        <a:pt x="377" y="363"/>
                      </a:lnTo>
                      <a:lnTo>
                        <a:pt x="400" y="351"/>
                      </a:lnTo>
                      <a:lnTo>
                        <a:pt x="423" y="336"/>
                      </a:lnTo>
                      <a:lnTo>
                        <a:pt x="444" y="321"/>
                      </a:lnTo>
                      <a:lnTo>
                        <a:pt x="462" y="304"/>
                      </a:lnTo>
                      <a:lnTo>
                        <a:pt x="481" y="285"/>
                      </a:lnTo>
                      <a:lnTo>
                        <a:pt x="497" y="264"/>
                      </a:lnTo>
                      <a:lnTo>
                        <a:pt x="510" y="241"/>
                      </a:lnTo>
                      <a:lnTo>
                        <a:pt x="521" y="217"/>
                      </a:lnTo>
                      <a:lnTo>
                        <a:pt x="531" y="192"/>
                      </a:lnTo>
                      <a:lnTo>
                        <a:pt x="536" y="167"/>
                      </a:lnTo>
                      <a:lnTo>
                        <a:pt x="540" y="139"/>
                      </a:lnTo>
                      <a:lnTo>
                        <a:pt x="542" y="112"/>
                      </a:lnTo>
                      <a:close/>
                      <a:moveTo>
                        <a:pt x="519" y="4"/>
                      </a:moveTo>
                      <a:lnTo>
                        <a:pt x="519" y="2"/>
                      </a:lnTo>
                      <a:lnTo>
                        <a:pt x="519" y="0"/>
                      </a:lnTo>
                      <a:lnTo>
                        <a:pt x="517" y="0"/>
                      </a:lnTo>
                      <a:lnTo>
                        <a:pt x="519" y="2"/>
                      </a:lnTo>
                      <a:lnTo>
                        <a:pt x="519" y="4"/>
                      </a:lnTo>
                      <a:close/>
                    </a:path>
                  </a:pathLst>
                </a:custGeom>
                <a:solidFill>
                  <a:srgbClr val="C6C5DF"/>
                </a:solidFill>
                <a:ln w="9525">
                  <a:noFill/>
                  <a:round/>
                  <a:headEnd/>
                  <a:tailEnd/>
                </a:ln>
              </p:spPr>
              <p:txBody>
                <a:bodyPr/>
                <a:lstStyle/>
                <a:p>
                  <a:endParaRPr lang="en-US"/>
                </a:p>
              </p:txBody>
            </p:sp>
            <p:sp>
              <p:nvSpPr>
                <p:cNvPr id="22063" name="Freeform 642"/>
                <p:cNvSpPr>
                  <a:spLocks/>
                </p:cNvSpPr>
                <p:nvPr/>
              </p:nvSpPr>
              <p:spPr bwMode="auto">
                <a:xfrm>
                  <a:off x="1570" y="2174"/>
                  <a:ext cx="537" cy="368"/>
                </a:xfrm>
                <a:custGeom>
                  <a:avLst/>
                  <a:gdLst>
                    <a:gd name="T0" fmla="*/ 535 w 537"/>
                    <a:gd name="T1" fmla="*/ 74 h 368"/>
                    <a:gd name="T2" fmla="*/ 528 w 537"/>
                    <a:gd name="T3" fmla="*/ 30 h 368"/>
                    <a:gd name="T4" fmla="*/ 518 w 537"/>
                    <a:gd name="T5" fmla="*/ 4 h 368"/>
                    <a:gd name="T6" fmla="*/ 522 w 537"/>
                    <a:gd name="T7" fmla="*/ 23 h 368"/>
                    <a:gd name="T8" fmla="*/ 532 w 537"/>
                    <a:gd name="T9" fmla="*/ 72 h 368"/>
                    <a:gd name="T10" fmla="*/ 532 w 537"/>
                    <a:gd name="T11" fmla="*/ 125 h 368"/>
                    <a:gd name="T12" fmla="*/ 520 w 537"/>
                    <a:gd name="T13" fmla="*/ 176 h 368"/>
                    <a:gd name="T14" fmla="*/ 501 w 537"/>
                    <a:gd name="T15" fmla="*/ 224 h 368"/>
                    <a:gd name="T16" fmla="*/ 473 w 537"/>
                    <a:gd name="T17" fmla="*/ 265 h 368"/>
                    <a:gd name="T18" fmla="*/ 437 w 537"/>
                    <a:gd name="T19" fmla="*/ 301 h 368"/>
                    <a:gd name="T20" fmla="*/ 395 w 537"/>
                    <a:gd name="T21" fmla="*/ 330 h 368"/>
                    <a:gd name="T22" fmla="*/ 348 w 537"/>
                    <a:gd name="T23" fmla="*/ 351 h 368"/>
                    <a:gd name="T24" fmla="*/ 296 w 537"/>
                    <a:gd name="T25" fmla="*/ 360 h 368"/>
                    <a:gd name="T26" fmla="*/ 241 w 537"/>
                    <a:gd name="T27" fmla="*/ 360 h 368"/>
                    <a:gd name="T28" fmla="*/ 190 w 537"/>
                    <a:gd name="T29" fmla="*/ 351 h 368"/>
                    <a:gd name="T30" fmla="*/ 143 w 537"/>
                    <a:gd name="T31" fmla="*/ 330 h 368"/>
                    <a:gd name="T32" fmla="*/ 101 w 537"/>
                    <a:gd name="T33" fmla="*/ 301 h 368"/>
                    <a:gd name="T34" fmla="*/ 65 w 537"/>
                    <a:gd name="T35" fmla="*/ 265 h 368"/>
                    <a:gd name="T36" fmla="*/ 36 w 537"/>
                    <a:gd name="T37" fmla="*/ 224 h 368"/>
                    <a:gd name="T38" fmla="*/ 16 w 537"/>
                    <a:gd name="T39" fmla="*/ 176 h 368"/>
                    <a:gd name="T40" fmla="*/ 6 w 537"/>
                    <a:gd name="T41" fmla="*/ 125 h 368"/>
                    <a:gd name="T42" fmla="*/ 4 w 537"/>
                    <a:gd name="T43" fmla="*/ 81 h 368"/>
                    <a:gd name="T44" fmla="*/ 8 w 537"/>
                    <a:gd name="T45" fmla="*/ 51 h 368"/>
                    <a:gd name="T46" fmla="*/ 10 w 537"/>
                    <a:gd name="T47" fmla="*/ 36 h 368"/>
                    <a:gd name="T48" fmla="*/ 4 w 537"/>
                    <a:gd name="T49" fmla="*/ 49 h 368"/>
                    <a:gd name="T50" fmla="*/ 0 w 537"/>
                    <a:gd name="T51" fmla="*/ 81 h 368"/>
                    <a:gd name="T52" fmla="*/ 0 w 537"/>
                    <a:gd name="T53" fmla="*/ 125 h 368"/>
                    <a:gd name="T54" fmla="*/ 12 w 537"/>
                    <a:gd name="T55" fmla="*/ 178 h 368"/>
                    <a:gd name="T56" fmla="*/ 33 w 537"/>
                    <a:gd name="T57" fmla="*/ 225 h 368"/>
                    <a:gd name="T58" fmla="*/ 61 w 537"/>
                    <a:gd name="T59" fmla="*/ 269 h 368"/>
                    <a:gd name="T60" fmla="*/ 97 w 537"/>
                    <a:gd name="T61" fmla="*/ 305 h 368"/>
                    <a:gd name="T62" fmla="*/ 141 w 537"/>
                    <a:gd name="T63" fmla="*/ 333 h 368"/>
                    <a:gd name="T64" fmla="*/ 188 w 537"/>
                    <a:gd name="T65" fmla="*/ 354 h 368"/>
                    <a:gd name="T66" fmla="*/ 241 w 537"/>
                    <a:gd name="T67" fmla="*/ 366 h 368"/>
                    <a:gd name="T68" fmla="*/ 296 w 537"/>
                    <a:gd name="T69" fmla="*/ 366 h 368"/>
                    <a:gd name="T70" fmla="*/ 348 w 537"/>
                    <a:gd name="T71" fmla="*/ 354 h 368"/>
                    <a:gd name="T72" fmla="*/ 397 w 537"/>
                    <a:gd name="T73" fmla="*/ 333 h 368"/>
                    <a:gd name="T74" fmla="*/ 439 w 537"/>
                    <a:gd name="T75" fmla="*/ 305 h 368"/>
                    <a:gd name="T76" fmla="*/ 477 w 537"/>
                    <a:gd name="T77" fmla="*/ 269 h 368"/>
                    <a:gd name="T78" fmla="*/ 505 w 537"/>
                    <a:gd name="T79" fmla="*/ 225 h 368"/>
                    <a:gd name="T80" fmla="*/ 526 w 537"/>
                    <a:gd name="T81" fmla="*/ 178 h 368"/>
                    <a:gd name="T82" fmla="*/ 535 w 537"/>
                    <a:gd name="T83" fmla="*/ 125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7"/>
                    <a:gd name="T127" fmla="*/ 0 h 368"/>
                    <a:gd name="T128" fmla="*/ 537 w 537"/>
                    <a:gd name="T129" fmla="*/ 368 h 3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7" h="368">
                      <a:moveTo>
                        <a:pt x="537" y="98"/>
                      </a:moveTo>
                      <a:lnTo>
                        <a:pt x="535" y="74"/>
                      </a:lnTo>
                      <a:lnTo>
                        <a:pt x="533" y="51"/>
                      </a:lnTo>
                      <a:lnTo>
                        <a:pt x="528" y="30"/>
                      </a:lnTo>
                      <a:lnTo>
                        <a:pt x="522" y="7"/>
                      </a:lnTo>
                      <a:lnTo>
                        <a:pt x="518" y="4"/>
                      </a:lnTo>
                      <a:lnTo>
                        <a:pt x="514" y="0"/>
                      </a:lnTo>
                      <a:lnTo>
                        <a:pt x="522" y="23"/>
                      </a:lnTo>
                      <a:lnTo>
                        <a:pt x="528" y="47"/>
                      </a:lnTo>
                      <a:lnTo>
                        <a:pt x="532" y="72"/>
                      </a:lnTo>
                      <a:lnTo>
                        <a:pt x="533" y="98"/>
                      </a:lnTo>
                      <a:lnTo>
                        <a:pt x="532" y="125"/>
                      </a:lnTo>
                      <a:lnTo>
                        <a:pt x="528" y="151"/>
                      </a:lnTo>
                      <a:lnTo>
                        <a:pt x="520" y="176"/>
                      </a:lnTo>
                      <a:lnTo>
                        <a:pt x="513" y="201"/>
                      </a:lnTo>
                      <a:lnTo>
                        <a:pt x="501" y="224"/>
                      </a:lnTo>
                      <a:lnTo>
                        <a:pt x="488" y="246"/>
                      </a:lnTo>
                      <a:lnTo>
                        <a:pt x="473" y="265"/>
                      </a:lnTo>
                      <a:lnTo>
                        <a:pt x="456" y="284"/>
                      </a:lnTo>
                      <a:lnTo>
                        <a:pt x="437" y="301"/>
                      </a:lnTo>
                      <a:lnTo>
                        <a:pt x="416" y="316"/>
                      </a:lnTo>
                      <a:lnTo>
                        <a:pt x="395" y="330"/>
                      </a:lnTo>
                      <a:lnTo>
                        <a:pt x="372" y="341"/>
                      </a:lnTo>
                      <a:lnTo>
                        <a:pt x="348" y="351"/>
                      </a:lnTo>
                      <a:lnTo>
                        <a:pt x="321" y="356"/>
                      </a:lnTo>
                      <a:lnTo>
                        <a:pt x="296" y="360"/>
                      </a:lnTo>
                      <a:lnTo>
                        <a:pt x="268" y="362"/>
                      </a:lnTo>
                      <a:lnTo>
                        <a:pt x="241" y="360"/>
                      </a:lnTo>
                      <a:lnTo>
                        <a:pt x="215" y="356"/>
                      </a:lnTo>
                      <a:lnTo>
                        <a:pt x="190" y="351"/>
                      </a:lnTo>
                      <a:lnTo>
                        <a:pt x="165" y="341"/>
                      </a:lnTo>
                      <a:lnTo>
                        <a:pt x="143" y="330"/>
                      </a:lnTo>
                      <a:lnTo>
                        <a:pt x="122" y="316"/>
                      </a:lnTo>
                      <a:lnTo>
                        <a:pt x="101" y="301"/>
                      </a:lnTo>
                      <a:lnTo>
                        <a:pt x="82" y="284"/>
                      </a:lnTo>
                      <a:lnTo>
                        <a:pt x="65" y="265"/>
                      </a:lnTo>
                      <a:lnTo>
                        <a:pt x="50" y="246"/>
                      </a:lnTo>
                      <a:lnTo>
                        <a:pt x="36" y="224"/>
                      </a:lnTo>
                      <a:lnTo>
                        <a:pt x="25" y="201"/>
                      </a:lnTo>
                      <a:lnTo>
                        <a:pt x="16" y="176"/>
                      </a:lnTo>
                      <a:lnTo>
                        <a:pt x="10" y="151"/>
                      </a:lnTo>
                      <a:lnTo>
                        <a:pt x="6" y="125"/>
                      </a:lnTo>
                      <a:lnTo>
                        <a:pt x="4" y="98"/>
                      </a:lnTo>
                      <a:lnTo>
                        <a:pt x="4" y="81"/>
                      </a:lnTo>
                      <a:lnTo>
                        <a:pt x="6" y="66"/>
                      </a:lnTo>
                      <a:lnTo>
                        <a:pt x="8" y="51"/>
                      </a:lnTo>
                      <a:lnTo>
                        <a:pt x="12" y="36"/>
                      </a:lnTo>
                      <a:lnTo>
                        <a:pt x="10" y="36"/>
                      </a:lnTo>
                      <a:lnTo>
                        <a:pt x="8" y="34"/>
                      </a:lnTo>
                      <a:lnTo>
                        <a:pt x="4" y="49"/>
                      </a:lnTo>
                      <a:lnTo>
                        <a:pt x="2" y="66"/>
                      </a:lnTo>
                      <a:lnTo>
                        <a:pt x="0" y="81"/>
                      </a:lnTo>
                      <a:lnTo>
                        <a:pt x="0" y="98"/>
                      </a:lnTo>
                      <a:lnTo>
                        <a:pt x="0" y="125"/>
                      </a:lnTo>
                      <a:lnTo>
                        <a:pt x="6" y="151"/>
                      </a:lnTo>
                      <a:lnTo>
                        <a:pt x="12" y="178"/>
                      </a:lnTo>
                      <a:lnTo>
                        <a:pt x="21" y="203"/>
                      </a:lnTo>
                      <a:lnTo>
                        <a:pt x="33" y="225"/>
                      </a:lnTo>
                      <a:lnTo>
                        <a:pt x="46" y="248"/>
                      </a:lnTo>
                      <a:lnTo>
                        <a:pt x="61" y="269"/>
                      </a:lnTo>
                      <a:lnTo>
                        <a:pt x="78" y="288"/>
                      </a:lnTo>
                      <a:lnTo>
                        <a:pt x="97" y="305"/>
                      </a:lnTo>
                      <a:lnTo>
                        <a:pt x="118" y="320"/>
                      </a:lnTo>
                      <a:lnTo>
                        <a:pt x="141" y="333"/>
                      </a:lnTo>
                      <a:lnTo>
                        <a:pt x="164" y="345"/>
                      </a:lnTo>
                      <a:lnTo>
                        <a:pt x="188" y="354"/>
                      </a:lnTo>
                      <a:lnTo>
                        <a:pt x="215" y="362"/>
                      </a:lnTo>
                      <a:lnTo>
                        <a:pt x="241" y="366"/>
                      </a:lnTo>
                      <a:lnTo>
                        <a:pt x="268" y="368"/>
                      </a:lnTo>
                      <a:lnTo>
                        <a:pt x="296" y="366"/>
                      </a:lnTo>
                      <a:lnTo>
                        <a:pt x="323" y="362"/>
                      </a:lnTo>
                      <a:lnTo>
                        <a:pt x="348" y="354"/>
                      </a:lnTo>
                      <a:lnTo>
                        <a:pt x="372" y="345"/>
                      </a:lnTo>
                      <a:lnTo>
                        <a:pt x="397" y="333"/>
                      </a:lnTo>
                      <a:lnTo>
                        <a:pt x="420" y="320"/>
                      </a:lnTo>
                      <a:lnTo>
                        <a:pt x="439" y="305"/>
                      </a:lnTo>
                      <a:lnTo>
                        <a:pt x="459" y="288"/>
                      </a:lnTo>
                      <a:lnTo>
                        <a:pt x="477" y="269"/>
                      </a:lnTo>
                      <a:lnTo>
                        <a:pt x="492" y="248"/>
                      </a:lnTo>
                      <a:lnTo>
                        <a:pt x="505" y="225"/>
                      </a:lnTo>
                      <a:lnTo>
                        <a:pt x="516" y="203"/>
                      </a:lnTo>
                      <a:lnTo>
                        <a:pt x="526" y="178"/>
                      </a:lnTo>
                      <a:lnTo>
                        <a:pt x="532" y="151"/>
                      </a:lnTo>
                      <a:lnTo>
                        <a:pt x="535" y="125"/>
                      </a:lnTo>
                      <a:lnTo>
                        <a:pt x="537" y="98"/>
                      </a:lnTo>
                      <a:close/>
                    </a:path>
                  </a:pathLst>
                </a:custGeom>
                <a:solidFill>
                  <a:srgbClr val="C6C5DF"/>
                </a:solidFill>
                <a:ln w="9525">
                  <a:noFill/>
                  <a:round/>
                  <a:headEnd/>
                  <a:tailEnd/>
                </a:ln>
              </p:spPr>
              <p:txBody>
                <a:bodyPr/>
                <a:lstStyle/>
                <a:p>
                  <a:endParaRPr lang="en-US"/>
                </a:p>
              </p:txBody>
            </p:sp>
            <p:sp>
              <p:nvSpPr>
                <p:cNvPr id="22064" name="Freeform 643"/>
                <p:cNvSpPr>
                  <a:spLocks/>
                </p:cNvSpPr>
                <p:nvPr/>
              </p:nvSpPr>
              <p:spPr bwMode="auto">
                <a:xfrm>
                  <a:off x="1572" y="2170"/>
                  <a:ext cx="533" cy="368"/>
                </a:xfrm>
                <a:custGeom>
                  <a:avLst/>
                  <a:gdLst>
                    <a:gd name="T0" fmla="*/ 531 w 533"/>
                    <a:gd name="T1" fmla="*/ 78 h 368"/>
                    <a:gd name="T2" fmla="*/ 524 w 533"/>
                    <a:gd name="T3" fmla="*/ 30 h 368"/>
                    <a:gd name="T4" fmla="*/ 512 w 533"/>
                    <a:gd name="T5" fmla="*/ 4 h 368"/>
                    <a:gd name="T6" fmla="*/ 516 w 533"/>
                    <a:gd name="T7" fmla="*/ 25 h 368"/>
                    <a:gd name="T8" fmla="*/ 528 w 533"/>
                    <a:gd name="T9" fmla="*/ 76 h 368"/>
                    <a:gd name="T10" fmla="*/ 528 w 533"/>
                    <a:gd name="T11" fmla="*/ 129 h 368"/>
                    <a:gd name="T12" fmla="*/ 516 w 533"/>
                    <a:gd name="T13" fmla="*/ 180 h 368"/>
                    <a:gd name="T14" fmla="*/ 497 w 533"/>
                    <a:gd name="T15" fmla="*/ 228 h 368"/>
                    <a:gd name="T16" fmla="*/ 469 w 533"/>
                    <a:gd name="T17" fmla="*/ 269 h 368"/>
                    <a:gd name="T18" fmla="*/ 433 w 533"/>
                    <a:gd name="T19" fmla="*/ 303 h 368"/>
                    <a:gd name="T20" fmla="*/ 391 w 533"/>
                    <a:gd name="T21" fmla="*/ 332 h 368"/>
                    <a:gd name="T22" fmla="*/ 344 w 533"/>
                    <a:gd name="T23" fmla="*/ 353 h 368"/>
                    <a:gd name="T24" fmla="*/ 292 w 533"/>
                    <a:gd name="T25" fmla="*/ 362 h 368"/>
                    <a:gd name="T26" fmla="*/ 239 w 533"/>
                    <a:gd name="T27" fmla="*/ 362 h 368"/>
                    <a:gd name="T28" fmla="*/ 188 w 533"/>
                    <a:gd name="T29" fmla="*/ 353 h 368"/>
                    <a:gd name="T30" fmla="*/ 143 w 533"/>
                    <a:gd name="T31" fmla="*/ 332 h 368"/>
                    <a:gd name="T32" fmla="*/ 101 w 533"/>
                    <a:gd name="T33" fmla="*/ 303 h 368"/>
                    <a:gd name="T34" fmla="*/ 65 w 533"/>
                    <a:gd name="T35" fmla="*/ 269 h 368"/>
                    <a:gd name="T36" fmla="*/ 36 w 533"/>
                    <a:gd name="T37" fmla="*/ 228 h 368"/>
                    <a:gd name="T38" fmla="*/ 17 w 533"/>
                    <a:gd name="T39" fmla="*/ 180 h 368"/>
                    <a:gd name="T40" fmla="*/ 6 w 533"/>
                    <a:gd name="T41" fmla="*/ 129 h 368"/>
                    <a:gd name="T42" fmla="*/ 6 w 533"/>
                    <a:gd name="T43" fmla="*/ 87 h 368"/>
                    <a:gd name="T44" fmla="*/ 8 w 533"/>
                    <a:gd name="T45" fmla="*/ 55 h 368"/>
                    <a:gd name="T46" fmla="*/ 10 w 533"/>
                    <a:gd name="T47" fmla="*/ 40 h 368"/>
                    <a:gd name="T48" fmla="*/ 4 w 533"/>
                    <a:gd name="T49" fmla="*/ 55 h 368"/>
                    <a:gd name="T50" fmla="*/ 0 w 533"/>
                    <a:gd name="T51" fmla="*/ 85 h 368"/>
                    <a:gd name="T52" fmla="*/ 2 w 533"/>
                    <a:gd name="T53" fmla="*/ 129 h 368"/>
                    <a:gd name="T54" fmla="*/ 12 w 533"/>
                    <a:gd name="T55" fmla="*/ 182 h 368"/>
                    <a:gd name="T56" fmla="*/ 33 w 533"/>
                    <a:gd name="T57" fmla="*/ 229 h 368"/>
                    <a:gd name="T58" fmla="*/ 61 w 533"/>
                    <a:gd name="T59" fmla="*/ 271 h 368"/>
                    <a:gd name="T60" fmla="*/ 97 w 533"/>
                    <a:gd name="T61" fmla="*/ 307 h 368"/>
                    <a:gd name="T62" fmla="*/ 139 w 533"/>
                    <a:gd name="T63" fmla="*/ 336 h 368"/>
                    <a:gd name="T64" fmla="*/ 188 w 533"/>
                    <a:gd name="T65" fmla="*/ 356 h 368"/>
                    <a:gd name="T66" fmla="*/ 239 w 533"/>
                    <a:gd name="T67" fmla="*/ 368 h 368"/>
                    <a:gd name="T68" fmla="*/ 294 w 533"/>
                    <a:gd name="T69" fmla="*/ 368 h 368"/>
                    <a:gd name="T70" fmla="*/ 346 w 533"/>
                    <a:gd name="T71" fmla="*/ 356 h 368"/>
                    <a:gd name="T72" fmla="*/ 393 w 533"/>
                    <a:gd name="T73" fmla="*/ 336 h 368"/>
                    <a:gd name="T74" fmla="*/ 437 w 533"/>
                    <a:gd name="T75" fmla="*/ 307 h 368"/>
                    <a:gd name="T76" fmla="*/ 473 w 533"/>
                    <a:gd name="T77" fmla="*/ 271 h 368"/>
                    <a:gd name="T78" fmla="*/ 501 w 533"/>
                    <a:gd name="T79" fmla="*/ 229 h 368"/>
                    <a:gd name="T80" fmla="*/ 520 w 533"/>
                    <a:gd name="T81" fmla="*/ 182 h 368"/>
                    <a:gd name="T82" fmla="*/ 531 w 533"/>
                    <a:gd name="T83" fmla="*/ 129 h 3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3"/>
                    <a:gd name="T127" fmla="*/ 0 h 368"/>
                    <a:gd name="T128" fmla="*/ 533 w 533"/>
                    <a:gd name="T129" fmla="*/ 368 h 3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3" h="368">
                      <a:moveTo>
                        <a:pt x="533" y="102"/>
                      </a:moveTo>
                      <a:lnTo>
                        <a:pt x="531" y="78"/>
                      </a:lnTo>
                      <a:lnTo>
                        <a:pt x="528" y="53"/>
                      </a:lnTo>
                      <a:lnTo>
                        <a:pt x="524" y="30"/>
                      </a:lnTo>
                      <a:lnTo>
                        <a:pt x="516" y="8"/>
                      </a:lnTo>
                      <a:lnTo>
                        <a:pt x="512" y="4"/>
                      </a:lnTo>
                      <a:lnTo>
                        <a:pt x="509" y="0"/>
                      </a:lnTo>
                      <a:lnTo>
                        <a:pt x="516" y="25"/>
                      </a:lnTo>
                      <a:lnTo>
                        <a:pt x="524" y="49"/>
                      </a:lnTo>
                      <a:lnTo>
                        <a:pt x="528" y="76"/>
                      </a:lnTo>
                      <a:lnTo>
                        <a:pt x="528" y="102"/>
                      </a:lnTo>
                      <a:lnTo>
                        <a:pt x="528" y="129"/>
                      </a:lnTo>
                      <a:lnTo>
                        <a:pt x="524" y="155"/>
                      </a:lnTo>
                      <a:lnTo>
                        <a:pt x="516" y="180"/>
                      </a:lnTo>
                      <a:lnTo>
                        <a:pt x="509" y="205"/>
                      </a:lnTo>
                      <a:lnTo>
                        <a:pt x="497" y="228"/>
                      </a:lnTo>
                      <a:lnTo>
                        <a:pt x="484" y="248"/>
                      </a:lnTo>
                      <a:lnTo>
                        <a:pt x="469" y="269"/>
                      </a:lnTo>
                      <a:lnTo>
                        <a:pt x="452" y="286"/>
                      </a:lnTo>
                      <a:lnTo>
                        <a:pt x="433" y="303"/>
                      </a:lnTo>
                      <a:lnTo>
                        <a:pt x="414" y="319"/>
                      </a:lnTo>
                      <a:lnTo>
                        <a:pt x="391" y="332"/>
                      </a:lnTo>
                      <a:lnTo>
                        <a:pt x="368" y="343"/>
                      </a:lnTo>
                      <a:lnTo>
                        <a:pt x="344" y="353"/>
                      </a:lnTo>
                      <a:lnTo>
                        <a:pt x="319" y="358"/>
                      </a:lnTo>
                      <a:lnTo>
                        <a:pt x="292" y="362"/>
                      </a:lnTo>
                      <a:lnTo>
                        <a:pt x="266" y="364"/>
                      </a:lnTo>
                      <a:lnTo>
                        <a:pt x="239" y="362"/>
                      </a:lnTo>
                      <a:lnTo>
                        <a:pt x="215" y="358"/>
                      </a:lnTo>
                      <a:lnTo>
                        <a:pt x="188" y="353"/>
                      </a:lnTo>
                      <a:lnTo>
                        <a:pt x="165" y="343"/>
                      </a:lnTo>
                      <a:lnTo>
                        <a:pt x="143" y="332"/>
                      </a:lnTo>
                      <a:lnTo>
                        <a:pt x="120" y="319"/>
                      </a:lnTo>
                      <a:lnTo>
                        <a:pt x="101" y="303"/>
                      </a:lnTo>
                      <a:lnTo>
                        <a:pt x="82" y="286"/>
                      </a:lnTo>
                      <a:lnTo>
                        <a:pt x="65" y="269"/>
                      </a:lnTo>
                      <a:lnTo>
                        <a:pt x="50" y="248"/>
                      </a:lnTo>
                      <a:lnTo>
                        <a:pt x="36" y="228"/>
                      </a:lnTo>
                      <a:lnTo>
                        <a:pt x="25" y="205"/>
                      </a:lnTo>
                      <a:lnTo>
                        <a:pt x="17" y="180"/>
                      </a:lnTo>
                      <a:lnTo>
                        <a:pt x="10" y="155"/>
                      </a:lnTo>
                      <a:lnTo>
                        <a:pt x="6" y="129"/>
                      </a:lnTo>
                      <a:lnTo>
                        <a:pt x="4" y="102"/>
                      </a:lnTo>
                      <a:lnTo>
                        <a:pt x="6" y="87"/>
                      </a:lnTo>
                      <a:lnTo>
                        <a:pt x="6" y="70"/>
                      </a:lnTo>
                      <a:lnTo>
                        <a:pt x="8" y="55"/>
                      </a:lnTo>
                      <a:lnTo>
                        <a:pt x="12" y="42"/>
                      </a:lnTo>
                      <a:lnTo>
                        <a:pt x="10" y="40"/>
                      </a:lnTo>
                      <a:lnTo>
                        <a:pt x="8" y="40"/>
                      </a:lnTo>
                      <a:lnTo>
                        <a:pt x="4" y="55"/>
                      </a:lnTo>
                      <a:lnTo>
                        <a:pt x="2" y="70"/>
                      </a:lnTo>
                      <a:lnTo>
                        <a:pt x="0" y="85"/>
                      </a:lnTo>
                      <a:lnTo>
                        <a:pt x="0" y="102"/>
                      </a:lnTo>
                      <a:lnTo>
                        <a:pt x="2" y="129"/>
                      </a:lnTo>
                      <a:lnTo>
                        <a:pt x="6" y="155"/>
                      </a:lnTo>
                      <a:lnTo>
                        <a:pt x="12" y="182"/>
                      </a:lnTo>
                      <a:lnTo>
                        <a:pt x="21" y="207"/>
                      </a:lnTo>
                      <a:lnTo>
                        <a:pt x="33" y="229"/>
                      </a:lnTo>
                      <a:lnTo>
                        <a:pt x="46" y="250"/>
                      </a:lnTo>
                      <a:lnTo>
                        <a:pt x="61" y="271"/>
                      </a:lnTo>
                      <a:lnTo>
                        <a:pt x="78" y="290"/>
                      </a:lnTo>
                      <a:lnTo>
                        <a:pt x="97" y="307"/>
                      </a:lnTo>
                      <a:lnTo>
                        <a:pt x="118" y="322"/>
                      </a:lnTo>
                      <a:lnTo>
                        <a:pt x="139" y="336"/>
                      </a:lnTo>
                      <a:lnTo>
                        <a:pt x="163" y="347"/>
                      </a:lnTo>
                      <a:lnTo>
                        <a:pt x="188" y="356"/>
                      </a:lnTo>
                      <a:lnTo>
                        <a:pt x="213" y="362"/>
                      </a:lnTo>
                      <a:lnTo>
                        <a:pt x="239" y="368"/>
                      </a:lnTo>
                      <a:lnTo>
                        <a:pt x="266" y="368"/>
                      </a:lnTo>
                      <a:lnTo>
                        <a:pt x="294" y="368"/>
                      </a:lnTo>
                      <a:lnTo>
                        <a:pt x="321" y="362"/>
                      </a:lnTo>
                      <a:lnTo>
                        <a:pt x="346" y="356"/>
                      </a:lnTo>
                      <a:lnTo>
                        <a:pt x="370" y="347"/>
                      </a:lnTo>
                      <a:lnTo>
                        <a:pt x="393" y="336"/>
                      </a:lnTo>
                      <a:lnTo>
                        <a:pt x="416" y="322"/>
                      </a:lnTo>
                      <a:lnTo>
                        <a:pt x="437" y="307"/>
                      </a:lnTo>
                      <a:lnTo>
                        <a:pt x="456" y="290"/>
                      </a:lnTo>
                      <a:lnTo>
                        <a:pt x="473" y="271"/>
                      </a:lnTo>
                      <a:lnTo>
                        <a:pt x="488" y="250"/>
                      </a:lnTo>
                      <a:lnTo>
                        <a:pt x="501" y="229"/>
                      </a:lnTo>
                      <a:lnTo>
                        <a:pt x="512" y="207"/>
                      </a:lnTo>
                      <a:lnTo>
                        <a:pt x="520" y="182"/>
                      </a:lnTo>
                      <a:lnTo>
                        <a:pt x="528" y="155"/>
                      </a:lnTo>
                      <a:lnTo>
                        <a:pt x="531" y="129"/>
                      </a:lnTo>
                      <a:lnTo>
                        <a:pt x="533" y="102"/>
                      </a:lnTo>
                      <a:close/>
                    </a:path>
                  </a:pathLst>
                </a:custGeom>
                <a:solidFill>
                  <a:srgbClr val="C7C6E0"/>
                </a:solidFill>
                <a:ln w="9525">
                  <a:noFill/>
                  <a:round/>
                  <a:headEnd/>
                  <a:tailEnd/>
                </a:ln>
              </p:spPr>
              <p:txBody>
                <a:bodyPr/>
                <a:lstStyle/>
                <a:p>
                  <a:endParaRPr lang="en-US"/>
                </a:p>
              </p:txBody>
            </p:sp>
            <p:sp>
              <p:nvSpPr>
                <p:cNvPr id="22065" name="Freeform 644"/>
                <p:cNvSpPr>
                  <a:spLocks/>
                </p:cNvSpPr>
                <p:nvPr/>
              </p:nvSpPr>
              <p:spPr bwMode="auto">
                <a:xfrm>
                  <a:off x="1574" y="2166"/>
                  <a:ext cx="529" cy="370"/>
                </a:xfrm>
                <a:custGeom>
                  <a:avLst/>
                  <a:gdLst>
                    <a:gd name="T0" fmla="*/ 528 w 529"/>
                    <a:gd name="T1" fmla="*/ 80 h 370"/>
                    <a:gd name="T2" fmla="*/ 518 w 529"/>
                    <a:gd name="T3" fmla="*/ 31 h 370"/>
                    <a:gd name="T4" fmla="*/ 507 w 529"/>
                    <a:gd name="T5" fmla="*/ 4 h 370"/>
                    <a:gd name="T6" fmla="*/ 510 w 529"/>
                    <a:gd name="T7" fmla="*/ 25 h 370"/>
                    <a:gd name="T8" fmla="*/ 522 w 529"/>
                    <a:gd name="T9" fmla="*/ 78 h 370"/>
                    <a:gd name="T10" fmla="*/ 522 w 529"/>
                    <a:gd name="T11" fmla="*/ 133 h 370"/>
                    <a:gd name="T12" fmla="*/ 512 w 529"/>
                    <a:gd name="T13" fmla="*/ 184 h 370"/>
                    <a:gd name="T14" fmla="*/ 493 w 529"/>
                    <a:gd name="T15" fmla="*/ 230 h 370"/>
                    <a:gd name="T16" fmla="*/ 465 w 529"/>
                    <a:gd name="T17" fmla="*/ 271 h 370"/>
                    <a:gd name="T18" fmla="*/ 429 w 529"/>
                    <a:gd name="T19" fmla="*/ 305 h 370"/>
                    <a:gd name="T20" fmla="*/ 389 w 529"/>
                    <a:gd name="T21" fmla="*/ 334 h 370"/>
                    <a:gd name="T22" fmla="*/ 342 w 529"/>
                    <a:gd name="T23" fmla="*/ 355 h 370"/>
                    <a:gd name="T24" fmla="*/ 290 w 529"/>
                    <a:gd name="T25" fmla="*/ 364 h 370"/>
                    <a:gd name="T26" fmla="*/ 237 w 529"/>
                    <a:gd name="T27" fmla="*/ 364 h 370"/>
                    <a:gd name="T28" fmla="*/ 188 w 529"/>
                    <a:gd name="T29" fmla="*/ 355 h 370"/>
                    <a:gd name="T30" fmla="*/ 141 w 529"/>
                    <a:gd name="T31" fmla="*/ 334 h 370"/>
                    <a:gd name="T32" fmla="*/ 99 w 529"/>
                    <a:gd name="T33" fmla="*/ 305 h 370"/>
                    <a:gd name="T34" fmla="*/ 65 w 529"/>
                    <a:gd name="T35" fmla="*/ 271 h 370"/>
                    <a:gd name="T36" fmla="*/ 36 w 529"/>
                    <a:gd name="T37" fmla="*/ 230 h 370"/>
                    <a:gd name="T38" fmla="*/ 17 w 529"/>
                    <a:gd name="T39" fmla="*/ 184 h 370"/>
                    <a:gd name="T40" fmla="*/ 6 w 529"/>
                    <a:gd name="T41" fmla="*/ 133 h 370"/>
                    <a:gd name="T42" fmla="*/ 6 w 529"/>
                    <a:gd name="T43" fmla="*/ 91 h 370"/>
                    <a:gd name="T44" fmla="*/ 10 w 529"/>
                    <a:gd name="T45" fmla="*/ 61 h 370"/>
                    <a:gd name="T46" fmla="*/ 10 w 529"/>
                    <a:gd name="T47" fmla="*/ 46 h 370"/>
                    <a:gd name="T48" fmla="*/ 4 w 529"/>
                    <a:gd name="T49" fmla="*/ 59 h 370"/>
                    <a:gd name="T50" fmla="*/ 0 w 529"/>
                    <a:gd name="T51" fmla="*/ 89 h 370"/>
                    <a:gd name="T52" fmla="*/ 2 w 529"/>
                    <a:gd name="T53" fmla="*/ 133 h 370"/>
                    <a:gd name="T54" fmla="*/ 12 w 529"/>
                    <a:gd name="T55" fmla="*/ 184 h 370"/>
                    <a:gd name="T56" fmla="*/ 32 w 529"/>
                    <a:gd name="T57" fmla="*/ 232 h 370"/>
                    <a:gd name="T58" fmla="*/ 61 w 529"/>
                    <a:gd name="T59" fmla="*/ 273 h 370"/>
                    <a:gd name="T60" fmla="*/ 97 w 529"/>
                    <a:gd name="T61" fmla="*/ 309 h 370"/>
                    <a:gd name="T62" fmla="*/ 139 w 529"/>
                    <a:gd name="T63" fmla="*/ 338 h 370"/>
                    <a:gd name="T64" fmla="*/ 186 w 529"/>
                    <a:gd name="T65" fmla="*/ 359 h 370"/>
                    <a:gd name="T66" fmla="*/ 237 w 529"/>
                    <a:gd name="T67" fmla="*/ 368 h 370"/>
                    <a:gd name="T68" fmla="*/ 292 w 529"/>
                    <a:gd name="T69" fmla="*/ 368 h 370"/>
                    <a:gd name="T70" fmla="*/ 344 w 529"/>
                    <a:gd name="T71" fmla="*/ 359 h 370"/>
                    <a:gd name="T72" fmla="*/ 391 w 529"/>
                    <a:gd name="T73" fmla="*/ 338 h 370"/>
                    <a:gd name="T74" fmla="*/ 433 w 529"/>
                    <a:gd name="T75" fmla="*/ 309 h 370"/>
                    <a:gd name="T76" fmla="*/ 469 w 529"/>
                    <a:gd name="T77" fmla="*/ 273 h 370"/>
                    <a:gd name="T78" fmla="*/ 497 w 529"/>
                    <a:gd name="T79" fmla="*/ 232 h 370"/>
                    <a:gd name="T80" fmla="*/ 516 w 529"/>
                    <a:gd name="T81" fmla="*/ 184 h 370"/>
                    <a:gd name="T82" fmla="*/ 528 w 529"/>
                    <a:gd name="T83" fmla="*/ 133 h 37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9"/>
                    <a:gd name="T127" fmla="*/ 0 h 370"/>
                    <a:gd name="T128" fmla="*/ 529 w 529"/>
                    <a:gd name="T129" fmla="*/ 370 h 37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9" h="370">
                      <a:moveTo>
                        <a:pt x="529" y="106"/>
                      </a:moveTo>
                      <a:lnTo>
                        <a:pt x="528" y="80"/>
                      </a:lnTo>
                      <a:lnTo>
                        <a:pt x="524" y="55"/>
                      </a:lnTo>
                      <a:lnTo>
                        <a:pt x="518" y="31"/>
                      </a:lnTo>
                      <a:lnTo>
                        <a:pt x="510" y="8"/>
                      </a:lnTo>
                      <a:lnTo>
                        <a:pt x="507" y="4"/>
                      </a:lnTo>
                      <a:lnTo>
                        <a:pt x="501" y="0"/>
                      </a:lnTo>
                      <a:lnTo>
                        <a:pt x="510" y="25"/>
                      </a:lnTo>
                      <a:lnTo>
                        <a:pt x="518" y="51"/>
                      </a:lnTo>
                      <a:lnTo>
                        <a:pt x="522" y="78"/>
                      </a:lnTo>
                      <a:lnTo>
                        <a:pt x="524" y="106"/>
                      </a:lnTo>
                      <a:lnTo>
                        <a:pt x="522" y="133"/>
                      </a:lnTo>
                      <a:lnTo>
                        <a:pt x="518" y="158"/>
                      </a:lnTo>
                      <a:lnTo>
                        <a:pt x="512" y="184"/>
                      </a:lnTo>
                      <a:lnTo>
                        <a:pt x="503" y="207"/>
                      </a:lnTo>
                      <a:lnTo>
                        <a:pt x="493" y="230"/>
                      </a:lnTo>
                      <a:lnTo>
                        <a:pt x="480" y="250"/>
                      </a:lnTo>
                      <a:lnTo>
                        <a:pt x="465" y="271"/>
                      </a:lnTo>
                      <a:lnTo>
                        <a:pt x="448" y="290"/>
                      </a:lnTo>
                      <a:lnTo>
                        <a:pt x="429" y="305"/>
                      </a:lnTo>
                      <a:lnTo>
                        <a:pt x="410" y="321"/>
                      </a:lnTo>
                      <a:lnTo>
                        <a:pt x="389" y="334"/>
                      </a:lnTo>
                      <a:lnTo>
                        <a:pt x="366" y="345"/>
                      </a:lnTo>
                      <a:lnTo>
                        <a:pt x="342" y="355"/>
                      </a:lnTo>
                      <a:lnTo>
                        <a:pt x="317" y="360"/>
                      </a:lnTo>
                      <a:lnTo>
                        <a:pt x="290" y="364"/>
                      </a:lnTo>
                      <a:lnTo>
                        <a:pt x="264" y="366"/>
                      </a:lnTo>
                      <a:lnTo>
                        <a:pt x="237" y="364"/>
                      </a:lnTo>
                      <a:lnTo>
                        <a:pt x="213" y="360"/>
                      </a:lnTo>
                      <a:lnTo>
                        <a:pt x="188" y="355"/>
                      </a:lnTo>
                      <a:lnTo>
                        <a:pt x="163" y="345"/>
                      </a:lnTo>
                      <a:lnTo>
                        <a:pt x="141" y="334"/>
                      </a:lnTo>
                      <a:lnTo>
                        <a:pt x="120" y="321"/>
                      </a:lnTo>
                      <a:lnTo>
                        <a:pt x="99" y="305"/>
                      </a:lnTo>
                      <a:lnTo>
                        <a:pt x="82" y="290"/>
                      </a:lnTo>
                      <a:lnTo>
                        <a:pt x="65" y="271"/>
                      </a:lnTo>
                      <a:lnTo>
                        <a:pt x="50" y="250"/>
                      </a:lnTo>
                      <a:lnTo>
                        <a:pt x="36" y="230"/>
                      </a:lnTo>
                      <a:lnTo>
                        <a:pt x="25" y="207"/>
                      </a:lnTo>
                      <a:lnTo>
                        <a:pt x="17" y="184"/>
                      </a:lnTo>
                      <a:lnTo>
                        <a:pt x="10" y="158"/>
                      </a:lnTo>
                      <a:lnTo>
                        <a:pt x="6" y="133"/>
                      </a:lnTo>
                      <a:lnTo>
                        <a:pt x="6" y="106"/>
                      </a:lnTo>
                      <a:lnTo>
                        <a:pt x="6" y="91"/>
                      </a:lnTo>
                      <a:lnTo>
                        <a:pt x="6" y="76"/>
                      </a:lnTo>
                      <a:lnTo>
                        <a:pt x="10" y="61"/>
                      </a:lnTo>
                      <a:lnTo>
                        <a:pt x="12" y="46"/>
                      </a:lnTo>
                      <a:lnTo>
                        <a:pt x="10" y="46"/>
                      </a:lnTo>
                      <a:lnTo>
                        <a:pt x="8" y="44"/>
                      </a:lnTo>
                      <a:lnTo>
                        <a:pt x="4" y="59"/>
                      </a:lnTo>
                      <a:lnTo>
                        <a:pt x="2" y="74"/>
                      </a:lnTo>
                      <a:lnTo>
                        <a:pt x="0" y="89"/>
                      </a:lnTo>
                      <a:lnTo>
                        <a:pt x="0" y="106"/>
                      </a:lnTo>
                      <a:lnTo>
                        <a:pt x="2" y="133"/>
                      </a:lnTo>
                      <a:lnTo>
                        <a:pt x="6" y="159"/>
                      </a:lnTo>
                      <a:lnTo>
                        <a:pt x="12" y="184"/>
                      </a:lnTo>
                      <a:lnTo>
                        <a:pt x="21" y="209"/>
                      </a:lnTo>
                      <a:lnTo>
                        <a:pt x="32" y="232"/>
                      </a:lnTo>
                      <a:lnTo>
                        <a:pt x="46" y="254"/>
                      </a:lnTo>
                      <a:lnTo>
                        <a:pt x="61" y="273"/>
                      </a:lnTo>
                      <a:lnTo>
                        <a:pt x="78" y="292"/>
                      </a:lnTo>
                      <a:lnTo>
                        <a:pt x="97" y="309"/>
                      </a:lnTo>
                      <a:lnTo>
                        <a:pt x="118" y="324"/>
                      </a:lnTo>
                      <a:lnTo>
                        <a:pt x="139" y="338"/>
                      </a:lnTo>
                      <a:lnTo>
                        <a:pt x="161" y="349"/>
                      </a:lnTo>
                      <a:lnTo>
                        <a:pt x="186" y="359"/>
                      </a:lnTo>
                      <a:lnTo>
                        <a:pt x="211" y="364"/>
                      </a:lnTo>
                      <a:lnTo>
                        <a:pt x="237" y="368"/>
                      </a:lnTo>
                      <a:lnTo>
                        <a:pt x="264" y="370"/>
                      </a:lnTo>
                      <a:lnTo>
                        <a:pt x="292" y="368"/>
                      </a:lnTo>
                      <a:lnTo>
                        <a:pt x="317" y="364"/>
                      </a:lnTo>
                      <a:lnTo>
                        <a:pt x="344" y="359"/>
                      </a:lnTo>
                      <a:lnTo>
                        <a:pt x="368" y="349"/>
                      </a:lnTo>
                      <a:lnTo>
                        <a:pt x="391" y="338"/>
                      </a:lnTo>
                      <a:lnTo>
                        <a:pt x="412" y="324"/>
                      </a:lnTo>
                      <a:lnTo>
                        <a:pt x="433" y="309"/>
                      </a:lnTo>
                      <a:lnTo>
                        <a:pt x="452" y="292"/>
                      </a:lnTo>
                      <a:lnTo>
                        <a:pt x="469" y="273"/>
                      </a:lnTo>
                      <a:lnTo>
                        <a:pt x="484" y="254"/>
                      </a:lnTo>
                      <a:lnTo>
                        <a:pt x="497" y="232"/>
                      </a:lnTo>
                      <a:lnTo>
                        <a:pt x="509" y="209"/>
                      </a:lnTo>
                      <a:lnTo>
                        <a:pt x="516" y="184"/>
                      </a:lnTo>
                      <a:lnTo>
                        <a:pt x="524" y="159"/>
                      </a:lnTo>
                      <a:lnTo>
                        <a:pt x="528" y="133"/>
                      </a:lnTo>
                      <a:lnTo>
                        <a:pt x="529" y="106"/>
                      </a:lnTo>
                      <a:close/>
                    </a:path>
                  </a:pathLst>
                </a:custGeom>
                <a:solidFill>
                  <a:srgbClr val="C7C6E0"/>
                </a:solidFill>
                <a:ln w="9525">
                  <a:noFill/>
                  <a:round/>
                  <a:headEnd/>
                  <a:tailEnd/>
                </a:ln>
              </p:spPr>
              <p:txBody>
                <a:bodyPr/>
                <a:lstStyle/>
                <a:p>
                  <a:endParaRPr lang="en-US"/>
                </a:p>
              </p:txBody>
            </p:sp>
            <p:sp>
              <p:nvSpPr>
                <p:cNvPr id="22066" name="Freeform 645"/>
                <p:cNvSpPr>
                  <a:spLocks/>
                </p:cNvSpPr>
                <p:nvPr/>
              </p:nvSpPr>
              <p:spPr bwMode="auto">
                <a:xfrm>
                  <a:off x="1576" y="2162"/>
                  <a:ext cx="524" cy="372"/>
                </a:xfrm>
                <a:custGeom>
                  <a:avLst/>
                  <a:gdLst>
                    <a:gd name="T0" fmla="*/ 524 w 524"/>
                    <a:gd name="T1" fmla="*/ 84 h 372"/>
                    <a:gd name="T2" fmla="*/ 512 w 524"/>
                    <a:gd name="T3" fmla="*/ 33 h 372"/>
                    <a:gd name="T4" fmla="*/ 499 w 524"/>
                    <a:gd name="T5" fmla="*/ 4 h 372"/>
                    <a:gd name="T6" fmla="*/ 507 w 524"/>
                    <a:gd name="T7" fmla="*/ 27 h 372"/>
                    <a:gd name="T8" fmla="*/ 518 w 524"/>
                    <a:gd name="T9" fmla="*/ 82 h 372"/>
                    <a:gd name="T10" fmla="*/ 518 w 524"/>
                    <a:gd name="T11" fmla="*/ 137 h 372"/>
                    <a:gd name="T12" fmla="*/ 508 w 524"/>
                    <a:gd name="T13" fmla="*/ 186 h 372"/>
                    <a:gd name="T14" fmla="*/ 490 w 524"/>
                    <a:gd name="T15" fmla="*/ 234 h 372"/>
                    <a:gd name="T16" fmla="*/ 461 w 524"/>
                    <a:gd name="T17" fmla="*/ 273 h 372"/>
                    <a:gd name="T18" fmla="*/ 427 w 524"/>
                    <a:gd name="T19" fmla="*/ 309 h 372"/>
                    <a:gd name="T20" fmla="*/ 385 w 524"/>
                    <a:gd name="T21" fmla="*/ 336 h 372"/>
                    <a:gd name="T22" fmla="*/ 340 w 524"/>
                    <a:gd name="T23" fmla="*/ 355 h 372"/>
                    <a:gd name="T24" fmla="*/ 288 w 524"/>
                    <a:gd name="T25" fmla="*/ 366 h 372"/>
                    <a:gd name="T26" fmla="*/ 235 w 524"/>
                    <a:gd name="T27" fmla="*/ 366 h 372"/>
                    <a:gd name="T28" fmla="*/ 186 w 524"/>
                    <a:gd name="T29" fmla="*/ 355 h 372"/>
                    <a:gd name="T30" fmla="*/ 140 w 524"/>
                    <a:gd name="T31" fmla="*/ 336 h 372"/>
                    <a:gd name="T32" fmla="*/ 99 w 524"/>
                    <a:gd name="T33" fmla="*/ 309 h 372"/>
                    <a:gd name="T34" fmla="*/ 65 w 524"/>
                    <a:gd name="T35" fmla="*/ 273 h 372"/>
                    <a:gd name="T36" fmla="*/ 36 w 524"/>
                    <a:gd name="T37" fmla="*/ 234 h 372"/>
                    <a:gd name="T38" fmla="*/ 17 w 524"/>
                    <a:gd name="T39" fmla="*/ 186 h 372"/>
                    <a:gd name="T40" fmla="*/ 6 w 524"/>
                    <a:gd name="T41" fmla="*/ 137 h 372"/>
                    <a:gd name="T42" fmla="*/ 6 w 524"/>
                    <a:gd name="T43" fmla="*/ 95 h 372"/>
                    <a:gd name="T44" fmla="*/ 10 w 524"/>
                    <a:gd name="T45" fmla="*/ 65 h 372"/>
                    <a:gd name="T46" fmla="*/ 10 w 524"/>
                    <a:gd name="T47" fmla="*/ 50 h 372"/>
                    <a:gd name="T48" fmla="*/ 4 w 524"/>
                    <a:gd name="T49" fmla="*/ 63 h 372"/>
                    <a:gd name="T50" fmla="*/ 2 w 524"/>
                    <a:gd name="T51" fmla="*/ 95 h 372"/>
                    <a:gd name="T52" fmla="*/ 2 w 524"/>
                    <a:gd name="T53" fmla="*/ 137 h 372"/>
                    <a:gd name="T54" fmla="*/ 13 w 524"/>
                    <a:gd name="T55" fmla="*/ 188 h 372"/>
                    <a:gd name="T56" fmla="*/ 32 w 524"/>
                    <a:gd name="T57" fmla="*/ 236 h 372"/>
                    <a:gd name="T58" fmla="*/ 61 w 524"/>
                    <a:gd name="T59" fmla="*/ 277 h 372"/>
                    <a:gd name="T60" fmla="*/ 97 w 524"/>
                    <a:gd name="T61" fmla="*/ 311 h 372"/>
                    <a:gd name="T62" fmla="*/ 139 w 524"/>
                    <a:gd name="T63" fmla="*/ 340 h 372"/>
                    <a:gd name="T64" fmla="*/ 184 w 524"/>
                    <a:gd name="T65" fmla="*/ 361 h 372"/>
                    <a:gd name="T66" fmla="*/ 235 w 524"/>
                    <a:gd name="T67" fmla="*/ 370 h 372"/>
                    <a:gd name="T68" fmla="*/ 288 w 524"/>
                    <a:gd name="T69" fmla="*/ 370 h 372"/>
                    <a:gd name="T70" fmla="*/ 340 w 524"/>
                    <a:gd name="T71" fmla="*/ 361 h 372"/>
                    <a:gd name="T72" fmla="*/ 387 w 524"/>
                    <a:gd name="T73" fmla="*/ 340 h 372"/>
                    <a:gd name="T74" fmla="*/ 429 w 524"/>
                    <a:gd name="T75" fmla="*/ 311 h 372"/>
                    <a:gd name="T76" fmla="*/ 465 w 524"/>
                    <a:gd name="T77" fmla="*/ 277 h 372"/>
                    <a:gd name="T78" fmla="*/ 493 w 524"/>
                    <a:gd name="T79" fmla="*/ 236 h 372"/>
                    <a:gd name="T80" fmla="*/ 512 w 524"/>
                    <a:gd name="T81" fmla="*/ 188 h 372"/>
                    <a:gd name="T82" fmla="*/ 524 w 524"/>
                    <a:gd name="T83" fmla="*/ 137 h 3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24"/>
                    <a:gd name="T127" fmla="*/ 0 h 372"/>
                    <a:gd name="T128" fmla="*/ 524 w 524"/>
                    <a:gd name="T129" fmla="*/ 372 h 3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24" h="372">
                      <a:moveTo>
                        <a:pt x="524" y="110"/>
                      </a:moveTo>
                      <a:lnTo>
                        <a:pt x="524" y="84"/>
                      </a:lnTo>
                      <a:lnTo>
                        <a:pt x="520" y="57"/>
                      </a:lnTo>
                      <a:lnTo>
                        <a:pt x="512" y="33"/>
                      </a:lnTo>
                      <a:lnTo>
                        <a:pt x="505" y="8"/>
                      </a:lnTo>
                      <a:lnTo>
                        <a:pt x="499" y="4"/>
                      </a:lnTo>
                      <a:lnTo>
                        <a:pt x="495" y="0"/>
                      </a:lnTo>
                      <a:lnTo>
                        <a:pt x="507" y="27"/>
                      </a:lnTo>
                      <a:lnTo>
                        <a:pt x="514" y="53"/>
                      </a:lnTo>
                      <a:lnTo>
                        <a:pt x="518" y="82"/>
                      </a:lnTo>
                      <a:lnTo>
                        <a:pt x="520" y="110"/>
                      </a:lnTo>
                      <a:lnTo>
                        <a:pt x="518" y="137"/>
                      </a:lnTo>
                      <a:lnTo>
                        <a:pt x="514" y="162"/>
                      </a:lnTo>
                      <a:lnTo>
                        <a:pt x="508" y="186"/>
                      </a:lnTo>
                      <a:lnTo>
                        <a:pt x="499" y="211"/>
                      </a:lnTo>
                      <a:lnTo>
                        <a:pt x="490" y="234"/>
                      </a:lnTo>
                      <a:lnTo>
                        <a:pt x="476" y="254"/>
                      </a:lnTo>
                      <a:lnTo>
                        <a:pt x="461" y="273"/>
                      </a:lnTo>
                      <a:lnTo>
                        <a:pt x="444" y="292"/>
                      </a:lnTo>
                      <a:lnTo>
                        <a:pt x="427" y="309"/>
                      </a:lnTo>
                      <a:lnTo>
                        <a:pt x="406" y="323"/>
                      </a:lnTo>
                      <a:lnTo>
                        <a:pt x="385" y="336"/>
                      </a:lnTo>
                      <a:lnTo>
                        <a:pt x="362" y="347"/>
                      </a:lnTo>
                      <a:lnTo>
                        <a:pt x="340" y="355"/>
                      </a:lnTo>
                      <a:lnTo>
                        <a:pt x="315" y="363"/>
                      </a:lnTo>
                      <a:lnTo>
                        <a:pt x="288" y="366"/>
                      </a:lnTo>
                      <a:lnTo>
                        <a:pt x="262" y="368"/>
                      </a:lnTo>
                      <a:lnTo>
                        <a:pt x="235" y="366"/>
                      </a:lnTo>
                      <a:lnTo>
                        <a:pt x="211" y="363"/>
                      </a:lnTo>
                      <a:lnTo>
                        <a:pt x="186" y="355"/>
                      </a:lnTo>
                      <a:lnTo>
                        <a:pt x="163" y="347"/>
                      </a:lnTo>
                      <a:lnTo>
                        <a:pt x="140" y="336"/>
                      </a:lnTo>
                      <a:lnTo>
                        <a:pt x="120" y="323"/>
                      </a:lnTo>
                      <a:lnTo>
                        <a:pt x="99" y="309"/>
                      </a:lnTo>
                      <a:lnTo>
                        <a:pt x="80" y="292"/>
                      </a:lnTo>
                      <a:lnTo>
                        <a:pt x="65" y="273"/>
                      </a:lnTo>
                      <a:lnTo>
                        <a:pt x="49" y="254"/>
                      </a:lnTo>
                      <a:lnTo>
                        <a:pt x="36" y="234"/>
                      </a:lnTo>
                      <a:lnTo>
                        <a:pt x="25" y="211"/>
                      </a:lnTo>
                      <a:lnTo>
                        <a:pt x="17" y="186"/>
                      </a:lnTo>
                      <a:lnTo>
                        <a:pt x="11" y="162"/>
                      </a:lnTo>
                      <a:lnTo>
                        <a:pt x="6" y="137"/>
                      </a:lnTo>
                      <a:lnTo>
                        <a:pt x="6" y="110"/>
                      </a:lnTo>
                      <a:lnTo>
                        <a:pt x="6" y="95"/>
                      </a:lnTo>
                      <a:lnTo>
                        <a:pt x="8" y="80"/>
                      </a:lnTo>
                      <a:lnTo>
                        <a:pt x="10" y="65"/>
                      </a:lnTo>
                      <a:lnTo>
                        <a:pt x="11" y="52"/>
                      </a:lnTo>
                      <a:lnTo>
                        <a:pt x="10" y="50"/>
                      </a:lnTo>
                      <a:lnTo>
                        <a:pt x="8" y="50"/>
                      </a:lnTo>
                      <a:lnTo>
                        <a:pt x="4" y="63"/>
                      </a:lnTo>
                      <a:lnTo>
                        <a:pt x="2" y="78"/>
                      </a:lnTo>
                      <a:lnTo>
                        <a:pt x="2" y="95"/>
                      </a:lnTo>
                      <a:lnTo>
                        <a:pt x="0" y="110"/>
                      </a:lnTo>
                      <a:lnTo>
                        <a:pt x="2" y="137"/>
                      </a:lnTo>
                      <a:lnTo>
                        <a:pt x="6" y="163"/>
                      </a:lnTo>
                      <a:lnTo>
                        <a:pt x="13" y="188"/>
                      </a:lnTo>
                      <a:lnTo>
                        <a:pt x="21" y="213"/>
                      </a:lnTo>
                      <a:lnTo>
                        <a:pt x="32" y="236"/>
                      </a:lnTo>
                      <a:lnTo>
                        <a:pt x="46" y="256"/>
                      </a:lnTo>
                      <a:lnTo>
                        <a:pt x="61" y="277"/>
                      </a:lnTo>
                      <a:lnTo>
                        <a:pt x="78" y="294"/>
                      </a:lnTo>
                      <a:lnTo>
                        <a:pt x="97" y="311"/>
                      </a:lnTo>
                      <a:lnTo>
                        <a:pt x="116" y="327"/>
                      </a:lnTo>
                      <a:lnTo>
                        <a:pt x="139" y="340"/>
                      </a:lnTo>
                      <a:lnTo>
                        <a:pt x="161" y="351"/>
                      </a:lnTo>
                      <a:lnTo>
                        <a:pt x="184" y="361"/>
                      </a:lnTo>
                      <a:lnTo>
                        <a:pt x="211" y="366"/>
                      </a:lnTo>
                      <a:lnTo>
                        <a:pt x="235" y="370"/>
                      </a:lnTo>
                      <a:lnTo>
                        <a:pt x="262" y="372"/>
                      </a:lnTo>
                      <a:lnTo>
                        <a:pt x="288" y="370"/>
                      </a:lnTo>
                      <a:lnTo>
                        <a:pt x="315" y="366"/>
                      </a:lnTo>
                      <a:lnTo>
                        <a:pt x="340" y="361"/>
                      </a:lnTo>
                      <a:lnTo>
                        <a:pt x="364" y="351"/>
                      </a:lnTo>
                      <a:lnTo>
                        <a:pt x="387" y="340"/>
                      </a:lnTo>
                      <a:lnTo>
                        <a:pt x="410" y="327"/>
                      </a:lnTo>
                      <a:lnTo>
                        <a:pt x="429" y="311"/>
                      </a:lnTo>
                      <a:lnTo>
                        <a:pt x="448" y="294"/>
                      </a:lnTo>
                      <a:lnTo>
                        <a:pt x="465" y="277"/>
                      </a:lnTo>
                      <a:lnTo>
                        <a:pt x="480" y="256"/>
                      </a:lnTo>
                      <a:lnTo>
                        <a:pt x="493" y="236"/>
                      </a:lnTo>
                      <a:lnTo>
                        <a:pt x="505" y="213"/>
                      </a:lnTo>
                      <a:lnTo>
                        <a:pt x="512" y="188"/>
                      </a:lnTo>
                      <a:lnTo>
                        <a:pt x="520" y="163"/>
                      </a:lnTo>
                      <a:lnTo>
                        <a:pt x="524" y="137"/>
                      </a:lnTo>
                      <a:lnTo>
                        <a:pt x="524" y="110"/>
                      </a:lnTo>
                      <a:close/>
                    </a:path>
                  </a:pathLst>
                </a:custGeom>
                <a:solidFill>
                  <a:srgbClr val="C7C6E0"/>
                </a:solidFill>
                <a:ln w="9525">
                  <a:noFill/>
                  <a:round/>
                  <a:headEnd/>
                  <a:tailEnd/>
                </a:ln>
              </p:spPr>
              <p:txBody>
                <a:bodyPr/>
                <a:lstStyle/>
                <a:p>
                  <a:endParaRPr lang="en-US"/>
                </a:p>
              </p:txBody>
            </p:sp>
            <p:sp>
              <p:nvSpPr>
                <p:cNvPr id="22067" name="Freeform 646"/>
                <p:cNvSpPr>
                  <a:spLocks/>
                </p:cNvSpPr>
                <p:nvPr/>
              </p:nvSpPr>
              <p:spPr bwMode="auto">
                <a:xfrm>
                  <a:off x="1580" y="2159"/>
                  <a:ext cx="518" cy="373"/>
                </a:xfrm>
                <a:custGeom>
                  <a:avLst/>
                  <a:gdLst>
                    <a:gd name="T0" fmla="*/ 516 w 518"/>
                    <a:gd name="T1" fmla="*/ 85 h 373"/>
                    <a:gd name="T2" fmla="*/ 504 w 518"/>
                    <a:gd name="T3" fmla="*/ 32 h 373"/>
                    <a:gd name="T4" fmla="*/ 491 w 518"/>
                    <a:gd name="T5" fmla="*/ 3 h 373"/>
                    <a:gd name="T6" fmla="*/ 499 w 518"/>
                    <a:gd name="T7" fmla="*/ 26 h 373"/>
                    <a:gd name="T8" fmla="*/ 512 w 518"/>
                    <a:gd name="T9" fmla="*/ 83 h 373"/>
                    <a:gd name="T10" fmla="*/ 512 w 518"/>
                    <a:gd name="T11" fmla="*/ 140 h 373"/>
                    <a:gd name="T12" fmla="*/ 503 w 518"/>
                    <a:gd name="T13" fmla="*/ 189 h 373"/>
                    <a:gd name="T14" fmla="*/ 484 w 518"/>
                    <a:gd name="T15" fmla="*/ 235 h 373"/>
                    <a:gd name="T16" fmla="*/ 455 w 518"/>
                    <a:gd name="T17" fmla="*/ 275 h 373"/>
                    <a:gd name="T18" fmla="*/ 421 w 518"/>
                    <a:gd name="T19" fmla="*/ 311 h 373"/>
                    <a:gd name="T20" fmla="*/ 379 w 518"/>
                    <a:gd name="T21" fmla="*/ 337 h 373"/>
                    <a:gd name="T22" fmla="*/ 334 w 518"/>
                    <a:gd name="T23" fmla="*/ 356 h 373"/>
                    <a:gd name="T24" fmla="*/ 284 w 518"/>
                    <a:gd name="T25" fmla="*/ 367 h 373"/>
                    <a:gd name="T26" fmla="*/ 233 w 518"/>
                    <a:gd name="T27" fmla="*/ 367 h 373"/>
                    <a:gd name="T28" fmla="*/ 182 w 518"/>
                    <a:gd name="T29" fmla="*/ 356 h 373"/>
                    <a:gd name="T30" fmla="*/ 136 w 518"/>
                    <a:gd name="T31" fmla="*/ 337 h 373"/>
                    <a:gd name="T32" fmla="*/ 97 w 518"/>
                    <a:gd name="T33" fmla="*/ 311 h 373"/>
                    <a:gd name="T34" fmla="*/ 63 w 518"/>
                    <a:gd name="T35" fmla="*/ 275 h 373"/>
                    <a:gd name="T36" fmla="*/ 34 w 518"/>
                    <a:gd name="T37" fmla="*/ 235 h 373"/>
                    <a:gd name="T38" fmla="*/ 15 w 518"/>
                    <a:gd name="T39" fmla="*/ 189 h 373"/>
                    <a:gd name="T40" fmla="*/ 6 w 518"/>
                    <a:gd name="T41" fmla="*/ 140 h 373"/>
                    <a:gd name="T42" fmla="*/ 4 w 518"/>
                    <a:gd name="T43" fmla="*/ 98 h 373"/>
                    <a:gd name="T44" fmla="*/ 7 w 518"/>
                    <a:gd name="T45" fmla="*/ 70 h 373"/>
                    <a:gd name="T46" fmla="*/ 7 w 518"/>
                    <a:gd name="T47" fmla="*/ 55 h 373"/>
                    <a:gd name="T48" fmla="*/ 4 w 518"/>
                    <a:gd name="T49" fmla="*/ 68 h 373"/>
                    <a:gd name="T50" fmla="*/ 0 w 518"/>
                    <a:gd name="T51" fmla="*/ 98 h 373"/>
                    <a:gd name="T52" fmla="*/ 0 w 518"/>
                    <a:gd name="T53" fmla="*/ 140 h 373"/>
                    <a:gd name="T54" fmla="*/ 11 w 518"/>
                    <a:gd name="T55" fmla="*/ 191 h 373"/>
                    <a:gd name="T56" fmla="*/ 30 w 518"/>
                    <a:gd name="T57" fmla="*/ 237 h 373"/>
                    <a:gd name="T58" fmla="*/ 59 w 518"/>
                    <a:gd name="T59" fmla="*/ 278 h 373"/>
                    <a:gd name="T60" fmla="*/ 93 w 518"/>
                    <a:gd name="T61" fmla="*/ 312 h 373"/>
                    <a:gd name="T62" fmla="*/ 135 w 518"/>
                    <a:gd name="T63" fmla="*/ 341 h 373"/>
                    <a:gd name="T64" fmla="*/ 182 w 518"/>
                    <a:gd name="T65" fmla="*/ 362 h 373"/>
                    <a:gd name="T66" fmla="*/ 231 w 518"/>
                    <a:gd name="T67" fmla="*/ 371 h 373"/>
                    <a:gd name="T68" fmla="*/ 284 w 518"/>
                    <a:gd name="T69" fmla="*/ 371 h 373"/>
                    <a:gd name="T70" fmla="*/ 336 w 518"/>
                    <a:gd name="T71" fmla="*/ 362 h 373"/>
                    <a:gd name="T72" fmla="*/ 383 w 518"/>
                    <a:gd name="T73" fmla="*/ 341 h 373"/>
                    <a:gd name="T74" fmla="*/ 423 w 518"/>
                    <a:gd name="T75" fmla="*/ 312 h 373"/>
                    <a:gd name="T76" fmla="*/ 459 w 518"/>
                    <a:gd name="T77" fmla="*/ 278 h 373"/>
                    <a:gd name="T78" fmla="*/ 487 w 518"/>
                    <a:gd name="T79" fmla="*/ 237 h 373"/>
                    <a:gd name="T80" fmla="*/ 506 w 518"/>
                    <a:gd name="T81" fmla="*/ 191 h 373"/>
                    <a:gd name="T82" fmla="*/ 516 w 518"/>
                    <a:gd name="T83" fmla="*/ 140 h 3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8"/>
                    <a:gd name="T127" fmla="*/ 0 h 373"/>
                    <a:gd name="T128" fmla="*/ 518 w 518"/>
                    <a:gd name="T129" fmla="*/ 373 h 37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8" h="373">
                      <a:moveTo>
                        <a:pt x="518" y="113"/>
                      </a:moveTo>
                      <a:lnTo>
                        <a:pt x="516" y="85"/>
                      </a:lnTo>
                      <a:lnTo>
                        <a:pt x="512" y="58"/>
                      </a:lnTo>
                      <a:lnTo>
                        <a:pt x="504" y="32"/>
                      </a:lnTo>
                      <a:lnTo>
                        <a:pt x="495" y="7"/>
                      </a:lnTo>
                      <a:lnTo>
                        <a:pt x="491" y="3"/>
                      </a:lnTo>
                      <a:lnTo>
                        <a:pt x="487" y="0"/>
                      </a:lnTo>
                      <a:lnTo>
                        <a:pt x="499" y="26"/>
                      </a:lnTo>
                      <a:lnTo>
                        <a:pt x="506" y="55"/>
                      </a:lnTo>
                      <a:lnTo>
                        <a:pt x="512" y="83"/>
                      </a:lnTo>
                      <a:lnTo>
                        <a:pt x="514" y="113"/>
                      </a:lnTo>
                      <a:lnTo>
                        <a:pt x="512" y="140"/>
                      </a:lnTo>
                      <a:lnTo>
                        <a:pt x="508" y="165"/>
                      </a:lnTo>
                      <a:lnTo>
                        <a:pt x="503" y="189"/>
                      </a:lnTo>
                      <a:lnTo>
                        <a:pt x="493" y="212"/>
                      </a:lnTo>
                      <a:lnTo>
                        <a:pt x="484" y="235"/>
                      </a:lnTo>
                      <a:lnTo>
                        <a:pt x="470" y="256"/>
                      </a:lnTo>
                      <a:lnTo>
                        <a:pt x="455" y="275"/>
                      </a:lnTo>
                      <a:lnTo>
                        <a:pt x="438" y="293"/>
                      </a:lnTo>
                      <a:lnTo>
                        <a:pt x="421" y="311"/>
                      </a:lnTo>
                      <a:lnTo>
                        <a:pt x="400" y="324"/>
                      </a:lnTo>
                      <a:lnTo>
                        <a:pt x="379" y="337"/>
                      </a:lnTo>
                      <a:lnTo>
                        <a:pt x="358" y="348"/>
                      </a:lnTo>
                      <a:lnTo>
                        <a:pt x="334" y="356"/>
                      </a:lnTo>
                      <a:lnTo>
                        <a:pt x="309" y="364"/>
                      </a:lnTo>
                      <a:lnTo>
                        <a:pt x="284" y="367"/>
                      </a:lnTo>
                      <a:lnTo>
                        <a:pt x="258" y="367"/>
                      </a:lnTo>
                      <a:lnTo>
                        <a:pt x="233" y="367"/>
                      </a:lnTo>
                      <a:lnTo>
                        <a:pt x="207" y="364"/>
                      </a:lnTo>
                      <a:lnTo>
                        <a:pt x="182" y="356"/>
                      </a:lnTo>
                      <a:lnTo>
                        <a:pt x="159" y="348"/>
                      </a:lnTo>
                      <a:lnTo>
                        <a:pt x="136" y="337"/>
                      </a:lnTo>
                      <a:lnTo>
                        <a:pt x="116" y="324"/>
                      </a:lnTo>
                      <a:lnTo>
                        <a:pt x="97" y="311"/>
                      </a:lnTo>
                      <a:lnTo>
                        <a:pt x="78" y="293"/>
                      </a:lnTo>
                      <a:lnTo>
                        <a:pt x="63" y="275"/>
                      </a:lnTo>
                      <a:lnTo>
                        <a:pt x="47" y="256"/>
                      </a:lnTo>
                      <a:lnTo>
                        <a:pt x="34" y="235"/>
                      </a:lnTo>
                      <a:lnTo>
                        <a:pt x="25" y="212"/>
                      </a:lnTo>
                      <a:lnTo>
                        <a:pt x="15" y="189"/>
                      </a:lnTo>
                      <a:lnTo>
                        <a:pt x="9" y="165"/>
                      </a:lnTo>
                      <a:lnTo>
                        <a:pt x="6" y="140"/>
                      </a:lnTo>
                      <a:lnTo>
                        <a:pt x="4" y="113"/>
                      </a:lnTo>
                      <a:lnTo>
                        <a:pt x="4" y="98"/>
                      </a:lnTo>
                      <a:lnTo>
                        <a:pt x="6" y="83"/>
                      </a:lnTo>
                      <a:lnTo>
                        <a:pt x="7" y="70"/>
                      </a:lnTo>
                      <a:lnTo>
                        <a:pt x="11" y="55"/>
                      </a:lnTo>
                      <a:lnTo>
                        <a:pt x="7" y="55"/>
                      </a:lnTo>
                      <a:lnTo>
                        <a:pt x="6" y="53"/>
                      </a:lnTo>
                      <a:lnTo>
                        <a:pt x="4" y="68"/>
                      </a:lnTo>
                      <a:lnTo>
                        <a:pt x="0" y="83"/>
                      </a:lnTo>
                      <a:lnTo>
                        <a:pt x="0" y="98"/>
                      </a:lnTo>
                      <a:lnTo>
                        <a:pt x="0" y="113"/>
                      </a:lnTo>
                      <a:lnTo>
                        <a:pt x="0" y="140"/>
                      </a:lnTo>
                      <a:lnTo>
                        <a:pt x="4" y="165"/>
                      </a:lnTo>
                      <a:lnTo>
                        <a:pt x="11" y="191"/>
                      </a:lnTo>
                      <a:lnTo>
                        <a:pt x="19" y="214"/>
                      </a:lnTo>
                      <a:lnTo>
                        <a:pt x="30" y="237"/>
                      </a:lnTo>
                      <a:lnTo>
                        <a:pt x="44" y="257"/>
                      </a:lnTo>
                      <a:lnTo>
                        <a:pt x="59" y="278"/>
                      </a:lnTo>
                      <a:lnTo>
                        <a:pt x="76" y="297"/>
                      </a:lnTo>
                      <a:lnTo>
                        <a:pt x="93" y="312"/>
                      </a:lnTo>
                      <a:lnTo>
                        <a:pt x="114" y="328"/>
                      </a:lnTo>
                      <a:lnTo>
                        <a:pt x="135" y="341"/>
                      </a:lnTo>
                      <a:lnTo>
                        <a:pt x="157" y="352"/>
                      </a:lnTo>
                      <a:lnTo>
                        <a:pt x="182" y="362"/>
                      </a:lnTo>
                      <a:lnTo>
                        <a:pt x="207" y="367"/>
                      </a:lnTo>
                      <a:lnTo>
                        <a:pt x="231" y="371"/>
                      </a:lnTo>
                      <a:lnTo>
                        <a:pt x="258" y="373"/>
                      </a:lnTo>
                      <a:lnTo>
                        <a:pt x="284" y="371"/>
                      </a:lnTo>
                      <a:lnTo>
                        <a:pt x="311" y="367"/>
                      </a:lnTo>
                      <a:lnTo>
                        <a:pt x="336" y="362"/>
                      </a:lnTo>
                      <a:lnTo>
                        <a:pt x="360" y="352"/>
                      </a:lnTo>
                      <a:lnTo>
                        <a:pt x="383" y="341"/>
                      </a:lnTo>
                      <a:lnTo>
                        <a:pt x="404" y="328"/>
                      </a:lnTo>
                      <a:lnTo>
                        <a:pt x="423" y="312"/>
                      </a:lnTo>
                      <a:lnTo>
                        <a:pt x="442" y="297"/>
                      </a:lnTo>
                      <a:lnTo>
                        <a:pt x="459" y="278"/>
                      </a:lnTo>
                      <a:lnTo>
                        <a:pt x="474" y="257"/>
                      </a:lnTo>
                      <a:lnTo>
                        <a:pt x="487" y="237"/>
                      </a:lnTo>
                      <a:lnTo>
                        <a:pt x="497" y="214"/>
                      </a:lnTo>
                      <a:lnTo>
                        <a:pt x="506" y="191"/>
                      </a:lnTo>
                      <a:lnTo>
                        <a:pt x="512" y="165"/>
                      </a:lnTo>
                      <a:lnTo>
                        <a:pt x="516" y="140"/>
                      </a:lnTo>
                      <a:lnTo>
                        <a:pt x="518" y="113"/>
                      </a:lnTo>
                      <a:close/>
                    </a:path>
                  </a:pathLst>
                </a:custGeom>
                <a:solidFill>
                  <a:srgbClr val="C8C8E1"/>
                </a:solidFill>
                <a:ln w="9525">
                  <a:noFill/>
                  <a:round/>
                  <a:headEnd/>
                  <a:tailEnd/>
                </a:ln>
              </p:spPr>
              <p:txBody>
                <a:bodyPr/>
                <a:lstStyle/>
                <a:p>
                  <a:endParaRPr lang="en-US"/>
                </a:p>
              </p:txBody>
            </p:sp>
            <p:sp>
              <p:nvSpPr>
                <p:cNvPr id="22068" name="Freeform 647"/>
                <p:cNvSpPr>
                  <a:spLocks/>
                </p:cNvSpPr>
                <p:nvPr/>
              </p:nvSpPr>
              <p:spPr bwMode="auto">
                <a:xfrm>
                  <a:off x="1582" y="2155"/>
                  <a:ext cx="514" cy="375"/>
                </a:xfrm>
                <a:custGeom>
                  <a:avLst/>
                  <a:gdLst>
                    <a:gd name="T0" fmla="*/ 512 w 514"/>
                    <a:gd name="T1" fmla="*/ 89 h 375"/>
                    <a:gd name="T2" fmla="*/ 501 w 514"/>
                    <a:gd name="T3" fmla="*/ 34 h 375"/>
                    <a:gd name="T4" fmla="*/ 485 w 514"/>
                    <a:gd name="T5" fmla="*/ 4 h 375"/>
                    <a:gd name="T6" fmla="*/ 493 w 514"/>
                    <a:gd name="T7" fmla="*/ 26 h 375"/>
                    <a:gd name="T8" fmla="*/ 504 w 514"/>
                    <a:gd name="T9" fmla="*/ 70 h 375"/>
                    <a:gd name="T10" fmla="*/ 508 w 514"/>
                    <a:gd name="T11" fmla="*/ 102 h 375"/>
                    <a:gd name="T12" fmla="*/ 508 w 514"/>
                    <a:gd name="T13" fmla="*/ 142 h 375"/>
                    <a:gd name="T14" fmla="*/ 499 w 514"/>
                    <a:gd name="T15" fmla="*/ 191 h 375"/>
                    <a:gd name="T16" fmla="*/ 478 w 514"/>
                    <a:gd name="T17" fmla="*/ 237 h 375"/>
                    <a:gd name="T18" fmla="*/ 451 w 514"/>
                    <a:gd name="T19" fmla="*/ 279 h 375"/>
                    <a:gd name="T20" fmla="*/ 417 w 514"/>
                    <a:gd name="T21" fmla="*/ 313 h 375"/>
                    <a:gd name="T22" fmla="*/ 377 w 514"/>
                    <a:gd name="T23" fmla="*/ 339 h 375"/>
                    <a:gd name="T24" fmla="*/ 332 w 514"/>
                    <a:gd name="T25" fmla="*/ 358 h 375"/>
                    <a:gd name="T26" fmla="*/ 282 w 514"/>
                    <a:gd name="T27" fmla="*/ 368 h 375"/>
                    <a:gd name="T28" fmla="*/ 231 w 514"/>
                    <a:gd name="T29" fmla="*/ 368 h 375"/>
                    <a:gd name="T30" fmla="*/ 182 w 514"/>
                    <a:gd name="T31" fmla="*/ 358 h 375"/>
                    <a:gd name="T32" fmla="*/ 136 w 514"/>
                    <a:gd name="T33" fmla="*/ 339 h 375"/>
                    <a:gd name="T34" fmla="*/ 97 w 514"/>
                    <a:gd name="T35" fmla="*/ 313 h 375"/>
                    <a:gd name="T36" fmla="*/ 62 w 514"/>
                    <a:gd name="T37" fmla="*/ 279 h 375"/>
                    <a:gd name="T38" fmla="*/ 34 w 514"/>
                    <a:gd name="T39" fmla="*/ 237 h 375"/>
                    <a:gd name="T40" fmla="*/ 15 w 514"/>
                    <a:gd name="T41" fmla="*/ 191 h 375"/>
                    <a:gd name="T42" fmla="*/ 5 w 514"/>
                    <a:gd name="T43" fmla="*/ 142 h 375"/>
                    <a:gd name="T44" fmla="*/ 4 w 514"/>
                    <a:gd name="T45" fmla="*/ 102 h 375"/>
                    <a:gd name="T46" fmla="*/ 7 w 514"/>
                    <a:gd name="T47" fmla="*/ 74 h 375"/>
                    <a:gd name="T48" fmla="*/ 9 w 514"/>
                    <a:gd name="T49" fmla="*/ 59 h 375"/>
                    <a:gd name="T50" fmla="*/ 4 w 514"/>
                    <a:gd name="T51" fmla="*/ 72 h 375"/>
                    <a:gd name="T52" fmla="*/ 0 w 514"/>
                    <a:gd name="T53" fmla="*/ 102 h 375"/>
                    <a:gd name="T54" fmla="*/ 0 w 514"/>
                    <a:gd name="T55" fmla="*/ 144 h 375"/>
                    <a:gd name="T56" fmla="*/ 11 w 514"/>
                    <a:gd name="T57" fmla="*/ 193 h 375"/>
                    <a:gd name="T58" fmla="*/ 30 w 514"/>
                    <a:gd name="T59" fmla="*/ 241 h 375"/>
                    <a:gd name="T60" fmla="*/ 59 w 514"/>
                    <a:gd name="T61" fmla="*/ 280 h 375"/>
                    <a:gd name="T62" fmla="*/ 93 w 514"/>
                    <a:gd name="T63" fmla="*/ 316 h 375"/>
                    <a:gd name="T64" fmla="*/ 134 w 514"/>
                    <a:gd name="T65" fmla="*/ 343 h 375"/>
                    <a:gd name="T66" fmla="*/ 180 w 514"/>
                    <a:gd name="T67" fmla="*/ 362 h 375"/>
                    <a:gd name="T68" fmla="*/ 229 w 514"/>
                    <a:gd name="T69" fmla="*/ 373 h 375"/>
                    <a:gd name="T70" fmla="*/ 282 w 514"/>
                    <a:gd name="T71" fmla="*/ 373 h 375"/>
                    <a:gd name="T72" fmla="*/ 334 w 514"/>
                    <a:gd name="T73" fmla="*/ 362 h 375"/>
                    <a:gd name="T74" fmla="*/ 379 w 514"/>
                    <a:gd name="T75" fmla="*/ 343 h 375"/>
                    <a:gd name="T76" fmla="*/ 421 w 514"/>
                    <a:gd name="T77" fmla="*/ 316 h 375"/>
                    <a:gd name="T78" fmla="*/ 455 w 514"/>
                    <a:gd name="T79" fmla="*/ 280 h 375"/>
                    <a:gd name="T80" fmla="*/ 484 w 514"/>
                    <a:gd name="T81" fmla="*/ 241 h 375"/>
                    <a:gd name="T82" fmla="*/ 502 w 514"/>
                    <a:gd name="T83" fmla="*/ 193 h 375"/>
                    <a:gd name="T84" fmla="*/ 512 w 514"/>
                    <a:gd name="T85" fmla="*/ 144 h 3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4"/>
                    <a:gd name="T130" fmla="*/ 0 h 375"/>
                    <a:gd name="T131" fmla="*/ 514 w 514"/>
                    <a:gd name="T132" fmla="*/ 375 h 3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4" h="375">
                      <a:moveTo>
                        <a:pt x="514" y="117"/>
                      </a:moveTo>
                      <a:lnTo>
                        <a:pt x="512" y="89"/>
                      </a:lnTo>
                      <a:lnTo>
                        <a:pt x="508" y="60"/>
                      </a:lnTo>
                      <a:lnTo>
                        <a:pt x="501" y="34"/>
                      </a:lnTo>
                      <a:lnTo>
                        <a:pt x="489" y="7"/>
                      </a:lnTo>
                      <a:lnTo>
                        <a:pt x="485" y="4"/>
                      </a:lnTo>
                      <a:lnTo>
                        <a:pt x="480" y="0"/>
                      </a:lnTo>
                      <a:lnTo>
                        <a:pt x="493" y="26"/>
                      </a:lnTo>
                      <a:lnTo>
                        <a:pt x="502" y="55"/>
                      </a:lnTo>
                      <a:lnTo>
                        <a:pt x="504" y="70"/>
                      </a:lnTo>
                      <a:lnTo>
                        <a:pt x="508" y="85"/>
                      </a:lnTo>
                      <a:lnTo>
                        <a:pt x="508" y="102"/>
                      </a:lnTo>
                      <a:lnTo>
                        <a:pt x="510" y="117"/>
                      </a:lnTo>
                      <a:lnTo>
                        <a:pt x="508" y="142"/>
                      </a:lnTo>
                      <a:lnTo>
                        <a:pt x="504" y="169"/>
                      </a:lnTo>
                      <a:lnTo>
                        <a:pt x="499" y="191"/>
                      </a:lnTo>
                      <a:lnTo>
                        <a:pt x="489" y="216"/>
                      </a:lnTo>
                      <a:lnTo>
                        <a:pt x="478" y="237"/>
                      </a:lnTo>
                      <a:lnTo>
                        <a:pt x="466" y="258"/>
                      </a:lnTo>
                      <a:lnTo>
                        <a:pt x="451" y="279"/>
                      </a:lnTo>
                      <a:lnTo>
                        <a:pt x="436" y="296"/>
                      </a:lnTo>
                      <a:lnTo>
                        <a:pt x="417" y="313"/>
                      </a:lnTo>
                      <a:lnTo>
                        <a:pt x="398" y="326"/>
                      </a:lnTo>
                      <a:lnTo>
                        <a:pt x="377" y="339"/>
                      </a:lnTo>
                      <a:lnTo>
                        <a:pt x="355" y="351"/>
                      </a:lnTo>
                      <a:lnTo>
                        <a:pt x="332" y="358"/>
                      </a:lnTo>
                      <a:lnTo>
                        <a:pt x="307" y="364"/>
                      </a:lnTo>
                      <a:lnTo>
                        <a:pt x="282" y="368"/>
                      </a:lnTo>
                      <a:lnTo>
                        <a:pt x="256" y="370"/>
                      </a:lnTo>
                      <a:lnTo>
                        <a:pt x="231" y="368"/>
                      </a:lnTo>
                      <a:lnTo>
                        <a:pt x="207" y="364"/>
                      </a:lnTo>
                      <a:lnTo>
                        <a:pt x="182" y="358"/>
                      </a:lnTo>
                      <a:lnTo>
                        <a:pt x="159" y="351"/>
                      </a:lnTo>
                      <a:lnTo>
                        <a:pt x="136" y="339"/>
                      </a:lnTo>
                      <a:lnTo>
                        <a:pt x="116" y="326"/>
                      </a:lnTo>
                      <a:lnTo>
                        <a:pt x="97" y="313"/>
                      </a:lnTo>
                      <a:lnTo>
                        <a:pt x="78" y="296"/>
                      </a:lnTo>
                      <a:lnTo>
                        <a:pt x="62" y="279"/>
                      </a:lnTo>
                      <a:lnTo>
                        <a:pt x="47" y="258"/>
                      </a:lnTo>
                      <a:lnTo>
                        <a:pt x="34" y="237"/>
                      </a:lnTo>
                      <a:lnTo>
                        <a:pt x="24" y="216"/>
                      </a:lnTo>
                      <a:lnTo>
                        <a:pt x="15" y="191"/>
                      </a:lnTo>
                      <a:lnTo>
                        <a:pt x="9" y="169"/>
                      </a:lnTo>
                      <a:lnTo>
                        <a:pt x="5" y="142"/>
                      </a:lnTo>
                      <a:lnTo>
                        <a:pt x="4" y="117"/>
                      </a:lnTo>
                      <a:lnTo>
                        <a:pt x="4" y="102"/>
                      </a:lnTo>
                      <a:lnTo>
                        <a:pt x="5" y="87"/>
                      </a:lnTo>
                      <a:lnTo>
                        <a:pt x="7" y="74"/>
                      </a:lnTo>
                      <a:lnTo>
                        <a:pt x="11" y="60"/>
                      </a:lnTo>
                      <a:lnTo>
                        <a:pt x="9" y="59"/>
                      </a:lnTo>
                      <a:lnTo>
                        <a:pt x="5" y="59"/>
                      </a:lnTo>
                      <a:lnTo>
                        <a:pt x="4" y="72"/>
                      </a:lnTo>
                      <a:lnTo>
                        <a:pt x="2" y="87"/>
                      </a:lnTo>
                      <a:lnTo>
                        <a:pt x="0" y="102"/>
                      </a:lnTo>
                      <a:lnTo>
                        <a:pt x="0" y="117"/>
                      </a:lnTo>
                      <a:lnTo>
                        <a:pt x="0" y="144"/>
                      </a:lnTo>
                      <a:lnTo>
                        <a:pt x="5" y="169"/>
                      </a:lnTo>
                      <a:lnTo>
                        <a:pt x="11" y="193"/>
                      </a:lnTo>
                      <a:lnTo>
                        <a:pt x="19" y="218"/>
                      </a:lnTo>
                      <a:lnTo>
                        <a:pt x="30" y="241"/>
                      </a:lnTo>
                      <a:lnTo>
                        <a:pt x="43" y="261"/>
                      </a:lnTo>
                      <a:lnTo>
                        <a:pt x="59" y="280"/>
                      </a:lnTo>
                      <a:lnTo>
                        <a:pt x="74" y="299"/>
                      </a:lnTo>
                      <a:lnTo>
                        <a:pt x="93" y="316"/>
                      </a:lnTo>
                      <a:lnTo>
                        <a:pt x="114" y="330"/>
                      </a:lnTo>
                      <a:lnTo>
                        <a:pt x="134" y="343"/>
                      </a:lnTo>
                      <a:lnTo>
                        <a:pt x="157" y="354"/>
                      </a:lnTo>
                      <a:lnTo>
                        <a:pt x="180" y="362"/>
                      </a:lnTo>
                      <a:lnTo>
                        <a:pt x="205" y="370"/>
                      </a:lnTo>
                      <a:lnTo>
                        <a:pt x="229" y="373"/>
                      </a:lnTo>
                      <a:lnTo>
                        <a:pt x="256" y="375"/>
                      </a:lnTo>
                      <a:lnTo>
                        <a:pt x="282" y="373"/>
                      </a:lnTo>
                      <a:lnTo>
                        <a:pt x="309" y="370"/>
                      </a:lnTo>
                      <a:lnTo>
                        <a:pt x="334" y="362"/>
                      </a:lnTo>
                      <a:lnTo>
                        <a:pt x="356" y="354"/>
                      </a:lnTo>
                      <a:lnTo>
                        <a:pt x="379" y="343"/>
                      </a:lnTo>
                      <a:lnTo>
                        <a:pt x="400" y="330"/>
                      </a:lnTo>
                      <a:lnTo>
                        <a:pt x="421" y="316"/>
                      </a:lnTo>
                      <a:lnTo>
                        <a:pt x="438" y="299"/>
                      </a:lnTo>
                      <a:lnTo>
                        <a:pt x="455" y="280"/>
                      </a:lnTo>
                      <a:lnTo>
                        <a:pt x="470" y="261"/>
                      </a:lnTo>
                      <a:lnTo>
                        <a:pt x="484" y="241"/>
                      </a:lnTo>
                      <a:lnTo>
                        <a:pt x="493" y="218"/>
                      </a:lnTo>
                      <a:lnTo>
                        <a:pt x="502" y="193"/>
                      </a:lnTo>
                      <a:lnTo>
                        <a:pt x="508" y="169"/>
                      </a:lnTo>
                      <a:lnTo>
                        <a:pt x="512" y="144"/>
                      </a:lnTo>
                      <a:lnTo>
                        <a:pt x="514" y="117"/>
                      </a:lnTo>
                      <a:close/>
                    </a:path>
                  </a:pathLst>
                </a:custGeom>
                <a:solidFill>
                  <a:srgbClr val="C8C8E1"/>
                </a:solidFill>
                <a:ln w="9525">
                  <a:noFill/>
                  <a:round/>
                  <a:headEnd/>
                  <a:tailEnd/>
                </a:ln>
              </p:spPr>
              <p:txBody>
                <a:bodyPr/>
                <a:lstStyle/>
                <a:p>
                  <a:endParaRPr lang="en-US"/>
                </a:p>
              </p:txBody>
            </p:sp>
            <p:sp>
              <p:nvSpPr>
                <p:cNvPr id="22069" name="Freeform 648"/>
                <p:cNvSpPr>
                  <a:spLocks/>
                </p:cNvSpPr>
                <p:nvPr/>
              </p:nvSpPr>
              <p:spPr bwMode="auto">
                <a:xfrm>
                  <a:off x="1584" y="2151"/>
                  <a:ext cx="510" cy="375"/>
                </a:xfrm>
                <a:custGeom>
                  <a:avLst/>
                  <a:gdLst>
                    <a:gd name="T0" fmla="*/ 508 w 510"/>
                    <a:gd name="T1" fmla="*/ 91 h 375"/>
                    <a:gd name="T2" fmla="*/ 495 w 510"/>
                    <a:gd name="T3" fmla="*/ 34 h 375"/>
                    <a:gd name="T4" fmla="*/ 478 w 510"/>
                    <a:gd name="T5" fmla="*/ 4 h 375"/>
                    <a:gd name="T6" fmla="*/ 482 w 510"/>
                    <a:gd name="T7" fmla="*/ 13 h 375"/>
                    <a:gd name="T8" fmla="*/ 493 w 510"/>
                    <a:gd name="T9" fmla="*/ 42 h 375"/>
                    <a:gd name="T10" fmla="*/ 500 w 510"/>
                    <a:gd name="T11" fmla="*/ 72 h 375"/>
                    <a:gd name="T12" fmla="*/ 504 w 510"/>
                    <a:gd name="T13" fmla="*/ 104 h 375"/>
                    <a:gd name="T14" fmla="*/ 504 w 510"/>
                    <a:gd name="T15" fmla="*/ 146 h 375"/>
                    <a:gd name="T16" fmla="*/ 493 w 510"/>
                    <a:gd name="T17" fmla="*/ 195 h 375"/>
                    <a:gd name="T18" fmla="*/ 474 w 510"/>
                    <a:gd name="T19" fmla="*/ 241 h 375"/>
                    <a:gd name="T20" fmla="*/ 447 w 510"/>
                    <a:gd name="T21" fmla="*/ 281 h 375"/>
                    <a:gd name="T22" fmla="*/ 413 w 510"/>
                    <a:gd name="T23" fmla="*/ 315 h 375"/>
                    <a:gd name="T24" fmla="*/ 373 w 510"/>
                    <a:gd name="T25" fmla="*/ 341 h 375"/>
                    <a:gd name="T26" fmla="*/ 330 w 510"/>
                    <a:gd name="T27" fmla="*/ 360 h 375"/>
                    <a:gd name="T28" fmla="*/ 280 w 510"/>
                    <a:gd name="T29" fmla="*/ 370 h 375"/>
                    <a:gd name="T30" fmla="*/ 229 w 510"/>
                    <a:gd name="T31" fmla="*/ 370 h 375"/>
                    <a:gd name="T32" fmla="*/ 180 w 510"/>
                    <a:gd name="T33" fmla="*/ 360 h 375"/>
                    <a:gd name="T34" fmla="*/ 134 w 510"/>
                    <a:gd name="T35" fmla="*/ 341 h 375"/>
                    <a:gd name="T36" fmla="*/ 95 w 510"/>
                    <a:gd name="T37" fmla="*/ 315 h 375"/>
                    <a:gd name="T38" fmla="*/ 62 w 510"/>
                    <a:gd name="T39" fmla="*/ 281 h 375"/>
                    <a:gd name="T40" fmla="*/ 34 w 510"/>
                    <a:gd name="T41" fmla="*/ 241 h 375"/>
                    <a:gd name="T42" fmla="*/ 15 w 510"/>
                    <a:gd name="T43" fmla="*/ 195 h 375"/>
                    <a:gd name="T44" fmla="*/ 5 w 510"/>
                    <a:gd name="T45" fmla="*/ 146 h 375"/>
                    <a:gd name="T46" fmla="*/ 5 w 510"/>
                    <a:gd name="T47" fmla="*/ 93 h 375"/>
                    <a:gd name="T48" fmla="*/ 9 w 510"/>
                    <a:gd name="T49" fmla="*/ 64 h 375"/>
                    <a:gd name="T50" fmla="*/ 3 w 510"/>
                    <a:gd name="T51" fmla="*/ 78 h 375"/>
                    <a:gd name="T52" fmla="*/ 0 w 510"/>
                    <a:gd name="T53" fmla="*/ 106 h 375"/>
                    <a:gd name="T54" fmla="*/ 2 w 510"/>
                    <a:gd name="T55" fmla="*/ 148 h 375"/>
                    <a:gd name="T56" fmla="*/ 11 w 510"/>
                    <a:gd name="T57" fmla="*/ 197 h 375"/>
                    <a:gd name="T58" fmla="*/ 30 w 510"/>
                    <a:gd name="T59" fmla="*/ 243 h 375"/>
                    <a:gd name="T60" fmla="*/ 59 w 510"/>
                    <a:gd name="T61" fmla="*/ 283 h 375"/>
                    <a:gd name="T62" fmla="*/ 93 w 510"/>
                    <a:gd name="T63" fmla="*/ 319 h 375"/>
                    <a:gd name="T64" fmla="*/ 132 w 510"/>
                    <a:gd name="T65" fmla="*/ 345 h 375"/>
                    <a:gd name="T66" fmla="*/ 178 w 510"/>
                    <a:gd name="T67" fmla="*/ 364 h 375"/>
                    <a:gd name="T68" fmla="*/ 229 w 510"/>
                    <a:gd name="T69" fmla="*/ 375 h 375"/>
                    <a:gd name="T70" fmla="*/ 280 w 510"/>
                    <a:gd name="T71" fmla="*/ 375 h 375"/>
                    <a:gd name="T72" fmla="*/ 330 w 510"/>
                    <a:gd name="T73" fmla="*/ 364 h 375"/>
                    <a:gd name="T74" fmla="*/ 375 w 510"/>
                    <a:gd name="T75" fmla="*/ 345 h 375"/>
                    <a:gd name="T76" fmla="*/ 417 w 510"/>
                    <a:gd name="T77" fmla="*/ 319 h 375"/>
                    <a:gd name="T78" fmla="*/ 451 w 510"/>
                    <a:gd name="T79" fmla="*/ 283 h 375"/>
                    <a:gd name="T80" fmla="*/ 480 w 510"/>
                    <a:gd name="T81" fmla="*/ 243 h 375"/>
                    <a:gd name="T82" fmla="*/ 499 w 510"/>
                    <a:gd name="T83" fmla="*/ 197 h 375"/>
                    <a:gd name="T84" fmla="*/ 508 w 510"/>
                    <a:gd name="T85" fmla="*/ 148 h 3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0"/>
                    <a:gd name="T130" fmla="*/ 0 h 375"/>
                    <a:gd name="T131" fmla="*/ 510 w 510"/>
                    <a:gd name="T132" fmla="*/ 375 h 3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0" h="375">
                      <a:moveTo>
                        <a:pt x="510" y="121"/>
                      </a:moveTo>
                      <a:lnTo>
                        <a:pt x="508" y="91"/>
                      </a:lnTo>
                      <a:lnTo>
                        <a:pt x="502" y="63"/>
                      </a:lnTo>
                      <a:lnTo>
                        <a:pt x="495" y="34"/>
                      </a:lnTo>
                      <a:lnTo>
                        <a:pt x="483" y="8"/>
                      </a:lnTo>
                      <a:lnTo>
                        <a:pt x="478" y="4"/>
                      </a:lnTo>
                      <a:lnTo>
                        <a:pt x="474" y="0"/>
                      </a:lnTo>
                      <a:lnTo>
                        <a:pt x="482" y="13"/>
                      </a:lnTo>
                      <a:lnTo>
                        <a:pt x="487" y="28"/>
                      </a:lnTo>
                      <a:lnTo>
                        <a:pt x="493" y="42"/>
                      </a:lnTo>
                      <a:lnTo>
                        <a:pt x="497" y="57"/>
                      </a:lnTo>
                      <a:lnTo>
                        <a:pt x="500" y="72"/>
                      </a:lnTo>
                      <a:lnTo>
                        <a:pt x="502" y="89"/>
                      </a:lnTo>
                      <a:lnTo>
                        <a:pt x="504" y="104"/>
                      </a:lnTo>
                      <a:lnTo>
                        <a:pt x="504" y="121"/>
                      </a:lnTo>
                      <a:lnTo>
                        <a:pt x="504" y="146"/>
                      </a:lnTo>
                      <a:lnTo>
                        <a:pt x="500" y="171"/>
                      </a:lnTo>
                      <a:lnTo>
                        <a:pt x="493" y="195"/>
                      </a:lnTo>
                      <a:lnTo>
                        <a:pt x="485" y="218"/>
                      </a:lnTo>
                      <a:lnTo>
                        <a:pt x="474" y="241"/>
                      </a:lnTo>
                      <a:lnTo>
                        <a:pt x="463" y="262"/>
                      </a:lnTo>
                      <a:lnTo>
                        <a:pt x="447" y="281"/>
                      </a:lnTo>
                      <a:lnTo>
                        <a:pt x="432" y="298"/>
                      </a:lnTo>
                      <a:lnTo>
                        <a:pt x="413" y="315"/>
                      </a:lnTo>
                      <a:lnTo>
                        <a:pt x="394" y="328"/>
                      </a:lnTo>
                      <a:lnTo>
                        <a:pt x="373" y="341"/>
                      </a:lnTo>
                      <a:lnTo>
                        <a:pt x="353" y="351"/>
                      </a:lnTo>
                      <a:lnTo>
                        <a:pt x="330" y="360"/>
                      </a:lnTo>
                      <a:lnTo>
                        <a:pt x="305" y="366"/>
                      </a:lnTo>
                      <a:lnTo>
                        <a:pt x="280" y="370"/>
                      </a:lnTo>
                      <a:lnTo>
                        <a:pt x="254" y="372"/>
                      </a:lnTo>
                      <a:lnTo>
                        <a:pt x="229" y="370"/>
                      </a:lnTo>
                      <a:lnTo>
                        <a:pt x="205" y="366"/>
                      </a:lnTo>
                      <a:lnTo>
                        <a:pt x="180" y="360"/>
                      </a:lnTo>
                      <a:lnTo>
                        <a:pt x="157" y="351"/>
                      </a:lnTo>
                      <a:lnTo>
                        <a:pt x="134" y="341"/>
                      </a:lnTo>
                      <a:lnTo>
                        <a:pt x="115" y="328"/>
                      </a:lnTo>
                      <a:lnTo>
                        <a:pt x="95" y="315"/>
                      </a:lnTo>
                      <a:lnTo>
                        <a:pt x="77" y="298"/>
                      </a:lnTo>
                      <a:lnTo>
                        <a:pt x="62" y="281"/>
                      </a:lnTo>
                      <a:lnTo>
                        <a:pt x="47" y="262"/>
                      </a:lnTo>
                      <a:lnTo>
                        <a:pt x="34" y="241"/>
                      </a:lnTo>
                      <a:lnTo>
                        <a:pt x="24" y="218"/>
                      </a:lnTo>
                      <a:lnTo>
                        <a:pt x="15" y="195"/>
                      </a:lnTo>
                      <a:lnTo>
                        <a:pt x="9" y="171"/>
                      </a:lnTo>
                      <a:lnTo>
                        <a:pt x="5" y="146"/>
                      </a:lnTo>
                      <a:lnTo>
                        <a:pt x="3" y="121"/>
                      </a:lnTo>
                      <a:lnTo>
                        <a:pt x="5" y="93"/>
                      </a:lnTo>
                      <a:lnTo>
                        <a:pt x="11" y="64"/>
                      </a:lnTo>
                      <a:lnTo>
                        <a:pt x="9" y="64"/>
                      </a:lnTo>
                      <a:lnTo>
                        <a:pt x="7" y="63"/>
                      </a:lnTo>
                      <a:lnTo>
                        <a:pt x="3" y="78"/>
                      </a:lnTo>
                      <a:lnTo>
                        <a:pt x="2" y="91"/>
                      </a:lnTo>
                      <a:lnTo>
                        <a:pt x="0" y="106"/>
                      </a:lnTo>
                      <a:lnTo>
                        <a:pt x="0" y="121"/>
                      </a:lnTo>
                      <a:lnTo>
                        <a:pt x="2" y="148"/>
                      </a:lnTo>
                      <a:lnTo>
                        <a:pt x="5" y="173"/>
                      </a:lnTo>
                      <a:lnTo>
                        <a:pt x="11" y="197"/>
                      </a:lnTo>
                      <a:lnTo>
                        <a:pt x="21" y="220"/>
                      </a:lnTo>
                      <a:lnTo>
                        <a:pt x="30" y="243"/>
                      </a:lnTo>
                      <a:lnTo>
                        <a:pt x="43" y="264"/>
                      </a:lnTo>
                      <a:lnTo>
                        <a:pt x="59" y="283"/>
                      </a:lnTo>
                      <a:lnTo>
                        <a:pt x="74" y="301"/>
                      </a:lnTo>
                      <a:lnTo>
                        <a:pt x="93" y="319"/>
                      </a:lnTo>
                      <a:lnTo>
                        <a:pt x="112" y="332"/>
                      </a:lnTo>
                      <a:lnTo>
                        <a:pt x="132" y="345"/>
                      </a:lnTo>
                      <a:lnTo>
                        <a:pt x="155" y="356"/>
                      </a:lnTo>
                      <a:lnTo>
                        <a:pt x="178" y="364"/>
                      </a:lnTo>
                      <a:lnTo>
                        <a:pt x="203" y="372"/>
                      </a:lnTo>
                      <a:lnTo>
                        <a:pt x="229" y="375"/>
                      </a:lnTo>
                      <a:lnTo>
                        <a:pt x="254" y="375"/>
                      </a:lnTo>
                      <a:lnTo>
                        <a:pt x="280" y="375"/>
                      </a:lnTo>
                      <a:lnTo>
                        <a:pt x="305" y="372"/>
                      </a:lnTo>
                      <a:lnTo>
                        <a:pt x="330" y="364"/>
                      </a:lnTo>
                      <a:lnTo>
                        <a:pt x="354" y="356"/>
                      </a:lnTo>
                      <a:lnTo>
                        <a:pt x="375" y="345"/>
                      </a:lnTo>
                      <a:lnTo>
                        <a:pt x="396" y="332"/>
                      </a:lnTo>
                      <a:lnTo>
                        <a:pt x="417" y="319"/>
                      </a:lnTo>
                      <a:lnTo>
                        <a:pt x="434" y="301"/>
                      </a:lnTo>
                      <a:lnTo>
                        <a:pt x="451" y="283"/>
                      </a:lnTo>
                      <a:lnTo>
                        <a:pt x="466" y="264"/>
                      </a:lnTo>
                      <a:lnTo>
                        <a:pt x="480" y="243"/>
                      </a:lnTo>
                      <a:lnTo>
                        <a:pt x="489" y="220"/>
                      </a:lnTo>
                      <a:lnTo>
                        <a:pt x="499" y="197"/>
                      </a:lnTo>
                      <a:lnTo>
                        <a:pt x="504" y="173"/>
                      </a:lnTo>
                      <a:lnTo>
                        <a:pt x="508" y="148"/>
                      </a:lnTo>
                      <a:lnTo>
                        <a:pt x="510" y="121"/>
                      </a:lnTo>
                      <a:close/>
                    </a:path>
                  </a:pathLst>
                </a:custGeom>
                <a:solidFill>
                  <a:srgbClr val="C8C8E1"/>
                </a:solidFill>
                <a:ln w="9525">
                  <a:noFill/>
                  <a:round/>
                  <a:headEnd/>
                  <a:tailEnd/>
                </a:ln>
              </p:spPr>
              <p:txBody>
                <a:bodyPr/>
                <a:lstStyle/>
                <a:p>
                  <a:endParaRPr lang="en-US"/>
                </a:p>
              </p:txBody>
            </p:sp>
            <p:sp>
              <p:nvSpPr>
                <p:cNvPr id="22070" name="Freeform 649"/>
                <p:cNvSpPr>
                  <a:spLocks/>
                </p:cNvSpPr>
                <p:nvPr/>
              </p:nvSpPr>
              <p:spPr bwMode="auto">
                <a:xfrm>
                  <a:off x="1586" y="2147"/>
                  <a:ext cx="506" cy="378"/>
                </a:xfrm>
                <a:custGeom>
                  <a:avLst/>
                  <a:gdLst>
                    <a:gd name="T0" fmla="*/ 504 w 506"/>
                    <a:gd name="T1" fmla="*/ 110 h 378"/>
                    <a:gd name="T2" fmla="*/ 500 w 506"/>
                    <a:gd name="T3" fmla="*/ 78 h 378"/>
                    <a:gd name="T4" fmla="*/ 489 w 506"/>
                    <a:gd name="T5" fmla="*/ 34 h 378"/>
                    <a:gd name="T6" fmla="*/ 472 w 506"/>
                    <a:gd name="T7" fmla="*/ 4 h 378"/>
                    <a:gd name="T8" fmla="*/ 474 w 506"/>
                    <a:gd name="T9" fmla="*/ 13 h 378"/>
                    <a:gd name="T10" fmla="*/ 487 w 506"/>
                    <a:gd name="T11" fmla="*/ 44 h 378"/>
                    <a:gd name="T12" fmla="*/ 495 w 506"/>
                    <a:gd name="T13" fmla="*/ 76 h 378"/>
                    <a:gd name="T14" fmla="*/ 500 w 506"/>
                    <a:gd name="T15" fmla="*/ 108 h 378"/>
                    <a:gd name="T16" fmla="*/ 498 w 506"/>
                    <a:gd name="T17" fmla="*/ 150 h 378"/>
                    <a:gd name="T18" fmla="*/ 489 w 506"/>
                    <a:gd name="T19" fmla="*/ 199 h 378"/>
                    <a:gd name="T20" fmla="*/ 470 w 506"/>
                    <a:gd name="T21" fmla="*/ 243 h 378"/>
                    <a:gd name="T22" fmla="*/ 443 w 506"/>
                    <a:gd name="T23" fmla="*/ 283 h 378"/>
                    <a:gd name="T24" fmla="*/ 411 w 506"/>
                    <a:gd name="T25" fmla="*/ 317 h 378"/>
                    <a:gd name="T26" fmla="*/ 371 w 506"/>
                    <a:gd name="T27" fmla="*/ 343 h 378"/>
                    <a:gd name="T28" fmla="*/ 326 w 506"/>
                    <a:gd name="T29" fmla="*/ 362 h 378"/>
                    <a:gd name="T30" fmla="*/ 278 w 506"/>
                    <a:gd name="T31" fmla="*/ 372 h 378"/>
                    <a:gd name="T32" fmla="*/ 227 w 506"/>
                    <a:gd name="T33" fmla="*/ 372 h 378"/>
                    <a:gd name="T34" fmla="*/ 178 w 506"/>
                    <a:gd name="T35" fmla="*/ 362 h 378"/>
                    <a:gd name="T36" fmla="*/ 134 w 506"/>
                    <a:gd name="T37" fmla="*/ 343 h 378"/>
                    <a:gd name="T38" fmla="*/ 94 w 506"/>
                    <a:gd name="T39" fmla="*/ 317 h 378"/>
                    <a:gd name="T40" fmla="*/ 60 w 506"/>
                    <a:gd name="T41" fmla="*/ 283 h 378"/>
                    <a:gd name="T42" fmla="*/ 34 w 506"/>
                    <a:gd name="T43" fmla="*/ 243 h 378"/>
                    <a:gd name="T44" fmla="*/ 15 w 506"/>
                    <a:gd name="T45" fmla="*/ 199 h 378"/>
                    <a:gd name="T46" fmla="*/ 5 w 506"/>
                    <a:gd name="T47" fmla="*/ 150 h 378"/>
                    <a:gd name="T48" fmla="*/ 5 w 506"/>
                    <a:gd name="T49" fmla="*/ 97 h 378"/>
                    <a:gd name="T50" fmla="*/ 9 w 506"/>
                    <a:gd name="T51" fmla="*/ 68 h 378"/>
                    <a:gd name="T52" fmla="*/ 3 w 506"/>
                    <a:gd name="T53" fmla="*/ 82 h 378"/>
                    <a:gd name="T54" fmla="*/ 0 w 506"/>
                    <a:gd name="T55" fmla="*/ 110 h 378"/>
                    <a:gd name="T56" fmla="*/ 1 w 506"/>
                    <a:gd name="T57" fmla="*/ 150 h 378"/>
                    <a:gd name="T58" fmla="*/ 11 w 506"/>
                    <a:gd name="T59" fmla="*/ 199 h 378"/>
                    <a:gd name="T60" fmla="*/ 30 w 506"/>
                    <a:gd name="T61" fmla="*/ 245 h 378"/>
                    <a:gd name="T62" fmla="*/ 58 w 506"/>
                    <a:gd name="T63" fmla="*/ 287 h 378"/>
                    <a:gd name="T64" fmla="*/ 93 w 506"/>
                    <a:gd name="T65" fmla="*/ 321 h 378"/>
                    <a:gd name="T66" fmla="*/ 132 w 506"/>
                    <a:gd name="T67" fmla="*/ 347 h 378"/>
                    <a:gd name="T68" fmla="*/ 178 w 506"/>
                    <a:gd name="T69" fmla="*/ 366 h 378"/>
                    <a:gd name="T70" fmla="*/ 227 w 506"/>
                    <a:gd name="T71" fmla="*/ 376 h 378"/>
                    <a:gd name="T72" fmla="*/ 278 w 506"/>
                    <a:gd name="T73" fmla="*/ 376 h 378"/>
                    <a:gd name="T74" fmla="*/ 328 w 506"/>
                    <a:gd name="T75" fmla="*/ 366 h 378"/>
                    <a:gd name="T76" fmla="*/ 373 w 506"/>
                    <a:gd name="T77" fmla="*/ 347 h 378"/>
                    <a:gd name="T78" fmla="*/ 413 w 506"/>
                    <a:gd name="T79" fmla="*/ 321 h 378"/>
                    <a:gd name="T80" fmla="*/ 447 w 506"/>
                    <a:gd name="T81" fmla="*/ 287 h 378"/>
                    <a:gd name="T82" fmla="*/ 474 w 506"/>
                    <a:gd name="T83" fmla="*/ 245 h 378"/>
                    <a:gd name="T84" fmla="*/ 495 w 506"/>
                    <a:gd name="T85" fmla="*/ 199 h 378"/>
                    <a:gd name="T86" fmla="*/ 504 w 506"/>
                    <a:gd name="T87" fmla="*/ 150 h 3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6"/>
                    <a:gd name="T133" fmla="*/ 0 h 378"/>
                    <a:gd name="T134" fmla="*/ 506 w 506"/>
                    <a:gd name="T135" fmla="*/ 378 h 3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6" h="378">
                      <a:moveTo>
                        <a:pt x="506" y="125"/>
                      </a:moveTo>
                      <a:lnTo>
                        <a:pt x="504" y="110"/>
                      </a:lnTo>
                      <a:lnTo>
                        <a:pt x="504" y="93"/>
                      </a:lnTo>
                      <a:lnTo>
                        <a:pt x="500" y="78"/>
                      </a:lnTo>
                      <a:lnTo>
                        <a:pt x="498" y="63"/>
                      </a:lnTo>
                      <a:lnTo>
                        <a:pt x="489" y="34"/>
                      </a:lnTo>
                      <a:lnTo>
                        <a:pt x="476" y="8"/>
                      </a:lnTo>
                      <a:lnTo>
                        <a:pt x="472" y="4"/>
                      </a:lnTo>
                      <a:lnTo>
                        <a:pt x="466" y="0"/>
                      </a:lnTo>
                      <a:lnTo>
                        <a:pt x="474" y="13"/>
                      </a:lnTo>
                      <a:lnTo>
                        <a:pt x="481" y="29"/>
                      </a:lnTo>
                      <a:lnTo>
                        <a:pt x="487" y="44"/>
                      </a:lnTo>
                      <a:lnTo>
                        <a:pt x="491" y="59"/>
                      </a:lnTo>
                      <a:lnTo>
                        <a:pt x="495" y="76"/>
                      </a:lnTo>
                      <a:lnTo>
                        <a:pt x="498" y="91"/>
                      </a:lnTo>
                      <a:lnTo>
                        <a:pt x="500" y="108"/>
                      </a:lnTo>
                      <a:lnTo>
                        <a:pt x="500" y="125"/>
                      </a:lnTo>
                      <a:lnTo>
                        <a:pt x="498" y="150"/>
                      </a:lnTo>
                      <a:lnTo>
                        <a:pt x="495" y="175"/>
                      </a:lnTo>
                      <a:lnTo>
                        <a:pt x="489" y="199"/>
                      </a:lnTo>
                      <a:lnTo>
                        <a:pt x="481" y="222"/>
                      </a:lnTo>
                      <a:lnTo>
                        <a:pt x="470" y="243"/>
                      </a:lnTo>
                      <a:lnTo>
                        <a:pt x="459" y="264"/>
                      </a:lnTo>
                      <a:lnTo>
                        <a:pt x="443" y="283"/>
                      </a:lnTo>
                      <a:lnTo>
                        <a:pt x="428" y="300"/>
                      </a:lnTo>
                      <a:lnTo>
                        <a:pt x="411" y="317"/>
                      </a:lnTo>
                      <a:lnTo>
                        <a:pt x="390" y="330"/>
                      </a:lnTo>
                      <a:lnTo>
                        <a:pt x="371" y="343"/>
                      </a:lnTo>
                      <a:lnTo>
                        <a:pt x="349" y="353"/>
                      </a:lnTo>
                      <a:lnTo>
                        <a:pt x="326" y="362"/>
                      </a:lnTo>
                      <a:lnTo>
                        <a:pt x="303" y="368"/>
                      </a:lnTo>
                      <a:lnTo>
                        <a:pt x="278" y="372"/>
                      </a:lnTo>
                      <a:lnTo>
                        <a:pt x="252" y="374"/>
                      </a:lnTo>
                      <a:lnTo>
                        <a:pt x="227" y="372"/>
                      </a:lnTo>
                      <a:lnTo>
                        <a:pt x="203" y="368"/>
                      </a:lnTo>
                      <a:lnTo>
                        <a:pt x="178" y="362"/>
                      </a:lnTo>
                      <a:lnTo>
                        <a:pt x="155" y="353"/>
                      </a:lnTo>
                      <a:lnTo>
                        <a:pt x="134" y="343"/>
                      </a:lnTo>
                      <a:lnTo>
                        <a:pt x="113" y="330"/>
                      </a:lnTo>
                      <a:lnTo>
                        <a:pt x="94" y="317"/>
                      </a:lnTo>
                      <a:lnTo>
                        <a:pt x="77" y="300"/>
                      </a:lnTo>
                      <a:lnTo>
                        <a:pt x="60" y="283"/>
                      </a:lnTo>
                      <a:lnTo>
                        <a:pt x="47" y="264"/>
                      </a:lnTo>
                      <a:lnTo>
                        <a:pt x="34" y="243"/>
                      </a:lnTo>
                      <a:lnTo>
                        <a:pt x="24" y="222"/>
                      </a:lnTo>
                      <a:lnTo>
                        <a:pt x="15" y="199"/>
                      </a:lnTo>
                      <a:lnTo>
                        <a:pt x="9" y="175"/>
                      </a:lnTo>
                      <a:lnTo>
                        <a:pt x="5" y="150"/>
                      </a:lnTo>
                      <a:lnTo>
                        <a:pt x="5" y="125"/>
                      </a:lnTo>
                      <a:lnTo>
                        <a:pt x="5" y="97"/>
                      </a:lnTo>
                      <a:lnTo>
                        <a:pt x="11" y="70"/>
                      </a:lnTo>
                      <a:lnTo>
                        <a:pt x="9" y="68"/>
                      </a:lnTo>
                      <a:lnTo>
                        <a:pt x="7" y="68"/>
                      </a:lnTo>
                      <a:lnTo>
                        <a:pt x="3" y="82"/>
                      </a:lnTo>
                      <a:lnTo>
                        <a:pt x="1" y="95"/>
                      </a:lnTo>
                      <a:lnTo>
                        <a:pt x="0" y="110"/>
                      </a:lnTo>
                      <a:lnTo>
                        <a:pt x="0" y="125"/>
                      </a:lnTo>
                      <a:lnTo>
                        <a:pt x="1" y="150"/>
                      </a:lnTo>
                      <a:lnTo>
                        <a:pt x="5" y="177"/>
                      </a:lnTo>
                      <a:lnTo>
                        <a:pt x="11" y="199"/>
                      </a:lnTo>
                      <a:lnTo>
                        <a:pt x="20" y="224"/>
                      </a:lnTo>
                      <a:lnTo>
                        <a:pt x="30" y="245"/>
                      </a:lnTo>
                      <a:lnTo>
                        <a:pt x="43" y="266"/>
                      </a:lnTo>
                      <a:lnTo>
                        <a:pt x="58" y="287"/>
                      </a:lnTo>
                      <a:lnTo>
                        <a:pt x="74" y="304"/>
                      </a:lnTo>
                      <a:lnTo>
                        <a:pt x="93" y="321"/>
                      </a:lnTo>
                      <a:lnTo>
                        <a:pt x="112" y="334"/>
                      </a:lnTo>
                      <a:lnTo>
                        <a:pt x="132" y="347"/>
                      </a:lnTo>
                      <a:lnTo>
                        <a:pt x="155" y="359"/>
                      </a:lnTo>
                      <a:lnTo>
                        <a:pt x="178" y="366"/>
                      </a:lnTo>
                      <a:lnTo>
                        <a:pt x="203" y="372"/>
                      </a:lnTo>
                      <a:lnTo>
                        <a:pt x="227" y="376"/>
                      </a:lnTo>
                      <a:lnTo>
                        <a:pt x="252" y="378"/>
                      </a:lnTo>
                      <a:lnTo>
                        <a:pt x="278" y="376"/>
                      </a:lnTo>
                      <a:lnTo>
                        <a:pt x="303" y="372"/>
                      </a:lnTo>
                      <a:lnTo>
                        <a:pt x="328" y="366"/>
                      </a:lnTo>
                      <a:lnTo>
                        <a:pt x="351" y="359"/>
                      </a:lnTo>
                      <a:lnTo>
                        <a:pt x="373" y="347"/>
                      </a:lnTo>
                      <a:lnTo>
                        <a:pt x="394" y="334"/>
                      </a:lnTo>
                      <a:lnTo>
                        <a:pt x="413" y="321"/>
                      </a:lnTo>
                      <a:lnTo>
                        <a:pt x="432" y="304"/>
                      </a:lnTo>
                      <a:lnTo>
                        <a:pt x="447" y="287"/>
                      </a:lnTo>
                      <a:lnTo>
                        <a:pt x="462" y="266"/>
                      </a:lnTo>
                      <a:lnTo>
                        <a:pt x="474" y="245"/>
                      </a:lnTo>
                      <a:lnTo>
                        <a:pt x="485" y="224"/>
                      </a:lnTo>
                      <a:lnTo>
                        <a:pt x="495" y="199"/>
                      </a:lnTo>
                      <a:lnTo>
                        <a:pt x="500" y="177"/>
                      </a:lnTo>
                      <a:lnTo>
                        <a:pt x="504" y="150"/>
                      </a:lnTo>
                      <a:lnTo>
                        <a:pt x="506" y="125"/>
                      </a:lnTo>
                      <a:close/>
                    </a:path>
                  </a:pathLst>
                </a:custGeom>
                <a:solidFill>
                  <a:srgbClr val="CAC8E1"/>
                </a:solidFill>
                <a:ln w="9525">
                  <a:noFill/>
                  <a:round/>
                  <a:headEnd/>
                  <a:tailEnd/>
                </a:ln>
              </p:spPr>
              <p:txBody>
                <a:bodyPr/>
                <a:lstStyle/>
                <a:p>
                  <a:endParaRPr lang="en-US"/>
                </a:p>
              </p:txBody>
            </p:sp>
            <p:sp>
              <p:nvSpPr>
                <p:cNvPr id="22071" name="Freeform 650"/>
                <p:cNvSpPr>
                  <a:spLocks/>
                </p:cNvSpPr>
                <p:nvPr/>
              </p:nvSpPr>
              <p:spPr bwMode="auto">
                <a:xfrm>
                  <a:off x="1587" y="2143"/>
                  <a:ext cx="501" cy="380"/>
                </a:xfrm>
                <a:custGeom>
                  <a:avLst/>
                  <a:gdLst>
                    <a:gd name="T0" fmla="*/ 501 w 501"/>
                    <a:gd name="T1" fmla="*/ 112 h 380"/>
                    <a:gd name="T2" fmla="*/ 497 w 501"/>
                    <a:gd name="T3" fmla="*/ 80 h 380"/>
                    <a:gd name="T4" fmla="*/ 490 w 501"/>
                    <a:gd name="T5" fmla="*/ 50 h 380"/>
                    <a:gd name="T6" fmla="*/ 479 w 501"/>
                    <a:gd name="T7" fmla="*/ 21 h 380"/>
                    <a:gd name="T8" fmla="*/ 465 w 501"/>
                    <a:gd name="T9" fmla="*/ 4 h 380"/>
                    <a:gd name="T10" fmla="*/ 469 w 501"/>
                    <a:gd name="T11" fmla="*/ 16 h 380"/>
                    <a:gd name="T12" fmla="*/ 482 w 501"/>
                    <a:gd name="T13" fmla="*/ 46 h 380"/>
                    <a:gd name="T14" fmla="*/ 492 w 501"/>
                    <a:gd name="T15" fmla="*/ 78 h 380"/>
                    <a:gd name="T16" fmla="*/ 497 w 501"/>
                    <a:gd name="T17" fmla="*/ 112 h 380"/>
                    <a:gd name="T18" fmla="*/ 496 w 501"/>
                    <a:gd name="T19" fmla="*/ 154 h 380"/>
                    <a:gd name="T20" fmla="*/ 486 w 501"/>
                    <a:gd name="T21" fmla="*/ 201 h 380"/>
                    <a:gd name="T22" fmla="*/ 467 w 501"/>
                    <a:gd name="T23" fmla="*/ 247 h 380"/>
                    <a:gd name="T24" fmla="*/ 441 w 501"/>
                    <a:gd name="T25" fmla="*/ 285 h 380"/>
                    <a:gd name="T26" fmla="*/ 408 w 501"/>
                    <a:gd name="T27" fmla="*/ 319 h 380"/>
                    <a:gd name="T28" fmla="*/ 369 w 501"/>
                    <a:gd name="T29" fmla="*/ 346 h 380"/>
                    <a:gd name="T30" fmla="*/ 325 w 501"/>
                    <a:gd name="T31" fmla="*/ 364 h 380"/>
                    <a:gd name="T32" fmla="*/ 277 w 501"/>
                    <a:gd name="T33" fmla="*/ 374 h 380"/>
                    <a:gd name="T34" fmla="*/ 226 w 501"/>
                    <a:gd name="T35" fmla="*/ 374 h 380"/>
                    <a:gd name="T36" fmla="*/ 179 w 501"/>
                    <a:gd name="T37" fmla="*/ 364 h 380"/>
                    <a:gd name="T38" fmla="*/ 135 w 501"/>
                    <a:gd name="T39" fmla="*/ 346 h 380"/>
                    <a:gd name="T40" fmla="*/ 95 w 501"/>
                    <a:gd name="T41" fmla="*/ 319 h 380"/>
                    <a:gd name="T42" fmla="*/ 61 w 501"/>
                    <a:gd name="T43" fmla="*/ 285 h 380"/>
                    <a:gd name="T44" fmla="*/ 35 w 501"/>
                    <a:gd name="T45" fmla="*/ 247 h 380"/>
                    <a:gd name="T46" fmla="*/ 18 w 501"/>
                    <a:gd name="T47" fmla="*/ 201 h 380"/>
                    <a:gd name="T48" fmla="*/ 6 w 501"/>
                    <a:gd name="T49" fmla="*/ 154 h 380"/>
                    <a:gd name="T50" fmla="*/ 8 w 501"/>
                    <a:gd name="T51" fmla="*/ 101 h 380"/>
                    <a:gd name="T52" fmla="*/ 10 w 501"/>
                    <a:gd name="T53" fmla="*/ 74 h 380"/>
                    <a:gd name="T54" fmla="*/ 2 w 501"/>
                    <a:gd name="T55" fmla="*/ 101 h 380"/>
                    <a:gd name="T56" fmla="*/ 2 w 501"/>
                    <a:gd name="T57" fmla="*/ 154 h 380"/>
                    <a:gd name="T58" fmla="*/ 12 w 501"/>
                    <a:gd name="T59" fmla="*/ 203 h 380"/>
                    <a:gd name="T60" fmla="*/ 31 w 501"/>
                    <a:gd name="T61" fmla="*/ 249 h 380"/>
                    <a:gd name="T62" fmla="*/ 59 w 501"/>
                    <a:gd name="T63" fmla="*/ 289 h 380"/>
                    <a:gd name="T64" fmla="*/ 92 w 501"/>
                    <a:gd name="T65" fmla="*/ 323 h 380"/>
                    <a:gd name="T66" fmla="*/ 131 w 501"/>
                    <a:gd name="T67" fmla="*/ 349 h 380"/>
                    <a:gd name="T68" fmla="*/ 177 w 501"/>
                    <a:gd name="T69" fmla="*/ 368 h 380"/>
                    <a:gd name="T70" fmla="*/ 226 w 501"/>
                    <a:gd name="T71" fmla="*/ 378 h 380"/>
                    <a:gd name="T72" fmla="*/ 277 w 501"/>
                    <a:gd name="T73" fmla="*/ 378 h 380"/>
                    <a:gd name="T74" fmla="*/ 327 w 501"/>
                    <a:gd name="T75" fmla="*/ 368 h 380"/>
                    <a:gd name="T76" fmla="*/ 370 w 501"/>
                    <a:gd name="T77" fmla="*/ 349 h 380"/>
                    <a:gd name="T78" fmla="*/ 410 w 501"/>
                    <a:gd name="T79" fmla="*/ 323 h 380"/>
                    <a:gd name="T80" fmla="*/ 444 w 501"/>
                    <a:gd name="T81" fmla="*/ 289 h 380"/>
                    <a:gd name="T82" fmla="*/ 471 w 501"/>
                    <a:gd name="T83" fmla="*/ 249 h 380"/>
                    <a:gd name="T84" fmla="*/ 490 w 501"/>
                    <a:gd name="T85" fmla="*/ 203 h 380"/>
                    <a:gd name="T86" fmla="*/ 501 w 501"/>
                    <a:gd name="T87" fmla="*/ 154 h 3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1"/>
                    <a:gd name="T133" fmla="*/ 0 h 380"/>
                    <a:gd name="T134" fmla="*/ 501 w 501"/>
                    <a:gd name="T135" fmla="*/ 380 h 3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1" h="380">
                      <a:moveTo>
                        <a:pt x="501" y="129"/>
                      </a:moveTo>
                      <a:lnTo>
                        <a:pt x="501" y="112"/>
                      </a:lnTo>
                      <a:lnTo>
                        <a:pt x="499" y="97"/>
                      </a:lnTo>
                      <a:lnTo>
                        <a:pt x="497" y="80"/>
                      </a:lnTo>
                      <a:lnTo>
                        <a:pt x="494" y="65"/>
                      </a:lnTo>
                      <a:lnTo>
                        <a:pt x="490" y="50"/>
                      </a:lnTo>
                      <a:lnTo>
                        <a:pt x="484" y="36"/>
                      </a:lnTo>
                      <a:lnTo>
                        <a:pt x="479" y="21"/>
                      </a:lnTo>
                      <a:lnTo>
                        <a:pt x="471" y="8"/>
                      </a:lnTo>
                      <a:lnTo>
                        <a:pt x="465" y="4"/>
                      </a:lnTo>
                      <a:lnTo>
                        <a:pt x="461" y="0"/>
                      </a:lnTo>
                      <a:lnTo>
                        <a:pt x="469" y="16"/>
                      </a:lnTo>
                      <a:lnTo>
                        <a:pt x="477" y="31"/>
                      </a:lnTo>
                      <a:lnTo>
                        <a:pt x="482" y="46"/>
                      </a:lnTo>
                      <a:lnTo>
                        <a:pt x="488" y="61"/>
                      </a:lnTo>
                      <a:lnTo>
                        <a:pt x="492" y="78"/>
                      </a:lnTo>
                      <a:lnTo>
                        <a:pt x="496" y="95"/>
                      </a:lnTo>
                      <a:lnTo>
                        <a:pt x="497" y="112"/>
                      </a:lnTo>
                      <a:lnTo>
                        <a:pt x="497" y="129"/>
                      </a:lnTo>
                      <a:lnTo>
                        <a:pt x="496" y="154"/>
                      </a:lnTo>
                      <a:lnTo>
                        <a:pt x="492" y="179"/>
                      </a:lnTo>
                      <a:lnTo>
                        <a:pt x="486" y="201"/>
                      </a:lnTo>
                      <a:lnTo>
                        <a:pt x="479" y="224"/>
                      </a:lnTo>
                      <a:lnTo>
                        <a:pt x="467" y="247"/>
                      </a:lnTo>
                      <a:lnTo>
                        <a:pt x="456" y="266"/>
                      </a:lnTo>
                      <a:lnTo>
                        <a:pt x="441" y="285"/>
                      </a:lnTo>
                      <a:lnTo>
                        <a:pt x="425" y="302"/>
                      </a:lnTo>
                      <a:lnTo>
                        <a:pt x="408" y="319"/>
                      </a:lnTo>
                      <a:lnTo>
                        <a:pt x="389" y="332"/>
                      </a:lnTo>
                      <a:lnTo>
                        <a:pt x="369" y="346"/>
                      </a:lnTo>
                      <a:lnTo>
                        <a:pt x="348" y="355"/>
                      </a:lnTo>
                      <a:lnTo>
                        <a:pt x="325" y="364"/>
                      </a:lnTo>
                      <a:lnTo>
                        <a:pt x="300" y="370"/>
                      </a:lnTo>
                      <a:lnTo>
                        <a:pt x="277" y="374"/>
                      </a:lnTo>
                      <a:lnTo>
                        <a:pt x="251" y="374"/>
                      </a:lnTo>
                      <a:lnTo>
                        <a:pt x="226" y="374"/>
                      </a:lnTo>
                      <a:lnTo>
                        <a:pt x="202" y="370"/>
                      </a:lnTo>
                      <a:lnTo>
                        <a:pt x="179" y="364"/>
                      </a:lnTo>
                      <a:lnTo>
                        <a:pt x="156" y="355"/>
                      </a:lnTo>
                      <a:lnTo>
                        <a:pt x="135" y="346"/>
                      </a:lnTo>
                      <a:lnTo>
                        <a:pt x="114" y="332"/>
                      </a:lnTo>
                      <a:lnTo>
                        <a:pt x="95" y="319"/>
                      </a:lnTo>
                      <a:lnTo>
                        <a:pt x="78" y="302"/>
                      </a:lnTo>
                      <a:lnTo>
                        <a:pt x="61" y="285"/>
                      </a:lnTo>
                      <a:lnTo>
                        <a:pt x="48" y="266"/>
                      </a:lnTo>
                      <a:lnTo>
                        <a:pt x="35" y="247"/>
                      </a:lnTo>
                      <a:lnTo>
                        <a:pt x="25" y="224"/>
                      </a:lnTo>
                      <a:lnTo>
                        <a:pt x="18" y="201"/>
                      </a:lnTo>
                      <a:lnTo>
                        <a:pt x="10" y="179"/>
                      </a:lnTo>
                      <a:lnTo>
                        <a:pt x="6" y="154"/>
                      </a:lnTo>
                      <a:lnTo>
                        <a:pt x="6" y="129"/>
                      </a:lnTo>
                      <a:lnTo>
                        <a:pt x="8" y="101"/>
                      </a:lnTo>
                      <a:lnTo>
                        <a:pt x="12" y="74"/>
                      </a:lnTo>
                      <a:lnTo>
                        <a:pt x="10" y="74"/>
                      </a:lnTo>
                      <a:lnTo>
                        <a:pt x="8" y="72"/>
                      </a:lnTo>
                      <a:lnTo>
                        <a:pt x="2" y="101"/>
                      </a:lnTo>
                      <a:lnTo>
                        <a:pt x="0" y="129"/>
                      </a:lnTo>
                      <a:lnTo>
                        <a:pt x="2" y="154"/>
                      </a:lnTo>
                      <a:lnTo>
                        <a:pt x="6" y="179"/>
                      </a:lnTo>
                      <a:lnTo>
                        <a:pt x="12" y="203"/>
                      </a:lnTo>
                      <a:lnTo>
                        <a:pt x="21" y="226"/>
                      </a:lnTo>
                      <a:lnTo>
                        <a:pt x="31" y="249"/>
                      </a:lnTo>
                      <a:lnTo>
                        <a:pt x="44" y="270"/>
                      </a:lnTo>
                      <a:lnTo>
                        <a:pt x="59" y="289"/>
                      </a:lnTo>
                      <a:lnTo>
                        <a:pt x="74" y="306"/>
                      </a:lnTo>
                      <a:lnTo>
                        <a:pt x="92" y="323"/>
                      </a:lnTo>
                      <a:lnTo>
                        <a:pt x="112" y="336"/>
                      </a:lnTo>
                      <a:lnTo>
                        <a:pt x="131" y="349"/>
                      </a:lnTo>
                      <a:lnTo>
                        <a:pt x="154" y="359"/>
                      </a:lnTo>
                      <a:lnTo>
                        <a:pt x="177" y="368"/>
                      </a:lnTo>
                      <a:lnTo>
                        <a:pt x="202" y="374"/>
                      </a:lnTo>
                      <a:lnTo>
                        <a:pt x="226" y="378"/>
                      </a:lnTo>
                      <a:lnTo>
                        <a:pt x="251" y="380"/>
                      </a:lnTo>
                      <a:lnTo>
                        <a:pt x="277" y="378"/>
                      </a:lnTo>
                      <a:lnTo>
                        <a:pt x="302" y="374"/>
                      </a:lnTo>
                      <a:lnTo>
                        <a:pt x="327" y="368"/>
                      </a:lnTo>
                      <a:lnTo>
                        <a:pt x="350" y="359"/>
                      </a:lnTo>
                      <a:lnTo>
                        <a:pt x="370" y="349"/>
                      </a:lnTo>
                      <a:lnTo>
                        <a:pt x="391" y="336"/>
                      </a:lnTo>
                      <a:lnTo>
                        <a:pt x="410" y="323"/>
                      </a:lnTo>
                      <a:lnTo>
                        <a:pt x="429" y="306"/>
                      </a:lnTo>
                      <a:lnTo>
                        <a:pt x="444" y="289"/>
                      </a:lnTo>
                      <a:lnTo>
                        <a:pt x="460" y="270"/>
                      </a:lnTo>
                      <a:lnTo>
                        <a:pt x="471" y="249"/>
                      </a:lnTo>
                      <a:lnTo>
                        <a:pt x="482" y="226"/>
                      </a:lnTo>
                      <a:lnTo>
                        <a:pt x="490" y="203"/>
                      </a:lnTo>
                      <a:lnTo>
                        <a:pt x="497" y="179"/>
                      </a:lnTo>
                      <a:lnTo>
                        <a:pt x="501" y="154"/>
                      </a:lnTo>
                      <a:lnTo>
                        <a:pt x="501" y="129"/>
                      </a:lnTo>
                      <a:close/>
                    </a:path>
                  </a:pathLst>
                </a:custGeom>
                <a:solidFill>
                  <a:srgbClr val="C9C9E2"/>
                </a:solidFill>
                <a:ln w="9525">
                  <a:noFill/>
                  <a:round/>
                  <a:headEnd/>
                  <a:tailEnd/>
                </a:ln>
              </p:spPr>
              <p:txBody>
                <a:bodyPr/>
                <a:lstStyle/>
                <a:p>
                  <a:endParaRPr lang="en-US"/>
                </a:p>
              </p:txBody>
            </p:sp>
            <p:sp>
              <p:nvSpPr>
                <p:cNvPr id="22072" name="Freeform 651"/>
                <p:cNvSpPr>
                  <a:spLocks/>
                </p:cNvSpPr>
                <p:nvPr/>
              </p:nvSpPr>
              <p:spPr bwMode="auto">
                <a:xfrm>
                  <a:off x="1591" y="2142"/>
                  <a:ext cx="495" cy="379"/>
                </a:xfrm>
                <a:custGeom>
                  <a:avLst/>
                  <a:gdLst>
                    <a:gd name="T0" fmla="*/ 495 w 495"/>
                    <a:gd name="T1" fmla="*/ 113 h 379"/>
                    <a:gd name="T2" fmla="*/ 490 w 495"/>
                    <a:gd name="T3" fmla="*/ 81 h 379"/>
                    <a:gd name="T4" fmla="*/ 482 w 495"/>
                    <a:gd name="T5" fmla="*/ 49 h 379"/>
                    <a:gd name="T6" fmla="*/ 469 w 495"/>
                    <a:gd name="T7" fmla="*/ 18 h 379"/>
                    <a:gd name="T8" fmla="*/ 457 w 495"/>
                    <a:gd name="T9" fmla="*/ 1 h 379"/>
                    <a:gd name="T10" fmla="*/ 454 w 495"/>
                    <a:gd name="T11" fmla="*/ 0 h 379"/>
                    <a:gd name="T12" fmla="*/ 461 w 495"/>
                    <a:gd name="T13" fmla="*/ 13 h 379"/>
                    <a:gd name="T14" fmla="*/ 476 w 495"/>
                    <a:gd name="T15" fmla="*/ 45 h 379"/>
                    <a:gd name="T16" fmla="*/ 486 w 495"/>
                    <a:gd name="T17" fmla="*/ 77 h 379"/>
                    <a:gd name="T18" fmla="*/ 490 w 495"/>
                    <a:gd name="T19" fmla="*/ 111 h 379"/>
                    <a:gd name="T20" fmla="*/ 490 w 495"/>
                    <a:gd name="T21" fmla="*/ 155 h 379"/>
                    <a:gd name="T22" fmla="*/ 480 w 495"/>
                    <a:gd name="T23" fmla="*/ 202 h 379"/>
                    <a:gd name="T24" fmla="*/ 461 w 495"/>
                    <a:gd name="T25" fmla="*/ 246 h 379"/>
                    <a:gd name="T26" fmla="*/ 435 w 495"/>
                    <a:gd name="T27" fmla="*/ 286 h 379"/>
                    <a:gd name="T28" fmla="*/ 402 w 495"/>
                    <a:gd name="T29" fmla="*/ 318 h 379"/>
                    <a:gd name="T30" fmla="*/ 365 w 495"/>
                    <a:gd name="T31" fmla="*/ 345 h 379"/>
                    <a:gd name="T32" fmla="*/ 321 w 495"/>
                    <a:gd name="T33" fmla="*/ 362 h 379"/>
                    <a:gd name="T34" fmla="*/ 272 w 495"/>
                    <a:gd name="T35" fmla="*/ 373 h 379"/>
                    <a:gd name="T36" fmla="*/ 222 w 495"/>
                    <a:gd name="T37" fmla="*/ 373 h 379"/>
                    <a:gd name="T38" fmla="*/ 175 w 495"/>
                    <a:gd name="T39" fmla="*/ 362 h 379"/>
                    <a:gd name="T40" fmla="*/ 131 w 495"/>
                    <a:gd name="T41" fmla="*/ 345 h 379"/>
                    <a:gd name="T42" fmla="*/ 93 w 495"/>
                    <a:gd name="T43" fmla="*/ 318 h 379"/>
                    <a:gd name="T44" fmla="*/ 59 w 495"/>
                    <a:gd name="T45" fmla="*/ 286 h 379"/>
                    <a:gd name="T46" fmla="*/ 34 w 495"/>
                    <a:gd name="T47" fmla="*/ 246 h 379"/>
                    <a:gd name="T48" fmla="*/ 15 w 495"/>
                    <a:gd name="T49" fmla="*/ 202 h 379"/>
                    <a:gd name="T50" fmla="*/ 6 w 495"/>
                    <a:gd name="T51" fmla="*/ 155 h 379"/>
                    <a:gd name="T52" fmla="*/ 6 w 495"/>
                    <a:gd name="T53" fmla="*/ 102 h 379"/>
                    <a:gd name="T54" fmla="*/ 8 w 495"/>
                    <a:gd name="T55" fmla="*/ 75 h 379"/>
                    <a:gd name="T56" fmla="*/ 0 w 495"/>
                    <a:gd name="T57" fmla="*/ 102 h 379"/>
                    <a:gd name="T58" fmla="*/ 0 w 495"/>
                    <a:gd name="T59" fmla="*/ 155 h 379"/>
                    <a:gd name="T60" fmla="*/ 10 w 495"/>
                    <a:gd name="T61" fmla="*/ 204 h 379"/>
                    <a:gd name="T62" fmla="*/ 29 w 495"/>
                    <a:gd name="T63" fmla="*/ 248 h 379"/>
                    <a:gd name="T64" fmla="*/ 55 w 495"/>
                    <a:gd name="T65" fmla="*/ 288 h 379"/>
                    <a:gd name="T66" fmla="*/ 89 w 495"/>
                    <a:gd name="T67" fmla="*/ 322 h 379"/>
                    <a:gd name="T68" fmla="*/ 129 w 495"/>
                    <a:gd name="T69" fmla="*/ 348 h 379"/>
                    <a:gd name="T70" fmla="*/ 173 w 495"/>
                    <a:gd name="T71" fmla="*/ 367 h 379"/>
                    <a:gd name="T72" fmla="*/ 222 w 495"/>
                    <a:gd name="T73" fmla="*/ 377 h 379"/>
                    <a:gd name="T74" fmla="*/ 273 w 495"/>
                    <a:gd name="T75" fmla="*/ 377 h 379"/>
                    <a:gd name="T76" fmla="*/ 321 w 495"/>
                    <a:gd name="T77" fmla="*/ 367 h 379"/>
                    <a:gd name="T78" fmla="*/ 366 w 495"/>
                    <a:gd name="T79" fmla="*/ 348 h 379"/>
                    <a:gd name="T80" fmla="*/ 406 w 495"/>
                    <a:gd name="T81" fmla="*/ 322 h 379"/>
                    <a:gd name="T82" fmla="*/ 438 w 495"/>
                    <a:gd name="T83" fmla="*/ 288 h 379"/>
                    <a:gd name="T84" fmla="*/ 465 w 495"/>
                    <a:gd name="T85" fmla="*/ 248 h 379"/>
                    <a:gd name="T86" fmla="*/ 484 w 495"/>
                    <a:gd name="T87" fmla="*/ 204 h 379"/>
                    <a:gd name="T88" fmla="*/ 493 w 495"/>
                    <a:gd name="T89" fmla="*/ 155 h 3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5"/>
                    <a:gd name="T136" fmla="*/ 0 h 379"/>
                    <a:gd name="T137" fmla="*/ 495 w 495"/>
                    <a:gd name="T138" fmla="*/ 379 h 3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5" h="379">
                      <a:moveTo>
                        <a:pt x="495" y="130"/>
                      </a:moveTo>
                      <a:lnTo>
                        <a:pt x="495" y="113"/>
                      </a:lnTo>
                      <a:lnTo>
                        <a:pt x="493" y="96"/>
                      </a:lnTo>
                      <a:lnTo>
                        <a:pt x="490" y="81"/>
                      </a:lnTo>
                      <a:lnTo>
                        <a:pt x="486" y="64"/>
                      </a:lnTo>
                      <a:lnTo>
                        <a:pt x="482" y="49"/>
                      </a:lnTo>
                      <a:lnTo>
                        <a:pt x="476" y="34"/>
                      </a:lnTo>
                      <a:lnTo>
                        <a:pt x="469" y="18"/>
                      </a:lnTo>
                      <a:lnTo>
                        <a:pt x="461" y="5"/>
                      </a:lnTo>
                      <a:lnTo>
                        <a:pt x="457" y="1"/>
                      </a:lnTo>
                      <a:lnTo>
                        <a:pt x="454" y="0"/>
                      </a:lnTo>
                      <a:lnTo>
                        <a:pt x="461" y="13"/>
                      </a:lnTo>
                      <a:lnTo>
                        <a:pt x="469" y="28"/>
                      </a:lnTo>
                      <a:lnTo>
                        <a:pt x="476" y="45"/>
                      </a:lnTo>
                      <a:lnTo>
                        <a:pt x="480" y="60"/>
                      </a:lnTo>
                      <a:lnTo>
                        <a:pt x="486" y="77"/>
                      </a:lnTo>
                      <a:lnTo>
                        <a:pt x="488" y="94"/>
                      </a:lnTo>
                      <a:lnTo>
                        <a:pt x="490" y="111"/>
                      </a:lnTo>
                      <a:lnTo>
                        <a:pt x="492" y="130"/>
                      </a:lnTo>
                      <a:lnTo>
                        <a:pt x="490" y="155"/>
                      </a:lnTo>
                      <a:lnTo>
                        <a:pt x="486" y="180"/>
                      </a:lnTo>
                      <a:lnTo>
                        <a:pt x="480" y="202"/>
                      </a:lnTo>
                      <a:lnTo>
                        <a:pt x="473" y="225"/>
                      </a:lnTo>
                      <a:lnTo>
                        <a:pt x="461" y="246"/>
                      </a:lnTo>
                      <a:lnTo>
                        <a:pt x="450" y="267"/>
                      </a:lnTo>
                      <a:lnTo>
                        <a:pt x="435" y="286"/>
                      </a:lnTo>
                      <a:lnTo>
                        <a:pt x="420" y="303"/>
                      </a:lnTo>
                      <a:lnTo>
                        <a:pt x="402" y="318"/>
                      </a:lnTo>
                      <a:lnTo>
                        <a:pt x="383" y="331"/>
                      </a:lnTo>
                      <a:lnTo>
                        <a:pt x="365" y="345"/>
                      </a:lnTo>
                      <a:lnTo>
                        <a:pt x="342" y="354"/>
                      </a:lnTo>
                      <a:lnTo>
                        <a:pt x="321" y="362"/>
                      </a:lnTo>
                      <a:lnTo>
                        <a:pt x="296" y="369"/>
                      </a:lnTo>
                      <a:lnTo>
                        <a:pt x="272" y="373"/>
                      </a:lnTo>
                      <a:lnTo>
                        <a:pt x="247" y="373"/>
                      </a:lnTo>
                      <a:lnTo>
                        <a:pt x="222" y="373"/>
                      </a:lnTo>
                      <a:lnTo>
                        <a:pt x="198" y="369"/>
                      </a:lnTo>
                      <a:lnTo>
                        <a:pt x="175" y="362"/>
                      </a:lnTo>
                      <a:lnTo>
                        <a:pt x="152" y="354"/>
                      </a:lnTo>
                      <a:lnTo>
                        <a:pt x="131" y="345"/>
                      </a:lnTo>
                      <a:lnTo>
                        <a:pt x="112" y="331"/>
                      </a:lnTo>
                      <a:lnTo>
                        <a:pt x="93" y="318"/>
                      </a:lnTo>
                      <a:lnTo>
                        <a:pt x="76" y="303"/>
                      </a:lnTo>
                      <a:lnTo>
                        <a:pt x="59" y="286"/>
                      </a:lnTo>
                      <a:lnTo>
                        <a:pt x="46" y="267"/>
                      </a:lnTo>
                      <a:lnTo>
                        <a:pt x="34" y="246"/>
                      </a:lnTo>
                      <a:lnTo>
                        <a:pt x="23" y="225"/>
                      </a:lnTo>
                      <a:lnTo>
                        <a:pt x="15" y="202"/>
                      </a:lnTo>
                      <a:lnTo>
                        <a:pt x="10" y="180"/>
                      </a:lnTo>
                      <a:lnTo>
                        <a:pt x="6" y="155"/>
                      </a:lnTo>
                      <a:lnTo>
                        <a:pt x="4" y="130"/>
                      </a:lnTo>
                      <a:lnTo>
                        <a:pt x="6" y="102"/>
                      </a:lnTo>
                      <a:lnTo>
                        <a:pt x="10" y="75"/>
                      </a:lnTo>
                      <a:lnTo>
                        <a:pt x="8" y="75"/>
                      </a:lnTo>
                      <a:lnTo>
                        <a:pt x="6" y="75"/>
                      </a:lnTo>
                      <a:lnTo>
                        <a:pt x="0" y="102"/>
                      </a:lnTo>
                      <a:lnTo>
                        <a:pt x="0" y="130"/>
                      </a:lnTo>
                      <a:lnTo>
                        <a:pt x="0" y="155"/>
                      </a:lnTo>
                      <a:lnTo>
                        <a:pt x="4" y="180"/>
                      </a:lnTo>
                      <a:lnTo>
                        <a:pt x="10" y="204"/>
                      </a:lnTo>
                      <a:lnTo>
                        <a:pt x="19" y="227"/>
                      </a:lnTo>
                      <a:lnTo>
                        <a:pt x="29" y="248"/>
                      </a:lnTo>
                      <a:lnTo>
                        <a:pt x="42" y="269"/>
                      </a:lnTo>
                      <a:lnTo>
                        <a:pt x="55" y="288"/>
                      </a:lnTo>
                      <a:lnTo>
                        <a:pt x="72" y="305"/>
                      </a:lnTo>
                      <a:lnTo>
                        <a:pt x="89" y="322"/>
                      </a:lnTo>
                      <a:lnTo>
                        <a:pt x="108" y="335"/>
                      </a:lnTo>
                      <a:lnTo>
                        <a:pt x="129" y="348"/>
                      </a:lnTo>
                      <a:lnTo>
                        <a:pt x="150" y="358"/>
                      </a:lnTo>
                      <a:lnTo>
                        <a:pt x="173" y="367"/>
                      </a:lnTo>
                      <a:lnTo>
                        <a:pt x="198" y="373"/>
                      </a:lnTo>
                      <a:lnTo>
                        <a:pt x="222" y="377"/>
                      </a:lnTo>
                      <a:lnTo>
                        <a:pt x="247" y="379"/>
                      </a:lnTo>
                      <a:lnTo>
                        <a:pt x="273" y="377"/>
                      </a:lnTo>
                      <a:lnTo>
                        <a:pt x="298" y="373"/>
                      </a:lnTo>
                      <a:lnTo>
                        <a:pt x="321" y="367"/>
                      </a:lnTo>
                      <a:lnTo>
                        <a:pt x="344" y="358"/>
                      </a:lnTo>
                      <a:lnTo>
                        <a:pt x="366" y="348"/>
                      </a:lnTo>
                      <a:lnTo>
                        <a:pt x="385" y="335"/>
                      </a:lnTo>
                      <a:lnTo>
                        <a:pt x="406" y="322"/>
                      </a:lnTo>
                      <a:lnTo>
                        <a:pt x="423" y="305"/>
                      </a:lnTo>
                      <a:lnTo>
                        <a:pt x="438" y="288"/>
                      </a:lnTo>
                      <a:lnTo>
                        <a:pt x="454" y="269"/>
                      </a:lnTo>
                      <a:lnTo>
                        <a:pt x="465" y="248"/>
                      </a:lnTo>
                      <a:lnTo>
                        <a:pt x="476" y="227"/>
                      </a:lnTo>
                      <a:lnTo>
                        <a:pt x="484" y="204"/>
                      </a:lnTo>
                      <a:lnTo>
                        <a:pt x="490" y="180"/>
                      </a:lnTo>
                      <a:lnTo>
                        <a:pt x="493" y="155"/>
                      </a:lnTo>
                      <a:lnTo>
                        <a:pt x="495" y="130"/>
                      </a:lnTo>
                      <a:close/>
                    </a:path>
                  </a:pathLst>
                </a:custGeom>
                <a:solidFill>
                  <a:srgbClr val="C9C9E2"/>
                </a:solidFill>
                <a:ln w="9525">
                  <a:noFill/>
                  <a:round/>
                  <a:headEnd/>
                  <a:tailEnd/>
                </a:ln>
              </p:spPr>
              <p:txBody>
                <a:bodyPr/>
                <a:lstStyle/>
                <a:p>
                  <a:endParaRPr lang="en-US"/>
                </a:p>
              </p:txBody>
            </p:sp>
            <p:sp>
              <p:nvSpPr>
                <p:cNvPr id="22073" name="Freeform 652"/>
                <p:cNvSpPr>
                  <a:spLocks/>
                </p:cNvSpPr>
                <p:nvPr/>
              </p:nvSpPr>
              <p:spPr bwMode="auto">
                <a:xfrm>
                  <a:off x="1593" y="2138"/>
                  <a:ext cx="491" cy="379"/>
                </a:xfrm>
                <a:custGeom>
                  <a:avLst/>
                  <a:gdLst>
                    <a:gd name="T0" fmla="*/ 491 w 491"/>
                    <a:gd name="T1" fmla="*/ 117 h 379"/>
                    <a:gd name="T2" fmla="*/ 486 w 491"/>
                    <a:gd name="T3" fmla="*/ 83 h 379"/>
                    <a:gd name="T4" fmla="*/ 476 w 491"/>
                    <a:gd name="T5" fmla="*/ 51 h 379"/>
                    <a:gd name="T6" fmla="*/ 463 w 491"/>
                    <a:gd name="T7" fmla="*/ 21 h 379"/>
                    <a:gd name="T8" fmla="*/ 454 w 491"/>
                    <a:gd name="T9" fmla="*/ 5 h 379"/>
                    <a:gd name="T10" fmla="*/ 450 w 491"/>
                    <a:gd name="T11" fmla="*/ 2 h 379"/>
                    <a:gd name="T12" fmla="*/ 455 w 491"/>
                    <a:gd name="T13" fmla="*/ 15 h 379"/>
                    <a:gd name="T14" fmla="*/ 471 w 491"/>
                    <a:gd name="T15" fmla="*/ 47 h 379"/>
                    <a:gd name="T16" fmla="*/ 480 w 491"/>
                    <a:gd name="T17" fmla="*/ 79 h 379"/>
                    <a:gd name="T18" fmla="*/ 486 w 491"/>
                    <a:gd name="T19" fmla="*/ 115 h 379"/>
                    <a:gd name="T20" fmla="*/ 486 w 491"/>
                    <a:gd name="T21" fmla="*/ 159 h 379"/>
                    <a:gd name="T22" fmla="*/ 476 w 491"/>
                    <a:gd name="T23" fmla="*/ 206 h 379"/>
                    <a:gd name="T24" fmla="*/ 457 w 491"/>
                    <a:gd name="T25" fmla="*/ 248 h 379"/>
                    <a:gd name="T26" fmla="*/ 431 w 491"/>
                    <a:gd name="T27" fmla="*/ 288 h 379"/>
                    <a:gd name="T28" fmla="*/ 399 w 491"/>
                    <a:gd name="T29" fmla="*/ 320 h 379"/>
                    <a:gd name="T30" fmla="*/ 361 w 491"/>
                    <a:gd name="T31" fmla="*/ 347 h 379"/>
                    <a:gd name="T32" fmla="*/ 317 w 491"/>
                    <a:gd name="T33" fmla="*/ 364 h 379"/>
                    <a:gd name="T34" fmla="*/ 270 w 491"/>
                    <a:gd name="T35" fmla="*/ 373 h 379"/>
                    <a:gd name="T36" fmla="*/ 220 w 491"/>
                    <a:gd name="T37" fmla="*/ 373 h 379"/>
                    <a:gd name="T38" fmla="*/ 175 w 491"/>
                    <a:gd name="T39" fmla="*/ 364 h 379"/>
                    <a:gd name="T40" fmla="*/ 131 w 491"/>
                    <a:gd name="T41" fmla="*/ 347 h 379"/>
                    <a:gd name="T42" fmla="*/ 91 w 491"/>
                    <a:gd name="T43" fmla="*/ 320 h 379"/>
                    <a:gd name="T44" fmla="*/ 59 w 491"/>
                    <a:gd name="T45" fmla="*/ 288 h 379"/>
                    <a:gd name="T46" fmla="*/ 34 w 491"/>
                    <a:gd name="T47" fmla="*/ 248 h 379"/>
                    <a:gd name="T48" fmla="*/ 15 w 491"/>
                    <a:gd name="T49" fmla="*/ 206 h 379"/>
                    <a:gd name="T50" fmla="*/ 6 w 491"/>
                    <a:gd name="T51" fmla="*/ 159 h 379"/>
                    <a:gd name="T52" fmla="*/ 6 w 491"/>
                    <a:gd name="T53" fmla="*/ 108 h 379"/>
                    <a:gd name="T54" fmla="*/ 8 w 491"/>
                    <a:gd name="T55" fmla="*/ 79 h 379"/>
                    <a:gd name="T56" fmla="*/ 2 w 491"/>
                    <a:gd name="T57" fmla="*/ 106 h 379"/>
                    <a:gd name="T58" fmla="*/ 0 w 491"/>
                    <a:gd name="T59" fmla="*/ 159 h 379"/>
                    <a:gd name="T60" fmla="*/ 12 w 491"/>
                    <a:gd name="T61" fmla="*/ 206 h 379"/>
                    <a:gd name="T62" fmla="*/ 29 w 491"/>
                    <a:gd name="T63" fmla="*/ 252 h 379"/>
                    <a:gd name="T64" fmla="*/ 55 w 491"/>
                    <a:gd name="T65" fmla="*/ 290 h 379"/>
                    <a:gd name="T66" fmla="*/ 89 w 491"/>
                    <a:gd name="T67" fmla="*/ 324 h 379"/>
                    <a:gd name="T68" fmla="*/ 129 w 491"/>
                    <a:gd name="T69" fmla="*/ 351 h 379"/>
                    <a:gd name="T70" fmla="*/ 173 w 491"/>
                    <a:gd name="T71" fmla="*/ 369 h 379"/>
                    <a:gd name="T72" fmla="*/ 220 w 491"/>
                    <a:gd name="T73" fmla="*/ 379 h 379"/>
                    <a:gd name="T74" fmla="*/ 271 w 491"/>
                    <a:gd name="T75" fmla="*/ 379 h 379"/>
                    <a:gd name="T76" fmla="*/ 319 w 491"/>
                    <a:gd name="T77" fmla="*/ 369 h 379"/>
                    <a:gd name="T78" fmla="*/ 363 w 491"/>
                    <a:gd name="T79" fmla="*/ 351 h 379"/>
                    <a:gd name="T80" fmla="*/ 402 w 491"/>
                    <a:gd name="T81" fmla="*/ 324 h 379"/>
                    <a:gd name="T82" fmla="*/ 435 w 491"/>
                    <a:gd name="T83" fmla="*/ 290 h 379"/>
                    <a:gd name="T84" fmla="*/ 461 w 491"/>
                    <a:gd name="T85" fmla="*/ 252 h 379"/>
                    <a:gd name="T86" fmla="*/ 480 w 491"/>
                    <a:gd name="T87" fmla="*/ 206 h 379"/>
                    <a:gd name="T88" fmla="*/ 490 w 491"/>
                    <a:gd name="T89" fmla="*/ 159 h 3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1"/>
                    <a:gd name="T136" fmla="*/ 0 h 379"/>
                    <a:gd name="T137" fmla="*/ 491 w 491"/>
                    <a:gd name="T138" fmla="*/ 379 h 37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1" h="379">
                      <a:moveTo>
                        <a:pt x="491" y="134"/>
                      </a:moveTo>
                      <a:lnTo>
                        <a:pt x="491" y="117"/>
                      </a:lnTo>
                      <a:lnTo>
                        <a:pt x="490" y="100"/>
                      </a:lnTo>
                      <a:lnTo>
                        <a:pt x="486" y="83"/>
                      </a:lnTo>
                      <a:lnTo>
                        <a:pt x="482" y="66"/>
                      </a:lnTo>
                      <a:lnTo>
                        <a:pt x="476" y="51"/>
                      </a:lnTo>
                      <a:lnTo>
                        <a:pt x="471" y="36"/>
                      </a:lnTo>
                      <a:lnTo>
                        <a:pt x="463" y="21"/>
                      </a:lnTo>
                      <a:lnTo>
                        <a:pt x="455" y="5"/>
                      </a:lnTo>
                      <a:lnTo>
                        <a:pt x="454" y="5"/>
                      </a:lnTo>
                      <a:lnTo>
                        <a:pt x="452" y="4"/>
                      </a:lnTo>
                      <a:lnTo>
                        <a:pt x="450" y="2"/>
                      </a:lnTo>
                      <a:lnTo>
                        <a:pt x="446" y="0"/>
                      </a:lnTo>
                      <a:lnTo>
                        <a:pt x="455" y="15"/>
                      </a:lnTo>
                      <a:lnTo>
                        <a:pt x="463" y="30"/>
                      </a:lnTo>
                      <a:lnTo>
                        <a:pt x="471" y="47"/>
                      </a:lnTo>
                      <a:lnTo>
                        <a:pt x="476" y="62"/>
                      </a:lnTo>
                      <a:lnTo>
                        <a:pt x="480" y="79"/>
                      </a:lnTo>
                      <a:lnTo>
                        <a:pt x="484" y="98"/>
                      </a:lnTo>
                      <a:lnTo>
                        <a:pt x="486" y="115"/>
                      </a:lnTo>
                      <a:lnTo>
                        <a:pt x="486" y="134"/>
                      </a:lnTo>
                      <a:lnTo>
                        <a:pt x="486" y="159"/>
                      </a:lnTo>
                      <a:lnTo>
                        <a:pt x="482" y="182"/>
                      </a:lnTo>
                      <a:lnTo>
                        <a:pt x="476" y="206"/>
                      </a:lnTo>
                      <a:lnTo>
                        <a:pt x="467" y="227"/>
                      </a:lnTo>
                      <a:lnTo>
                        <a:pt x="457" y="248"/>
                      </a:lnTo>
                      <a:lnTo>
                        <a:pt x="446" y="269"/>
                      </a:lnTo>
                      <a:lnTo>
                        <a:pt x="431" y="288"/>
                      </a:lnTo>
                      <a:lnTo>
                        <a:pt x="416" y="305"/>
                      </a:lnTo>
                      <a:lnTo>
                        <a:pt x="399" y="320"/>
                      </a:lnTo>
                      <a:lnTo>
                        <a:pt x="380" y="333"/>
                      </a:lnTo>
                      <a:lnTo>
                        <a:pt x="361" y="347"/>
                      </a:lnTo>
                      <a:lnTo>
                        <a:pt x="340" y="356"/>
                      </a:lnTo>
                      <a:lnTo>
                        <a:pt x="317" y="364"/>
                      </a:lnTo>
                      <a:lnTo>
                        <a:pt x="294" y="369"/>
                      </a:lnTo>
                      <a:lnTo>
                        <a:pt x="270" y="373"/>
                      </a:lnTo>
                      <a:lnTo>
                        <a:pt x="245" y="375"/>
                      </a:lnTo>
                      <a:lnTo>
                        <a:pt x="220" y="373"/>
                      </a:lnTo>
                      <a:lnTo>
                        <a:pt x="197" y="369"/>
                      </a:lnTo>
                      <a:lnTo>
                        <a:pt x="175" y="364"/>
                      </a:lnTo>
                      <a:lnTo>
                        <a:pt x="152" y="356"/>
                      </a:lnTo>
                      <a:lnTo>
                        <a:pt x="131" y="347"/>
                      </a:lnTo>
                      <a:lnTo>
                        <a:pt x="110" y="333"/>
                      </a:lnTo>
                      <a:lnTo>
                        <a:pt x="91" y="320"/>
                      </a:lnTo>
                      <a:lnTo>
                        <a:pt x="74" y="305"/>
                      </a:lnTo>
                      <a:lnTo>
                        <a:pt x="59" y="288"/>
                      </a:lnTo>
                      <a:lnTo>
                        <a:pt x="46" y="269"/>
                      </a:lnTo>
                      <a:lnTo>
                        <a:pt x="34" y="248"/>
                      </a:lnTo>
                      <a:lnTo>
                        <a:pt x="23" y="227"/>
                      </a:lnTo>
                      <a:lnTo>
                        <a:pt x="15" y="206"/>
                      </a:lnTo>
                      <a:lnTo>
                        <a:pt x="10" y="182"/>
                      </a:lnTo>
                      <a:lnTo>
                        <a:pt x="6" y="159"/>
                      </a:lnTo>
                      <a:lnTo>
                        <a:pt x="4" y="134"/>
                      </a:lnTo>
                      <a:lnTo>
                        <a:pt x="6" y="108"/>
                      </a:lnTo>
                      <a:lnTo>
                        <a:pt x="10" y="81"/>
                      </a:lnTo>
                      <a:lnTo>
                        <a:pt x="8" y="79"/>
                      </a:lnTo>
                      <a:lnTo>
                        <a:pt x="6" y="79"/>
                      </a:lnTo>
                      <a:lnTo>
                        <a:pt x="2" y="106"/>
                      </a:lnTo>
                      <a:lnTo>
                        <a:pt x="0" y="134"/>
                      </a:lnTo>
                      <a:lnTo>
                        <a:pt x="0" y="159"/>
                      </a:lnTo>
                      <a:lnTo>
                        <a:pt x="4" y="184"/>
                      </a:lnTo>
                      <a:lnTo>
                        <a:pt x="12" y="206"/>
                      </a:lnTo>
                      <a:lnTo>
                        <a:pt x="19" y="229"/>
                      </a:lnTo>
                      <a:lnTo>
                        <a:pt x="29" y="252"/>
                      </a:lnTo>
                      <a:lnTo>
                        <a:pt x="42" y="271"/>
                      </a:lnTo>
                      <a:lnTo>
                        <a:pt x="55" y="290"/>
                      </a:lnTo>
                      <a:lnTo>
                        <a:pt x="72" y="307"/>
                      </a:lnTo>
                      <a:lnTo>
                        <a:pt x="89" y="324"/>
                      </a:lnTo>
                      <a:lnTo>
                        <a:pt x="108" y="337"/>
                      </a:lnTo>
                      <a:lnTo>
                        <a:pt x="129" y="351"/>
                      </a:lnTo>
                      <a:lnTo>
                        <a:pt x="150" y="360"/>
                      </a:lnTo>
                      <a:lnTo>
                        <a:pt x="173" y="369"/>
                      </a:lnTo>
                      <a:lnTo>
                        <a:pt x="196" y="375"/>
                      </a:lnTo>
                      <a:lnTo>
                        <a:pt x="220" y="379"/>
                      </a:lnTo>
                      <a:lnTo>
                        <a:pt x="245" y="379"/>
                      </a:lnTo>
                      <a:lnTo>
                        <a:pt x="271" y="379"/>
                      </a:lnTo>
                      <a:lnTo>
                        <a:pt x="294" y="375"/>
                      </a:lnTo>
                      <a:lnTo>
                        <a:pt x="319" y="369"/>
                      </a:lnTo>
                      <a:lnTo>
                        <a:pt x="342" y="360"/>
                      </a:lnTo>
                      <a:lnTo>
                        <a:pt x="363" y="351"/>
                      </a:lnTo>
                      <a:lnTo>
                        <a:pt x="383" y="337"/>
                      </a:lnTo>
                      <a:lnTo>
                        <a:pt x="402" y="324"/>
                      </a:lnTo>
                      <a:lnTo>
                        <a:pt x="419" y="307"/>
                      </a:lnTo>
                      <a:lnTo>
                        <a:pt x="435" y="290"/>
                      </a:lnTo>
                      <a:lnTo>
                        <a:pt x="450" y="271"/>
                      </a:lnTo>
                      <a:lnTo>
                        <a:pt x="461" y="252"/>
                      </a:lnTo>
                      <a:lnTo>
                        <a:pt x="473" y="229"/>
                      </a:lnTo>
                      <a:lnTo>
                        <a:pt x="480" y="206"/>
                      </a:lnTo>
                      <a:lnTo>
                        <a:pt x="486" y="184"/>
                      </a:lnTo>
                      <a:lnTo>
                        <a:pt x="490" y="159"/>
                      </a:lnTo>
                      <a:lnTo>
                        <a:pt x="491" y="134"/>
                      </a:lnTo>
                      <a:close/>
                    </a:path>
                  </a:pathLst>
                </a:custGeom>
                <a:solidFill>
                  <a:srgbClr val="CBCAE2"/>
                </a:solidFill>
                <a:ln w="9525">
                  <a:noFill/>
                  <a:round/>
                  <a:headEnd/>
                  <a:tailEnd/>
                </a:ln>
              </p:spPr>
              <p:txBody>
                <a:bodyPr/>
                <a:lstStyle/>
                <a:p>
                  <a:endParaRPr lang="en-US"/>
                </a:p>
              </p:txBody>
            </p:sp>
            <p:sp>
              <p:nvSpPr>
                <p:cNvPr id="22074" name="Freeform 653"/>
                <p:cNvSpPr>
                  <a:spLocks/>
                </p:cNvSpPr>
                <p:nvPr/>
              </p:nvSpPr>
              <p:spPr bwMode="auto">
                <a:xfrm>
                  <a:off x="1595" y="2136"/>
                  <a:ext cx="488" cy="379"/>
                </a:xfrm>
                <a:custGeom>
                  <a:avLst/>
                  <a:gdLst>
                    <a:gd name="T0" fmla="*/ 486 w 488"/>
                    <a:gd name="T1" fmla="*/ 117 h 379"/>
                    <a:gd name="T2" fmla="*/ 482 w 488"/>
                    <a:gd name="T3" fmla="*/ 83 h 379"/>
                    <a:gd name="T4" fmla="*/ 472 w 488"/>
                    <a:gd name="T5" fmla="*/ 51 h 379"/>
                    <a:gd name="T6" fmla="*/ 457 w 488"/>
                    <a:gd name="T7" fmla="*/ 19 h 379"/>
                    <a:gd name="T8" fmla="*/ 444 w 488"/>
                    <a:gd name="T9" fmla="*/ 4 h 379"/>
                    <a:gd name="T10" fmla="*/ 450 w 488"/>
                    <a:gd name="T11" fmla="*/ 13 h 379"/>
                    <a:gd name="T12" fmla="*/ 465 w 488"/>
                    <a:gd name="T13" fmla="*/ 45 h 379"/>
                    <a:gd name="T14" fmla="*/ 476 w 488"/>
                    <a:gd name="T15" fmla="*/ 81 h 379"/>
                    <a:gd name="T16" fmla="*/ 482 w 488"/>
                    <a:gd name="T17" fmla="*/ 117 h 379"/>
                    <a:gd name="T18" fmla="*/ 482 w 488"/>
                    <a:gd name="T19" fmla="*/ 161 h 379"/>
                    <a:gd name="T20" fmla="*/ 472 w 488"/>
                    <a:gd name="T21" fmla="*/ 207 h 379"/>
                    <a:gd name="T22" fmla="*/ 453 w 488"/>
                    <a:gd name="T23" fmla="*/ 250 h 379"/>
                    <a:gd name="T24" fmla="*/ 429 w 488"/>
                    <a:gd name="T25" fmla="*/ 288 h 379"/>
                    <a:gd name="T26" fmla="*/ 395 w 488"/>
                    <a:gd name="T27" fmla="*/ 320 h 379"/>
                    <a:gd name="T28" fmla="*/ 357 w 488"/>
                    <a:gd name="T29" fmla="*/ 347 h 379"/>
                    <a:gd name="T30" fmla="*/ 315 w 488"/>
                    <a:gd name="T31" fmla="*/ 364 h 379"/>
                    <a:gd name="T32" fmla="*/ 268 w 488"/>
                    <a:gd name="T33" fmla="*/ 373 h 379"/>
                    <a:gd name="T34" fmla="*/ 218 w 488"/>
                    <a:gd name="T35" fmla="*/ 373 h 379"/>
                    <a:gd name="T36" fmla="*/ 173 w 488"/>
                    <a:gd name="T37" fmla="*/ 364 h 379"/>
                    <a:gd name="T38" fmla="*/ 129 w 488"/>
                    <a:gd name="T39" fmla="*/ 347 h 379"/>
                    <a:gd name="T40" fmla="*/ 91 w 488"/>
                    <a:gd name="T41" fmla="*/ 320 h 379"/>
                    <a:gd name="T42" fmla="*/ 59 w 488"/>
                    <a:gd name="T43" fmla="*/ 288 h 379"/>
                    <a:gd name="T44" fmla="*/ 34 w 488"/>
                    <a:gd name="T45" fmla="*/ 250 h 379"/>
                    <a:gd name="T46" fmla="*/ 15 w 488"/>
                    <a:gd name="T47" fmla="*/ 207 h 379"/>
                    <a:gd name="T48" fmla="*/ 6 w 488"/>
                    <a:gd name="T49" fmla="*/ 161 h 379"/>
                    <a:gd name="T50" fmla="*/ 6 w 488"/>
                    <a:gd name="T51" fmla="*/ 110 h 379"/>
                    <a:gd name="T52" fmla="*/ 8 w 488"/>
                    <a:gd name="T53" fmla="*/ 83 h 379"/>
                    <a:gd name="T54" fmla="*/ 2 w 488"/>
                    <a:gd name="T55" fmla="*/ 108 h 379"/>
                    <a:gd name="T56" fmla="*/ 2 w 488"/>
                    <a:gd name="T57" fmla="*/ 161 h 379"/>
                    <a:gd name="T58" fmla="*/ 11 w 488"/>
                    <a:gd name="T59" fmla="*/ 208 h 379"/>
                    <a:gd name="T60" fmla="*/ 30 w 488"/>
                    <a:gd name="T61" fmla="*/ 252 h 379"/>
                    <a:gd name="T62" fmla="*/ 55 w 488"/>
                    <a:gd name="T63" fmla="*/ 292 h 379"/>
                    <a:gd name="T64" fmla="*/ 89 w 488"/>
                    <a:gd name="T65" fmla="*/ 324 h 379"/>
                    <a:gd name="T66" fmla="*/ 127 w 488"/>
                    <a:gd name="T67" fmla="*/ 351 h 379"/>
                    <a:gd name="T68" fmla="*/ 171 w 488"/>
                    <a:gd name="T69" fmla="*/ 368 h 379"/>
                    <a:gd name="T70" fmla="*/ 218 w 488"/>
                    <a:gd name="T71" fmla="*/ 379 h 379"/>
                    <a:gd name="T72" fmla="*/ 268 w 488"/>
                    <a:gd name="T73" fmla="*/ 379 h 379"/>
                    <a:gd name="T74" fmla="*/ 317 w 488"/>
                    <a:gd name="T75" fmla="*/ 368 h 379"/>
                    <a:gd name="T76" fmla="*/ 361 w 488"/>
                    <a:gd name="T77" fmla="*/ 351 h 379"/>
                    <a:gd name="T78" fmla="*/ 398 w 488"/>
                    <a:gd name="T79" fmla="*/ 324 h 379"/>
                    <a:gd name="T80" fmla="*/ 431 w 488"/>
                    <a:gd name="T81" fmla="*/ 292 h 379"/>
                    <a:gd name="T82" fmla="*/ 457 w 488"/>
                    <a:gd name="T83" fmla="*/ 252 h 379"/>
                    <a:gd name="T84" fmla="*/ 476 w 488"/>
                    <a:gd name="T85" fmla="*/ 208 h 379"/>
                    <a:gd name="T86" fmla="*/ 486 w 488"/>
                    <a:gd name="T87" fmla="*/ 161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8"/>
                    <a:gd name="T133" fmla="*/ 0 h 379"/>
                    <a:gd name="T134" fmla="*/ 488 w 488"/>
                    <a:gd name="T135" fmla="*/ 379 h 3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8" h="379">
                      <a:moveTo>
                        <a:pt x="488" y="136"/>
                      </a:moveTo>
                      <a:lnTo>
                        <a:pt x="486" y="117"/>
                      </a:lnTo>
                      <a:lnTo>
                        <a:pt x="484" y="100"/>
                      </a:lnTo>
                      <a:lnTo>
                        <a:pt x="482" y="83"/>
                      </a:lnTo>
                      <a:lnTo>
                        <a:pt x="476" y="66"/>
                      </a:lnTo>
                      <a:lnTo>
                        <a:pt x="472" y="51"/>
                      </a:lnTo>
                      <a:lnTo>
                        <a:pt x="465" y="34"/>
                      </a:lnTo>
                      <a:lnTo>
                        <a:pt x="457" y="19"/>
                      </a:lnTo>
                      <a:lnTo>
                        <a:pt x="450" y="6"/>
                      </a:lnTo>
                      <a:lnTo>
                        <a:pt x="444" y="4"/>
                      </a:lnTo>
                      <a:lnTo>
                        <a:pt x="438" y="0"/>
                      </a:lnTo>
                      <a:lnTo>
                        <a:pt x="450" y="13"/>
                      </a:lnTo>
                      <a:lnTo>
                        <a:pt x="457" y="30"/>
                      </a:lnTo>
                      <a:lnTo>
                        <a:pt x="465" y="45"/>
                      </a:lnTo>
                      <a:lnTo>
                        <a:pt x="471" y="62"/>
                      </a:lnTo>
                      <a:lnTo>
                        <a:pt x="476" y="81"/>
                      </a:lnTo>
                      <a:lnTo>
                        <a:pt x="480" y="98"/>
                      </a:lnTo>
                      <a:lnTo>
                        <a:pt x="482" y="117"/>
                      </a:lnTo>
                      <a:lnTo>
                        <a:pt x="482" y="136"/>
                      </a:lnTo>
                      <a:lnTo>
                        <a:pt x="482" y="161"/>
                      </a:lnTo>
                      <a:lnTo>
                        <a:pt x="478" y="184"/>
                      </a:lnTo>
                      <a:lnTo>
                        <a:pt x="472" y="207"/>
                      </a:lnTo>
                      <a:lnTo>
                        <a:pt x="463" y="229"/>
                      </a:lnTo>
                      <a:lnTo>
                        <a:pt x="453" y="250"/>
                      </a:lnTo>
                      <a:lnTo>
                        <a:pt x="442" y="269"/>
                      </a:lnTo>
                      <a:lnTo>
                        <a:pt x="429" y="288"/>
                      </a:lnTo>
                      <a:lnTo>
                        <a:pt x="412" y="305"/>
                      </a:lnTo>
                      <a:lnTo>
                        <a:pt x="395" y="320"/>
                      </a:lnTo>
                      <a:lnTo>
                        <a:pt x="378" y="334"/>
                      </a:lnTo>
                      <a:lnTo>
                        <a:pt x="357" y="347"/>
                      </a:lnTo>
                      <a:lnTo>
                        <a:pt x="336" y="356"/>
                      </a:lnTo>
                      <a:lnTo>
                        <a:pt x="315" y="364"/>
                      </a:lnTo>
                      <a:lnTo>
                        <a:pt x="292" y="370"/>
                      </a:lnTo>
                      <a:lnTo>
                        <a:pt x="268" y="373"/>
                      </a:lnTo>
                      <a:lnTo>
                        <a:pt x="243" y="375"/>
                      </a:lnTo>
                      <a:lnTo>
                        <a:pt x="218" y="373"/>
                      </a:lnTo>
                      <a:lnTo>
                        <a:pt x="195" y="370"/>
                      </a:lnTo>
                      <a:lnTo>
                        <a:pt x="173" y="364"/>
                      </a:lnTo>
                      <a:lnTo>
                        <a:pt x="150" y="356"/>
                      </a:lnTo>
                      <a:lnTo>
                        <a:pt x="129" y="347"/>
                      </a:lnTo>
                      <a:lnTo>
                        <a:pt x="110" y="334"/>
                      </a:lnTo>
                      <a:lnTo>
                        <a:pt x="91" y="320"/>
                      </a:lnTo>
                      <a:lnTo>
                        <a:pt x="74" y="305"/>
                      </a:lnTo>
                      <a:lnTo>
                        <a:pt x="59" y="288"/>
                      </a:lnTo>
                      <a:lnTo>
                        <a:pt x="46" y="269"/>
                      </a:lnTo>
                      <a:lnTo>
                        <a:pt x="34" y="250"/>
                      </a:lnTo>
                      <a:lnTo>
                        <a:pt x="23" y="229"/>
                      </a:lnTo>
                      <a:lnTo>
                        <a:pt x="15" y="207"/>
                      </a:lnTo>
                      <a:lnTo>
                        <a:pt x="10" y="184"/>
                      </a:lnTo>
                      <a:lnTo>
                        <a:pt x="6" y="161"/>
                      </a:lnTo>
                      <a:lnTo>
                        <a:pt x="4" y="136"/>
                      </a:lnTo>
                      <a:lnTo>
                        <a:pt x="6" y="110"/>
                      </a:lnTo>
                      <a:lnTo>
                        <a:pt x="10" y="83"/>
                      </a:lnTo>
                      <a:lnTo>
                        <a:pt x="8" y="83"/>
                      </a:lnTo>
                      <a:lnTo>
                        <a:pt x="6" y="81"/>
                      </a:lnTo>
                      <a:lnTo>
                        <a:pt x="2" y="108"/>
                      </a:lnTo>
                      <a:lnTo>
                        <a:pt x="0" y="136"/>
                      </a:lnTo>
                      <a:lnTo>
                        <a:pt x="2" y="161"/>
                      </a:lnTo>
                      <a:lnTo>
                        <a:pt x="6" y="186"/>
                      </a:lnTo>
                      <a:lnTo>
                        <a:pt x="11" y="208"/>
                      </a:lnTo>
                      <a:lnTo>
                        <a:pt x="19" y="231"/>
                      </a:lnTo>
                      <a:lnTo>
                        <a:pt x="30" y="252"/>
                      </a:lnTo>
                      <a:lnTo>
                        <a:pt x="42" y="273"/>
                      </a:lnTo>
                      <a:lnTo>
                        <a:pt x="55" y="292"/>
                      </a:lnTo>
                      <a:lnTo>
                        <a:pt x="72" y="309"/>
                      </a:lnTo>
                      <a:lnTo>
                        <a:pt x="89" y="324"/>
                      </a:lnTo>
                      <a:lnTo>
                        <a:pt x="108" y="337"/>
                      </a:lnTo>
                      <a:lnTo>
                        <a:pt x="127" y="351"/>
                      </a:lnTo>
                      <a:lnTo>
                        <a:pt x="148" y="360"/>
                      </a:lnTo>
                      <a:lnTo>
                        <a:pt x="171" y="368"/>
                      </a:lnTo>
                      <a:lnTo>
                        <a:pt x="194" y="375"/>
                      </a:lnTo>
                      <a:lnTo>
                        <a:pt x="218" y="379"/>
                      </a:lnTo>
                      <a:lnTo>
                        <a:pt x="243" y="379"/>
                      </a:lnTo>
                      <a:lnTo>
                        <a:pt x="268" y="379"/>
                      </a:lnTo>
                      <a:lnTo>
                        <a:pt x="292" y="375"/>
                      </a:lnTo>
                      <a:lnTo>
                        <a:pt x="317" y="368"/>
                      </a:lnTo>
                      <a:lnTo>
                        <a:pt x="338" y="360"/>
                      </a:lnTo>
                      <a:lnTo>
                        <a:pt x="361" y="351"/>
                      </a:lnTo>
                      <a:lnTo>
                        <a:pt x="379" y="337"/>
                      </a:lnTo>
                      <a:lnTo>
                        <a:pt x="398" y="324"/>
                      </a:lnTo>
                      <a:lnTo>
                        <a:pt x="416" y="309"/>
                      </a:lnTo>
                      <a:lnTo>
                        <a:pt x="431" y="292"/>
                      </a:lnTo>
                      <a:lnTo>
                        <a:pt x="446" y="273"/>
                      </a:lnTo>
                      <a:lnTo>
                        <a:pt x="457" y="252"/>
                      </a:lnTo>
                      <a:lnTo>
                        <a:pt x="469" y="231"/>
                      </a:lnTo>
                      <a:lnTo>
                        <a:pt x="476" y="208"/>
                      </a:lnTo>
                      <a:lnTo>
                        <a:pt x="482" y="186"/>
                      </a:lnTo>
                      <a:lnTo>
                        <a:pt x="486" y="161"/>
                      </a:lnTo>
                      <a:lnTo>
                        <a:pt x="488" y="136"/>
                      </a:lnTo>
                      <a:close/>
                    </a:path>
                  </a:pathLst>
                </a:custGeom>
                <a:solidFill>
                  <a:srgbClr val="CBCAE2"/>
                </a:solidFill>
                <a:ln w="9525">
                  <a:noFill/>
                  <a:round/>
                  <a:headEnd/>
                  <a:tailEnd/>
                </a:ln>
              </p:spPr>
              <p:txBody>
                <a:bodyPr/>
                <a:lstStyle/>
                <a:p>
                  <a:endParaRPr lang="en-US"/>
                </a:p>
              </p:txBody>
            </p:sp>
            <p:sp>
              <p:nvSpPr>
                <p:cNvPr id="22075" name="Freeform 654"/>
                <p:cNvSpPr>
                  <a:spLocks/>
                </p:cNvSpPr>
                <p:nvPr/>
              </p:nvSpPr>
              <p:spPr bwMode="auto">
                <a:xfrm>
                  <a:off x="1597" y="2132"/>
                  <a:ext cx="482" cy="381"/>
                </a:xfrm>
                <a:custGeom>
                  <a:avLst/>
                  <a:gdLst>
                    <a:gd name="T0" fmla="*/ 482 w 482"/>
                    <a:gd name="T1" fmla="*/ 121 h 381"/>
                    <a:gd name="T2" fmla="*/ 476 w 482"/>
                    <a:gd name="T3" fmla="*/ 85 h 381"/>
                    <a:gd name="T4" fmla="*/ 467 w 482"/>
                    <a:gd name="T5" fmla="*/ 53 h 381"/>
                    <a:gd name="T6" fmla="*/ 451 w 482"/>
                    <a:gd name="T7" fmla="*/ 21 h 381"/>
                    <a:gd name="T8" fmla="*/ 438 w 482"/>
                    <a:gd name="T9" fmla="*/ 4 h 381"/>
                    <a:gd name="T10" fmla="*/ 442 w 482"/>
                    <a:gd name="T11" fmla="*/ 15 h 381"/>
                    <a:gd name="T12" fmla="*/ 459 w 482"/>
                    <a:gd name="T13" fmla="*/ 47 h 381"/>
                    <a:gd name="T14" fmla="*/ 470 w 482"/>
                    <a:gd name="T15" fmla="*/ 83 h 381"/>
                    <a:gd name="T16" fmla="*/ 478 w 482"/>
                    <a:gd name="T17" fmla="*/ 121 h 381"/>
                    <a:gd name="T18" fmla="*/ 476 w 482"/>
                    <a:gd name="T19" fmla="*/ 165 h 381"/>
                    <a:gd name="T20" fmla="*/ 467 w 482"/>
                    <a:gd name="T21" fmla="*/ 211 h 381"/>
                    <a:gd name="T22" fmla="*/ 450 w 482"/>
                    <a:gd name="T23" fmla="*/ 252 h 381"/>
                    <a:gd name="T24" fmla="*/ 425 w 482"/>
                    <a:gd name="T25" fmla="*/ 290 h 381"/>
                    <a:gd name="T26" fmla="*/ 393 w 482"/>
                    <a:gd name="T27" fmla="*/ 322 h 381"/>
                    <a:gd name="T28" fmla="*/ 355 w 482"/>
                    <a:gd name="T29" fmla="*/ 349 h 381"/>
                    <a:gd name="T30" fmla="*/ 311 w 482"/>
                    <a:gd name="T31" fmla="*/ 366 h 381"/>
                    <a:gd name="T32" fmla="*/ 266 w 482"/>
                    <a:gd name="T33" fmla="*/ 375 h 381"/>
                    <a:gd name="T34" fmla="*/ 218 w 482"/>
                    <a:gd name="T35" fmla="*/ 375 h 381"/>
                    <a:gd name="T36" fmla="*/ 171 w 482"/>
                    <a:gd name="T37" fmla="*/ 366 h 381"/>
                    <a:gd name="T38" fmla="*/ 129 w 482"/>
                    <a:gd name="T39" fmla="*/ 349 h 381"/>
                    <a:gd name="T40" fmla="*/ 91 w 482"/>
                    <a:gd name="T41" fmla="*/ 322 h 381"/>
                    <a:gd name="T42" fmla="*/ 59 w 482"/>
                    <a:gd name="T43" fmla="*/ 290 h 381"/>
                    <a:gd name="T44" fmla="*/ 34 w 482"/>
                    <a:gd name="T45" fmla="*/ 252 h 381"/>
                    <a:gd name="T46" fmla="*/ 15 w 482"/>
                    <a:gd name="T47" fmla="*/ 211 h 381"/>
                    <a:gd name="T48" fmla="*/ 6 w 482"/>
                    <a:gd name="T49" fmla="*/ 165 h 381"/>
                    <a:gd name="T50" fmla="*/ 6 w 482"/>
                    <a:gd name="T51" fmla="*/ 114 h 381"/>
                    <a:gd name="T52" fmla="*/ 8 w 482"/>
                    <a:gd name="T53" fmla="*/ 87 h 381"/>
                    <a:gd name="T54" fmla="*/ 2 w 482"/>
                    <a:gd name="T55" fmla="*/ 114 h 381"/>
                    <a:gd name="T56" fmla="*/ 2 w 482"/>
                    <a:gd name="T57" fmla="*/ 165 h 381"/>
                    <a:gd name="T58" fmla="*/ 11 w 482"/>
                    <a:gd name="T59" fmla="*/ 212 h 381"/>
                    <a:gd name="T60" fmla="*/ 30 w 482"/>
                    <a:gd name="T61" fmla="*/ 254 h 381"/>
                    <a:gd name="T62" fmla="*/ 55 w 482"/>
                    <a:gd name="T63" fmla="*/ 294 h 381"/>
                    <a:gd name="T64" fmla="*/ 87 w 482"/>
                    <a:gd name="T65" fmla="*/ 326 h 381"/>
                    <a:gd name="T66" fmla="*/ 127 w 482"/>
                    <a:gd name="T67" fmla="*/ 353 h 381"/>
                    <a:gd name="T68" fmla="*/ 171 w 482"/>
                    <a:gd name="T69" fmla="*/ 370 h 381"/>
                    <a:gd name="T70" fmla="*/ 216 w 482"/>
                    <a:gd name="T71" fmla="*/ 379 h 381"/>
                    <a:gd name="T72" fmla="*/ 266 w 482"/>
                    <a:gd name="T73" fmla="*/ 379 h 381"/>
                    <a:gd name="T74" fmla="*/ 313 w 482"/>
                    <a:gd name="T75" fmla="*/ 370 h 381"/>
                    <a:gd name="T76" fmla="*/ 357 w 482"/>
                    <a:gd name="T77" fmla="*/ 353 h 381"/>
                    <a:gd name="T78" fmla="*/ 395 w 482"/>
                    <a:gd name="T79" fmla="*/ 326 h 381"/>
                    <a:gd name="T80" fmla="*/ 427 w 482"/>
                    <a:gd name="T81" fmla="*/ 294 h 381"/>
                    <a:gd name="T82" fmla="*/ 453 w 482"/>
                    <a:gd name="T83" fmla="*/ 254 h 381"/>
                    <a:gd name="T84" fmla="*/ 472 w 482"/>
                    <a:gd name="T85" fmla="*/ 212 h 381"/>
                    <a:gd name="T86" fmla="*/ 482 w 482"/>
                    <a:gd name="T87" fmla="*/ 165 h 38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82"/>
                    <a:gd name="T133" fmla="*/ 0 h 381"/>
                    <a:gd name="T134" fmla="*/ 482 w 482"/>
                    <a:gd name="T135" fmla="*/ 381 h 38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82" h="381">
                      <a:moveTo>
                        <a:pt x="482" y="140"/>
                      </a:moveTo>
                      <a:lnTo>
                        <a:pt x="482" y="121"/>
                      </a:lnTo>
                      <a:lnTo>
                        <a:pt x="480" y="104"/>
                      </a:lnTo>
                      <a:lnTo>
                        <a:pt x="476" y="85"/>
                      </a:lnTo>
                      <a:lnTo>
                        <a:pt x="472" y="68"/>
                      </a:lnTo>
                      <a:lnTo>
                        <a:pt x="467" y="53"/>
                      </a:lnTo>
                      <a:lnTo>
                        <a:pt x="459" y="36"/>
                      </a:lnTo>
                      <a:lnTo>
                        <a:pt x="451" y="21"/>
                      </a:lnTo>
                      <a:lnTo>
                        <a:pt x="442" y="6"/>
                      </a:lnTo>
                      <a:lnTo>
                        <a:pt x="438" y="4"/>
                      </a:lnTo>
                      <a:lnTo>
                        <a:pt x="432" y="0"/>
                      </a:lnTo>
                      <a:lnTo>
                        <a:pt x="442" y="15"/>
                      </a:lnTo>
                      <a:lnTo>
                        <a:pt x="451" y="30"/>
                      </a:lnTo>
                      <a:lnTo>
                        <a:pt x="459" y="47"/>
                      </a:lnTo>
                      <a:lnTo>
                        <a:pt x="467" y="65"/>
                      </a:lnTo>
                      <a:lnTo>
                        <a:pt x="470" y="83"/>
                      </a:lnTo>
                      <a:lnTo>
                        <a:pt x="474" y="101"/>
                      </a:lnTo>
                      <a:lnTo>
                        <a:pt x="478" y="121"/>
                      </a:lnTo>
                      <a:lnTo>
                        <a:pt x="478" y="140"/>
                      </a:lnTo>
                      <a:lnTo>
                        <a:pt x="476" y="165"/>
                      </a:lnTo>
                      <a:lnTo>
                        <a:pt x="474" y="188"/>
                      </a:lnTo>
                      <a:lnTo>
                        <a:pt x="467" y="211"/>
                      </a:lnTo>
                      <a:lnTo>
                        <a:pt x="459" y="231"/>
                      </a:lnTo>
                      <a:lnTo>
                        <a:pt x="450" y="252"/>
                      </a:lnTo>
                      <a:lnTo>
                        <a:pt x="438" y="273"/>
                      </a:lnTo>
                      <a:lnTo>
                        <a:pt x="425" y="290"/>
                      </a:lnTo>
                      <a:lnTo>
                        <a:pt x="410" y="307"/>
                      </a:lnTo>
                      <a:lnTo>
                        <a:pt x="393" y="322"/>
                      </a:lnTo>
                      <a:lnTo>
                        <a:pt x="374" y="336"/>
                      </a:lnTo>
                      <a:lnTo>
                        <a:pt x="355" y="349"/>
                      </a:lnTo>
                      <a:lnTo>
                        <a:pt x="334" y="358"/>
                      </a:lnTo>
                      <a:lnTo>
                        <a:pt x="311" y="366"/>
                      </a:lnTo>
                      <a:lnTo>
                        <a:pt x="288" y="372"/>
                      </a:lnTo>
                      <a:lnTo>
                        <a:pt x="266" y="375"/>
                      </a:lnTo>
                      <a:lnTo>
                        <a:pt x="241" y="377"/>
                      </a:lnTo>
                      <a:lnTo>
                        <a:pt x="218" y="375"/>
                      </a:lnTo>
                      <a:lnTo>
                        <a:pt x="193" y="372"/>
                      </a:lnTo>
                      <a:lnTo>
                        <a:pt x="171" y="366"/>
                      </a:lnTo>
                      <a:lnTo>
                        <a:pt x="150" y="358"/>
                      </a:lnTo>
                      <a:lnTo>
                        <a:pt x="129" y="349"/>
                      </a:lnTo>
                      <a:lnTo>
                        <a:pt x="110" y="336"/>
                      </a:lnTo>
                      <a:lnTo>
                        <a:pt x="91" y="322"/>
                      </a:lnTo>
                      <a:lnTo>
                        <a:pt x="74" y="307"/>
                      </a:lnTo>
                      <a:lnTo>
                        <a:pt x="59" y="290"/>
                      </a:lnTo>
                      <a:lnTo>
                        <a:pt x="46" y="273"/>
                      </a:lnTo>
                      <a:lnTo>
                        <a:pt x="34" y="252"/>
                      </a:lnTo>
                      <a:lnTo>
                        <a:pt x="23" y="231"/>
                      </a:lnTo>
                      <a:lnTo>
                        <a:pt x="15" y="211"/>
                      </a:lnTo>
                      <a:lnTo>
                        <a:pt x="9" y="188"/>
                      </a:lnTo>
                      <a:lnTo>
                        <a:pt x="6" y="165"/>
                      </a:lnTo>
                      <a:lnTo>
                        <a:pt x="6" y="140"/>
                      </a:lnTo>
                      <a:lnTo>
                        <a:pt x="6" y="114"/>
                      </a:lnTo>
                      <a:lnTo>
                        <a:pt x="11" y="89"/>
                      </a:lnTo>
                      <a:lnTo>
                        <a:pt x="8" y="87"/>
                      </a:lnTo>
                      <a:lnTo>
                        <a:pt x="6" y="87"/>
                      </a:lnTo>
                      <a:lnTo>
                        <a:pt x="2" y="114"/>
                      </a:lnTo>
                      <a:lnTo>
                        <a:pt x="0" y="140"/>
                      </a:lnTo>
                      <a:lnTo>
                        <a:pt x="2" y="165"/>
                      </a:lnTo>
                      <a:lnTo>
                        <a:pt x="6" y="188"/>
                      </a:lnTo>
                      <a:lnTo>
                        <a:pt x="11" y="212"/>
                      </a:lnTo>
                      <a:lnTo>
                        <a:pt x="19" y="233"/>
                      </a:lnTo>
                      <a:lnTo>
                        <a:pt x="30" y="254"/>
                      </a:lnTo>
                      <a:lnTo>
                        <a:pt x="42" y="275"/>
                      </a:lnTo>
                      <a:lnTo>
                        <a:pt x="55" y="294"/>
                      </a:lnTo>
                      <a:lnTo>
                        <a:pt x="70" y="311"/>
                      </a:lnTo>
                      <a:lnTo>
                        <a:pt x="87" y="326"/>
                      </a:lnTo>
                      <a:lnTo>
                        <a:pt x="106" y="339"/>
                      </a:lnTo>
                      <a:lnTo>
                        <a:pt x="127" y="353"/>
                      </a:lnTo>
                      <a:lnTo>
                        <a:pt x="148" y="362"/>
                      </a:lnTo>
                      <a:lnTo>
                        <a:pt x="171" y="370"/>
                      </a:lnTo>
                      <a:lnTo>
                        <a:pt x="193" y="375"/>
                      </a:lnTo>
                      <a:lnTo>
                        <a:pt x="216" y="379"/>
                      </a:lnTo>
                      <a:lnTo>
                        <a:pt x="241" y="381"/>
                      </a:lnTo>
                      <a:lnTo>
                        <a:pt x="266" y="379"/>
                      </a:lnTo>
                      <a:lnTo>
                        <a:pt x="290" y="375"/>
                      </a:lnTo>
                      <a:lnTo>
                        <a:pt x="313" y="370"/>
                      </a:lnTo>
                      <a:lnTo>
                        <a:pt x="336" y="362"/>
                      </a:lnTo>
                      <a:lnTo>
                        <a:pt x="357" y="353"/>
                      </a:lnTo>
                      <a:lnTo>
                        <a:pt x="376" y="339"/>
                      </a:lnTo>
                      <a:lnTo>
                        <a:pt x="395" y="326"/>
                      </a:lnTo>
                      <a:lnTo>
                        <a:pt x="412" y="311"/>
                      </a:lnTo>
                      <a:lnTo>
                        <a:pt x="427" y="294"/>
                      </a:lnTo>
                      <a:lnTo>
                        <a:pt x="442" y="275"/>
                      </a:lnTo>
                      <a:lnTo>
                        <a:pt x="453" y="254"/>
                      </a:lnTo>
                      <a:lnTo>
                        <a:pt x="463" y="233"/>
                      </a:lnTo>
                      <a:lnTo>
                        <a:pt x="472" y="212"/>
                      </a:lnTo>
                      <a:lnTo>
                        <a:pt x="478" y="188"/>
                      </a:lnTo>
                      <a:lnTo>
                        <a:pt x="482" y="165"/>
                      </a:lnTo>
                      <a:lnTo>
                        <a:pt x="482" y="140"/>
                      </a:lnTo>
                      <a:close/>
                    </a:path>
                  </a:pathLst>
                </a:custGeom>
                <a:solidFill>
                  <a:srgbClr val="CBCBE3"/>
                </a:solidFill>
                <a:ln w="9525">
                  <a:noFill/>
                  <a:round/>
                  <a:headEnd/>
                  <a:tailEnd/>
                </a:ln>
              </p:spPr>
              <p:txBody>
                <a:bodyPr/>
                <a:lstStyle/>
                <a:p>
                  <a:endParaRPr lang="en-US"/>
                </a:p>
              </p:txBody>
            </p:sp>
            <p:sp>
              <p:nvSpPr>
                <p:cNvPr id="22076" name="Freeform 655"/>
                <p:cNvSpPr>
                  <a:spLocks/>
                </p:cNvSpPr>
                <p:nvPr/>
              </p:nvSpPr>
              <p:spPr bwMode="auto">
                <a:xfrm>
                  <a:off x="1599" y="2126"/>
                  <a:ext cx="478" cy="385"/>
                </a:xfrm>
                <a:custGeom>
                  <a:avLst/>
                  <a:gdLst>
                    <a:gd name="T0" fmla="*/ 478 w 478"/>
                    <a:gd name="T1" fmla="*/ 127 h 385"/>
                    <a:gd name="T2" fmla="*/ 472 w 478"/>
                    <a:gd name="T3" fmla="*/ 91 h 385"/>
                    <a:gd name="T4" fmla="*/ 461 w 478"/>
                    <a:gd name="T5" fmla="*/ 55 h 385"/>
                    <a:gd name="T6" fmla="*/ 446 w 478"/>
                    <a:gd name="T7" fmla="*/ 23 h 385"/>
                    <a:gd name="T8" fmla="*/ 429 w 478"/>
                    <a:gd name="T9" fmla="*/ 4 h 385"/>
                    <a:gd name="T10" fmla="*/ 434 w 478"/>
                    <a:gd name="T11" fmla="*/ 16 h 385"/>
                    <a:gd name="T12" fmla="*/ 453 w 478"/>
                    <a:gd name="T13" fmla="*/ 50 h 385"/>
                    <a:gd name="T14" fmla="*/ 467 w 478"/>
                    <a:gd name="T15" fmla="*/ 86 h 385"/>
                    <a:gd name="T16" fmla="*/ 472 w 478"/>
                    <a:gd name="T17" fmla="*/ 126 h 385"/>
                    <a:gd name="T18" fmla="*/ 472 w 478"/>
                    <a:gd name="T19" fmla="*/ 169 h 385"/>
                    <a:gd name="T20" fmla="*/ 463 w 478"/>
                    <a:gd name="T21" fmla="*/ 217 h 385"/>
                    <a:gd name="T22" fmla="*/ 446 w 478"/>
                    <a:gd name="T23" fmla="*/ 258 h 385"/>
                    <a:gd name="T24" fmla="*/ 421 w 478"/>
                    <a:gd name="T25" fmla="*/ 294 h 385"/>
                    <a:gd name="T26" fmla="*/ 389 w 478"/>
                    <a:gd name="T27" fmla="*/ 326 h 385"/>
                    <a:gd name="T28" fmla="*/ 351 w 478"/>
                    <a:gd name="T29" fmla="*/ 351 h 385"/>
                    <a:gd name="T30" fmla="*/ 309 w 478"/>
                    <a:gd name="T31" fmla="*/ 370 h 385"/>
                    <a:gd name="T32" fmla="*/ 264 w 478"/>
                    <a:gd name="T33" fmla="*/ 380 h 385"/>
                    <a:gd name="T34" fmla="*/ 216 w 478"/>
                    <a:gd name="T35" fmla="*/ 380 h 385"/>
                    <a:gd name="T36" fmla="*/ 171 w 478"/>
                    <a:gd name="T37" fmla="*/ 370 h 385"/>
                    <a:gd name="T38" fmla="*/ 127 w 478"/>
                    <a:gd name="T39" fmla="*/ 351 h 385"/>
                    <a:gd name="T40" fmla="*/ 91 w 478"/>
                    <a:gd name="T41" fmla="*/ 326 h 385"/>
                    <a:gd name="T42" fmla="*/ 59 w 478"/>
                    <a:gd name="T43" fmla="*/ 294 h 385"/>
                    <a:gd name="T44" fmla="*/ 34 w 478"/>
                    <a:gd name="T45" fmla="*/ 258 h 385"/>
                    <a:gd name="T46" fmla="*/ 15 w 478"/>
                    <a:gd name="T47" fmla="*/ 217 h 385"/>
                    <a:gd name="T48" fmla="*/ 7 w 478"/>
                    <a:gd name="T49" fmla="*/ 169 h 385"/>
                    <a:gd name="T50" fmla="*/ 7 w 478"/>
                    <a:gd name="T51" fmla="*/ 120 h 385"/>
                    <a:gd name="T52" fmla="*/ 9 w 478"/>
                    <a:gd name="T53" fmla="*/ 95 h 385"/>
                    <a:gd name="T54" fmla="*/ 2 w 478"/>
                    <a:gd name="T55" fmla="*/ 120 h 385"/>
                    <a:gd name="T56" fmla="*/ 2 w 478"/>
                    <a:gd name="T57" fmla="*/ 171 h 385"/>
                    <a:gd name="T58" fmla="*/ 11 w 478"/>
                    <a:gd name="T59" fmla="*/ 217 h 385"/>
                    <a:gd name="T60" fmla="*/ 30 w 478"/>
                    <a:gd name="T61" fmla="*/ 260 h 385"/>
                    <a:gd name="T62" fmla="*/ 55 w 478"/>
                    <a:gd name="T63" fmla="*/ 298 h 385"/>
                    <a:gd name="T64" fmla="*/ 87 w 478"/>
                    <a:gd name="T65" fmla="*/ 330 h 385"/>
                    <a:gd name="T66" fmla="*/ 125 w 478"/>
                    <a:gd name="T67" fmla="*/ 357 h 385"/>
                    <a:gd name="T68" fmla="*/ 169 w 478"/>
                    <a:gd name="T69" fmla="*/ 374 h 385"/>
                    <a:gd name="T70" fmla="*/ 214 w 478"/>
                    <a:gd name="T71" fmla="*/ 383 h 385"/>
                    <a:gd name="T72" fmla="*/ 264 w 478"/>
                    <a:gd name="T73" fmla="*/ 383 h 385"/>
                    <a:gd name="T74" fmla="*/ 311 w 478"/>
                    <a:gd name="T75" fmla="*/ 374 h 385"/>
                    <a:gd name="T76" fmla="*/ 353 w 478"/>
                    <a:gd name="T77" fmla="*/ 357 h 385"/>
                    <a:gd name="T78" fmla="*/ 391 w 478"/>
                    <a:gd name="T79" fmla="*/ 330 h 385"/>
                    <a:gd name="T80" fmla="*/ 425 w 478"/>
                    <a:gd name="T81" fmla="*/ 298 h 385"/>
                    <a:gd name="T82" fmla="*/ 449 w 478"/>
                    <a:gd name="T83" fmla="*/ 260 h 385"/>
                    <a:gd name="T84" fmla="*/ 468 w 478"/>
                    <a:gd name="T85" fmla="*/ 217 h 385"/>
                    <a:gd name="T86" fmla="*/ 478 w 478"/>
                    <a:gd name="T87" fmla="*/ 171 h 3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8"/>
                    <a:gd name="T133" fmla="*/ 0 h 385"/>
                    <a:gd name="T134" fmla="*/ 478 w 478"/>
                    <a:gd name="T135" fmla="*/ 385 h 38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8" h="385">
                      <a:moveTo>
                        <a:pt x="478" y="146"/>
                      </a:moveTo>
                      <a:lnTo>
                        <a:pt x="478" y="127"/>
                      </a:lnTo>
                      <a:lnTo>
                        <a:pt x="476" y="108"/>
                      </a:lnTo>
                      <a:lnTo>
                        <a:pt x="472" y="91"/>
                      </a:lnTo>
                      <a:lnTo>
                        <a:pt x="467" y="72"/>
                      </a:lnTo>
                      <a:lnTo>
                        <a:pt x="461" y="55"/>
                      </a:lnTo>
                      <a:lnTo>
                        <a:pt x="453" y="40"/>
                      </a:lnTo>
                      <a:lnTo>
                        <a:pt x="446" y="23"/>
                      </a:lnTo>
                      <a:lnTo>
                        <a:pt x="434" y="10"/>
                      </a:lnTo>
                      <a:lnTo>
                        <a:pt x="429" y="4"/>
                      </a:lnTo>
                      <a:lnTo>
                        <a:pt x="423" y="0"/>
                      </a:lnTo>
                      <a:lnTo>
                        <a:pt x="434" y="16"/>
                      </a:lnTo>
                      <a:lnTo>
                        <a:pt x="444" y="33"/>
                      </a:lnTo>
                      <a:lnTo>
                        <a:pt x="453" y="50"/>
                      </a:lnTo>
                      <a:lnTo>
                        <a:pt x="461" y="69"/>
                      </a:lnTo>
                      <a:lnTo>
                        <a:pt x="467" y="86"/>
                      </a:lnTo>
                      <a:lnTo>
                        <a:pt x="470" y="107"/>
                      </a:lnTo>
                      <a:lnTo>
                        <a:pt x="472" y="126"/>
                      </a:lnTo>
                      <a:lnTo>
                        <a:pt x="474" y="146"/>
                      </a:lnTo>
                      <a:lnTo>
                        <a:pt x="472" y="169"/>
                      </a:lnTo>
                      <a:lnTo>
                        <a:pt x="468" y="194"/>
                      </a:lnTo>
                      <a:lnTo>
                        <a:pt x="463" y="217"/>
                      </a:lnTo>
                      <a:lnTo>
                        <a:pt x="455" y="237"/>
                      </a:lnTo>
                      <a:lnTo>
                        <a:pt x="446" y="258"/>
                      </a:lnTo>
                      <a:lnTo>
                        <a:pt x="434" y="277"/>
                      </a:lnTo>
                      <a:lnTo>
                        <a:pt x="421" y="294"/>
                      </a:lnTo>
                      <a:lnTo>
                        <a:pt x="406" y="311"/>
                      </a:lnTo>
                      <a:lnTo>
                        <a:pt x="389" y="326"/>
                      </a:lnTo>
                      <a:lnTo>
                        <a:pt x="370" y="340"/>
                      </a:lnTo>
                      <a:lnTo>
                        <a:pt x="351" y="351"/>
                      </a:lnTo>
                      <a:lnTo>
                        <a:pt x="330" y="363"/>
                      </a:lnTo>
                      <a:lnTo>
                        <a:pt x="309" y="370"/>
                      </a:lnTo>
                      <a:lnTo>
                        <a:pt x="286" y="376"/>
                      </a:lnTo>
                      <a:lnTo>
                        <a:pt x="264" y="380"/>
                      </a:lnTo>
                      <a:lnTo>
                        <a:pt x="239" y="380"/>
                      </a:lnTo>
                      <a:lnTo>
                        <a:pt x="216" y="380"/>
                      </a:lnTo>
                      <a:lnTo>
                        <a:pt x="191" y="376"/>
                      </a:lnTo>
                      <a:lnTo>
                        <a:pt x="171" y="370"/>
                      </a:lnTo>
                      <a:lnTo>
                        <a:pt x="148" y="363"/>
                      </a:lnTo>
                      <a:lnTo>
                        <a:pt x="127" y="351"/>
                      </a:lnTo>
                      <a:lnTo>
                        <a:pt x="108" y="340"/>
                      </a:lnTo>
                      <a:lnTo>
                        <a:pt x="91" y="326"/>
                      </a:lnTo>
                      <a:lnTo>
                        <a:pt x="74" y="311"/>
                      </a:lnTo>
                      <a:lnTo>
                        <a:pt x="59" y="294"/>
                      </a:lnTo>
                      <a:lnTo>
                        <a:pt x="45" y="277"/>
                      </a:lnTo>
                      <a:lnTo>
                        <a:pt x="34" y="258"/>
                      </a:lnTo>
                      <a:lnTo>
                        <a:pt x="25" y="237"/>
                      </a:lnTo>
                      <a:lnTo>
                        <a:pt x="15" y="217"/>
                      </a:lnTo>
                      <a:lnTo>
                        <a:pt x="9" y="194"/>
                      </a:lnTo>
                      <a:lnTo>
                        <a:pt x="7" y="169"/>
                      </a:lnTo>
                      <a:lnTo>
                        <a:pt x="6" y="146"/>
                      </a:lnTo>
                      <a:lnTo>
                        <a:pt x="7" y="120"/>
                      </a:lnTo>
                      <a:lnTo>
                        <a:pt x="11" y="95"/>
                      </a:lnTo>
                      <a:lnTo>
                        <a:pt x="9" y="95"/>
                      </a:lnTo>
                      <a:lnTo>
                        <a:pt x="6" y="93"/>
                      </a:lnTo>
                      <a:lnTo>
                        <a:pt x="2" y="120"/>
                      </a:lnTo>
                      <a:lnTo>
                        <a:pt x="0" y="146"/>
                      </a:lnTo>
                      <a:lnTo>
                        <a:pt x="2" y="171"/>
                      </a:lnTo>
                      <a:lnTo>
                        <a:pt x="6" y="194"/>
                      </a:lnTo>
                      <a:lnTo>
                        <a:pt x="11" y="217"/>
                      </a:lnTo>
                      <a:lnTo>
                        <a:pt x="19" y="239"/>
                      </a:lnTo>
                      <a:lnTo>
                        <a:pt x="30" y="260"/>
                      </a:lnTo>
                      <a:lnTo>
                        <a:pt x="42" y="279"/>
                      </a:lnTo>
                      <a:lnTo>
                        <a:pt x="55" y="298"/>
                      </a:lnTo>
                      <a:lnTo>
                        <a:pt x="70" y="315"/>
                      </a:lnTo>
                      <a:lnTo>
                        <a:pt x="87" y="330"/>
                      </a:lnTo>
                      <a:lnTo>
                        <a:pt x="106" y="344"/>
                      </a:lnTo>
                      <a:lnTo>
                        <a:pt x="125" y="357"/>
                      </a:lnTo>
                      <a:lnTo>
                        <a:pt x="146" y="366"/>
                      </a:lnTo>
                      <a:lnTo>
                        <a:pt x="169" y="374"/>
                      </a:lnTo>
                      <a:lnTo>
                        <a:pt x="191" y="380"/>
                      </a:lnTo>
                      <a:lnTo>
                        <a:pt x="214" y="383"/>
                      </a:lnTo>
                      <a:lnTo>
                        <a:pt x="239" y="385"/>
                      </a:lnTo>
                      <a:lnTo>
                        <a:pt x="264" y="383"/>
                      </a:lnTo>
                      <a:lnTo>
                        <a:pt x="288" y="380"/>
                      </a:lnTo>
                      <a:lnTo>
                        <a:pt x="311" y="374"/>
                      </a:lnTo>
                      <a:lnTo>
                        <a:pt x="332" y="366"/>
                      </a:lnTo>
                      <a:lnTo>
                        <a:pt x="353" y="357"/>
                      </a:lnTo>
                      <a:lnTo>
                        <a:pt x="374" y="344"/>
                      </a:lnTo>
                      <a:lnTo>
                        <a:pt x="391" y="330"/>
                      </a:lnTo>
                      <a:lnTo>
                        <a:pt x="408" y="315"/>
                      </a:lnTo>
                      <a:lnTo>
                        <a:pt x="425" y="298"/>
                      </a:lnTo>
                      <a:lnTo>
                        <a:pt x="438" y="279"/>
                      </a:lnTo>
                      <a:lnTo>
                        <a:pt x="449" y="260"/>
                      </a:lnTo>
                      <a:lnTo>
                        <a:pt x="459" y="239"/>
                      </a:lnTo>
                      <a:lnTo>
                        <a:pt x="468" y="217"/>
                      </a:lnTo>
                      <a:lnTo>
                        <a:pt x="474" y="194"/>
                      </a:lnTo>
                      <a:lnTo>
                        <a:pt x="478" y="171"/>
                      </a:lnTo>
                      <a:lnTo>
                        <a:pt x="478" y="146"/>
                      </a:lnTo>
                      <a:close/>
                    </a:path>
                  </a:pathLst>
                </a:custGeom>
                <a:solidFill>
                  <a:srgbClr val="CCCBE3"/>
                </a:solidFill>
                <a:ln w="9525">
                  <a:noFill/>
                  <a:round/>
                  <a:headEnd/>
                  <a:tailEnd/>
                </a:ln>
              </p:spPr>
              <p:txBody>
                <a:bodyPr/>
                <a:lstStyle/>
                <a:p>
                  <a:endParaRPr lang="en-US"/>
                </a:p>
              </p:txBody>
            </p:sp>
            <p:sp>
              <p:nvSpPr>
                <p:cNvPr id="22077" name="Freeform 656"/>
                <p:cNvSpPr>
                  <a:spLocks/>
                </p:cNvSpPr>
                <p:nvPr/>
              </p:nvSpPr>
              <p:spPr bwMode="auto">
                <a:xfrm>
                  <a:off x="1603" y="2121"/>
                  <a:ext cx="472" cy="388"/>
                </a:xfrm>
                <a:custGeom>
                  <a:avLst/>
                  <a:gdLst>
                    <a:gd name="T0" fmla="*/ 472 w 472"/>
                    <a:gd name="T1" fmla="*/ 132 h 388"/>
                    <a:gd name="T2" fmla="*/ 464 w 472"/>
                    <a:gd name="T3" fmla="*/ 94 h 388"/>
                    <a:gd name="T4" fmla="*/ 453 w 472"/>
                    <a:gd name="T5" fmla="*/ 58 h 388"/>
                    <a:gd name="T6" fmla="*/ 436 w 472"/>
                    <a:gd name="T7" fmla="*/ 26 h 388"/>
                    <a:gd name="T8" fmla="*/ 419 w 472"/>
                    <a:gd name="T9" fmla="*/ 5 h 388"/>
                    <a:gd name="T10" fmla="*/ 425 w 472"/>
                    <a:gd name="T11" fmla="*/ 17 h 388"/>
                    <a:gd name="T12" fmla="*/ 445 w 472"/>
                    <a:gd name="T13" fmla="*/ 51 h 388"/>
                    <a:gd name="T14" fmla="*/ 459 w 472"/>
                    <a:gd name="T15" fmla="*/ 89 h 388"/>
                    <a:gd name="T16" fmla="*/ 466 w 472"/>
                    <a:gd name="T17" fmla="*/ 131 h 388"/>
                    <a:gd name="T18" fmla="*/ 466 w 472"/>
                    <a:gd name="T19" fmla="*/ 174 h 388"/>
                    <a:gd name="T20" fmla="*/ 457 w 472"/>
                    <a:gd name="T21" fmla="*/ 220 h 388"/>
                    <a:gd name="T22" fmla="*/ 440 w 472"/>
                    <a:gd name="T23" fmla="*/ 261 h 388"/>
                    <a:gd name="T24" fmla="*/ 415 w 472"/>
                    <a:gd name="T25" fmla="*/ 299 h 388"/>
                    <a:gd name="T26" fmla="*/ 383 w 472"/>
                    <a:gd name="T27" fmla="*/ 330 h 388"/>
                    <a:gd name="T28" fmla="*/ 347 w 472"/>
                    <a:gd name="T29" fmla="*/ 354 h 388"/>
                    <a:gd name="T30" fmla="*/ 305 w 472"/>
                    <a:gd name="T31" fmla="*/ 373 h 388"/>
                    <a:gd name="T32" fmla="*/ 260 w 472"/>
                    <a:gd name="T33" fmla="*/ 383 h 388"/>
                    <a:gd name="T34" fmla="*/ 212 w 472"/>
                    <a:gd name="T35" fmla="*/ 383 h 388"/>
                    <a:gd name="T36" fmla="*/ 167 w 472"/>
                    <a:gd name="T37" fmla="*/ 373 h 388"/>
                    <a:gd name="T38" fmla="*/ 125 w 472"/>
                    <a:gd name="T39" fmla="*/ 354 h 388"/>
                    <a:gd name="T40" fmla="*/ 89 w 472"/>
                    <a:gd name="T41" fmla="*/ 330 h 388"/>
                    <a:gd name="T42" fmla="*/ 57 w 472"/>
                    <a:gd name="T43" fmla="*/ 299 h 388"/>
                    <a:gd name="T44" fmla="*/ 32 w 472"/>
                    <a:gd name="T45" fmla="*/ 261 h 388"/>
                    <a:gd name="T46" fmla="*/ 15 w 472"/>
                    <a:gd name="T47" fmla="*/ 220 h 388"/>
                    <a:gd name="T48" fmla="*/ 5 w 472"/>
                    <a:gd name="T49" fmla="*/ 174 h 388"/>
                    <a:gd name="T50" fmla="*/ 5 w 472"/>
                    <a:gd name="T51" fmla="*/ 125 h 388"/>
                    <a:gd name="T52" fmla="*/ 7 w 472"/>
                    <a:gd name="T53" fmla="*/ 100 h 388"/>
                    <a:gd name="T54" fmla="*/ 0 w 472"/>
                    <a:gd name="T55" fmla="*/ 125 h 388"/>
                    <a:gd name="T56" fmla="*/ 0 w 472"/>
                    <a:gd name="T57" fmla="*/ 176 h 388"/>
                    <a:gd name="T58" fmla="*/ 9 w 472"/>
                    <a:gd name="T59" fmla="*/ 222 h 388"/>
                    <a:gd name="T60" fmla="*/ 28 w 472"/>
                    <a:gd name="T61" fmla="*/ 263 h 388"/>
                    <a:gd name="T62" fmla="*/ 53 w 472"/>
                    <a:gd name="T63" fmla="*/ 301 h 388"/>
                    <a:gd name="T64" fmla="*/ 85 w 472"/>
                    <a:gd name="T65" fmla="*/ 333 h 388"/>
                    <a:gd name="T66" fmla="*/ 123 w 472"/>
                    <a:gd name="T67" fmla="*/ 360 h 388"/>
                    <a:gd name="T68" fmla="*/ 165 w 472"/>
                    <a:gd name="T69" fmla="*/ 377 h 388"/>
                    <a:gd name="T70" fmla="*/ 212 w 472"/>
                    <a:gd name="T71" fmla="*/ 386 h 388"/>
                    <a:gd name="T72" fmla="*/ 260 w 472"/>
                    <a:gd name="T73" fmla="*/ 386 h 388"/>
                    <a:gd name="T74" fmla="*/ 305 w 472"/>
                    <a:gd name="T75" fmla="*/ 377 h 388"/>
                    <a:gd name="T76" fmla="*/ 349 w 472"/>
                    <a:gd name="T77" fmla="*/ 360 h 388"/>
                    <a:gd name="T78" fmla="*/ 387 w 472"/>
                    <a:gd name="T79" fmla="*/ 333 h 388"/>
                    <a:gd name="T80" fmla="*/ 419 w 472"/>
                    <a:gd name="T81" fmla="*/ 301 h 388"/>
                    <a:gd name="T82" fmla="*/ 444 w 472"/>
                    <a:gd name="T83" fmla="*/ 263 h 388"/>
                    <a:gd name="T84" fmla="*/ 461 w 472"/>
                    <a:gd name="T85" fmla="*/ 222 h 388"/>
                    <a:gd name="T86" fmla="*/ 470 w 472"/>
                    <a:gd name="T87" fmla="*/ 176 h 3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72"/>
                    <a:gd name="T133" fmla="*/ 0 h 388"/>
                    <a:gd name="T134" fmla="*/ 472 w 472"/>
                    <a:gd name="T135" fmla="*/ 388 h 3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72" h="388">
                      <a:moveTo>
                        <a:pt x="472" y="151"/>
                      </a:moveTo>
                      <a:lnTo>
                        <a:pt x="472" y="132"/>
                      </a:lnTo>
                      <a:lnTo>
                        <a:pt x="468" y="112"/>
                      </a:lnTo>
                      <a:lnTo>
                        <a:pt x="464" y="94"/>
                      </a:lnTo>
                      <a:lnTo>
                        <a:pt x="461" y="76"/>
                      </a:lnTo>
                      <a:lnTo>
                        <a:pt x="453" y="58"/>
                      </a:lnTo>
                      <a:lnTo>
                        <a:pt x="445" y="41"/>
                      </a:lnTo>
                      <a:lnTo>
                        <a:pt x="436" y="26"/>
                      </a:lnTo>
                      <a:lnTo>
                        <a:pt x="426" y="11"/>
                      </a:lnTo>
                      <a:lnTo>
                        <a:pt x="419" y="5"/>
                      </a:lnTo>
                      <a:lnTo>
                        <a:pt x="411" y="0"/>
                      </a:lnTo>
                      <a:lnTo>
                        <a:pt x="425" y="17"/>
                      </a:lnTo>
                      <a:lnTo>
                        <a:pt x="436" y="32"/>
                      </a:lnTo>
                      <a:lnTo>
                        <a:pt x="445" y="51"/>
                      </a:lnTo>
                      <a:lnTo>
                        <a:pt x="453" y="70"/>
                      </a:lnTo>
                      <a:lnTo>
                        <a:pt x="459" y="89"/>
                      </a:lnTo>
                      <a:lnTo>
                        <a:pt x="464" y="110"/>
                      </a:lnTo>
                      <a:lnTo>
                        <a:pt x="466" y="131"/>
                      </a:lnTo>
                      <a:lnTo>
                        <a:pt x="468" y="151"/>
                      </a:lnTo>
                      <a:lnTo>
                        <a:pt x="466" y="174"/>
                      </a:lnTo>
                      <a:lnTo>
                        <a:pt x="463" y="199"/>
                      </a:lnTo>
                      <a:lnTo>
                        <a:pt x="457" y="220"/>
                      </a:lnTo>
                      <a:lnTo>
                        <a:pt x="449" y="240"/>
                      </a:lnTo>
                      <a:lnTo>
                        <a:pt x="440" y="261"/>
                      </a:lnTo>
                      <a:lnTo>
                        <a:pt x="428" y="280"/>
                      </a:lnTo>
                      <a:lnTo>
                        <a:pt x="415" y="299"/>
                      </a:lnTo>
                      <a:lnTo>
                        <a:pt x="400" y="314"/>
                      </a:lnTo>
                      <a:lnTo>
                        <a:pt x="383" y="330"/>
                      </a:lnTo>
                      <a:lnTo>
                        <a:pt x="366" y="343"/>
                      </a:lnTo>
                      <a:lnTo>
                        <a:pt x="347" y="354"/>
                      </a:lnTo>
                      <a:lnTo>
                        <a:pt x="326" y="366"/>
                      </a:lnTo>
                      <a:lnTo>
                        <a:pt x="305" y="373"/>
                      </a:lnTo>
                      <a:lnTo>
                        <a:pt x="282" y="379"/>
                      </a:lnTo>
                      <a:lnTo>
                        <a:pt x="260" y="383"/>
                      </a:lnTo>
                      <a:lnTo>
                        <a:pt x="235" y="383"/>
                      </a:lnTo>
                      <a:lnTo>
                        <a:pt x="212" y="383"/>
                      </a:lnTo>
                      <a:lnTo>
                        <a:pt x="189" y="379"/>
                      </a:lnTo>
                      <a:lnTo>
                        <a:pt x="167" y="373"/>
                      </a:lnTo>
                      <a:lnTo>
                        <a:pt x="146" y="366"/>
                      </a:lnTo>
                      <a:lnTo>
                        <a:pt x="125" y="354"/>
                      </a:lnTo>
                      <a:lnTo>
                        <a:pt x="106" y="343"/>
                      </a:lnTo>
                      <a:lnTo>
                        <a:pt x="89" y="330"/>
                      </a:lnTo>
                      <a:lnTo>
                        <a:pt x="72" y="314"/>
                      </a:lnTo>
                      <a:lnTo>
                        <a:pt x="57" y="299"/>
                      </a:lnTo>
                      <a:lnTo>
                        <a:pt x="43" y="280"/>
                      </a:lnTo>
                      <a:lnTo>
                        <a:pt x="32" y="261"/>
                      </a:lnTo>
                      <a:lnTo>
                        <a:pt x="22" y="240"/>
                      </a:lnTo>
                      <a:lnTo>
                        <a:pt x="15" y="220"/>
                      </a:lnTo>
                      <a:lnTo>
                        <a:pt x="9" y="199"/>
                      </a:lnTo>
                      <a:lnTo>
                        <a:pt x="5" y="174"/>
                      </a:lnTo>
                      <a:lnTo>
                        <a:pt x="3" y="151"/>
                      </a:lnTo>
                      <a:lnTo>
                        <a:pt x="5" y="125"/>
                      </a:lnTo>
                      <a:lnTo>
                        <a:pt x="9" y="102"/>
                      </a:lnTo>
                      <a:lnTo>
                        <a:pt x="7" y="100"/>
                      </a:lnTo>
                      <a:lnTo>
                        <a:pt x="5" y="100"/>
                      </a:lnTo>
                      <a:lnTo>
                        <a:pt x="0" y="125"/>
                      </a:lnTo>
                      <a:lnTo>
                        <a:pt x="0" y="151"/>
                      </a:lnTo>
                      <a:lnTo>
                        <a:pt x="0" y="176"/>
                      </a:lnTo>
                      <a:lnTo>
                        <a:pt x="3" y="199"/>
                      </a:lnTo>
                      <a:lnTo>
                        <a:pt x="9" y="222"/>
                      </a:lnTo>
                      <a:lnTo>
                        <a:pt x="17" y="242"/>
                      </a:lnTo>
                      <a:lnTo>
                        <a:pt x="28" y="263"/>
                      </a:lnTo>
                      <a:lnTo>
                        <a:pt x="40" y="284"/>
                      </a:lnTo>
                      <a:lnTo>
                        <a:pt x="53" y="301"/>
                      </a:lnTo>
                      <a:lnTo>
                        <a:pt x="68" y="318"/>
                      </a:lnTo>
                      <a:lnTo>
                        <a:pt x="85" y="333"/>
                      </a:lnTo>
                      <a:lnTo>
                        <a:pt x="104" y="347"/>
                      </a:lnTo>
                      <a:lnTo>
                        <a:pt x="123" y="360"/>
                      </a:lnTo>
                      <a:lnTo>
                        <a:pt x="144" y="369"/>
                      </a:lnTo>
                      <a:lnTo>
                        <a:pt x="165" y="377"/>
                      </a:lnTo>
                      <a:lnTo>
                        <a:pt x="187" y="383"/>
                      </a:lnTo>
                      <a:lnTo>
                        <a:pt x="212" y="386"/>
                      </a:lnTo>
                      <a:lnTo>
                        <a:pt x="235" y="388"/>
                      </a:lnTo>
                      <a:lnTo>
                        <a:pt x="260" y="386"/>
                      </a:lnTo>
                      <a:lnTo>
                        <a:pt x="282" y="383"/>
                      </a:lnTo>
                      <a:lnTo>
                        <a:pt x="305" y="377"/>
                      </a:lnTo>
                      <a:lnTo>
                        <a:pt x="328" y="369"/>
                      </a:lnTo>
                      <a:lnTo>
                        <a:pt x="349" y="360"/>
                      </a:lnTo>
                      <a:lnTo>
                        <a:pt x="368" y="347"/>
                      </a:lnTo>
                      <a:lnTo>
                        <a:pt x="387" y="333"/>
                      </a:lnTo>
                      <a:lnTo>
                        <a:pt x="404" y="318"/>
                      </a:lnTo>
                      <a:lnTo>
                        <a:pt x="419" y="301"/>
                      </a:lnTo>
                      <a:lnTo>
                        <a:pt x="432" y="284"/>
                      </a:lnTo>
                      <a:lnTo>
                        <a:pt x="444" y="263"/>
                      </a:lnTo>
                      <a:lnTo>
                        <a:pt x="453" y="242"/>
                      </a:lnTo>
                      <a:lnTo>
                        <a:pt x="461" y="222"/>
                      </a:lnTo>
                      <a:lnTo>
                        <a:pt x="468" y="199"/>
                      </a:lnTo>
                      <a:lnTo>
                        <a:pt x="470" y="176"/>
                      </a:lnTo>
                      <a:lnTo>
                        <a:pt x="472" y="151"/>
                      </a:lnTo>
                      <a:close/>
                    </a:path>
                  </a:pathLst>
                </a:custGeom>
                <a:solidFill>
                  <a:srgbClr val="CCCBE3"/>
                </a:solidFill>
                <a:ln w="9525">
                  <a:noFill/>
                  <a:round/>
                  <a:headEnd/>
                  <a:tailEnd/>
                </a:ln>
              </p:spPr>
              <p:txBody>
                <a:bodyPr/>
                <a:lstStyle/>
                <a:p>
                  <a:endParaRPr lang="en-US"/>
                </a:p>
              </p:txBody>
            </p:sp>
            <p:sp>
              <p:nvSpPr>
                <p:cNvPr id="22078" name="Freeform 657"/>
                <p:cNvSpPr>
                  <a:spLocks/>
                </p:cNvSpPr>
                <p:nvPr/>
              </p:nvSpPr>
              <p:spPr bwMode="auto">
                <a:xfrm>
                  <a:off x="1605" y="2111"/>
                  <a:ext cx="468" cy="395"/>
                </a:xfrm>
                <a:custGeom>
                  <a:avLst/>
                  <a:gdLst>
                    <a:gd name="T0" fmla="*/ 466 w 468"/>
                    <a:gd name="T1" fmla="*/ 141 h 395"/>
                    <a:gd name="T2" fmla="*/ 461 w 468"/>
                    <a:gd name="T3" fmla="*/ 101 h 395"/>
                    <a:gd name="T4" fmla="*/ 447 w 468"/>
                    <a:gd name="T5" fmla="*/ 65 h 395"/>
                    <a:gd name="T6" fmla="*/ 428 w 468"/>
                    <a:gd name="T7" fmla="*/ 31 h 395"/>
                    <a:gd name="T8" fmla="*/ 409 w 468"/>
                    <a:gd name="T9" fmla="*/ 10 h 395"/>
                    <a:gd name="T10" fmla="*/ 402 w 468"/>
                    <a:gd name="T11" fmla="*/ 4 h 395"/>
                    <a:gd name="T12" fmla="*/ 413 w 468"/>
                    <a:gd name="T13" fmla="*/ 17 h 395"/>
                    <a:gd name="T14" fmla="*/ 436 w 468"/>
                    <a:gd name="T15" fmla="*/ 53 h 395"/>
                    <a:gd name="T16" fmla="*/ 453 w 468"/>
                    <a:gd name="T17" fmla="*/ 93 h 395"/>
                    <a:gd name="T18" fmla="*/ 462 w 468"/>
                    <a:gd name="T19" fmla="*/ 139 h 395"/>
                    <a:gd name="T20" fmla="*/ 462 w 468"/>
                    <a:gd name="T21" fmla="*/ 184 h 395"/>
                    <a:gd name="T22" fmla="*/ 453 w 468"/>
                    <a:gd name="T23" fmla="*/ 230 h 395"/>
                    <a:gd name="T24" fmla="*/ 436 w 468"/>
                    <a:gd name="T25" fmla="*/ 271 h 395"/>
                    <a:gd name="T26" fmla="*/ 411 w 468"/>
                    <a:gd name="T27" fmla="*/ 307 h 395"/>
                    <a:gd name="T28" fmla="*/ 379 w 468"/>
                    <a:gd name="T29" fmla="*/ 338 h 395"/>
                    <a:gd name="T30" fmla="*/ 343 w 468"/>
                    <a:gd name="T31" fmla="*/ 362 h 395"/>
                    <a:gd name="T32" fmla="*/ 301 w 468"/>
                    <a:gd name="T33" fmla="*/ 381 h 395"/>
                    <a:gd name="T34" fmla="*/ 258 w 468"/>
                    <a:gd name="T35" fmla="*/ 389 h 395"/>
                    <a:gd name="T36" fmla="*/ 210 w 468"/>
                    <a:gd name="T37" fmla="*/ 389 h 395"/>
                    <a:gd name="T38" fmla="*/ 165 w 468"/>
                    <a:gd name="T39" fmla="*/ 381 h 395"/>
                    <a:gd name="T40" fmla="*/ 125 w 468"/>
                    <a:gd name="T41" fmla="*/ 362 h 395"/>
                    <a:gd name="T42" fmla="*/ 87 w 468"/>
                    <a:gd name="T43" fmla="*/ 338 h 395"/>
                    <a:gd name="T44" fmla="*/ 56 w 468"/>
                    <a:gd name="T45" fmla="*/ 307 h 395"/>
                    <a:gd name="T46" fmla="*/ 32 w 468"/>
                    <a:gd name="T47" fmla="*/ 271 h 395"/>
                    <a:gd name="T48" fmla="*/ 15 w 468"/>
                    <a:gd name="T49" fmla="*/ 230 h 395"/>
                    <a:gd name="T50" fmla="*/ 5 w 468"/>
                    <a:gd name="T51" fmla="*/ 184 h 395"/>
                    <a:gd name="T52" fmla="*/ 5 w 468"/>
                    <a:gd name="T53" fmla="*/ 137 h 395"/>
                    <a:gd name="T54" fmla="*/ 7 w 468"/>
                    <a:gd name="T55" fmla="*/ 112 h 395"/>
                    <a:gd name="T56" fmla="*/ 1 w 468"/>
                    <a:gd name="T57" fmla="*/ 135 h 395"/>
                    <a:gd name="T58" fmla="*/ 1 w 468"/>
                    <a:gd name="T59" fmla="*/ 184 h 395"/>
                    <a:gd name="T60" fmla="*/ 9 w 468"/>
                    <a:gd name="T61" fmla="*/ 232 h 395"/>
                    <a:gd name="T62" fmla="*/ 28 w 468"/>
                    <a:gd name="T63" fmla="*/ 273 h 395"/>
                    <a:gd name="T64" fmla="*/ 53 w 468"/>
                    <a:gd name="T65" fmla="*/ 309 h 395"/>
                    <a:gd name="T66" fmla="*/ 85 w 468"/>
                    <a:gd name="T67" fmla="*/ 341 h 395"/>
                    <a:gd name="T68" fmla="*/ 121 w 468"/>
                    <a:gd name="T69" fmla="*/ 366 h 395"/>
                    <a:gd name="T70" fmla="*/ 165 w 468"/>
                    <a:gd name="T71" fmla="*/ 385 h 395"/>
                    <a:gd name="T72" fmla="*/ 210 w 468"/>
                    <a:gd name="T73" fmla="*/ 395 h 395"/>
                    <a:gd name="T74" fmla="*/ 258 w 468"/>
                    <a:gd name="T75" fmla="*/ 395 h 395"/>
                    <a:gd name="T76" fmla="*/ 303 w 468"/>
                    <a:gd name="T77" fmla="*/ 385 h 395"/>
                    <a:gd name="T78" fmla="*/ 345 w 468"/>
                    <a:gd name="T79" fmla="*/ 366 h 395"/>
                    <a:gd name="T80" fmla="*/ 383 w 468"/>
                    <a:gd name="T81" fmla="*/ 341 h 395"/>
                    <a:gd name="T82" fmla="*/ 415 w 468"/>
                    <a:gd name="T83" fmla="*/ 309 h 395"/>
                    <a:gd name="T84" fmla="*/ 440 w 468"/>
                    <a:gd name="T85" fmla="*/ 273 h 395"/>
                    <a:gd name="T86" fmla="*/ 457 w 468"/>
                    <a:gd name="T87" fmla="*/ 232 h 395"/>
                    <a:gd name="T88" fmla="*/ 466 w 468"/>
                    <a:gd name="T89" fmla="*/ 184 h 3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8"/>
                    <a:gd name="T136" fmla="*/ 0 h 395"/>
                    <a:gd name="T137" fmla="*/ 468 w 468"/>
                    <a:gd name="T138" fmla="*/ 395 h 3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8" h="395">
                      <a:moveTo>
                        <a:pt x="468" y="161"/>
                      </a:moveTo>
                      <a:lnTo>
                        <a:pt x="466" y="141"/>
                      </a:lnTo>
                      <a:lnTo>
                        <a:pt x="464" y="122"/>
                      </a:lnTo>
                      <a:lnTo>
                        <a:pt x="461" y="101"/>
                      </a:lnTo>
                      <a:lnTo>
                        <a:pt x="455" y="84"/>
                      </a:lnTo>
                      <a:lnTo>
                        <a:pt x="447" y="65"/>
                      </a:lnTo>
                      <a:lnTo>
                        <a:pt x="438" y="48"/>
                      </a:lnTo>
                      <a:lnTo>
                        <a:pt x="428" y="31"/>
                      </a:lnTo>
                      <a:lnTo>
                        <a:pt x="417" y="15"/>
                      </a:lnTo>
                      <a:lnTo>
                        <a:pt x="409" y="10"/>
                      </a:lnTo>
                      <a:lnTo>
                        <a:pt x="406" y="6"/>
                      </a:lnTo>
                      <a:lnTo>
                        <a:pt x="402" y="4"/>
                      </a:lnTo>
                      <a:lnTo>
                        <a:pt x="398" y="0"/>
                      </a:lnTo>
                      <a:lnTo>
                        <a:pt x="413" y="17"/>
                      </a:lnTo>
                      <a:lnTo>
                        <a:pt x="424" y="34"/>
                      </a:lnTo>
                      <a:lnTo>
                        <a:pt x="436" y="53"/>
                      </a:lnTo>
                      <a:lnTo>
                        <a:pt x="445" y="74"/>
                      </a:lnTo>
                      <a:lnTo>
                        <a:pt x="453" y="93"/>
                      </a:lnTo>
                      <a:lnTo>
                        <a:pt x="459" y="116"/>
                      </a:lnTo>
                      <a:lnTo>
                        <a:pt x="462" y="139"/>
                      </a:lnTo>
                      <a:lnTo>
                        <a:pt x="462" y="161"/>
                      </a:lnTo>
                      <a:lnTo>
                        <a:pt x="462" y="184"/>
                      </a:lnTo>
                      <a:lnTo>
                        <a:pt x="459" y="207"/>
                      </a:lnTo>
                      <a:lnTo>
                        <a:pt x="453" y="230"/>
                      </a:lnTo>
                      <a:lnTo>
                        <a:pt x="445" y="250"/>
                      </a:lnTo>
                      <a:lnTo>
                        <a:pt x="436" y="271"/>
                      </a:lnTo>
                      <a:lnTo>
                        <a:pt x="424" y="290"/>
                      </a:lnTo>
                      <a:lnTo>
                        <a:pt x="411" y="307"/>
                      </a:lnTo>
                      <a:lnTo>
                        <a:pt x="396" y="323"/>
                      </a:lnTo>
                      <a:lnTo>
                        <a:pt x="379" y="338"/>
                      </a:lnTo>
                      <a:lnTo>
                        <a:pt x="362" y="351"/>
                      </a:lnTo>
                      <a:lnTo>
                        <a:pt x="343" y="362"/>
                      </a:lnTo>
                      <a:lnTo>
                        <a:pt x="322" y="372"/>
                      </a:lnTo>
                      <a:lnTo>
                        <a:pt x="301" y="381"/>
                      </a:lnTo>
                      <a:lnTo>
                        <a:pt x="280" y="387"/>
                      </a:lnTo>
                      <a:lnTo>
                        <a:pt x="258" y="389"/>
                      </a:lnTo>
                      <a:lnTo>
                        <a:pt x="233" y="391"/>
                      </a:lnTo>
                      <a:lnTo>
                        <a:pt x="210" y="389"/>
                      </a:lnTo>
                      <a:lnTo>
                        <a:pt x="187" y="387"/>
                      </a:lnTo>
                      <a:lnTo>
                        <a:pt x="165" y="381"/>
                      </a:lnTo>
                      <a:lnTo>
                        <a:pt x="144" y="372"/>
                      </a:lnTo>
                      <a:lnTo>
                        <a:pt x="125" y="362"/>
                      </a:lnTo>
                      <a:lnTo>
                        <a:pt x="106" y="351"/>
                      </a:lnTo>
                      <a:lnTo>
                        <a:pt x="87" y="338"/>
                      </a:lnTo>
                      <a:lnTo>
                        <a:pt x="72" y="323"/>
                      </a:lnTo>
                      <a:lnTo>
                        <a:pt x="56" y="307"/>
                      </a:lnTo>
                      <a:lnTo>
                        <a:pt x="43" y="290"/>
                      </a:lnTo>
                      <a:lnTo>
                        <a:pt x="32" y="271"/>
                      </a:lnTo>
                      <a:lnTo>
                        <a:pt x="22" y="250"/>
                      </a:lnTo>
                      <a:lnTo>
                        <a:pt x="15" y="230"/>
                      </a:lnTo>
                      <a:lnTo>
                        <a:pt x="9" y="207"/>
                      </a:lnTo>
                      <a:lnTo>
                        <a:pt x="5" y="184"/>
                      </a:lnTo>
                      <a:lnTo>
                        <a:pt x="3" y="161"/>
                      </a:lnTo>
                      <a:lnTo>
                        <a:pt x="5" y="137"/>
                      </a:lnTo>
                      <a:lnTo>
                        <a:pt x="9" y="112"/>
                      </a:lnTo>
                      <a:lnTo>
                        <a:pt x="7" y="112"/>
                      </a:lnTo>
                      <a:lnTo>
                        <a:pt x="5" y="110"/>
                      </a:lnTo>
                      <a:lnTo>
                        <a:pt x="1" y="135"/>
                      </a:lnTo>
                      <a:lnTo>
                        <a:pt x="0" y="161"/>
                      </a:lnTo>
                      <a:lnTo>
                        <a:pt x="1" y="184"/>
                      </a:lnTo>
                      <a:lnTo>
                        <a:pt x="3" y="209"/>
                      </a:lnTo>
                      <a:lnTo>
                        <a:pt x="9" y="232"/>
                      </a:lnTo>
                      <a:lnTo>
                        <a:pt x="19" y="252"/>
                      </a:lnTo>
                      <a:lnTo>
                        <a:pt x="28" y="273"/>
                      </a:lnTo>
                      <a:lnTo>
                        <a:pt x="39" y="292"/>
                      </a:lnTo>
                      <a:lnTo>
                        <a:pt x="53" y="309"/>
                      </a:lnTo>
                      <a:lnTo>
                        <a:pt x="68" y="326"/>
                      </a:lnTo>
                      <a:lnTo>
                        <a:pt x="85" y="341"/>
                      </a:lnTo>
                      <a:lnTo>
                        <a:pt x="102" y="355"/>
                      </a:lnTo>
                      <a:lnTo>
                        <a:pt x="121" y="366"/>
                      </a:lnTo>
                      <a:lnTo>
                        <a:pt x="142" y="378"/>
                      </a:lnTo>
                      <a:lnTo>
                        <a:pt x="165" y="385"/>
                      </a:lnTo>
                      <a:lnTo>
                        <a:pt x="185" y="391"/>
                      </a:lnTo>
                      <a:lnTo>
                        <a:pt x="210" y="395"/>
                      </a:lnTo>
                      <a:lnTo>
                        <a:pt x="233" y="395"/>
                      </a:lnTo>
                      <a:lnTo>
                        <a:pt x="258" y="395"/>
                      </a:lnTo>
                      <a:lnTo>
                        <a:pt x="280" y="391"/>
                      </a:lnTo>
                      <a:lnTo>
                        <a:pt x="303" y="385"/>
                      </a:lnTo>
                      <a:lnTo>
                        <a:pt x="324" y="378"/>
                      </a:lnTo>
                      <a:lnTo>
                        <a:pt x="345" y="366"/>
                      </a:lnTo>
                      <a:lnTo>
                        <a:pt x="364" y="355"/>
                      </a:lnTo>
                      <a:lnTo>
                        <a:pt x="383" y="341"/>
                      </a:lnTo>
                      <a:lnTo>
                        <a:pt x="400" y="326"/>
                      </a:lnTo>
                      <a:lnTo>
                        <a:pt x="415" y="309"/>
                      </a:lnTo>
                      <a:lnTo>
                        <a:pt x="428" y="292"/>
                      </a:lnTo>
                      <a:lnTo>
                        <a:pt x="440" y="273"/>
                      </a:lnTo>
                      <a:lnTo>
                        <a:pt x="449" y="252"/>
                      </a:lnTo>
                      <a:lnTo>
                        <a:pt x="457" y="232"/>
                      </a:lnTo>
                      <a:lnTo>
                        <a:pt x="462" y="209"/>
                      </a:lnTo>
                      <a:lnTo>
                        <a:pt x="466" y="184"/>
                      </a:lnTo>
                      <a:lnTo>
                        <a:pt x="468" y="161"/>
                      </a:lnTo>
                      <a:close/>
                    </a:path>
                  </a:pathLst>
                </a:custGeom>
                <a:solidFill>
                  <a:srgbClr val="CCCCE4"/>
                </a:solidFill>
                <a:ln w="9525">
                  <a:noFill/>
                  <a:round/>
                  <a:headEnd/>
                  <a:tailEnd/>
                </a:ln>
              </p:spPr>
              <p:txBody>
                <a:bodyPr/>
                <a:lstStyle/>
                <a:p>
                  <a:endParaRPr lang="en-US"/>
                </a:p>
              </p:txBody>
            </p:sp>
            <p:sp>
              <p:nvSpPr>
                <p:cNvPr id="22079" name="Freeform 658"/>
                <p:cNvSpPr>
                  <a:spLocks/>
                </p:cNvSpPr>
                <p:nvPr/>
              </p:nvSpPr>
              <p:spPr bwMode="auto">
                <a:xfrm>
                  <a:off x="1606" y="2107"/>
                  <a:ext cx="465" cy="397"/>
                </a:xfrm>
                <a:custGeom>
                  <a:avLst/>
                  <a:gdLst>
                    <a:gd name="T0" fmla="*/ 463 w 465"/>
                    <a:gd name="T1" fmla="*/ 145 h 397"/>
                    <a:gd name="T2" fmla="*/ 456 w 465"/>
                    <a:gd name="T3" fmla="*/ 103 h 397"/>
                    <a:gd name="T4" fmla="*/ 442 w 465"/>
                    <a:gd name="T5" fmla="*/ 65 h 397"/>
                    <a:gd name="T6" fmla="*/ 422 w 465"/>
                    <a:gd name="T7" fmla="*/ 31 h 397"/>
                    <a:gd name="T8" fmla="*/ 406 w 465"/>
                    <a:gd name="T9" fmla="*/ 12 h 397"/>
                    <a:gd name="T10" fmla="*/ 399 w 465"/>
                    <a:gd name="T11" fmla="*/ 6 h 397"/>
                    <a:gd name="T12" fmla="*/ 405 w 465"/>
                    <a:gd name="T13" fmla="*/ 17 h 397"/>
                    <a:gd name="T14" fmla="*/ 431 w 465"/>
                    <a:gd name="T15" fmla="*/ 53 h 397"/>
                    <a:gd name="T16" fmla="*/ 450 w 465"/>
                    <a:gd name="T17" fmla="*/ 95 h 397"/>
                    <a:gd name="T18" fmla="*/ 460 w 465"/>
                    <a:gd name="T19" fmla="*/ 141 h 397"/>
                    <a:gd name="T20" fmla="*/ 460 w 465"/>
                    <a:gd name="T21" fmla="*/ 188 h 397"/>
                    <a:gd name="T22" fmla="*/ 450 w 465"/>
                    <a:gd name="T23" fmla="*/ 234 h 397"/>
                    <a:gd name="T24" fmla="*/ 433 w 465"/>
                    <a:gd name="T25" fmla="*/ 273 h 397"/>
                    <a:gd name="T26" fmla="*/ 408 w 465"/>
                    <a:gd name="T27" fmla="*/ 309 h 397"/>
                    <a:gd name="T28" fmla="*/ 378 w 465"/>
                    <a:gd name="T29" fmla="*/ 340 h 397"/>
                    <a:gd name="T30" fmla="*/ 340 w 465"/>
                    <a:gd name="T31" fmla="*/ 364 h 397"/>
                    <a:gd name="T32" fmla="*/ 300 w 465"/>
                    <a:gd name="T33" fmla="*/ 382 h 397"/>
                    <a:gd name="T34" fmla="*/ 257 w 465"/>
                    <a:gd name="T35" fmla="*/ 391 h 397"/>
                    <a:gd name="T36" fmla="*/ 209 w 465"/>
                    <a:gd name="T37" fmla="*/ 391 h 397"/>
                    <a:gd name="T38" fmla="*/ 165 w 465"/>
                    <a:gd name="T39" fmla="*/ 382 h 397"/>
                    <a:gd name="T40" fmla="*/ 124 w 465"/>
                    <a:gd name="T41" fmla="*/ 364 h 397"/>
                    <a:gd name="T42" fmla="*/ 88 w 465"/>
                    <a:gd name="T43" fmla="*/ 340 h 397"/>
                    <a:gd name="T44" fmla="*/ 57 w 465"/>
                    <a:gd name="T45" fmla="*/ 309 h 397"/>
                    <a:gd name="T46" fmla="*/ 33 w 465"/>
                    <a:gd name="T47" fmla="*/ 273 h 397"/>
                    <a:gd name="T48" fmla="*/ 16 w 465"/>
                    <a:gd name="T49" fmla="*/ 234 h 397"/>
                    <a:gd name="T50" fmla="*/ 6 w 465"/>
                    <a:gd name="T51" fmla="*/ 188 h 397"/>
                    <a:gd name="T52" fmla="*/ 6 w 465"/>
                    <a:gd name="T53" fmla="*/ 141 h 397"/>
                    <a:gd name="T54" fmla="*/ 8 w 465"/>
                    <a:gd name="T55" fmla="*/ 116 h 397"/>
                    <a:gd name="T56" fmla="*/ 2 w 465"/>
                    <a:gd name="T57" fmla="*/ 139 h 397"/>
                    <a:gd name="T58" fmla="*/ 2 w 465"/>
                    <a:gd name="T59" fmla="*/ 188 h 397"/>
                    <a:gd name="T60" fmla="*/ 12 w 465"/>
                    <a:gd name="T61" fmla="*/ 234 h 397"/>
                    <a:gd name="T62" fmla="*/ 29 w 465"/>
                    <a:gd name="T63" fmla="*/ 275 h 397"/>
                    <a:gd name="T64" fmla="*/ 54 w 465"/>
                    <a:gd name="T65" fmla="*/ 313 h 397"/>
                    <a:gd name="T66" fmla="*/ 86 w 465"/>
                    <a:gd name="T67" fmla="*/ 344 h 397"/>
                    <a:gd name="T68" fmla="*/ 122 w 465"/>
                    <a:gd name="T69" fmla="*/ 368 h 397"/>
                    <a:gd name="T70" fmla="*/ 164 w 465"/>
                    <a:gd name="T71" fmla="*/ 387 h 397"/>
                    <a:gd name="T72" fmla="*/ 209 w 465"/>
                    <a:gd name="T73" fmla="*/ 397 h 397"/>
                    <a:gd name="T74" fmla="*/ 257 w 465"/>
                    <a:gd name="T75" fmla="*/ 397 h 397"/>
                    <a:gd name="T76" fmla="*/ 302 w 465"/>
                    <a:gd name="T77" fmla="*/ 387 h 397"/>
                    <a:gd name="T78" fmla="*/ 344 w 465"/>
                    <a:gd name="T79" fmla="*/ 368 h 397"/>
                    <a:gd name="T80" fmla="*/ 380 w 465"/>
                    <a:gd name="T81" fmla="*/ 344 h 397"/>
                    <a:gd name="T82" fmla="*/ 412 w 465"/>
                    <a:gd name="T83" fmla="*/ 313 h 397"/>
                    <a:gd name="T84" fmla="*/ 437 w 465"/>
                    <a:gd name="T85" fmla="*/ 275 h 397"/>
                    <a:gd name="T86" fmla="*/ 454 w 465"/>
                    <a:gd name="T87" fmla="*/ 234 h 397"/>
                    <a:gd name="T88" fmla="*/ 463 w 465"/>
                    <a:gd name="T89" fmla="*/ 188 h 3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65"/>
                    <a:gd name="T136" fmla="*/ 0 h 397"/>
                    <a:gd name="T137" fmla="*/ 465 w 465"/>
                    <a:gd name="T138" fmla="*/ 397 h 3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65" h="397">
                      <a:moveTo>
                        <a:pt x="465" y="165"/>
                      </a:moveTo>
                      <a:lnTo>
                        <a:pt x="463" y="145"/>
                      </a:lnTo>
                      <a:lnTo>
                        <a:pt x="461" y="124"/>
                      </a:lnTo>
                      <a:lnTo>
                        <a:pt x="456" y="103"/>
                      </a:lnTo>
                      <a:lnTo>
                        <a:pt x="450" y="84"/>
                      </a:lnTo>
                      <a:lnTo>
                        <a:pt x="442" y="65"/>
                      </a:lnTo>
                      <a:lnTo>
                        <a:pt x="433" y="46"/>
                      </a:lnTo>
                      <a:lnTo>
                        <a:pt x="422" y="31"/>
                      </a:lnTo>
                      <a:lnTo>
                        <a:pt x="408" y="14"/>
                      </a:lnTo>
                      <a:lnTo>
                        <a:pt x="406" y="12"/>
                      </a:lnTo>
                      <a:lnTo>
                        <a:pt x="405" y="10"/>
                      </a:lnTo>
                      <a:lnTo>
                        <a:pt x="399" y="6"/>
                      </a:lnTo>
                      <a:lnTo>
                        <a:pt x="389" y="0"/>
                      </a:lnTo>
                      <a:lnTo>
                        <a:pt x="405" y="17"/>
                      </a:lnTo>
                      <a:lnTo>
                        <a:pt x="420" y="35"/>
                      </a:lnTo>
                      <a:lnTo>
                        <a:pt x="431" y="53"/>
                      </a:lnTo>
                      <a:lnTo>
                        <a:pt x="441" y="74"/>
                      </a:lnTo>
                      <a:lnTo>
                        <a:pt x="450" y="95"/>
                      </a:lnTo>
                      <a:lnTo>
                        <a:pt x="456" y="118"/>
                      </a:lnTo>
                      <a:lnTo>
                        <a:pt x="460" y="141"/>
                      </a:lnTo>
                      <a:lnTo>
                        <a:pt x="460" y="165"/>
                      </a:lnTo>
                      <a:lnTo>
                        <a:pt x="460" y="188"/>
                      </a:lnTo>
                      <a:lnTo>
                        <a:pt x="456" y="211"/>
                      </a:lnTo>
                      <a:lnTo>
                        <a:pt x="450" y="234"/>
                      </a:lnTo>
                      <a:lnTo>
                        <a:pt x="442" y="254"/>
                      </a:lnTo>
                      <a:lnTo>
                        <a:pt x="433" y="273"/>
                      </a:lnTo>
                      <a:lnTo>
                        <a:pt x="422" y="292"/>
                      </a:lnTo>
                      <a:lnTo>
                        <a:pt x="408" y="309"/>
                      </a:lnTo>
                      <a:lnTo>
                        <a:pt x="393" y="327"/>
                      </a:lnTo>
                      <a:lnTo>
                        <a:pt x="378" y="340"/>
                      </a:lnTo>
                      <a:lnTo>
                        <a:pt x="359" y="353"/>
                      </a:lnTo>
                      <a:lnTo>
                        <a:pt x="340" y="364"/>
                      </a:lnTo>
                      <a:lnTo>
                        <a:pt x="321" y="374"/>
                      </a:lnTo>
                      <a:lnTo>
                        <a:pt x="300" y="382"/>
                      </a:lnTo>
                      <a:lnTo>
                        <a:pt x="279" y="387"/>
                      </a:lnTo>
                      <a:lnTo>
                        <a:pt x="257" y="391"/>
                      </a:lnTo>
                      <a:lnTo>
                        <a:pt x="232" y="393"/>
                      </a:lnTo>
                      <a:lnTo>
                        <a:pt x="209" y="391"/>
                      </a:lnTo>
                      <a:lnTo>
                        <a:pt x="186" y="387"/>
                      </a:lnTo>
                      <a:lnTo>
                        <a:pt x="165" y="382"/>
                      </a:lnTo>
                      <a:lnTo>
                        <a:pt x="145" y="374"/>
                      </a:lnTo>
                      <a:lnTo>
                        <a:pt x="124" y="364"/>
                      </a:lnTo>
                      <a:lnTo>
                        <a:pt x="105" y="353"/>
                      </a:lnTo>
                      <a:lnTo>
                        <a:pt x="88" y="340"/>
                      </a:lnTo>
                      <a:lnTo>
                        <a:pt x="73" y="327"/>
                      </a:lnTo>
                      <a:lnTo>
                        <a:pt x="57" y="309"/>
                      </a:lnTo>
                      <a:lnTo>
                        <a:pt x="44" y="292"/>
                      </a:lnTo>
                      <a:lnTo>
                        <a:pt x="33" y="273"/>
                      </a:lnTo>
                      <a:lnTo>
                        <a:pt x="23" y="254"/>
                      </a:lnTo>
                      <a:lnTo>
                        <a:pt x="16" y="234"/>
                      </a:lnTo>
                      <a:lnTo>
                        <a:pt x="10" y="211"/>
                      </a:lnTo>
                      <a:lnTo>
                        <a:pt x="6" y="188"/>
                      </a:lnTo>
                      <a:lnTo>
                        <a:pt x="4" y="165"/>
                      </a:lnTo>
                      <a:lnTo>
                        <a:pt x="6" y="141"/>
                      </a:lnTo>
                      <a:lnTo>
                        <a:pt x="10" y="116"/>
                      </a:lnTo>
                      <a:lnTo>
                        <a:pt x="8" y="116"/>
                      </a:lnTo>
                      <a:lnTo>
                        <a:pt x="6" y="116"/>
                      </a:lnTo>
                      <a:lnTo>
                        <a:pt x="2" y="139"/>
                      </a:lnTo>
                      <a:lnTo>
                        <a:pt x="0" y="165"/>
                      </a:lnTo>
                      <a:lnTo>
                        <a:pt x="2" y="188"/>
                      </a:lnTo>
                      <a:lnTo>
                        <a:pt x="6" y="213"/>
                      </a:lnTo>
                      <a:lnTo>
                        <a:pt x="12" y="234"/>
                      </a:lnTo>
                      <a:lnTo>
                        <a:pt x="19" y="254"/>
                      </a:lnTo>
                      <a:lnTo>
                        <a:pt x="29" y="275"/>
                      </a:lnTo>
                      <a:lnTo>
                        <a:pt x="40" y="294"/>
                      </a:lnTo>
                      <a:lnTo>
                        <a:pt x="54" y="313"/>
                      </a:lnTo>
                      <a:lnTo>
                        <a:pt x="69" y="328"/>
                      </a:lnTo>
                      <a:lnTo>
                        <a:pt x="86" y="344"/>
                      </a:lnTo>
                      <a:lnTo>
                        <a:pt x="103" y="357"/>
                      </a:lnTo>
                      <a:lnTo>
                        <a:pt x="122" y="368"/>
                      </a:lnTo>
                      <a:lnTo>
                        <a:pt x="143" y="380"/>
                      </a:lnTo>
                      <a:lnTo>
                        <a:pt x="164" y="387"/>
                      </a:lnTo>
                      <a:lnTo>
                        <a:pt x="186" y="393"/>
                      </a:lnTo>
                      <a:lnTo>
                        <a:pt x="209" y="397"/>
                      </a:lnTo>
                      <a:lnTo>
                        <a:pt x="232" y="397"/>
                      </a:lnTo>
                      <a:lnTo>
                        <a:pt x="257" y="397"/>
                      </a:lnTo>
                      <a:lnTo>
                        <a:pt x="279" y="393"/>
                      </a:lnTo>
                      <a:lnTo>
                        <a:pt x="302" y="387"/>
                      </a:lnTo>
                      <a:lnTo>
                        <a:pt x="323" y="380"/>
                      </a:lnTo>
                      <a:lnTo>
                        <a:pt x="344" y="368"/>
                      </a:lnTo>
                      <a:lnTo>
                        <a:pt x="363" y="357"/>
                      </a:lnTo>
                      <a:lnTo>
                        <a:pt x="380" y="344"/>
                      </a:lnTo>
                      <a:lnTo>
                        <a:pt x="397" y="328"/>
                      </a:lnTo>
                      <a:lnTo>
                        <a:pt x="412" y="313"/>
                      </a:lnTo>
                      <a:lnTo>
                        <a:pt x="425" y="294"/>
                      </a:lnTo>
                      <a:lnTo>
                        <a:pt x="437" y="275"/>
                      </a:lnTo>
                      <a:lnTo>
                        <a:pt x="446" y="254"/>
                      </a:lnTo>
                      <a:lnTo>
                        <a:pt x="454" y="234"/>
                      </a:lnTo>
                      <a:lnTo>
                        <a:pt x="460" y="213"/>
                      </a:lnTo>
                      <a:lnTo>
                        <a:pt x="463" y="188"/>
                      </a:lnTo>
                      <a:lnTo>
                        <a:pt x="465" y="165"/>
                      </a:lnTo>
                      <a:close/>
                    </a:path>
                  </a:pathLst>
                </a:custGeom>
                <a:solidFill>
                  <a:srgbClr val="CDCCE4"/>
                </a:solidFill>
                <a:ln w="9525">
                  <a:noFill/>
                  <a:round/>
                  <a:headEnd/>
                  <a:tailEnd/>
                </a:ln>
              </p:spPr>
              <p:txBody>
                <a:bodyPr/>
                <a:lstStyle/>
                <a:p>
                  <a:endParaRPr lang="en-US"/>
                </a:p>
              </p:txBody>
            </p:sp>
            <p:sp>
              <p:nvSpPr>
                <p:cNvPr id="22080" name="Freeform 659"/>
                <p:cNvSpPr>
                  <a:spLocks/>
                </p:cNvSpPr>
                <p:nvPr/>
              </p:nvSpPr>
              <p:spPr bwMode="auto">
                <a:xfrm>
                  <a:off x="1608" y="2106"/>
                  <a:ext cx="459" cy="396"/>
                </a:xfrm>
                <a:custGeom>
                  <a:avLst/>
                  <a:gdLst>
                    <a:gd name="T0" fmla="*/ 459 w 459"/>
                    <a:gd name="T1" fmla="*/ 144 h 396"/>
                    <a:gd name="T2" fmla="*/ 450 w 459"/>
                    <a:gd name="T3" fmla="*/ 98 h 396"/>
                    <a:gd name="T4" fmla="*/ 433 w 459"/>
                    <a:gd name="T5" fmla="*/ 58 h 396"/>
                    <a:gd name="T6" fmla="*/ 410 w 459"/>
                    <a:gd name="T7" fmla="*/ 22 h 396"/>
                    <a:gd name="T8" fmla="*/ 389 w 459"/>
                    <a:gd name="T9" fmla="*/ 3 h 396"/>
                    <a:gd name="T10" fmla="*/ 399 w 459"/>
                    <a:gd name="T11" fmla="*/ 15 h 396"/>
                    <a:gd name="T12" fmla="*/ 425 w 459"/>
                    <a:gd name="T13" fmla="*/ 53 h 396"/>
                    <a:gd name="T14" fmla="*/ 444 w 459"/>
                    <a:gd name="T15" fmla="*/ 94 h 396"/>
                    <a:gd name="T16" fmla="*/ 454 w 459"/>
                    <a:gd name="T17" fmla="*/ 142 h 396"/>
                    <a:gd name="T18" fmla="*/ 454 w 459"/>
                    <a:gd name="T19" fmla="*/ 189 h 396"/>
                    <a:gd name="T20" fmla="*/ 446 w 459"/>
                    <a:gd name="T21" fmla="*/ 233 h 396"/>
                    <a:gd name="T22" fmla="*/ 429 w 459"/>
                    <a:gd name="T23" fmla="*/ 273 h 396"/>
                    <a:gd name="T24" fmla="*/ 404 w 459"/>
                    <a:gd name="T25" fmla="*/ 309 h 396"/>
                    <a:gd name="T26" fmla="*/ 374 w 459"/>
                    <a:gd name="T27" fmla="*/ 339 h 396"/>
                    <a:gd name="T28" fmla="*/ 338 w 459"/>
                    <a:gd name="T29" fmla="*/ 364 h 396"/>
                    <a:gd name="T30" fmla="*/ 298 w 459"/>
                    <a:gd name="T31" fmla="*/ 381 h 396"/>
                    <a:gd name="T32" fmla="*/ 253 w 459"/>
                    <a:gd name="T33" fmla="*/ 390 h 396"/>
                    <a:gd name="T34" fmla="*/ 207 w 459"/>
                    <a:gd name="T35" fmla="*/ 390 h 396"/>
                    <a:gd name="T36" fmla="*/ 163 w 459"/>
                    <a:gd name="T37" fmla="*/ 381 h 396"/>
                    <a:gd name="T38" fmla="*/ 124 w 459"/>
                    <a:gd name="T39" fmla="*/ 364 h 396"/>
                    <a:gd name="T40" fmla="*/ 88 w 459"/>
                    <a:gd name="T41" fmla="*/ 339 h 396"/>
                    <a:gd name="T42" fmla="*/ 57 w 459"/>
                    <a:gd name="T43" fmla="*/ 309 h 396"/>
                    <a:gd name="T44" fmla="*/ 33 w 459"/>
                    <a:gd name="T45" fmla="*/ 273 h 396"/>
                    <a:gd name="T46" fmla="*/ 16 w 459"/>
                    <a:gd name="T47" fmla="*/ 233 h 396"/>
                    <a:gd name="T48" fmla="*/ 6 w 459"/>
                    <a:gd name="T49" fmla="*/ 189 h 396"/>
                    <a:gd name="T50" fmla="*/ 6 w 459"/>
                    <a:gd name="T51" fmla="*/ 142 h 396"/>
                    <a:gd name="T52" fmla="*/ 8 w 459"/>
                    <a:gd name="T53" fmla="*/ 117 h 396"/>
                    <a:gd name="T54" fmla="*/ 2 w 459"/>
                    <a:gd name="T55" fmla="*/ 142 h 396"/>
                    <a:gd name="T56" fmla="*/ 2 w 459"/>
                    <a:gd name="T57" fmla="*/ 189 h 396"/>
                    <a:gd name="T58" fmla="*/ 12 w 459"/>
                    <a:gd name="T59" fmla="*/ 235 h 396"/>
                    <a:gd name="T60" fmla="*/ 29 w 459"/>
                    <a:gd name="T61" fmla="*/ 276 h 396"/>
                    <a:gd name="T62" fmla="*/ 53 w 459"/>
                    <a:gd name="T63" fmla="*/ 312 h 396"/>
                    <a:gd name="T64" fmla="*/ 84 w 459"/>
                    <a:gd name="T65" fmla="*/ 343 h 396"/>
                    <a:gd name="T66" fmla="*/ 122 w 459"/>
                    <a:gd name="T67" fmla="*/ 367 h 396"/>
                    <a:gd name="T68" fmla="*/ 162 w 459"/>
                    <a:gd name="T69" fmla="*/ 386 h 396"/>
                    <a:gd name="T70" fmla="*/ 207 w 459"/>
                    <a:gd name="T71" fmla="*/ 394 h 396"/>
                    <a:gd name="T72" fmla="*/ 255 w 459"/>
                    <a:gd name="T73" fmla="*/ 394 h 396"/>
                    <a:gd name="T74" fmla="*/ 298 w 459"/>
                    <a:gd name="T75" fmla="*/ 386 h 396"/>
                    <a:gd name="T76" fmla="*/ 340 w 459"/>
                    <a:gd name="T77" fmla="*/ 367 h 396"/>
                    <a:gd name="T78" fmla="*/ 376 w 459"/>
                    <a:gd name="T79" fmla="*/ 343 h 396"/>
                    <a:gd name="T80" fmla="*/ 408 w 459"/>
                    <a:gd name="T81" fmla="*/ 312 h 396"/>
                    <a:gd name="T82" fmla="*/ 433 w 459"/>
                    <a:gd name="T83" fmla="*/ 276 h 396"/>
                    <a:gd name="T84" fmla="*/ 450 w 459"/>
                    <a:gd name="T85" fmla="*/ 235 h 396"/>
                    <a:gd name="T86" fmla="*/ 459 w 459"/>
                    <a:gd name="T87" fmla="*/ 189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9"/>
                    <a:gd name="T133" fmla="*/ 0 h 396"/>
                    <a:gd name="T134" fmla="*/ 459 w 459"/>
                    <a:gd name="T135" fmla="*/ 396 h 3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9" h="396">
                      <a:moveTo>
                        <a:pt x="459" y="166"/>
                      </a:moveTo>
                      <a:lnTo>
                        <a:pt x="459" y="144"/>
                      </a:lnTo>
                      <a:lnTo>
                        <a:pt x="456" y="121"/>
                      </a:lnTo>
                      <a:lnTo>
                        <a:pt x="450" y="98"/>
                      </a:lnTo>
                      <a:lnTo>
                        <a:pt x="442" y="79"/>
                      </a:lnTo>
                      <a:lnTo>
                        <a:pt x="433" y="58"/>
                      </a:lnTo>
                      <a:lnTo>
                        <a:pt x="421" y="39"/>
                      </a:lnTo>
                      <a:lnTo>
                        <a:pt x="410" y="22"/>
                      </a:lnTo>
                      <a:lnTo>
                        <a:pt x="395" y="5"/>
                      </a:lnTo>
                      <a:lnTo>
                        <a:pt x="389" y="3"/>
                      </a:lnTo>
                      <a:lnTo>
                        <a:pt x="382" y="0"/>
                      </a:lnTo>
                      <a:lnTo>
                        <a:pt x="399" y="15"/>
                      </a:lnTo>
                      <a:lnTo>
                        <a:pt x="412" y="34"/>
                      </a:lnTo>
                      <a:lnTo>
                        <a:pt x="425" y="53"/>
                      </a:lnTo>
                      <a:lnTo>
                        <a:pt x="435" y="73"/>
                      </a:lnTo>
                      <a:lnTo>
                        <a:pt x="444" y="94"/>
                      </a:lnTo>
                      <a:lnTo>
                        <a:pt x="450" y="117"/>
                      </a:lnTo>
                      <a:lnTo>
                        <a:pt x="454" y="142"/>
                      </a:lnTo>
                      <a:lnTo>
                        <a:pt x="456" y="166"/>
                      </a:lnTo>
                      <a:lnTo>
                        <a:pt x="454" y="189"/>
                      </a:lnTo>
                      <a:lnTo>
                        <a:pt x="452" y="212"/>
                      </a:lnTo>
                      <a:lnTo>
                        <a:pt x="446" y="233"/>
                      </a:lnTo>
                      <a:lnTo>
                        <a:pt x="439" y="254"/>
                      </a:lnTo>
                      <a:lnTo>
                        <a:pt x="429" y="273"/>
                      </a:lnTo>
                      <a:lnTo>
                        <a:pt x="418" y="292"/>
                      </a:lnTo>
                      <a:lnTo>
                        <a:pt x="404" y="309"/>
                      </a:lnTo>
                      <a:lnTo>
                        <a:pt x="389" y="326"/>
                      </a:lnTo>
                      <a:lnTo>
                        <a:pt x="374" y="339"/>
                      </a:lnTo>
                      <a:lnTo>
                        <a:pt x="357" y="352"/>
                      </a:lnTo>
                      <a:lnTo>
                        <a:pt x="338" y="364"/>
                      </a:lnTo>
                      <a:lnTo>
                        <a:pt x="319" y="373"/>
                      </a:lnTo>
                      <a:lnTo>
                        <a:pt x="298" y="381"/>
                      </a:lnTo>
                      <a:lnTo>
                        <a:pt x="275" y="386"/>
                      </a:lnTo>
                      <a:lnTo>
                        <a:pt x="253" y="390"/>
                      </a:lnTo>
                      <a:lnTo>
                        <a:pt x="230" y="392"/>
                      </a:lnTo>
                      <a:lnTo>
                        <a:pt x="207" y="390"/>
                      </a:lnTo>
                      <a:lnTo>
                        <a:pt x="184" y="386"/>
                      </a:lnTo>
                      <a:lnTo>
                        <a:pt x="163" y="381"/>
                      </a:lnTo>
                      <a:lnTo>
                        <a:pt x="143" y="373"/>
                      </a:lnTo>
                      <a:lnTo>
                        <a:pt x="124" y="364"/>
                      </a:lnTo>
                      <a:lnTo>
                        <a:pt x="105" y="352"/>
                      </a:lnTo>
                      <a:lnTo>
                        <a:pt x="88" y="339"/>
                      </a:lnTo>
                      <a:lnTo>
                        <a:pt x="71" y="326"/>
                      </a:lnTo>
                      <a:lnTo>
                        <a:pt x="57" y="309"/>
                      </a:lnTo>
                      <a:lnTo>
                        <a:pt x="44" y="292"/>
                      </a:lnTo>
                      <a:lnTo>
                        <a:pt x="33" y="273"/>
                      </a:lnTo>
                      <a:lnTo>
                        <a:pt x="23" y="254"/>
                      </a:lnTo>
                      <a:lnTo>
                        <a:pt x="16" y="233"/>
                      </a:lnTo>
                      <a:lnTo>
                        <a:pt x="10" y="212"/>
                      </a:lnTo>
                      <a:lnTo>
                        <a:pt x="6" y="189"/>
                      </a:lnTo>
                      <a:lnTo>
                        <a:pt x="6" y="166"/>
                      </a:lnTo>
                      <a:lnTo>
                        <a:pt x="6" y="142"/>
                      </a:lnTo>
                      <a:lnTo>
                        <a:pt x="10" y="119"/>
                      </a:lnTo>
                      <a:lnTo>
                        <a:pt x="8" y="117"/>
                      </a:lnTo>
                      <a:lnTo>
                        <a:pt x="6" y="117"/>
                      </a:lnTo>
                      <a:lnTo>
                        <a:pt x="2" y="142"/>
                      </a:lnTo>
                      <a:lnTo>
                        <a:pt x="0" y="166"/>
                      </a:lnTo>
                      <a:lnTo>
                        <a:pt x="2" y="189"/>
                      </a:lnTo>
                      <a:lnTo>
                        <a:pt x="6" y="212"/>
                      </a:lnTo>
                      <a:lnTo>
                        <a:pt x="12" y="235"/>
                      </a:lnTo>
                      <a:lnTo>
                        <a:pt x="19" y="255"/>
                      </a:lnTo>
                      <a:lnTo>
                        <a:pt x="29" y="276"/>
                      </a:lnTo>
                      <a:lnTo>
                        <a:pt x="40" y="295"/>
                      </a:lnTo>
                      <a:lnTo>
                        <a:pt x="53" y="312"/>
                      </a:lnTo>
                      <a:lnTo>
                        <a:pt x="69" y="328"/>
                      </a:lnTo>
                      <a:lnTo>
                        <a:pt x="84" y="343"/>
                      </a:lnTo>
                      <a:lnTo>
                        <a:pt x="103" y="356"/>
                      </a:lnTo>
                      <a:lnTo>
                        <a:pt x="122" y="367"/>
                      </a:lnTo>
                      <a:lnTo>
                        <a:pt x="141" y="377"/>
                      </a:lnTo>
                      <a:lnTo>
                        <a:pt x="162" y="386"/>
                      </a:lnTo>
                      <a:lnTo>
                        <a:pt x="184" y="392"/>
                      </a:lnTo>
                      <a:lnTo>
                        <a:pt x="207" y="394"/>
                      </a:lnTo>
                      <a:lnTo>
                        <a:pt x="230" y="396"/>
                      </a:lnTo>
                      <a:lnTo>
                        <a:pt x="255" y="394"/>
                      </a:lnTo>
                      <a:lnTo>
                        <a:pt x="277" y="392"/>
                      </a:lnTo>
                      <a:lnTo>
                        <a:pt x="298" y="386"/>
                      </a:lnTo>
                      <a:lnTo>
                        <a:pt x="319" y="377"/>
                      </a:lnTo>
                      <a:lnTo>
                        <a:pt x="340" y="367"/>
                      </a:lnTo>
                      <a:lnTo>
                        <a:pt x="359" y="356"/>
                      </a:lnTo>
                      <a:lnTo>
                        <a:pt x="376" y="343"/>
                      </a:lnTo>
                      <a:lnTo>
                        <a:pt x="393" y="328"/>
                      </a:lnTo>
                      <a:lnTo>
                        <a:pt x="408" y="312"/>
                      </a:lnTo>
                      <a:lnTo>
                        <a:pt x="421" y="295"/>
                      </a:lnTo>
                      <a:lnTo>
                        <a:pt x="433" y="276"/>
                      </a:lnTo>
                      <a:lnTo>
                        <a:pt x="442" y="255"/>
                      </a:lnTo>
                      <a:lnTo>
                        <a:pt x="450" y="235"/>
                      </a:lnTo>
                      <a:lnTo>
                        <a:pt x="456" y="212"/>
                      </a:lnTo>
                      <a:lnTo>
                        <a:pt x="459" y="189"/>
                      </a:lnTo>
                      <a:lnTo>
                        <a:pt x="459" y="166"/>
                      </a:lnTo>
                      <a:close/>
                    </a:path>
                  </a:pathLst>
                </a:custGeom>
                <a:solidFill>
                  <a:srgbClr val="CDCCE4"/>
                </a:solidFill>
                <a:ln w="9525">
                  <a:noFill/>
                  <a:round/>
                  <a:headEnd/>
                  <a:tailEnd/>
                </a:ln>
              </p:spPr>
              <p:txBody>
                <a:bodyPr/>
                <a:lstStyle/>
                <a:p>
                  <a:endParaRPr lang="en-US"/>
                </a:p>
              </p:txBody>
            </p:sp>
            <p:sp>
              <p:nvSpPr>
                <p:cNvPr id="22081" name="Freeform 660"/>
                <p:cNvSpPr>
                  <a:spLocks/>
                </p:cNvSpPr>
                <p:nvPr/>
              </p:nvSpPr>
              <p:spPr bwMode="auto">
                <a:xfrm>
                  <a:off x="1610" y="2104"/>
                  <a:ext cx="456" cy="396"/>
                </a:xfrm>
                <a:custGeom>
                  <a:avLst/>
                  <a:gdLst>
                    <a:gd name="T0" fmla="*/ 456 w 456"/>
                    <a:gd name="T1" fmla="*/ 144 h 396"/>
                    <a:gd name="T2" fmla="*/ 446 w 456"/>
                    <a:gd name="T3" fmla="*/ 98 h 396"/>
                    <a:gd name="T4" fmla="*/ 427 w 456"/>
                    <a:gd name="T5" fmla="*/ 56 h 396"/>
                    <a:gd name="T6" fmla="*/ 401 w 456"/>
                    <a:gd name="T7" fmla="*/ 20 h 396"/>
                    <a:gd name="T8" fmla="*/ 380 w 456"/>
                    <a:gd name="T9" fmla="*/ 2 h 396"/>
                    <a:gd name="T10" fmla="*/ 391 w 456"/>
                    <a:gd name="T11" fmla="*/ 15 h 396"/>
                    <a:gd name="T12" fmla="*/ 419 w 456"/>
                    <a:gd name="T13" fmla="*/ 53 h 396"/>
                    <a:gd name="T14" fmla="*/ 438 w 456"/>
                    <a:gd name="T15" fmla="*/ 96 h 396"/>
                    <a:gd name="T16" fmla="*/ 450 w 456"/>
                    <a:gd name="T17" fmla="*/ 144 h 396"/>
                    <a:gd name="T18" fmla="*/ 450 w 456"/>
                    <a:gd name="T19" fmla="*/ 191 h 396"/>
                    <a:gd name="T20" fmla="*/ 442 w 456"/>
                    <a:gd name="T21" fmla="*/ 235 h 396"/>
                    <a:gd name="T22" fmla="*/ 425 w 456"/>
                    <a:gd name="T23" fmla="*/ 275 h 396"/>
                    <a:gd name="T24" fmla="*/ 401 w 456"/>
                    <a:gd name="T25" fmla="*/ 311 h 396"/>
                    <a:gd name="T26" fmla="*/ 370 w 456"/>
                    <a:gd name="T27" fmla="*/ 341 h 396"/>
                    <a:gd name="T28" fmla="*/ 334 w 456"/>
                    <a:gd name="T29" fmla="*/ 364 h 396"/>
                    <a:gd name="T30" fmla="*/ 294 w 456"/>
                    <a:gd name="T31" fmla="*/ 381 h 396"/>
                    <a:gd name="T32" fmla="*/ 251 w 456"/>
                    <a:gd name="T33" fmla="*/ 390 h 396"/>
                    <a:gd name="T34" fmla="*/ 205 w 456"/>
                    <a:gd name="T35" fmla="*/ 390 h 396"/>
                    <a:gd name="T36" fmla="*/ 161 w 456"/>
                    <a:gd name="T37" fmla="*/ 381 h 396"/>
                    <a:gd name="T38" fmla="*/ 122 w 456"/>
                    <a:gd name="T39" fmla="*/ 364 h 396"/>
                    <a:gd name="T40" fmla="*/ 88 w 456"/>
                    <a:gd name="T41" fmla="*/ 341 h 396"/>
                    <a:gd name="T42" fmla="*/ 57 w 456"/>
                    <a:gd name="T43" fmla="*/ 311 h 396"/>
                    <a:gd name="T44" fmla="*/ 33 w 456"/>
                    <a:gd name="T45" fmla="*/ 275 h 396"/>
                    <a:gd name="T46" fmla="*/ 15 w 456"/>
                    <a:gd name="T47" fmla="*/ 235 h 396"/>
                    <a:gd name="T48" fmla="*/ 8 w 456"/>
                    <a:gd name="T49" fmla="*/ 191 h 396"/>
                    <a:gd name="T50" fmla="*/ 8 w 456"/>
                    <a:gd name="T51" fmla="*/ 144 h 396"/>
                    <a:gd name="T52" fmla="*/ 8 w 456"/>
                    <a:gd name="T53" fmla="*/ 121 h 396"/>
                    <a:gd name="T54" fmla="*/ 2 w 456"/>
                    <a:gd name="T55" fmla="*/ 144 h 396"/>
                    <a:gd name="T56" fmla="*/ 2 w 456"/>
                    <a:gd name="T57" fmla="*/ 191 h 396"/>
                    <a:gd name="T58" fmla="*/ 12 w 456"/>
                    <a:gd name="T59" fmla="*/ 237 h 396"/>
                    <a:gd name="T60" fmla="*/ 29 w 456"/>
                    <a:gd name="T61" fmla="*/ 276 h 396"/>
                    <a:gd name="T62" fmla="*/ 53 w 456"/>
                    <a:gd name="T63" fmla="*/ 312 h 396"/>
                    <a:gd name="T64" fmla="*/ 84 w 456"/>
                    <a:gd name="T65" fmla="*/ 343 h 396"/>
                    <a:gd name="T66" fmla="*/ 120 w 456"/>
                    <a:gd name="T67" fmla="*/ 367 h 396"/>
                    <a:gd name="T68" fmla="*/ 161 w 456"/>
                    <a:gd name="T69" fmla="*/ 385 h 396"/>
                    <a:gd name="T70" fmla="*/ 205 w 456"/>
                    <a:gd name="T71" fmla="*/ 394 h 396"/>
                    <a:gd name="T72" fmla="*/ 253 w 456"/>
                    <a:gd name="T73" fmla="*/ 394 h 396"/>
                    <a:gd name="T74" fmla="*/ 296 w 456"/>
                    <a:gd name="T75" fmla="*/ 385 h 396"/>
                    <a:gd name="T76" fmla="*/ 336 w 456"/>
                    <a:gd name="T77" fmla="*/ 367 h 396"/>
                    <a:gd name="T78" fmla="*/ 374 w 456"/>
                    <a:gd name="T79" fmla="*/ 343 h 396"/>
                    <a:gd name="T80" fmla="*/ 404 w 456"/>
                    <a:gd name="T81" fmla="*/ 312 h 396"/>
                    <a:gd name="T82" fmla="*/ 429 w 456"/>
                    <a:gd name="T83" fmla="*/ 276 h 396"/>
                    <a:gd name="T84" fmla="*/ 446 w 456"/>
                    <a:gd name="T85" fmla="*/ 237 h 396"/>
                    <a:gd name="T86" fmla="*/ 456 w 456"/>
                    <a:gd name="T87" fmla="*/ 191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6"/>
                    <a:gd name="T133" fmla="*/ 0 h 396"/>
                    <a:gd name="T134" fmla="*/ 456 w 456"/>
                    <a:gd name="T135" fmla="*/ 396 h 3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6" h="396">
                      <a:moveTo>
                        <a:pt x="456" y="168"/>
                      </a:moveTo>
                      <a:lnTo>
                        <a:pt x="456" y="144"/>
                      </a:lnTo>
                      <a:lnTo>
                        <a:pt x="452" y="121"/>
                      </a:lnTo>
                      <a:lnTo>
                        <a:pt x="446" y="98"/>
                      </a:lnTo>
                      <a:lnTo>
                        <a:pt x="437" y="77"/>
                      </a:lnTo>
                      <a:lnTo>
                        <a:pt x="427" y="56"/>
                      </a:lnTo>
                      <a:lnTo>
                        <a:pt x="416" y="38"/>
                      </a:lnTo>
                      <a:lnTo>
                        <a:pt x="401" y="20"/>
                      </a:lnTo>
                      <a:lnTo>
                        <a:pt x="385" y="3"/>
                      </a:lnTo>
                      <a:lnTo>
                        <a:pt x="380" y="2"/>
                      </a:lnTo>
                      <a:lnTo>
                        <a:pt x="374" y="0"/>
                      </a:lnTo>
                      <a:lnTo>
                        <a:pt x="391" y="15"/>
                      </a:lnTo>
                      <a:lnTo>
                        <a:pt x="406" y="34"/>
                      </a:lnTo>
                      <a:lnTo>
                        <a:pt x="419" y="53"/>
                      </a:lnTo>
                      <a:lnTo>
                        <a:pt x="431" y="74"/>
                      </a:lnTo>
                      <a:lnTo>
                        <a:pt x="438" y="96"/>
                      </a:lnTo>
                      <a:lnTo>
                        <a:pt x="446" y="119"/>
                      </a:lnTo>
                      <a:lnTo>
                        <a:pt x="450" y="144"/>
                      </a:lnTo>
                      <a:lnTo>
                        <a:pt x="452" y="168"/>
                      </a:lnTo>
                      <a:lnTo>
                        <a:pt x="450" y="191"/>
                      </a:lnTo>
                      <a:lnTo>
                        <a:pt x="446" y="214"/>
                      </a:lnTo>
                      <a:lnTo>
                        <a:pt x="442" y="235"/>
                      </a:lnTo>
                      <a:lnTo>
                        <a:pt x="435" y="256"/>
                      </a:lnTo>
                      <a:lnTo>
                        <a:pt x="425" y="275"/>
                      </a:lnTo>
                      <a:lnTo>
                        <a:pt x="414" y="294"/>
                      </a:lnTo>
                      <a:lnTo>
                        <a:pt x="401" y="311"/>
                      </a:lnTo>
                      <a:lnTo>
                        <a:pt x="385" y="326"/>
                      </a:lnTo>
                      <a:lnTo>
                        <a:pt x="370" y="341"/>
                      </a:lnTo>
                      <a:lnTo>
                        <a:pt x="353" y="352"/>
                      </a:lnTo>
                      <a:lnTo>
                        <a:pt x="334" y="364"/>
                      </a:lnTo>
                      <a:lnTo>
                        <a:pt x="315" y="373"/>
                      </a:lnTo>
                      <a:lnTo>
                        <a:pt x="294" y="381"/>
                      </a:lnTo>
                      <a:lnTo>
                        <a:pt x="273" y="386"/>
                      </a:lnTo>
                      <a:lnTo>
                        <a:pt x="251" y="390"/>
                      </a:lnTo>
                      <a:lnTo>
                        <a:pt x="228" y="390"/>
                      </a:lnTo>
                      <a:lnTo>
                        <a:pt x="205" y="390"/>
                      </a:lnTo>
                      <a:lnTo>
                        <a:pt x="184" y="386"/>
                      </a:lnTo>
                      <a:lnTo>
                        <a:pt x="161" y="381"/>
                      </a:lnTo>
                      <a:lnTo>
                        <a:pt x="143" y="373"/>
                      </a:lnTo>
                      <a:lnTo>
                        <a:pt x="122" y="364"/>
                      </a:lnTo>
                      <a:lnTo>
                        <a:pt x="105" y="352"/>
                      </a:lnTo>
                      <a:lnTo>
                        <a:pt x="88" y="341"/>
                      </a:lnTo>
                      <a:lnTo>
                        <a:pt x="70" y="326"/>
                      </a:lnTo>
                      <a:lnTo>
                        <a:pt x="57" y="311"/>
                      </a:lnTo>
                      <a:lnTo>
                        <a:pt x="44" y="294"/>
                      </a:lnTo>
                      <a:lnTo>
                        <a:pt x="33" y="275"/>
                      </a:lnTo>
                      <a:lnTo>
                        <a:pt x="23" y="256"/>
                      </a:lnTo>
                      <a:lnTo>
                        <a:pt x="15" y="235"/>
                      </a:lnTo>
                      <a:lnTo>
                        <a:pt x="10" y="214"/>
                      </a:lnTo>
                      <a:lnTo>
                        <a:pt x="8" y="191"/>
                      </a:lnTo>
                      <a:lnTo>
                        <a:pt x="6" y="168"/>
                      </a:lnTo>
                      <a:lnTo>
                        <a:pt x="8" y="144"/>
                      </a:lnTo>
                      <a:lnTo>
                        <a:pt x="12" y="121"/>
                      </a:lnTo>
                      <a:lnTo>
                        <a:pt x="8" y="121"/>
                      </a:lnTo>
                      <a:lnTo>
                        <a:pt x="6" y="119"/>
                      </a:lnTo>
                      <a:lnTo>
                        <a:pt x="2" y="144"/>
                      </a:lnTo>
                      <a:lnTo>
                        <a:pt x="0" y="168"/>
                      </a:lnTo>
                      <a:lnTo>
                        <a:pt x="2" y="191"/>
                      </a:lnTo>
                      <a:lnTo>
                        <a:pt x="6" y="214"/>
                      </a:lnTo>
                      <a:lnTo>
                        <a:pt x="12" y="237"/>
                      </a:lnTo>
                      <a:lnTo>
                        <a:pt x="19" y="257"/>
                      </a:lnTo>
                      <a:lnTo>
                        <a:pt x="29" y="276"/>
                      </a:lnTo>
                      <a:lnTo>
                        <a:pt x="40" y="295"/>
                      </a:lnTo>
                      <a:lnTo>
                        <a:pt x="53" y="312"/>
                      </a:lnTo>
                      <a:lnTo>
                        <a:pt x="69" y="330"/>
                      </a:lnTo>
                      <a:lnTo>
                        <a:pt x="84" y="343"/>
                      </a:lnTo>
                      <a:lnTo>
                        <a:pt x="101" y="356"/>
                      </a:lnTo>
                      <a:lnTo>
                        <a:pt x="120" y="367"/>
                      </a:lnTo>
                      <a:lnTo>
                        <a:pt x="141" y="377"/>
                      </a:lnTo>
                      <a:lnTo>
                        <a:pt x="161" y="385"/>
                      </a:lnTo>
                      <a:lnTo>
                        <a:pt x="182" y="390"/>
                      </a:lnTo>
                      <a:lnTo>
                        <a:pt x="205" y="394"/>
                      </a:lnTo>
                      <a:lnTo>
                        <a:pt x="228" y="396"/>
                      </a:lnTo>
                      <a:lnTo>
                        <a:pt x="253" y="394"/>
                      </a:lnTo>
                      <a:lnTo>
                        <a:pt x="275" y="390"/>
                      </a:lnTo>
                      <a:lnTo>
                        <a:pt x="296" y="385"/>
                      </a:lnTo>
                      <a:lnTo>
                        <a:pt x="317" y="377"/>
                      </a:lnTo>
                      <a:lnTo>
                        <a:pt x="336" y="367"/>
                      </a:lnTo>
                      <a:lnTo>
                        <a:pt x="355" y="356"/>
                      </a:lnTo>
                      <a:lnTo>
                        <a:pt x="374" y="343"/>
                      </a:lnTo>
                      <a:lnTo>
                        <a:pt x="389" y="330"/>
                      </a:lnTo>
                      <a:lnTo>
                        <a:pt x="404" y="312"/>
                      </a:lnTo>
                      <a:lnTo>
                        <a:pt x="418" y="295"/>
                      </a:lnTo>
                      <a:lnTo>
                        <a:pt x="429" y="276"/>
                      </a:lnTo>
                      <a:lnTo>
                        <a:pt x="438" y="257"/>
                      </a:lnTo>
                      <a:lnTo>
                        <a:pt x="446" y="237"/>
                      </a:lnTo>
                      <a:lnTo>
                        <a:pt x="452" y="214"/>
                      </a:lnTo>
                      <a:lnTo>
                        <a:pt x="456" y="191"/>
                      </a:lnTo>
                      <a:lnTo>
                        <a:pt x="456" y="168"/>
                      </a:lnTo>
                      <a:close/>
                    </a:path>
                  </a:pathLst>
                </a:custGeom>
                <a:solidFill>
                  <a:srgbClr val="CDCCE4"/>
                </a:solidFill>
                <a:ln w="9525">
                  <a:noFill/>
                  <a:round/>
                  <a:headEnd/>
                  <a:tailEnd/>
                </a:ln>
              </p:spPr>
              <p:txBody>
                <a:bodyPr/>
                <a:lstStyle/>
                <a:p>
                  <a:endParaRPr lang="en-US"/>
                </a:p>
              </p:txBody>
            </p:sp>
            <p:sp>
              <p:nvSpPr>
                <p:cNvPr id="22082" name="Freeform 661"/>
                <p:cNvSpPr>
                  <a:spLocks/>
                </p:cNvSpPr>
                <p:nvPr/>
              </p:nvSpPr>
              <p:spPr bwMode="auto">
                <a:xfrm>
                  <a:off x="1614" y="2102"/>
                  <a:ext cx="450" cy="396"/>
                </a:xfrm>
                <a:custGeom>
                  <a:avLst/>
                  <a:gdLst>
                    <a:gd name="T0" fmla="*/ 448 w 450"/>
                    <a:gd name="T1" fmla="*/ 146 h 396"/>
                    <a:gd name="T2" fmla="*/ 438 w 450"/>
                    <a:gd name="T3" fmla="*/ 98 h 396"/>
                    <a:gd name="T4" fmla="*/ 419 w 450"/>
                    <a:gd name="T5" fmla="*/ 57 h 396"/>
                    <a:gd name="T6" fmla="*/ 393 w 450"/>
                    <a:gd name="T7" fmla="*/ 19 h 396"/>
                    <a:gd name="T8" fmla="*/ 370 w 450"/>
                    <a:gd name="T9" fmla="*/ 2 h 396"/>
                    <a:gd name="T10" fmla="*/ 381 w 450"/>
                    <a:gd name="T11" fmla="*/ 15 h 396"/>
                    <a:gd name="T12" fmla="*/ 412 w 450"/>
                    <a:gd name="T13" fmla="*/ 53 h 396"/>
                    <a:gd name="T14" fmla="*/ 433 w 450"/>
                    <a:gd name="T15" fmla="*/ 96 h 396"/>
                    <a:gd name="T16" fmla="*/ 444 w 450"/>
                    <a:gd name="T17" fmla="*/ 144 h 396"/>
                    <a:gd name="T18" fmla="*/ 444 w 450"/>
                    <a:gd name="T19" fmla="*/ 193 h 396"/>
                    <a:gd name="T20" fmla="*/ 434 w 450"/>
                    <a:gd name="T21" fmla="*/ 235 h 396"/>
                    <a:gd name="T22" fmla="*/ 419 w 450"/>
                    <a:gd name="T23" fmla="*/ 275 h 396"/>
                    <a:gd name="T24" fmla="*/ 395 w 450"/>
                    <a:gd name="T25" fmla="*/ 311 h 396"/>
                    <a:gd name="T26" fmla="*/ 364 w 450"/>
                    <a:gd name="T27" fmla="*/ 341 h 396"/>
                    <a:gd name="T28" fmla="*/ 330 w 450"/>
                    <a:gd name="T29" fmla="*/ 364 h 396"/>
                    <a:gd name="T30" fmla="*/ 290 w 450"/>
                    <a:gd name="T31" fmla="*/ 381 h 396"/>
                    <a:gd name="T32" fmla="*/ 247 w 450"/>
                    <a:gd name="T33" fmla="*/ 390 h 396"/>
                    <a:gd name="T34" fmla="*/ 201 w 450"/>
                    <a:gd name="T35" fmla="*/ 390 h 396"/>
                    <a:gd name="T36" fmla="*/ 159 w 450"/>
                    <a:gd name="T37" fmla="*/ 381 h 396"/>
                    <a:gd name="T38" fmla="*/ 120 w 450"/>
                    <a:gd name="T39" fmla="*/ 364 h 396"/>
                    <a:gd name="T40" fmla="*/ 84 w 450"/>
                    <a:gd name="T41" fmla="*/ 341 h 396"/>
                    <a:gd name="T42" fmla="*/ 55 w 450"/>
                    <a:gd name="T43" fmla="*/ 311 h 396"/>
                    <a:gd name="T44" fmla="*/ 30 w 450"/>
                    <a:gd name="T45" fmla="*/ 275 h 396"/>
                    <a:gd name="T46" fmla="*/ 13 w 450"/>
                    <a:gd name="T47" fmla="*/ 235 h 396"/>
                    <a:gd name="T48" fmla="*/ 6 w 450"/>
                    <a:gd name="T49" fmla="*/ 193 h 396"/>
                    <a:gd name="T50" fmla="*/ 6 w 450"/>
                    <a:gd name="T51" fmla="*/ 146 h 396"/>
                    <a:gd name="T52" fmla="*/ 8 w 450"/>
                    <a:gd name="T53" fmla="*/ 123 h 396"/>
                    <a:gd name="T54" fmla="*/ 0 w 450"/>
                    <a:gd name="T55" fmla="*/ 146 h 396"/>
                    <a:gd name="T56" fmla="*/ 0 w 450"/>
                    <a:gd name="T57" fmla="*/ 193 h 396"/>
                    <a:gd name="T58" fmla="*/ 10 w 450"/>
                    <a:gd name="T59" fmla="*/ 237 h 396"/>
                    <a:gd name="T60" fmla="*/ 27 w 450"/>
                    <a:gd name="T61" fmla="*/ 277 h 396"/>
                    <a:gd name="T62" fmla="*/ 51 w 450"/>
                    <a:gd name="T63" fmla="*/ 313 h 396"/>
                    <a:gd name="T64" fmla="*/ 82 w 450"/>
                    <a:gd name="T65" fmla="*/ 343 h 396"/>
                    <a:gd name="T66" fmla="*/ 118 w 450"/>
                    <a:gd name="T67" fmla="*/ 368 h 396"/>
                    <a:gd name="T68" fmla="*/ 157 w 450"/>
                    <a:gd name="T69" fmla="*/ 385 h 396"/>
                    <a:gd name="T70" fmla="*/ 201 w 450"/>
                    <a:gd name="T71" fmla="*/ 394 h 396"/>
                    <a:gd name="T72" fmla="*/ 247 w 450"/>
                    <a:gd name="T73" fmla="*/ 394 h 396"/>
                    <a:gd name="T74" fmla="*/ 292 w 450"/>
                    <a:gd name="T75" fmla="*/ 385 h 396"/>
                    <a:gd name="T76" fmla="*/ 332 w 450"/>
                    <a:gd name="T77" fmla="*/ 368 h 396"/>
                    <a:gd name="T78" fmla="*/ 368 w 450"/>
                    <a:gd name="T79" fmla="*/ 343 h 396"/>
                    <a:gd name="T80" fmla="*/ 398 w 450"/>
                    <a:gd name="T81" fmla="*/ 313 h 396"/>
                    <a:gd name="T82" fmla="*/ 423 w 450"/>
                    <a:gd name="T83" fmla="*/ 277 h 396"/>
                    <a:gd name="T84" fmla="*/ 440 w 450"/>
                    <a:gd name="T85" fmla="*/ 237 h 396"/>
                    <a:gd name="T86" fmla="*/ 448 w 450"/>
                    <a:gd name="T87" fmla="*/ 193 h 3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0"/>
                    <a:gd name="T133" fmla="*/ 0 h 396"/>
                    <a:gd name="T134" fmla="*/ 450 w 450"/>
                    <a:gd name="T135" fmla="*/ 396 h 3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0" h="396">
                      <a:moveTo>
                        <a:pt x="450" y="170"/>
                      </a:moveTo>
                      <a:lnTo>
                        <a:pt x="448" y="146"/>
                      </a:lnTo>
                      <a:lnTo>
                        <a:pt x="444" y="121"/>
                      </a:lnTo>
                      <a:lnTo>
                        <a:pt x="438" y="98"/>
                      </a:lnTo>
                      <a:lnTo>
                        <a:pt x="429" y="77"/>
                      </a:lnTo>
                      <a:lnTo>
                        <a:pt x="419" y="57"/>
                      </a:lnTo>
                      <a:lnTo>
                        <a:pt x="406" y="38"/>
                      </a:lnTo>
                      <a:lnTo>
                        <a:pt x="393" y="19"/>
                      </a:lnTo>
                      <a:lnTo>
                        <a:pt x="376" y="4"/>
                      </a:lnTo>
                      <a:lnTo>
                        <a:pt x="370" y="2"/>
                      </a:lnTo>
                      <a:lnTo>
                        <a:pt x="364" y="0"/>
                      </a:lnTo>
                      <a:lnTo>
                        <a:pt x="381" y="15"/>
                      </a:lnTo>
                      <a:lnTo>
                        <a:pt x="397" y="34"/>
                      </a:lnTo>
                      <a:lnTo>
                        <a:pt x="412" y="53"/>
                      </a:lnTo>
                      <a:lnTo>
                        <a:pt x="423" y="74"/>
                      </a:lnTo>
                      <a:lnTo>
                        <a:pt x="433" y="96"/>
                      </a:lnTo>
                      <a:lnTo>
                        <a:pt x="440" y="119"/>
                      </a:lnTo>
                      <a:lnTo>
                        <a:pt x="444" y="144"/>
                      </a:lnTo>
                      <a:lnTo>
                        <a:pt x="446" y="170"/>
                      </a:lnTo>
                      <a:lnTo>
                        <a:pt x="444" y="193"/>
                      </a:lnTo>
                      <a:lnTo>
                        <a:pt x="440" y="214"/>
                      </a:lnTo>
                      <a:lnTo>
                        <a:pt x="434" y="235"/>
                      </a:lnTo>
                      <a:lnTo>
                        <a:pt x="427" y="256"/>
                      </a:lnTo>
                      <a:lnTo>
                        <a:pt x="419" y="275"/>
                      </a:lnTo>
                      <a:lnTo>
                        <a:pt x="408" y="294"/>
                      </a:lnTo>
                      <a:lnTo>
                        <a:pt x="395" y="311"/>
                      </a:lnTo>
                      <a:lnTo>
                        <a:pt x="381" y="326"/>
                      </a:lnTo>
                      <a:lnTo>
                        <a:pt x="364" y="341"/>
                      </a:lnTo>
                      <a:lnTo>
                        <a:pt x="347" y="352"/>
                      </a:lnTo>
                      <a:lnTo>
                        <a:pt x="330" y="364"/>
                      </a:lnTo>
                      <a:lnTo>
                        <a:pt x="311" y="373"/>
                      </a:lnTo>
                      <a:lnTo>
                        <a:pt x="290" y="381"/>
                      </a:lnTo>
                      <a:lnTo>
                        <a:pt x="269" y="387"/>
                      </a:lnTo>
                      <a:lnTo>
                        <a:pt x="247" y="390"/>
                      </a:lnTo>
                      <a:lnTo>
                        <a:pt x="224" y="390"/>
                      </a:lnTo>
                      <a:lnTo>
                        <a:pt x="201" y="390"/>
                      </a:lnTo>
                      <a:lnTo>
                        <a:pt x="180" y="387"/>
                      </a:lnTo>
                      <a:lnTo>
                        <a:pt x="159" y="381"/>
                      </a:lnTo>
                      <a:lnTo>
                        <a:pt x="139" y="373"/>
                      </a:lnTo>
                      <a:lnTo>
                        <a:pt x="120" y="364"/>
                      </a:lnTo>
                      <a:lnTo>
                        <a:pt x="101" y="352"/>
                      </a:lnTo>
                      <a:lnTo>
                        <a:pt x="84" y="341"/>
                      </a:lnTo>
                      <a:lnTo>
                        <a:pt x="68" y="326"/>
                      </a:lnTo>
                      <a:lnTo>
                        <a:pt x="55" y="311"/>
                      </a:lnTo>
                      <a:lnTo>
                        <a:pt x="42" y="294"/>
                      </a:lnTo>
                      <a:lnTo>
                        <a:pt x="30" y="275"/>
                      </a:lnTo>
                      <a:lnTo>
                        <a:pt x="21" y="256"/>
                      </a:lnTo>
                      <a:lnTo>
                        <a:pt x="13" y="235"/>
                      </a:lnTo>
                      <a:lnTo>
                        <a:pt x="8" y="214"/>
                      </a:lnTo>
                      <a:lnTo>
                        <a:pt x="6" y="193"/>
                      </a:lnTo>
                      <a:lnTo>
                        <a:pt x="4" y="170"/>
                      </a:lnTo>
                      <a:lnTo>
                        <a:pt x="6" y="146"/>
                      </a:lnTo>
                      <a:lnTo>
                        <a:pt x="10" y="123"/>
                      </a:lnTo>
                      <a:lnTo>
                        <a:pt x="8" y="123"/>
                      </a:lnTo>
                      <a:lnTo>
                        <a:pt x="4" y="123"/>
                      </a:lnTo>
                      <a:lnTo>
                        <a:pt x="0" y="146"/>
                      </a:lnTo>
                      <a:lnTo>
                        <a:pt x="0" y="170"/>
                      </a:lnTo>
                      <a:lnTo>
                        <a:pt x="0" y="193"/>
                      </a:lnTo>
                      <a:lnTo>
                        <a:pt x="4" y="216"/>
                      </a:lnTo>
                      <a:lnTo>
                        <a:pt x="10" y="237"/>
                      </a:lnTo>
                      <a:lnTo>
                        <a:pt x="17" y="258"/>
                      </a:lnTo>
                      <a:lnTo>
                        <a:pt x="27" y="277"/>
                      </a:lnTo>
                      <a:lnTo>
                        <a:pt x="38" y="296"/>
                      </a:lnTo>
                      <a:lnTo>
                        <a:pt x="51" y="313"/>
                      </a:lnTo>
                      <a:lnTo>
                        <a:pt x="65" y="330"/>
                      </a:lnTo>
                      <a:lnTo>
                        <a:pt x="82" y="343"/>
                      </a:lnTo>
                      <a:lnTo>
                        <a:pt x="99" y="356"/>
                      </a:lnTo>
                      <a:lnTo>
                        <a:pt x="118" y="368"/>
                      </a:lnTo>
                      <a:lnTo>
                        <a:pt x="137" y="377"/>
                      </a:lnTo>
                      <a:lnTo>
                        <a:pt x="157" y="385"/>
                      </a:lnTo>
                      <a:lnTo>
                        <a:pt x="178" y="390"/>
                      </a:lnTo>
                      <a:lnTo>
                        <a:pt x="201" y="394"/>
                      </a:lnTo>
                      <a:lnTo>
                        <a:pt x="224" y="396"/>
                      </a:lnTo>
                      <a:lnTo>
                        <a:pt x="247" y="394"/>
                      </a:lnTo>
                      <a:lnTo>
                        <a:pt x="269" y="390"/>
                      </a:lnTo>
                      <a:lnTo>
                        <a:pt x="292" y="385"/>
                      </a:lnTo>
                      <a:lnTo>
                        <a:pt x="313" y="377"/>
                      </a:lnTo>
                      <a:lnTo>
                        <a:pt x="332" y="368"/>
                      </a:lnTo>
                      <a:lnTo>
                        <a:pt x="351" y="356"/>
                      </a:lnTo>
                      <a:lnTo>
                        <a:pt x="368" y="343"/>
                      </a:lnTo>
                      <a:lnTo>
                        <a:pt x="383" y="330"/>
                      </a:lnTo>
                      <a:lnTo>
                        <a:pt x="398" y="313"/>
                      </a:lnTo>
                      <a:lnTo>
                        <a:pt x="412" y="296"/>
                      </a:lnTo>
                      <a:lnTo>
                        <a:pt x="423" y="277"/>
                      </a:lnTo>
                      <a:lnTo>
                        <a:pt x="433" y="258"/>
                      </a:lnTo>
                      <a:lnTo>
                        <a:pt x="440" y="237"/>
                      </a:lnTo>
                      <a:lnTo>
                        <a:pt x="446" y="216"/>
                      </a:lnTo>
                      <a:lnTo>
                        <a:pt x="448" y="193"/>
                      </a:lnTo>
                      <a:lnTo>
                        <a:pt x="450" y="170"/>
                      </a:lnTo>
                      <a:close/>
                    </a:path>
                  </a:pathLst>
                </a:custGeom>
                <a:solidFill>
                  <a:srgbClr val="CECEE5"/>
                </a:solidFill>
                <a:ln w="9525">
                  <a:noFill/>
                  <a:round/>
                  <a:headEnd/>
                  <a:tailEnd/>
                </a:ln>
              </p:spPr>
              <p:txBody>
                <a:bodyPr/>
                <a:lstStyle/>
                <a:p>
                  <a:endParaRPr lang="en-US"/>
                </a:p>
              </p:txBody>
            </p:sp>
            <p:sp>
              <p:nvSpPr>
                <p:cNvPr id="22083" name="Freeform 662"/>
                <p:cNvSpPr>
                  <a:spLocks/>
                </p:cNvSpPr>
                <p:nvPr/>
              </p:nvSpPr>
              <p:spPr bwMode="auto">
                <a:xfrm>
                  <a:off x="1616" y="2100"/>
                  <a:ext cx="446" cy="394"/>
                </a:xfrm>
                <a:custGeom>
                  <a:avLst/>
                  <a:gdLst>
                    <a:gd name="T0" fmla="*/ 444 w 446"/>
                    <a:gd name="T1" fmla="*/ 148 h 394"/>
                    <a:gd name="T2" fmla="*/ 432 w 446"/>
                    <a:gd name="T3" fmla="*/ 100 h 394"/>
                    <a:gd name="T4" fmla="*/ 413 w 446"/>
                    <a:gd name="T5" fmla="*/ 57 h 394"/>
                    <a:gd name="T6" fmla="*/ 385 w 446"/>
                    <a:gd name="T7" fmla="*/ 19 h 394"/>
                    <a:gd name="T8" fmla="*/ 362 w 446"/>
                    <a:gd name="T9" fmla="*/ 2 h 394"/>
                    <a:gd name="T10" fmla="*/ 376 w 446"/>
                    <a:gd name="T11" fmla="*/ 15 h 394"/>
                    <a:gd name="T12" fmla="*/ 406 w 446"/>
                    <a:gd name="T13" fmla="*/ 53 h 394"/>
                    <a:gd name="T14" fmla="*/ 427 w 446"/>
                    <a:gd name="T15" fmla="*/ 97 h 394"/>
                    <a:gd name="T16" fmla="*/ 440 w 446"/>
                    <a:gd name="T17" fmla="*/ 146 h 394"/>
                    <a:gd name="T18" fmla="*/ 440 w 446"/>
                    <a:gd name="T19" fmla="*/ 195 h 394"/>
                    <a:gd name="T20" fmla="*/ 431 w 446"/>
                    <a:gd name="T21" fmla="*/ 237 h 394"/>
                    <a:gd name="T22" fmla="*/ 413 w 446"/>
                    <a:gd name="T23" fmla="*/ 277 h 394"/>
                    <a:gd name="T24" fmla="*/ 391 w 446"/>
                    <a:gd name="T25" fmla="*/ 311 h 394"/>
                    <a:gd name="T26" fmla="*/ 362 w 446"/>
                    <a:gd name="T27" fmla="*/ 341 h 394"/>
                    <a:gd name="T28" fmla="*/ 326 w 446"/>
                    <a:gd name="T29" fmla="*/ 364 h 394"/>
                    <a:gd name="T30" fmla="*/ 288 w 446"/>
                    <a:gd name="T31" fmla="*/ 381 h 394"/>
                    <a:gd name="T32" fmla="*/ 245 w 446"/>
                    <a:gd name="T33" fmla="*/ 389 h 394"/>
                    <a:gd name="T34" fmla="*/ 201 w 446"/>
                    <a:gd name="T35" fmla="*/ 389 h 394"/>
                    <a:gd name="T36" fmla="*/ 157 w 446"/>
                    <a:gd name="T37" fmla="*/ 381 h 394"/>
                    <a:gd name="T38" fmla="*/ 119 w 446"/>
                    <a:gd name="T39" fmla="*/ 364 h 394"/>
                    <a:gd name="T40" fmla="*/ 83 w 446"/>
                    <a:gd name="T41" fmla="*/ 341 h 394"/>
                    <a:gd name="T42" fmla="*/ 55 w 446"/>
                    <a:gd name="T43" fmla="*/ 311 h 394"/>
                    <a:gd name="T44" fmla="*/ 30 w 446"/>
                    <a:gd name="T45" fmla="*/ 277 h 394"/>
                    <a:gd name="T46" fmla="*/ 15 w 446"/>
                    <a:gd name="T47" fmla="*/ 237 h 394"/>
                    <a:gd name="T48" fmla="*/ 6 w 446"/>
                    <a:gd name="T49" fmla="*/ 195 h 394"/>
                    <a:gd name="T50" fmla="*/ 6 w 446"/>
                    <a:gd name="T51" fmla="*/ 150 h 394"/>
                    <a:gd name="T52" fmla="*/ 8 w 446"/>
                    <a:gd name="T53" fmla="*/ 125 h 394"/>
                    <a:gd name="T54" fmla="*/ 2 w 446"/>
                    <a:gd name="T55" fmla="*/ 148 h 394"/>
                    <a:gd name="T56" fmla="*/ 2 w 446"/>
                    <a:gd name="T57" fmla="*/ 195 h 394"/>
                    <a:gd name="T58" fmla="*/ 9 w 446"/>
                    <a:gd name="T59" fmla="*/ 239 h 394"/>
                    <a:gd name="T60" fmla="*/ 27 w 446"/>
                    <a:gd name="T61" fmla="*/ 279 h 394"/>
                    <a:gd name="T62" fmla="*/ 51 w 446"/>
                    <a:gd name="T63" fmla="*/ 315 h 394"/>
                    <a:gd name="T64" fmla="*/ 82 w 446"/>
                    <a:gd name="T65" fmla="*/ 345 h 394"/>
                    <a:gd name="T66" fmla="*/ 116 w 446"/>
                    <a:gd name="T67" fmla="*/ 368 h 394"/>
                    <a:gd name="T68" fmla="*/ 155 w 446"/>
                    <a:gd name="T69" fmla="*/ 385 h 394"/>
                    <a:gd name="T70" fmla="*/ 199 w 446"/>
                    <a:gd name="T71" fmla="*/ 394 h 394"/>
                    <a:gd name="T72" fmla="*/ 245 w 446"/>
                    <a:gd name="T73" fmla="*/ 394 h 394"/>
                    <a:gd name="T74" fmla="*/ 288 w 446"/>
                    <a:gd name="T75" fmla="*/ 385 h 394"/>
                    <a:gd name="T76" fmla="*/ 328 w 446"/>
                    <a:gd name="T77" fmla="*/ 368 h 394"/>
                    <a:gd name="T78" fmla="*/ 364 w 446"/>
                    <a:gd name="T79" fmla="*/ 345 h 394"/>
                    <a:gd name="T80" fmla="*/ 395 w 446"/>
                    <a:gd name="T81" fmla="*/ 315 h 394"/>
                    <a:gd name="T82" fmla="*/ 419 w 446"/>
                    <a:gd name="T83" fmla="*/ 279 h 394"/>
                    <a:gd name="T84" fmla="*/ 436 w 446"/>
                    <a:gd name="T85" fmla="*/ 239 h 394"/>
                    <a:gd name="T86" fmla="*/ 444 w 446"/>
                    <a:gd name="T87" fmla="*/ 195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6"/>
                    <a:gd name="T133" fmla="*/ 0 h 394"/>
                    <a:gd name="T134" fmla="*/ 446 w 446"/>
                    <a:gd name="T135" fmla="*/ 394 h 3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6" h="394">
                      <a:moveTo>
                        <a:pt x="446" y="172"/>
                      </a:moveTo>
                      <a:lnTo>
                        <a:pt x="444" y="148"/>
                      </a:lnTo>
                      <a:lnTo>
                        <a:pt x="440" y="123"/>
                      </a:lnTo>
                      <a:lnTo>
                        <a:pt x="432" y="100"/>
                      </a:lnTo>
                      <a:lnTo>
                        <a:pt x="425" y="78"/>
                      </a:lnTo>
                      <a:lnTo>
                        <a:pt x="413" y="57"/>
                      </a:lnTo>
                      <a:lnTo>
                        <a:pt x="400" y="38"/>
                      </a:lnTo>
                      <a:lnTo>
                        <a:pt x="385" y="19"/>
                      </a:lnTo>
                      <a:lnTo>
                        <a:pt x="368" y="4"/>
                      </a:lnTo>
                      <a:lnTo>
                        <a:pt x="362" y="2"/>
                      </a:lnTo>
                      <a:lnTo>
                        <a:pt x="357" y="0"/>
                      </a:lnTo>
                      <a:lnTo>
                        <a:pt x="376" y="15"/>
                      </a:lnTo>
                      <a:lnTo>
                        <a:pt x="391" y="34"/>
                      </a:lnTo>
                      <a:lnTo>
                        <a:pt x="406" y="53"/>
                      </a:lnTo>
                      <a:lnTo>
                        <a:pt x="417" y="74"/>
                      </a:lnTo>
                      <a:lnTo>
                        <a:pt x="427" y="97"/>
                      </a:lnTo>
                      <a:lnTo>
                        <a:pt x="434" y="121"/>
                      </a:lnTo>
                      <a:lnTo>
                        <a:pt x="440" y="146"/>
                      </a:lnTo>
                      <a:lnTo>
                        <a:pt x="440" y="172"/>
                      </a:lnTo>
                      <a:lnTo>
                        <a:pt x="440" y="195"/>
                      </a:lnTo>
                      <a:lnTo>
                        <a:pt x="436" y="216"/>
                      </a:lnTo>
                      <a:lnTo>
                        <a:pt x="431" y="237"/>
                      </a:lnTo>
                      <a:lnTo>
                        <a:pt x="423" y="258"/>
                      </a:lnTo>
                      <a:lnTo>
                        <a:pt x="413" y="277"/>
                      </a:lnTo>
                      <a:lnTo>
                        <a:pt x="404" y="294"/>
                      </a:lnTo>
                      <a:lnTo>
                        <a:pt x="391" y="311"/>
                      </a:lnTo>
                      <a:lnTo>
                        <a:pt x="377" y="326"/>
                      </a:lnTo>
                      <a:lnTo>
                        <a:pt x="362" y="341"/>
                      </a:lnTo>
                      <a:lnTo>
                        <a:pt x="345" y="352"/>
                      </a:lnTo>
                      <a:lnTo>
                        <a:pt x="326" y="364"/>
                      </a:lnTo>
                      <a:lnTo>
                        <a:pt x="307" y="373"/>
                      </a:lnTo>
                      <a:lnTo>
                        <a:pt x="288" y="381"/>
                      </a:lnTo>
                      <a:lnTo>
                        <a:pt x="267" y="387"/>
                      </a:lnTo>
                      <a:lnTo>
                        <a:pt x="245" y="389"/>
                      </a:lnTo>
                      <a:lnTo>
                        <a:pt x="222" y="390"/>
                      </a:lnTo>
                      <a:lnTo>
                        <a:pt x="201" y="389"/>
                      </a:lnTo>
                      <a:lnTo>
                        <a:pt x="178" y="387"/>
                      </a:lnTo>
                      <a:lnTo>
                        <a:pt x="157" y="381"/>
                      </a:lnTo>
                      <a:lnTo>
                        <a:pt x="138" y="373"/>
                      </a:lnTo>
                      <a:lnTo>
                        <a:pt x="119" y="364"/>
                      </a:lnTo>
                      <a:lnTo>
                        <a:pt x="100" y="352"/>
                      </a:lnTo>
                      <a:lnTo>
                        <a:pt x="83" y="341"/>
                      </a:lnTo>
                      <a:lnTo>
                        <a:pt x="68" y="326"/>
                      </a:lnTo>
                      <a:lnTo>
                        <a:pt x="55" y="311"/>
                      </a:lnTo>
                      <a:lnTo>
                        <a:pt x="42" y="294"/>
                      </a:lnTo>
                      <a:lnTo>
                        <a:pt x="30" y="277"/>
                      </a:lnTo>
                      <a:lnTo>
                        <a:pt x="21" y="258"/>
                      </a:lnTo>
                      <a:lnTo>
                        <a:pt x="15" y="237"/>
                      </a:lnTo>
                      <a:lnTo>
                        <a:pt x="9" y="216"/>
                      </a:lnTo>
                      <a:lnTo>
                        <a:pt x="6" y="195"/>
                      </a:lnTo>
                      <a:lnTo>
                        <a:pt x="4" y="172"/>
                      </a:lnTo>
                      <a:lnTo>
                        <a:pt x="6" y="150"/>
                      </a:lnTo>
                      <a:lnTo>
                        <a:pt x="9" y="127"/>
                      </a:lnTo>
                      <a:lnTo>
                        <a:pt x="8" y="125"/>
                      </a:lnTo>
                      <a:lnTo>
                        <a:pt x="6" y="125"/>
                      </a:lnTo>
                      <a:lnTo>
                        <a:pt x="2" y="148"/>
                      </a:lnTo>
                      <a:lnTo>
                        <a:pt x="0" y="172"/>
                      </a:lnTo>
                      <a:lnTo>
                        <a:pt x="2" y="195"/>
                      </a:lnTo>
                      <a:lnTo>
                        <a:pt x="4" y="218"/>
                      </a:lnTo>
                      <a:lnTo>
                        <a:pt x="9" y="239"/>
                      </a:lnTo>
                      <a:lnTo>
                        <a:pt x="17" y="260"/>
                      </a:lnTo>
                      <a:lnTo>
                        <a:pt x="27" y="279"/>
                      </a:lnTo>
                      <a:lnTo>
                        <a:pt x="38" y="298"/>
                      </a:lnTo>
                      <a:lnTo>
                        <a:pt x="51" y="315"/>
                      </a:lnTo>
                      <a:lnTo>
                        <a:pt x="64" y="330"/>
                      </a:lnTo>
                      <a:lnTo>
                        <a:pt x="82" y="345"/>
                      </a:lnTo>
                      <a:lnTo>
                        <a:pt x="99" y="356"/>
                      </a:lnTo>
                      <a:lnTo>
                        <a:pt x="116" y="368"/>
                      </a:lnTo>
                      <a:lnTo>
                        <a:pt x="137" y="377"/>
                      </a:lnTo>
                      <a:lnTo>
                        <a:pt x="155" y="385"/>
                      </a:lnTo>
                      <a:lnTo>
                        <a:pt x="178" y="390"/>
                      </a:lnTo>
                      <a:lnTo>
                        <a:pt x="199" y="394"/>
                      </a:lnTo>
                      <a:lnTo>
                        <a:pt x="222" y="394"/>
                      </a:lnTo>
                      <a:lnTo>
                        <a:pt x="245" y="394"/>
                      </a:lnTo>
                      <a:lnTo>
                        <a:pt x="267" y="390"/>
                      </a:lnTo>
                      <a:lnTo>
                        <a:pt x="288" y="385"/>
                      </a:lnTo>
                      <a:lnTo>
                        <a:pt x="309" y="377"/>
                      </a:lnTo>
                      <a:lnTo>
                        <a:pt x="328" y="368"/>
                      </a:lnTo>
                      <a:lnTo>
                        <a:pt x="347" y="356"/>
                      </a:lnTo>
                      <a:lnTo>
                        <a:pt x="364" y="345"/>
                      </a:lnTo>
                      <a:lnTo>
                        <a:pt x="379" y="330"/>
                      </a:lnTo>
                      <a:lnTo>
                        <a:pt x="395" y="315"/>
                      </a:lnTo>
                      <a:lnTo>
                        <a:pt x="408" y="298"/>
                      </a:lnTo>
                      <a:lnTo>
                        <a:pt x="419" y="279"/>
                      </a:lnTo>
                      <a:lnTo>
                        <a:pt x="429" y="260"/>
                      </a:lnTo>
                      <a:lnTo>
                        <a:pt x="436" y="239"/>
                      </a:lnTo>
                      <a:lnTo>
                        <a:pt x="440" y="218"/>
                      </a:lnTo>
                      <a:lnTo>
                        <a:pt x="444" y="195"/>
                      </a:lnTo>
                      <a:lnTo>
                        <a:pt x="446" y="172"/>
                      </a:lnTo>
                      <a:close/>
                    </a:path>
                  </a:pathLst>
                </a:custGeom>
                <a:solidFill>
                  <a:srgbClr val="CECEE5"/>
                </a:solidFill>
                <a:ln w="9525">
                  <a:noFill/>
                  <a:round/>
                  <a:headEnd/>
                  <a:tailEnd/>
                </a:ln>
              </p:spPr>
              <p:txBody>
                <a:bodyPr/>
                <a:lstStyle/>
                <a:p>
                  <a:endParaRPr lang="en-US"/>
                </a:p>
              </p:txBody>
            </p:sp>
            <p:sp>
              <p:nvSpPr>
                <p:cNvPr id="22084" name="Freeform 663"/>
                <p:cNvSpPr>
                  <a:spLocks/>
                </p:cNvSpPr>
                <p:nvPr/>
              </p:nvSpPr>
              <p:spPr bwMode="auto">
                <a:xfrm>
                  <a:off x="1618" y="2098"/>
                  <a:ext cx="442" cy="394"/>
                </a:xfrm>
                <a:custGeom>
                  <a:avLst/>
                  <a:gdLst>
                    <a:gd name="T0" fmla="*/ 440 w 442"/>
                    <a:gd name="T1" fmla="*/ 148 h 394"/>
                    <a:gd name="T2" fmla="*/ 429 w 442"/>
                    <a:gd name="T3" fmla="*/ 100 h 394"/>
                    <a:gd name="T4" fmla="*/ 408 w 442"/>
                    <a:gd name="T5" fmla="*/ 57 h 394"/>
                    <a:gd name="T6" fmla="*/ 377 w 442"/>
                    <a:gd name="T7" fmla="*/ 19 h 394"/>
                    <a:gd name="T8" fmla="*/ 355 w 442"/>
                    <a:gd name="T9" fmla="*/ 2 h 394"/>
                    <a:gd name="T10" fmla="*/ 368 w 442"/>
                    <a:gd name="T11" fmla="*/ 17 h 394"/>
                    <a:gd name="T12" fmla="*/ 400 w 442"/>
                    <a:gd name="T13" fmla="*/ 55 h 394"/>
                    <a:gd name="T14" fmla="*/ 423 w 442"/>
                    <a:gd name="T15" fmla="*/ 99 h 394"/>
                    <a:gd name="T16" fmla="*/ 434 w 442"/>
                    <a:gd name="T17" fmla="*/ 148 h 394"/>
                    <a:gd name="T18" fmla="*/ 436 w 442"/>
                    <a:gd name="T19" fmla="*/ 195 h 394"/>
                    <a:gd name="T20" fmla="*/ 427 w 442"/>
                    <a:gd name="T21" fmla="*/ 239 h 394"/>
                    <a:gd name="T22" fmla="*/ 410 w 442"/>
                    <a:gd name="T23" fmla="*/ 277 h 394"/>
                    <a:gd name="T24" fmla="*/ 387 w 442"/>
                    <a:gd name="T25" fmla="*/ 311 h 394"/>
                    <a:gd name="T26" fmla="*/ 358 w 442"/>
                    <a:gd name="T27" fmla="*/ 341 h 394"/>
                    <a:gd name="T28" fmla="*/ 324 w 442"/>
                    <a:gd name="T29" fmla="*/ 364 h 394"/>
                    <a:gd name="T30" fmla="*/ 284 w 442"/>
                    <a:gd name="T31" fmla="*/ 381 h 394"/>
                    <a:gd name="T32" fmla="*/ 243 w 442"/>
                    <a:gd name="T33" fmla="*/ 389 h 394"/>
                    <a:gd name="T34" fmla="*/ 199 w 442"/>
                    <a:gd name="T35" fmla="*/ 389 h 394"/>
                    <a:gd name="T36" fmla="*/ 157 w 442"/>
                    <a:gd name="T37" fmla="*/ 381 h 394"/>
                    <a:gd name="T38" fmla="*/ 117 w 442"/>
                    <a:gd name="T39" fmla="*/ 364 h 394"/>
                    <a:gd name="T40" fmla="*/ 83 w 442"/>
                    <a:gd name="T41" fmla="*/ 341 h 394"/>
                    <a:gd name="T42" fmla="*/ 55 w 442"/>
                    <a:gd name="T43" fmla="*/ 311 h 394"/>
                    <a:gd name="T44" fmla="*/ 30 w 442"/>
                    <a:gd name="T45" fmla="*/ 277 h 394"/>
                    <a:gd name="T46" fmla="*/ 15 w 442"/>
                    <a:gd name="T47" fmla="*/ 239 h 394"/>
                    <a:gd name="T48" fmla="*/ 6 w 442"/>
                    <a:gd name="T49" fmla="*/ 195 h 394"/>
                    <a:gd name="T50" fmla="*/ 6 w 442"/>
                    <a:gd name="T51" fmla="*/ 152 h 394"/>
                    <a:gd name="T52" fmla="*/ 7 w 442"/>
                    <a:gd name="T53" fmla="*/ 129 h 394"/>
                    <a:gd name="T54" fmla="*/ 2 w 442"/>
                    <a:gd name="T55" fmla="*/ 150 h 394"/>
                    <a:gd name="T56" fmla="*/ 2 w 442"/>
                    <a:gd name="T57" fmla="*/ 197 h 394"/>
                    <a:gd name="T58" fmla="*/ 9 w 442"/>
                    <a:gd name="T59" fmla="*/ 239 h 394"/>
                    <a:gd name="T60" fmla="*/ 26 w 442"/>
                    <a:gd name="T61" fmla="*/ 279 h 394"/>
                    <a:gd name="T62" fmla="*/ 51 w 442"/>
                    <a:gd name="T63" fmla="*/ 315 h 394"/>
                    <a:gd name="T64" fmla="*/ 80 w 442"/>
                    <a:gd name="T65" fmla="*/ 345 h 394"/>
                    <a:gd name="T66" fmla="*/ 116 w 442"/>
                    <a:gd name="T67" fmla="*/ 368 h 394"/>
                    <a:gd name="T68" fmla="*/ 155 w 442"/>
                    <a:gd name="T69" fmla="*/ 385 h 394"/>
                    <a:gd name="T70" fmla="*/ 197 w 442"/>
                    <a:gd name="T71" fmla="*/ 394 h 394"/>
                    <a:gd name="T72" fmla="*/ 243 w 442"/>
                    <a:gd name="T73" fmla="*/ 394 h 394"/>
                    <a:gd name="T74" fmla="*/ 286 w 442"/>
                    <a:gd name="T75" fmla="*/ 385 h 394"/>
                    <a:gd name="T76" fmla="*/ 326 w 442"/>
                    <a:gd name="T77" fmla="*/ 368 h 394"/>
                    <a:gd name="T78" fmla="*/ 360 w 442"/>
                    <a:gd name="T79" fmla="*/ 345 h 394"/>
                    <a:gd name="T80" fmla="*/ 391 w 442"/>
                    <a:gd name="T81" fmla="*/ 315 h 394"/>
                    <a:gd name="T82" fmla="*/ 415 w 442"/>
                    <a:gd name="T83" fmla="*/ 279 h 394"/>
                    <a:gd name="T84" fmla="*/ 430 w 442"/>
                    <a:gd name="T85" fmla="*/ 239 h 394"/>
                    <a:gd name="T86" fmla="*/ 440 w 442"/>
                    <a:gd name="T87" fmla="*/ 197 h 3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2"/>
                    <a:gd name="T133" fmla="*/ 0 h 394"/>
                    <a:gd name="T134" fmla="*/ 442 w 442"/>
                    <a:gd name="T135" fmla="*/ 394 h 39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2" h="394">
                      <a:moveTo>
                        <a:pt x="442" y="174"/>
                      </a:moveTo>
                      <a:lnTo>
                        <a:pt x="440" y="148"/>
                      </a:lnTo>
                      <a:lnTo>
                        <a:pt x="436" y="123"/>
                      </a:lnTo>
                      <a:lnTo>
                        <a:pt x="429" y="100"/>
                      </a:lnTo>
                      <a:lnTo>
                        <a:pt x="419" y="78"/>
                      </a:lnTo>
                      <a:lnTo>
                        <a:pt x="408" y="57"/>
                      </a:lnTo>
                      <a:lnTo>
                        <a:pt x="393" y="38"/>
                      </a:lnTo>
                      <a:lnTo>
                        <a:pt x="377" y="19"/>
                      </a:lnTo>
                      <a:lnTo>
                        <a:pt x="360" y="4"/>
                      </a:lnTo>
                      <a:lnTo>
                        <a:pt x="355" y="2"/>
                      </a:lnTo>
                      <a:lnTo>
                        <a:pt x="349" y="0"/>
                      </a:lnTo>
                      <a:lnTo>
                        <a:pt x="368" y="17"/>
                      </a:lnTo>
                      <a:lnTo>
                        <a:pt x="385" y="34"/>
                      </a:lnTo>
                      <a:lnTo>
                        <a:pt x="400" y="55"/>
                      </a:lnTo>
                      <a:lnTo>
                        <a:pt x="413" y="76"/>
                      </a:lnTo>
                      <a:lnTo>
                        <a:pt x="423" y="99"/>
                      </a:lnTo>
                      <a:lnTo>
                        <a:pt x="430" y="123"/>
                      </a:lnTo>
                      <a:lnTo>
                        <a:pt x="434" y="148"/>
                      </a:lnTo>
                      <a:lnTo>
                        <a:pt x="436" y="174"/>
                      </a:lnTo>
                      <a:lnTo>
                        <a:pt x="436" y="195"/>
                      </a:lnTo>
                      <a:lnTo>
                        <a:pt x="432" y="218"/>
                      </a:lnTo>
                      <a:lnTo>
                        <a:pt x="427" y="239"/>
                      </a:lnTo>
                      <a:lnTo>
                        <a:pt x="419" y="258"/>
                      </a:lnTo>
                      <a:lnTo>
                        <a:pt x="410" y="277"/>
                      </a:lnTo>
                      <a:lnTo>
                        <a:pt x="400" y="296"/>
                      </a:lnTo>
                      <a:lnTo>
                        <a:pt x="387" y="311"/>
                      </a:lnTo>
                      <a:lnTo>
                        <a:pt x="374" y="326"/>
                      </a:lnTo>
                      <a:lnTo>
                        <a:pt x="358" y="341"/>
                      </a:lnTo>
                      <a:lnTo>
                        <a:pt x="341" y="353"/>
                      </a:lnTo>
                      <a:lnTo>
                        <a:pt x="324" y="364"/>
                      </a:lnTo>
                      <a:lnTo>
                        <a:pt x="305" y="373"/>
                      </a:lnTo>
                      <a:lnTo>
                        <a:pt x="284" y="381"/>
                      </a:lnTo>
                      <a:lnTo>
                        <a:pt x="264" y="385"/>
                      </a:lnTo>
                      <a:lnTo>
                        <a:pt x="243" y="389"/>
                      </a:lnTo>
                      <a:lnTo>
                        <a:pt x="220" y="391"/>
                      </a:lnTo>
                      <a:lnTo>
                        <a:pt x="199" y="389"/>
                      </a:lnTo>
                      <a:lnTo>
                        <a:pt x="176" y="385"/>
                      </a:lnTo>
                      <a:lnTo>
                        <a:pt x="157" y="381"/>
                      </a:lnTo>
                      <a:lnTo>
                        <a:pt x="136" y="373"/>
                      </a:lnTo>
                      <a:lnTo>
                        <a:pt x="117" y="364"/>
                      </a:lnTo>
                      <a:lnTo>
                        <a:pt x="100" y="353"/>
                      </a:lnTo>
                      <a:lnTo>
                        <a:pt x="83" y="341"/>
                      </a:lnTo>
                      <a:lnTo>
                        <a:pt x="68" y="326"/>
                      </a:lnTo>
                      <a:lnTo>
                        <a:pt x="55" y="311"/>
                      </a:lnTo>
                      <a:lnTo>
                        <a:pt x="42" y="296"/>
                      </a:lnTo>
                      <a:lnTo>
                        <a:pt x="30" y="277"/>
                      </a:lnTo>
                      <a:lnTo>
                        <a:pt x="21" y="258"/>
                      </a:lnTo>
                      <a:lnTo>
                        <a:pt x="15" y="239"/>
                      </a:lnTo>
                      <a:lnTo>
                        <a:pt x="9" y="218"/>
                      </a:lnTo>
                      <a:lnTo>
                        <a:pt x="6" y="195"/>
                      </a:lnTo>
                      <a:lnTo>
                        <a:pt x="6" y="174"/>
                      </a:lnTo>
                      <a:lnTo>
                        <a:pt x="6" y="152"/>
                      </a:lnTo>
                      <a:lnTo>
                        <a:pt x="9" y="129"/>
                      </a:lnTo>
                      <a:lnTo>
                        <a:pt x="7" y="129"/>
                      </a:lnTo>
                      <a:lnTo>
                        <a:pt x="6" y="127"/>
                      </a:lnTo>
                      <a:lnTo>
                        <a:pt x="2" y="150"/>
                      </a:lnTo>
                      <a:lnTo>
                        <a:pt x="0" y="174"/>
                      </a:lnTo>
                      <a:lnTo>
                        <a:pt x="2" y="197"/>
                      </a:lnTo>
                      <a:lnTo>
                        <a:pt x="4" y="218"/>
                      </a:lnTo>
                      <a:lnTo>
                        <a:pt x="9" y="239"/>
                      </a:lnTo>
                      <a:lnTo>
                        <a:pt x="17" y="260"/>
                      </a:lnTo>
                      <a:lnTo>
                        <a:pt x="26" y="279"/>
                      </a:lnTo>
                      <a:lnTo>
                        <a:pt x="38" y="298"/>
                      </a:lnTo>
                      <a:lnTo>
                        <a:pt x="51" y="315"/>
                      </a:lnTo>
                      <a:lnTo>
                        <a:pt x="64" y="330"/>
                      </a:lnTo>
                      <a:lnTo>
                        <a:pt x="80" y="345"/>
                      </a:lnTo>
                      <a:lnTo>
                        <a:pt x="97" y="356"/>
                      </a:lnTo>
                      <a:lnTo>
                        <a:pt x="116" y="368"/>
                      </a:lnTo>
                      <a:lnTo>
                        <a:pt x="135" y="377"/>
                      </a:lnTo>
                      <a:lnTo>
                        <a:pt x="155" y="385"/>
                      </a:lnTo>
                      <a:lnTo>
                        <a:pt x="176" y="391"/>
                      </a:lnTo>
                      <a:lnTo>
                        <a:pt x="197" y="394"/>
                      </a:lnTo>
                      <a:lnTo>
                        <a:pt x="220" y="394"/>
                      </a:lnTo>
                      <a:lnTo>
                        <a:pt x="243" y="394"/>
                      </a:lnTo>
                      <a:lnTo>
                        <a:pt x="265" y="391"/>
                      </a:lnTo>
                      <a:lnTo>
                        <a:pt x="286" y="385"/>
                      </a:lnTo>
                      <a:lnTo>
                        <a:pt x="307" y="377"/>
                      </a:lnTo>
                      <a:lnTo>
                        <a:pt x="326" y="368"/>
                      </a:lnTo>
                      <a:lnTo>
                        <a:pt x="343" y="356"/>
                      </a:lnTo>
                      <a:lnTo>
                        <a:pt x="360" y="345"/>
                      </a:lnTo>
                      <a:lnTo>
                        <a:pt x="377" y="330"/>
                      </a:lnTo>
                      <a:lnTo>
                        <a:pt x="391" y="315"/>
                      </a:lnTo>
                      <a:lnTo>
                        <a:pt x="404" y="298"/>
                      </a:lnTo>
                      <a:lnTo>
                        <a:pt x="415" y="279"/>
                      </a:lnTo>
                      <a:lnTo>
                        <a:pt x="423" y="260"/>
                      </a:lnTo>
                      <a:lnTo>
                        <a:pt x="430" y="239"/>
                      </a:lnTo>
                      <a:lnTo>
                        <a:pt x="436" y="218"/>
                      </a:lnTo>
                      <a:lnTo>
                        <a:pt x="440" y="197"/>
                      </a:lnTo>
                      <a:lnTo>
                        <a:pt x="442" y="174"/>
                      </a:lnTo>
                      <a:close/>
                    </a:path>
                  </a:pathLst>
                </a:custGeom>
                <a:solidFill>
                  <a:srgbClr val="CECEE5"/>
                </a:solidFill>
                <a:ln w="9525">
                  <a:noFill/>
                  <a:round/>
                  <a:headEnd/>
                  <a:tailEnd/>
                </a:ln>
              </p:spPr>
              <p:txBody>
                <a:bodyPr/>
                <a:lstStyle/>
                <a:p>
                  <a:endParaRPr lang="en-US"/>
                </a:p>
              </p:txBody>
            </p:sp>
            <p:sp>
              <p:nvSpPr>
                <p:cNvPr id="22085" name="Freeform 664"/>
                <p:cNvSpPr>
                  <a:spLocks/>
                </p:cNvSpPr>
                <p:nvPr/>
              </p:nvSpPr>
              <p:spPr bwMode="auto">
                <a:xfrm>
                  <a:off x="1620" y="2098"/>
                  <a:ext cx="436" cy="392"/>
                </a:xfrm>
                <a:custGeom>
                  <a:avLst/>
                  <a:gdLst>
                    <a:gd name="T0" fmla="*/ 436 w 436"/>
                    <a:gd name="T1" fmla="*/ 148 h 392"/>
                    <a:gd name="T2" fmla="*/ 423 w 436"/>
                    <a:gd name="T3" fmla="*/ 99 h 392"/>
                    <a:gd name="T4" fmla="*/ 402 w 436"/>
                    <a:gd name="T5" fmla="*/ 55 h 392"/>
                    <a:gd name="T6" fmla="*/ 372 w 436"/>
                    <a:gd name="T7" fmla="*/ 17 h 392"/>
                    <a:gd name="T8" fmla="*/ 347 w 436"/>
                    <a:gd name="T9" fmla="*/ 0 h 392"/>
                    <a:gd name="T10" fmla="*/ 362 w 436"/>
                    <a:gd name="T11" fmla="*/ 15 h 392"/>
                    <a:gd name="T12" fmla="*/ 394 w 436"/>
                    <a:gd name="T13" fmla="*/ 53 h 392"/>
                    <a:gd name="T14" fmla="*/ 419 w 436"/>
                    <a:gd name="T15" fmla="*/ 97 h 392"/>
                    <a:gd name="T16" fmla="*/ 430 w 436"/>
                    <a:gd name="T17" fmla="*/ 148 h 392"/>
                    <a:gd name="T18" fmla="*/ 430 w 436"/>
                    <a:gd name="T19" fmla="*/ 195 h 392"/>
                    <a:gd name="T20" fmla="*/ 423 w 436"/>
                    <a:gd name="T21" fmla="*/ 237 h 392"/>
                    <a:gd name="T22" fmla="*/ 406 w 436"/>
                    <a:gd name="T23" fmla="*/ 277 h 392"/>
                    <a:gd name="T24" fmla="*/ 383 w 436"/>
                    <a:gd name="T25" fmla="*/ 309 h 392"/>
                    <a:gd name="T26" fmla="*/ 354 w 436"/>
                    <a:gd name="T27" fmla="*/ 339 h 392"/>
                    <a:gd name="T28" fmla="*/ 320 w 436"/>
                    <a:gd name="T29" fmla="*/ 362 h 392"/>
                    <a:gd name="T30" fmla="*/ 282 w 436"/>
                    <a:gd name="T31" fmla="*/ 377 h 392"/>
                    <a:gd name="T32" fmla="*/ 241 w 436"/>
                    <a:gd name="T33" fmla="*/ 387 h 392"/>
                    <a:gd name="T34" fmla="*/ 197 w 436"/>
                    <a:gd name="T35" fmla="*/ 387 h 392"/>
                    <a:gd name="T36" fmla="*/ 155 w 436"/>
                    <a:gd name="T37" fmla="*/ 377 h 392"/>
                    <a:gd name="T38" fmla="*/ 117 w 436"/>
                    <a:gd name="T39" fmla="*/ 362 h 392"/>
                    <a:gd name="T40" fmla="*/ 83 w 436"/>
                    <a:gd name="T41" fmla="*/ 339 h 392"/>
                    <a:gd name="T42" fmla="*/ 53 w 436"/>
                    <a:gd name="T43" fmla="*/ 309 h 392"/>
                    <a:gd name="T44" fmla="*/ 30 w 436"/>
                    <a:gd name="T45" fmla="*/ 277 h 392"/>
                    <a:gd name="T46" fmla="*/ 15 w 436"/>
                    <a:gd name="T47" fmla="*/ 237 h 392"/>
                    <a:gd name="T48" fmla="*/ 5 w 436"/>
                    <a:gd name="T49" fmla="*/ 195 h 392"/>
                    <a:gd name="T50" fmla="*/ 5 w 436"/>
                    <a:gd name="T51" fmla="*/ 152 h 392"/>
                    <a:gd name="T52" fmla="*/ 7 w 436"/>
                    <a:gd name="T53" fmla="*/ 129 h 392"/>
                    <a:gd name="T54" fmla="*/ 2 w 436"/>
                    <a:gd name="T55" fmla="*/ 152 h 392"/>
                    <a:gd name="T56" fmla="*/ 2 w 436"/>
                    <a:gd name="T57" fmla="*/ 197 h 392"/>
                    <a:gd name="T58" fmla="*/ 11 w 436"/>
                    <a:gd name="T59" fmla="*/ 239 h 392"/>
                    <a:gd name="T60" fmla="*/ 26 w 436"/>
                    <a:gd name="T61" fmla="*/ 279 h 392"/>
                    <a:gd name="T62" fmla="*/ 51 w 436"/>
                    <a:gd name="T63" fmla="*/ 313 h 392"/>
                    <a:gd name="T64" fmla="*/ 79 w 436"/>
                    <a:gd name="T65" fmla="*/ 343 h 392"/>
                    <a:gd name="T66" fmla="*/ 115 w 436"/>
                    <a:gd name="T67" fmla="*/ 366 h 392"/>
                    <a:gd name="T68" fmla="*/ 153 w 436"/>
                    <a:gd name="T69" fmla="*/ 383 h 392"/>
                    <a:gd name="T70" fmla="*/ 197 w 436"/>
                    <a:gd name="T71" fmla="*/ 391 h 392"/>
                    <a:gd name="T72" fmla="*/ 241 w 436"/>
                    <a:gd name="T73" fmla="*/ 391 h 392"/>
                    <a:gd name="T74" fmla="*/ 284 w 436"/>
                    <a:gd name="T75" fmla="*/ 383 h 392"/>
                    <a:gd name="T76" fmla="*/ 322 w 436"/>
                    <a:gd name="T77" fmla="*/ 366 h 392"/>
                    <a:gd name="T78" fmla="*/ 358 w 436"/>
                    <a:gd name="T79" fmla="*/ 343 h 392"/>
                    <a:gd name="T80" fmla="*/ 387 w 436"/>
                    <a:gd name="T81" fmla="*/ 313 h 392"/>
                    <a:gd name="T82" fmla="*/ 409 w 436"/>
                    <a:gd name="T83" fmla="*/ 279 h 392"/>
                    <a:gd name="T84" fmla="*/ 427 w 436"/>
                    <a:gd name="T85" fmla="*/ 239 h 392"/>
                    <a:gd name="T86" fmla="*/ 436 w 436"/>
                    <a:gd name="T87" fmla="*/ 197 h 39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6"/>
                    <a:gd name="T133" fmla="*/ 0 h 392"/>
                    <a:gd name="T134" fmla="*/ 436 w 436"/>
                    <a:gd name="T135" fmla="*/ 392 h 39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6" h="392">
                      <a:moveTo>
                        <a:pt x="436" y="174"/>
                      </a:moveTo>
                      <a:lnTo>
                        <a:pt x="436" y="148"/>
                      </a:lnTo>
                      <a:lnTo>
                        <a:pt x="430" y="123"/>
                      </a:lnTo>
                      <a:lnTo>
                        <a:pt x="423" y="99"/>
                      </a:lnTo>
                      <a:lnTo>
                        <a:pt x="413" y="76"/>
                      </a:lnTo>
                      <a:lnTo>
                        <a:pt x="402" y="55"/>
                      </a:lnTo>
                      <a:lnTo>
                        <a:pt x="387" y="36"/>
                      </a:lnTo>
                      <a:lnTo>
                        <a:pt x="372" y="17"/>
                      </a:lnTo>
                      <a:lnTo>
                        <a:pt x="353" y="2"/>
                      </a:lnTo>
                      <a:lnTo>
                        <a:pt x="347" y="0"/>
                      </a:lnTo>
                      <a:lnTo>
                        <a:pt x="341" y="0"/>
                      </a:lnTo>
                      <a:lnTo>
                        <a:pt x="362" y="15"/>
                      </a:lnTo>
                      <a:lnTo>
                        <a:pt x="379" y="34"/>
                      </a:lnTo>
                      <a:lnTo>
                        <a:pt x="394" y="53"/>
                      </a:lnTo>
                      <a:lnTo>
                        <a:pt x="408" y="74"/>
                      </a:lnTo>
                      <a:lnTo>
                        <a:pt x="419" y="97"/>
                      </a:lnTo>
                      <a:lnTo>
                        <a:pt x="427" y="121"/>
                      </a:lnTo>
                      <a:lnTo>
                        <a:pt x="430" y="148"/>
                      </a:lnTo>
                      <a:lnTo>
                        <a:pt x="432" y="174"/>
                      </a:lnTo>
                      <a:lnTo>
                        <a:pt x="430" y="195"/>
                      </a:lnTo>
                      <a:lnTo>
                        <a:pt x="428" y="218"/>
                      </a:lnTo>
                      <a:lnTo>
                        <a:pt x="423" y="237"/>
                      </a:lnTo>
                      <a:lnTo>
                        <a:pt x="415" y="258"/>
                      </a:lnTo>
                      <a:lnTo>
                        <a:pt x="406" y="277"/>
                      </a:lnTo>
                      <a:lnTo>
                        <a:pt x="396" y="294"/>
                      </a:lnTo>
                      <a:lnTo>
                        <a:pt x="383" y="309"/>
                      </a:lnTo>
                      <a:lnTo>
                        <a:pt x="370" y="324"/>
                      </a:lnTo>
                      <a:lnTo>
                        <a:pt x="354" y="339"/>
                      </a:lnTo>
                      <a:lnTo>
                        <a:pt x="337" y="351"/>
                      </a:lnTo>
                      <a:lnTo>
                        <a:pt x="320" y="362"/>
                      </a:lnTo>
                      <a:lnTo>
                        <a:pt x="301" y="372"/>
                      </a:lnTo>
                      <a:lnTo>
                        <a:pt x="282" y="377"/>
                      </a:lnTo>
                      <a:lnTo>
                        <a:pt x="262" y="383"/>
                      </a:lnTo>
                      <a:lnTo>
                        <a:pt x="241" y="387"/>
                      </a:lnTo>
                      <a:lnTo>
                        <a:pt x="218" y="387"/>
                      </a:lnTo>
                      <a:lnTo>
                        <a:pt x="197" y="387"/>
                      </a:lnTo>
                      <a:lnTo>
                        <a:pt x="176" y="383"/>
                      </a:lnTo>
                      <a:lnTo>
                        <a:pt x="155" y="377"/>
                      </a:lnTo>
                      <a:lnTo>
                        <a:pt x="136" y="372"/>
                      </a:lnTo>
                      <a:lnTo>
                        <a:pt x="117" y="362"/>
                      </a:lnTo>
                      <a:lnTo>
                        <a:pt x="98" y="351"/>
                      </a:lnTo>
                      <a:lnTo>
                        <a:pt x="83" y="339"/>
                      </a:lnTo>
                      <a:lnTo>
                        <a:pt x="68" y="324"/>
                      </a:lnTo>
                      <a:lnTo>
                        <a:pt x="53" y="309"/>
                      </a:lnTo>
                      <a:lnTo>
                        <a:pt x="41" y="294"/>
                      </a:lnTo>
                      <a:lnTo>
                        <a:pt x="30" y="277"/>
                      </a:lnTo>
                      <a:lnTo>
                        <a:pt x="23" y="258"/>
                      </a:lnTo>
                      <a:lnTo>
                        <a:pt x="15" y="237"/>
                      </a:lnTo>
                      <a:lnTo>
                        <a:pt x="9" y="218"/>
                      </a:lnTo>
                      <a:lnTo>
                        <a:pt x="5" y="195"/>
                      </a:lnTo>
                      <a:lnTo>
                        <a:pt x="5" y="174"/>
                      </a:lnTo>
                      <a:lnTo>
                        <a:pt x="5" y="152"/>
                      </a:lnTo>
                      <a:lnTo>
                        <a:pt x="9" y="131"/>
                      </a:lnTo>
                      <a:lnTo>
                        <a:pt x="7" y="129"/>
                      </a:lnTo>
                      <a:lnTo>
                        <a:pt x="5" y="129"/>
                      </a:lnTo>
                      <a:lnTo>
                        <a:pt x="2" y="152"/>
                      </a:lnTo>
                      <a:lnTo>
                        <a:pt x="0" y="174"/>
                      </a:lnTo>
                      <a:lnTo>
                        <a:pt x="2" y="197"/>
                      </a:lnTo>
                      <a:lnTo>
                        <a:pt x="5" y="218"/>
                      </a:lnTo>
                      <a:lnTo>
                        <a:pt x="11" y="239"/>
                      </a:lnTo>
                      <a:lnTo>
                        <a:pt x="17" y="260"/>
                      </a:lnTo>
                      <a:lnTo>
                        <a:pt x="26" y="279"/>
                      </a:lnTo>
                      <a:lnTo>
                        <a:pt x="38" y="296"/>
                      </a:lnTo>
                      <a:lnTo>
                        <a:pt x="51" y="313"/>
                      </a:lnTo>
                      <a:lnTo>
                        <a:pt x="64" y="328"/>
                      </a:lnTo>
                      <a:lnTo>
                        <a:pt x="79" y="343"/>
                      </a:lnTo>
                      <a:lnTo>
                        <a:pt x="96" y="354"/>
                      </a:lnTo>
                      <a:lnTo>
                        <a:pt x="115" y="366"/>
                      </a:lnTo>
                      <a:lnTo>
                        <a:pt x="134" y="375"/>
                      </a:lnTo>
                      <a:lnTo>
                        <a:pt x="153" y="383"/>
                      </a:lnTo>
                      <a:lnTo>
                        <a:pt x="174" y="389"/>
                      </a:lnTo>
                      <a:lnTo>
                        <a:pt x="197" y="391"/>
                      </a:lnTo>
                      <a:lnTo>
                        <a:pt x="218" y="392"/>
                      </a:lnTo>
                      <a:lnTo>
                        <a:pt x="241" y="391"/>
                      </a:lnTo>
                      <a:lnTo>
                        <a:pt x="263" y="389"/>
                      </a:lnTo>
                      <a:lnTo>
                        <a:pt x="284" y="383"/>
                      </a:lnTo>
                      <a:lnTo>
                        <a:pt x="303" y="375"/>
                      </a:lnTo>
                      <a:lnTo>
                        <a:pt x="322" y="366"/>
                      </a:lnTo>
                      <a:lnTo>
                        <a:pt x="341" y="354"/>
                      </a:lnTo>
                      <a:lnTo>
                        <a:pt x="358" y="343"/>
                      </a:lnTo>
                      <a:lnTo>
                        <a:pt x="373" y="328"/>
                      </a:lnTo>
                      <a:lnTo>
                        <a:pt x="387" y="313"/>
                      </a:lnTo>
                      <a:lnTo>
                        <a:pt x="400" y="296"/>
                      </a:lnTo>
                      <a:lnTo>
                        <a:pt x="409" y="279"/>
                      </a:lnTo>
                      <a:lnTo>
                        <a:pt x="419" y="260"/>
                      </a:lnTo>
                      <a:lnTo>
                        <a:pt x="427" y="239"/>
                      </a:lnTo>
                      <a:lnTo>
                        <a:pt x="432" y="218"/>
                      </a:lnTo>
                      <a:lnTo>
                        <a:pt x="436" y="197"/>
                      </a:lnTo>
                      <a:lnTo>
                        <a:pt x="436" y="174"/>
                      </a:lnTo>
                      <a:close/>
                    </a:path>
                  </a:pathLst>
                </a:custGeom>
                <a:solidFill>
                  <a:srgbClr val="D0CFE5"/>
                </a:solidFill>
                <a:ln w="9525">
                  <a:noFill/>
                  <a:round/>
                  <a:headEnd/>
                  <a:tailEnd/>
                </a:ln>
              </p:spPr>
              <p:txBody>
                <a:bodyPr/>
                <a:lstStyle/>
                <a:p>
                  <a:endParaRPr lang="en-US"/>
                </a:p>
              </p:txBody>
            </p:sp>
            <p:sp>
              <p:nvSpPr>
                <p:cNvPr id="22086" name="Freeform 665"/>
                <p:cNvSpPr>
                  <a:spLocks/>
                </p:cNvSpPr>
                <p:nvPr/>
              </p:nvSpPr>
              <p:spPr bwMode="auto">
                <a:xfrm>
                  <a:off x="1624" y="2098"/>
                  <a:ext cx="430" cy="391"/>
                </a:xfrm>
                <a:custGeom>
                  <a:avLst/>
                  <a:gdLst>
                    <a:gd name="T0" fmla="*/ 428 w 430"/>
                    <a:gd name="T1" fmla="*/ 148 h 391"/>
                    <a:gd name="T2" fmla="*/ 417 w 430"/>
                    <a:gd name="T3" fmla="*/ 99 h 391"/>
                    <a:gd name="T4" fmla="*/ 394 w 430"/>
                    <a:gd name="T5" fmla="*/ 55 h 391"/>
                    <a:gd name="T6" fmla="*/ 362 w 430"/>
                    <a:gd name="T7" fmla="*/ 17 h 391"/>
                    <a:gd name="T8" fmla="*/ 337 w 430"/>
                    <a:gd name="T9" fmla="*/ 0 h 391"/>
                    <a:gd name="T10" fmla="*/ 354 w 430"/>
                    <a:gd name="T11" fmla="*/ 15 h 391"/>
                    <a:gd name="T12" fmla="*/ 387 w 430"/>
                    <a:gd name="T13" fmla="*/ 53 h 391"/>
                    <a:gd name="T14" fmla="*/ 411 w 430"/>
                    <a:gd name="T15" fmla="*/ 97 h 391"/>
                    <a:gd name="T16" fmla="*/ 424 w 430"/>
                    <a:gd name="T17" fmla="*/ 148 h 391"/>
                    <a:gd name="T18" fmla="*/ 424 w 430"/>
                    <a:gd name="T19" fmla="*/ 195 h 391"/>
                    <a:gd name="T20" fmla="*/ 417 w 430"/>
                    <a:gd name="T21" fmla="*/ 237 h 391"/>
                    <a:gd name="T22" fmla="*/ 400 w 430"/>
                    <a:gd name="T23" fmla="*/ 275 h 391"/>
                    <a:gd name="T24" fmla="*/ 377 w 430"/>
                    <a:gd name="T25" fmla="*/ 309 h 391"/>
                    <a:gd name="T26" fmla="*/ 349 w 430"/>
                    <a:gd name="T27" fmla="*/ 337 h 391"/>
                    <a:gd name="T28" fmla="*/ 314 w 430"/>
                    <a:gd name="T29" fmla="*/ 360 h 391"/>
                    <a:gd name="T30" fmla="*/ 276 w 430"/>
                    <a:gd name="T31" fmla="*/ 375 h 391"/>
                    <a:gd name="T32" fmla="*/ 237 w 430"/>
                    <a:gd name="T33" fmla="*/ 385 h 391"/>
                    <a:gd name="T34" fmla="*/ 193 w 430"/>
                    <a:gd name="T35" fmla="*/ 385 h 391"/>
                    <a:gd name="T36" fmla="*/ 151 w 430"/>
                    <a:gd name="T37" fmla="*/ 375 h 391"/>
                    <a:gd name="T38" fmla="*/ 113 w 430"/>
                    <a:gd name="T39" fmla="*/ 360 h 391"/>
                    <a:gd name="T40" fmla="*/ 81 w 430"/>
                    <a:gd name="T41" fmla="*/ 337 h 391"/>
                    <a:gd name="T42" fmla="*/ 51 w 430"/>
                    <a:gd name="T43" fmla="*/ 309 h 391"/>
                    <a:gd name="T44" fmla="*/ 28 w 430"/>
                    <a:gd name="T45" fmla="*/ 275 h 391"/>
                    <a:gd name="T46" fmla="*/ 13 w 430"/>
                    <a:gd name="T47" fmla="*/ 237 h 391"/>
                    <a:gd name="T48" fmla="*/ 5 w 430"/>
                    <a:gd name="T49" fmla="*/ 195 h 391"/>
                    <a:gd name="T50" fmla="*/ 5 w 430"/>
                    <a:gd name="T51" fmla="*/ 152 h 391"/>
                    <a:gd name="T52" fmla="*/ 5 w 430"/>
                    <a:gd name="T53" fmla="*/ 131 h 391"/>
                    <a:gd name="T54" fmla="*/ 0 w 430"/>
                    <a:gd name="T55" fmla="*/ 152 h 391"/>
                    <a:gd name="T56" fmla="*/ 0 w 430"/>
                    <a:gd name="T57" fmla="*/ 195 h 391"/>
                    <a:gd name="T58" fmla="*/ 9 w 430"/>
                    <a:gd name="T59" fmla="*/ 239 h 391"/>
                    <a:gd name="T60" fmla="*/ 24 w 430"/>
                    <a:gd name="T61" fmla="*/ 277 h 391"/>
                    <a:gd name="T62" fmla="*/ 49 w 430"/>
                    <a:gd name="T63" fmla="*/ 311 h 391"/>
                    <a:gd name="T64" fmla="*/ 77 w 430"/>
                    <a:gd name="T65" fmla="*/ 341 h 391"/>
                    <a:gd name="T66" fmla="*/ 111 w 430"/>
                    <a:gd name="T67" fmla="*/ 364 h 391"/>
                    <a:gd name="T68" fmla="*/ 151 w 430"/>
                    <a:gd name="T69" fmla="*/ 381 h 391"/>
                    <a:gd name="T70" fmla="*/ 193 w 430"/>
                    <a:gd name="T71" fmla="*/ 389 h 391"/>
                    <a:gd name="T72" fmla="*/ 237 w 430"/>
                    <a:gd name="T73" fmla="*/ 389 h 391"/>
                    <a:gd name="T74" fmla="*/ 278 w 430"/>
                    <a:gd name="T75" fmla="*/ 381 h 391"/>
                    <a:gd name="T76" fmla="*/ 318 w 430"/>
                    <a:gd name="T77" fmla="*/ 364 h 391"/>
                    <a:gd name="T78" fmla="*/ 352 w 430"/>
                    <a:gd name="T79" fmla="*/ 341 h 391"/>
                    <a:gd name="T80" fmla="*/ 381 w 430"/>
                    <a:gd name="T81" fmla="*/ 311 h 391"/>
                    <a:gd name="T82" fmla="*/ 404 w 430"/>
                    <a:gd name="T83" fmla="*/ 277 h 391"/>
                    <a:gd name="T84" fmla="*/ 421 w 430"/>
                    <a:gd name="T85" fmla="*/ 239 h 391"/>
                    <a:gd name="T86" fmla="*/ 430 w 430"/>
                    <a:gd name="T87" fmla="*/ 195 h 3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30"/>
                    <a:gd name="T133" fmla="*/ 0 h 391"/>
                    <a:gd name="T134" fmla="*/ 430 w 430"/>
                    <a:gd name="T135" fmla="*/ 391 h 39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30" h="391">
                      <a:moveTo>
                        <a:pt x="430" y="174"/>
                      </a:moveTo>
                      <a:lnTo>
                        <a:pt x="428" y="148"/>
                      </a:lnTo>
                      <a:lnTo>
                        <a:pt x="424" y="123"/>
                      </a:lnTo>
                      <a:lnTo>
                        <a:pt x="417" y="99"/>
                      </a:lnTo>
                      <a:lnTo>
                        <a:pt x="407" y="76"/>
                      </a:lnTo>
                      <a:lnTo>
                        <a:pt x="394" y="55"/>
                      </a:lnTo>
                      <a:lnTo>
                        <a:pt x="379" y="34"/>
                      </a:lnTo>
                      <a:lnTo>
                        <a:pt x="362" y="17"/>
                      </a:lnTo>
                      <a:lnTo>
                        <a:pt x="343" y="0"/>
                      </a:lnTo>
                      <a:lnTo>
                        <a:pt x="337" y="0"/>
                      </a:lnTo>
                      <a:lnTo>
                        <a:pt x="333" y="0"/>
                      </a:lnTo>
                      <a:lnTo>
                        <a:pt x="354" y="15"/>
                      </a:lnTo>
                      <a:lnTo>
                        <a:pt x="371" y="32"/>
                      </a:lnTo>
                      <a:lnTo>
                        <a:pt x="387" y="53"/>
                      </a:lnTo>
                      <a:lnTo>
                        <a:pt x="400" y="74"/>
                      </a:lnTo>
                      <a:lnTo>
                        <a:pt x="411" y="97"/>
                      </a:lnTo>
                      <a:lnTo>
                        <a:pt x="419" y="121"/>
                      </a:lnTo>
                      <a:lnTo>
                        <a:pt x="424" y="148"/>
                      </a:lnTo>
                      <a:lnTo>
                        <a:pt x="426" y="174"/>
                      </a:lnTo>
                      <a:lnTo>
                        <a:pt x="424" y="195"/>
                      </a:lnTo>
                      <a:lnTo>
                        <a:pt x="421" y="216"/>
                      </a:lnTo>
                      <a:lnTo>
                        <a:pt x="417" y="237"/>
                      </a:lnTo>
                      <a:lnTo>
                        <a:pt x="409" y="256"/>
                      </a:lnTo>
                      <a:lnTo>
                        <a:pt x="400" y="275"/>
                      </a:lnTo>
                      <a:lnTo>
                        <a:pt x="390" y="292"/>
                      </a:lnTo>
                      <a:lnTo>
                        <a:pt x="377" y="309"/>
                      </a:lnTo>
                      <a:lnTo>
                        <a:pt x="364" y="324"/>
                      </a:lnTo>
                      <a:lnTo>
                        <a:pt x="349" y="337"/>
                      </a:lnTo>
                      <a:lnTo>
                        <a:pt x="333" y="349"/>
                      </a:lnTo>
                      <a:lnTo>
                        <a:pt x="314" y="360"/>
                      </a:lnTo>
                      <a:lnTo>
                        <a:pt x="297" y="370"/>
                      </a:lnTo>
                      <a:lnTo>
                        <a:pt x="276" y="375"/>
                      </a:lnTo>
                      <a:lnTo>
                        <a:pt x="258" y="381"/>
                      </a:lnTo>
                      <a:lnTo>
                        <a:pt x="237" y="385"/>
                      </a:lnTo>
                      <a:lnTo>
                        <a:pt x="214" y="385"/>
                      </a:lnTo>
                      <a:lnTo>
                        <a:pt x="193" y="385"/>
                      </a:lnTo>
                      <a:lnTo>
                        <a:pt x="172" y="381"/>
                      </a:lnTo>
                      <a:lnTo>
                        <a:pt x="151" y="375"/>
                      </a:lnTo>
                      <a:lnTo>
                        <a:pt x="132" y="370"/>
                      </a:lnTo>
                      <a:lnTo>
                        <a:pt x="113" y="360"/>
                      </a:lnTo>
                      <a:lnTo>
                        <a:pt x="96" y="349"/>
                      </a:lnTo>
                      <a:lnTo>
                        <a:pt x="81" y="337"/>
                      </a:lnTo>
                      <a:lnTo>
                        <a:pt x="66" y="324"/>
                      </a:lnTo>
                      <a:lnTo>
                        <a:pt x="51" y="309"/>
                      </a:lnTo>
                      <a:lnTo>
                        <a:pt x="39" y="292"/>
                      </a:lnTo>
                      <a:lnTo>
                        <a:pt x="28" y="275"/>
                      </a:lnTo>
                      <a:lnTo>
                        <a:pt x="20" y="256"/>
                      </a:lnTo>
                      <a:lnTo>
                        <a:pt x="13" y="237"/>
                      </a:lnTo>
                      <a:lnTo>
                        <a:pt x="7" y="216"/>
                      </a:lnTo>
                      <a:lnTo>
                        <a:pt x="5" y="195"/>
                      </a:lnTo>
                      <a:lnTo>
                        <a:pt x="3" y="174"/>
                      </a:lnTo>
                      <a:lnTo>
                        <a:pt x="5" y="152"/>
                      </a:lnTo>
                      <a:lnTo>
                        <a:pt x="7" y="131"/>
                      </a:lnTo>
                      <a:lnTo>
                        <a:pt x="5" y="131"/>
                      </a:lnTo>
                      <a:lnTo>
                        <a:pt x="3" y="129"/>
                      </a:lnTo>
                      <a:lnTo>
                        <a:pt x="0" y="152"/>
                      </a:lnTo>
                      <a:lnTo>
                        <a:pt x="0" y="174"/>
                      </a:lnTo>
                      <a:lnTo>
                        <a:pt x="0" y="195"/>
                      </a:lnTo>
                      <a:lnTo>
                        <a:pt x="3" y="218"/>
                      </a:lnTo>
                      <a:lnTo>
                        <a:pt x="9" y="239"/>
                      </a:lnTo>
                      <a:lnTo>
                        <a:pt x="15" y="258"/>
                      </a:lnTo>
                      <a:lnTo>
                        <a:pt x="24" y="277"/>
                      </a:lnTo>
                      <a:lnTo>
                        <a:pt x="36" y="296"/>
                      </a:lnTo>
                      <a:lnTo>
                        <a:pt x="49" y="311"/>
                      </a:lnTo>
                      <a:lnTo>
                        <a:pt x="62" y="326"/>
                      </a:lnTo>
                      <a:lnTo>
                        <a:pt x="77" y="341"/>
                      </a:lnTo>
                      <a:lnTo>
                        <a:pt x="94" y="353"/>
                      </a:lnTo>
                      <a:lnTo>
                        <a:pt x="111" y="364"/>
                      </a:lnTo>
                      <a:lnTo>
                        <a:pt x="130" y="373"/>
                      </a:lnTo>
                      <a:lnTo>
                        <a:pt x="151" y="381"/>
                      </a:lnTo>
                      <a:lnTo>
                        <a:pt x="170" y="385"/>
                      </a:lnTo>
                      <a:lnTo>
                        <a:pt x="193" y="389"/>
                      </a:lnTo>
                      <a:lnTo>
                        <a:pt x="214" y="391"/>
                      </a:lnTo>
                      <a:lnTo>
                        <a:pt x="237" y="389"/>
                      </a:lnTo>
                      <a:lnTo>
                        <a:pt x="258" y="385"/>
                      </a:lnTo>
                      <a:lnTo>
                        <a:pt x="278" y="381"/>
                      </a:lnTo>
                      <a:lnTo>
                        <a:pt x="299" y="373"/>
                      </a:lnTo>
                      <a:lnTo>
                        <a:pt x="318" y="364"/>
                      </a:lnTo>
                      <a:lnTo>
                        <a:pt x="335" y="353"/>
                      </a:lnTo>
                      <a:lnTo>
                        <a:pt x="352" y="341"/>
                      </a:lnTo>
                      <a:lnTo>
                        <a:pt x="368" y="326"/>
                      </a:lnTo>
                      <a:lnTo>
                        <a:pt x="381" y="311"/>
                      </a:lnTo>
                      <a:lnTo>
                        <a:pt x="394" y="296"/>
                      </a:lnTo>
                      <a:lnTo>
                        <a:pt x="404" y="277"/>
                      </a:lnTo>
                      <a:lnTo>
                        <a:pt x="413" y="258"/>
                      </a:lnTo>
                      <a:lnTo>
                        <a:pt x="421" y="239"/>
                      </a:lnTo>
                      <a:lnTo>
                        <a:pt x="426" y="218"/>
                      </a:lnTo>
                      <a:lnTo>
                        <a:pt x="430" y="195"/>
                      </a:lnTo>
                      <a:lnTo>
                        <a:pt x="430" y="174"/>
                      </a:lnTo>
                      <a:close/>
                    </a:path>
                  </a:pathLst>
                </a:custGeom>
                <a:solidFill>
                  <a:srgbClr val="D0D0E5"/>
                </a:solidFill>
                <a:ln w="9525">
                  <a:noFill/>
                  <a:round/>
                  <a:headEnd/>
                  <a:tailEnd/>
                </a:ln>
              </p:spPr>
              <p:txBody>
                <a:bodyPr/>
                <a:lstStyle/>
                <a:p>
                  <a:endParaRPr lang="en-US"/>
                </a:p>
              </p:txBody>
            </p:sp>
            <p:sp>
              <p:nvSpPr>
                <p:cNvPr id="22087" name="Freeform 666"/>
                <p:cNvSpPr>
                  <a:spLocks/>
                </p:cNvSpPr>
                <p:nvPr/>
              </p:nvSpPr>
              <p:spPr bwMode="auto">
                <a:xfrm>
                  <a:off x="1625" y="2098"/>
                  <a:ext cx="427" cy="387"/>
                </a:xfrm>
                <a:custGeom>
                  <a:avLst/>
                  <a:gdLst>
                    <a:gd name="T0" fmla="*/ 425 w 427"/>
                    <a:gd name="T1" fmla="*/ 148 h 387"/>
                    <a:gd name="T2" fmla="*/ 414 w 427"/>
                    <a:gd name="T3" fmla="*/ 97 h 387"/>
                    <a:gd name="T4" fmla="*/ 389 w 427"/>
                    <a:gd name="T5" fmla="*/ 53 h 387"/>
                    <a:gd name="T6" fmla="*/ 357 w 427"/>
                    <a:gd name="T7" fmla="*/ 15 h 387"/>
                    <a:gd name="T8" fmla="*/ 334 w 427"/>
                    <a:gd name="T9" fmla="*/ 0 h 387"/>
                    <a:gd name="T10" fmla="*/ 331 w 427"/>
                    <a:gd name="T11" fmla="*/ 0 h 387"/>
                    <a:gd name="T12" fmla="*/ 349 w 427"/>
                    <a:gd name="T13" fmla="*/ 15 h 387"/>
                    <a:gd name="T14" fmla="*/ 384 w 427"/>
                    <a:gd name="T15" fmla="*/ 53 h 387"/>
                    <a:gd name="T16" fmla="*/ 408 w 427"/>
                    <a:gd name="T17" fmla="*/ 97 h 387"/>
                    <a:gd name="T18" fmla="*/ 422 w 427"/>
                    <a:gd name="T19" fmla="*/ 148 h 387"/>
                    <a:gd name="T20" fmla="*/ 422 w 427"/>
                    <a:gd name="T21" fmla="*/ 195 h 387"/>
                    <a:gd name="T22" fmla="*/ 414 w 427"/>
                    <a:gd name="T23" fmla="*/ 237 h 387"/>
                    <a:gd name="T24" fmla="*/ 397 w 427"/>
                    <a:gd name="T25" fmla="*/ 273 h 387"/>
                    <a:gd name="T26" fmla="*/ 374 w 427"/>
                    <a:gd name="T27" fmla="*/ 307 h 387"/>
                    <a:gd name="T28" fmla="*/ 346 w 427"/>
                    <a:gd name="T29" fmla="*/ 336 h 387"/>
                    <a:gd name="T30" fmla="*/ 313 w 427"/>
                    <a:gd name="T31" fmla="*/ 358 h 387"/>
                    <a:gd name="T32" fmla="*/ 275 w 427"/>
                    <a:gd name="T33" fmla="*/ 373 h 387"/>
                    <a:gd name="T34" fmla="*/ 236 w 427"/>
                    <a:gd name="T35" fmla="*/ 381 h 387"/>
                    <a:gd name="T36" fmla="*/ 192 w 427"/>
                    <a:gd name="T37" fmla="*/ 381 h 387"/>
                    <a:gd name="T38" fmla="*/ 152 w 427"/>
                    <a:gd name="T39" fmla="*/ 373 h 387"/>
                    <a:gd name="T40" fmla="*/ 114 w 427"/>
                    <a:gd name="T41" fmla="*/ 358 h 387"/>
                    <a:gd name="T42" fmla="*/ 80 w 427"/>
                    <a:gd name="T43" fmla="*/ 336 h 387"/>
                    <a:gd name="T44" fmla="*/ 52 w 427"/>
                    <a:gd name="T45" fmla="*/ 307 h 387"/>
                    <a:gd name="T46" fmla="*/ 29 w 427"/>
                    <a:gd name="T47" fmla="*/ 273 h 387"/>
                    <a:gd name="T48" fmla="*/ 14 w 427"/>
                    <a:gd name="T49" fmla="*/ 237 h 387"/>
                    <a:gd name="T50" fmla="*/ 6 w 427"/>
                    <a:gd name="T51" fmla="*/ 195 h 387"/>
                    <a:gd name="T52" fmla="*/ 6 w 427"/>
                    <a:gd name="T53" fmla="*/ 152 h 387"/>
                    <a:gd name="T54" fmla="*/ 6 w 427"/>
                    <a:gd name="T55" fmla="*/ 131 h 387"/>
                    <a:gd name="T56" fmla="*/ 0 w 427"/>
                    <a:gd name="T57" fmla="*/ 152 h 387"/>
                    <a:gd name="T58" fmla="*/ 0 w 427"/>
                    <a:gd name="T59" fmla="*/ 195 h 387"/>
                    <a:gd name="T60" fmla="*/ 10 w 427"/>
                    <a:gd name="T61" fmla="*/ 237 h 387"/>
                    <a:gd name="T62" fmla="*/ 25 w 427"/>
                    <a:gd name="T63" fmla="*/ 277 h 387"/>
                    <a:gd name="T64" fmla="*/ 48 w 427"/>
                    <a:gd name="T65" fmla="*/ 309 h 387"/>
                    <a:gd name="T66" fmla="*/ 78 w 427"/>
                    <a:gd name="T67" fmla="*/ 339 h 387"/>
                    <a:gd name="T68" fmla="*/ 112 w 427"/>
                    <a:gd name="T69" fmla="*/ 362 h 387"/>
                    <a:gd name="T70" fmla="*/ 150 w 427"/>
                    <a:gd name="T71" fmla="*/ 377 h 387"/>
                    <a:gd name="T72" fmla="*/ 192 w 427"/>
                    <a:gd name="T73" fmla="*/ 387 h 387"/>
                    <a:gd name="T74" fmla="*/ 236 w 427"/>
                    <a:gd name="T75" fmla="*/ 387 h 387"/>
                    <a:gd name="T76" fmla="*/ 277 w 427"/>
                    <a:gd name="T77" fmla="*/ 377 h 387"/>
                    <a:gd name="T78" fmla="*/ 315 w 427"/>
                    <a:gd name="T79" fmla="*/ 362 h 387"/>
                    <a:gd name="T80" fmla="*/ 349 w 427"/>
                    <a:gd name="T81" fmla="*/ 339 h 387"/>
                    <a:gd name="T82" fmla="*/ 378 w 427"/>
                    <a:gd name="T83" fmla="*/ 309 h 387"/>
                    <a:gd name="T84" fmla="*/ 401 w 427"/>
                    <a:gd name="T85" fmla="*/ 277 h 387"/>
                    <a:gd name="T86" fmla="*/ 418 w 427"/>
                    <a:gd name="T87" fmla="*/ 237 h 387"/>
                    <a:gd name="T88" fmla="*/ 425 w 427"/>
                    <a:gd name="T89" fmla="*/ 195 h 3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7"/>
                    <a:gd name="T136" fmla="*/ 0 h 387"/>
                    <a:gd name="T137" fmla="*/ 427 w 427"/>
                    <a:gd name="T138" fmla="*/ 387 h 38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7" h="387">
                      <a:moveTo>
                        <a:pt x="427" y="174"/>
                      </a:moveTo>
                      <a:lnTo>
                        <a:pt x="425" y="148"/>
                      </a:lnTo>
                      <a:lnTo>
                        <a:pt x="422" y="121"/>
                      </a:lnTo>
                      <a:lnTo>
                        <a:pt x="414" y="97"/>
                      </a:lnTo>
                      <a:lnTo>
                        <a:pt x="403" y="74"/>
                      </a:lnTo>
                      <a:lnTo>
                        <a:pt x="389" y="53"/>
                      </a:lnTo>
                      <a:lnTo>
                        <a:pt x="374" y="34"/>
                      </a:lnTo>
                      <a:lnTo>
                        <a:pt x="357" y="15"/>
                      </a:lnTo>
                      <a:lnTo>
                        <a:pt x="336" y="0"/>
                      </a:lnTo>
                      <a:lnTo>
                        <a:pt x="334" y="0"/>
                      </a:lnTo>
                      <a:lnTo>
                        <a:pt x="331" y="0"/>
                      </a:lnTo>
                      <a:lnTo>
                        <a:pt x="349" y="15"/>
                      </a:lnTo>
                      <a:lnTo>
                        <a:pt x="368" y="34"/>
                      </a:lnTo>
                      <a:lnTo>
                        <a:pt x="384" y="53"/>
                      </a:lnTo>
                      <a:lnTo>
                        <a:pt x="397" y="74"/>
                      </a:lnTo>
                      <a:lnTo>
                        <a:pt x="408" y="97"/>
                      </a:lnTo>
                      <a:lnTo>
                        <a:pt x="416" y="121"/>
                      </a:lnTo>
                      <a:lnTo>
                        <a:pt x="422" y="148"/>
                      </a:lnTo>
                      <a:lnTo>
                        <a:pt x="423" y="174"/>
                      </a:lnTo>
                      <a:lnTo>
                        <a:pt x="422" y="195"/>
                      </a:lnTo>
                      <a:lnTo>
                        <a:pt x="418" y="216"/>
                      </a:lnTo>
                      <a:lnTo>
                        <a:pt x="414" y="237"/>
                      </a:lnTo>
                      <a:lnTo>
                        <a:pt x="406" y="256"/>
                      </a:lnTo>
                      <a:lnTo>
                        <a:pt x="397" y="273"/>
                      </a:lnTo>
                      <a:lnTo>
                        <a:pt x="387" y="290"/>
                      </a:lnTo>
                      <a:lnTo>
                        <a:pt x="374" y="307"/>
                      </a:lnTo>
                      <a:lnTo>
                        <a:pt x="361" y="322"/>
                      </a:lnTo>
                      <a:lnTo>
                        <a:pt x="346" y="336"/>
                      </a:lnTo>
                      <a:lnTo>
                        <a:pt x="331" y="347"/>
                      </a:lnTo>
                      <a:lnTo>
                        <a:pt x="313" y="358"/>
                      </a:lnTo>
                      <a:lnTo>
                        <a:pt x="294" y="366"/>
                      </a:lnTo>
                      <a:lnTo>
                        <a:pt x="275" y="373"/>
                      </a:lnTo>
                      <a:lnTo>
                        <a:pt x="257" y="379"/>
                      </a:lnTo>
                      <a:lnTo>
                        <a:pt x="236" y="381"/>
                      </a:lnTo>
                      <a:lnTo>
                        <a:pt x="213" y="383"/>
                      </a:lnTo>
                      <a:lnTo>
                        <a:pt x="192" y="381"/>
                      </a:lnTo>
                      <a:lnTo>
                        <a:pt x="171" y="379"/>
                      </a:lnTo>
                      <a:lnTo>
                        <a:pt x="152" y="373"/>
                      </a:lnTo>
                      <a:lnTo>
                        <a:pt x="131" y="366"/>
                      </a:lnTo>
                      <a:lnTo>
                        <a:pt x="114" y="358"/>
                      </a:lnTo>
                      <a:lnTo>
                        <a:pt x="97" y="347"/>
                      </a:lnTo>
                      <a:lnTo>
                        <a:pt x="80" y="336"/>
                      </a:lnTo>
                      <a:lnTo>
                        <a:pt x="65" y="322"/>
                      </a:lnTo>
                      <a:lnTo>
                        <a:pt x="52" y="307"/>
                      </a:lnTo>
                      <a:lnTo>
                        <a:pt x="40" y="290"/>
                      </a:lnTo>
                      <a:lnTo>
                        <a:pt x="29" y="273"/>
                      </a:lnTo>
                      <a:lnTo>
                        <a:pt x="21" y="256"/>
                      </a:lnTo>
                      <a:lnTo>
                        <a:pt x="14" y="237"/>
                      </a:lnTo>
                      <a:lnTo>
                        <a:pt x="8" y="216"/>
                      </a:lnTo>
                      <a:lnTo>
                        <a:pt x="6" y="195"/>
                      </a:lnTo>
                      <a:lnTo>
                        <a:pt x="4" y="174"/>
                      </a:lnTo>
                      <a:lnTo>
                        <a:pt x="6" y="152"/>
                      </a:lnTo>
                      <a:lnTo>
                        <a:pt x="10" y="131"/>
                      </a:lnTo>
                      <a:lnTo>
                        <a:pt x="6" y="131"/>
                      </a:lnTo>
                      <a:lnTo>
                        <a:pt x="4" y="131"/>
                      </a:lnTo>
                      <a:lnTo>
                        <a:pt x="0" y="152"/>
                      </a:lnTo>
                      <a:lnTo>
                        <a:pt x="0" y="174"/>
                      </a:lnTo>
                      <a:lnTo>
                        <a:pt x="0" y="195"/>
                      </a:lnTo>
                      <a:lnTo>
                        <a:pt x="4" y="218"/>
                      </a:lnTo>
                      <a:lnTo>
                        <a:pt x="10" y="237"/>
                      </a:lnTo>
                      <a:lnTo>
                        <a:pt x="18" y="258"/>
                      </a:lnTo>
                      <a:lnTo>
                        <a:pt x="25" y="277"/>
                      </a:lnTo>
                      <a:lnTo>
                        <a:pt x="36" y="294"/>
                      </a:lnTo>
                      <a:lnTo>
                        <a:pt x="48" y="309"/>
                      </a:lnTo>
                      <a:lnTo>
                        <a:pt x="63" y="324"/>
                      </a:lnTo>
                      <a:lnTo>
                        <a:pt x="78" y="339"/>
                      </a:lnTo>
                      <a:lnTo>
                        <a:pt x="93" y="351"/>
                      </a:lnTo>
                      <a:lnTo>
                        <a:pt x="112" y="362"/>
                      </a:lnTo>
                      <a:lnTo>
                        <a:pt x="131" y="372"/>
                      </a:lnTo>
                      <a:lnTo>
                        <a:pt x="150" y="377"/>
                      </a:lnTo>
                      <a:lnTo>
                        <a:pt x="171" y="383"/>
                      </a:lnTo>
                      <a:lnTo>
                        <a:pt x="192" y="387"/>
                      </a:lnTo>
                      <a:lnTo>
                        <a:pt x="213" y="387"/>
                      </a:lnTo>
                      <a:lnTo>
                        <a:pt x="236" y="387"/>
                      </a:lnTo>
                      <a:lnTo>
                        <a:pt x="257" y="383"/>
                      </a:lnTo>
                      <a:lnTo>
                        <a:pt x="277" y="377"/>
                      </a:lnTo>
                      <a:lnTo>
                        <a:pt x="296" y="372"/>
                      </a:lnTo>
                      <a:lnTo>
                        <a:pt x="315" y="362"/>
                      </a:lnTo>
                      <a:lnTo>
                        <a:pt x="332" y="351"/>
                      </a:lnTo>
                      <a:lnTo>
                        <a:pt x="349" y="339"/>
                      </a:lnTo>
                      <a:lnTo>
                        <a:pt x="365" y="324"/>
                      </a:lnTo>
                      <a:lnTo>
                        <a:pt x="378" y="309"/>
                      </a:lnTo>
                      <a:lnTo>
                        <a:pt x="391" y="294"/>
                      </a:lnTo>
                      <a:lnTo>
                        <a:pt x="401" y="277"/>
                      </a:lnTo>
                      <a:lnTo>
                        <a:pt x="410" y="258"/>
                      </a:lnTo>
                      <a:lnTo>
                        <a:pt x="418" y="237"/>
                      </a:lnTo>
                      <a:lnTo>
                        <a:pt x="423" y="218"/>
                      </a:lnTo>
                      <a:lnTo>
                        <a:pt x="425" y="195"/>
                      </a:lnTo>
                      <a:lnTo>
                        <a:pt x="427" y="174"/>
                      </a:lnTo>
                      <a:close/>
                    </a:path>
                  </a:pathLst>
                </a:custGeom>
                <a:solidFill>
                  <a:srgbClr val="D0D0E5"/>
                </a:solidFill>
                <a:ln w="9525">
                  <a:noFill/>
                  <a:round/>
                  <a:headEnd/>
                  <a:tailEnd/>
                </a:ln>
              </p:spPr>
              <p:txBody>
                <a:bodyPr/>
                <a:lstStyle/>
                <a:p>
                  <a:endParaRPr lang="en-US"/>
                </a:p>
              </p:txBody>
            </p:sp>
            <p:sp>
              <p:nvSpPr>
                <p:cNvPr id="22088" name="Freeform 667"/>
                <p:cNvSpPr>
                  <a:spLocks/>
                </p:cNvSpPr>
                <p:nvPr/>
              </p:nvSpPr>
              <p:spPr bwMode="auto">
                <a:xfrm>
                  <a:off x="1627" y="2098"/>
                  <a:ext cx="423" cy="385"/>
                </a:xfrm>
                <a:custGeom>
                  <a:avLst/>
                  <a:gdLst>
                    <a:gd name="T0" fmla="*/ 421 w 423"/>
                    <a:gd name="T1" fmla="*/ 148 h 385"/>
                    <a:gd name="T2" fmla="*/ 408 w 423"/>
                    <a:gd name="T3" fmla="*/ 97 h 385"/>
                    <a:gd name="T4" fmla="*/ 384 w 423"/>
                    <a:gd name="T5" fmla="*/ 53 h 385"/>
                    <a:gd name="T6" fmla="*/ 351 w 423"/>
                    <a:gd name="T7" fmla="*/ 15 h 385"/>
                    <a:gd name="T8" fmla="*/ 329 w 423"/>
                    <a:gd name="T9" fmla="*/ 0 h 385"/>
                    <a:gd name="T10" fmla="*/ 329 w 423"/>
                    <a:gd name="T11" fmla="*/ 2 h 385"/>
                    <a:gd name="T12" fmla="*/ 347 w 423"/>
                    <a:gd name="T13" fmla="*/ 17 h 385"/>
                    <a:gd name="T14" fmla="*/ 380 w 423"/>
                    <a:gd name="T15" fmla="*/ 55 h 385"/>
                    <a:gd name="T16" fmla="*/ 404 w 423"/>
                    <a:gd name="T17" fmla="*/ 99 h 385"/>
                    <a:gd name="T18" fmla="*/ 416 w 423"/>
                    <a:gd name="T19" fmla="*/ 148 h 385"/>
                    <a:gd name="T20" fmla="*/ 418 w 423"/>
                    <a:gd name="T21" fmla="*/ 195 h 385"/>
                    <a:gd name="T22" fmla="*/ 408 w 423"/>
                    <a:gd name="T23" fmla="*/ 235 h 385"/>
                    <a:gd name="T24" fmla="*/ 393 w 423"/>
                    <a:gd name="T25" fmla="*/ 273 h 385"/>
                    <a:gd name="T26" fmla="*/ 370 w 423"/>
                    <a:gd name="T27" fmla="*/ 305 h 385"/>
                    <a:gd name="T28" fmla="*/ 344 w 423"/>
                    <a:gd name="T29" fmla="*/ 334 h 385"/>
                    <a:gd name="T30" fmla="*/ 310 w 423"/>
                    <a:gd name="T31" fmla="*/ 356 h 385"/>
                    <a:gd name="T32" fmla="*/ 273 w 423"/>
                    <a:gd name="T33" fmla="*/ 372 h 385"/>
                    <a:gd name="T34" fmla="*/ 232 w 423"/>
                    <a:gd name="T35" fmla="*/ 379 h 385"/>
                    <a:gd name="T36" fmla="*/ 190 w 423"/>
                    <a:gd name="T37" fmla="*/ 379 h 385"/>
                    <a:gd name="T38" fmla="*/ 150 w 423"/>
                    <a:gd name="T39" fmla="*/ 372 h 385"/>
                    <a:gd name="T40" fmla="*/ 112 w 423"/>
                    <a:gd name="T41" fmla="*/ 356 h 385"/>
                    <a:gd name="T42" fmla="*/ 80 w 423"/>
                    <a:gd name="T43" fmla="*/ 334 h 385"/>
                    <a:gd name="T44" fmla="*/ 52 w 423"/>
                    <a:gd name="T45" fmla="*/ 305 h 385"/>
                    <a:gd name="T46" fmla="*/ 31 w 423"/>
                    <a:gd name="T47" fmla="*/ 273 h 385"/>
                    <a:gd name="T48" fmla="*/ 14 w 423"/>
                    <a:gd name="T49" fmla="*/ 235 h 385"/>
                    <a:gd name="T50" fmla="*/ 6 w 423"/>
                    <a:gd name="T51" fmla="*/ 195 h 385"/>
                    <a:gd name="T52" fmla="*/ 6 w 423"/>
                    <a:gd name="T53" fmla="*/ 152 h 385"/>
                    <a:gd name="T54" fmla="*/ 8 w 423"/>
                    <a:gd name="T55" fmla="*/ 131 h 385"/>
                    <a:gd name="T56" fmla="*/ 2 w 423"/>
                    <a:gd name="T57" fmla="*/ 152 h 385"/>
                    <a:gd name="T58" fmla="*/ 2 w 423"/>
                    <a:gd name="T59" fmla="*/ 195 h 385"/>
                    <a:gd name="T60" fmla="*/ 10 w 423"/>
                    <a:gd name="T61" fmla="*/ 237 h 385"/>
                    <a:gd name="T62" fmla="*/ 25 w 423"/>
                    <a:gd name="T63" fmla="*/ 275 h 385"/>
                    <a:gd name="T64" fmla="*/ 48 w 423"/>
                    <a:gd name="T65" fmla="*/ 309 h 385"/>
                    <a:gd name="T66" fmla="*/ 78 w 423"/>
                    <a:gd name="T67" fmla="*/ 337 h 385"/>
                    <a:gd name="T68" fmla="*/ 110 w 423"/>
                    <a:gd name="T69" fmla="*/ 360 h 385"/>
                    <a:gd name="T70" fmla="*/ 148 w 423"/>
                    <a:gd name="T71" fmla="*/ 375 h 385"/>
                    <a:gd name="T72" fmla="*/ 190 w 423"/>
                    <a:gd name="T73" fmla="*/ 385 h 385"/>
                    <a:gd name="T74" fmla="*/ 234 w 423"/>
                    <a:gd name="T75" fmla="*/ 385 h 385"/>
                    <a:gd name="T76" fmla="*/ 273 w 423"/>
                    <a:gd name="T77" fmla="*/ 375 h 385"/>
                    <a:gd name="T78" fmla="*/ 311 w 423"/>
                    <a:gd name="T79" fmla="*/ 360 h 385"/>
                    <a:gd name="T80" fmla="*/ 346 w 423"/>
                    <a:gd name="T81" fmla="*/ 337 h 385"/>
                    <a:gd name="T82" fmla="*/ 374 w 423"/>
                    <a:gd name="T83" fmla="*/ 309 h 385"/>
                    <a:gd name="T84" fmla="*/ 397 w 423"/>
                    <a:gd name="T85" fmla="*/ 275 h 385"/>
                    <a:gd name="T86" fmla="*/ 414 w 423"/>
                    <a:gd name="T87" fmla="*/ 237 h 385"/>
                    <a:gd name="T88" fmla="*/ 421 w 423"/>
                    <a:gd name="T89" fmla="*/ 195 h 3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3"/>
                    <a:gd name="T136" fmla="*/ 0 h 385"/>
                    <a:gd name="T137" fmla="*/ 423 w 423"/>
                    <a:gd name="T138" fmla="*/ 385 h 3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3" h="385">
                      <a:moveTo>
                        <a:pt x="423" y="174"/>
                      </a:moveTo>
                      <a:lnTo>
                        <a:pt x="421" y="148"/>
                      </a:lnTo>
                      <a:lnTo>
                        <a:pt x="416" y="121"/>
                      </a:lnTo>
                      <a:lnTo>
                        <a:pt x="408" y="97"/>
                      </a:lnTo>
                      <a:lnTo>
                        <a:pt x="397" y="74"/>
                      </a:lnTo>
                      <a:lnTo>
                        <a:pt x="384" y="53"/>
                      </a:lnTo>
                      <a:lnTo>
                        <a:pt x="368" y="32"/>
                      </a:lnTo>
                      <a:lnTo>
                        <a:pt x="351" y="15"/>
                      </a:lnTo>
                      <a:lnTo>
                        <a:pt x="330" y="0"/>
                      </a:lnTo>
                      <a:lnTo>
                        <a:pt x="329" y="0"/>
                      </a:lnTo>
                      <a:lnTo>
                        <a:pt x="329" y="2"/>
                      </a:lnTo>
                      <a:lnTo>
                        <a:pt x="327" y="2"/>
                      </a:lnTo>
                      <a:lnTo>
                        <a:pt x="347" y="17"/>
                      </a:lnTo>
                      <a:lnTo>
                        <a:pt x="365" y="36"/>
                      </a:lnTo>
                      <a:lnTo>
                        <a:pt x="380" y="55"/>
                      </a:lnTo>
                      <a:lnTo>
                        <a:pt x="393" y="76"/>
                      </a:lnTo>
                      <a:lnTo>
                        <a:pt x="404" y="99"/>
                      </a:lnTo>
                      <a:lnTo>
                        <a:pt x="412" y="123"/>
                      </a:lnTo>
                      <a:lnTo>
                        <a:pt x="416" y="148"/>
                      </a:lnTo>
                      <a:lnTo>
                        <a:pt x="418" y="174"/>
                      </a:lnTo>
                      <a:lnTo>
                        <a:pt x="418" y="195"/>
                      </a:lnTo>
                      <a:lnTo>
                        <a:pt x="414" y="216"/>
                      </a:lnTo>
                      <a:lnTo>
                        <a:pt x="408" y="235"/>
                      </a:lnTo>
                      <a:lnTo>
                        <a:pt x="402" y="254"/>
                      </a:lnTo>
                      <a:lnTo>
                        <a:pt x="393" y="273"/>
                      </a:lnTo>
                      <a:lnTo>
                        <a:pt x="384" y="290"/>
                      </a:lnTo>
                      <a:lnTo>
                        <a:pt x="370" y="305"/>
                      </a:lnTo>
                      <a:lnTo>
                        <a:pt x="357" y="320"/>
                      </a:lnTo>
                      <a:lnTo>
                        <a:pt x="344" y="334"/>
                      </a:lnTo>
                      <a:lnTo>
                        <a:pt x="327" y="345"/>
                      </a:lnTo>
                      <a:lnTo>
                        <a:pt x="310" y="356"/>
                      </a:lnTo>
                      <a:lnTo>
                        <a:pt x="292" y="364"/>
                      </a:lnTo>
                      <a:lnTo>
                        <a:pt x="273" y="372"/>
                      </a:lnTo>
                      <a:lnTo>
                        <a:pt x="253" y="377"/>
                      </a:lnTo>
                      <a:lnTo>
                        <a:pt x="232" y="379"/>
                      </a:lnTo>
                      <a:lnTo>
                        <a:pt x="211" y="381"/>
                      </a:lnTo>
                      <a:lnTo>
                        <a:pt x="190" y="379"/>
                      </a:lnTo>
                      <a:lnTo>
                        <a:pt x="169" y="377"/>
                      </a:lnTo>
                      <a:lnTo>
                        <a:pt x="150" y="372"/>
                      </a:lnTo>
                      <a:lnTo>
                        <a:pt x="131" y="364"/>
                      </a:lnTo>
                      <a:lnTo>
                        <a:pt x="112" y="356"/>
                      </a:lnTo>
                      <a:lnTo>
                        <a:pt x="95" y="345"/>
                      </a:lnTo>
                      <a:lnTo>
                        <a:pt x="80" y="334"/>
                      </a:lnTo>
                      <a:lnTo>
                        <a:pt x="65" y="320"/>
                      </a:lnTo>
                      <a:lnTo>
                        <a:pt x="52" y="305"/>
                      </a:lnTo>
                      <a:lnTo>
                        <a:pt x="40" y="290"/>
                      </a:lnTo>
                      <a:lnTo>
                        <a:pt x="31" y="273"/>
                      </a:lnTo>
                      <a:lnTo>
                        <a:pt x="21" y="254"/>
                      </a:lnTo>
                      <a:lnTo>
                        <a:pt x="14" y="235"/>
                      </a:lnTo>
                      <a:lnTo>
                        <a:pt x="10" y="216"/>
                      </a:lnTo>
                      <a:lnTo>
                        <a:pt x="6" y="195"/>
                      </a:lnTo>
                      <a:lnTo>
                        <a:pt x="4" y="174"/>
                      </a:lnTo>
                      <a:lnTo>
                        <a:pt x="6" y="152"/>
                      </a:lnTo>
                      <a:lnTo>
                        <a:pt x="10" y="131"/>
                      </a:lnTo>
                      <a:lnTo>
                        <a:pt x="8" y="131"/>
                      </a:lnTo>
                      <a:lnTo>
                        <a:pt x="4" y="131"/>
                      </a:lnTo>
                      <a:lnTo>
                        <a:pt x="2" y="152"/>
                      </a:lnTo>
                      <a:lnTo>
                        <a:pt x="0" y="174"/>
                      </a:lnTo>
                      <a:lnTo>
                        <a:pt x="2" y="195"/>
                      </a:lnTo>
                      <a:lnTo>
                        <a:pt x="4" y="216"/>
                      </a:lnTo>
                      <a:lnTo>
                        <a:pt x="10" y="237"/>
                      </a:lnTo>
                      <a:lnTo>
                        <a:pt x="17" y="256"/>
                      </a:lnTo>
                      <a:lnTo>
                        <a:pt x="25" y="275"/>
                      </a:lnTo>
                      <a:lnTo>
                        <a:pt x="36" y="292"/>
                      </a:lnTo>
                      <a:lnTo>
                        <a:pt x="48" y="309"/>
                      </a:lnTo>
                      <a:lnTo>
                        <a:pt x="63" y="324"/>
                      </a:lnTo>
                      <a:lnTo>
                        <a:pt x="78" y="337"/>
                      </a:lnTo>
                      <a:lnTo>
                        <a:pt x="93" y="349"/>
                      </a:lnTo>
                      <a:lnTo>
                        <a:pt x="110" y="360"/>
                      </a:lnTo>
                      <a:lnTo>
                        <a:pt x="129" y="370"/>
                      </a:lnTo>
                      <a:lnTo>
                        <a:pt x="148" y="375"/>
                      </a:lnTo>
                      <a:lnTo>
                        <a:pt x="169" y="381"/>
                      </a:lnTo>
                      <a:lnTo>
                        <a:pt x="190" y="385"/>
                      </a:lnTo>
                      <a:lnTo>
                        <a:pt x="211" y="385"/>
                      </a:lnTo>
                      <a:lnTo>
                        <a:pt x="234" y="385"/>
                      </a:lnTo>
                      <a:lnTo>
                        <a:pt x="255" y="381"/>
                      </a:lnTo>
                      <a:lnTo>
                        <a:pt x="273" y="375"/>
                      </a:lnTo>
                      <a:lnTo>
                        <a:pt x="294" y="370"/>
                      </a:lnTo>
                      <a:lnTo>
                        <a:pt x="311" y="360"/>
                      </a:lnTo>
                      <a:lnTo>
                        <a:pt x="330" y="349"/>
                      </a:lnTo>
                      <a:lnTo>
                        <a:pt x="346" y="337"/>
                      </a:lnTo>
                      <a:lnTo>
                        <a:pt x="361" y="324"/>
                      </a:lnTo>
                      <a:lnTo>
                        <a:pt x="374" y="309"/>
                      </a:lnTo>
                      <a:lnTo>
                        <a:pt x="387" y="292"/>
                      </a:lnTo>
                      <a:lnTo>
                        <a:pt x="397" y="275"/>
                      </a:lnTo>
                      <a:lnTo>
                        <a:pt x="406" y="256"/>
                      </a:lnTo>
                      <a:lnTo>
                        <a:pt x="414" y="237"/>
                      </a:lnTo>
                      <a:lnTo>
                        <a:pt x="418" y="216"/>
                      </a:lnTo>
                      <a:lnTo>
                        <a:pt x="421" y="195"/>
                      </a:lnTo>
                      <a:lnTo>
                        <a:pt x="423" y="174"/>
                      </a:lnTo>
                      <a:close/>
                    </a:path>
                  </a:pathLst>
                </a:custGeom>
                <a:solidFill>
                  <a:srgbClr val="D1D1E6"/>
                </a:solidFill>
                <a:ln w="9525">
                  <a:noFill/>
                  <a:round/>
                  <a:headEnd/>
                  <a:tailEnd/>
                </a:ln>
              </p:spPr>
              <p:txBody>
                <a:bodyPr/>
                <a:lstStyle/>
                <a:p>
                  <a:endParaRPr lang="en-US"/>
                </a:p>
              </p:txBody>
            </p:sp>
            <p:sp>
              <p:nvSpPr>
                <p:cNvPr id="22089" name="Freeform 668"/>
                <p:cNvSpPr>
                  <a:spLocks/>
                </p:cNvSpPr>
                <p:nvPr/>
              </p:nvSpPr>
              <p:spPr bwMode="auto">
                <a:xfrm>
                  <a:off x="1629" y="2098"/>
                  <a:ext cx="419" cy="383"/>
                </a:xfrm>
                <a:custGeom>
                  <a:avLst/>
                  <a:gdLst>
                    <a:gd name="T0" fmla="*/ 418 w 419"/>
                    <a:gd name="T1" fmla="*/ 148 h 383"/>
                    <a:gd name="T2" fmla="*/ 404 w 419"/>
                    <a:gd name="T3" fmla="*/ 97 h 383"/>
                    <a:gd name="T4" fmla="*/ 380 w 419"/>
                    <a:gd name="T5" fmla="*/ 53 h 383"/>
                    <a:gd name="T6" fmla="*/ 345 w 419"/>
                    <a:gd name="T7" fmla="*/ 15 h 383"/>
                    <a:gd name="T8" fmla="*/ 325 w 419"/>
                    <a:gd name="T9" fmla="*/ 2 h 383"/>
                    <a:gd name="T10" fmla="*/ 344 w 419"/>
                    <a:gd name="T11" fmla="*/ 19 h 383"/>
                    <a:gd name="T12" fmla="*/ 376 w 419"/>
                    <a:gd name="T13" fmla="*/ 57 h 383"/>
                    <a:gd name="T14" fmla="*/ 400 w 419"/>
                    <a:gd name="T15" fmla="*/ 99 h 383"/>
                    <a:gd name="T16" fmla="*/ 412 w 419"/>
                    <a:gd name="T17" fmla="*/ 148 h 383"/>
                    <a:gd name="T18" fmla="*/ 414 w 419"/>
                    <a:gd name="T19" fmla="*/ 195 h 383"/>
                    <a:gd name="T20" fmla="*/ 404 w 419"/>
                    <a:gd name="T21" fmla="*/ 235 h 383"/>
                    <a:gd name="T22" fmla="*/ 389 w 419"/>
                    <a:gd name="T23" fmla="*/ 271 h 383"/>
                    <a:gd name="T24" fmla="*/ 368 w 419"/>
                    <a:gd name="T25" fmla="*/ 303 h 383"/>
                    <a:gd name="T26" fmla="*/ 340 w 419"/>
                    <a:gd name="T27" fmla="*/ 332 h 383"/>
                    <a:gd name="T28" fmla="*/ 308 w 419"/>
                    <a:gd name="T29" fmla="*/ 354 h 383"/>
                    <a:gd name="T30" fmla="*/ 270 w 419"/>
                    <a:gd name="T31" fmla="*/ 370 h 383"/>
                    <a:gd name="T32" fmla="*/ 230 w 419"/>
                    <a:gd name="T33" fmla="*/ 377 h 383"/>
                    <a:gd name="T34" fmla="*/ 188 w 419"/>
                    <a:gd name="T35" fmla="*/ 377 h 383"/>
                    <a:gd name="T36" fmla="*/ 148 w 419"/>
                    <a:gd name="T37" fmla="*/ 370 h 383"/>
                    <a:gd name="T38" fmla="*/ 112 w 419"/>
                    <a:gd name="T39" fmla="*/ 354 h 383"/>
                    <a:gd name="T40" fmla="*/ 80 w 419"/>
                    <a:gd name="T41" fmla="*/ 332 h 383"/>
                    <a:gd name="T42" fmla="*/ 51 w 419"/>
                    <a:gd name="T43" fmla="*/ 303 h 383"/>
                    <a:gd name="T44" fmla="*/ 31 w 419"/>
                    <a:gd name="T45" fmla="*/ 271 h 383"/>
                    <a:gd name="T46" fmla="*/ 14 w 419"/>
                    <a:gd name="T47" fmla="*/ 235 h 383"/>
                    <a:gd name="T48" fmla="*/ 6 w 419"/>
                    <a:gd name="T49" fmla="*/ 195 h 383"/>
                    <a:gd name="T50" fmla="*/ 6 w 419"/>
                    <a:gd name="T51" fmla="*/ 154 h 383"/>
                    <a:gd name="T52" fmla="*/ 8 w 419"/>
                    <a:gd name="T53" fmla="*/ 131 h 383"/>
                    <a:gd name="T54" fmla="*/ 2 w 419"/>
                    <a:gd name="T55" fmla="*/ 152 h 383"/>
                    <a:gd name="T56" fmla="*/ 2 w 419"/>
                    <a:gd name="T57" fmla="*/ 195 h 383"/>
                    <a:gd name="T58" fmla="*/ 10 w 419"/>
                    <a:gd name="T59" fmla="*/ 237 h 383"/>
                    <a:gd name="T60" fmla="*/ 25 w 419"/>
                    <a:gd name="T61" fmla="*/ 273 h 383"/>
                    <a:gd name="T62" fmla="*/ 48 w 419"/>
                    <a:gd name="T63" fmla="*/ 307 h 383"/>
                    <a:gd name="T64" fmla="*/ 76 w 419"/>
                    <a:gd name="T65" fmla="*/ 336 h 383"/>
                    <a:gd name="T66" fmla="*/ 110 w 419"/>
                    <a:gd name="T67" fmla="*/ 358 h 383"/>
                    <a:gd name="T68" fmla="*/ 148 w 419"/>
                    <a:gd name="T69" fmla="*/ 373 h 383"/>
                    <a:gd name="T70" fmla="*/ 188 w 419"/>
                    <a:gd name="T71" fmla="*/ 381 h 383"/>
                    <a:gd name="T72" fmla="*/ 232 w 419"/>
                    <a:gd name="T73" fmla="*/ 381 h 383"/>
                    <a:gd name="T74" fmla="*/ 271 w 419"/>
                    <a:gd name="T75" fmla="*/ 373 h 383"/>
                    <a:gd name="T76" fmla="*/ 309 w 419"/>
                    <a:gd name="T77" fmla="*/ 358 h 383"/>
                    <a:gd name="T78" fmla="*/ 342 w 419"/>
                    <a:gd name="T79" fmla="*/ 336 h 383"/>
                    <a:gd name="T80" fmla="*/ 370 w 419"/>
                    <a:gd name="T81" fmla="*/ 307 h 383"/>
                    <a:gd name="T82" fmla="*/ 393 w 419"/>
                    <a:gd name="T83" fmla="*/ 273 h 383"/>
                    <a:gd name="T84" fmla="*/ 410 w 419"/>
                    <a:gd name="T85" fmla="*/ 237 h 383"/>
                    <a:gd name="T86" fmla="*/ 418 w 419"/>
                    <a:gd name="T87" fmla="*/ 195 h 3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9"/>
                    <a:gd name="T133" fmla="*/ 0 h 383"/>
                    <a:gd name="T134" fmla="*/ 419 w 419"/>
                    <a:gd name="T135" fmla="*/ 383 h 3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9" h="383">
                      <a:moveTo>
                        <a:pt x="419" y="174"/>
                      </a:moveTo>
                      <a:lnTo>
                        <a:pt x="418" y="148"/>
                      </a:lnTo>
                      <a:lnTo>
                        <a:pt x="412" y="121"/>
                      </a:lnTo>
                      <a:lnTo>
                        <a:pt x="404" y="97"/>
                      </a:lnTo>
                      <a:lnTo>
                        <a:pt x="393" y="74"/>
                      </a:lnTo>
                      <a:lnTo>
                        <a:pt x="380" y="53"/>
                      </a:lnTo>
                      <a:lnTo>
                        <a:pt x="364" y="34"/>
                      </a:lnTo>
                      <a:lnTo>
                        <a:pt x="345" y="15"/>
                      </a:lnTo>
                      <a:lnTo>
                        <a:pt x="327" y="0"/>
                      </a:lnTo>
                      <a:lnTo>
                        <a:pt x="325" y="2"/>
                      </a:lnTo>
                      <a:lnTo>
                        <a:pt x="325" y="6"/>
                      </a:lnTo>
                      <a:lnTo>
                        <a:pt x="344" y="19"/>
                      </a:lnTo>
                      <a:lnTo>
                        <a:pt x="361" y="36"/>
                      </a:lnTo>
                      <a:lnTo>
                        <a:pt x="376" y="57"/>
                      </a:lnTo>
                      <a:lnTo>
                        <a:pt x="389" y="78"/>
                      </a:lnTo>
                      <a:lnTo>
                        <a:pt x="400" y="99"/>
                      </a:lnTo>
                      <a:lnTo>
                        <a:pt x="408" y="123"/>
                      </a:lnTo>
                      <a:lnTo>
                        <a:pt x="412" y="148"/>
                      </a:lnTo>
                      <a:lnTo>
                        <a:pt x="414" y="174"/>
                      </a:lnTo>
                      <a:lnTo>
                        <a:pt x="414" y="195"/>
                      </a:lnTo>
                      <a:lnTo>
                        <a:pt x="410" y="216"/>
                      </a:lnTo>
                      <a:lnTo>
                        <a:pt x="404" y="235"/>
                      </a:lnTo>
                      <a:lnTo>
                        <a:pt x="399" y="254"/>
                      </a:lnTo>
                      <a:lnTo>
                        <a:pt x="389" y="271"/>
                      </a:lnTo>
                      <a:lnTo>
                        <a:pt x="380" y="288"/>
                      </a:lnTo>
                      <a:lnTo>
                        <a:pt x="368" y="303"/>
                      </a:lnTo>
                      <a:lnTo>
                        <a:pt x="355" y="318"/>
                      </a:lnTo>
                      <a:lnTo>
                        <a:pt x="340" y="332"/>
                      </a:lnTo>
                      <a:lnTo>
                        <a:pt x="325" y="343"/>
                      </a:lnTo>
                      <a:lnTo>
                        <a:pt x="308" y="354"/>
                      </a:lnTo>
                      <a:lnTo>
                        <a:pt x="289" y="362"/>
                      </a:lnTo>
                      <a:lnTo>
                        <a:pt x="270" y="370"/>
                      </a:lnTo>
                      <a:lnTo>
                        <a:pt x="251" y="373"/>
                      </a:lnTo>
                      <a:lnTo>
                        <a:pt x="230" y="377"/>
                      </a:lnTo>
                      <a:lnTo>
                        <a:pt x="209" y="379"/>
                      </a:lnTo>
                      <a:lnTo>
                        <a:pt x="188" y="377"/>
                      </a:lnTo>
                      <a:lnTo>
                        <a:pt x="169" y="373"/>
                      </a:lnTo>
                      <a:lnTo>
                        <a:pt x="148" y="370"/>
                      </a:lnTo>
                      <a:lnTo>
                        <a:pt x="129" y="362"/>
                      </a:lnTo>
                      <a:lnTo>
                        <a:pt x="112" y="354"/>
                      </a:lnTo>
                      <a:lnTo>
                        <a:pt x="95" y="343"/>
                      </a:lnTo>
                      <a:lnTo>
                        <a:pt x="80" y="332"/>
                      </a:lnTo>
                      <a:lnTo>
                        <a:pt x="65" y="318"/>
                      </a:lnTo>
                      <a:lnTo>
                        <a:pt x="51" y="303"/>
                      </a:lnTo>
                      <a:lnTo>
                        <a:pt x="40" y="288"/>
                      </a:lnTo>
                      <a:lnTo>
                        <a:pt x="31" y="271"/>
                      </a:lnTo>
                      <a:lnTo>
                        <a:pt x="21" y="254"/>
                      </a:lnTo>
                      <a:lnTo>
                        <a:pt x="14" y="235"/>
                      </a:lnTo>
                      <a:lnTo>
                        <a:pt x="10" y="216"/>
                      </a:lnTo>
                      <a:lnTo>
                        <a:pt x="6" y="195"/>
                      </a:lnTo>
                      <a:lnTo>
                        <a:pt x="6" y="174"/>
                      </a:lnTo>
                      <a:lnTo>
                        <a:pt x="6" y="154"/>
                      </a:lnTo>
                      <a:lnTo>
                        <a:pt x="10" y="133"/>
                      </a:lnTo>
                      <a:lnTo>
                        <a:pt x="8" y="131"/>
                      </a:lnTo>
                      <a:lnTo>
                        <a:pt x="6" y="131"/>
                      </a:lnTo>
                      <a:lnTo>
                        <a:pt x="2" y="152"/>
                      </a:lnTo>
                      <a:lnTo>
                        <a:pt x="0" y="174"/>
                      </a:lnTo>
                      <a:lnTo>
                        <a:pt x="2" y="195"/>
                      </a:lnTo>
                      <a:lnTo>
                        <a:pt x="4" y="216"/>
                      </a:lnTo>
                      <a:lnTo>
                        <a:pt x="10" y="237"/>
                      </a:lnTo>
                      <a:lnTo>
                        <a:pt x="17" y="256"/>
                      </a:lnTo>
                      <a:lnTo>
                        <a:pt x="25" y="273"/>
                      </a:lnTo>
                      <a:lnTo>
                        <a:pt x="36" y="290"/>
                      </a:lnTo>
                      <a:lnTo>
                        <a:pt x="48" y="307"/>
                      </a:lnTo>
                      <a:lnTo>
                        <a:pt x="61" y="322"/>
                      </a:lnTo>
                      <a:lnTo>
                        <a:pt x="76" y="336"/>
                      </a:lnTo>
                      <a:lnTo>
                        <a:pt x="93" y="347"/>
                      </a:lnTo>
                      <a:lnTo>
                        <a:pt x="110" y="358"/>
                      </a:lnTo>
                      <a:lnTo>
                        <a:pt x="127" y="366"/>
                      </a:lnTo>
                      <a:lnTo>
                        <a:pt x="148" y="373"/>
                      </a:lnTo>
                      <a:lnTo>
                        <a:pt x="167" y="379"/>
                      </a:lnTo>
                      <a:lnTo>
                        <a:pt x="188" y="381"/>
                      </a:lnTo>
                      <a:lnTo>
                        <a:pt x="209" y="383"/>
                      </a:lnTo>
                      <a:lnTo>
                        <a:pt x="232" y="381"/>
                      </a:lnTo>
                      <a:lnTo>
                        <a:pt x="253" y="379"/>
                      </a:lnTo>
                      <a:lnTo>
                        <a:pt x="271" y="373"/>
                      </a:lnTo>
                      <a:lnTo>
                        <a:pt x="290" y="366"/>
                      </a:lnTo>
                      <a:lnTo>
                        <a:pt x="309" y="358"/>
                      </a:lnTo>
                      <a:lnTo>
                        <a:pt x="327" y="347"/>
                      </a:lnTo>
                      <a:lnTo>
                        <a:pt x="342" y="336"/>
                      </a:lnTo>
                      <a:lnTo>
                        <a:pt x="357" y="322"/>
                      </a:lnTo>
                      <a:lnTo>
                        <a:pt x="370" y="307"/>
                      </a:lnTo>
                      <a:lnTo>
                        <a:pt x="383" y="290"/>
                      </a:lnTo>
                      <a:lnTo>
                        <a:pt x="393" y="273"/>
                      </a:lnTo>
                      <a:lnTo>
                        <a:pt x="402" y="256"/>
                      </a:lnTo>
                      <a:lnTo>
                        <a:pt x="410" y="237"/>
                      </a:lnTo>
                      <a:lnTo>
                        <a:pt x="414" y="216"/>
                      </a:lnTo>
                      <a:lnTo>
                        <a:pt x="418" y="195"/>
                      </a:lnTo>
                      <a:lnTo>
                        <a:pt x="419" y="174"/>
                      </a:lnTo>
                      <a:close/>
                    </a:path>
                  </a:pathLst>
                </a:custGeom>
                <a:solidFill>
                  <a:srgbClr val="D1D1E6"/>
                </a:solidFill>
                <a:ln w="9525">
                  <a:noFill/>
                  <a:round/>
                  <a:headEnd/>
                  <a:tailEnd/>
                </a:ln>
              </p:spPr>
              <p:txBody>
                <a:bodyPr/>
                <a:lstStyle/>
                <a:p>
                  <a:endParaRPr lang="en-US"/>
                </a:p>
              </p:txBody>
            </p:sp>
            <p:sp>
              <p:nvSpPr>
                <p:cNvPr id="22090" name="Freeform 669"/>
                <p:cNvSpPr>
                  <a:spLocks/>
                </p:cNvSpPr>
                <p:nvPr/>
              </p:nvSpPr>
              <p:spPr bwMode="auto">
                <a:xfrm>
                  <a:off x="1631" y="2100"/>
                  <a:ext cx="414" cy="379"/>
                </a:xfrm>
                <a:custGeom>
                  <a:avLst/>
                  <a:gdLst>
                    <a:gd name="T0" fmla="*/ 412 w 414"/>
                    <a:gd name="T1" fmla="*/ 146 h 379"/>
                    <a:gd name="T2" fmla="*/ 400 w 414"/>
                    <a:gd name="T3" fmla="*/ 97 h 379"/>
                    <a:gd name="T4" fmla="*/ 376 w 414"/>
                    <a:gd name="T5" fmla="*/ 53 h 379"/>
                    <a:gd name="T6" fmla="*/ 343 w 414"/>
                    <a:gd name="T7" fmla="*/ 15 h 379"/>
                    <a:gd name="T8" fmla="*/ 323 w 414"/>
                    <a:gd name="T9" fmla="*/ 4 h 379"/>
                    <a:gd name="T10" fmla="*/ 340 w 414"/>
                    <a:gd name="T11" fmla="*/ 19 h 379"/>
                    <a:gd name="T12" fmla="*/ 372 w 414"/>
                    <a:gd name="T13" fmla="*/ 55 h 379"/>
                    <a:gd name="T14" fmla="*/ 397 w 414"/>
                    <a:gd name="T15" fmla="*/ 98 h 379"/>
                    <a:gd name="T16" fmla="*/ 408 w 414"/>
                    <a:gd name="T17" fmla="*/ 146 h 379"/>
                    <a:gd name="T18" fmla="*/ 408 w 414"/>
                    <a:gd name="T19" fmla="*/ 193 h 379"/>
                    <a:gd name="T20" fmla="*/ 400 w 414"/>
                    <a:gd name="T21" fmla="*/ 233 h 379"/>
                    <a:gd name="T22" fmla="*/ 385 w 414"/>
                    <a:gd name="T23" fmla="*/ 269 h 379"/>
                    <a:gd name="T24" fmla="*/ 364 w 414"/>
                    <a:gd name="T25" fmla="*/ 301 h 379"/>
                    <a:gd name="T26" fmla="*/ 336 w 414"/>
                    <a:gd name="T27" fmla="*/ 328 h 379"/>
                    <a:gd name="T28" fmla="*/ 304 w 414"/>
                    <a:gd name="T29" fmla="*/ 351 h 379"/>
                    <a:gd name="T30" fmla="*/ 268 w 414"/>
                    <a:gd name="T31" fmla="*/ 366 h 379"/>
                    <a:gd name="T32" fmla="*/ 228 w 414"/>
                    <a:gd name="T33" fmla="*/ 373 h 379"/>
                    <a:gd name="T34" fmla="*/ 186 w 414"/>
                    <a:gd name="T35" fmla="*/ 373 h 379"/>
                    <a:gd name="T36" fmla="*/ 148 w 414"/>
                    <a:gd name="T37" fmla="*/ 366 h 379"/>
                    <a:gd name="T38" fmla="*/ 112 w 414"/>
                    <a:gd name="T39" fmla="*/ 351 h 379"/>
                    <a:gd name="T40" fmla="*/ 80 w 414"/>
                    <a:gd name="T41" fmla="*/ 328 h 379"/>
                    <a:gd name="T42" fmla="*/ 51 w 414"/>
                    <a:gd name="T43" fmla="*/ 301 h 379"/>
                    <a:gd name="T44" fmla="*/ 30 w 414"/>
                    <a:gd name="T45" fmla="*/ 269 h 379"/>
                    <a:gd name="T46" fmla="*/ 15 w 414"/>
                    <a:gd name="T47" fmla="*/ 233 h 379"/>
                    <a:gd name="T48" fmla="*/ 6 w 414"/>
                    <a:gd name="T49" fmla="*/ 193 h 379"/>
                    <a:gd name="T50" fmla="*/ 6 w 414"/>
                    <a:gd name="T51" fmla="*/ 152 h 379"/>
                    <a:gd name="T52" fmla="*/ 8 w 414"/>
                    <a:gd name="T53" fmla="*/ 131 h 379"/>
                    <a:gd name="T54" fmla="*/ 2 w 414"/>
                    <a:gd name="T55" fmla="*/ 150 h 379"/>
                    <a:gd name="T56" fmla="*/ 2 w 414"/>
                    <a:gd name="T57" fmla="*/ 193 h 379"/>
                    <a:gd name="T58" fmla="*/ 10 w 414"/>
                    <a:gd name="T59" fmla="*/ 233 h 379"/>
                    <a:gd name="T60" fmla="*/ 27 w 414"/>
                    <a:gd name="T61" fmla="*/ 271 h 379"/>
                    <a:gd name="T62" fmla="*/ 48 w 414"/>
                    <a:gd name="T63" fmla="*/ 303 h 379"/>
                    <a:gd name="T64" fmla="*/ 76 w 414"/>
                    <a:gd name="T65" fmla="*/ 332 h 379"/>
                    <a:gd name="T66" fmla="*/ 108 w 414"/>
                    <a:gd name="T67" fmla="*/ 354 h 379"/>
                    <a:gd name="T68" fmla="*/ 146 w 414"/>
                    <a:gd name="T69" fmla="*/ 370 h 379"/>
                    <a:gd name="T70" fmla="*/ 186 w 414"/>
                    <a:gd name="T71" fmla="*/ 377 h 379"/>
                    <a:gd name="T72" fmla="*/ 228 w 414"/>
                    <a:gd name="T73" fmla="*/ 377 h 379"/>
                    <a:gd name="T74" fmla="*/ 269 w 414"/>
                    <a:gd name="T75" fmla="*/ 370 h 379"/>
                    <a:gd name="T76" fmla="*/ 306 w 414"/>
                    <a:gd name="T77" fmla="*/ 354 h 379"/>
                    <a:gd name="T78" fmla="*/ 340 w 414"/>
                    <a:gd name="T79" fmla="*/ 332 h 379"/>
                    <a:gd name="T80" fmla="*/ 366 w 414"/>
                    <a:gd name="T81" fmla="*/ 303 h 379"/>
                    <a:gd name="T82" fmla="*/ 389 w 414"/>
                    <a:gd name="T83" fmla="*/ 271 h 379"/>
                    <a:gd name="T84" fmla="*/ 404 w 414"/>
                    <a:gd name="T85" fmla="*/ 233 h 379"/>
                    <a:gd name="T86" fmla="*/ 414 w 414"/>
                    <a:gd name="T87" fmla="*/ 193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4"/>
                    <a:gd name="T133" fmla="*/ 0 h 379"/>
                    <a:gd name="T134" fmla="*/ 414 w 414"/>
                    <a:gd name="T135" fmla="*/ 379 h 3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4" h="379">
                      <a:moveTo>
                        <a:pt x="414" y="172"/>
                      </a:moveTo>
                      <a:lnTo>
                        <a:pt x="412" y="146"/>
                      </a:lnTo>
                      <a:lnTo>
                        <a:pt x="408" y="121"/>
                      </a:lnTo>
                      <a:lnTo>
                        <a:pt x="400" y="97"/>
                      </a:lnTo>
                      <a:lnTo>
                        <a:pt x="389" y="74"/>
                      </a:lnTo>
                      <a:lnTo>
                        <a:pt x="376" y="53"/>
                      </a:lnTo>
                      <a:lnTo>
                        <a:pt x="361" y="34"/>
                      </a:lnTo>
                      <a:lnTo>
                        <a:pt x="343" y="15"/>
                      </a:lnTo>
                      <a:lnTo>
                        <a:pt x="323" y="0"/>
                      </a:lnTo>
                      <a:lnTo>
                        <a:pt x="323" y="4"/>
                      </a:lnTo>
                      <a:lnTo>
                        <a:pt x="321" y="6"/>
                      </a:lnTo>
                      <a:lnTo>
                        <a:pt x="340" y="19"/>
                      </a:lnTo>
                      <a:lnTo>
                        <a:pt x="357" y="36"/>
                      </a:lnTo>
                      <a:lnTo>
                        <a:pt x="372" y="55"/>
                      </a:lnTo>
                      <a:lnTo>
                        <a:pt x="385" y="76"/>
                      </a:lnTo>
                      <a:lnTo>
                        <a:pt x="397" y="98"/>
                      </a:lnTo>
                      <a:lnTo>
                        <a:pt x="404" y="121"/>
                      </a:lnTo>
                      <a:lnTo>
                        <a:pt x="408" y="146"/>
                      </a:lnTo>
                      <a:lnTo>
                        <a:pt x="410" y="172"/>
                      </a:lnTo>
                      <a:lnTo>
                        <a:pt x="408" y="193"/>
                      </a:lnTo>
                      <a:lnTo>
                        <a:pt x="406" y="212"/>
                      </a:lnTo>
                      <a:lnTo>
                        <a:pt x="400" y="233"/>
                      </a:lnTo>
                      <a:lnTo>
                        <a:pt x="395" y="250"/>
                      </a:lnTo>
                      <a:lnTo>
                        <a:pt x="385" y="269"/>
                      </a:lnTo>
                      <a:lnTo>
                        <a:pt x="376" y="284"/>
                      </a:lnTo>
                      <a:lnTo>
                        <a:pt x="364" y="301"/>
                      </a:lnTo>
                      <a:lnTo>
                        <a:pt x="351" y="315"/>
                      </a:lnTo>
                      <a:lnTo>
                        <a:pt x="336" y="328"/>
                      </a:lnTo>
                      <a:lnTo>
                        <a:pt x="321" y="339"/>
                      </a:lnTo>
                      <a:lnTo>
                        <a:pt x="304" y="351"/>
                      </a:lnTo>
                      <a:lnTo>
                        <a:pt x="287" y="358"/>
                      </a:lnTo>
                      <a:lnTo>
                        <a:pt x="268" y="366"/>
                      </a:lnTo>
                      <a:lnTo>
                        <a:pt x="249" y="370"/>
                      </a:lnTo>
                      <a:lnTo>
                        <a:pt x="228" y="373"/>
                      </a:lnTo>
                      <a:lnTo>
                        <a:pt x="207" y="373"/>
                      </a:lnTo>
                      <a:lnTo>
                        <a:pt x="186" y="373"/>
                      </a:lnTo>
                      <a:lnTo>
                        <a:pt x="167" y="370"/>
                      </a:lnTo>
                      <a:lnTo>
                        <a:pt x="148" y="366"/>
                      </a:lnTo>
                      <a:lnTo>
                        <a:pt x="129" y="358"/>
                      </a:lnTo>
                      <a:lnTo>
                        <a:pt x="112" y="351"/>
                      </a:lnTo>
                      <a:lnTo>
                        <a:pt x="95" y="339"/>
                      </a:lnTo>
                      <a:lnTo>
                        <a:pt x="80" y="328"/>
                      </a:lnTo>
                      <a:lnTo>
                        <a:pt x="65" y="315"/>
                      </a:lnTo>
                      <a:lnTo>
                        <a:pt x="51" y="301"/>
                      </a:lnTo>
                      <a:lnTo>
                        <a:pt x="40" y="284"/>
                      </a:lnTo>
                      <a:lnTo>
                        <a:pt x="30" y="269"/>
                      </a:lnTo>
                      <a:lnTo>
                        <a:pt x="21" y="250"/>
                      </a:lnTo>
                      <a:lnTo>
                        <a:pt x="15" y="233"/>
                      </a:lnTo>
                      <a:lnTo>
                        <a:pt x="10" y="212"/>
                      </a:lnTo>
                      <a:lnTo>
                        <a:pt x="6" y="193"/>
                      </a:lnTo>
                      <a:lnTo>
                        <a:pt x="6" y="172"/>
                      </a:lnTo>
                      <a:lnTo>
                        <a:pt x="6" y="152"/>
                      </a:lnTo>
                      <a:lnTo>
                        <a:pt x="10" y="131"/>
                      </a:lnTo>
                      <a:lnTo>
                        <a:pt x="8" y="131"/>
                      </a:lnTo>
                      <a:lnTo>
                        <a:pt x="6" y="129"/>
                      </a:lnTo>
                      <a:lnTo>
                        <a:pt x="2" y="150"/>
                      </a:lnTo>
                      <a:lnTo>
                        <a:pt x="0" y="172"/>
                      </a:lnTo>
                      <a:lnTo>
                        <a:pt x="2" y="193"/>
                      </a:lnTo>
                      <a:lnTo>
                        <a:pt x="6" y="214"/>
                      </a:lnTo>
                      <a:lnTo>
                        <a:pt x="10" y="233"/>
                      </a:lnTo>
                      <a:lnTo>
                        <a:pt x="17" y="252"/>
                      </a:lnTo>
                      <a:lnTo>
                        <a:pt x="27" y="271"/>
                      </a:lnTo>
                      <a:lnTo>
                        <a:pt x="36" y="288"/>
                      </a:lnTo>
                      <a:lnTo>
                        <a:pt x="48" y="303"/>
                      </a:lnTo>
                      <a:lnTo>
                        <a:pt x="61" y="318"/>
                      </a:lnTo>
                      <a:lnTo>
                        <a:pt x="76" y="332"/>
                      </a:lnTo>
                      <a:lnTo>
                        <a:pt x="91" y="343"/>
                      </a:lnTo>
                      <a:lnTo>
                        <a:pt x="108" y="354"/>
                      </a:lnTo>
                      <a:lnTo>
                        <a:pt x="127" y="362"/>
                      </a:lnTo>
                      <a:lnTo>
                        <a:pt x="146" y="370"/>
                      </a:lnTo>
                      <a:lnTo>
                        <a:pt x="165" y="375"/>
                      </a:lnTo>
                      <a:lnTo>
                        <a:pt x="186" y="377"/>
                      </a:lnTo>
                      <a:lnTo>
                        <a:pt x="207" y="379"/>
                      </a:lnTo>
                      <a:lnTo>
                        <a:pt x="228" y="377"/>
                      </a:lnTo>
                      <a:lnTo>
                        <a:pt x="249" y="375"/>
                      </a:lnTo>
                      <a:lnTo>
                        <a:pt x="269" y="370"/>
                      </a:lnTo>
                      <a:lnTo>
                        <a:pt x="288" y="362"/>
                      </a:lnTo>
                      <a:lnTo>
                        <a:pt x="306" y="354"/>
                      </a:lnTo>
                      <a:lnTo>
                        <a:pt x="323" y="343"/>
                      </a:lnTo>
                      <a:lnTo>
                        <a:pt x="340" y="332"/>
                      </a:lnTo>
                      <a:lnTo>
                        <a:pt x="353" y="318"/>
                      </a:lnTo>
                      <a:lnTo>
                        <a:pt x="366" y="303"/>
                      </a:lnTo>
                      <a:lnTo>
                        <a:pt x="380" y="288"/>
                      </a:lnTo>
                      <a:lnTo>
                        <a:pt x="389" y="271"/>
                      </a:lnTo>
                      <a:lnTo>
                        <a:pt x="398" y="252"/>
                      </a:lnTo>
                      <a:lnTo>
                        <a:pt x="404" y="233"/>
                      </a:lnTo>
                      <a:lnTo>
                        <a:pt x="410" y="214"/>
                      </a:lnTo>
                      <a:lnTo>
                        <a:pt x="414" y="193"/>
                      </a:lnTo>
                      <a:lnTo>
                        <a:pt x="414" y="172"/>
                      </a:lnTo>
                      <a:close/>
                    </a:path>
                  </a:pathLst>
                </a:custGeom>
                <a:solidFill>
                  <a:srgbClr val="D1D1E6"/>
                </a:solidFill>
                <a:ln w="9525">
                  <a:noFill/>
                  <a:round/>
                  <a:headEnd/>
                  <a:tailEnd/>
                </a:ln>
              </p:spPr>
              <p:txBody>
                <a:bodyPr/>
                <a:lstStyle/>
                <a:p>
                  <a:endParaRPr lang="en-US"/>
                </a:p>
              </p:txBody>
            </p:sp>
            <p:sp>
              <p:nvSpPr>
                <p:cNvPr id="22091" name="Freeform 670"/>
                <p:cNvSpPr>
                  <a:spLocks/>
                </p:cNvSpPr>
                <p:nvPr/>
              </p:nvSpPr>
              <p:spPr bwMode="auto">
                <a:xfrm>
                  <a:off x="1635" y="2104"/>
                  <a:ext cx="408" cy="373"/>
                </a:xfrm>
                <a:custGeom>
                  <a:avLst/>
                  <a:gdLst>
                    <a:gd name="T0" fmla="*/ 406 w 408"/>
                    <a:gd name="T1" fmla="*/ 142 h 373"/>
                    <a:gd name="T2" fmla="*/ 394 w 408"/>
                    <a:gd name="T3" fmla="*/ 93 h 373"/>
                    <a:gd name="T4" fmla="*/ 370 w 408"/>
                    <a:gd name="T5" fmla="*/ 51 h 373"/>
                    <a:gd name="T6" fmla="*/ 338 w 408"/>
                    <a:gd name="T7" fmla="*/ 13 h 373"/>
                    <a:gd name="T8" fmla="*/ 317 w 408"/>
                    <a:gd name="T9" fmla="*/ 2 h 373"/>
                    <a:gd name="T10" fmla="*/ 336 w 408"/>
                    <a:gd name="T11" fmla="*/ 17 h 373"/>
                    <a:gd name="T12" fmla="*/ 366 w 408"/>
                    <a:gd name="T13" fmla="*/ 53 h 373"/>
                    <a:gd name="T14" fmla="*/ 389 w 408"/>
                    <a:gd name="T15" fmla="*/ 94 h 373"/>
                    <a:gd name="T16" fmla="*/ 402 w 408"/>
                    <a:gd name="T17" fmla="*/ 142 h 373"/>
                    <a:gd name="T18" fmla="*/ 402 w 408"/>
                    <a:gd name="T19" fmla="*/ 189 h 373"/>
                    <a:gd name="T20" fmla="*/ 394 w 408"/>
                    <a:gd name="T21" fmla="*/ 227 h 373"/>
                    <a:gd name="T22" fmla="*/ 379 w 408"/>
                    <a:gd name="T23" fmla="*/ 263 h 373"/>
                    <a:gd name="T24" fmla="*/ 358 w 408"/>
                    <a:gd name="T25" fmla="*/ 295 h 373"/>
                    <a:gd name="T26" fmla="*/ 330 w 408"/>
                    <a:gd name="T27" fmla="*/ 322 h 373"/>
                    <a:gd name="T28" fmla="*/ 300 w 408"/>
                    <a:gd name="T29" fmla="*/ 345 h 373"/>
                    <a:gd name="T30" fmla="*/ 264 w 408"/>
                    <a:gd name="T31" fmla="*/ 358 h 373"/>
                    <a:gd name="T32" fmla="*/ 224 w 408"/>
                    <a:gd name="T33" fmla="*/ 367 h 373"/>
                    <a:gd name="T34" fmla="*/ 184 w 408"/>
                    <a:gd name="T35" fmla="*/ 367 h 373"/>
                    <a:gd name="T36" fmla="*/ 144 w 408"/>
                    <a:gd name="T37" fmla="*/ 358 h 373"/>
                    <a:gd name="T38" fmla="*/ 108 w 408"/>
                    <a:gd name="T39" fmla="*/ 345 h 373"/>
                    <a:gd name="T40" fmla="*/ 76 w 408"/>
                    <a:gd name="T41" fmla="*/ 322 h 373"/>
                    <a:gd name="T42" fmla="*/ 49 w 408"/>
                    <a:gd name="T43" fmla="*/ 295 h 373"/>
                    <a:gd name="T44" fmla="*/ 28 w 408"/>
                    <a:gd name="T45" fmla="*/ 263 h 373"/>
                    <a:gd name="T46" fmla="*/ 13 w 408"/>
                    <a:gd name="T47" fmla="*/ 227 h 373"/>
                    <a:gd name="T48" fmla="*/ 6 w 408"/>
                    <a:gd name="T49" fmla="*/ 189 h 373"/>
                    <a:gd name="T50" fmla="*/ 6 w 408"/>
                    <a:gd name="T51" fmla="*/ 148 h 373"/>
                    <a:gd name="T52" fmla="*/ 6 w 408"/>
                    <a:gd name="T53" fmla="*/ 127 h 373"/>
                    <a:gd name="T54" fmla="*/ 0 w 408"/>
                    <a:gd name="T55" fmla="*/ 148 h 373"/>
                    <a:gd name="T56" fmla="*/ 0 w 408"/>
                    <a:gd name="T57" fmla="*/ 189 h 373"/>
                    <a:gd name="T58" fmla="*/ 8 w 408"/>
                    <a:gd name="T59" fmla="*/ 229 h 373"/>
                    <a:gd name="T60" fmla="*/ 25 w 408"/>
                    <a:gd name="T61" fmla="*/ 265 h 373"/>
                    <a:gd name="T62" fmla="*/ 45 w 408"/>
                    <a:gd name="T63" fmla="*/ 297 h 373"/>
                    <a:gd name="T64" fmla="*/ 74 w 408"/>
                    <a:gd name="T65" fmla="*/ 326 h 373"/>
                    <a:gd name="T66" fmla="*/ 106 w 408"/>
                    <a:gd name="T67" fmla="*/ 348 h 373"/>
                    <a:gd name="T68" fmla="*/ 142 w 408"/>
                    <a:gd name="T69" fmla="*/ 364 h 373"/>
                    <a:gd name="T70" fmla="*/ 182 w 408"/>
                    <a:gd name="T71" fmla="*/ 371 h 373"/>
                    <a:gd name="T72" fmla="*/ 224 w 408"/>
                    <a:gd name="T73" fmla="*/ 371 h 373"/>
                    <a:gd name="T74" fmla="*/ 264 w 408"/>
                    <a:gd name="T75" fmla="*/ 364 h 373"/>
                    <a:gd name="T76" fmla="*/ 302 w 408"/>
                    <a:gd name="T77" fmla="*/ 348 h 373"/>
                    <a:gd name="T78" fmla="*/ 334 w 408"/>
                    <a:gd name="T79" fmla="*/ 326 h 373"/>
                    <a:gd name="T80" fmla="*/ 362 w 408"/>
                    <a:gd name="T81" fmla="*/ 297 h 373"/>
                    <a:gd name="T82" fmla="*/ 383 w 408"/>
                    <a:gd name="T83" fmla="*/ 265 h 373"/>
                    <a:gd name="T84" fmla="*/ 398 w 408"/>
                    <a:gd name="T85" fmla="*/ 229 h 373"/>
                    <a:gd name="T86" fmla="*/ 408 w 408"/>
                    <a:gd name="T87" fmla="*/ 189 h 3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373"/>
                    <a:gd name="T134" fmla="*/ 408 w 408"/>
                    <a:gd name="T135" fmla="*/ 373 h 3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373">
                      <a:moveTo>
                        <a:pt x="408" y="168"/>
                      </a:moveTo>
                      <a:lnTo>
                        <a:pt x="406" y="142"/>
                      </a:lnTo>
                      <a:lnTo>
                        <a:pt x="402" y="117"/>
                      </a:lnTo>
                      <a:lnTo>
                        <a:pt x="394" y="93"/>
                      </a:lnTo>
                      <a:lnTo>
                        <a:pt x="383" y="72"/>
                      </a:lnTo>
                      <a:lnTo>
                        <a:pt x="370" y="51"/>
                      </a:lnTo>
                      <a:lnTo>
                        <a:pt x="355" y="30"/>
                      </a:lnTo>
                      <a:lnTo>
                        <a:pt x="338" y="13"/>
                      </a:lnTo>
                      <a:lnTo>
                        <a:pt x="319" y="0"/>
                      </a:lnTo>
                      <a:lnTo>
                        <a:pt x="317" y="2"/>
                      </a:lnTo>
                      <a:lnTo>
                        <a:pt x="317" y="3"/>
                      </a:lnTo>
                      <a:lnTo>
                        <a:pt x="336" y="17"/>
                      </a:lnTo>
                      <a:lnTo>
                        <a:pt x="353" y="34"/>
                      </a:lnTo>
                      <a:lnTo>
                        <a:pt x="366" y="53"/>
                      </a:lnTo>
                      <a:lnTo>
                        <a:pt x="379" y="74"/>
                      </a:lnTo>
                      <a:lnTo>
                        <a:pt x="389" y="94"/>
                      </a:lnTo>
                      <a:lnTo>
                        <a:pt x="396" y="119"/>
                      </a:lnTo>
                      <a:lnTo>
                        <a:pt x="402" y="142"/>
                      </a:lnTo>
                      <a:lnTo>
                        <a:pt x="404" y="168"/>
                      </a:lnTo>
                      <a:lnTo>
                        <a:pt x="402" y="189"/>
                      </a:lnTo>
                      <a:lnTo>
                        <a:pt x="400" y="208"/>
                      </a:lnTo>
                      <a:lnTo>
                        <a:pt x="394" y="227"/>
                      </a:lnTo>
                      <a:lnTo>
                        <a:pt x="387" y="246"/>
                      </a:lnTo>
                      <a:lnTo>
                        <a:pt x="379" y="263"/>
                      </a:lnTo>
                      <a:lnTo>
                        <a:pt x="370" y="280"/>
                      </a:lnTo>
                      <a:lnTo>
                        <a:pt x="358" y="295"/>
                      </a:lnTo>
                      <a:lnTo>
                        <a:pt x="345" y="309"/>
                      </a:lnTo>
                      <a:lnTo>
                        <a:pt x="330" y="322"/>
                      </a:lnTo>
                      <a:lnTo>
                        <a:pt x="315" y="333"/>
                      </a:lnTo>
                      <a:lnTo>
                        <a:pt x="300" y="345"/>
                      </a:lnTo>
                      <a:lnTo>
                        <a:pt x="281" y="352"/>
                      </a:lnTo>
                      <a:lnTo>
                        <a:pt x="264" y="358"/>
                      </a:lnTo>
                      <a:lnTo>
                        <a:pt x="245" y="364"/>
                      </a:lnTo>
                      <a:lnTo>
                        <a:pt x="224" y="367"/>
                      </a:lnTo>
                      <a:lnTo>
                        <a:pt x="203" y="367"/>
                      </a:lnTo>
                      <a:lnTo>
                        <a:pt x="184" y="367"/>
                      </a:lnTo>
                      <a:lnTo>
                        <a:pt x="163" y="364"/>
                      </a:lnTo>
                      <a:lnTo>
                        <a:pt x="144" y="358"/>
                      </a:lnTo>
                      <a:lnTo>
                        <a:pt x="125" y="352"/>
                      </a:lnTo>
                      <a:lnTo>
                        <a:pt x="108" y="345"/>
                      </a:lnTo>
                      <a:lnTo>
                        <a:pt x="91" y="333"/>
                      </a:lnTo>
                      <a:lnTo>
                        <a:pt x="76" y="322"/>
                      </a:lnTo>
                      <a:lnTo>
                        <a:pt x="63" y="309"/>
                      </a:lnTo>
                      <a:lnTo>
                        <a:pt x="49" y="295"/>
                      </a:lnTo>
                      <a:lnTo>
                        <a:pt x="38" y="280"/>
                      </a:lnTo>
                      <a:lnTo>
                        <a:pt x="28" y="263"/>
                      </a:lnTo>
                      <a:lnTo>
                        <a:pt x="19" y="246"/>
                      </a:lnTo>
                      <a:lnTo>
                        <a:pt x="13" y="227"/>
                      </a:lnTo>
                      <a:lnTo>
                        <a:pt x="8" y="208"/>
                      </a:lnTo>
                      <a:lnTo>
                        <a:pt x="6" y="189"/>
                      </a:lnTo>
                      <a:lnTo>
                        <a:pt x="4" y="168"/>
                      </a:lnTo>
                      <a:lnTo>
                        <a:pt x="6" y="148"/>
                      </a:lnTo>
                      <a:lnTo>
                        <a:pt x="8" y="127"/>
                      </a:lnTo>
                      <a:lnTo>
                        <a:pt x="6" y="127"/>
                      </a:lnTo>
                      <a:lnTo>
                        <a:pt x="4" y="127"/>
                      </a:lnTo>
                      <a:lnTo>
                        <a:pt x="0" y="148"/>
                      </a:lnTo>
                      <a:lnTo>
                        <a:pt x="0" y="168"/>
                      </a:lnTo>
                      <a:lnTo>
                        <a:pt x="0" y="189"/>
                      </a:lnTo>
                      <a:lnTo>
                        <a:pt x="4" y="210"/>
                      </a:lnTo>
                      <a:lnTo>
                        <a:pt x="8" y="229"/>
                      </a:lnTo>
                      <a:lnTo>
                        <a:pt x="15" y="248"/>
                      </a:lnTo>
                      <a:lnTo>
                        <a:pt x="25" y="265"/>
                      </a:lnTo>
                      <a:lnTo>
                        <a:pt x="34" y="282"/>
                      </a:lnTo>
                      <a:lnTo>
                        <a:pt x="45" y="297"/>
                      </a:lnTo>
                      <a:lnTo>
                        <a:pt x="59" y="312"/>
                      </a:lnTo>
                      <a:lnTo>
                        <a:pt x="74" y="326"/>
                      </a:lnTo>
                      <a:lnTo>
                        <a:pt x="89" y="337"/>
                      </a:lnTo>
                      <a:lnTo>
                        <a:pt x="106" y="348"/>
                      </a:lnTo>
                      <a:lnTo>
                        <a:pt x="123" y="356"/>
                      </a:lnTo>
                      <a:lnTo>
                        <a:pt x="142" y="364"/>
                      </a:lnTo>
                      <a:lnTo>
                        <a:pt x="163" y="367"/>
                      </a:lnTo>
                      <a:lnTo>
                        <a:pt x="182" y="371"/>
                      </a:lnTo>
                      <a:lnTo>
                        <a:pt x="203" y="373"/>
                      </a:lnTo>
                      <a:lnTo>
                        <a:pt x="224" y="371"/>
                      </a:lnTo>
                      <a:lnTo>
                        <a:pt x="245" y="367"/>
                      </a:lnTo>
                      <a:lnTo>
                        <a:pt x="264" y="364"/>
                      </a:lnTo>
                      <a:lnTo>
                        <a:pt x="283" y="356"/>
                      </a:lnTo>
                      <a:lnTo>
                        <a:pt x="302" y="348"/>
                      </a:lnTo>
                      <a:lnTo>
                        <a:pt x="319" y="337"/>
                      </a:lnTo>
                      <a:lnTo>
                        <a:pt x="334" y="326"/>
                      </a:lnTo>
                      <a:lnTo>
                        <a:pt x="349" y="312"/>
                      </a:lnTo>
                      <a:lnTo>
                        <a:pt x="362" y="297"/>
                      </a:lnTo>
                      <a:lnTo>
                        <a:pt x="374" y="282"/>
                      </a:lnTo>
                      <a:lnTo>
                        <a:pt x="383" y="265"/>
                      </a:lnTo>
                      <a:lnTo>
                        <a:pt x="393" y="248"/>
                      </a:lnTo>
                      <a:lnTo>
                        <a:pt x="398" y="229"/>
                      </a:lnTo>
                      <a:lnTo>
                        <a:pt x="404" y="210"/>
                      </a:lnTo>
                      <a:lnTo>
                        <a:pt x="408" y="189"/>
                      </a:lnTo>
                      <a:lnTo>
                        <a:pt x="408" y="168"/>
                      </a:lnTo>
                      <a:close/>
                    </a:path>
                  </a:pathLst>
                </a:custGeom>
                <a:solidFill>
                  <a:srgbClr val="D3D2E6"/>
                </a:solidFill>
                <a:ln w="9525">
                  <a:noFill/>
                  <a:round/>
                  <a:headEnd/>
                  <a:tailEnd/>
                </a:ln>
              </p:spPr>
              <p:txBody>
                <a:bodyPr/>
                <a:lstStyle/>
                <a:p>
                  <a:endParaRPr lang="en-US"/>
                </a:p>
              </p:txBody>
            </p:sp>
            <p:sp>
              <p:nvSpPr>
                <p:cNvPr id="22092" name="Freeform 671"/>
                <p:cNvSpPr>
                  <a:spLocks/>
                </p:cNvSpPr>
                <p:nvPr/>
              </p:nvSpPr>
              <p:spPr bwMode="auto">
                <a:xfrm>
                  <a:off x="1637" y="2106"/>
                  <a:ext cx="404" cy="367"/>
                </a:xfrm>
                <a:custGeom>
                  <a:avLst/>
                  <a:gdLst>
                    <a:gd name="T0" fmla="*/ 402 w 404"/>
                    <a:gd name="T1" fmla="*/ 140 h 367"/>
                    <a:gd name="T2" fmla="*/ 391 w 404"/>
                    <a:gd name="T3" fmla="*/ 92 h 367"/>
                    <a:gd name="T4" fmla="*/ 366 w 404"/>
                    <a:gd name="T5" fmla="*/ 49 h 367"/>
                    <a:gd name="T6" fmla="*/ 334 w 404"/>
                    <a:gd name="T7" fmla="*/ 13 h 367"/>
                    <a:gd name="T8" fmla="*/ 315 w 404"/>
                    <a:gd name="T9" fmla="*/ 1 h 367"/>
                    <a:gd name="T10" fmla="*/ 332 w 404"/>
                    <a:gd name="T11" fmla="*/ 17 h 367"/>
                    <a:gd name="T12" fmla="*/ 362 w 404"/>
                    <a:gd name="T13" fmla="*/ 53 h 367"/>
                    <a:gd name="T14" fmla="*/ 385 w 404"/>
                    <a:gd name="T15" fmla="*/ 94 h 367"/>
                    <a:gd name="T16" fmla="*/ 398 w 404"/>
                    <a:gd name="T17" fmla="*/ 142 h 367"/>
                    <a:gd name="T18" fmla="*/ 398 w 404"/>
                    <a:gd name="T19" fmla="*/ 185 h 367"/>
                    <a:gd name="T20" fmla="*/ 391 w 404"/>
                    <a:gd name="T21" fmla="*/ 225 h 367"/>
                    <a:gd name="T22" fmla="*/ 375 w 404"/>
                    <a:gd name="T23" fmla="*/ 259 h 367"/>
                    <a:gd name="T24" fmla="*/ 355 w 404"/>
                    <a:gd name="T25" fmla="*/ 292 h 367"/>
                    <a:gd name="T26" fmla="*/ 328 w 404"/>
                    <a:gd name="T27" fmla="*/ 318 h 367"/>
                    <a:gd name="T28" fmla="*/ 296 w 404"/>
                    <a:gd name="T29" fmla="*/ 339 h 367"/>
                    <a:gd name="T30" fmla="*/ 260 w 404"/>
                    <a:gd name="T31" fmla="*/ 354 h 367"/>
                    <a:gd name="T32" fmla="*/ 222 w 404"/>
                    <a:gd name="T33" fmla="*/ 362 h 367"/>
                    <a:gd name="T34" fmla="*/ 182 w 404"/>
                    <a:gd name="T35" fmla="*/ 362 h 367"/>
                    <a:gd name="T36" fmla="*/ 142 w 404"/>
                    <a:gd name="T37" fmla="*/ 354 h 367"/>
                    <a:gd name="T38" fmla="*/ 108 w 404"/>
                    <a:gd name="T39" fmla="*/ 339 h 367"/>
                    <a:gd name="T40" fmla="*/ 76 w 404"/>
                    <a:gd name="T41" fmla="*/ 318 h 367"/>
                    <a:gd name="T42" fmla="*/ 49 w 404"/>
                    <a:gd name="T43" fmla="*/ 292 h 367"/>
                    <a:gd name="T44" fmla="*/ 28 w 404"/>
                    <a:gd name="T45" fmla="*/ 259 h 367"/>
                    <a:gd name="T46" fmla="*/ 13 w 404"/>
                    <a:gd name="T47" fmla="*/ 225 h 367"/>
                    <a:gd name="T48" fmla="*/ 6 w 404"/>
                    <a:gd name="T49" fmla="*/ 185 h 367"/>
                    <a:gd name="T50" fmla="*/ 6 w 404"/>
                    <a:gd name="T51" fmla="*/ 146 h 367"/>
                    <a:gd name="T52" fmla="*/ 6 w 404"/>
                    <a:gd name="T53" fmla="*/ 125 h 367"/>
                    <a:gd name="T54" fmla="*/ 0 w 404"/>
                    <a:gd name="T55" fmla="*/ 146 h 367"/>
                    <a:gd name="T56" fmla="*/ 0 w 404"/>
                    <a:gd name="T57" fmla="*/ 187 h 367"/>
                    <a:gd name="T58" fmla="*/ 9 w 404"/>
                    <a:gd name="T59" fmla="*/ 227 h 367"/>
                    <a:gd name="T60" fmla="*/ 24 w 404"/>
                    <a:gd name="T61" fmla="*/ 263 h 367"/>
                    <a:gd name="T62" fmla="*/ 45 w 404"/>
                    <a:gd name="T63" fmla="*/ 295 h 367"/>
                    <a:gd name="T64" fmla="*/ 74 w 404"/>
                    <a:gd name="T65" fmla="*/ 322 h 367"/>
                    <a:gd name="T66" fmla="*/ 106 w 404"/>
                    <a:gd name="T67" fmla="*/ 345 h 367"/>
                    <a:gd name="T68" fmla="*/ 142 w 404"/>
                    <a:gd name="T69" fmla="*/ 360 h 367"/>
                    <a:gd name="T70" fmla="*/ 180 w 404"/>
                    <a:gd name="T71" fmla="*/ 367 h 367"/>
                    <a:gd name="T72" fmla="*/ 222 w 404"/>
                    <a:gd name="T73" fmla="*/ 367 h 367"/>
                    <a:gd name="T74" fmla="*/ 262 w 404"/>
                    <a:gd name="T75" fmla="*/ 360 h 367"/>
                    <a:gd name="T76" fmla="*/ 298 w 404"/>
                    <a:gd name="T77" fmla="*/ 345 h 367"/>
                    <a:gd name="T78" fmla="*/ 330 w 404"/>
                    <a:gd name="T79" fmla="*/ 322 h 367"/>
                    <a:gd name="T80" fmla="*/ 358 w 404"/>
                    <a:gd name="T81" fmla="*/ 295 h 367"/>
                    <a:gd name="T82" fmla="*/ 379 w 404"/>
                    <a:gd name="T83" fmla="*/ 263 h 367"/>
                    <a:gd name="T84" fmla="*/ 394 w 404"/>
                    <a:gd name="T85" fmla="*/ 227 h 367"/>
                    <a:gd name="T86" fmla="*/ 402 w 404"/>
                    <a:gd name="T87" fmla="*/ 18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4"/>
                    <a:gd name="T133" fmla="*/ 0 h 367"/>
                    <a:gd name="T134" fmla="*/ 404 w 404"/>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4" h="367">
                      <a:moveTo>
                        <a:pt x="404" y="166"/>
                      </a:moveTo>
                      <a:lnTo>
                        <a:pt x="402" y="140"/>
                      </a:lnTo>
                      <a:lnTo>
                        <a:pt x="398" y="115"/>
                      </a:lnTo>
                      <a:lnTo>
                        <a:pt x="391" y="92"/>
                      </a:lnTo>
                      <a:lnTo>
                        <a:pt x="379" y="70"/>
                      </a:lnTo>
                      <a:lnTo>
                        <a:pt x="366" y="49"/>
                      </a:lnTo>
                      <a:lnTo>
                        <a:pt x="351" y="30"/>
                      </a:lnTo>
                      <a:lnTo>
                        <a:pt x="334" y="13"/>
                      </a:lnTo>
                      <a:lnTo>
                        <a:pt x="315" y="0"/>
                      </a:lnTo>
                      <a:lnTo>
                        <a:pt x="315" y="1"/>
                      </a:lnTo>
                      <a:lnTo>
                        <a:pt x="313" y="3"/>
                      </a:lnTo>
                      <a:lnTo>
                        <a:pt x="332" y="17"/>
                      </a:lnTo>
                      <a:lnTo>
                        <a:pt x="349" y="34"/>
                      </a:lnTo>
                      <a:lnTo>
                        <a:pt x="362" y="53"/>
                      </a:lnTo>
                      <a:lnTo>
                        <a:pt x="375" y="72"/>
                      </a:lnTo>
                      <a:lnTo>
                        <a:pt x="385" y="94"/>
                      </a:lnTo>
                      <a:lnTo>
                        <a:pt x="392" y="117"/>
                      </a:lnTo>
                      <a:lnTo>
                        <a:pt x="398" y="142"/>
                      </a:lnTo>
                      <a:lnTo>
                        <a:pt x="398" y="166"/>
                      </a:lnTo>
                      <a:lnTo>
                        <a:pt x="398" y="185"/>
                      </a:lnTo>
                      <a:lnTo>
                        <a:pt x="394" y="206"/>
                      </a:lnTo>
                      <a:lnTo>
                        <a:pt x="391" y="225"/>
                      </a:lnTo>
                      <a:lnTo>
                        <a:pt x="383" y="242"/>
                      </a:lnTo>
                      <a:lnTo>
                        <a:pt x="375" y="259"/>
                      </a:lnTo>
                      <a:lnTo>
                        <a:pt x="366" y="276"/>
                      </a:lnTo>
                      <a:lnTo>
                        <a:pt x="355" y="292"/>
                      </a:lnTo>
                      <a:lnTo>
                        <a:pt x="341" y="305"/>
                      </a:lnTo>
                      <a:lnTo>
                        <a:pt x="328" y="318"/>
                      </a:lnTo>
                      <a:lnTo>
                        <a:pt x="313" y="329"/>
                      </a:lnTo>
                      <a:lnTo>
                        <a:pt x="296" y="339"/>
                      </a:lnTo>
                      <a:lnTo>
                        <a:pt x="279" y="348"/>
                      </a:lnTo>
                      <a:lnTo>
                        <a:pt x="260" y="354"/>
                      </a:lnTo>
                      <a:lnTo>
                        <a:pt x="241" y="360"/>
                      </a:lnTo>
                      <a:lnTo>
                        <a:pt x="222" y="362"/>
                      </a:lnTo>
                      <a:lnTo>
                        <a:pt x="201" y="364"/>
                      </a:lnTo>
                      <a:lnTo>
                        <a:pt x="182" y="362"/>
                      </a:lnTo>
                      <a:lnTo>
                        <a:pt x="161" y="360"/>
                      </a:lnTo>
                      <a:lnTo>
                        <a:pt x="142" y="354"/>
                      </a:lnTo>
                      <a:lnTo>
                        <a:pt x="125" y="348"/>
                      </a:lnTo>
                      <a:lnTo>
                        <a:pt x="108" y="339"/>
                      </a:lnTo>
                      <a:lnTo>
                        <a:pt x="91" y="329"/>
                      </a:lnTo>
                      <a:lnTo>
                        <a:pt x="76" y="318"/>
                      </a:lnTo>
                      <a:lnTo>
                        <a:pt x="62" y="305"/>
                      </a:lnTo>
                      <a:lnTo>
                        <a:pt x="49" y="292"/>
                      </a:lnTo>
                      <a:lnTo>
                        <a:pt x="38" y="276"/>
                      </a:lnTo>
                      <a:lnTo>
                        <a:pt x="28" y="259"/>
                      </a:lnTo>
                      <a:lnTo>
                        <a:pt x="19" y="242"/>
                      </a:lnTo>
                      <a:lnTo>
                        <a:pt x="13" y="225"/>
                      </a:lnTo>
                      <a:lnTo>
                        <a:pt x="7" y="206"/>
                      </a:lnTo>
                      <a:lnTo>
                        <a:pt x="6" y="185"/>
                      </a:lnTo>
                      <a:lnTo>
                        <a:pt x="4" y="166"/>
                      </a:lnTo>
                      <a:lnTo>
                        <a:pt x="6" y="146"/>
                      </a:lnTo>
                      <a:lnTo>
                        <a:pt x="7" y="127"/>
                      </a:lnTo>
                      <a:lnTo>
                        <a:pt x="6" y="125"/>
                      </a:lnTo>
                      <a:lnTo>
                        <a:pt x="4" y="125"/>
                      </a:lnTo>
                      <a:lnTo>
                        <a:pt x="0" y="146"/>
                      </a:lnTo>
                      <a:lnTo>
                        <a:pt x="0" y="166"/>
                      </a:lnTo>
                      <a:lnTo>
                        <a:pt x="0" y="187"/>
                      </a:lnTo>
                      <a:lnTo>
                        <a:pt x="4" y="206"/>
                      </a:lnTo>
                      <a:lnTo>
                        <a:pt x="9" y="227"/>
                      </a:lnTo>
                      <a:lnTo>
                        <a:pt x="15" y="244"/>
                      </a:lnTo>
                      <a:lnTo>
                        <a:pt x="24" y="263"/>
                      </a:lnTo>
                      <a:lnTo>
                        <a:pt x="34" y="278"/>
                      </a:lnTo>
                      <a:lnTo>
                        <a:pt x="45" y="295"/>
                      </a:lnTo>
                      <a:lnTo>
                        <a:pt x="59" y="309"/>
                      </a:lnTo>
                      <a:lnTo>
                        <a:pt x="74" y="322"/>
                      </a:lnTo>
                      <a:lnTo>
                        <a:pt x="89" y="333"/>
                      </a:lnTo>
                      <a:lnTo>
                        <a:pt x="106" y="345"/>
                      </a:lnTo>
                      <a:lnTo>
                        <a:pt x="123" y="352"/>
                      </a:lnTo>
                      <a:lnTo>
                        <a:pt x="142" y="360"/>
                      </a:lnTo>
                      <a:lnTo>
                        <a:pt x="161" y="364"/>
                      </a:lnTo>
                      <a:lnTo>
                        <a:pt x="180" y="367"/>
                      </a:lnTo>
                      <a:lnTo>
                        <a:pt x="201" y="367"/>
                      </a:lnTo>
                      <a:lnTo>
                        <a:pt x="222" y="367"/>
                      </a:lnTo>
                      <a:lnTo>
                        <a:pt x="243" y="364"/>
                      </a:lnTo>
                      <a:lnTo>
                        <a:pt x="262" y="360"/>
                      </a:lnTo>
                      <a:lnTo>
                        <a:pt x="281" y="352"/>
                      </a:lnTo>
                      <a:lnTo>
                        <a:pt x="298" y="345"/>
                      </a:lnTo>
                      <a:lnTo>
                        <a:pt x="315" y="333"/>
                      </a:lnTo>
                      <a:lnTo>
                        <a:pt x="330" y="322"/>
                      </a:lnTo>
                      <a:lnTo>
                        <a:pt x="345" y="309"/>
                      </a:lnTo>
                      <a:lnTo>
                        <a:pt x="358" y="295"/>
                      </a:lnTo>
                      <a:lnTo>
                        <a:pt x="370" y="278"/>
                      </a:lnTo>
                      <a:lnTo>
                        <a:pt x="379" y="263"/>
                      </a:lnTo>
                      <a:lnTo>
                        <a:pt x="389" y="244"/>
                      </a:lnTo>
                      <a:lnTo>
                        <a:pt x="394" y="227"/>
                      </a:lnTo>
                      <a:lnTo>
                        <a:pt x="400" y="206"/>
                      </a:lnTo>
                      <a:lnTo>
                        <a:pt x="402" y="187"/>
                      </a:lnTo>
                      <a:lnTo>
                        <a:pt x="404" y="166"/>
                      </a:lnTo>
                      <a:close/>
                    </a:path>
                  </a:pathLst>
                </a:custGeom>
                <a:solidFill>
                  <a:srgbClr val="D3D2E6"/>
                </a:solidFill>
                <a:ln w="9525">
                  <a:noFill/>
                  <a:round/>
                  <a:headEnd/>
                  <a:tailEnd/>
                </a:ln>
              </p:spPr>
              <p:txBody>
                <a:bodyPr/>
                <a:lstStyle/>
                <a:p>
                  <a:endParaRPr lang="en-US"/>
                </a:p>
              </p:txBody>
            </p:sp>
            <p:sp>
              <p:nvSpPr>
                <p:cNvPr id="22093" name="Freeform 672"/>
                <p:cNvSpPr>
                  <a:spLocks/>
                </p:cNvSpPr>
                <p:nvPr/>
              </p:nvSpPr>
              <p:spPr bwMode="auto">
                <a:xfrm>
                  <a:off x="1639" y="2107"/>
                  <a:ext cx="400" cy="364"/>
                </a:xfrm>
                <a:custGeom>
                  <a:avLst/>
                  <a:gdLst>
                    <a:gd name="T0" fmla="*/ 398 w 400"/>
                    <a:gd name="T1" fmla="*/ 139 h 364"/>
                    <a:gd name="T2" fmla="*/ 385 w 400"/>
                    <a:gd name="T3" fmla="*/ 91 h 364"/>
                    <a:gd name="T4" fmla="*/ 362 w 400"/>
                    <a:gd name="T5" fmla="*/ 50 h 364"/>
                    <a:gd name="T6" fmla="*/ 332 w 400"/>
                    <a:gd name="T7" fmla="*/ 14 h 364"/>
                    <a:gd name="T8" fmla="*/ 311 w 400"/>
                    <a:gd name="T9" fmla="*/ 2 h 364"/>
                    <a:gd name="T10" fmla="*/ 328 w 400"/>
                    <a:gd name="T11" fmla="*/ 17 h 364"/>
                    <a:gd name="T12" fmla="*/ 360 w 400"/>
                    <a:gd name="T13" fmla="*/ 53 h 364"/>
                    <a:gd name="T14" fmla="*/ 381 w 400"/>
                    <a:gd name="T15" fmla="*/ 93 h 364"/>
                    <a:gd name="T16" fmla="*/ 392 w 400"/>
                    <a:gd name="T17" fmla="*/ 141 h 364"/>
                    <a:gd name="T18" fmla="*/ 394 w 400"/>
                    <a:gd name="T19" fmla="*/ 184 h 364"/>
                    <a:gd name="T20" fmla="*/ 387 w 400"/>
                    <a:gd name="T21" fmla="*/ 222 h 364"/>
                    <a:gd name="T22" fmla="*/ 372 w 400"/>
                    <a:gd name="T23" fmla="*/ 258 h 364"/>
                    <a:gd name="T24" fmla="*/ 351 w 400"/>
                    <a:gd name="T25" fmla="*/ 289 h 364"/>
                    <a:gd name="T26" fmla="*/ 324 w 400"/>
                    <a:gd name="T27" fmla="*/ 315 h 364"/>
                    <a:gd name="T28" fmla="*/ 292 w 400"/>
                    <a:gd name="T29" fmla="*/ 336 h 364"/>
                    <a:gd name="T30" fmla="*/ 258 w 400"/>
                    <a:gd name="T31" fmla="*/ 351 h 364"/>
                    <a:gd name="T32" fmla="*/ 220 w 400"/>
                    <a:gd name="T33" fmla="*/ 359 h 364"/>
                    <a:gd name="T34" fmla="*/ 180 w 400"/>
                    <a:gd name="T35" fmla="*/ 359 h 364"/>
                    <a:gd name="T36" fmla="*/ 142 w 400"/>
                    <a:gd name="T37" fmla="*/ 351 h 364"/>
                    <a:gd name="T38" fmla="*/ 106 w 400"/>
                    <a:gd name="T39" fmla="*/ 336 h 364"/>
                    <a:gd name="T40" fmla="*/ 76 w 400"/>
                    <a:gd name="T41" fmla="*/ 315 h 364"/>
                    <a:gd name="T42" fmla="*/ 49 w 400"/>
                    <a:gd name="T43" fmla="*/ 289 h 364"/>
                    <a:gd name="T44" fmla="*/ 28 w 400"/>
                    <a:gd name="T45" fmla="*/ 258 h 364"/>
                    <a:gd name="T46" fmla="*/ 13 w 400"/>
                    <a:gd name="T47" fmla="*/ 222 h 364"/>
                    <a:gd name="T48" fmla="*/ 5 w 400"/>
                    <a:gd name="T49" fmla="*/ 184 h 364"/>
                    <a:gd name="T50" fmla="*/ 5 w 400"/>
                    <a:gd name="T51" fmla="*/ 145 h 364"/>
                    <a:gd name="T52" fmla="*/ 5 w 400"/>
                    <a:gd name="T53" fmla="*/ 126 h 364"/>
                    <a:gd name="T54" fmla="*/ 2 w 400"/>
                    <a:gd name="T55" fmla="*/ 145 h 364"/>
                    <a:gd name="T56" fmla="*/ 2 w 400"/>
                    <a:gd name="T57" fmla="*/ 186 h 364"/>
                    <a:gd name="T58" fmla="*/ 9 w 400"/>
                    <a:gd name="T59" fmla="*/ 224 h 364"/>
                    <a:gd name="T60" fmla="*/ 24 w 400"/>
                    <a:gd name="T61" fmla="*/ 260 h 364"/>
                    <a:gd name="T62" fmla="*/ 45 w 400"/>
                    <a:gd name="T63" fmla="*/ 292 h 364"/>
                    <a:gd name="T64" fmla="*/ 72 w 400"/>
                    <a:gd name="T65" fmla="*/ 319 h 364"/>
                    <a:gd name="T66" fmla="*/ 104 w 400"/>
                    <a:gd name="T67" fmla="*/ 342 h 364"/>
                    <a:gd name="T68" fmla="*/ 140 w 400"/>
                    <a:gd name="T69" fmla="*/ 355 h 364"/>
                    <a:gd name="T70" fmla="*/ 180 w 400"/>
                    <a:gd name="T71" fmla="*/ 364 h 364"/>
                    <a:gd name="T72" fmla="*/ 220 w 400"/>
                    <a:gd name="T73" fmla="*/ 364 h 364"/>
                    <a:gd name="T74" fmla="*/ 260 w 400"/>
                    <a:gd name="T75" fmla="*/ 355 h 364"/>
                    <a:gd name="T76" fmla="*/ 296 w 400"/>
                    <a:gd name="T77" fmla="*/ 342 h 364"/>
                    <a:gd name="T78" fmla="*/ 326 w 400"/>
                    <a:gd name="T79" fmla="*/ 319 h 364"/>
                    <a:gd name="T80" fmla="*/ 354 w 400"/>
                    <a:gd name="T81" fmla="*/ 292 h 364"/>
                    <a:gd name="T82" fmla="*/ 375 w 400"/>
                    <a:gd name="T83" fmla="*/ 260 h 364"/>
                    <a:gd name="T84" fmla="*/ 390 w 400"/>
                    <a:gd name="T85" fmla="*/ 224 h 364"/>
                    <a:gd name="T86" fmla="*/ 398 w 400"/>
                    <a:gd name="T87" fmla="*/ 186 h 3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0"/>
                    <a:gd name="T133" fmla="*/ 0 h 364"/>
                    <a:gd name="T134" fmla="*/ 400 w 400"/>
                    <a:gd name="T135" fmla="*/ 364 h 3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0" h="364">
                      <a:moveTo>
                        <a:pt x="400" y="165"/>
                      </a:moveTo>
                      <a:lnTo>
                        <a:pt x="398" y="139"/>
                      </a:lnTo>
                      <a:lnTo>
                        <a:pt x="392" y="116"/>
                      </a:lnTo>
                      <a:lnTo>
                        <a:pt x="385" y="91"/>
                      </a:lnTo>
                      <a:lnTo>
                        <a:pt x="375" y="71"/>
                      </a:lnTo>
                      <a:lnTo>
                        <a:pt x="362" y="50"/>
                      </a:lnTo>
                      <a:lnTo>
                        <a:pt x="349" y="31"/>
                      </a:lnTo>
                      <a:lnTo>
                        <a:pt x="332" y="14"/>
                      </a:lnTo>
                      <a:lnTo>
                        <a:pt x="313" y="0"/>
                      </a:lnTo>
                      <a:lnTo>
                        <a:pt x="311" y="2"/>
                      </a:lnTo>
                      <a:lnTo>
                        <a:pt x="309" y="4"/>
                      </a:lnTo>
                      <a:lnTo>
                        <a:pt x="328" y="17"/>
                      </a:lnTo>
                      <a:lnTo>
                        <a:pt x="345" y="35"/>
                      </a:lnTo>
                      <a:lnTo>
                        <a:pt x="360" y="53"/>
                      </a:lnTo>
                      <a:lnTo>
                        <a:pt x="372" y="72"/>
                      </a:lnTo>
                      <a:lnTo>
                        <a:pt x="381" y="93"/>
                      </a:lnTo>
                      <a:lnTo>
                        <a:pt x="389" y="116"/>
                      </a:lnTo>
                      <a:lnTo>
                        <a:pt x="392" y="141"/>
                      </a:lnTo>
                      <a:lnTo>
                        <a:pt x="394" y="165"/>
                      </a:lnTo>
                      <a:lnTo>
                        <a:pt x="394" y="184"/>
                      </a:lnTo>
                      <a:lnTo>
                        <a:pt x="390" y="205"/>
                      </a:lnTo>
                      <a:lnTo>
                        <a:pt x="387" y="222"/>
                      </a:lnTo>
                      <a:lnTo>
                        <a:pt x="379" y="241"/>
                      </a:lnTo>
                      <a:lnTo>
                        <a:pt x="372" y="258"/>
                      </a:lnTo>
                      <a:lnTo>
                        <a:pt x="362" y="273"/>
                      </a:lnTo>
                      <a:lnTo>
                        <a:pt x="351" y="289"/>
                      </a:lnTo>
                      <a:lnTo>
                        <a:pt x="337" y="304"/>
                      </a:lnTo>
                      <a:lnTo>
                        <a:pt x="324" y="315"/>
                      </a:lnTo>
                      <a:lnTo>
                        <a:pt x="309" y="327"/>
                      </a:lnTo>
                      <a:lnTo>
                        <a:pt x="292" y="336"/>
                      </a:lnTo>
                      <a:lnTo>
                        <a:pt x="275" y="345"/>
                      </a:lnTo>
                      <a:lnTo>
                        <a:pt x="258" y="351"/>
                      </a:lnTo>
                      <a:lnTo>
                        <a:pt x="239" y="357"/>
                      </a:lnTo>
                      <a:lnTo>
                        <a:pt x="220" y="359"/>
                      </a:lnTo>
                      <a:lnTo>
                        <a:pt x="199" y="361"/>
                      </a:lnTo>
                      <a:lnTo>
                        <a:pt x="180" y="359"/>
                      </a:lnTo>
                      <a:lnTo>
                        <a:pt x="161" y="357"/>
                      </a:lnTo>
                      <a:lnTo>
                        <a:pt x="142" y="351"/>
                      </a:lnTo>
                      <a:lnTo>
                        <a:pt x="123" y="345"/>
                      </a:lnTo>
                      <a:lnTo>
                        <a:pt x="106" y="336"/>
                      </a:lnTo>
                      <a:lnTo>
                        <a:pt x="91" y="327"/>
                      </a:lnTo>
                      <a:lnTo>
                        <a:pt x="76" y="315"/>
                      </a:lnTo>
                      <a:lnTo>
                        <a:pt x="62" y="304"/>
                      </a:lnTo>
                      <a:lnTo>
                        <a:pt x="49" y="289"/>
                      </a:lnTo>
                      <a:lnTo>
                        <a:pt x="38" y="273"/>
                      </a:lnTo>
                      <a:lnTo>
                        <a:pt x="28" y="258"/>
                      </a:lnTo>
                      <a:lnTo>
                        <a:pt x="21" y="241"/>
                      </a:lnTo>
                      <a:lnTo>
                        <a:pt x="13" y="222"/>
                      </a:lnTo>
                      <a:lnTo>
                        <a:pt x="9" y="205"/>
                      </a:lnTo>
                      <a:lnTo>
                        <a:pt x="5" y="184"/>
                      </a:lnTo>
                      <a:lnTo>
                        <a:pt x="4" y="165"/>
                      </a:lnTo>
                      <a:lnTo>
                        <a:pt x="5" y="145"/>
                      </a:lnTo>
                      <a:lnTo>
                        <a:pt x="9" y="126"/>
                      </a:lnTo>
                      <a:lnTo>
                        <a:pt x="5" y="126"/>
                      </a:lnTo>
                      <a:lnTo>
                        <a:pt x="4" y="124"/>
                      </a:lnTo>
                      <a:lnTo>
                        <a:pt x="2" y="145"/>
                      </a:lnTo>
                      <a:lnTo>
                        <a:pt x="0" y="165"/>
                      </a:lnTo>
                      <a:lnTo>
                        <a:pt x="2" y="186"/>
                      </a:lnTo>
                      <a:lnTo>
                        <a:pt x="4" y="205"/>
                      </a:lnTo>
                      <a:lnTo>
                        <a:pt x="9" y="224"/>
                      </a:lnTo>
                      <a:lnTo>
                        <a:pt x="15" y="243"/>
                      </a:lnTo>
                      <a:lnTo>
                        <a:pt x="24" y="260"/>
                      </a:lnTo>
                      <a:lnTo>
                        <a:pt x="34" y="277"/>
                      </a:lnTo>
                      <a:lnTo>
                        <a:pt x="45" y="292"/>
                      </a:lnTo>
                      <a:lnTo>
                        <a:pt x="59" y="306"/>
                      </a:lnTo>
                      <a:lnTo>
                        <a:pt x="72" y="319"/>
                      </a:lnTo>
                      <a:lnTo>
                        <a:pt x="87" y="330"/>
                      </a:lnTo>
                      <a:lnTo>
                        <a:pt x="104" y="342"/>
                      </a:lnTo>
                      <a:lnTo>
                        <a:pt x="121" y="349"/>
                      </a:lnTo>
                      <a:lnTo>
                        <a:pt x="140" y="355"/>
                      </a:lnTo>
                      <a:lnTo>
                        <a:pt x="159" y="361"/>
                      </a:lnTo>
                      <a:lnTo>
                        <a:pt x="180" y="364"/>
                      </a:lnTo>
                      <a:lnTo>
                        <a:pt x="199" y="364"/>
                      </a:lnTo>
                      <a:lnTo>
                        <a:pt x="220" y="364"/>
                      </a:lnTo>
                      <a:lnTo>
                        <a:pt x="241" y="361"/>
                      </a:lnTo>
                      <a:lnTo>
                        <a:pt x="260" y="355"/>
                      </a:lnTo>
                      <a:lnTo>
                        <a:pt x="277" y="349"/>
                      </a:lnTo>
                      <a:lnTo>
                        <a:pt x="296" y="342"/>
                      </a:lnTo>
                      <a:lnTo>
                        <a:pt x="311" y="330"/>
                      </a:lnTo>
                      <a:lnTo>
                        <a:pt x="326" y="319"/>
                      </a:lnTo>
                      <a:lnTo>
                        <a:pt x="341" y="306"/>
                      </a:lnTo>
                      <a:lnTo>
                        <a:pt x="354" y="292"/>
                      </a:lnTo>
                      <a:lnTo>
                        <a:pt x="366" y="277"/>
                      </a:lnTo>
                      <a:lnTo>
                        <a:pt x="375" y="260"/>
                      </a:lnTo>
                      <a:lnTo>
                        <a:pt x="383" y="243"/>
                      </a:lnTo>
                      <a:lnTo>
                        <a:pt x="390" y="224"/>
                      </a:lnTo>
                      <a:lnTo>
                        <a:pt x="396" y="205"/>
                      </a:lnTo>
                      <a:lnTo>
                        <a:pt x="398" y="186"/>
                      </a:lnTo>
                      <a:lnTo>
                        <a:pt x="400" y="165"/>
                      </a:lnTo>
                      <a:close/>
                    </a:path>
                  </a:pathLst>
                </a:custGeom>
                <a:solidFill>
                  <a:srgbClr val="D3D3E7"/>
                </a:solidFill>
                <a:ln w="9525">
                  <a:noFill/>
                  <a:round/>
                  <a:headEnd/>
                  <a:tailEnd/>
                </a:ln>
              </p:spPr>
              <p:txBody>
                <a:bodyPr/>
                <a:lstStyle/>
                <a:p>
                  <a:endParaRPr lang="en-US"/>
                </a:p>
              </p:txBody>
            </p:sp>
            <p:sp>
              <p:nvSpPr>
                <p:cNvPr id="22094" name="Freeform 673"/>
                <p:cNvSpPr>
                  <a:spLocks/>
                </p:cNvSpPr>
                <p:nvPr/>
              </p:nvSpPr>
              <p:spPr bwMode="auto">
                <a:xfrm>
                  <a:off x="1641" y="2109"/>
                  <a:ext cx="394" cy="361"/>
                </a:xfrm>
                <a:custGeom>
                  <a:avLst/>
                  <a:gdLst>
                    <a:gd name="T0" fmla="*/ 394 w 394"/>
                    <a:gd name="T1" fmla="*/ 139 h 361"/>
                    <a:gd name="T2" fmla="*/ 381 w 394"/>
                    <a:gd name="T3" fmla="*/ 91 h 361"/>
                    <a:gd name="T4" fmla="*/ 358 w 394"/>
                    <a:gd name="T5" fmla="*/ 50 h 361"/>
                    <a:gd name="T6" fmla="*/ 328 w 394"/>
                    <a:gd name="T7" fmla="*/ 14 h 361"/>
                    <a:gd name="T8" fmla="*/ 307 w 394"/>
                    <a:gd name="T9" fmla="*/ 2 h 361"/>
                    <a:gd name="T10" fmla="*/ 324 w 394"/>
                    <a:gd name="T11" fmla="*/ 17 h 361"/>
                    <a:gd name="T12" fmla="*/ 356 w 394"/>
                    <a:gd name="T13" fmla="*/ 51 h 361"/>
                    <a:gd name="T14" fmla="*/ 377 w 394"/>
                    <a:gd name="T15" fmla="*/ 93 h 361"/>
                    <a:gd name="T16" fmla="*/ 388 w 394"/>
                    <a:gd name="T17" fmla="*/ 139 h 361"/>
                    <a:gd name="T18" fmla="*/ 390 w 394"/>
                    <a:gd name="T19" fmla="*/ 182 h 361"/>
                    <a:gd name="T20" fmla="*/ 381 w 394"/>
                    <a:gd name="T21" fmla="*/ 220 h 361"/>
                    <a:gd name="T22" fmla="*/ 368 w 394"/>
                    <a:gd name="T23" fmla="*/ 254 h 361"/>
                    <a:gd name="T24" fmla="*/ 347 w 394"/>
                    <a:gd name="T25" fmla="*/ 287 h 361"/>
                    <a:gd name="T26" fmla="*/ 320 w 394"/>
                    <a:gd name="T27" fmla="*/ 311 h 361"/>
                    <a:gd name="T28" fmla="*/ 290 w 394"/>
                    <a:gd name="T29" fmla="*/ 332 h 361"/>
                    <a:gd name="T30" fmla="*/ 256 w 394"/>
                    <a:gd name="T31" fmla="*/ 347 h 361"/>
                    <a:gd name="T32" fmla="*/ 218 w 394"/>
                    <a:gd name="T33" fmla="*/ 355 h 361"/>
                    <a:gd name="T34" fmla="*/ 178 w 394"/>
                    <a:gd name="T35" fmla="*/ 355 h 361"/>
                    <a:gd name="T36" fmla="*/ 140 w 394"/>
                    <a:gd name="T37" fmla="*/ 347 h 361"/>
                    <a:gd name="T38" fmla="*/ 106 w 394"/>
                    <a:gd name="T39" fmla="*/ 332 h 361"/>
                    <a:gd name="T40" fmla="*/ 75 w 394"/>
                    <a:gd name="T41" fmla="*/ 311 h 361"/>
                    <a:gd name="T42" fmla="*/ 49 w 394"/>
                    <a:gd name="T43" fmla="*/ 287 h 361"/>
                    <a:gd name="T44" fmla="*/ 28 w 394"/>
                    <a:gd name="T45" fmla="*/ 254 h 361"/>
                    <a:gd name="T46" fmla="*/ 13 w 394"/>
                    <a:gd name="T47" fmla="*/ 220 h 361"/>
                    <a:gd name="T48" fmla="*/ 5 w 394"/>
                    <a:gd name="T49" fmla="*/ 182 h 361"/>
                    <a:gd name="T50" fmla="*/ 5 w 394"/>
                    <a:gd name="T51" fmla="*/ 143 h 361"/>
                    <a:gd name="T52" fmla="*/ 7 w 394"/>
                    <a:gd name="T53" fmla="*/ 124 h 361"/>
                    <a:gd name="T54" fmla="*/ 2 w 394"/>
                    <a:gd name="T55" fmla="*/ 143 h 361"/>
                    <a:gd name="T56" fmla="*/ 2 w 394"/>
                    <a:gd name="T57" fmla="*/ 182 h 361"/>
                    <a:gd name="T58" fmla="*/ 9 w 394"/>
                    <a:gd name="T59" fmla="*/ 222 h 361"/>
                    <a:gd name="T60" fmla="*/ 24 w 394"/>
                    <a:gd name="T61" fmla="*/ 256 h 361"/>
                    <a:gd name="T62" fmla="*/ 45 w 394"/>
                    <a:gd name="T63" fmla="*/ 289 h 361"/>
                    <a:gd name="T64" fmla="*/ 72 w 394"/>
                    <a:gd name="T65" fmla="*/ 315 h 361"/>
                    <a:gd name="T66" fmla="*/ 104 w 394"/>
                    <a:gd name="T67" fmla="*/ 336 h 361"/>
                    <a:gd name="T68" fmla="*/ 138 w 394"/>
                    <a:gd name="T69" fmla="*/ 351 h 361"/>
                    <a:gd name="T70" fmla="*/ 178 w 394"/>
                    <a:gd name="T71" fmla="*/ 359 h 361"/>
                    <a:gd name="T72" fmla="*/ 218 w 394"/>
                    <a:gd name="T73" fmla="*/ 359 h 361"/>
                    <a:gd name="T74" fmla="*/ 256 w 394"/>
                    <a:gd name="T75" fmla="*/ 351 h 361"/>
                    <a:gd name="T76" fmla="*/ 292 w 394"/>
                    <a:gd name="T77" fmla="*/ 336 h 361"/>
                    <a:gd name="T78" fmla="*/ 324 w 394"/>
                    <a:gd name="T79" fmla="*/ 315 h 361"/>
                    <a:gd name="T80" fmla="*/ 351 w 394"/>
                    <a:gd name="T81" fmla="*/ 289 h 361"/>
                    <a:gd name="T82" fmla="*/ 371 w 394"/>
                    <a:gd name="T83" fmla="*/ 256 h 361"/>
                    <a:gd name="T84" fmla="*/ 387 w 394"/>
                    <a:gd name="T85" fmla="*/ 222 h 361"/>
                    <a:gd name="T86" fmla="*/ 394 w 394"/>
                    <a:gd name="T87" fmla="*/ 182 h 3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4"/>
                    <a:gd name="T133" fmla="*/ 0 h 361"/>
                    <a:gd name="T134" fmla="*/ 394 w 394"/>
                    <a:gd name="T135" fmla="*/ 361 h 36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4" h="361">
                      <a:moveTo>
                        <a:pt x="394" y="163"/>
                      </a:moveTo>
                      <a:lnTo>
                        <a:pt x="394" y="139"/>
                      </a:lnTo>
                      <a:lnTo>
                        <a:pt x="388" y="114"/>
                      </a:lnTo>
                      <a:lnTo>
                        <a:pt x="381" y="91"/>
                      </a:lnTo>
                      <a:lnTo>
                        <a:pt x="371" y="69"/>
                      </a:lnTo>
                      <a:lnTo>
                        <a:pt x="358" y="50"/>
                      </a:lnTo>
                      <a:lnTo>
                        <a:pt x="345" y="31"/>
                      </a:lnTo>
                      <a:lnTo>
                        <a:pt x="328" y="14"/>
                      </a:lnTo>
                      <a:lnTo>
                        <a:pt x="309" y="0"/>
                      </a:lnTo>
                      <a:lnTo>
                        <a:pt x="307" y="2"/>
                      </a:lnTo>
                      <a:lnTo>
                        <a:pt x="307" y="4"/>
                      </a:lnTo>
                      <a:lnTo>
                        <a:pt x="324" y="17"/>
                      </a:lnTo>
                      <a:lnTo>
                        <a:pt x="341" y="34"/>
                      </a:lnTo>
                      <a:lnTo>
                        <a:pt x="356" y="51"/>
                      </a:lnTo>
                      <a:lnTo>
                        <a:pt x="368" y="72"/>
                      </a:lnTo>
                      <a:lnTo>
                        <a:pt x="377" y="93"/>
                      </a:lnTo>
                      <a:lnTo>
                        <a:pt x="385" y="116"/>
                      </a:lnTo>
                      <a:lnTo>
                        <a:pt x="388" y="139"/>
                      </a:lnTo>
                      <a:lnTo>
                        <a:pt x="390" y="163"/>
                      </a:lnTo>
                      <a:lnTo>
                        <a:pt x="390" y="182"/>
                      </a:lnTo>
                      <a:lnTo>
                        <a:pt x="387" y="201"/>
                      </a:lnTo>
                      <a:lnTo>
                        <a:pt x="381" y="220"/>
                      </a:lnTo>
                      <a:lnTo>
                        <a:pt x="375" y="237"/>
                      </a:lnTo>
                      <a:lnTo>
                        <a:pt x="368" y="254"/>
                      </a:lnTo>
                      <a:lnTo>
                        <a:pt x="358" y="271"/>
                      </a:lnTo>
                      <a:lnTo>
                        <a:pt x="347" y="287"/>
                      </a:lnTo>
                      <a:lnTo>
                        <a:pt x="333" y="300"/>
                      </a:lnTo>
                      <a:lnTo>
                        <a:pt x="320" y="311"/>
                      </a:lnTo>
                      <a:lnTo>
                        <a:pt x="305" y="323"/>
                      </a:lnTo>
                      <a:lnTo>
                        <a:pt x="290" y="332"/>
                      </a:lnTo>
                      <a:lnTo>
                        <a:pt x="273" y="342"/>
                      </a:lnTo>
                      <a:lnTo>
                        <a:pt x="256" y="347"/>
                      </a:lnTo>
                      <a:lnTo>
                        <a:pt x="237" y="353"/>
                      </a:lnTo>
                      <a:lnTo>
                        <a:pt x="218" y="355"/>
                      </a:lnTo>
                      <a:lnTo>
                        <a:pt x="197" y="357"/>
                      </a:lnTo>
                      <a:lnTo>
                        <a:pt x="178" y="355"/>
                      </a:lnTo>
                      <a:lnTo>
                        <a:pt x="159" y="353"/>
                      </a:lnTo>
                      <a:lnTo>
                        <a:pt x="140" y="347"/>
                      </a:lnTo>
                      <a:lnTo>
                        <a:pt x="123" y="342"/>
                      </a:lnTo>
                      <a:lnTo>
                        <a:pt x="106" y="332"/>
                      </a:lnTo>
                      <a:lnTo>
                        <a:pt x="89" y="323"/>
                      </a:lnTo>
                      <a:lnTo>
                        <a:pt x="75" y="311"/>
                      </a:lnTo>
                      <a:lnTo>
                        <a:pt x="60" y="300"/>
                      </a:lnTo>
                      <a:lnTo>
                        <a:pt x="49" y="287"/>
                      </a:lnTo>
                      <a:lnTo>
                        <a:pt x="38" y="271"/>
                      </a:lnTo>
                      <a:lnTo>
                        <a:pt x="28" y="254"/>
                      </a:lnTo>
                      <a:lnTo>
                        <a:pt x="20" y="237"/>
                      </a:lnTo>
                      <a:lnTo>
                        <a:pt x="13" y="220"/>
                      </a:lnTo>
                      <a:lnTo>
                        <a:pt x="9" y="201"/>
                      </a:lnTo>
                      <a:lnTo>
                        <a:pt x="5" y="182"/>
                      </a:lnTo>
                      <a:lnTo>
                        <a:pt x="5" y="163"/>
                      </a:lnTo>
                      <a:lnTo>
                        <a:pt x="5" y="143"/>
                      </a:lnTo>
                      <a:lnTo>
                        <a:pt x="9" y="124"/>
                      </a:lnTo>
                      <a:lnTo>
                        <a:pt x="7" y="124"/>
                      </a:lnTo>
                      <a:lnTo>
                        <a:pt x="3" y="124"/>
                      </a:lnTo>
                      <a:lnTo>
                        <a:pt x="2" y="143"/>
                      </a:lnTo>
                      <a:lnTo>
                        <a:pt x="0" y="163"/>
                      </a:lnTo>
                      <a:lnTo>
                        <a:pt x="2" y="182"/>
                      </a:lnTo>
                      <a:lnTo>
                        <a:pt x="3" y="203"/>
                      </a:lnTo>
                      <a:lnTo>
                        <a:pt x="9" y="222"/>
                      </a:lnTo>
                      <a:lnTo>
                        <a:pt x="15" y="239"/>
                      </a:lnTo>
                      <a:lnTo>
                        <a:pt x="24" y="256"/>
                      </a:lnTo>
                      <a:lnTo>
                        <a:pt x="34" y="273"/>
                      </a:lnTo>
                      <a:lnTo>
                        <a:pt x="45" y="289"/>
                      </a:lnTo>
                      <a:lnTo>
                        <a:pt x="58" y="302"/>
                      </a:lnTo>
                      <a:lnTo>
                        <a:pt x="72" y="315"/>
                      </a:lnTo>
                      <a:lnTo>
                        <a:pt x="87" y="326"/>
                      </a:lnTo>
                      <a:lnTo>
                        <a:pt x="104" y="336"/>
                      </a:lnTo>
                      <a:lnTo>
                        <a:pt x="121" y="345"/>
                      </a:lnTo>
                      <a:lnTo>
                        <a:pt x="138" y="351"/>
                      </a:lnTo>
                      <a:lnTo>
                        <a:pt x="157" y="357"/>
                      </a:lnTo>
                      <a:lnTo>
                        <a:pt x="178" y="359"/>
                      </a:lnTo>
                      <a:lnTo>
                        <a:pt x="197" y="361"/>
                      </a:lnTo>
                      <a:lnTo>
                        <a:pt x="218" y="359"/>
                      </a:lnTo>
                      <a:lnTo>
                        <a:pt x="237" y="357"/>
                      </a:lnTo>
                      <a:lnTo>
                        <a:pt x="256" y="351"/>
                      </a:lnTo>
                      <a:lnTo>
                        <a:pt x="275" y="345"/>
                      </a:lnTo>
                      <a:lnTo>
                        <a:pt x="292" y="336"/>
                      </a:lnTo>
                      <a:lnTo>
                        <a:pt x="309" y="326"/>
                      </a:lnTo>
                      <a:lnTo>
                        <a:pt x="324" y="315"/>
                      </a:lnTo>
                      <a:lnTo>
                        <a:pt x="337" y="302"/>
                      </a:lnTo>
                      <a:lnTo>
                        <a:pt x="351" y="289"/>
                      </a:lnTo>
                      <a:lnTo>
                        <a:pt x="362" y="273"/>
                      </a:lnTo>
                      <a:lnTo>
                        <a:pt x="371" y="256"/>
                      </a:lnTo>
                      <a:lnTo>
                        <a:pt x="379" y="239"/>
                      </a:lnTo>
                      <a:lnTo>
                        <a:pt x="387" y="222"/>
                      </a:lnTo>
                      <a:lnTo>
                        <a:pt x="390" y="203"/>
                      </a:lnTo>
                      <a:lnTo>
                        <a:pt x="394" y="182"/>
                      </a:lnTo>
                      <a:lnTo>
                        <a:pt x="394" y="163"/>
                      </a:lnTo>
                      <a:close/>
                    </a:path>
                  </a:pathLst>
                </a:custGeom>
                <a:solidFill>
                  <a:srgbClr val="D4D4E7"/>
                </a:solidFill>
                <a:ln w="9525">
                  <a:noFill/>
                  <a:round/>
                  <a:headEnd/>
                  <a:tailEnd/>
                </a:ln>
              </p:spPr>
              <p:txBody>
                <a:bodyPr/>
                <a:lstStyle/>
                <a:p>
                  <a:endParaRPr lang="en-US"/>
                </a:p>
              </p:txBody>
            </p:sp>
            <p:sp>
              <p:nvSpPr>
                <p:cNvPr id="22095" name="Freeform 674"/>
                <p:cNvSpPr>
                  <a:spLocks/>
                </p:cNvSpPr>
                <p:nvPr/>
              </p:nvSpPr>
              <p:spPr bwMode="auto">
                <a:xfrm>
                  <a:off x="1643" y="2111"/>
                  <a:ext cx="390" cy="357"/>
                </a:xfrm>
                <a:custGeom>
                  <a:avLst/>
                  <a:gdLst>
                    <a:gd name="T0" fmla="*/ 388 w 390"/>
                    <a:gd name="T1" fmla="*/ 137 h 357"/>
                    <a:gd name="T2" fmla="*/ 377 w 390"/>
                    <a:gd name="T3" fmla="*/ 89 h 357"/>
                    <a:gd name="T4" fmla="*/ 356 w 390"/>
                    <a:gd name="T5" fmla="*/ 49 h 357"/>
                    <a:gd name="T6" fmla="*/ 324 w 390"/>
                    <a:gd name="T7" fmla="*/ 13 h 357"/>
                    <a:gd name="T8" fmla="*/ 305 w 390"/>
                    <a:gd name="T9" fmla="*/ 2 h 357"/>
                    <a:gd name="T10" fmla="*/ 322 w 390"/>
                    <a:gd name="T11" fmla="*/ 17 h 357"/>
                    <a:gd name="T12" fmla="*/ 352 w 390"/>
                    <a:gd name="T13" fmla="*/ 51 h 357"/>
                    <a:gd name="T14" fmla="*/ 373 w 390"/>
                    <a:gd name="T15" fmla="*/ 91 h 357"/>
                    <a:gd name="T16" fmla="*/ 385 w 390"/>
                    <a:gd name="T17" fmla="*/ 137 h 357"/>
                    <a:gd name="T18" fmla="*/ 385 w 390"/>
                    <a:gd name="T19" fmla="*/ 180 h 357"/>
                    <a:gd name="T20" fmla="*/ 377 w 390"/>
                    <a:gd name="T21" fmla="*/ 218 h 357"/>
                    <a:gd name="T22" fmla="*/ 364 w 390"/>
                    <a:gd name="T23" fmla="*/ 252 h 357"/>
                    <a:gd name="T24" fmla="*/ 343 w 390"/>
                    <a:gd name="T25" fmla="*/ 283 h 357"/>
                    <a:gd name="T26" fmla="*/ 316 w 390"/>
                    <a:gd name="T27" fmla="*/ 307 h 357"/>
                    <a:gd name="T28" fmla="*/ 286 w 390"/>
                    <a:gd name="T29" fmla="*/ 328 h 357"/>
                    <a:gd name="T30" fmla="*/ 252 w 390"/>
                    <a:gd name="T31" fmla="*/ 343 h 357"/>
                    <a:gd name="T32" fmla="*/ 216 w 390"/>
                    <a:gd name="T33" fmla="*/ 351 h 357"/>
                    <a:gd name="T34" fmla="*/ 176 w 390"/>
                    <a:gd name="T35" fmla="*/ 351 h 357"/>
                    <a:gd name="T36" fmla="*/ 138 w 390"/>
                    <a:gd name="T37" fmla="*/ 343 h 357"/>
                    <a:gd name="T38" fmla="*/ 104 w 390"/>
                    <a:gd name="T39" fmla="*/ 328 h 357"/>
                    <a:gd name="T40" fmla="*/ 73 w 390"/>
                    <a:gd name="T41" fmla="*/ 307 h 357"/>
                    <a:gd name="T42" fmla="*/ 49 w 390"/>
                    <a:gd name="T43" fmla="*/ 283 h 357"/>
                    <a:gd name="T44" fmla="*/ 28 w 390"/>
                    <a:gd name="T45" fmla="*/ 252 h 357"/>
                    <a:gd name="T46" fmla="*/ 13 w 390"/>
                    <a:gd name="T47" fmla="*/ 218 h 357"/>
                    <a:gd name="T48" fmla="*/ 5 w 390"/>
                    <a:gd name="T49" fmla="*/ 180 h 357"/>
                    <a:gd name="T50" fmla="*/ 5 w 390"/>
                    <a:gd name="T51" fmla="*/ 141 h 357"/>
                    <a:gd name="T52" fmla="*/ 7 w 390"/>
                    <a:gd name="T53" fmla="*/ 122 h 357"/>
                    <a:gd name="T54" fmla="*/ 1 w 390"/>
                    <a:gd name="T55" fmla="*/ 141 h 357"/>
                    <a:gd name="T56" fmla="*/ 1 w 390"/>
                    <a:gd name="T57" fmla="*/ 180 h 357"/>
                    <a:gd name="T58" fmla="*/ 9 w 390"/>
                    <a:gd name="T59" fmla="*/ 218 h 357"/>
                    <a:gd name="T60" fmla="*/ 24 w 390"/>
                    <a:gd name="T61" fmla="*/ 254 h 357"/>
                    <a:gd name="T62" fmla="*/ 45 w 390"/>
                    <a:gd name="T63" fmla="*/ 285 h 357"/>
                    <a:gd name="T64" fmla="*/ 72 w 390"/>
                    <a:gd name="T65" fmla="*/ 311 h 357"/>
                    <a:gd name="T66" fmla="*/ 102 w 390"/>
                    <a:gd name="T67" fmla="*/ 332 h 357"/>
                    <a:gd name="T68" fmla="*/ 138 w 390"/>
                    <a:gd name="T69" fmla="*/ 347 h 357"/>
                    <a:gd name="T70" fmla="*/ 176 w 390"/>
                    <a:gd name="T71" fmla="*/ 355 h 357"/>
                    <a:gd name="T72" fmla="*/ 216 w 390"/>
                    <a:gd name="T73" fmla="*/ 355 h 357"/>
                    <a:gd name="T74" fmla="*/ 254 w 390"/>
                    <a:gd name="T75" fmla="*/ 347 h 357"/>
                    <a:gd name="T76" fmla="*/ 288 w 390"/>
                    <a:gd name="T77" fmla="*/ 332 h 357"/>
                    <a:gd name="T78" fmla="*/ 320 w 390"/>
                    <a:gd name="T79" fmla="*/ 311 h 357"/>
                    <a:gd name="T80" fmla="*/ 347 w 390"/>
                    <a:gd name="T81" fmla="*/ 285 h 357"/>
                    <a:gd name="T82" fmla="*/ 368 w 390"/>
                    <a:gd name="T83" fmla="*/ 254 h 357"/>
                    <a:gd name="T84" fmla="*/ 383 w 390"/>
                    <a:gd name="T85" fmla="*/ 218 h 357"/>
                    <a:gd name="T86" fmla="*/ 390 w 390"/>
                    <a:gd name="T87" fmla="*/ 180 h 35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0"/>
                    <a:gd name="T133" fmla="*/ 0 h 357"/>
                    <a:gd name="T134" fmla="*/ 390 w 390"/>
                    <a:gd name="T135" fmla="*/ 357 h 35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0" h="357">
                      <a:moveTo>
                        <a:pt x="390" y="161"/>
                      </a:moveTo>
                      <a:lnTo>
                        <a:pt x="388" y="137"/>
                      </a:lnTo>
                      <a:lnTo>
                        <a:pt x="385" y="112"/>
                      </a:lnTo>
                      <a:lnTo>
                        <a:pt x="377" y="89"/>
                      </a:lnTo>
                      <a:lnTo>
                        <a:pt x="368" y="68"/>
                      </a:lnTo>
                      <a:lnTo>
                        <a:pt x="356" y="49"/>
                      </a:lnTo>
                      <a:lnTo>
                        <a:pt x="341" y="31"/>
                      </a:lnTo>
                      <a:lnTo>
                        <a:pt x="324" y="13"/>
                      </a:lnTo>
                      <a:lnTo>
                        <a:pt x="305" y="0"/>
                      </a:lnTo>
                      <a:lnTo>
                        <a:pt x="305" y="2"/>
                      </a:lnTo>
                      <a:lnTo>
                        <a:pt x="303" y="4"/>
                      </a:lnTo>
                      <a:lnTo>
                        <a:pt x="322" y="17"/>
                      </a:lnTo>
                      <a:lnTo>
                        <a:pt x="337" y="34"/>
                      </a:lnTo>
                      <a:lnTo>
                        <a:pt x="352" y="51"/>
                      </a:lnTo>
                      <a:lnTo>
                        <a:pt x="364" y="70"/>
                      </a:lnTo>
                      <a:lnTo>
                        <a:pt x="373" y="91"/>
                      </a:lnTo>
                      <a:lnTo>
                        <a:pt x="381" y="114"/>
                      </a:lnTo>
                      <a:lnTo>
                        <a:pt x="385" y="137"/>
                      </a:lnTo>
                      <a:lnTo>
                        <a:pt x="386" y="161"/>
                      </a:lnTo>
                      <a:lnTo>
                        <a:pt x="385" y="180"/>
                      </a:lnTo>
                      <a:lnTo>
                        <a:pt x="383" y="199"/>
                      </a:lnTo>
                      <a:lnTo>
                        <a:pt x="377" y="218"/>
                      </a:lnTo>
                      <a:lnTo>
                        <a:pt x="371" y="235"/>
                      </a:lnTo>
                      <a:lnTo>
                        <a:pt x="364" y="252"/>
                      </a:lnTo>
                      <a:lnTo>
                        <a:pt x="354" y="268"/>
                      </a:lnTo>
                      <a:lnTo>
                        <a:pt x="343" y="283"/>
                      </a:lnTo>
                      <a:lnTo>
                        <a:pt x="330" y="296"/>
                      </a:lnTo>
                      <a:lnTo>
                        <a:pt x="316" y="307"/>
                      </a:lnTo>
                      <a:lnTo>
                        <a:pt x="303" y="319"/>
                      </a:lnTo>
                      <a:lnTo>
                        <a:pt x="286" y="328"/>
                      </a:lnTo>
                      <a:lnTo>
                        <a:pt x="269" y="336"/>
                      </a:lnTo>
                      <a:lnTo>
                        <a:pt x="252" y="343"/>
                      </a:lnTo>
                      <a:lnTo>
                        <a:pt x="235" y="347"/>
                      </a:lnTo>
                      <a:lnTo>
                        <a:pt x="216" y="351"/>
                      </a:lnTo>
                      <a:lnTo>
                        <a:pt x="195" y="351"/>
                      </a:lnTo>
                      <a:lnTo>
                        <a:pt x="176" y="351"/>
                      </a:lnTo>
                      <a:lnTo>
                        <a:pt x="157" y="347"/>
                      </a:lnTo>
                      <a:lnTo>
                        <a:pt x="138" y="343"/>
                      </a:lnTo>
                      <a:lnTo>
                        <a:pt x="121" y="336"/>
                      </a:lnTo>
                      <a:lnTo>
                        <a:pt x="104" y="328"/>
                      </a:lnTo>
                      <a:lnTo>
                        <a:pt x="89" y="319"/>
                      </a:lnTo>
                      <a:lnTo>
                        <a:pt x="73" y="307"/>
                      </a:lnTo>
                      <a:lnTo>
                        <a:pt x="60" y="296"/>
                      </a:lnTo>
                      <a:lnTo>
                        <a:pt x="49" y="283"/>
                      </a:lnTo>
                      <a:lnTo>
                        <a:pt x="37" y="268"/>
                      </a:lnTo>
                      <a:lnTo>
                        <a:pt x="28" y="252"/>
                      </a:lnTo>
                      <a:lnTo>
                        <a:pt x="20" y="235"/>
                      </a:lnTo>
                      <a:lnTo>
                        <a:pt x="13" y="218"/>
                      </a:lnTo>
                      <a:lnTo>
                        <a:pt x="9" y="199"/>
                      </a:lnTo>
                      <a:lnTo>
                        <a:pt x="5" y="180"/>
                      </a:lnTo>
                      <a:lnTo>
                        <a:pt x="5" y="161"/>
                      </a:lnTo>
                      <a:lnTo>
                        <a:pt x="5" y="141"/>
                      </a:lnTo>
                      <a:lnTo>
                        <a:pt x="9" y="122"/>
                      </a:lnTo>
                      <a:lnTo>
                        <a:pt x="7" y="122"/>
                      </a:lnTo>
                      <a:lnTo>
                        <a:pt x="5" y="122"/>
                      </a:lnTo>
                      <a:lnTo>
                        <a:pt x="1" y="141"/>
                      </a:lnTo>
                      <a:lnTo>
                        <a:pt x="0" y="161"/>
                      </a:lnTo>
                      <a:lnTo>
                        <a:pt x="1" y="180"/>
                      </a:lnTo>
                      <a:lnTo>
                        <a:pt x="5" y="201"/>
                      </a:lnTo>
                      <a:lnTo>
                        <a:pt x="9" y="218"/>
                      </a:lnTo>
                      <a:lnTo>
                        <a:pt x="17" y="237"/>
                      </a:lnTo>
                      <a:lnTo>
                        <a:pt x="24" y="254"/>
                      </a:lnTo>
                      <a:lnTo>
                        <a:pt x="34" y="269"/>
                      </a:lnTo>
                      <a:lnTo>
                        <a:pt x="45" y="285"/>
                      </a:lnTo>
                      <a:lnTo>
                        <a:pt x="58" y="300"/>
                      </a:lnTo>
                      <a:lnTo>
                        <a:pt x="72" y="311"/>
                      </a:lnTo>
                      <a:lnTo>
                        <a:pt x="87" y="323"/>
                      </a:lnTo>
                      <a:lnTo>
                        <a:pt x="102" y="332"/>
                      </a:lnTo>
                      <a:lnTo>
                        <a:pt x="119" y="341"/>
                      </a:lnTo>
                      <a:lnTo>
                        <a:pt x="138" y="347"/>
                      </a:lnTo>
                      <a:lnTo>
                        <a:pt x="157" y="353"/>
                      </a:lnTo>
                      <a:lnTo>
                        <a:pt x="176" y="355"/>
                      </a:lnTo>
                      <a:lnTo>
                        <a:pt x="195" y="357"/>
                      </a:lnTo>
                      <a:lnTo>
                        <a:pt x="216" y="355"/>
                      </a:lnTo>
                      <a:lnTo>
                        <a:pt x="235" y="353"/>
                      </a:lnTo>
                      <a:lnTo>
                        <a:pt x="254" y="347"/>
                      </a:lnTo>
                      <a:lnTo>
                        <a:pt x="271" y="341"/>
                      </a:lnTo>
                      <a:lnTo>
                        <a:pt x="288" y="332"/>
                      </a:lnTo>
                      <a:lnTo>
                        <a:pt x="305" y="323"/>
                      </a:lnTo>
                      <a:lnTo>
                        <a:pt x="320" y="311"/>
                      </a:lnTo>
                      <a:lnTo>
                        <a:pt x="333" y="300"/>
                      </a:lnTo>
                      <a:lnTo>
                        <a:pt x="347" y="285"/>
                      </a:lnTo>
                      <a:lnTo>
                        <a:pt x="358" y="269"/>
                      </a:lnTo>
                      <a:lnTo>
                        <a:pt x="368" y="254"/>
                      </a:lnTo>
                      <a:lnTo>
                        <a:pt x="375" y="237"/>
                      </a:lnTo>
                      <a:lnTo>
                        <a:pt x="383" y="218"/>
                      </a:lnTo>
                      <a:lnTo>
                        <a:pt x="386" y="201"/>
                      </a:lnTo>
                      <a:lnTo>
                        <a:pt x="390" y="180"/>
                      </a:lnTo>
                      <a:lnTo>
                        <a:pt x="390" y="161"/>
                      </a:lnTo>
                      <a:close/>
                    </a:path>
                  </a:pathLst>
                </a:custGeom>
                <a:solidFill>
                  <a:srgbClr val="D4D4E7"/>
                </a:solidFill>
                <a:ln w="9525">
                  <a:noFill/>
                  <a:round/>
                  <a:headEnd/>
                  <a:tailEnd/>
                </a:ln>
              </p:spPr>
              <p:txBody>
                <a:bodyPr/>
                <a:lstStyle/>
                <a:p>
                  <a:endParaRPr lang="en-US"/>
                </a:p>
              </p:txBody>
            </p:sp>
            <p:sp>
              <p:nvSpPr>
                <p:cNvPr id="22096" name="Freeform 675"/>
                <p:cNvSpPr>
                  <a:spLocks/>
                </p:cNvSpPr>
                <p:nvPr/>
              </p:nvSpPr>
              <p:spPr bwMode="auto">
                <a:xfrm>
                  <a:off x="1646" y="2113"/>
                  <a:ext cx="385" cy="353"/>
                </a:xfrm>
                <a:custGeom>
                  <a:avLst/>
                  <a:gdLst>
                    <a:gd name="T0" fmla="*/ 383 w 385"/>
                    <a:gd name="T1" fmla="*/ 135 h 353"/>
                    <a:gd name="T2" fmla="*/ 372 w 385"/>
                    <a:gd name="T3" fmla="*/ 89 h 353"/>
                    <a:gd name="T4" fmla="*/ 351 w 385"/>
                    <a:gd name="T5" fmla="*/ 47 h 353"/>
                    <a:gd name="T6" fmla="*/ 319 w 385"/>
                    <a:gd name="T7" fmla="*/ 13 h 353"/>
                    <a:gd name="T8" fmla="*/ 300 w 385"/>
                    <a:gd name="T9" fmla="*/ 2 h 353"/>
                    <a:gd name="T10" fmla="*/ 317 w 385"/>
                    <a:gd name="T11" fmla="*/ 17 h 353"/>
                    <a:gd name="T12" fmla="*/ 347 w 385"/>
                    <a:gd name="T13" fmla="*/ 51 h 353"/>
                    <a:gd name="T14" fmla="*/ 368 w 385"/>
                    <a:gd name="T15" fmla="*/ 91 h 353"/>
                    <a:gd name="T16" fmla="*/ 380 w 385"/>
                    <a:gd name="T17" fmla="*/ 135 h 353"/>
                    <a:gd name="T18" fmla="*/ 380 w 385"/>
                    <a:gd name="T19" fmla="*/ 178 h 353"/>
                    <a:gd name="T20" fmla="*/ 372 w 385"/>
                    <a:gd name="T21" fmla="*/ 214 h 353"/>
                    <a:gd name="T22" fmla="*/ 359 w 385"/>
                    <a:gd name="T23" fmla="*/ 248 h 353"/>
                    <a:gd name="T24" fmla="*/ 338 w 385"/>
                    <a:gd name="T25" fmla="*/ 279 h 353"/>
                    <a:gd name="T26" fmla="*/ 313 w 385"/>
                    <a:gd name="T27" fmla="*/ 303 h 353"/>
                    <a:gd name="T28" fmla="*/ 283 w 385"/>
                    <a:gd name="T29" fmla="*/ 324 h 353"/>
                    <a:gd name="T30" fmla="*/ 249 w 385"/>
                    <a:gd name="T31" fmla="*/ 339 h 353"/>
                    <a:gd name="T32" fmla="*/ 213 w 385"/>
                    <a:gd name="T33" fmla="*/ 347 h 353"/>
                    <a:gd name="T34" fmla="*/ 173 w 385"/>
                    <a:gd name="T35" fmla="*/ 347 h 353"/>
                    <a:gd name="T36" fmla="*/ 137 w 385"/>
                    <a:gd name="T37" fmla="*/ 339 h 353"/>
                    <a:gd name="T38" fmla="*/ 103 w 385"/>
                    <a:gd name="T39" fmla="*/ 324 h 353"/>
                    <a:gd name="T40" fmla="*/ 72 w 385"/>
                    <a:gd name="T41" fmla="*/ 303 h 353"/>
                    <a:gd name="T42" fmla="*/ 48 w 385"/>
                    <a:gd name="T43" fmla="*/ 279 h 353"/>
                    <a:gd name="T44" fmla="*/ 27 w 385"/>
                    <a:gd name="T45" fmla="*/ 248 h 353"/>
                    <a:gd name="T46" fmla="*/ 14 w 385"/>
                    <a:gd name="T47" fmla="*/ 214 h 353"/>
                    <a:gd name="T48" fmla="*/ 6 w 385"/>
                    <a:gd name="T49" fmla="*/ 178 h 353"/>
                    <a:gd name="T50" fmla="*/ 6 w 385"/>
                    <a:gd name="T51" fmla="*/ 140 h 353"/>
                    <a:gd name="T52" fmla="*/ 6 w 385"/>
                    <a:gd name="T53" fmla="*/ 120 h 353"/>
                    <a:gd name="T54" fmla="*/ 0 w 385"/>
                    <a:gd name="T55" fmla="*/ 139 h 353"/>
                    <a:gd name="T56" fmla="*/ 0 w 385"/>
                    <a:gd name="T57" fmla="*/ 178 h 353"/>
                    <a:gd name="T58" fmla="*/ 8 w 385"/>
                    <a:gd name="T59" fmla="*/ 216 h 353"/>
                    <a:gd name="T60" fmla="*/ 23 w 385"/>
                    <a:gd name="T61" fmla="*/ 250 h 353"/>
                    <a:gd name="T62" fmla="*/ 44 w 385"/>
                    <a:gd name="T63" fmla="*/ 283 h 353"/>
                    <a:gd name="T64" fmla="*/ 70 w 385"/>
                    <a:gd name="T65" fmla="*/ 307 h 353"/>
                    <a:gd name="T66" fmla="*/ 101 w 385"/>
                    <a:gd name="T67" fmla="*/ 328 h 353"/>
                    <a:gd name="T68" fmla="*/ 135 w 385"/>
                    <a:gd name="T69" fmla="*/ 343 h 353"/>
                    <a:gd name="T70" fmla="*/ 173 w 385"/>
                    <a:gd name="T71" fmla="*/ 351 h 353"/>
                    <a:gd name="T72" fmla="*/ 213 w 385"/>
                    <a:gd name="T73" fmla="*/ 351 h 353"/>
                    <a:gd name="T74" fmla="*/ 251 w 385"/>
                    <a:gd name="T75" fmla="*/ 343 h 353"/>
                    <a:gd name="T76" fmla="*/ 285 w 385"/>
                    <a:gd name="T77" fmla="*/ 328 h 353"/>
                    <a:gd name="T78" fmla="*/ 315 w 385"/>
                    <a:gd name="T79" fmla="*/ 307 h 353"/>
                    <a:gd name="T80" fmla="*/ 342 w 385"/>
                    <a:gd name="T81" fmla="*/ 283 h 353"/>
                    <a:gd name="T82" fmla="*/ 363 w 385"/>
                    <a:gd name="T83" fmla="*/ 250 h 353"/>
                    <a:gd name="T84" fmla="*/ 376 w 385"/>
                    <a:gd name="T85" fmla="*/ 216 h 353"/>
                    <a:gd name="T86" fmla="*/ 385 w 385"/>
                    <a:gd name="T87" fmla="*/ 178 h 3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5"/>
                    <a:gd name="T133" fmla="*/ 0 h 353"/>
                    <a:gd name="T134" fmla="*/ 385 w 385"/>
                    <a:gd name="T135" fmla="*/ 353 h 3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5" h="353">
                      <a:moveTo>
                        <a:pt x="385" y="159"/>
                      </a:moveTo>
                      <a:lnTo>
                        <a:pt x="383" y="135"/>
                      </a:lnTo>
                      <a:lnTo>
                        <a:pt x="380" y="112"/>
                      </a:lnTo>
                      <a:lnTo>
                        <a:pt x="372" y="89"/>
                      </a:lnTo>
                      <a:lnTo>
                        <a:pt x="363" y="68"/>
                      </a:lnTo>
                      <a:lnTo>
                        <a:pt x="351" y="47"/>
                      </a:lnTo>
                      <a:lnTo>
                        <a:pt x="336" y="30"/>
                      </a:lnTo>
                      <a:lnTo>
                        <a:pt x="319" y="13"/>
                      </a:lnTo>
                      <a:lnTo>
                        <a:pt x="302" y="0"/>
                      </a:lnTo>
                      <a:lnTo>
                        <a:pt x="300" y="2"/>
                      </a:lnTo>
                      <a:lnTo>
                        <a:pt x="300" y="4"/>
                      </a:lnTo>
                      <a:lnTo>
                        <a:pt x="317" y="17"/>
                      </a:lnTo>
                      <a:lnTo>
                        <a:pt x="332" y="34"/>
                      </a:lnTo>
                      <a:lnTo>
                        <a:pt x="347" y="51"/>
                      </a:lnTo>
                      <a:lnTo>
                        <a:pt x="359" y="70"/>
                      </a:lnTo>
                      <a:lnTo>
                        <a:pt x="368" y="91"/>
                      </a:lnTo>
                      <a:lnTo>
                        <a:pt x="376" y="112"/>
                      </a:lnTo>
                      <a:lnTo>
                        <a:pt x="380" y="135"/>
                      </a:lnTo>
                      <a:lnTo>
                        <a:pt x="382" y="159"/>
                      </a:lnTo>
                      <a:lnTo>
                        <a:pt x="380" y="178"/>
                      </a:lnTo>
                      <a:lnTo>
                        <a:pt x="378" y="197"/>
                      </a:lnTo>
                      <a:lnTo>
                        <a:pt x="372" y="214"/>
                      </a:lnTo>
                      <a:lnTo>
                        <a:pt x="366" y="233"/>
                      </a:lnTo>
                      <a:lnTo>
                        <a:pt x="359" y="248"/>
                      </a:lnTo>
                      <a:lnTo>
                        <a:pt x="349" y="264"/>
                      </a:lnTo>
                      <a:lnTo>
                        <a:pt x="338" y="279"/>
                      </a:lnTo>
                      <a:lnTo>
                        <a:pt x="327" y="292"/>
                      </a:lnTo>
                      <a:lnTo>
                        <a:pt x="313" y="303"/>
                      </a:lnTo>
                      <a:lnTo>
                        <a:pt x="298" y="315"/>
                      </a:lnTo>
                      <a:lnTo>
                        <a:pt x="283" y="324"/>
                      </a:lnTo>
                      <a:lnTo>
                        <a:pt x="266" y="332"/>
                      </a:lnTo>
                      <a:lnTo>
                        <a:pt x="249" y="339"/>
                      </a:lnTo>
                      <a:lnTo>
                        <a:pt x="230" y="343"/>
                      </a:lnTo>
                      <a:lnTo>
                        <a:pt x="213" y="347"/>
                      </a:lnTo>
                      <a:lnTo>
                        <a:pt x="192" y="347"/>
                      </a:lnTo>
                      <a:lnTo>
                        <a:pt x="173" y="347"/>
                      </a:lnTo>
                      <a:lnTo>
                        <a:pt x="154" y="343"/>
                      </a:lnTo>
                      <a:lnTo>
                        <a:pt x="137" y="339"/>
                      </a:lnTo>
                      <a:lnTo>
                        <a:pt x="120" y="332"/>
                      </a:lnTo>
                      <a:lnTo>
                        <a:pt x="103" y="324"/>
                      </a:lnTo>
                      <a:lnTo>
                        <a:pt x="88" y="315"/>
                      </a:lnTo>
                      <a:lnTo>
                        <a:pt x="72" y="303"/>
                      </a:lnTo>
                      <a:lnTo>
                        <a:pt x="59" y="292"/>
                      </a:lnTo>
                      <a:lnTo>
                        <a:pt x="48" y="279"/>
                      </a:lnTo>
                      <a:lnTo>
                        <a:pt x="36" y="264"/>
                      </a:lnTo>
                      <a:lnTo>
                        <a:pt x="27" y="248"/>
                      </a:lnTo>
                      <a:lnTo>
                        <a:pt x="19" y="233"/>
                      </a:lnTo>
                      <a:lnTo>
                        <a:pt x="14" y="214"/>
                      </a:lnTo>
                      <a:lnTo>
                        <a:pt x="8" y="197"/>
                      </a:lnTo>
                      <a:lnTo>
                        <a:pt x="6" y="178"/>
                      </a:lnTo>
                      <a:lnTo>
                        <a:pt x="4" y="159"/>
                      </a:lnTo>
                      <a:lnTo>
                        <a:pt x="6" y="140"/>
                      </a:lnTo>
                      <a:lnTo>
                        <a:pt x="8" y="121"/>
                      </a:lnTo>
                      <a:lnTo>
                        <a:pt x="6" y="120"/>
                      </a:lnTo>
                      <a:lnTo>
                        <a:pt x="4" y="120"/>
                      </a:lnTo>
                      <a:lnTo>
                        <a:pt x="0" y="139"/>
                      </a:lnTo>
                      <a:lnTo>
                        <a:pt x="0" y="159"/>
                      </a:lnTo>
                      <a:lnTo>
                        <a:pt x="0" y="178"/>
                      </a:lnTo>
                      <a:lnTo>
                        <a:pt x="4" y="197"/>
                      </a:lnTo>
                      <a:lnTo>
                        <a:pt x="8" y="216"/>
                      </a:lnTo>
                      <a:lnTo>
                        <a:pt x="15" y="233"/>
                      </a:lnTo>
                      <a:lnTo>
                        <a:pt x="23" y="250"/>
                      </a:lnTo>
                      <a:lnTo>
                        <a:pt x="33" y="267"/>
                      </a:lnTo>
                      <a:lnTo>
                        <a:pt x="44" y="283"/>
                      </a:lnTo>
                      <a:lnTo>
                        <a:pt x="55" y="296"/>
                      </a:lnTo>
                      <a:lnTo>
                        <a:pt x="70" y="307"/>
                      </a:lnTo>
                      <a:lnTo>
                        <a:pt x="84" y="319"/>
                      </a:lnTo>
                      <a:lnTo>
                        <a:pt x="101" y="328"/>
                      </a:lnTo>
                      <a:lnTo>
                        <a:pt x="118" y="338"/>
                      </a:lnTo>
                      <a:lnTo>
                        <a:pt x="135" y="343"/>
                      </a:lnTo>
                      <a:lnTo>
                        <a:pt x="154" y="349"/>
                      </a:lnTo>
                      <a:lnTo>
                        <a:pt x="173" y="351"/>
                      </a:lnTo>
                      <a:lnTo>
                        <a:pt x="192" y="353"/>
                      </a:lnTo>
                      <a:lnTo>
                        <a:pt x="213" y="351"/>
                      </a:lnTo>
                      <a:lnTo>
                        <a:pt x="232" y="349"/>
                      </a:lnTo>
                      <a:lnTo>
                        <a:pt x="251" y="343"/>
                      </a:lnTo>
                      <a:lnTo>
                        <a:pt x="268" y="338"/>
                      </a:lnTo>
                      <a:lnTo>
                        <a:pt x="285" y="328"/>
                      </a:lnTo>
                      <a:lnTo>
                        <a:pt x="300" y="319"/>
                      </a:lnTo>
                      <a:lnTo>
                        <a:pt x="315" y="307"/>
                      </a:lnTo>
                      <a:lnTo>
                        <a:pt x="328" y="296"/>
                      </a:lnTo>
                      <a:lnTo>
                        <a:pt x="342" y="283"/>
                      </a:lnTo>
                      <a:lnTo>
                        <a:pt x="353" y="267"/>
                      </a:lnTo>
                      <a:lnTo>
                        <a:pt x="363" y="250"/>
                      </a:lnTo>
                      <a:lnTo>
                        <a:pt x="370" y="233"/>
                      </a:lnTo>
                      <a:lnTo>
                        <a:pt x="376" y="216"/>
                      </a:lnTo>
                      <a:lnTo>
                        <a:pt x="382" y="197"/>
                      </a:lnTo>
                      <a:lnTo>
                        <a:pt x="385" y="178"/>
                      </a:lnTo>
                      <a:lnTo>
                        <a:pt x="385" y="159"/>
                      </a:lnTo>
                      <a:close/>
                    </a:path>
                  </a:pathLst>
                </a:custGeom>
                <a:solidFill>
                  <a:srgbClr val="D4D5E8"/>
                </a:solidFill>
                <a:ln w="9525">
                  <a:noFill/>
                  <a:round/>
                  <a:headEnd/>
                  <a:tailEnd/>
                </a:ln>
              </p:spPr>
              <p:txBody>
                <a:bodyPr/>
                <a:lstStyle/>
                <a:p>
                  <a:endParaRPr lang="en-US"/>
                </a:p>
              </p:txBody>
            </p:sp>
            <p:sp>
              <p:nvSpPr>
                <p:cNvPr id="22097" name="Freeform 676"/>
                <p:cNvSpPr>
                  <a:spLocks/>
                </p:cNvSpPr>
                <p:nvPr/>
              </p:nvSpPr>
              <p:spPr bwMode="auto">
                <a:xfrm>
                  <a:off x="1648" y="2115"/>
                  <a:ext cx="381" cy="347"/>
                </a:xfrm>
                <a:custGeom>
                  <a:avLst/>
                  <a:gdLst>
                    <a:gd name="T0" fmla="*/ 380 w 381"/>
                    <a:gd name="T1" fmla="*/ 133 h 347"/>
                    <a:gd name="T2" fmla="*/ 368 w 381"/>
                    <a:gd name="T3" fmla="*/ 87 h 347"/>
                    <a:gd name="T4" fmla="*/ 347 w 381"/>
                    <a:gd name="T5" fmla="*/ 47 h 347"/>
                    <a:gd name="T6" fmla="*/ 317 w 381"/>
                    <a:gd name="T7" fmla="*/ 13 h 347"/>
                    <a:gd name="T8" fmla="*/ 298 w 381"/>
                    <a:gd name="T9" fmla="*/ 2 h 347"/>
                    <a:gd name="T10" fmla="*/ 313 w 381"/>
                    <a:gd name="T11" fmla="*/ 17 h 347"/>
                    <a:gd name="T12" fmla="*/ 344 w 381"/>
                    <a:gd name="T13" fmla="*/ 49 h 347"/>
                    <a:gd name="T14" fmla="*/ 364 w 381"/>
                    <a:gd name="T15" fmla="*/ 89 h 347"/>
                    <a:gd name="T16" fmla="*/ 376 w 381"/>
                    <a:gd name="T17" fmla="*/ 133 h 347"/>
                    <a:gd name="T18" fmla="*/ 376 w 381"/>
                    <a:gd name="T19" fmla="*/ 176 h 347"/>
                    <a:gd name="T20" fmla="*/ 368 w 381"/>
                    <a:gd name="T21" fmla="*/ 212 h 347"/>
                    <a:gd name="T22" fmla="*/ 355 w 381"/>
                    <a:gd name="T23" fmla="*/ 246 h 347"/>
                    <a:gd name="T24" fmla="*/ 334 w 381"/>
                    <a:gd name="T25" fmla="*/ 275 h 347"/>
                    <a:gd name="T26" fmla="*/ 309 w 381"/>
                    <a:gd name="T27" fmla="*/ 301 h 347"/>
                    <a:gd name="T28" fmla="*/ 279 w 381"/>
                    <a:gd name="T29" fmla="*/ 320 h 347"/>
                    <a:gd name="T30" fmla="*/ 247 w 381"/>
                    <a:gd name="T31" fmla="*/ 336 h 347"/>
                    <a:gd name="T32" fmla="*/ 209 w 381"/>
                    <a:gd name="T33" fmla="*/ 341 h 347"/>
                    <a:gd name="T34" fmla="*/ 171 w 381"/>
                    <a:gd name="T35" fmla="*/ 341 h 347"/>
                    <a:gd name="T36" fmla="*/ 135 w 381"/>
                    <a:gd name="T37" fmla="*/ 336 h 347"/>
                    <a:gd name="T38" fmla="*/ 103 w 381"/>
                    <a:gd name="T39" fmla="*/ 320 h 347"/>
                    <a:gd name="T40" fmla="*/ 72 w 381"/>
                    <a:gd name="T41" fmla="*/ 301 h 347"/>
                    <a:gd name="T42" fmla="*/ 48 w 381"/>
                    <a:gd name="T43" fmla="*/ 275 h 347"/>
                    <a:gd name="T44" fmla="*/ 27 w 381"/>
                    <a:gd name="T45" fmla="*/ 246 h 347"/>
                    <a:gd name="T46" fmla="*/ 13 w 381"/>
                    <a:gd name="T47" fmla="*/ 212 h 347"/>
                    <a:gd name="T48" fmla="*/ 6 w 381"/>
                    <a:gd name="T49" fmla="*/ 176 h 347"/>
                    <a:gd name="T50" fmla="*/ 6 w 381"/>
                    <a:gd name="T51" fmla="*/ 138 h 347"/>
                    <a:gd name="T52" fmla="*/ 6 w 381"/>
                    <a:gd name="T53" fmla="*/ 119 h 347"/>
                    <a:gd name="T54" fmla="*/ 0 w 381"/>
                    <a:gd name="T55" fmla="*/ 137 h 347"/>
                    <a:gd name="T56" fmla="*/ 0 w 381"/>
                    <a:gd name="T57" fmla="*/ 176 h 347"/>
                    <a:gd name="T58" fmla="*/ 8 w 381"/>
                    <a:gd name="T59" fmla="*/ 214 h 347"/>
                    <a:gd name="T60" fmla="*/ 23 w 381"/>
                    <a:gd name="T61" fmla="*/ 248 h 347"/>
                    <a:gd name="T62" fmla="*/ 44 w 381"/>
                    <a:gd name="T63" fmla="*/ 279 h 347"/>
                    <a:gd name="T64" fmla="*/ 68 w 381"/>
                    <a:gd name="T65" fmla="*/ 303 h 347"/>
                    <a:gd name="T66" fmla="*/ 99 w 381"/>
                    <a:gd name="T67" fmla="*/ 324 h 347"/>
                    <a:gd name="T68" fmla="*/ 133 w 381"/>
                    <a:gd name="T69" fmla="*/ 339 h 347"/>
                    <a:gd name="T70" fmla="*/ 171 w 381"/>
                    <a:gd name="T71" fmla="*/ 347 h 347"/>
                    <a:gd name="T72" fmla="*/ 211 w 381"/>
                    <a:gd name="T73" fmla="*/ 347 h 347"/>
                    <a:gd name="T74" fmla="*/ 247 w 381"/>
                    <a:gd name="T75" fmla="*/ 339 h 347"/>
                    <a:gd name="T76" fmla="*/ 281 w 381"/>
                    <a:gd name="T77" fmla="*/ 324 h 347"/>
                    <a:gd name="T78" fmla="*/ 311 w 381"/>
                    <a:gd name="T79" fmla="*/ 303 h 347"/>
                    <a:gd name="T80" fmla="*/ 338 w 381"/>
                    <a:gd name="T81" fmla="*/ 279 h 347"/>
                    <a:gd name="T82" fmla="*/ 359 w 381"/>
                    <a:gd name="T83" fmla="*/ 248 h 347"/>
                    <a:gd name="T84" fmla="*/ 372 w 381"/>
                    <a:gd name="T85" fmla="*/ 214 h 347"/>
                    <a:gd name="T86" fmla="*/ 380 w 381"/>
                    <a:gd name="T87" fmla="*/ 176 h 3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81"/>
                    <a:gd name="T133" fmla="*/ 0 h 347"/>
                    <a:gd name="T134" fmla="*/ 381 w 381"/>
                    <a:gd name="T135" fmla="*/ 347 h 3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81" h="347">
                      <a:moveTo>
                        <a:pt x="381" y="157"/>
                      </a:moveTo>
                      <a:lnTo>
                        <a:pt x="380" y="133"/>
                      </a:lnTo>
                      <a:lnTo>
                        <a:pt x="376" y="110"/>
                      </a:lnTo>
                      <a:lnTo>
                        <a:pt x="368" y="87"/>
                      </a:lnTo>
                      <a:lnTo>
                        <a:pt x="359" y="66"/>
                      </a:lnTo>
                      <a:lnTo>
                        <a:pt x="347" y="47"/>
                      </a:lnTo>
                      <a:lnTo>
                        <a:pt x="332" y="30"/>
                      </a:lnTo>
                      <a:lnTo>
                        <a:pt x="317" y="13"/>
                      </a:lnTo>
                      <a:lnTo>
                        <a:pt x="298" y="0"/>
                      </a:lnTo>
                      <a:lnTo>
                        <a:pt x="298" y="2"/>
                      </a:lnTo>
                      <a:lnTo>
                        <a:pt x="296" y="4"/>
                      </a:lnTo>
                      <a:lnTo>
                        <a:pt x="313" y="17"/>
                      </a:lnTo>
                      <a:lnTo>
                        <a:pt x="328" y="32"/>
                      </a:lnTo>
                      <a:lnTo>
                        <a:pt x="344" y="49"/>
                      </a:lnTo>
                      <a:lnTo>
                        <a:pt x="355" y="68"/>
                      </a:lnTo>
                      <a:lnTo>
                        <a:pt x="364" y="89"/>
                      </a:lnTo>
                      <a:lnTo>
                        <a:pt x="370" y="112"/>
                      </a:lnTo>
                      <a:lnTo>
                        <a:pt x="376" y="133"/>
                      </a:lnTo>
                      <a:lnTo>
                        <a:pt x="376" y="157"/>
                      </a:lnTo>
                      <a:lnTo>
                        <a:pt x="376" y="176"/>
                      </a:lnTo>
                      <a:lnTo>
                        <a:pt x="372" y="195"/>
                      </a:lnTo>
                      <a:lnTo>
                        <a:pt x="368" y="212"/>
                      </a:lnTo>
                      <a:lnTo>
                        <a:pt x="363" y="229"/>
                      </a:lnTo>
                      <a:lnTo>
                        <a:pt x="355" y="246"/>
                      </a:lnTo>
                      <a:lnTo>
                        <a:pt x="345" y="262"/>
                      </a:lnTo>
                      <a:lnTo>
                        <a:pt x="334" y="275"/>
                      </a:lnTo>
                      <a:lnTo>
                        <a:pt x="323" y="288"/>
                      </a:lnTo>
                      <a:lnTo>
                        <a:pt x="309" y="301"/>
                      </a:lnTo>
                      <a:lnTo>
                        <a:pt x="294" y="311"/>
                      </a:lnTo>
                      <a:lnTo>
                        <a:pt x="279" y="320"/>
                      </a:lnTo>
                      <a:lnTo>
                        <a:pt x="264" y="328"/>
                      </a:lnTo>
                      <a:lnTo>
                        <a:pt x="247" y="336"/>
                      </a:lnTo>
                      <a:lnTo>
                        <a:pt x="228" y="339"/>
                      </a:lnTo>
                      <a:lnTo>
                        <a:pt x="209" y="341"/>
                      </a:lnTo>
                      <a:lnTo>
                        <a:pt x="190" y="343"/>
                      </a:lnTo>
                      <a:lnTo>
                        <a:pt x="171" y="341"/>
                      </a:lnTo>
                      <a:lnTo>
                        <a:pt x="154" y="339"/>
                      </a:lnTo>
                      <a:lnTo>
                        <a:pt x="135" y="336"/>
                      </a:lnTo>
                      <a:lnTo>
                        <a:pt x="118" y="328"/>
                      </a:lnTo>
                      <a:lnTo>
                        <a:pt x="103" y="320"/>
                      </a:lnTo>
                      <a:lnTo>
                        <a:pt x="87" y="311"/>
                      </a:lnTo>
                      <a:lnTo>
                        <a:pt x="72" y="301"/>
                      </a:lnTo>
                      <a:lnTo>
                        <a:pt x="59" y="288"/>
                      </a:lnTo>
                      <a:lnTo>
                        <a:pt x="48" y="275"/>
                      </a:lnTo>
                      <a:lnTo>
                        <a:pt x="36" y="262"/>
                      </a:lnTo>
                      <a:lnTo>
                        <a:pt x="27" y="246"/>
                      </a:lnTo>
                      <a:lnTo>
                        <a:pt x="19" y="229"/>
                      </a:lnTo>
                      <a:lnTo>
                        <a:pt x="13" y="212"/>
                      </a:lnTo>
                      <a:lnTo>
                        <a:pt x="8" y="195"/>
                      </a:lnTo>
                      <a:lnTo>
                        <a:pt x="6" y="176"/>
                      </a:lnTo>
                      <a:lnTo>
                        <a:pt x="4" y="157"/>
                      </a:lnTo>
                      <a:lnTo>
                        <a:pt x="6" y="138"/>
                      </a:lnTo>
                      <a:lnTo>
                        <a:pt x="8" y="119"/>
                      </a:lnTo>
                      <a:lnTo>
                        <a:pt x="6" y="119"/>
                      </a:lnTo>
                      <a:lnTo>
                        <a:pt x="4" y="118"/>
                      </a:lnTo>
                      <a:lnTo>
                        <a:pt x="0" y="137"/>
                      </a:lnTo>
                      <a:lnTo>
                        <a:pt x="0" y="157"/>
                      </a:lnTo>
                      <a:lnTo>
                        <a:pt x="0" y="176"/>
                      </a:lnTo>
                      <a:lnTo>
                        <a:pt x="4" y="195"/>
                      </a:lnTo>
                      <a:lnTo>
                        <a:pt x="8" y="214"/>
                      </a:lnTo>
                      <a:lnTo>
                        <a:pt x="15" y="231"/>
                      </a:lnTo>
                      <a:lnTo>
                        <a:pt x="23" y="248"/>
                      </a:lnTo>
                      <a:lnTo>
                        <a:pt x="32" y="264"/>
                      </a:lnTo>
                      <a:lnTo>
                        <a:pt x="44" y="279"/>
                      </a:lnTo>
                      <a:lnTo>
                        <a:pt x="55" y="292"/>
                      </a:lnTo>
                      <a:lnTo>
                        <a:pt x="68" y="303"/>
                      </a:lnTo>
                      <a:lnTo>
                        <a:pt x="84" y="315"/>
                      </a:lnTo>
                      <a:lnTo>
                        <a:pt x="99" y="324"/>
                      </a:lnTo>
                      <a:lnTo>
                        <a:pt x="116" y="332"/>
                      </a:lnTo>
                      <a:lnTo>
                        <a:pt x="133" y="339"/>
                      </a:lnTo>
                      <a:lnTo>
                        <a:pt x="152" y="343"/>
                      </a:lnTo>
                      <a:lnTo>
                        <a:pt x="171" y="347"/>
                      </a:lnTo>
                      <a:lnTo>
                        <a:pt x="190" y="347"/>
                      </a:lnTo>
                      <a:lnTo>
                        <a:pt x="211" y="347"/>
                      </a:lnTo>
                      <a:lnTo>
                        <a:pt x="230" y="343"/>
                      </a:lnTo>
                      <a:lnTo>
                        <a:pt x="247" y="339"/>
                      </a:lnTo>
                      <a:lnTo>
                        <a:pt x="264" y="332"/>
                      </a:lnTo>
                      <a:lnTo>
                        <a:pt x="281" y="324"/>
                      </a:lnTo>
                      <a:lnTo>
                        <a:pt x="298" y="315"/>
                      </a:lnTo>
                      <a:lnTo>
                        <a:pt x="311" y="303"/>
                      </a:lnTo>
                      <a:lnTo>
                        <a:pt x="325" y="292"/>
                      </a:lnTo>
                      <a:lnTo>
                        <a:pt x="338" y="279"/>
                      </a:lnTo>
                      <a:lnTo>
                        <a:pt x="349" y="264"/>
                      </a:lnTo>
                      <a:lnTo>
                        <a:pt x="359" y="248"/>
                      </a:lnTo>
                      <a:lnTo>
                        <a:pt x="366" y="231"/>
                      </a:lnTo>
                      <a:lnTo>
                        <a:pt x="372" y="214"/>
                      </a:lnTo>
                      <a:lnTo>
                        <a:pt x="378" y="195"/>
                      </a:lnTo>
                      <a:lnTo>
                        <a:pt x="380" y="176"/>
                      </a:lnTo>
                      <a:lnTo>
                        <a:pt x="381" y="157"/>
                      </a:lnTo>
                      <a:close/>
                    </a:path>
                  </a:pathLst>
                </a:custGeom>
                <a:solidFill>
                  <a:srgbClr val="D6D6E8"/>
                </a:solidFill>
                <a:ln w="9525">
                  <a:noFill/>
                  <a:round/>
                  <a:headEnd/>
                  <a:tailEnd/>
                </a:ln>
              </p:spPr>
              <p:txBody>
                <a:bodyPr/>
                <a:lstStyle/>
                <a:p>
                  <a:endParaRPr lang="en-US"/>
                </a:p>
              </p:txBody>
            </p:sp>
            <p:sp>
              <p:nvSpPr>
                <p:cNvPr id="22098" name="Freeform 677"/>
                <p:cNvSpPr>
                  <a:spLocks/>
                </p:cNvSpPr>
                <p:nvPr/>
              </p:nvSpPr>
              <p:spPr bwMode="auto">
                <a:xfrm>
                  <a:off x="1650" y="2117"/>
                  <a:ext cx="378" cy="343"/>
                </a:xfrm>
                <a:custGeom>
                  <a:avLst/>
                  <a:gdLst>
                    <a:gd name="T0" fmla="*/ 376 w 378"/>
                    <a:gd name="T1" fmla="*/ 131 h 343"/>
                    <a:gd name="T2" fmla="*/ 364 w 378"/>
                    <a:gd name="T3" fmla="*/ 87 h 343"/>
                    <a:gd name="T4" fmla="*/ 343 w 378"/>
                    <a:gd name="T5" fmla="*/ 47 h 343"/>
                    <a:gd name="T6" fmla="*/ 313 w 378"/>
                    <a:gd name="T7" fmla="*/ 13 h 343"/>
                    <a:gd name="T8" fmla="*/ 294 w 378"/>
                    <a:gd name="T9" fmla="*/ 2 h 343"/>
                    <a:gd name="T10" fmla="*/ 309 w 378"/>
                    <a:gd name="T11" fmla="*/ 17 h 343"/>
                    <a:gd name="T12" fmla="*/ 340 w 378"/>
                    <a:gd name="T13" fmla="*/ 49 h 343"/>
                    <a:gd name="T14" fmla="*/ 361 w 378"/>
                    <a:gd name="T15" fmla="*/ 89 h 343"/>
                    <a:gd name="T16" fmla="*/ 370 w 378"/>
                    <a:gd name="T17" fmla="*/ 133 h 343"/>
                    <a:gd name="T18" fmla="*/ 372 w 378"/>
                    <a:gd name="T19" fmla="*/ 174 h 343"/>
                    <a:gd name="T20" fmla="*/ 364 w 378"/>
                    <a:gd name="T21" fmla="*/ 210 h 343"/>
                    <a:gd name="T22" fmla="*/ 351 w 378"/>
                    <a:gd name="T23" fmla="*/ 243 h 343"/>
                    <a:gd name="T24" fmla="*/ 330 w 378"/>
                    <a:gd name="T25" fmla="*/ 271 h 343"/>
                    <a:gd name="T26" fmla="*/ 306 w 378"/>
                    <a:gd name="T27" fmla="*/ 298 h 343"/>
                    <a:gd name="T28" fmla="*/ 277 w 378"/>
                    <a:gd name="T29" fmla="*/ 317 h 343"/>
                    <a:gd name="T30" fmla="*/ 243 w 378"/>
                    <a:gd name="T31" fmla="*/ 330 h 343"/>
                    <a:gd name="T32" fmla="*/ 207 w 378"/>
                    <a:gd name="T33" fmla="*/ 337 h 343"/>
                    <a:gd name="T34" fmla="*/ 169 w 378"/>
                    <a:gd name="T35" fmla="*/ 337 h 343"/>
                    <a:gd name="T36" fmla="*/ 135 w 378"/>
                    <a:gd name="T37" fmla="*/ 330 h 343"/>
                    <a:gd name="T38" fmla="*/ 101 w 378"/>
                    <a:gd name="T39" fmla="*/ 317 h 343"/>
                    <a:gd name="T40" fmla="*/ 72 w 378"/>
                    <a:gd name="T41" fmla="*/ 298 h 343"/>
                    <a:gd name="T42" fmla="*/ 48 w 378"/>
                    <a:gd name="T43" fmla="*/ 271 h 343"/>
                    <a:gd name="T44" fmla="*/ 27 w 378"/>
                    <a:gd name="T45" fmla="*/ 243 h 343"/>
                    <a:gd name="T46" fmla="*/ 13 w 378"/>
                    <a:gd name="T47" fmla="*/ 210 h 343"/>
                    <a:gd name="T48" fmla="*/ 6 w 378"/>
                    <a:gd name="T49" fmla="*/ 174 h 343"/>
                    <a:gd name="T50" fmla="*/ 6 w 378"/>
                    <a:gd name="T51" fmla="*/ 136 h 343"/>
                    <a:gd name="T52" fmla="*/ 6 w 378"/>
                    <a:gd name="T53" fmla="*/ 117 h 343"/>
                    <a:gd name="T54" fmla="*/ 2 w 378"/>
                    <a:gd name="T55" fmla="*/ 136 h 343"/>
                    <a:gd name="T56" fmla="*/ 2 w 378"/>
                    <a:gd name="T57" fmla="*/ 174 h 343"/>
                    <a:gd name="T58" fmla="*/ 10 w 378"/>
                    <a:gd name="T59" fmla="*/ 210 h 343"/>
                    <a:gd name="T60" fmla="*/ 23 w 378"/>
                    <a:gd name="T61" fmla="*/ 244 h 343"/>
                    <a:gd name="T62" fmla="*/ 44 w 378"/>
                    <a:gd name="T63" fmla="*/ 275 h 343"/>
                    <a:gd name="T64" fmla="*/ 68 w 378"/>
                    <a:gd name="T65" fmla="*/ 299 h 343"/>
                    <a:gd name="T66" fmla="*/ 99 w 378"/>
                    <a:gd name="T67" fmla="*/ 320 h 343"/>
                    <a:gd name="T68" fmla="*/ 133 w 378"/>
                    <a:gd name="T69" fmla="*/ 335 h 343"/>
                    <a:gd name="T70" fmla="*/ 169 w 378"/>
                    <a:gd name="T71" fmla="*/ 343 h 343"/>
                    <a:gd name="T72" fmla="*/ 209 w 378"/>
                    <a:gd name="T73" fmla="*/ 343 h 343"/>
                    <a:gd name="T74" fmla="*/ 245 w 378"/>
                    <a:gd name="T75" fmla="*/ 335 h 343"/>
                    <a:gd name="T76" fmla="*/ 279 w 378"/>
                    <a:gd name="T77" fmla="*/ 320 h 343"/>
                    <a:gd name="T78" fmla="*/ 309 w 378"/>
                    <a:gd name="T79" fmla="*/ 299 h 343"/>
                    <a:gd name="T80" fmla="*/ 334 w 378"/>
                    <a:gd name="T81" fmla="*/ 275 h 343"/>
                    <a:gd name="T82" fmla="*/ 355 w 378"/>
                    <a:gd name="T83" fmla="*/ 244 h 343"/>
                    <a:gd name="T84" fmla="*/ 368 w 378"/>
                    <a:gd name="T85" fmla="*/ 210 h 343"/>
                    <a:gd name="T86" fmla="*/ 376 w 378"/>
                    <a:gd name="T87" fmla="*/ 174 h 3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8"/>
                    <a:gd name="T133" fmla="*/ 0 h 343"/>
                    <a:gd name="T134" fmla="*/ 378 w 378"/>
                    <a:gd name="T135" fmla="*/ 343 h 3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8" h="343">
                      <a:moveTo>
                        <a:pt x="378" y="155"/>
                      </a:moveTo>
                      <a:lnTo>
                        <a:pt x="376" y="131"/>
                      </a:lnTo>
                      <a:lnTo>
                        <a:pt x="372" y="108"/>
                      </a:lnTo>
                      <a:lnTo>
                        <a:pt x="364" y="87"/>
                      </a:lnTo>
                      <a:lnTo>
                        <a:pt x="355" y="66"/>
                      </a:lnTo>
                      <a:lnTo>
                        <a:pt x="343" y="47"/>
                      </a:lnTo>
                      <a:lnTo>
                        <a:pt x="328" y="30"/>
                      </a:lnTo>
                      <a:lnTo>
                        <a:pt x="313" y="13"/>
                      </a:lnTo>
                      <a:lnTo>
                        <a:pt x="296" y="0"/>
                      </a:lnTo>
                      <a:lnTo>
                        <a:pt x="294" y="2"/>
                      </a:lnTo>
                      <a:lnTo>
                        <a:pt x="292" y="4"/>
                      </a:lnTo>
                      <a:lnTo>
                        <a:pt x="309" y="17"/>
                      </a:lnTo>
                      <a:lnTo>
                        <a:pt x="324" y="32"/>
                      </a:lnTo>
                      <a:lnTo>
                        <a:pt x="340" y="49"/>
                      </a:lnTo>
                      <a:lnTo>
                        <a:pt x="351" y="68"/>
                      </a:lnTo>
                      <a:lnTo>
                        <a:pt x="361" y="89"/>
                      </a:lnTo>
                      <a:lnTo>
                        <a:pt x="366" y="110"/>
                      </a:lnTo>
                      <a:lnTo>
                        <a:pt x="370" y="133"/>
                      </a:lnTo>
                      <a:lnTo>
                        <a:pt x="372" y="155"/>
                      </a:lnTo>
                      <a:lnTo>
                        <a:pt x="372" y="174"/>
                      </a:lnTo>
                      <a:lnTo>
                        <a:pt x="368" y="191"/>
                      </a:lnTo>
                      <a:lnTo>
                        <a:pt x="364" y="210"/>
                      </a:lnTo>
                      <a:lnTo>
                        <a:pt x="359" y="227"/>
                      </a:lnTo>
                      <a:lnTo>
                        <a:pt x="351" y="243"/>
                      </a:lnTo>
                      <a:lnTo>
                        <a:pt x="342" y="258"/>
                      </a:lnTo>
                      <a:lnTo>
                        <a:pt x="330" y="271"/>
                      </a:lnTo>
                      <a:lnTo>
                        <a:pt x="319" y="284"/>
                      </a:lnTo>
                      <a:lnTo>
                        <a:pt x="306" y="298"/>
                      </a:lnTo>
                      <a:lnTo>
                        <a:pt x="292" y="307"/>
                      </a:lnTo>
                      <a:lnTo>
                        <a:pt x="277" y="317"/>
                      </a:lnTo>
                      <a:lnTo>
                        <a:pt x="260" y="324"/>
                      </a:lnTo>
                      <a:lnTo>
                        <a:pt x="243" y="330"/>
                      </a:lnTo>
                      <a:lnTo>
                        <a:pt x="226" y="335"/>
                      </a:lnTo>
                      <a:lnTo>
                        <a:pt x="207" y="337"/>
                      </a:lnTo>
                      <a:lnTo>
                        <a:pt x="188" y="339"/>
                      </a:lnTo>
                      <a:lnTo>
                        <a:pt x="169" y="337"/>
                      </a:lnTo>
                      <a:lnTo>
                        <a:pt x="152" y="335"/>
                      </a:lnTo>
                      <a:lnTo>
                        <a:pt x="135" y="330"/>
                      </a:lnTo>
                      <a:lnTo>
                        <a:pt x="118" y="324"/>
                      </a:lnTo>
                      <a:lnTo>
                        <a:pt x="101" y="317"/>
                      </a:lnTo>
                      <a:lnTo>
                        <a:pt x="85" y="307"/>
                      </a:lnTo>
                      <a:lnTo>
                        <a:pt x="72" y="298"/>
                      </a:lnTo>
                      <a:lnTo>
                        <a:pt x="59" y="284"/>
                      </a:lnTo>
                      <a:lnTo>
                        <a:pt x="48" y="271"/>
                      </a:lnTo>
                      <a:lnTo>
                        <a:pt x="36" y="258"/>
                      </a:lnTo>
                      <a:lnTo>
                        <a:pt x="27" y="243"/>
                      </a:lnTo>
                      <a:lnTo>
                        <a:pt x="19" y="227"/>
                      </a:lnTo>
                      <a:lnTo>
                        <a:pt x="13" y="210"/>
                      </a:lnTo>
                      <a:lnTo>
                        <a:pt x="8" y="191"/>
                      </a:lnTo>
                      <a:lnTo>
                        <a:pt x="6" y="174"/>
                      </a:lnTo>
                      <a:lnTo>
                        <a:pt x="6" y="155"/>
                      </a:lnTo>
                      <a:lnTo>
                        <a:pt x="6" y="136"/>
                      </a:lnTo>
                      <a:lnTo>
                        <a:pt x="10" y="117"/>
                      </a:lnTo>
                      <a:lnTo>
                        <a:pt x="6" y="117"/>
                      </a:lnTo>
                      <a:lnTo>
                        <a:pt x="4" y="117"/>
                      </a:lnTo>
                      <a:lnTo>
                        <a:pt x="2" y="136"/>
                      </a:lnTo>
                      <a:lnTo>
                        <a:pt x="0" y="155"/>
                      </a:lnTo>
                      <a:lnTo>
                        <a:pt x="2" y="174"/>
                      </a:lnTo>
                      <a:lnTo>
                        <a:pt x="4" y="193"/>
                      </a:lnTo>
                      <a:lnTo>
                        <a:pt x="10" y="210"/>
                      </a:lnTo>
                      <a:lnTo>
                        <a:pt x="15" y="229"/>
                      </a:lnTo>
                      <a:lnTo>
                        <a:pt x="23" y="244"/>
                      </a:lnTo>
                      <a:lnTo>
                        <a:pt x="32" y="260"/>
                      </a:lnTo>
                      <a:lnTo>
                        <a:pt x="44" y="275"/>
                      </a:lnTo>
                      <a:lnTo>
                        <a:pt x="55" y="288"/>
                      </a:lnTo>
                      <a:lnTo>
                        <a:pt x="68" y="299"/>
                      </a:lnTo>
                      <a:lnTo>
                        <a:pt x="84" y="311"/>
                      </a:lnTo>
                      <a:lnTo>
                        <a:pt x="99" y="320"/>
                      </a:lnTo>
                      <a:lnTo>
                        <a:pt x="116" y="328"/>
                      </a:lnTo>
                      <a:lnTo>
                        <a:pt x="133" y="335"/>
                      </a:lnTo>
                      <a:lnTo>
                        <a:pt x="150" y="339"/>
                      </a:lnTo>
                      <a:lnTo>
                        <a:pt x="169" y="343"/>
                      </a:lnTo>
                      <a:lnTo>
                        <a:pt x="188" y="343"/>
                      </a:lnTo>
                      <a:lnTo>
                        <a:pt x="209" y="343"/>
                      </a:lnTo>
                      <a:lnTo>
                        <a:pt x="226" y="339"/>
                      </a:lnTo>
                      <a:lnTo>
                        <a:pt x="245" y="335"/>
                      </a:lnTo>
                      <a:lnTo>
                        <a:pt x="262" y="328"/>
                      </a:lnTo>
                      <a:lnTo>
                        <a:pt x="279" y="320"/>
                      </a:lnTo>
                      <a:lnTo>
                        <a:pt x="294" y="311"/>
                      </a:lnTo>
                      <a:lnTo>
                        <a:pt x="309" y="299"/>
                      </a:lnTo>
                      <a:lnTo>
                        <a:pt x="323" y="288"/>
                      </a:lnTo>
                      <a:lnTo>
                        <a:pt x="334" y="275"/>
                      </a:lnTo>
                      <a:lnTo>
                        <a:pt x="345" y="260"/>
                      </a:lnTo>
                      <a:lnTo>
                        <a:pt x="355" y="244"/>
                      </a:lnTo>
                      <a:lnTo>
                        <a:pt x="362" y="229"/>
                      </a:lnTo>
                      <a:lnTo>
                        <a:pt x="368" y="210"/>
                      </a:lnTo>
                      <a:lnTo>
                        <a:pt x="374" y="193"/>
                      </a:lnTo>
                      <a:lnTo>
                        <a:pt x="376" y="174"/>
                      </a:lnTo>
                      <a:lnTo>
                        <a:pt x="378" y="155"/>
                      </a:lnTo>
                      <a:close/>
                    </a:path>
                  </a:pathLst>
                </a:custGeom>
                <a:solidFill>
                  <a:srgbClr val="D6D6E8"/>
                </a:solidFill>
                <a:ln w="9525">
                  <a:noFill/>
                  <a:round/>
                  <a:headEnd/>
                  <a:tailEnd/>
                </a:ln>
              </p:spPr>
              <p:txBody>
                <a:bodyPr/>
                <a:lstStyle/>
                <a:p>
                  <a:endParaRPr lang="en-US"/>
                </a:p>
              </p:txBody>
            </p:sp>
            <p:sp>
              <p:nvSpPr>
                <p:cNvPr id="22099" name="Freeform 678"/>
                <p:cNvSpPr>
                  <a:spLocks/>
                </p:cNvSpPr>
                <p:nvPr/>
              </p:nvSpPr>
              <p:spPr bwMode="auto">
                <a:xfrm>
                  <a:off x="1652" y="2119"/>
                  <a:ext cx="372" cy="339"/>
                </a:xfrm>
                <a:custGeom>
                  <a:avLst/>
                  <a:gdLst>
                    <a:gd name="T0" fmla="*/ 372 w 372"/>
                    <a:gd name="T1" fmla="*/ 129 h 339"/>
                    <a:gd name="T2" fmla="*/ 360 w 372"/>
                    <a:gd name="T3" fmla="*/ 85 h 339"/>
                    <a:gd name="T4" fmla="*/ 340 w 372"/>
                    <a:gd name="T5" fmla="*/ 45 h 339"/>
                    <a:gd name="T6" fmla="*/ 309 w 372"/>
                    <a:gd name="T7" fmla="*/ 13 h 339"/>
                    <a:gd name="T8" fmla="*/ 290 w 372"/>
                    <a:gd name="T9" fmla="*/ 2 h 339"/>
                    <a:gd name="T10" fmla="*/ 305 w 372"/>
                    <a:gd name="T11" fmla="*/ 17 h 339"/>
                    <a:gd name="T12" fmla="*/ 336 w 372"/>
                    <a:gd name="T13" fmla="*/ 49 h 339"/>
                    <a:gd name="T14" fmla="*/ 355 w 372"/>
                    <a:gd name="T15" fmla="*/ 87 h 339"/>
                    <a:gd name="T16" fmla="*/ 366 w 372"/>
                    <a:gd name="T17" fmla="*/ 131 h 339"/>
                    <a:gd name="T18" fmla="*/ 368 w 372"/>
                    <a:gd name="T19" fmla="*/ 172 h 339"/>
                    <a:gd name="T20" fmla="*/ 360 w 372"/>
                    <a:gd name="T21" fmla="*/ 206 h 339"/>
                    <a:gd name="T22" fmla="*/ 345 w 372"/>
                    <a:gd name="T23" fmla="*/ 239 h 339"/>
                    <a:gd name="T24" fmla="*/ 326 w 372"/>
                    <a:gd name="T25" fmla="*/ 269 h 339"/>
                    <a:gd name="T26" fmla="*/ 302 w 372"/>
                    <a:gd name="T27" fmla="*/ 294 h 339"/>
                    <a:gd name="T28" fmla="*/ 273 w 372"/>
                    <a:gd name="T29" fmla="*/ 313 h 339"/>
                    <a:gd name="T30" fmla="*/ 241 w 372"/>
                    <a:gd name="T31" fmla="*/ 326 h 339"/>
                    <a:gd name="T32" fmla="*/ 205 w 372"/>
                    <a:gd name="T33" fmla="*/ 333 h 339"/>
                    <a:gd name="T34" fmla="*/ 169 w 372"/>
                    <a:gd name="T35" fmla="*/ 333 h 339"/>
                    <a:gd name="T36" fmla="*/ 133 w 372"/>
                    <a:gd name="T37" fmla="*/ 326 h 339"/>
                    <a:gd name="T38" fmla="*/ 101 w 372"/>
                    <a:gd name="T39" fmla="*/ 313 h 339"/>
                    <a:gd name="T40" fmla="*/ 72 w 372"/>
                    <a:gd name="T41" fmla="*/ 294 h 339"/>
                    <a:gd name="T42" fmla="*/ 47 w 372"/>
                    <a:gd name="T43" fmla="*/ 269 h 339"/>
                    <a:gd name="T44" fmla="*/ 27 w 372"/>
                    <a:gd name="T45" fmla="*/ 239 h 339"/>
                    <a:gd name="T46" fmla="*/ 13 w 372"/>
                    <a:gd name="T47" fmla="*/ 206 h 339"/>
                    <a:gd name="T48" fmla="*/ 6 w 372"/>
                    <a:gd name="T49" fmla="*/ 172 h 339"/>
                    <a:gd name="T50" fmla="*/ 6 w 372"/>
                    <a:gd name="T51" fmla="*/ 134 h 339"/>
                    <a:gd name="T52" fmla="*/ 8 w 372"/>
                    <a:gd name="T53" fmla="*/ 115 h 339"/>
                    <a:gd name="T54" fmla="*/ 2 w 372"/>
                    <a:gd name="T55" fmla="*/ 134 h 339"/>
                    <a:gd name="T56" fmla="*/ 2 w 372"/>
                    <a:gd name="T57" fmla="*/ 172 h 339"/>
                    <a:gd name="T58" fmla="*/ 9 w 372"/>
                    <a:gd name="T59" fmla="*/ 208 h 339"/>
                    <a:gd name="T60" fmla="*/ 23 w 372"/>
                    <a:gd name="T61" fmla="*/ 242 h 339"/>
                    <a:gd name="T62" fmla="*/ 44 w 372"/>
                    <a:gd name="T63" fmla="*/ 271 h 339"/>
                    <a:gd name="T64" fmla="*/ 68 w 372"/>
                    <a:gd name="T65" fmla="*/ 297 h 339"/>
                    <a:gd name="T66" fmla="*/ 99 w 372"/>
                    <a:gd name="T67" fmla="*/ 316 h 339"/>
                    <a:gd name="T68" fmla="*/ 131 w 372"/>
                    <a:gd name="T69" fmla="*/ 332 h 339"/>
                    <a:gd name="T70" fmla="*/ 167 w 372"/>
                    <a:gd name="T71" fmla="*/ 337 h 339"/>
                    <a:gd name="T72" fmla="*/ 205 w 372"/>
                    <a:gd name="T73" fmla="*/ 337 h 339"/>
                    <a:gd name="T74" fmla="*/ 243 w 372"/>
                    <a:gd name="T75" fmla="*/ 332 h 339"/>
                    <a:gd name="T76" fmla="*/ 275 w 372"/>
                    <a:gd name="T77" fmla="*/ 316 h 339"/>
                    <a:gd name="T78" fmla="*/ 305 w 372"/>
                    <a:gd name="T79" fmla="*/ 297 h 339"/>
                    <a:gd name="T80" fmla="*/ 330 w 372"/>
                    <a:gd name="T81" fmla="*/ 271 h 339"/>
                    <a:gd name="T82" fmla="*/ 351 w 372"/>
                    <a:gd name="T83" fmla="*/ 242 h 339"/>
                    <a:gd name="T84" fmla="*/ 364 w 372"/>
                    <a:gd name="T85" fmla="*/ 208 h 339"/>
                    <a:gd name="T86" fmla="*/ 372 w 372"/>
                    <a:gd name="T87" fmla="*/ 172 h 3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2"/>
                    <a:gd name="T133" fmla="*/ 0 h 339"/>
                    <a:gd name="T134" fmla="*/ 372 w 372"/>
                    <a:gd name="T135" fmla="*/ 339 h 3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2" h="339">
                      <a:moveTo>
                        <a:pt x="372" y="153"/>
                      </a:moveTo>
                      <a:lnTo>
                        <a:pt x="372" y="129"/>
                      </a:lnTo>
                      <a:lnTo>
                        <a:pt x="366" y="108"/>
                      </a:lnTo>
                      <a:lnTo>
                        <a:pt x="360" y="85"/>
                      </a:lnTo>
                      <a:lnTo>
                        <a:pt x="351" y="64"/>
                      </a:lnTo>
                      <a:lnTo>
                        <a:pt x="340" y="45"/>
                      </a:lnTo>
                      <a:lnTo>
                        <a:pt x="324" y="28"/>
                      </a:lnTo>
                      <a:lnTo>
                        <a:pt x="309" y="13"/>
                      </a:lnTo>
                      <a:lnTo>
                        <a:pt x="292" y="0"/>
                      </a:lnTo>
                      <a:lnTo>
                        <a:pt x="290" y="2"/>
                      </a:lnTo>
                      <a:lnTo>
                        <a:pt x="288" y="4"/>
                      </a:lnTo>
                      <a:lnTo>
                        <a:pt x="305" y="17"/>
                      </a:lnTo>
                      <a:lnTo>
                        <a:pt x="322" y="32"/>
                      </a:lnTo>
                      <a:lnTo>
                        <a:pt x="336" y="49"/>
                      </a:lnTo>
                      <a:lnTo>
                        <a:pt x="347" y="68"/>
                      </a:lnTo>
                      <a:lnTo>
                        <a:pt x="355" y="87"/>
                      </a:lnTo>
                      <a:lnTo>
                        <a:pt x="362" y="108"/>
                      </a:lnTo>
                      <a:lnTo>
                        <a:pt x="366" y="131"/>
                      </a:lnTo>
                      <a:lnTo>
                        <a:pt x="368" y="153"/>
                      </a:lnTo>
                      <a:lnTo>
                        <a:pt x="368" y="172"/>
                      </a:lnTo>
                      <a:lnTo>
                        <a:pt x="364" y="189"/>
                      </a:lnTo>
                      <a:lnTo>
                        <a:pt x="360" y="206"/>
                      </a:lnTo>
                      <a:lnTo>
                        <a:pt x="353" y="224"/>
                      </a:lnTo>
                      <a:lnTo>
                        <a:pt x="345" y="239"/>
                      </a:lnTo>
                      <a:lnTo>
                        <a:pt x="338" y="254"/>
                      </a:lnTo>
                      <a:lnTo>
                        <a:pt x="326" y="269"/>
                      </a:lnTo>
                      <a:lnTo>
                        <a:pt x="315" y="282"/>
                      </a:lnTo>
                      <a:lnTo>
                        <a:pt x="302" y="294"/>
                      </a:lnTo>
                      <a:lnTo>
                        <a:pt x="288" y="303"/>
                      </a:lnTo>
                      <a:lnTo>
                        <a:pt x="273" y="313"/>
                      </a:lnTo>
                      <a:lnTo>
                        <a:pt x="258" y="320"/>
                      </a:lnTo>
                      <a:lnTo>
                        <a:pt x="241" y="326"/>
                      </a:lnTo>
                      <a:lnTo>
                        <a:pt x="224" y="332"/>
                      </a:lnTo>
                      <a:lnTo>
                        <a:pt x="205" y="333"/>
                      </a:lnTo>
                      <a:lnTo>
                        <a:pt x="186" y="335"/>
                      </a:lnTo>
                      <a:lnTo>
                        <a:pt x="169" y="333"/>
                      </a:lnTo>
                      <a:lnTo>
                        <a:pt x="150" y="332"/>
                      </a:lnTo>
                      <a:lnTo>
                        <a:pt x="133" y="326"/>
                      </a:lnTo>
                      <a:lnTo>
                        <a:pt x="116" y="320"/>
                      </a:lnTo>
                      <a:lnTo>
                        <a:pt x="101" y="313"/>
                      </a:lnTo>
                      <a:lnTo>
                        <a:pt x="85" y="303"/>
                      </a:lnTo>
                      <a:lnTo>
                        <a:pt x="72" y="294"/>
                      </a:lnTo>
                      <a:lnTo>
                        <a:pt x="59" y="282"/>
                      </a:lnTo>
                      <a:lnTo>
                        <a:pt x="47" y="269"/>
                      </a:lnTo>
                      <a:lnTo>
                        <a:pt x="36" y="254"/>
                      </a:lnTo>
                      <a:lnTo>
                        <a:pt x="27" y="239"/>
                      </a:lnTo>
                      <a:lnTo>
                        <a:pt x="19" y="224"/>
                      </a:lnTo>
                      <a:lnTo>
                        <a:pt x="13" y="206"/>
                      </a:lnTo>
                      <a:lnTo>
                        <a:pt x="9" y="189"/>
                      </a:lnTo>
                      <a:lnTo>
                        <a:pt x="6" y="172"/>
                      </a:lnTo>
                      <a:lnTo>
                        <a:pt x="6" y="153"/>
                      </a:lnTo>
                      <a:lnTo>
                        <a:pt x="6" y="134"/>
                      </a:lnTo>
                      <a:lnTo>
                        <a:pt x="9" y="115"/>
                      </a:lnTo>
                      <a:lnTo>
                        <a:pt x="8" y="115"/>
                      </a:lnTo>
                      <a:lnTo>
                        <a:pt x="4" y="115"/>
                      </a:lnTo>
                      <a:lnTo>
                        <a:pt x="2" y="134"/>
                      </a:lnTo>
                      <a:lnTo>
                        <a:pt x="0" y="153"/>
                      </a:lnTo>
                      <a:lnTo>
                        <a:pt x="2" y="172"/>
                      </a:lnTo>
                      <a:lnTo>
                        <a:pt x="4" y="191"/>
                      </a:lnTo>
                      <a:lnTo>
                        <a:pt x="9" y="208"/>
                      </a:lnTo>
                      <a:lnTo>
                        <a:pt x="15" y="225"/>
                      </a:lnTo>
                      <a:lnTo>
                        <a:pt x="23" y="242"/>
                      </a:lnTo>
                      <a:lnTo>
                        <a:pt x="32" y="258"/>
                      </a:lnTo>
                      <a:lnTo>
                        <a:pt x="44" y="271"/>
                      </a:lnTo>
                      <a:lnTo>
                        <a:pt x="55" y="284"/>
                      </a:lnTo>
                      <a:lnTo>
                        <a:pt x="68" y="297"/>
                      </a:lnTo>
                      <a:lnTo>
                        <a:pt x="83" y="307"/>
                      </a:lnTo>
                      <a:lnTo>
                        <a:pt x="99" y="316"/>
                      </a:lnTo>
                      <a:lnTo>
                        <a:pt x="114" y="324"/>
                      </a:lnTo>
                      <a:lnTo>
                        <a:pt x="131" y="332"/>
                      </a:lnTo>
                      <a:lnTo>
                        <a:pt x="150" y="335"/>
                      </a:lnTo>
                      <a:lnTo>
                        <a:pt x="167" y="337"/>
                      </a:lnTo>
                      <a:lnTo>
                        <a:pt x="186" y="339"/>
                      </a:lnTo>
                      <a:lnTo>
                        <a:pt x="205" y="337"/>
                      </a:lnTo>
                      <a:lnTo>
                        <a:pt x="224" y="335"/>
                      </a:lnTo>
                      <a:lnTo>
                        <a:pt x="243" y="332"/>
                      </a:lnTo>
                      <a:lnTo>
                        <a:pt x="260" y="324"/>
                      </a:lnTo>
                      <a:lnTo>
                        <a:pt x="275" y="316"/>
                      </a:lnTo>
                      <a:lnTo>
                        <a:pt x="290" y="307"/>
                      </a:lnTo>
                      <a:lnTo>
                        <a:pt x="305" y="297"/>
                      </a:lnTo>
                      <a:lnTo>
                        <a:pt x="319" y="284"/>
                      </a:lnTo>
                      <a:lnTo>
                        <a:pt x="330" y="271"/>
                      </a:lnTo>
                      <a:lnTo>
                        <a:pt x="341" y="258"/>
                      </a:lnTo>
                      <a:lnTo>
                        <a:pt x="351" y="242"/>
                      </a:lnTo>
                      <a:lnTo>
                        <a:pt x="359" y="225"/>
                      </a:lnTo>
                      <a:lnTo>
                        <a:pt x="364" y="208"/>
                      </a:lnTo>
                      <a:lnTo>
                        <a:pt x="368" y="191"/>
                      </a:lnTo>
                      <a:lnTo>
                        <a:pt x="372" y="172"/>
                      </a:lnTo>
                      <a:lnTo>
                        <a:pt x="372" y="153"/>
                      </a:lnTo>
                      <a:close/>
                    </a:path>
                  </a:pathLst>
                </a:custGeom>
                <a:solidFill>
                  <a:srgbClr val="D6D6E8"/>
                </a:solidFill>
                <a:ln w="9525">
                  <a:noFill/>
                  <a:round/>
                  <a:headEnd/>
                  <a:tailEnd/>
                </a:ln>
              </p:spPr>
              <p:txBody>
                <a:bodyPr/>
                <a:lstStyle/>
                <a:p>
                  <a:endParaRPr lang="en-US"/>
                </a:p>
              </p:txBody>
            </p:sp>
            <p:sp>
              <p:nvSpPr>
                <p:cNvPr id="22100" name="Freeform 679"/>
                <p:cNvSpPr>
                  <a:spLocks/>
                </p:cNvSpPr>
                <p:nvPr/>
              </p:nvSpPr>
              <p:spPr bwMode="auto">
                <a:xfrm>
                  <a:off x="1656" y="2121"/>
                  <a:ext cx="366" cy="335"/>
                </a:xfrm>
                <a:custGeom>
                  <a:avLst/>
                  <a:gdLst>
                    <a:gd name="T0" fmla="*/ 364 w 366"/>
                    <a:gd name="T1" fmla="*/ 129 h 335"/>
                    <a:gd name="T2" fmla="*/ 355 w 366"/>
                    <a:gd name="T3" fmla="*/ 85 h 335"/>
                    <a:gd name="T4" fmla="*/ 334 w 366"/>
                    <a:gd name="T5" fmla="*/ 45 h 335"/>
                    <a:gd name="T6" fmla="*/ 303 w 366"/>
                    <a:gd name="T7" fmla="*/ 13 h 335"/>
                    <a:gd name="T8" fmla="*/ 284 w 366"/>
                    <a:gd name="T9" fmla="*/ 2 h 335"/>
                    <a:gd name="T10" fmla="*/ 301 w 366"/>
                    <a:gd name="T11" fmla="*/ 17 h 335"/>
                    <a:gd name="T12" fmla="*/ 330 w 366"/>
                    <a:gd name="T13" fmla="*/ 49 h 335"/>
                    <a:gd name="T14" fmla="*/ 349 w 366"/>
                    <a:gd name="T15" fmla="*/ 85 h 335"/>
                    <a:gd name="T16" fmla="*/ 360 w 366"/>
                    <a:gd name="T17" fmla="*/ 129 h 335"/>
                    <a:gd name="T18" fmla="*/ 360 w 366"/>
                    <a:gd name="T19" fmla="*/ 170 h 335"/>
                    <a:gd name="T20" fmla="*/ 355 w 366"/>
                    <a:gd name="T21" fmla="*/ 204 h 335"/>
                    <a:gd name="T22" fmla="*/ 339 w 366"/>
                    <a:gd name="T23" fmla="*/ 237 h 335"/>
                    <a:gd name="T24" fmla="*/ 320 w 366"/>
                    <a:gd name="T25" fmla="*/ 265 h 335"/>
                    <a:gd name="T26" fmla="*/ 296 w 366"/>
                    <a:gd name="T27" fmla="*/ 290 h 335"/>
                    <a:gd name="T28" fmla="*/ 267 w 366"/>
                    <a:gd name="T29" fmla="*/ 309 h 335"/>
                    <a:gd name="T30" fmla="*/ 235 w 366"/>
                    <a:gd name="T31" fmla="*/ 322 h 335"/>
                    <a:gd name="T32" fmla="*/ 201 w 366"/>
                    <a:gd name="T33" fmla="*/ 330 h 335"/>
                    <a:gd name="T34" fmla="*/ 165 w 366"/>
                    <a:gd name="T35" fmla="*/ 330 h 335"/>
                    <a:gd name="T36" fmla="*/ 129 w 366"/>
                    <a:gd name="T37" fmla="*/ 322 h 335"/>
                    <a:gd name="T38" fmla="*/ 97 w 366"/>
                    <a:gd name="T39" fmla="*/ 309 h 335"/>
                    <a:gd name="T40" fmla="*/ 68 w 366"/>
                    <a:gd name="T41" fmla="*/ 290 h 335"/>
                    <a:gd name="T42" fmla="*/ 43 w 366"/>
                    <a:gd name="T43" fmla="*/ 265 h 335"/>
                    <a:gd name="T44" fmla="*/ 24 w 366"/>
                    <a:gd name="T45" fmla="*/ 237 h 335"/>
                    <a:gd name="T46" fmla="*/ 11 w 366"/>
                    <a:gd name="T47" fmla="*/ 204 h 335"/>
                    <a:gd name="T48" fmla="*/ 4 w 366"/>
                    <a:gd name="T49" fmla="*/ 170 h 335"/>
                    <a:gd name="T50" fmla="*/ 4 w 366"/>
                    <a:gd name="T51" fmla="*/ 132 h 335"/>
                    <a:gd name="T52" fmla="*/ 5 w 366"/>
                    <a:gd name="T53" fmla="*/ 113 h 335"/>
                    <a:gd name="T54" fmla="*/ 0 w 366"/>
                    <a:gd name="T55" fmla="*/ 132 h 335"/>
                    <a:gd name="T56" fmla="*/ 0 w 366"/>
                    <a:gd name="T57" fmla="*/ 170 h 335"/>
                    <a:gd name="T58" fmla="*/ 7 w 366"/>
                    <a:gd name="T59" fmla="*/ 206 h 335"/>
                    <a:gd name="T60" fmla="*/ 21 w 366"/>
                    <a:gd name="T61" fmla="*/ 239 h 335"/>
                    <a:gd name="T62" fmla="*/ 42 w 366"/>
                    <a:gd name="T63" fmla="*/ 267 h 335"/>
                    <a:gd name="T64" fmla="*/ 66 w 366"/>
                    <a:gd name="T65" fmla="*/ 294 h 335"/>
                    <a:gd name="T66" fmla="*/ 95 w 366"/>
                    <a:gd name="T67" fmla="*/ 313 h 335"/>
                    <a:gd name="T68" fmla="*/ 129 w 366"/>
                    <a:gd name="T69" fmla="*/ 326 h 335"/>
                    <a:gd name="T70" fmla="*/ 163 w 366"/>
                    <a:gd name="T71" fmla="*/ 333 h 335"/>
                    <a:gd name="T72" fmla="*/ 201 w 366"/>
                    <a:gd name="T73" fmla="*/ 333 h 335"/>
                    <a:gd name="T74" fmla="*/ 237 w 366"/>
                    <a:gd name="T75" fmla="*/ 326 h 335"/>
                    <a:gd name="T76" fmla="*/ 271 w 366"/>
                    <a:gd name="T77" fmla="*/ 313 h 335"/>
                    <a:gd name="T78" fmla="*/ 300 w 366"/>
                    <a:gd name="T79" fmla="*/ 294 h 335"/>
                    <a:gd name="T80" fmla="*/ 324 w 366"/>
                    <a:gd name="T81" fmla="*/ 267 h 335"/>
                    <a:gd name="T82" fmla="*/ 345 w 366"/>
                    <a:gd name="T83" fmla="*/ 239 h 335"/>
                    <a:gd name="T84" fmla="*/ 358 w 366"/>
                    <a:gd name="T85" fmla="*/ 206 h 335"/>
                    <a:gd name="T86" fmla="*/ 366 w 366"/>
                    <a:gd name="T87" fmla="*/ 170 h 3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6"/>
                    <a:gd name="T133" fmla="*/ 0 h 335"/>
                    <a:gd name="T134" fmla="*/ 366 w 366"/>
                    <a:gd name="T135" fmla="*/ 335 h 3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6" h="335">
                      <a:moveTo>
                        <a:pt x="366" y="151"/>
                      </a:moveTo>
                      <a:lnTo>
                        <a:pt x="364" y="129"/>
                      </a:lnTo>
                      <a:lnTo>
                        <a:pt x="360" y="106"/>
                      </a:lnTo>
                      <a:lnTo>
                        <a:pt x="355" y="85"/>
                      </a:lnTo>
                      <a:lnTo>
                        <a:pt x="345" y="64"/>
                      </a:lnTo>
                      <a:lnTo>
                        <a:pt x="334" y="45"/>
                      </a:lnTo>
                      <a:lnTo>
                        <a:pt x="318" y="28"/>
                      </a:lnTo>
                      <a:lnTo>
                        <a:pt x="303" y="13"/>
                      </a:lnTo>
                      <a:lnTo>
                        <a:pt x="286" y="0"/>
                      </a:lnTo>
                      <a:lnTo>
                        <a:pt x="284" y="2"/>
                      </a:lnTo>
                      <a:lnTo>
                        <a:pt x="284" y="3"/>
                      </a:lnTo>
                      <a:lnTo>
                        <a:pt x="301" y="17"/>
                      </a:lnTo>
                      <a:lnTo>
                        <a:pt x="317" y="32"/>
                      </a:lnTo>
                      <a:lnTo>
                        <a:pt x="330" y="49"/>
                      </a:lnTo>
                      <a:lnTo>
                        <a:pt x="341" y="66"/>
                      </a:lnTo>
                      <a:lnTo>
                        <a:pt x="349" y="85"/>
                      </a:lnTo>
                      <a:lnTo>
                        <a:pt x="356" y="106"/>
                      </a:lnTo>
                      <a:lnTo>
                        <a:pt x="360" y="129"/>
                      </a:lnTo>
                      <a:lnTo>
                        <a:pt x="362" y="151"/>
                      </a:lnTo>
                      <a:lnTo>
                        <a:pt x="360" y="170"/>
                      </a:lnTo>
                      <a:lnTo>
                        <a:pt x="358" y="187"/>
                      </a:lnTo>
                      <a:lnTo>
                        <a:pt x="355" y="204"/>
                      </a:lnTo>
                      <a:lnTo>
                        <a:pt x="347" y="222"/>
                      </a:lnTo>
                      <a:lnTo>
                        <a:pt x="339" y="237"/>
                      </a:lnTo>
                      <a:lnTo>
                        <a:pt x="332" y="252"/>
                      </a:lnTo>
                      <a:lnTo>
                        <a:pt x="320" y="265"/>
                      </a:lnTo>
                      <a:lnTo>
                        <a:pt x="309" y="278"/>
                      </a:lnTo>
                      <a:lnTo>
                        <a:pt x="296" y="290"/>
                      </a:lnTo>
                      <a:lnTo>
                        <a:pt x="282" y="299"/>
                      </a:lnTo>
                      <a:lnTo>
                        <a:pt x="267" y="309"/>
                      </a:lnTo>
                      <a:lnTo>
                        <a:pt x="252" y="316"/>
                      </a:lnTo>
                      <a:lnTo>
                        <a:pt x="235" y="322"/>
                      </a:lnTo>
                      <a:lnTo>
                        <a:pt x="218" y="326"/>
                      </a:lnTo>
                      <a:lnTo>
                        <a:pt x="201" y="330"/>
                      </a:lnTo>
                      <a:lnTo>
                        <a:pt x="182" y="330"/>
                      </a:lnTo>
                      <a:lnTo>
                        <a:pt x="165" y="330"/>
                      </a:lnTo>
                      <a:lnTo>
                        <a:pt x="146" y="326"/>
                      </a:lnTo>
                      <a:lnTo>
                        <a:pt x="129" y="322"/>
                      </a:lnTo>
                      <a:lnTo>
                        <a:pt x="114" y="316"/>
                      </a:lnTo>
                      <a:lnTo>
                        <a:pt x="97" y="309"/>
                      </a:lnTo>
                      <a:lnTo>
                        <a:pt x="83" y="299"/>
                      </a:lnTo>
                      <a:lnTo>
                        <a:pt x="68" y="290"/>
                      </a:lnTo>
                      <a:lnTo>
                        <a:pt x="57" y="278"/>
                      </a:lnTo>
                      <a:lnTo>
                        <a:pt x="43" y="265"/>
                      </a:lnTo>
                      <a:lnTo>
                        <a:pt x="34" y="252"/>
                      </a:lnTo>
                      <a:lnTo>
                        <a:pt x="24" y="237"/>
                      </a:lnTo>
                      <a:lnTo>
                        <a:pt x="17" y="222"/>
                      </a:lnTo>
                      <a:lnTo>
                        <a:pt x="11" y="204"/>
                      </a:lnTo>
                      <a:lnTo>
                        <a:pt x="7" y="187"/>
                      </a:lnTo>
                      <a:lnTo>
                        <a:pt x="4" y="170"/>
                      </a:lnTo>
                      <a:lnTo>
                        <a:pt x="4" y="151"/>
                      </a:lnTo>
                      <a:lnTo>
                        <a:pt x="4" y="132"/>
                      </a:lnTo>
                      <a:lnTo>
                        <a:pt x="7" y="115"/>
                      </a:lnTo>
                      <a:lnTo>
                        <a:pt x="5" y="113"/>
                      </a:lnTo>
                      <a:lnTo>
                        <a:pt x="4" y="113"/>
                      </a:lnTo>
                      <a:lnTo>
                        <a:pt x="0" y="132"/>
                      </a:lnTo>
                      <a:lnTo>
                        <a:pt x="0" y="151"/>
                      </a:lnTo>
                      <a:lnTo>
                        <a:pt x="0" y="170"/>
                      </a:lnTo>
                      <a:lnTo>
                        <a:pt x="2" y="187"/>
                      </a:lnTo>
                      <a:lnTo>
                        <a:pt x="7" y="206"/>
                      </a:lnTo>
                      <a:lnTo>
                        <a:pt x="13" y="223"/>
                      </a:lnTo>
                      <a:lnTo>
                        <a:pt x="21" y="239"/>
                      </a:lnTo>
                      <a:lnTo>
                        <a:pt x="30" y="254"/>
                      </a:lnTo>
                      <a:lnTo>
                        <a:pt x="42" y="267"/>
                      </a:lnTo>
                      <a:lnTo>
                        <a:pt x="53" y="280"/>
                      </a:lnTo>
                      <a:lnTo>
                        <a:pt x="66" y="294"/>
                      </a:lnTo>
                      <a:lnTo>
                        <a:pt x="79" y="303"/>
                      </a:lnTo>
                      <a:lnTo>
                        <a:pt x="95" y="313"/>
                      </a:lnTo>
                      <a:lnTo>
                        <a:pt x="112" y="320"/>
                      </a:lnTo>
                      <a:lnTo>
                        <a:pt x="129" y="326"/>
                      </a:lnTo>
                      <a:lnTo>
                        <a:pt x="146" y="331"/>
                      </a:lnTo>
                      <a:lnTo>
                        <a:pt x="163" y="333"/>
                      </a:lnTo>
                      <a:lnTo>
                        <a:pt x="182" y="335"/>
                      </a:lnTo>
                      <a:lnTo>
                        <a:pt x="201" y="333"/>
                      </a:lnTo>
                      <a:lnTo>
                        <a:pt x="220" y="331"/>
                      </a:lnTo>
                      <a:lnTo>
                        <a:pt x="237" y="326"/>
                      </a:lnTo>
                      <a:lnTo>
                        <a:pt x="254" y="320"/>
                      </a:lnTo>
                      <a:lnTo>
                        <a:pt x="271" y="313"/>
                      </a:lnTo>
                      <a:lnTo>
                        <a:pt x="286" y="303"/>
                      </a:lnTo>
                      <a:lnTo>
                        <a:pt x="300" y="294"/>
                      </a:lnTo>
                      <a:lnTo>
                        <a:pt x="313" y="280"/>
                      </a:lnTo>
                      <a:lnTo>
                        <a:pt x="324" y="267"/>
                      </a:lnTo>
                      <a:lnTo>
                        <a:pt x="336" y="254"/>
                      </a:lnTo>
                      <a:lnTo>
                        <a:pt x="345" y="239"/>
                      </a:lnTo>
                      <a:lnTo>
                        <a:pt x="353" y="223"/>
                      </a:lnTo>
                      <a:lnTo>
                        <a:pt x="358" y="206"/>
                      </a:lnTo>
                      <a:lnTo>
                        <a:pt x="362" y="187"/>
                      </a:lnTo>
                      <a:lnTo>
                        <a:pt x="366" y="170"/>
                      </a:lnTo>
                      <a:lnTo>
                        <a:pt x="366" y="151"/>
                      </a:lnTo>
                      <a:close/>
                    </a:path>
                  </a:pathLst>
                </a:custGeom>
                <a:solidFill>
                  <a:srgbClr val="D7D7E9"/>
                </a:solidFill>
                <a:ln w="9525">
                  <a:noFill/>
                  <a:round/>
                  <a:headEnd/>
                  <a:tailEnd/>
                </a:ln>
              </p:spPr>
              <p:txBody>
                <a:bodyPr/>
                <a:lstStyle/>
                <a:p>
                  <a:endParaRPr lang="en-US"/>
                </a:p>
              </p:txBody>
            </p:sp>
            <p:sp>
              <p:nvSpPr>
                <p:cNvPr id="22101" name="Freeform 680"/>
                <p:cNvSpPr>
                  <a:spLocks/>
                </p:cNvSpPr>
                <p:nvPr/>
              </p:nvSpPr>
              <p:spPr bwMode="auto">
                <a:xfrm>
                  <a:off x="1658" y="2123"/>
                  <a:ext cx="362" cy="331"/>
                </a:xfrm>
                <a:custGeom>
                  <a:avLst/>
                  <a:gdLst>
                    <a:gd name="T0" fmla="*/ 360 w 362"/>
                    <a:gd name="T1" fmla="*/ 127 h 331"/>
                    <a:gd name="T2" fmla="*/ 349 w 362"/>
                    <a:gd name="T3" fmla="*/ 83 h 331"/>
                    <a:gd name="T4" fmla="*/ 330 w 362"/>
                    <a:gd name="T5" fmla="*/ 45 h 331"/>
                    <a:gd name="T6" fmla="*/ 299 w 362"/>
                    <a:gd name="T7" fmla="*/ 13 h 331"/>
                    <a:gd name="T8" fmla="*/ 282 w 362"/>
                    <a:gd name="T9" fmla="*/ 1 h 331"/>
                    <a:gd name="T10" fmla="*/ 298 w 362"/>
                    <a:gd name="T11" fmla="*/ 17 h 331"/>
                    <a:gd name="T12" fmla="*/ 326 w 362"/>
                    <a:gd name="T13" fmla="*/ 47 h 331"/>
                    <a:gd name="T14" fmla="*/ 345 w 362"/>
                    <a:gd name="T15" fmla="*/ 85 h 331"/>
                    <a:gd name="T16" fmla="*/ 356 w 362"/>
                    <a:gd name="T17" fmla="*/ 127 h 331"/>
                    <a:gd name="T18" fmla="*/ 356 w 362"/>
                    <a:gd name="T19" fmla="*/ 166 h 331"/>
                    <a:gd name="T20" fmla="*/ 349 w 362"/>
                    <a:gd name="T21" fmla="*/ 202 h 331"/>
                    <a:gd name="T22" fmla="*/ 335 w 362"/>
                    <a:gd name="T23" fmla="*/ 233 h 331"/>
                    <a:gd name="T24" fmla="*/ 316 w 362"/>
                    <a:gd name="T25" fmla="*/ 261 h 331"/>
                    <a:gd name="T26" fmla="*/ 294 w 362"/>
                    <a:gd name="T27" fmla="*/ 286 h 331"/>
                    <a:gd name="T28" fmla="*/ 265 w 362"/>
                    <a:gd name="T29" fmla="*/ 305 h 331"/>
                    <a:gd name="T30" fmla="*/ 233 w 362"/>
                    <a:gd name="T31" fmla="*/ 318 h 331"/>
                    <a:gd name="T32" fmla="*/ 199 w 362"/>
                    <a:gd name="T33" fmla="*/ 326 h 331"/>
                    <a:gd name="T34" fmla="*/ 163 w 362"/>
                    <a:gd name="T35" fmla="*/ 326 h 331"/>
                    <a:gd name="T36" fmla="*/ 129 w 362"/>
                    <a:gd name="T37" fmla="*/ 318 h 331"/>
                    <a:gd name="T38" fmla="*/ 96 w 362"/>
                    <a:gd name="T39" fmla="*/ 305 h 331"/>
                    <a:gd name="T40" fmla="*/ 68 w 362"/>
                    <a:gd name="T41" fmla="*/ 286 h 331"/>
                    <a:gd name="T42" fmla="*/ 43 w 362"/>
                    <a:gd name="T43" fmla="*/ 261 h 331"/>
                    <a:gd name="T44" fmla="*/ 24 w 362"/>
                    <a:gd name="T45" fmla="*/ 233 h 331"/>
                    <a:gd name="T46" fmla="*/ 11 w 362"/>
                    <a:gd name="T47" fmla="*/ 202 h 331"/>
                    <a:gd name="T48" fmla="*/ 5 w 362"/>
                    <a:gd name="T49" fmla="*/ 166 h 331"/>
                    <a:gd name="T50" fmla="*/ 5 w 362"/>
                    <a:gd name="T51" fmla="*/ 130 h 331"/>
                    <a:gd name="T52" fmla="*/ 5 w 362"/>
                    <a:gd name="T53" fmla="*/ 113 h 331"/>
                    <a:gd name="T54" fmla="*/ 0 w 362"/>
                    <a:gd name="T55" fmla="*/ 130 h 331"/>
                    <a:gd name="T56" fmla="*/ 0 w 362"/>
                    <a:gd name="T57" fmla="*/ 168 h 331"/>
                    <a:gd name="T58" fmla="*/ 7 w 362"/>
                    <a:gd name="T59" fmla="*/ 202 h 331"/>
                    <a:gd name="T60" fmla="*/ 21 w 362"/>
                    <a:gd name="T61" fmla="*/ 235 h 331"/>
                    <a:gd name="T62" fmla="*/ 41 w 362"/>
                    <a:gd name="T63" fmla="*/ 265 h 331"/>
                    <a:gd name="T64" fmla="*/ 66 w 362"/>
                    <a:gd name="T65" fmla="*/ 290 h 331"/>
                    <a:gd name="T66" fmla="*/ 95 w 362"/>
                    <a:gd name="T67" fmla="*/ 309 h 331"/>
                    <a:gd name="T68" fmla="*/ 127 w 362"/>
                    <a:gd name="T69" fmla="*/ 322 h 331"/>
                    <a:gd name="T70" fmla="*/ 163 w 362"/>
                    <a:gd name="T71" fmla="*/ 329 h 331"/>
                    <a:gd name="T72" fmla="*/ 199 w 362"/>
                    <a:gd name="T73" fmla="*/ 329 h 331"/>
                    <a:gd name="T74" fmla="*/ 235 w 362"/>
                    <a:gd name="T75" fmla="*/ 322 h 331"/>
                    <a:gd name="T76" fmla="*/ 267 w 362"/>
                    <a:gd name="T77" fmla="*/ 309 h 331"/>
                    <a:gd name="T78" fmla="*/ 296 w 362"/>
                    <a:gd name="T79" fmla="*/ 290 h 331"/>
                    <a:gd name="T80" fmla="*/ 320 w 362"/>
                    <a:gd name="T81" fmla="*/ 265 h 331"/>
                    <a:gd name="T82" fmla="*/ 339 w 362"/>
                    <a:gd name="T83" fmla="*/ 235 h 331"/>
                    <a:gd name="T84" fmla="*/ 354 w 362"/>
                    <a:gd name="T85" fmla="*/ 202 h 331"/>
                    <a:gd name="T86" fmla="*/ 362 w 362"/>
                    <a:gd name="T87" fmla="*/ 168 h 3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2"/>
                    <a:gd name="T133" fmla="*/ 0 h 331"/>
                    <a:gd name="T134" fmla="*/ 362 w 362"/>
                    <a:gd name="T135" fmla="*/ 331 h 3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2" h="331">
                      <a:moveTo>
                        <a:pt x="362" y="149"/>
                      </a:moveTo>
                      <a:lnTo>
                        <a:pt x="360" y="127"/>
                      </a:lnTo>
                      <a:lnTo>
                        <a:pt x="356" y="104"/>
                      </a:lnTo>
                      <a:lnTo>
                        <a:pt x="349" y="83"/>
                      </a:lnTo>
                      <a:lnTo>
                        <a:pt x="341" y="64"/>
                      </a:lnTo>
                      <a:lnTo>
                        <a:pt x="330" y="45"/>
                      </a:lnTo>
                      <a:lnTo>
                        <a:pt x="316" y="28"/>
                      </a:lnTo>
                      <a:lnTo>
                        <a:pt x="299" y="13"/>
                      </a:lnTo>
                      <a:lnTo>
                        <a:pt x="282" y="0"/>
                      </a:lnTo>
                      <a:lnTo>
                        <a:pt x="282" y="1"/>
                      </a:lnTo>
                      <a:lnTo>
                        <a:pt x="280" y="3"/>
                      </a:lnTo>
                      <a:lnTo>
                        <a:pt x="298" y="17"/>
                      </a:lnTo>
                      <a:lnTo>
                        <a:pt x="313" y="32"/>
                      </a:lnTo>
                      <a:lnTo>
                        <a:pt x="326" y="47"/>
                      </a:lnTo>
                      <a:lnTo>
                        <a:pt x="335" y="66"/>
                      </a:lnTo>
                      <a:lnTo>
                        <a:pt x="345" y="85"/>
                      </a:lnTo>
                      <a:lnTo>
                        <a:pt x="353" y="106"/>
                      </a:lnTo>
                      <a:lnTo>
                        <a:pt x="356" y="127"/>
                      </a:lnTo>
                      <a:lnTo>
                        <a:pt x="358" y="149"/>
                      </a:lnTo>
                      <a:lnTo>
                        <a:pt x="356" y="166"/>
                      </a:lnTo>
                      <a:lnTo>
                        <a:pt x="354" y="185"/>
                      </a:lnTo>
                      <a:lnTo>
                        <a:pt x="349" y="202"/>
                      </a:lnTo>
                      <a:lnTo>
                        <a:pt x="343" y="218"/>
                      </a:lnTo>
                      <a:lnTo>
                        <a:pt x="335" y="233"/>
                      </a:lnTo>
                      <a:lnTo>
                        <a:pt x="328" y="248"/>
                      </a:lnTo>
                      <a:lnTo>
                        <a:pt x="316" y="261"/>
                      </a:lnTo>
                      <a:lnTo>
                        <a:pt x="305" y="275"/>
                      </a:lnTo>
                      <a:lnTo>
                        <a:pt x="294" y="286"/>
                      </a:lnTo>
                      <a:lnTo>
                        <a:pt x="279" y="295"/>
                      </a:lnTo>
                      <a:lnTo>
                        <a:pt x="265" y="305"/>
                      </a:lnTo>
                      <a:lnTo>
                        <a:pt x="250" y="312"/>
                      </a:lnTo>
                      <a:lnTo>
                        <a:pt x="233" y="318"/>
                      </a:lnTo>
                      <a:lnTo>
                        <a:pt x="216" y="322"/>
                      </a:lnTo>
                      <a:lnTo>
                        <a:pt x="199" y="326"/>
                      </a:lnTo>
                      <a:lnTo>
                        <a:pt x="180" y="326"/>
                      </a:lnTo>
                      <a:lnTo>
                        <a:pt x="163" y="326"/>
                      </a:lnTo>
                      <a:lnTo>
                        <a:pt x="146" y="322"/>
                      </a:lnTo>
                      <a:lnTo>
                        <a:pt x="129" y="318"/>
                      </a:lnTo>
                      <a:lnTo>
                        <a:pt x="112" y="312"/>
                      </a:lnTo>
                      <a:lnTo>
                        <a:pt x="96" y="305"/>
                      </a:lnTo>
                      <a:lnTo>
                        <a:pt x="81" y="295"/>
                      </a:lnTo>
                      <a:lnTo>
                        <a:pt x="68" y="286"/>
                      </a:lnTo>
                      <a:lnTo>
                        <a:pt x="55" y="275"/>
                      </a:lnTo>
                      <a:lnTo>
                        <a:pt x="43" y="261"/>
                      </a:lnTo>
                      <a:lnTo>
                        <a:pt x="34" y="248"/>
                      </a:lnTo>
                      <a:lnTo>
                        <a:pt x="24" y="233"/>
                      </a:lnTo>
                      <a:lnTo>
                        <a:pt x="17" y="218"/>
                      </a:lnTo>
                      <a:lnTo>
                        <a:pt x="11" y="202"/>
                      </a:lnTo>
                      <a:lnTo>
                        <a:pt x="7" y="185"/>
                      </a:lnTo>
                      <a:lnTo>
                        <a:pt x="5" y="166"/>
                      </a:lnTo>
                      <a:lnTo>
                        <a:pt x="3" y="149"/>
                      </a:lnTo>
                      <a:lnTo>
                        <a:pt x="5" y="130"/>
                      </a:lnTo>
                      <a:lnTo>
                        <a:pt x="7" y="113"/>
                      </a:lnTo>
                      <a:lnTo>
                        <a:pt x="5" y="113"/>
                      </a:lnTo>
                      <a:lnTo>
                        <a:pt x="3" y="111"/>
                      </a:lnTo>
                      <a:lnTo>
                        <a:pt x="0" y="130"/>
                      </a:lnTo>
                      <a:lnTo>
                        <a:pt x="0" y="149"/>
                      </a:lnTo>
                      <a:lnTo>
                        <a:pt x="0" y="168"/>
                      </a:lnTo>
                      <a:lnTo>
                        <a:pt x="3" y="185"/>
                      </a:lnTo>
                      <a:lnTo>
                        <a:pt x="7" y="202"/>
                      </a:lnTo>
                      <a:lnTo>
                        <a:pt x="13" y="220"/>
                      </a:lnTo>
                      <a:lnTo>
                        <a:pt x="21" y="235"/>
                      </a:lnTo>
                      <a:lnTo>
                        <a:pt x="30" y="250"/>
                      </a:lnTo>
                      <a:lnTo>
                        <a:pt x="41" y="265"/>
                      </a:lnTo>
                      <a:lnTo>
                        <a:pt x="53" y="278"/>
                      </a:lnTo>
                      <a:lnTo>
                        <a:pt x="66" y="290"/>
                      </a:lnTo>
                      <a:lnTo>
                        <a:pt x="79" y="299"/>
                      </a:lnTo>
                      <a:lnTo>
                        <a:pt x="95" y="309"/>
                      </a:lnTo>
                      <a:lnTo>
                        <a:pt x="110" y="316"/>
                      </a:lnTo>
                      <a:lnTo>
                        <a:pt x="127" y="322"/>
                      </a:lnTo>
                      <a:lnTo>
                        <a:pt x="144" y="328"/>
                      </a:lnTo>
                      <a:lnTo>
                        <a:pt x="163" y="329"/>
                      </a:lnTo>
                      <a:lnTo>
                        <a:pt x="180" y="331"/>
                      </a:lnTo>
                      <a:lnTo>
                        <a:pt x="199" y="329"/>
                      </a:lnTo>
                      <a:lnTo>
                        <a:pt x="218" y="328"/>
                      </a:lnTo>
                      <a:lnTo>
                        <a:pt x="235" y="322"/>
                      </a:lnTo>
                      <a:lnTo>
                        <a:pt x="252" y="316"/>
                      </a:lnTo>
                      <a:lnTo>
                        <a:pt x="267" y="309"/>
                      </a:lnTo>
                      <a:lnTo>
                        <a:pt x="282" y="299"/>
                      </a:lnTo>
                      <a:lnTo>
                        <a:pt x="296" y="290"/>
                      </a:lnTo>
                      <a:lnTo>
                        <a:pt x="309" y="278"/>
                      </a:lnTo>
                      <a:lnTo>
                        <a:pt x="320" y="265"/>
                      </a:lnTo>
                      <a:lnTo>
                        <a:pt x="332" y="250"/>
                      </a:lnTo>
                      <a:lnTo>
                        <a:pt x="339" y="235"/>
                      </a:lnTo>
                      <a:lnTo>
                        <a:pt x="347" y="220"/>
                      </a:lnTo>
                      <a:lnTo>
                        <a:pt x="354" y="202"/>
                      </a:lnTo>
                      <a:lnTo>
                        <a:pt x="358" y="185"/>
                      </a:lnTo>
                      <a:lnTo>
                        <a:pt x="362" y="168"/>
                      </a:lnTo>
                      <a:lnTo>
                        <a:pt x="362" y="149"/>
                      </a:lnTo>
                      <a:close/>
                    </a:path>
                  </a:pathLst>
                </a:custGeom>
                <a:solidFill>
                  <a:srgbClr val="D7D7E9"/>
                </a:solidFill>
                <a:ln w="9525">
                  <a:noFill/>
                  <a:round/>
                  <a:headEnd/>
                  <a:tailEnd/>
                </a:ln>
              </p:spPr>
              <p:txBody>
                <a:bodyPr/>
                <a:lstStyle/>
                <a:p>
                  <a:endParaRPr lang="en-US"/>
                </a:p>
              </p:txBody>
            </p:sp>
            <p:sp>
              <p:nvSpPr>
                <p:cNvPr id="22102" name="Freeform 681"/>
                <p:cNvSpPr>
                  <a:spLocks/>
                </p:cNvSpPr>
                <p:nvPr/>
              </p:nvSpPr>
              <p:spPr bwMode="auto">
                <a:xfrm>
                  <a:off x="1660" y="2124"/>
                  <a:ext cx="358" cy="327"/>
                </a:xfrm>
                <a:custGeom>
                  <a:avLst/>
                  <a:gdLst>
                    <a:gd name="T0" fmla="*/ 356 w 358"/>
                    <a:gd name="T1" fmla="*/ 126 h 327"/>
                    <a:gd name="T2" fmla="*/ 345 w 358"/>
                    <a:gd name="T3" fmla="*/ 82 h 327"/>
                    <a:gd name="T4" fmla="*/ 326 w 358"/>
                    <a:gd name="T5" fmla="*/ 46 h 327"/>
                    <a:gd name="T6" fmla="*/ 297 w 358"/>
                    <a:gd name="T7" fmla="*/ 14 h 327"/>
                    <a:gd name="T8" fmla="*/ 278 w 358"/>
                    <a:gd name="T9" fmla="*/ 2 h 327"/>
                    <a:gd name="T10" fmla="*/ 294 w 358"/>
                    <a:gd name="T11" fmla="*/ 18 h 327"/>
                    <a:gd name="T12" fmla="*/ 322 w 358"/>
                    <a:gd name="T13" fmla="*/ 48 h 327"/>
                    <a:gd name="T14" fmla="*/ 341 w 358"/>
                    <a:gd name="T15" fmla="*/ 84 h 327"/>
                    <a:gd name="T16" fmla="*/ 352 w 358"/>
                    <a:gd name="T17" fmla="*/ 126 h 327"/>
                    <a:gd name="T18" fmla="*/ 352 w 358"/>
                    <a:gd name="T19" fmla="*/ 165 h 327"/>
                    <a:gd name="T20" fmla="*/ 345 w 358"/>
                    <a:gd name="T21" fmla="*/ 200 h 327"/>
                    <a:gd name="T22" fmla="*/ 332 w 358"/>
                    <a:gd name="T23" fmla="*/ 232 h 327"/>
                    <a:gd name="T24" fmla="*/ 313 w 358"/>
                    <a:gd name="T25" fmla="*/ 258 h 327"/>
                    <a:gd name="T26" fmla="*/ 290 w 358"/>
                    <a:gd name="T27" fmla="*/ 283 h 327"/>
                    <a:gd name="T28" fmla="*/ 261 w 358"/>
                    <a:gd name="T29" fmla="*/ 302 h 327"/>
                    <a:gd name="T30" fmla="*/ 231 w 358"/>
                    <a:gd name="T31" fmla="*/ 315 h 327"/>
                    <a:gd name="T32" fmla="*/ 197 w 358"/>
                    <a:gd name="T33" fmla="*/ 321 h 327"/>
                    <a:gd name="T34" fmla="*/ 161 w 358"/>
                    <a:gd name="T35" fmla="*/ 321 h 327"/>
                    <a:gd name="T36" fmla="*/ 127 w 358"/>
                    <a:gd name="T37" fmla="*/ 315 h 327"/>
                    <a:gd name="T38" fmla="*/ 96 w 358"/>
                    <a:gd name="T39" fmla="*/ 302 h 327"/>
                    <a:gd name="T40" fmla="*/ 68 w 358"/>
                    <a:gd name="T41" fmla="*/ 283 h 327"/>
                    <a:gd name="T42" fmla="*/ 43 w 358"/>
                    <a:gd name="T43" fmla="*/ 258 h 327"/>
                    <a:gd name="T44" fmla="*/ 24 w 358"/>
                    <a:gd name="T45" fmla="*/ 232 h 327"/>
                    <a:gd name="T46" fmla="*/ 11 w 358"/>
                    <a:gd name="T47" fmla="*/ 200 h 327"/>
                    <a:gd name="T48" fmla="*/ 5 w 358"/>
                    <a:gd name="T49" fmla="*/ 165 h 327"/>
                    <a:gd name="T50" fmla="*/ 5 w 358"/>
                    <a:gd name="T51" fmla="*/ 129 h 327"/>
                    <a:gd name="T52" fmla="*/ 5 w 358"/>
                    <a:gd name="T53" fmla="*/ 112 h 327"/>
                    <a:gd name="T54" fmla="*/ 0 w 358"/>
                    <a:gd name="T55" fmla="*/ 129 h 327"/>
                    <a:gd name="T56" fmla="*/ 0 w 358"/>
                    <a:gd name="T57" fmla="*/ 167 h 327"/>
                    <a:gd name="T58" fmla="*/ 7 w 358"/>
                    <a:gd name="T59" fmla="*/ 201 h 327"/>
                    <a:gd name="T60" fmla="*/ 20 w 358"/>
                    <a:gd name="T61" fmla="*/ 234 h 327"/>
                    <a:gd name="T62" fmla="*/ 39 w 358"/>
                    <a:gd name="T63" fmla="*/ 262 h 327"/>
                    <a:gd name="T64" fmla="*/ 64 w 358"/>
                    <a:gd name="T65" fmla="*/ 287 h 327"/>
                    <a:gd name="T66" fmla="*/ 93 w 358"/>
                    <a:gd name="T67" fmla="*/ 306 h 327"/>
                    <a:gd name="T68" fmla="*/ 125 w 358"/>
                    <a:gd name="T69" fmla="*/ 319 h 327"/>
                    <a:gd name="T70" fmla="*/ 161 w 358"/>
                    <a:gd name="T71" fmla="*/ 327 h 327"/>
                    <a:gd name="T72" fmla="*/ 197 w 358"/>
                    <a:gd name="T73" fmla="*/ 327 h 327"/>
                    <a:gd name="T74" fmla="*/ 231 w 358"/>
                    <a:gd name="T75" fmla="*/ 319 h 327"/>
                    <a:gd name="T76" fmla="*/ 263 w 358"/>
                    <a:gd name="T77" fmla="*/ 306 h 327"/>
                    <a:gd name="T78" fmla="*/ 292 w 358"/>
                    <a:gd name="T79" fmla="*/ 287 h 327"/>
                    <a:gd name="T80" fmla="*/ 316 w 358"/>
                    <a:gd name="T81" fmla="*/ 262 h 327"/>
                    <a:gd name="T82" fmla="*/ 335 w 358"/>
                    <a:gd name="T83" fmla="*/ 234 h 327"/>
                    <a:gd name="T84" fmla="*/ 351 w 358"/>
                    <a:gd name="T85" fmla="*/ 201 h 327"/>
                    <a:gd name="T86" fmla="*/ 356 w 358"/>
                    <a:gd name="T87" fmla="*/ 167 h 32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8"/>
                    <a:gd name="T133" fmla="*/ 0 h 327"/>
                    <a:gd name="T134" fmla="*/ 358 w 358"/>
                    <a:gd name="T135" fmla="*/ 327 h 32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8" h="327">
                      <a:moveTo>
                        <a:pt x="358" y="148"/>
                      </a:moveTo>
                      <a:lnTo>
                        <a:pt x="356" y="126"/>
                      </a:lnTo>
                      <a:lnTo>
                        <a:pt x="352" y="103"/>
                      </a:lnTo>
                      <a:lnTo>
                        <a:pt x="345" y="82"/>
                      </a:lnTo>
                      <a:lnTo>
                        <a:pt x="337" y="63"/>
                      </a:lnTo>
                      <a:lnTo>
                        <a:pt x="326" y="46"/>
                      </a:lnTo>
                      <a:lnTo>
                        <a:pt x="313" y="29"/>
                      </a:lnTo>
                      <a:lnTo>
                        <a:pt x="297" y="14"/>
                      </a:lnTo>
                      <a:lnTo>
                        <a:pt x="280" y="0"/>
                      </a:lnTo>
                      <a:lnTo>
                        <a:pt x="278" y="2"/>
                      </a:lnTo>
                      <a:lnTo>
                        <a:pt x="277" y="4"/>
                      </a:lnTo>
                      <a:lnTo>
                        <a:pt x="294" y="18"/>
                      </a:lnTo>
                      <a:lnTo>
                        <a:pt x="309" y="31"/>
                      </a:lnTo>
                      <a:lnTo>
                        <a:pt x="322" y="48"/>
                      </a:lnTo>
                      <a:lnTo>
                        <a:pt x="332" y="65"/>
                      </a:lnTo>
                      <a:lnTo>
                        <a:pt x="341" y="84"/>
                      </a:lnTo>
                      <a:lnTo>
                        <a:pt x="349" y="105"/>
                      </a:lnTo>
                      <a:lnTo>
                        <a:pt x="352" y="126"/>
                      </a:lnTo>
                      <a:lnTo>
                        <a:pt x="352" y="148"/>
                      </a:lnTo>
                      <a:lnTo>
                        <a:pt x="352" y="165"/>
                      </a:lnTo>
                      <a:lnTo>
                        <a:pt x="351" y="182"/>
                      </a:lnTo>
                      <a:lnTo>
                        <a:pt x="345" y="200"/>
                      </a:lnTo>
                      <a:lnTo>
                        <a:pt x="339" y="217"/>
                      </a:lnTo>
                      <a:lnTo>
                        <a:pt x="332" y="232"/>
                      </a:lnTo>
                      <a:lnTo>
                        <a:pt x="324" y="245"/>
                      </a:lnTo>
                      <a:lnTo>
                        <a:pt x="313" y="258"/>
                      </a:lnTo>
                      <a:lnTo>
                        <a:pt x="301" y="272"/>
                      </a:lnTo>
                      <a:lnTo>
                        <a:pt x="290" y="283"/>
                      </a:lnTo>
                      <a:lnTo>
                        <a:pt x="277" y="292"/>
                      </a:lnTo>
                      <a:lnTo>
                        <a:pt x="261" y="302"/>
                      </a:lnTo>
                      <a:lnTo>
                        <a:pt x="246" y="310"/>
                      </a:lnTo>
                      <a:lnTo>
                        <a:pt x="231" y="315"/>
                      </a:lnTo>
                      <a:lnTo>
                        <a:pt x="214" y="319"/>
                      </a:lnTo>
                      <a:lnTo>
                        <a:pt x="197" y="321"/>
                      </a:lnTo>
                      <a:lnTo>
                        <a:pt x="178" y="323"/>
                      </a:lnTo>
                      <a:lnTo>
                        <a:pt x="161" y="321"/>
                      </a:lnTo>
                      <a:lnTo>
                        <a:pt x="144" y="319"/>
                      </a:lnTo>
                      <a:lnTo>
                        <a:pt x="127" y="315"/>
                      </a:lnTo>
                      <a:lnTo>
                        <a:pt x="111" y="310"/>
                      </a:lnTo>
                      <a:lnTo>
                        <a:pt x="96" y="302"/>
                      </a:lnTo>
                      <a:lnTo>
                        <a:pt x="81" y="292"/>
                      </a:lnTo>
                      <a:lnTo>
                        <a:pt x="68" y="283"/>
                      </a:lnTo>
                      <a:lnTo>
                        <a:pt x="55" y="272"/>
                      </a:lnTo>
                      <a:lnTo>
                        <a:pt x="43" y="258"/>
                      </a:lnTo>
                      <a:lnTo>
                        <a:pt x="34" y="245"/>
                      </a:lnTo>
                      <a:lnTo>
                        <a:pt x="24" y="232"/>
                      </a:lnTo>
                      <a:lnTo>
                        <a:pt x="19" y="217"/>
                      </a:lnTo>
                      <a:lnTo>
                        <a:pt x="11" y="200"/>
                      </a:lnTo>
                      <a:lnTo>
                        <a:pt x="7" y="182"/>
                      </a:lnTo>
                      <a:lnTo>
                        <a:pt x="5" y="165"/>
                      </a:lnTo>
                      <a:lnTo>
                        <a:pt x="3" y="148"/>
                      </a:lnTo>
                      <a:lnTo>
                        <a:pt x="5" y="129"/>
                      </a:lnTo>
                      <a:lnTo>
                        <a:pt x="7" y="112"/>
                      </a:lnTo>
                      <a:lnTo>
                        <a:pt x="5" y="112"/>
                      </a:lnTo>
                      <a:lnTo>
                        <a:pt x="3" y="112"/>
                      </a:lnTo>
                      <a:lnTo>
                        <a:pt x="0" y="129"/>
                      </a:lnTo>
                      <a:lnTo>
                        <a:pt x="0" y="148"/>
                      </a:lnTo>
                      <a:lnTo>
                        <a:pt x="0" y="167"/>
                      </a:lnTo>
                      <a:lnTo>
                        <a:pt x="3" y="184"/>
                      </a:lnTo>
                      <a:lnTo>
                        <a:pt x="7" y="201"/>
                      </a:lnTo>
                      <a:lnTo>
                        <a:pt x="13" y="219"/>
                      </a:lnTo>
                      <a:lnTo>
                        <a:pt x="20" y="234"/>
                      </a:lnTo>
                      <a:lnTo>
                        <a:pt x="30" y="249"/>
                      </a:lnTo>
                      <a:lnTo>
                        <a:pt x="39" y="262"/>
                      </a:lnTo>
                      <a:lnTo>
                        <a:pt x="53" y="275"/>
                      </a:lnTo>
                      <a:lnTo>
                        <a:pt x="64" y="287"/>
                      </a:lnTo>
                      <a:lnTo>
                        <a:pt x="79" y="296"/>
                      </a:lnTo>
                      <a:lnTo>
                        <a:pt x="93" y="306"/>
                      </a:lnTo>
                      <a:lnTo>
                        <a:pt x="110" y="313"/>
                      </a:lnTo>
                      <a:lnTo>
                        <a:pt x="125" y="319"/>
                      </a:lnTo>
                      <a:lnTo>
                        <a:pt x="142" y="323"/>
                      </a:lnTo>
                      <a:lnTo>
                        <a:pt x="161" y="327"/>
                      </a:lnTo>
                      <a:lnTo>
                        <a:pt x="178" y="327"/>
                      </a:lnTo>
                      <a:lnTo>
                        <a:pt x="197" y="327"/>
                      </a:lnTo>
                      <a:lnTo>
                        <a:pt x="214" y="323"/>
                      </a:lnTo>
                      <a:lnTo>
                        <a:pt x="231" y="319"/>
                      </a:lnTo>
                      <a:lnTo>
                        <a:pt x="248" y="313"/>
                      </a:lnTo>
                      <a:lnTo>
                        <a:pt x="263" y="306"/>
                      </a:lnTo>
                      <a:lnTo>
                        <a:pt x="278" y="296"/>
                      </a:lnTo>
                      <a:lnTo>
                        <a:pt x="292" y="287"/>
                      </a:lnTo>
                      <a:lnTo>
                        <a:pt x="305" y="275"/>
                      </a:lnTo>
                      <a:lnTo>
                        <a:pt x="316" y="262"/>
                      </a:lnTo>
                      <a:lnTo>
                        <a:pt x="328" y="249"/>
                      </a:lnTo>
                      <a:lnTo>
                        <a:pt x="335" y="234"/>
                      </a:lnTo>
                      <a:lnTo>
                        <a:pt x="343" y="219"/>
                      </a:lnTo>
                      <a:lnTo>
                        <a:pt x="351" y="201"/>
                      </a:lnTo>
                      <a:lnTo>
                        <a:pt x="354" y="184"/>
                      </a:lnTo>
                      <a:lnTo>
                        <a:pt x="356" y="167"/>
                      </a:lnTo>
                      <a:lnTo>
                        <a:pt x="358" y="148"/>
                      </a:lnTo>
                      <a:close/>
                    </a:path>
                  </a:pathLst>
                </a:custGeom>
                <a:solidFill>
                  <a:srgbClr val="D7D7EA"/>
                </a:solidFill>
                <a:ln w="9525">
                  <a:noFill/>
                  <a:round/>
                  <a:headEnd/>
                  <a:tailEnd/>
                </a:ln>
              </p:spPr>
              <p:txBody>
                <a:bodyPr/>
                <a:lstStyle/>
                <a:p>
                  <a:endParaRPr lang="en-US"/>
                </a:p>
              </p:txBody>
            </p:sp>
            <p:sp>
              <p:nvSpPr>
                <p:cNvPr id="22103" name="Freeform 682"/>
                <p:cNvSpPr>
                  <a:spLocks/>
                </p:cNvSpPr>
                <p:nvPr/>
              </p:nvSpPr>
              <p:spPr bwMode="auto">
                <a:xfrm>
                  <a:off x="1661" y="2126"/>
                  <a:ext cx="355" cy="323"/>
                </a:xfrm>
                <a:custGeom>
                  <a:avLst/>
                  <a:gdLst>
                    <a:gd name="T0" fmla="*/ 353 w 355"/>
                    <a:gd name="T1" fmla="*/ 124 h 323"/>
                    <a:gd name="T2" fmla="*/ 342 w 355"/>
                    <a:gd name="T3" fmla="*/ 82 h 323"/>
                    <a:gd name="T4" fmla="*/ 323 w 355"/>
                    <a:gd name="T5" fmla="*/ 44 h 323"/>
                    <a:gd name="T6" fmla="*/ 295 w 355"/>
                    <a:gd name="T7" fmla="*/ 14 h 323"/>
                    <a:gd name="T8" fmla="*/ 276 w 355"/>
                    <a:gd name="T9" fmla="*/ 2 h 323"/>
                    <a:gd name="T10" fmla="*/ 291 w 355"/>
                    <a:gd name="T11" fmla="*/ 16 h 323"/>
                    <a:gd name="T12" fmla="*/ 319 w 355"/>
                    <a:gd name="T13" fmla="*/ 48 h 323"/>
                    <a:gd name="T14" fmla="*/ 338 w 355"/>
                    <a:gd name="T15" fmla="*/ 84 h 323"/>
                    <a:gd name="T16" fmla="*/ 348 w 355"/>
                    <a:gd name="T17" fmla="*/ 124 h 323"/>
                    <a:gd name="T18" fmla="*/ 350 w 355"/>
                    <a:gd name="T19" fmla="*/ 163 h 323"/>
                    <a:gd name="T20" fmla="*/ 342 w 355"/>
                    <a:gd name="T21" fmla="*/ 198 h 323"/>
                    <a:gd name="T22" fmla="*/ 329 w 355"/>
                    <a:gd name="T23" fmla="*/ 228 h 323"/>
                    <a:gd name="T24" fmla="*/ 310 w 355"/>
                    <a:gd name="T25" fmla="*/ 256 h 323"/>
                    <a:gd name="T26" fmla="*/ 287 w 355"/>
                    <a:gd name="T27" fmla="*/ 279 h 323"/>
                    <a:gd name="T28" fmla="*/ 260 w 355"/>
                    <a:gd name="T29" fmla="*/ 298 h 323"/>
                    <a:gd name="T30" fmla="*/ 228 w 355"/>
                    <a:gd name="T31" fmla="*/ 311 h 323"/>
                    <a:gd name="T32" fmla="*/ 196 w 355"/>
                    <a:gd name="T33" fmla="*/ 317 h 323"/>
                    <a:gd name="T34" fmla="*/ 160 w 355"/>
                    <a:gd name="T35" fmla="*/ 317 h 323"/>
                    <a:gd name="T36" fmla="*/ 126 w 355"/>
                    <a:gd name="T37" fmla="*/ 311 h 323"/>
                    <a:gd name="T38" fmla="*/ 95 w 355"/>
                    <a:gd name="T39" fmla="*/ 298 h 323"/>
                    <a:gd name="T40" fmla="*/ 69 w 355"/>
                    <a:gd name="T41" fmla="*/ 279 h 323"/>
                    <a:gd name="T42" fmla="*/ 44 w 355"/>
                    <a:gd name="T43" fmla="*/ 256 h 323"/>
                    <a:gd name="T44" fmla="*/ 27 w 355"/>
                    <a:gd name="T45" fmla="*/ 228 h 323"/>
                    <a:gd name="T46" fmla="*/ 14 w 355"/>
                    <a:gd name="T47" fmla="*/ 198 h 323"/>
                    <a:gd name="T48" fmla="*/ 6 w 355"/>
                    <a:gd name="T49" fmla="*/ 163 h 323"/>
                    <a:gd name="T50" fmla="*/ 6 w 355"/>
                    <a:gd name="T51" fmla="*/ 127 h 323"/>
                    <a:gd name="T52" fmla="*/ 6 w 355"/>
                    <a:gd name="T53" fmla="*/ 110 h 323"/>
                    <a:gd name="T54" fmla="*/ 2 w 355"/>
                    <a:gd name="T55" fmla="*/ 127 h 323"/>
                    <a:gd name="T56" fmla="*/ 2 w 355"/>
                    <a:gd name="T57" fmla="*/ 163 h 323"/>
                    <a:gd name="T58" fmla="*/ 8 w 355"/>
                    <a:gd name="T59" fmla="*/ 199 h 323"/>
                    <a:gd name="T60" fmla="*/ 21 w 355"/>
                    <a:gd name="T61" fmla="*/ 230 h 323"/>
                    <a:gd name="T62" fmla="*/ 40 w 355"/>
                    <a:gd name="T63" fmla="*/ 258 h 323"/>
                    <a:gd name="T64" fmla="*/ 65 w 355"/>
                    <a:gd name="T65" fmla="*/ 283 h 323"/>
                    <a:gd name="T66" fmla="*/ 93 w 355"/>
                    <a:gd name="T67" fmla="*/ 302 h 323"/>
                    <a:gd name="T68" fmla="*/ 126 w 355"/>
                    <a:gd name="T69" fmla="*/ 315 h 323"/>
                    <a:gd name="T70" fmla="*/ 160 w 355"/>
                    <a:gd name="T71" fmla="*/ 323 h 323"/>
                    <a:gd name="T72" fmla="*/ 196 w 355"/>
                    <a:gd name="T73" fmla="*/ 323 h 323"/>
                    <a:gd name="T74" fmla="*/ 230 w 355"/>
                    <a:gd name="T75" fmla="*/ 315 h 323"/>
                    <a:gd name="T76" fmla="*/ 262 w 355"/>
                    <a:gd name="T77" fmla="*/ 302 h 323"/>
                    <a:gd name="T78" fmla="*/ 291 w 355"/>
                    <a:gd name="T79" fmla="*/ 283 h 323"/>
                    <a:gd name="T80" fmla="*/ 313 w 355"/>
                    <a:gd name="T81" fmla="*/ 258 h 323"/>
                    <a:gd name="T82" fmla="*/ 332 w 355"/>
                    <a:gd name="T83" fmla="*/ 230 h 323"/>
                    <a:gd name="T84" fmla="*/ 346 w 355"/>
                    <a:gd name="T85" fmla="*/ 199 h 323"/>
                    <a:gd name="T86" fmla="*/ 353 w 355"/>
                    <a:gd name="T87" fmla="*/ 163 h 3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55"/>
                    <a:gd name="T133" fmla="*/ 0 h 323"/>
                    <a:gd name="T134" fmla="*/ 355 w 355"/>
                    <a:gd name="T135" fmla="*/ 323 h 3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55" h="323">
                      <a:moveTo>
                        <a:pt x="355" y="146"/>
                      </a:moveTo>
                      <a:lnTo>
                        <a:pt x="353" y="124"/>
                      </a:lnTo>
                      <a:lnTo>
                        <a:pt x="350" y="103"/>
                      </a:lnTo>
                      <a:lnTo>
                        <a:pt x="342" y="82"/>
                      </a:lnTo>
                      <a:lnTo>
                        <a:pt x="332" y="63"/>
                      </a:lnTo>
                      <a:lnTo>
                        <a:pt x="323" y="44"/>
                      </a:lnTo>
                      <a:lnTo>
                        <a:pt x="310" y="29"/>
                      </a:lnTo>
                      <a:lnTo>
                        <a:pt x="295" y="14"/>
                      </a:lnTo>
                      <a:lnTo>
                        <a:pt x="277" y="0"/>
                      </a:lnTo>
                      <a:lnTo>
                        <a:pt x="276" y="2"/>
                      </a:lnTo>
                      <a:lnTo>
                        <a:pt x="276" y="4"/>
                      </a:lnTo>
                      <a:lnTo>
                        <a:pt x="291" y="16"/>
                      </a:lnTo>
                      <a:lnTo>
                        <a:pt x="306" y="31"/>
                      </a:lnTo>
                      <a:lnTo>
                        <a:pt x="319" y="48"/>
                      </a:lnTo>
                      <a:lnTo>
                        <a:pt x="329" y="65"/>
                      </a:lnTo>
                      <a:lnTo>
                        <a:pt x="338" y="84"/>
                      </a:lnTo>
                      <a:lnTo>
                        <a:pt x="344" y="103"/>
                      </a:lnTo>
                      <a:lnTo>
                        <a:pt x="348" y="124"/>
                      </a:lnTo>
                      <a:lnTo>
                        <a:pt x="350" y="146"/>
                      </a:lnTo>
                      <a:lnTo>
                        <a:pt x="350" y="163"/>
                      </a:lnTo>
                      <a:lnTo>
                        <a:pt x="346" y="180"/>
                      </a:lnTo>
                      <a:lnTo>
                        <a:pt x="342" y="198"/>
                      </a:lnTo>
                      <a:lnTo>
                        <a:pt x="336" y="213"/>
                      </a:lnTo>
                      <a:lnTo>
                        <a:pt x="329" y="228"/>
                      </a:lnTo>
                      <a:lnTo>
                        <a:pt x="321" y="243"/>
                      </a:lnTo>
                      <a:lnTo>
                        <a:pt x="310" y="256"/>
                      </a:lnTo>
                      <a:lnTo>
                        <a:pt x="300" y="268"/>
                      </a:lnTo>
                      <a:lnTo>
                        <a:pt x="287" y="279"/>
                      </a:lnTo>
                      <a:lnTo>
                        <a:pt x="274" y="289"/>
                      </a:lnTo>
                      <a:lnTo>
                        <a:pt x="260" y="298"/>
                      </a:lnTo>
                      <a:lnTo>
                        <a:pt x="245" y="306"/>
                      </a:lnTo>
                      <a:lnTo>
                        <a:pt x="228" y="311"/>
                      </a:lnTo>
                      <a:lnTo>
                        <a:pt x="213" y="315"/>
                      </a:lnTo>
                      <a:lnTo>
                        <a:pt x="196" y="317"/>
                      </a:lnTo>
                      <a:lnTo>
                        <a:pt x="177" y="319"/>
                      </a:lnTo>
                      <a:lnTo>
                        <a:pt x="160" y="317"/>
                      </a:lnTo>
                      <a:lnTo>
                        <a:pt x="143" y="315"/>
                      </a:lnTo>
                      <a:lnTo>
                        <a:pt x="126" y="311"/>
                      </a:lnTo>
                      <a:lnTo>
                        <a:pt x="110" y="306"/>
                      </a:lnTo>
                      <a:lnTo>
                        <a:pt x="95" y="298"/>
                      </a:lnTo>
                      <a:lnTo>
                        <a:pt x="82" y="289"/>
                      </a:lnTo>
                      <a:lnTo>
                        <a:pt x="69" y="279"/>
                      </a:lnTo>
                      <a:lnTo>
                        <a:pt x="55" y="268"/>
                      </a:lnTo>
                      <a:lnTo>
                        <a:pt x="44" y="256"/>
                      </a:lnTo>
                      <a:lnTo>
                        <a:pt x="35" y="243"/>
                      </a:lnTo>
                      <a:lnTo>
                        <a:pt x="27" y="228"/>
                      </a:lnTo>
                      <a:lnTo>
                        <a:pt x="19" y="213"/>
                      </a:lnTo>
                      <a:lnTo>
                        <a:pt x="14" y="198"/>
                      </a:lnTo>
                      <a:lnTo>
                        <a:pt x="8" y="180"/>
                      </a:lnTo>
                      <a:lnTo>
                        <a:pt x="6" y="163"/>
                      </a:lnTo>
                      <a:lnTo>
                        <a:pt x="6" y="146"/>
                      </a:lnTo>
                      <a:lnTo>
                        <a:pt x="6" y="127"/>
                      </a:lnTo>
                      <a:lnTo>
                        <a:pt x="10" y="110"/>
                      </a:lnTo>
                      <a:lnTo>
                        <a:pt x="6" y="110"/>
                      </a:lnTo>
                      <a:lnTo>
                        <a:pt x="4" y="110"/>
                      </a:lnTo>
                      <a:lnTo>
                        <a:pt x="2" y="127"/>
                      </a:lnTo>
                      <a:lnTo>
                        <a:pt x="0" y="146"/>
                      </a:lnTo>
                      <a:lnTo>
                        <a:pt x="2" y="163"/>
                      </a:lnTo>
                      <a:lnTo>
                        <a:pt x="4" y="182"/>
                      </a:lnTo>
                      <a:lnTo>
                        <a:pt x="8" y="199"/>
                      </a:lnTo>
                      <a:lnTo>
                        <a:pt x="14" y="215"/>
                      </a:lnTo>
                      <a:lnTo>
                        <a:pt x="21" y="230"/>
                      </a:lnTo>
                      <a:lnTo>
                        <a:pt x="31" y="245"/>
                      </a:lnTo>
                      <a:lnTo>
                        <a:pt x="40" y="258"/>
                      </a:lnTo>
                      <a:lnTo>
                        <a:pt x="52" y="272"/>
                      </a:lnTo>
                      <a:lnTo>
                        <a:pt x="65" y="283"/>
                      </a:lnTo>
                      <a:lnTo>
                        <a:pt x="78" y="292"/>
                      </a:lnTo>
                      <a:lnTo>
                        <a:pt x="93" y="302"/>
                      </a:lnTo>
                      <a:lnTo>
                        <a:pt x="109" y="309"/>
                      </a:lnTo>
                      <a:lnTo>
                        <a:pt x="126" y="315"/>
                      </a:lnTo>
                      <a:lnTo>
                        <a:pt x="143" y="319"/>
                      </a:lnTo>
                      <a:lnTo>
                        <a:pt x="160" y="323"/>
                      </a:lnTo>
                      <a:lnTo>
                        <a:pt x="177" y="323"/>
                      </a:lnTo>
                      <a:lnTo>
                        <a:pt x="196" y="323"/>
                      </a:lnTo>
                      <a:lnTo>
                        <a:pt x="213" y="319"/>
                      </a:lnTo>
                      <a:lnTo>
                        <a:pt x="230" y="315"/>
                      </a:lnTo>
                      <a:lnTo>
                        <a:pt x="247" y="309"/>
                      </a:lnTo>
                      <a:lnTo>
                        <a:pt x="262" y="302"/>
                      </a:lnTo>
                      <a:lnTo>
                        <a:pt x="276" y="292"/>
                      </a:lnTo>
                      <a:lnTo>
                        <a:pt x="291" y="283"/>
                      </a:lnTo>
                      <a:lnTo>
                        <a:pt x="302" y="272"/>
                      </a:lnTo>
                      <a:lnTo>
                        <a:pt x="313" y="258"/>
                      </a:lnTo>
                      <a:lnTo>
                        <a:pt x="325" y="245"/>
                      </a:lnTo>
                      <a:lnTo>
                        <a:pt x="332" y="230"/>
                      </a:lnTo>
                      <a:lnTo>
                        <a:pt x="340" y="215"/>
                      </a:lnTo>
                      <a:lnTo>
                        <a:pt x="346" y="199"/>
                      </a:lnTo>
                      <a:lnTo>
                        <a:pt x="351" y="182"/>
                      </a:lnTo>
                      <a:lnTo>
                        <a:pt x="353" y="163"/>
                      </a:lnTo>
                      <a:lnTo>
                        <a:pt x="355" y="146"/>
                      </a:lnTo>
                      <a:close/>
                    </a:path>
                  </a:pathLst>
                </a:custGeom>
                <a:solidFill>
                  <a:srgbClr val="D9D8EA"/>
                </a:solidFill>
                <a:ln w="9525">
                  <a:noFill/>
                  <a:round/>
                  <a:headEnd/>
                  <a:tailEnd/>
                </a:ln>
              </p:spPr>
              <p:txBody>
                <a:bodyPr/>
                <a:lstStyle/>
                <a:p>
                  <a:endParaRPr lang="en-US"/>
                </a:p>
              </p:txBody>
            </p:sp>
            <p:sp>
              <p:nvSpPr>
                <p:cNvPr id="22104" name="Freeform 683"/>
                <p:cNvSpPr>
                  <a:spLocks/>
                </p:cNvSpPr>
                <p:nvPr/>
              </p:nvSpPr>
              <p:spPr bwMode="auto">
                <a:xfrm>
                  <a:off x="1663" y="2128"/>
                  <a:ext cx="349" cy="319"/>
                </a:xfrm>
                <a:custGeom>
                  <a:avLst/>
                  <a:gdLst>
                    <a:gd name="T0" fmla="*/ 349 w 349"/>
                    <a:gd name="T1" fmla="*/ 122 h 319"/>
                    <a:gd name="T2" fmla="*/ 338 w 349"/>
                    <a:gd name="T3" fmla="*/ 80 h 319"/>
                    <a:gd name="T4" fmla="*/ 319 w 349"/>
                    <a:gd name="T5" fmla="*/ 44 h 319"/>
                    <a:gd name="T6" fmla="*/ 291 w 349"/>
                    <a:gd name="T7" fmla="*/ 14 h 319"/>
                    <a:gd name="T8" fmla="*/ 274 w 349"/>
                    <a:gd name="T9" fmla="*/ 2 h 319"/>
                    <a:gd name="T10" fmla="*/ 287 w 349"/>
                    <a:gd name="T11" fmla="*/ 15 h 319"/>
                    <a:gd name="T12" fmla="*/ 315 w 349"/>
                    <a:gd name="T13" fmla="*/ 46 h 319"/>
                    <a:gd name="T14" fmla="*/ 334 w 349"/>
                    <a:gd name="T15" fmla="*/ 82 h 319"/>
                    <a:gd name="T16" fmla="*/ 344 w 349"/>
                    <a:gd name="T17" fmla="*/ 122 h 319"/>
                    <a:gd name="T18" fmla="*/ 344 w 349"/>
                    <a:gd name="T19" fmla="*/ 161 h 319"/>
                    <a:gd name="T20" fmla="*/ 338 w 349"/>
                    <a:gd name="T21" fmla="*/ 196 h 319"/>
                    <a:gd name="T22" fmla="*/ 325 w 349"/>
                    <a:gd name="T23" fmla="*/ 226 h 319"/>
                    <a:gd name="T24" fmla="*/ 306 w 349"/>
                    <a:gd name="T25" fmla="*/ 252 h 319"/>
                    <a:gd name="T26" fmla="*/ 283 w 349"/>
                    <a:gd name="T27" fmla="*/ 275 h 319"/>
                    <a:gd name="T28" fmla="*/ 256 w 349"/>
                    <a:gd name="T29" fmla="*/ 294 h 319"/>
                    <a:gd name="T30" fmla="*/ 226 w 349"/>
                    <a:gd name="T31" fmla="*/ 306 h 319"/>
                    <a:gd name="T32" fmla="*/ 194 w 349"/>
                    <a:gd name="T33" fmla="*/ 313 h 319"/>
                    <a:gd name="T34" fmla="*/ 158 w 349"/>
                    <a:gd name="T35" fmla="*/ 313 h 319"/>
                    <a:gd name="T36" fmla="*/ 126 w 349"/>
                    <a:gd name="T37" fmla="*/ 306 h 319"/>
                    <a:gd name="T38" fmla="*/ 95 w 349"/>
                    <a:gd name="T39" fmla="*/ 294 h 319"/>
                    <a:gd name="T40" fmla="*/ 67 w 349"/>
                    <a:gd name="T41" fmla="*/ 275 h 319"/>
                    <a:gd name="T42" fmla="*/ 44 w 349"/>
                    <a:gd name="T43" fmla="*/ 252 h 319"/>
                    <a:gd name="T44" fmla="*/ 27 w 349"/>
                    <a:gd name="T45" fmla="*/ 226 h 319"/>
                    <a:gd name="T46" fmla="*/ 14 w 349"/>
                    <a:gd name="T47" fmla="*/ 196 h 319"/>
                    <a:gd name="T48" fmla="*/ 6 w 349"/>
                    <a:gd name="T49" fmla="*/ 161 h 319"/>
                    <a:gd name="T50" fmla="*/ 6 w 349"/>
                    <a:gd name="T51" fmla="*/ 125 h 319"/>
                    <a:gd name="T52" fmla="*/ 8 w 349"/>
                    <a:gd name="T53" fmla="*/ 108 h 319"/>
                    <a:gd name="T54" fmla="*/ 2 w 349"/>
                    <a:gd name="T55" fmla="*/ 125 h 319"/>
                    <a:gd name="T56" fmla="*/ 2 w 349"/>
                    <a:gd name="T57" fmla="*/ 161 h 319"/>
                    <a:gd name="T58" fmla="*/ 8 w 349"/>
                    <a:gd name="T59" fmla="*/ 196 h 319"/>
                    <a:gd name="T60" fmla="*/ 21 w 349"/>
                    <a:gd name="T61" fmla="*/ 228 h 319"/>
                    <a:gd name="T62" fmla="*/ 40 w 349"/>
                    <a:gd name="T63" fmla="*/ 254 h 319"/>
                    <a:gd name="T64" fmla="*/ 65 w 349"/>
                    <a:gd name="T65" fmla="*/ 279 h 319"/>
                    <a:gd name="T66" fmla="*/ 93 w 349"/>
                    <a:gd name="T67" fmla="*/ 298 h 319"/>
                    <a:gd name="T68" fmla="*/ 124 w 349"/>
                    <a:gd name="T69" fmla="*/ 311 h 319"/>
                    <a:gd name="T70" fmla="*/ 158 w 349"/>
                    <a:gd name="T71" fmla="*/ 317 h 319"/>
                    <a:gd name="T72" fmla="*/ 194 w 349"/>
                    <a:gd name="T73" fmla="*/ 317 h 319"/>
                    <a:gd name="T74" fmla="*/ 228 w 349"/>
                    <a:gd name="T75" fmla="*/ 311 h 319"/>
                    <a:gd name="T76" fmla="*/ 258 w 349"/>
                    <a:gd name="T77" fmla="*/ 298 h 319"/>
                    <a:gd name="T78" fmla="*/ 287 w 349"/>
                    <a:gd name="T79" fmla="*/ 279 h 319"/>
                    <a:gd name="T80" fmla="*/ 310 w 349"/>
                    <a:gd name="T81" fmla="*/ 254 h 319"/>
                    <a:gd name="T82" fmla="*/ 329 w 349"/>
                    <a:gd name="T83" fmla="*/ 228 h 319"/>
                    <a:gd name="T84" fmla="*/ 342 w 349"/>
                    <a:gd name="T85" fmla="*/ 196 h 319"/>
                    <a:gd name="T86" fmla="*/ 349 w 349"/>
                    <a:gd name="T87" fmla="*/ 161 h 3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9"/>
                    <a:gd name="T133" fmla="*/ 0 h 319"/>
                    <a:gd name="T134" fmla="*/ 349 w 349"/>
                    <a:gd name="T135" fmla="*/ 319 h 3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9" h="319">
                      <a:moveTo>
                        <a:pt x="349" y="144"/>
                      </a:moveTo>
                      <a:lnTo>
                        <a:pt x="349" y="122"/>
                      </a:lnTo>
                      <a:lnTo>
                        <a:pt x="346" y="101"/>
                      </a:lnTo>
                      <a:lnTo>
                        <a:pt x="338" y="80"/>
                      </a:lnTo>
                      <a:lnTo>
                        <a:pt x="329" y="61"/>
                      </a:lnTo>
                      <a:lnTo>
                        <a:pt x="319" y="44"/>
                      </a:lnTo>
                      <a:lnTo>
                        <a:pt x="306" y="27"/>
                      </a:lnTo>
                      <a:lnTo>
                        <a:pt x="291" y="14"/>
                      </a:lnTo>
                      <a:lnTo>
                        <a:pt x="274" y="0"/>
                      </a:lnTo>
                      <a:lnTo>
                        <a:pt x="274" y="2"/>
                      </a:lnTo>
                      <a:lnTo>
                        <a:pt x="272" y="4"/>
                      </a:lnTo>
                      <a:lnTo>
                        <a:pt x="287" y="15"/>
                      </a:lnTo>
                      <a:lnTo>
                        <a:pt x="302" y="31"/>
                      </a:lnTo>
                      <a:lnTo>
                        <a:pt x="315" y="46"/>
                      </a:lnTo>
                      <a:lnTo>
                        <a:pt x="325" y="63"/>
                      </a:lnTo>
                      <a:lnTo>
                        <a:pt x="334" y="82"/>
                      </a:lnTo>
                      <a:lnTo>
                        <a:pt x="340" y="103"/>
                      </a:lnTo>
                      <a:lnTo>
                        <a:pt x="344" y="122"/>
                      </a:lnTo>
                      <a:lnTo>
                        <a:pt x="346" y="144"/>
                      </a:lnTo>
                      <a:lnTo>
                        <a:pt x="344" y="161"/>
                      </a:lnTo>
                      <a:lnTo>
                        <a:pt x="342" y="178"/>
                      </a:lnTo>
                      <a:lnTo>
                        <a:pt x="338" y="196"/>
                      </a:lnTo>
                      <a:lnTo>
                        <a:pt x="332" y="211"/>
                      </a:lnTo>
                      <a:lnTo>
                        <a:pt x="325" y="226"/>
                      </a:lnTo>
                      <a:lnTo>
                        <a:pt x="317" y="239"/>
                      </a:lnTo>
                      <a:lnTo>
                        <a:pt x="306" y="252"/>
                      </a:lnTo>
                      <a:lnTo>
                        <a:pt x="296" y="264"/>
                      </a:lnTo>
                      <a:lnTo>
                        <a:pt x="283" y="275"/>
                      </a:lnTo>
                      <a:lnTo>
                        <a:pt x="270" y="285"/>
                      </a:lnTo>
                      <a:lnTo>
                        <a:pt x="256" y="294"/>
                      </a:lnTo>
                      <a:lnTo>
                        <a:pt x="241" y="300"/>
                      </a:lnTo>
                      <a:lnTo>
                        <a:pt x="226" y="306"/>
                      </a:lnTo>
                      <a:lnTo>
                        <a:pt x="209" y="311"/>
                      </a:lnTo>
                      <a:lnTo>
                        <a:pt x="194" y="313"/>
                      </a:lnTo>
                      <a:lnTo>
                        <a:pt x="175" y="313"/>
                      </a:lnTo>
                      <a:lnTo>
                        <a:pt x="158" y="313"/>
                      </a:lnTo>
                      <a:lnTo>
                        <a:pt x="141" y="311"/>
                      </a:lnTo>
                      <a:lnTo>
                        <a:pt x="126" y="306"/>
                      </a:lnTo>
                      <a:lnTo>
                        <a:pt x="108" y="300"/>
                      </a:lnTo>
                      <a:lnTo>
                        <a:pt x="95" y="294"/>
                      </a:lnTo>
                      <a:lnTo>
                        <a:pt x="80" y="285"/>
                      </a:lnTo>
                      <a:lnTo>
                        <a:pt x="67" y="275"/>
                      </a:lnTo>
                      <a:lnTo>
                        <a:pt x="55" y="264"/>
                      </a:lnTo>
                      <a:lnTo>
                        <a:pt x="44" y="252"/>
                      </a:lnTo>
                      <a:lnTo>
                        <a:pt x="35" y="239"/>
                      </a:lnTo>
                      <a:lnTo>
                        <a:pt x="27" y="226"/>
                      </a:lnTo>
                      <a:lnTo>
                        <a:pt x="19" y="211"/>
                      </a:lnTo>
                      <a:lnTo>
                        <a:pt x="14" y="196"/>
                      </a:lnTo>
                      <a:lnTo>
                        <a:pt x="10" y="178"/>
                      </a:lnTo>
                      <a:lnTo>
                        <a:pt x="6" y="161"/>
                      </a:lnTo>
                      <a:lnTo>
                        <a:pt x="6" y="144"/>
                      </a:lnTo>
                      <a:lnTo>
                        <a:pt x="6" y="125"/>
                      </a:lnTo>
                      <a:lnTo>
                        <a:pt x="10" y="108"/>
                      </a:lnTo>
                      <a:lnTo>
                        <a:pt x="8" y="108"/>
                      </a:lnTo>
                      <a:lnTo>
                        <a:pt x="4" y="108"/>
                      </a:lnTo>
                      <a:lnTo>
                        <a:pt x="2" y="125"/>
                      </a:lnTo>
                      <a:lnTo>
                        <a:pt x="0" y="144"/>
                      </a:lnTo>
                      <a:lnTo>
                        <a:pt x="2" y="161"/>
                      </a:lnTo>
                      <a:lnTo>
                        <a:pt x="4" y="178"/>
                      </a:lnTo>
                      <a:lnTo>
                        <a:pt x="8" y="196"/>
                      </a:lnTo>
                      <a:lnTo>
                        <a:pt x="16" y="213"/>
                      </a:lnTo>
                      <a:lnTo>
                        <a:pt x="21" y="228"/>
                      </a:lnTo>
                      <a:lnTo>
                        <a:pt x="31" y="241"/>
                      </a:lnTo>
                      <a:lnTo>
                        <a:pt x="40" y="254"/>
                      </a:lnTo>
                      <a:lnTo>
                        <a:pt x="52" y="268"/>
                      </a:lnTo>
                      <a:lnTo>
                        <a:pt x="65" y="279"/>
                      </a:lnTo>
                      <a:lnTo>
                        <a:pt x="78" y="288"/>
                      </a:lnTo>
                      <a:lnTo>
                        <a:pt x="93" y="298"/>
                      </a:lnTo>
                      <a:lnTo>
                        <a:pt x="108" y="306"/>
                      </a:lnTo>
                      <a:lnTo>
                        <a:pt x="124" y="311"/>
                      </a:lnTo>
                      <a:lnTo>
                        <a:pt x="141" y="315"/>
                      </a:lnTo>
                      <a:lnTo>
                        <a:pt x="158" y="317"/>
                      </a:lnTo>
                      <a:lnTo>
                        <a:pt x="175" y="319"/>
                      </a:lnTo>
                      <a:lnTo>
                        <a:pt x="194" y="317"/>
                      </a:lnTo>
                      <a:lnTo>
                        <a:pt x="211" y="315"/>
                      </a:lnTo>
                      <a:lnTo>
                        <a:pt x="228" y="311"/>
                      </a:lnTo>
                      <a:lnTo>
                        <a:pt x="243" y="306"/>
                      </a:lnTo>
                      <a:lnTo>
                        <a:pt x="258" y="298"/>
                      </a:lnTo>
                      <a:lnTo>
                        <a:pt x="274" y="288"/>
                      </a:lnTo>
                      <a:lnTo>
                        <a:pt x="287" y="279"/>
                      </a:lnTo>
                      <a:lnTo>
                        <a:pt x="298" y="268"/>
                      </a:lnTo>
                      <a:lnTo>
                        <a:pt x="310" y="254"/>
                      </a:lnTo>
                      <a:lnTo>
                        <a:pt x="321" y="241"/>
                      </a:lnTo>
                      <a:lnTo>
                        <a:pt x="329" y="228"/>
                      </a:lnTo>
                      <a:lnTo>
                        <a:pt x="336" y="213"/>
                      </a:lnTo>
                      <a:lnTo>
                        <a:pt x="342" y="196"/>
                      </a:lnTo>
                      <a:lnTo>
                        <a:pt x="348" y="178"/>
                      </a:lnTo>
                      <a:lnTo>
                        <a:pt x="349" y="161"/>
                      </a:lnTo>
                      <a:lnTo>
                        <a:pt x="349" y="144"/>
                      </a:lnTo>
                      <a:close/>
                    </a:path>
                  </a:pathLst>
                </a:custGeom>
                <a:solidFill>
                  <a:srgbClr val="D9D9EB"/>
                </a:solidFill>
                <a:ln w="9525">
                  <a:noFill/>
                  <a:round/>
                  <a:headEnd/>
                  <a:tailEnd/>
                </a:ln>
              </p:spPr>
              <p:txBody>
                <a:bodyPr/>
                <a:lstStyle/>
                <a:p>
                  <a:endParaRPr lang="en-US"/>
                </a:p>
              </p:txBody>
            </p:sp>
            <p:sp>
              <p:nvSpPr>
                <p:cNvPr id="22105" name="Freeform 684"/>
                <p:cNvSpPr>
                  <a:spLocks/>
                </p:cNvSpPr>
                <p:nvPr/>
              </p:nvSpPr>
              <p:spPr bwMode="auto">
                <a:xfrm>
                  <a:off x="1667" y="2130"/>
                  <a:ext cx="344" cy="315"/>
                </a:xfrm>
                <a:custGeom>
                  <a:avLst/>
                  <a:gdLst>
                    <a:gd name="T0" fmla="*/ 342 w 344"/>
                    <a:gd name="T1" fmla="*/ 120 h 315"/>
                    <a:gd name="T2" fmla="*/ 332 w 344"/>
                    <a:gd name="T3" fmla="*/ 80 h 315"/>
                    <a:gd name="T4" fmla="*/ 313 w 344"/>
                    <a:gd name="T5" fmla="*/ 44 h 315"/>
                    <a:gd name="T6" fmla="*/ 285 w 344"/>
                    <a:gd name="T7" fmla="*/ 12 h 315"/>
                    <a:gd name="T8" fmla="*/ 268 w 344"/>
                    <a:gd name="T9" fmla="*/ 2 h 315"/>
                    <a:gd name="T10" fmla="*/ 281 w 344"/>
                    <a:gd name="T11" fmla="*/ 15 h 315"/>
                    <a:gd name="T12" fmla="*/ 309 w 344"/>
                    <a:gd name="T13" fmla="*/ 46 h 315"/>
                    <a:gd name="T14" fmla="*/ 328 w 344"/>
                    <a:gd name="T15" fmla="*/ 82 h 315"/>
                    <a:gd name="T16" fmla="*/ 338 w 344"/>
                    <a:gd name="T17" fmla="*/ 122 h 315"/>
                    <a:gd name="T18" fmla="*/ 338 w 344"/>
                    <a:gd name="T19" fmla="*/ 159 h 315"/>
                    <a:gd name="T20" fmla="*/ 332 w 344"/>
                    <a:gd name="T21" fmla="*/ 192 h 315"/>
                    <a:gd name="T22" fmla="*/ 319 w 344"/>
                    <a:gd name="T23" fmla="*/ 222 h 315"/>
                    <a:gd name="T24" fmla="*/ 302 w 344"/>
                    <a:gd name="T25" fmla="*/ 249 h 315"/>
                    <a:gd name="T26" fmla="*/ 279 w 344"/>
                    <a:gd name="T27" fmla="*/ 271 h 315"/>
                    <a:gd name="T28" fmla="*/ 251 w 344"/>
                    <a:gd name="T29" fmla="*/ 290 h 315"/>
                    <a:gd name="T30" fmla="*/ 222 w 344"/>
                    <a:gd name="T31" fmla="*/ 302 h 315"/>
                    <a:gd name="T32" fmla="*/ 188 w 344"/>
                    <a:gd name="T33" fmla="*/ 309 h 315"/>
                    <a:gd name="T34" fmla="*/ 154 w 344"/>
                    <a:gd name="T35" fmla="*/ 309 h 315"/>
                    <a:gd name="T36" fmla="*/ 122 w 344"/>
                    <a:gd name="T37" fmla="*/ 302 h 315"/>
                    <a:gd name="T38" fmla="*/ 91 w 344"/>
                    <a:gd name="T39" fmla="*/ 290 h 315"/>
                    <a:gd name="T40" fmla="*/ 65 w 344"/>
                    <a:gd name="T41" fmla="*/ 271 h 315"/>
                    <a:gd name="T42" fmla="*/ 42 w 344"/>
                    <a:gd name="T43" fmla="*/ 249 h 315"/>
                    <a:gd name="T44" fmla="*/ 25 w 344"/>
                    <a:gd name="T45" fmla="*/ 222 h 315"/>
                    <a:gd name="T46" fmla="*/ 12 w 344"/>
                    <a:gd name="T47" fmla="*/ 192 h 315"/>
                    <a:gd name="T48" fmla="*/ 4 w 344"/>
                    <a:gd name="T49" fmla="*/ 159 h 315"/>
                    <a:gd name="T50" fmla="*/ 4 w 344"/>
                    <a:gd name="T51" fmla="*/ 123 h 315"/>
                    <a:gd name="T52" fmla="*/ 6 w 344"/>
                    <a:gd name="T53" fmla="*/ 106 h 315"/>
                    <a:gd name="T54" fmla="*/ 0 w 344"/>
                    <a:gd name="T55" fmla="*/ 123 h 315"/>
                    <a:gd name="T56" fmla="*/ 0 w 344"/>
                    <a:gd name="T57" fmla="*/ 159 h 315"/>
                    <a:gd name="T58" fmla="*/ 8 w 344"/>
                    <a:gd name="T59" fmla="*/ 194 h 315"/>
                    <a:gd name="T60" fmla="*/ 21 w 344"/>
                    <a:gd name="T61" fmla="*/ 224 h 315"/>
                    <a:gd name="T62" fmla="*/ 38 w 344"/>
                    <a:gd name="T63" fmla="*/ 252 h 315"/>
                    <a:gd name="T64" fmla="*/ 63 w 344"/>
                    <a:gd name="T65" fmla="*/ 275 h 315"/>
                    <a:gd name="T66" fmla="*/ 89 w 344"/>
                    <a:gd name="T67" fmla="*/ 294 h 315"/>
                    <a:gd name="T68" fmla="*/ 120 w 344"/>
                    <a:gd name="T69" fmla="*/ 307 h 315"/>
                    <a:gd name="T70" fmla="*/ 154 w 344"/>
                    <a:gd name="T71" fmla="*/ 313 h 315"/>
                    <a:gd name="T72" fmla="*/ 190 w 344"/>
                    <a:gd name="T73" fmla="*/ 313 h 315"/>
                    <a:gd name="T74" fmla="*/ 222 w 344"/>
                    <a:gd name="T75" fmla="*/ 307 h 315"/>
                    <a:gd name="T76" fmla="*/ 254 w 344"/>
                    <a:gd name="T77" fmla="*/ 294 h 315"/>
                    <a:gd name="T78" fmla="*/ 281 w 344"/>
                    <a:gd name="T79" fmla="*/ 275 h 315"/>
                    <a:gd name="T80" fmla="*/ 304 w 344"/>
                    <a:gd name="T81" fmla="*/ 252 h 315"/>
                    <a:gd name="T82" fmla="*/ 323 w 344"/>
                    <a:gd name="T83" fmla="*/ 224 h 315"/>
                    <a:gd name="T84" fmla="*/ 336 w 344"/>
                    <a:gd name="T85" fmla="*/ 194 h 315"/>
                    <a:gd name="T86" fmla="*/ 344 w 344"/>
                    <a:gd name="T87" fmla="*/ 159 h 3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4"/>
                    <a:gd name="T133" fmla="*/ 0 h 315"/>
                    <a:gd name="T134" fmla="*/ 344 w 344"/>
                    <a:gd name="T135" fmla="*/ 315 h 3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4" h="315">
                      <a:moveTo>
                        <a:pt x="344" y="142"/>
                      </a:moveTo>
                      <a:lnTo>
                        <a:pt x="342" y="120"/>
                      </a:lnTo>
                      <a:lnTo>
                        <a:pt x="338" y="99"/>
                      </a:lnTo>
                      <a:lnTo>
                        <a:pt x="332" y="80"/>
                      </a:lnTo>
                      <a:lnTo>
                        <a:pt x="323" y="61"/>
                      </a:lnTo>
                      <a:lnTo>
                        <a:pt x="313" y="44"/>
                      </a:lnTo>
                      <a:lnTo>
                        <a:pt x="300" y="27"/>
                      </a:lnTo>
                      <a:lnTo>
                        <a:pt x="285" y="12"/>
                      </a:lnTo>
                      <a:lnTo>
                        <a:pt x="270" y="0"/>
                      </a:lnTo>
                      <a:lnTo>
                        <a:pt x="268" y="2"/>
                      </a:lnTo>
                      <a:lnTo>
                        <a:pt x="266" y="4"/>
                      </a:lnTo>
                      <a:lnTo>
                        <a:pt x="281" y="15"/>
                      </a:lnTo>
                      <a:lnTo>
                        <a:pt x="296" y="30"/>
                      </a:lnTo>
                      <a:lnTo>
                        <a:pt x="309" y="46"/>
                      </a:lnTo>
                      <a:lnTo>
                        <a:pt x="319" y="63"/>
                      </a:lnTo>
                      <a:lnTo>
                        <a:pt x="328" y="82"/>
                      </a:lnTo>
                      <a:lnTo>
                        <a:pt x="334" y="101"/>
                      </a:lnTo>
                      <a:lnTo>
                        <a:pt x="338" y="122"/>
                      </a:lnTo>
                      <a:lnTo>
                        <a:pt x="340" y="142"/>
                      </a:lnTo>
                      <a:lnTo>
                        <a:pt x="338" y="159"/>
                      </a:lnTo>
                      <a:lnTo>
                        <a:pt x="336" y="176"/>
                      </a:lnTo>
                      <a:lnTo>
                        <a:pt x="332" y="192"/>
                      </a:lnTo>
                      <a:lnTo>
                        <a:pt x="326" y="207"/>
                      </a:lnTo>
                      <a:lnTo>
                        <a:pt x="319" y="222"/>
                      </a:lnTo>
                      <a:lnTo>
                        <a:pt x="311" y="235"/>
                      </a:lnTo>
                      <a:lnTo>
                        <a:pt x="302" y="249"/>
                      </a:lnTo>
                      <a:lnTo>
                        <a:pt x="290" y="260"/>
                      </a:lnTo>
                      <a:lnTo>
                        <a:pt x="279" y="271"/>
                      </a:lnTo>
                      <a:lnTo>
                        <a:pt x="266" y="281"/>
                      </a:lnTo>
                      <a:lnTo>
                        <a:pt x="251" y="290"/>
                      </a:lnTo>
                      <a:lnTo>
                        <a:pt x="237" y="296"/>
                      </a:lnTo>
                      <a:lnTo>
                        <a:pt x="222" y="302"/>
                      </a:lnTo>
                      <a:lnTo>
                        <a:pt x="205" y="305"/>
                      </a:lnTo>
                      <a:lnTo>
                        <a:pt x="188" y="309"/>
                      </a:lnTo>
                      <a:lnTo>
                        <a:pt x="171" y="309"/>
                      </a:lnTo>
                      <a:lnTo>
                        <a:pt x="154" y="309"/>
                      </a:lnTo>
                      <a:lnTo>
                        <a:pt x="139" y="305"/>
                      </a:lnTo>
                      <a:lnTo>
                        <a:pt x="122" y="302"/>
                      </a:lnTo>
                      <a:lnTo>
                        <a:pt x="106" y="296"/>
                      </a:lnTo>
                      <a:lnTo>
                        <a:pt x="91" y="290"/>
                      </a:lnTo>
                      <a:lnTo>
                        <a:pt x="78" y="281"/>
                      </a:lnTo>
                      <a:lnTo>
                        <a:pt x="65" y="271"/>
                      </a:lnTo>
                      <a:lnTo>
                        <a:pt x="53" y="260"/>
                      </a:lnTo>
                      <a:lnTo>
                        <a:pt x="42" y="249"/>
                      </a:lnTo>
                      <a:lnTo>
                        <a:pt x="32" y="235"/>
                      </a:lnTo>
                      <a:lnTo>
                        <a:pt x="25" y="222"/>
                      </a:lnTo>
                      <a:lnTo>
                        <a:pt x="17" y="207"/>
                      </a:lnTo>
                      <a:lnTo>
                        <a:pt x="12" y="192"/>
                      </a:lnTo>
                      <a:lnTo>
                        <a:pt x="8" y="176"/>
                      </a:lnTo>
                      <a:lnTo>
                        <a:pt x="4" y="159"/>
                      </a:lnTo>
                      <a:lnTo>
                        <a:pt x="4" y="142"/>
                      </a:lnTo>
                      <a:lnTo>
                        <a:pt x="4" y="123"/>
                      </a:lnTo>
                      <a:lnTo>
                        <a:pt x="8" y="106"/>
                      </a:lnTo>
                      <a:lnTo>
                        <a:pt x="6" y="106"/>
                      </a:lnTo>
                      <a:lnTo>
                        <a:pt x="4" y="106"/>
                      </a:lnTo>
                      <a:lnTo>
                        <a:pt x="0" y="123"/>
                      </a:lnTo>
                      <a:lnTo>
                        <a:pt x="0" y="142"/>
                      </a:lnTo>
                      <a:lnTo>
                        <a:pt x="0" y="159"/>
                      </a:lnTo>
                      <a:lnTo>
                        <a:pt x="2" y="176"/>
                      </a:lnTo>
                      <a:lnTo>
                        <a:pt x="8" y="194"/>
                      </a:lnTo>
                      <a:lnTo>
                        <a:pt x="13" y="209"/>
                      </a:lnTo>
                      <a:lnTo>
                        <a:pt x="21" y="224"/>
                      </a:lnTo>
                      <a:lnTo>
                        <a:pt x="29" y="239"/>
                      </a:lnTo>
                      <a:lnTo>
                        <a:pt x="38" y="252"/>
                      </a:lnTo>
                      <a:lnTo>
                        <a:pt x="49" y="264"/>
                      </a:lnTo>
                      <a:lnTo>
                        <a:pt x="63" y="275"/>
                      </a:lnTo>
                      <a:lnTo>
                        <a:pt x="76" y="285"/>
                      </a:lnTo>
                      <a:lnTo>
                        <a:pt x="89" y="294"/>
                      </a:lnTo>
                      <a:lnTo>
                        <a:pt x="104" y="302"/>
                      </a:lnTo>
                      <a:lnTo>
                        <a:pt x="120" y="307"/>
                      </a:lnTo>
                      <a:lnTo>
                        <a:pt x="137" y="311"/>
                      </a:lnTo>
                      <a:lnTo>
                        <a:pt x="154" y="313"/>
                      </a:lnTo>
                      <a:lnTo>
                        <a:pt x="171" y="315"/>
                      </a:lnTo>
                      <a:lnTo>
                        <a:pt x="190" y="313"/>
                      </a:lnTo>
                      <a:lnTo>
                        <a:pt x="207" y="311"/>
                      </a:lnTo>
                      <a:lnTo>
                        <a:pt x="222" y="307"/>
                      </a:lnTo>
                      <a:lnTo>
                        <a:pt x="239" y="302"/>
                      </a:lnTo>
                      <a:lnTo>
                        <a:pt x="254" y="294"/>
                      </a:lnTo>
                      <a:lnTo>
                        <a:pt x="268" y="285"/>
                      </a:lnTo>
                      <a:lnTo>
                        <a:pt x="281" y="275"/>
                      </a:lnTo>
                      <a:lnTo>
                        <a:pt x="294" y="264"/>
                      </a:lnTo>
                      <a:lnTo>
                        <a:pt x="304" y="252"/>
                      </a:lnTo>
                      <a:lnTo>
                        <a:pt x="315" y="239"/>
                      </a:lnTo>
                      <a:lnTo>
                        <a:pt x="323" y="224"/>
                      </a:lnTo>
                      <a:lnTo>
                        <a:pt x="330" y="209"/>
                      </a:lnTo>
                      <a:lnTo>
                        <a:pt x="336" y="194"/>
                      </a:lnTo>
                      <a:lnTo>
                        <a:pt x="340" y="176"/>
                      </a:lnTo>
                      <a:lnTo>
                        <a:pt x="344" y="159"/>
                      </a:lnTo>
                      <a:lnTo>
                        <a:pt x="344" y="142"/>
                      </a:lnTo>
                      <a:close/>
                    </a:path>
                  </a:pathLst>
                </a:custGeom>
                <a:solidFill>
                  <a:srgbClr val="D9D9EB"/>
                </a:solidFill>
                <a:ln w="9525">
                  <a:noFill/>
                  <a:round/>
                  <a:headEnd/>
                  <a:tailEnd/>
                </a:ln>
              </p:spPr>
              <p:txBody>
                <a:bodyPr/>
                <a:lstStyle/>
                <a:p>
                  <a:endParaRPr lang="en-US"/>
                </a:p>
              </p:txBody>
            </p:sp>
            <p:sp>
              <p:nvSpPr>
                <p:cNvPr id="22106" name="Freeform 685"/>
                <p:cNvSpPr>
                  <a:spLocks/>
                </p:cNvSpPr>
                <p:nvPr/>
              </p:nvSpPr>
              <p:spPr bwMode="auto">
                <a:xfrm>
                  <a:off x="1669" y="2132"/>
                  <a:ext cx="340" cy="309"/>
                </a:xfrm>
                <a:custGeom>
                  <a:avLst/>
                  <a:gdLst>
                    <a:gd name="T0" fmla="*/ 338 w 340"/>
                    <a:gd name="T1" fmla="*/ 118 h 309"/>
                    <a:gd name="T2" fmla="*/ 328 w 340"/>
                    <a:gd name="T3" fmla="*/ 78 h 309"/>
                    <a:gd name="T4" fmla="*/ 309 w 340"/>
                    <a:gd name="T5" fmla="*/ 42 h 309"/>
                    <a:gd name="T6" fmla="*/ 281 w 340"/>
                    <a:gd name="T7" fmla="*/ 11 h 309"/>
                    <a:gd name="T8" fmla="*/ 264 w 340"/>
                    <a:gd name="T9" fmla="*/ 2 h 309"/>
                    <a:gd name="T10" fmla="*/ 277 w 340"/>
                    <a:gd name="T11" fmla="*/ 15 h 309"/>
                    <a:gd name="T12" fmla="*/ 304 w 340"/>
                    <a:gd name="T13" fmla="*/ 44 h 309"/>
                    <a:gd name="T14" fmla="*/ 323 w 340"/>
                    <a:gd name="T15" fmla="*/ 80 h 309"/>
                    <a:gd name="T16" fmla="*/ 334 w 340"/>
                    <a:gd name="T17" fmla="*/ 120 h 309"/>
                    <a:gd name="T18" fmla="*/ 334 w 340"/>
                    <a:gd name="T19" fmla="*/ 157 h 309"/>
                    <a:gd name="T20" fmla="*/ 328 w 340"/>
                    <a:gd name="T21" fmla="*/ 190 h 309"/>
                    <a:gd name="T22" fmla="*/ 315 w 340"/>
                    <a:gd name="T23" fmla="*/ 218 h 309"/>
                    <a:gd name="T24" fmla="*/ 298 w 340"/>
                    <a:gd name="T25" fmla="*/ 245 h 309"/>
                    <a:gd name="T26" fmla="*/ 275 w 340"/>
                    <a:gd name="T27" fmla="*/ 267 h 309"/>
                    <a:gd name="T28" fmla="*/ 249 w 340"/>
                    <a:gd name="T29" fmla="*/ 286 h 309"/>
                    <a:gd name="T30" fmla="*/ 218 w 340"/>
                    <a:gd name="T31" fmla="*/ 298 h 309"/>
                    <a:gd name="T32" fmla="*/ 186 w 340"/>
                    <a:gd name="T33" fmla="*/ 305 h 309"/>
                    <a:gd name="T34" fmla="*/ 152 w 340"/>
                    <a:gd name="T35" fmla="*/ 305 h 309"/>
                    <a:gd name="T36" fmla="*/ 120 w 340"/>
                    <a:gd name="T37" fmla="*/ 298 h 309"/>
                    <a:gd name="T38" fmla="*/ 91 w 340"/>
                    <a:gd name="T39" fmla="*/ 286 h 309"/>
                    <a:gd name="T40" fmla="*/ 65 w 340"/>
                    <a:gd name="T41" fmla="*/ 267 h 309"/>
                    <a:gd name="T42" fmla="*/ 42 w 340"/>
                    <a:gd name="T43" fmla="*/ 245 h 309"/>
                    <a:gd name="T44" fmla="*/ 25 w 340"/>
                    <a:gd name="T45" fmla="*/ 218 h 309"/>
                    <a:gd name="T46" fmla="*/ 11 w 340"/>
                    <a:gd name="T47" fmla="*/ 190 h 309"/>
                    <a:gd name="T48" fmla="*/ 6 w 340"/>
                    <a:gd name="T49" fmla="*/ 157 h 309"/>
                    <a:gd name="T50" fmla="*/ 6 w 340"/>
                    <a:gd name="T51" fmla="*/ 123 h 309"/>
                    <a:gd name="T52" fmla="*/ 6 w 340"/>
                    <a:gd name="T53" fmla="*/ 104 h 309"/>
                    <a:gd name="T54" fmla="*/ 0 w 340"/>
                    <a:gd name="T55" fmla="*/ 121 h 309"/>
                    <a:gd name="T56" fmla="*/ 0 w 340"/>
                    <a:gd name="T57" fmla="*/ 157 h 309"/>
                    <a:gd name="T58" fmla="*/ 8 w 340"/>
                    <a:gd name="T59" fmla="*/ 192 h 309"/>
                    <a:gd name="T60" fmla="*/ 21 w 340"/>
                    <a:gd name="T61" fmla="*/ 222 h 309"/>
                    <a:gd name="T62" fmla="*/ 38 w 340"/>
                    <a:gd name="T63" fmla="*/ 248 h 309"/>
                    <a:gd name="T64" fmla="*/ 61 w 340"/>
                    <a:gd name="T65" fmla="*/ 271 h 309"/>
                    <a:gd name="T66" fmla="*/ 89 w 340"/>
                    <a:gd name="T67" fmla="*/ 290 h 309"/>
                    <a:gd name="T68" fmla="*/ 120 w 340"/>
                    <a:gd name="T69" fmla="*/ 302 h 309"/>
                    <a:gd name="T70" fmla="*/ 152 w 340"/>
                    <a:gd name="T71" fmla="*/ 309 h 309"/>
                    <a:gd name="T72" fmla="*/ 188 w 340"/>
                    <a:gd name="T73" fmla="*/ 309 h 309"/>
                    <a:gd name="T74" fmla="*/ 220 w 340"/>
                    <a:gd name="T75" fmla="*/ 302 h 309"/>
                    <a:gd name="T76" fmla="*/ 250 w 340"/>
                    <a:gd name="T77" fmla="*/ 290 h 309"/>
                    <a:gd name="T78" fmla="*/ 277 w 340"/>
                    <a:gd name="T79" fmla="*/ 271 h 309"/>
                    <a:gd name="T80" fmla="*/ 300 w 340"/>
                    <a:gd name="T81" fmla="*/ 248 h 309"/>
                    <a:gd name="T82" fmla="*/ 319 w 340"/>
                    <a:gd name="T83" fmla="*/ 222 h 309"/>
                    <a:gd name="T84" fmla="*/ 332 w 340"/>
                    <a:gd name="T85" fmla="*/ 192 h 309"/>
                    <a:gd name="T86" fmla="*/ 338 w 340"/>
                    <a:gd name="T87" fmla="*/ 157 h 3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309"/>
                    <a:gd name="T134" fmla="*/ 340 w 340"/>
                    <a:gd name="T135" fmla="*/ 309 h 3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309">
                      <a:moveTo>
                        <a:pt x="340" y="140"/>
                      </a:moveTo>
                      <a:lnTo>
                        <a:pt x="338" y="118"/>
                      </a:lnTo>
                      <a:lnTo>
                        <a:pt x="334" y="99"/>
                      </a:lnTo>
                      <a:lnTo>
                        <a:pt x="328" y="78"/>
                      </a:lnTo>
                      <a:lnTo>
                        <a:pt x="319" y="59"/>
                      </a:lnTo>
                      <a:lnTo>
                        <a:pt x="309" y="42"/>
                      </a:lnTo>
                      <a:lnTo>
                        <a:pt x="296" y="27"/>
                      </a:lnTo>
                      <a:lnTo>
                        <a:pt x="281" y="11"/>
                      </a:lnTo>
                      <a:lnTo>
                        <a:pt x="266" y="0"/>
                      </a:lnTo>
                      <a:lnTo>
                        <a:pt x="264" y="2"/>
                      </a:lnTo>
                      <a:lnTo>
                        <a:pt x="262" y="4"/>
                      </a:lnTo>
                      <a:lnTo>
                        <a:pt x="277" y="15"/>
                      </a:lnTo>
                      <a:lnTo>
                        <a:pt x="292" y="28"/>
                      </a:lnTo>
                      <a:lnTo>
                        <a:pt x="304" y="44"/>
                      </a:lnTo>
                      <a:lnTo>
                        <a:pt x="315" y="61"/>
                      </a:lnTo>
                      <a:lnTo>
                        <a:pt x="323" y="80"/>
                      </a:lnTo>
                      <a:lnTo>
                        <a:pt x="330" y="99"/>
                      </a:lnTo>
                      <a:lnTo>
                        <a:pt x="334" y="120"/>
                      </a:lnTo>
                      <a:lnTo>
                        <a:pt x="336" y="140"/>
                      </a:lnTo>
                      <a:lnTo>
                        <a:pt x="334" y="157"/>
                      </a:lnTo>
                      <a:lnTo>
                        <a:pt x="332" y="173"/>
                      </a:lnTo>
                      <a:lnTo>
                        <a:pt x="328" y="190"/>
                      </a:lnTo>
                      <a:lnTo>
                        <a:pt x="323" y="205"/>
                      </a:lnTo>
                      <a:lnTo>
                        <a:pt x="315" y="218"/>
                      </a:lnTo>
                      <a:lnTo>
                        <a:pt x="307" y="233"/>
                      </a:lnTo>
                      <a:lnTo>
                        <a:pt x="298" y="245"/>
                      </a:lnTo>
                      <a:lnTo>
                        <a:pt x="287" y="258"/>
                      </a:lnTo>
                      <a:lnTo>
                        <a:pt x="275" y="267"/>
                      </a:lnTo>
                      <a:lnTo>
                        <a:pt x="262" y="277"/>
                      </a:lnTo>
                      <a:lnTo>
                        <a:pt x="249" y="286"/>
                      </a:lnTo>
                      <a:lnTo>
                        <a:pt x="233" y="292"/>
                      </a:lnTo>
                      <a:lnTo>
                        <a:pt x="218" y="298"/>
                      </a:lnTo>
                      <a:lnTo>
                        <a:pt x="203" y="302"/>
                      </a:lnTo>
                      <a:lnTo>
                        <a:pt x="186" y="305"/>
                      </a:lnTo>
                      <a:lnTo>
                        <a:pt x="169" y="305"/>
                      </a:lnTo>
                      <a:lnTo>
                        <a:pt x="152" y="305"/>
                      </a:lnTo>
                      <a:lnTo>
                        <a:pt x="137" y="302"/>
                      </a:lnTo>
                      <a:lnTo>
                        <a:pt x="120" y="298"/>
                      </a:lnTo>
                      <a:lnTo>
                        <a:pt x="104" y="292"/>
                      </a:lnTo>
                      <a:lnTo>
                        <a:pt x="91" y="286"/>
                      </a:lnTo>
                      <a:lnTo>
                        <a:pt x="78" y="277"/>
                      </a:lnTo>
                      <a:lnTo>
                        <a:pt x="65" y="267"/>
                      </a:lnTo>
                      <a:lnTo>
                        <a:pt x="53" y="258"/>
                      </a:lnTo>
                      <a:lnTo>
                        <a:pt x="42" y="245"/>
                      </a:lnTo>
                      <a:lnTo>
                        <a:pt x="32" y="233"/>
                      </a:lnTo>
                      <a:lnTo>
                        <a:pt x="25" y="218"/>
                      </a:lnTo>
                      <a:lnTo>
                        <a:pt x="17" y="205"/>
                      </a:lnTo>
                      <a:lnTo>
                        <a:pt x="11" y="190"/>
                      </a:lnTo>
                      <a:lnTo>
                        <a:pt x="8" y="173"/>
                      </a:lnTo>
                      <a:lnTo>
                        <a:pt x="6" y="157"/>
                      </a:lnTo>
                      <a:lnTo>
                        <a:pt x="4" y="140"/>
                      </a:lnTo>
                      <a:lnTo>
                        <a:pt x="6" y="123"/>
                      </a:lnTo>
                      <a:lnTo>
                        <a:pt x="8" y="106"/>
                      </a:lnTo>
                      <a:lnTo>
                        <a:pt x="6" y="104"/>
                      </a:lnTo>
                      <a:lnTo>
                        <a:pt x="4" y="104"/>
                      </a:lnTo>
                      <a:lnTo>
                        <a:pt x="0" y="121"/>
                      </a:lnTo>
                      <a:lnTo>
                        <a:pt x="0" y="140"/>
                      </a:lnTo>
                      <a:lnTo>
                        <a:pt x="0" y="157"/>
                      </a:lnTo>
                      <a:lnTo>
                        <a:pt x="4" y="174"/>
                      </a:lnTo>
                      <a:lnTo>
                        <a:pt x="8" y="192"/>
                      </a:lnTo>
                      <a:lnTo>
                        <a:pt x="13" y="207"/>
                      </a:lnTo>
                      <a:lnTo>
                        <a:pt x="21" y="222"/>
                      </a:lnTo>
                      <a:lnTo>
                        <a:pt x="29" y="235"/>
                      </a:lnTo>
                      <a:lnTo>
                        <a:pt x="38" y="248"/>
                      </a:lnTo>
                      <a:lnTo>
                        <a:pt x="49" y="260"/>
                      </a:lnTo>
                      <a:lnTo>
                        <a:pt x="61" y="271"/>
                      </a:lnTo>
                      <a:lnTo>
                        <a:pt x="74" y="281"/>
                      </a:lnTo>
                      <a:lnTo>
                        <a:pt x="89" y="290"/>
                      </a:lnTo>
                      <a:lnTo>
                        <a:pt x="102" y="296"/>
                      </a:lnTo>
                      <a:lnTo>
                        <a:pt x="120" y="302"/>
                      </a:lnTo>
                      <a:lnTo>
                        <a:pt x="135" y="307"/>
                      </a:lnTo>
                      <a:lnTo>
                        <a:pt x="152" y="309"/>
                      </a:lnTo>
                      <a:lnTo>
                        <a:pt x="169" y="309"/>
                      </a:lnTo>
                      <a:lnTo>
                        <a:pt x="188" y="309"/>
                      </a:lnTo>
                      <a:lnTo>
                        <a:pt x="203" y="307"/>
                      </a:lnTo>
                      <a:lnTo>
                        <a:pt x="220" y="302"/>
                      </a:lnTo>
                      <a:lnTo>
                        <a:pt x="235" y="296"/>
                      </a:lnTo>
                      <a:lnTo>
                        <a:pt x="250" y="290"/>
                      </a:lnTo>
                      <a:lnTo>
                        <a:pt x="264" y="281"/>
                      </a:lnTo>
                      <a:lnTo>
                        <a:pt x="277" y="271"/>
                      </a:lnTo>
                      <a:lnTo>
                        <a:pt x="290" y="260"/>
                      </a:lnTo>
                      <a:lnTo>
                        <a:pt x="300" y="248"/>
                      </a:lnTo>
                      <a:lnTo>
                        <a:pt x="311" y="235"/>
                      </a:lnTo>
                      <a:lnTo>
                        <a:pt x="319" y="222"/>
                      </a:lnTo>
                      <a:lnTo>
                        <a:pt x="326" y="207"/>
                      </a:lnTo>
                      <a:lnTo>
                        <a:pt x="332" y="192"/>
                      </a:lnTo>
                      <a:lnTo>
                        <a:pt x="336" y="174"/>
                      </a:lnTo>
                      <a:lnTo>
                        <a:pt x="338" y="157"/>
                      </a:lnTo>
                      <a:lnTo>
                        <a:pt x="340" y="140"/>
                      </a:lnTo>
                      <a:close/>
                    </a:path>
                  </a:pathLst>
                </a:custGeom>
                <a:solidFill>
                  <a:srgbClr val="DAD9EB"/>
                </a:solidFill>
                <a:ln w="9525">
                  <a:noFill/>
                  <a:round/>
                  <a:headEnd/>
                  <a:tailEnd/>
                </a:ln>
              </p:spPr>
              <p:txBody>
                <a:bodyPr/>
                <a:lstStyle/>
                <a:p>
                  <a:endParaRPr lang="en-US"/>
                </a:p>
              </p:txBody>
            </p:sp>
            <p:sp>
              <p:nvSpPr>
                <p:cNvPr id="22107" name="Freeform 686"/>
                <p:cNvSpPr>
                  <a:spLocks/>
                </p:cNvSpPr>
                <p:nvPr/>
              </p:nvSpPr>
              <p:spPr bwMode="auto">
                <a:xfrm>
                  <a:off x="1671" y="2134"/>
                  <a:ext cx="336" cy="305"/>
                </a:xfrm>
                <a:custGeom>
                  <a:avLst/>
                  <a:gdLst>
                    <a:gd name="T0" fmla="*/ 334 w 336"/>
                    <a:gd name="T1" fmla="*/ 118 h 305"/>
                    <a:gd name="T2" fmla="*/ 324 w 336"/>
                    <a:gd name="T3" fmla="*/ 78 h 305"/>
                    <a:gd name="T4" fmla="*/ 305 w 336"/>
                    <a:gd name="T5" fmla="*/ 42 h 305"/>
                    <a:gd name="T6" fmla="*/ 277 w 336"/>
                    <a:gd name="T7" fmla="*/ 11 h 305"/>
                    <a:gd name="T8" fmla="*/ 260 w 336"/>
                    <a:gd name="T9" fmla="*/ 2 h 305"/>
                    <a:gd name="T10" fmla="*/ 275 w 336"/>
                    <a:gd name="T11" fmla="*/ 15 h 305"/>
                    <a:gd name="T12" fmla="*/ 300 w 336"/>
                    <a:gd name="T13" fmla="*/ 44 h 305"/>
                    <a:gd name="T14" fmla="*/ 319 w 336"/>
                    <a:gd name="T15" fmla="*/ 78 h 305"/>
                    <a:gd name="T16" fmla="*/ 330 w 336"/>
                    <a:gd name="T17" fmla="*/ 118 h 305"/>
                    <a:gd name="T18" fmla="*/ 330 w 336"/>
                    <a:gd name="T19" fmla="*/ 155 h 305"/>
                    <a:gd name="T20" fmla="*/ 322 w 336"/>
                    <a:gd name="T21" fmla="*/ 186 h 305"/>
                    <a:gd name="T22" fmla="*/ 311 w 336"/>
                    <a:gd name="T23" fmla="*/ 216 h 305"/>
                    <a:gd name="T24" fmla="*/ 294 w 336"/>
                    <a:gd name="T25" fmla="*/ 243 h 305"/>
                    <a:gd name="T26" fmla="*/ 271 w 336"/>
                    <a:gd name="T27" fmla="*/ 264 h 305"/>
                    <a:gd name="T28" fmla="*/ 245 w 336"/>
                    <a:gd name="T29" fmla="*/ 281 h 305"/>
                    <a:gd name="T30" fmla="*/ 216 w 336"/>
                    <a:gd name="T31" fmla="*/ 294 h 305"/>
                    <a:gd name="T32" fmla="*/ 184 w 336"/>
                    <a:gd name="T33" fmla="*/ 300 h 305"/>
                    <a:gd name="T34" fmla="*/ 152 w 336"/>
                    <a:gd name="T35" fmla="*/ 300 h 305"/>
                    <a:gd name="T36" fmla="*/ 119 w 336"/>
                    <a:gd name="T37" fmla="*/ 294 h 305"/>
                    <a:gd name="T38" fmla="*/ 89 w 336"/>
                    <a:gd name="T39" fmla="*/ 281 h 305"/>
                    <a:gd name="T40" fmla="*/ 64 w 336"/>
                    <a:gd name="T41" fmla="*/ 264 h 305"/>
                    <a:gd name="T42" fmla="*/ 42 w 336"/>
                    <a:gd name="T43" fmla="*/ 243 h 305"/>
                    <a:gd name="T44" fmla="*/ 25 w 336"/>
                    <a:gd name="T45" fmla="*/ 216 h 305"/>
                    <a:gd name="T46" fmla="*/ 11 w 336"/>
                    <a:gd name="T47" fmla="*/ 186 h 305"/>
                    <a:gd name="T48" fmla="*/ 6 w 336"/>
                    <a:gd name="T49" fmla="*/ 155 h 305"/>
                    <a:gd name="T50" fmla="*/ 6 w 336"/>
                    <a:gd name="T51" fmla="*/ 121 h 305"/>
                    <a:gd name="T52" fmla="*/ 6 w 336"/>
                    <a:gd name="T53" fmla="*/ 104 h 305"/>
                    <a:gd name="T54" fmla="*/ 0 w 336"/>
                    <a:gd name="T55" fmla="*/ 119 h 305"/>
                    <a:gd name="T56" fmla="*/ 0 w 336"/>
                    <a:gd name="T57" fmla="*/ 155 h 305"/>
                    <a:gd name="T58" fmla="*/ 8 w 336"/>
                    <a:gd name="T59" fmla="*/ 188 h 305"/>
                    <a:gd name="T60" fmla="*/ 21 w 336"/>
                    <a:gd name="T61" fmla="*/ 218 h 305"/>
                    <a:gd name="T62" fmla="*/ 38 w 336"/>
                    <a:gd name="T63" fmla="*/ 245 h 305"/>
                    <a:gd name="T64" fmla="*/ 61 w 336"/>
                    <a:gd name="T65" fmla="*/ 267 h 305"/>
                    <a:gd name="T66" fmla="*/ 87 w 336"/>
                    <a:gd name="T67" fmla="*/ 286 h 305"/>
                    <a:gd name="T68" fmla="*/ 118 w 336"/>
                    <a:gd name="T69" fmla="*/ 298 h 305"/>
                    <a:gd name="T70" fmla="*/ 150 w 336"/>
                    <a:gd name="T71" fmla="*/ 305 h 305"/>
                    <a:gd name="T72" fmla="*/ 184 w 336"/>
                    <a:gd name="T73" fmla="*/ 305 h 305"/>
                    <a:gd name="T74" fmla="*/ 218 w 336"/>
                    <a:gd name="T75" fmla="*/ 298 h 305"/>
                    <a:gd name="T76" fmla="*/ 247 w 336"/>
                    <a:gd name="T77" fmla="*/ 286 h 305"/>
                    <a:gd name="T78" fmla="*/ 275 w 336"/>
                    <a:gd name="T79" fmla="*/ 267 h 305"/>
                    <a:gd name="T80" fmla="*/ 298 w 336"/>
                    <a:gd name="T81" fmla="*/ 245 h 305"/>
                    <a:gd name="T82" fmla="*/ 315 w 336"/>
                    <a:gd name="T83" fmla="*/ 218 h 305"/>
                    <a:gd name="T84" fmla="*/ 328 w 336"/>
                    <a:gd name="T85" fmla="*/ 188 h 305"/>
                    <a:gd name="T86" fmla="*/ 334 w 336"/>
                    <a:gd name="T87" fmla="*/ 155 h 3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6"/>
                    <a:gd name="T133" fmla="*/ 0 h 305"/>
                    <a:gd name="T134" fmla="*/ 336 w 336"/>
                    <a:gd name="T135" fmla="*/ 305 h 3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6" h="305">
                      <a:moveTo>
                        <a:pt x="336" y="138"/>
                      </a:moveTo>
                      <a:lnTo>
                        <a:pt x="334" y="118"/>
                      </a:lnTo>
                      <a:lnTo>
                        <a:pt x="330" y="97"/>
                      </a:lnTo>
                      <a:lnTo>
                        <a:pt x="324" y="78"/>
                      </a:lnTo>
                      <a:lnTo>
                        <a:pt x="315" y="59"/>
                      </a:lnTo>
                      <a:lnTo>
                        <a:pt x="305" y="42"/>
                      </a:lnTo>
                      <a:lnTo>
                        <a:pt x="292" y="26"/>
                      </a:lnTo>
                      <a:lnTo>
                        <a:pt x="277" y="11"/>
                      </a:lnTo>
                      <a:lnTo>
                        <a:pt x="262" y="0"/>
                      </a:lnTo>
                      <a:lnTo>
                        <a:pt x="260" y="2"/>
                      </a:lnTo>
                      <a:lnTo>
                        <a:pt x="258" y="4"/>
                      </a:lnTo>
                      <a:lnTo>
                        <a:pt x="275" y="15"/>
                      </a:lnTo>
                      <a:lnTo>
                        <a:pt x="288" y="28"/>
                      </a:lnTo>
                      <a:lnTo>
                        <a:pt x="300" y="44"/>
                      </a:lnTo>
                      <a:lnTo>
                        <a:pt x="311" y="61"/>
                      </a:lnTo>
                      <a:lnTo>
                        <a:pt x="319" y="78"/>
                      </a:lnTo>
                      <a:lnTo>
                        <a:pt x="326" y="97"/>
                      </a:lnTo>
                      <a:lnTo>
                        <a:pt x="330" y="118"/>
                      </a:lnTo>
                      <a:lnTo>
                        <a:pt x="330" y="138"/>
                      </a:lnTo>
                      <a:lnTo>
                        <a:pt x="330" y="155"/>
                      </a:lnTo>
                      <a:lnTo>
                        <a:pt x="328" y="171"/>
                      </a:lnTo>
                      <a:lnTo>
                        <a:pt x="322" y="186"/>
                      </a:lnTo>
                      <a:lnTo>
                        <a:pt x="319" y="201"/>
                      </a:lnTo>
                      <a:lnTo>
                        <a:pt x="311" y="216"/>
                      </a:lnTo>
                      <a:lnTo>
                        <a:pt x="303" y="229"/>
                      </a:lnTo>
                      <a:lnTo>
                        <a:pt x="294" y="243"/>
                      </a:lnTo>
                      <a:lnTo>
                        <a:pt x="283" y="254"/>
                      </a:lnTo>
                      <a:lnTo>
                        <a:pt x="271" y="264"/>
                      </a:lnTo>
                      <a:lnTo>
                        <a:pt x="258" y="273"/>
                      </a:lnTo>
                      <a:lnTo>
                        <a:pt x="245" y="281"/>
                      </a:lnTo>
                      <a:lnTo>
                        <a:pt x="231" y="288"/>
                      </a:lnTo>
                      <a:lnTo>
                        <a:pt x="216" y="294"/>
                      </a:lnTo>
                      <a:lnTo>
                        <a:pt x="201" y="298"/>
                      </a:lnTo>
                      <a:lnTo>
                        <a:pt x="184" y="300"/>
                      </a:lnTo>
                      <a:lnTo>
                        <a:pt x="167" y="301"/>
                      </a:lnTo>
                      <a:lnTo>
                        <a:pt x="152" y="300"/>
                      </a:lnTo>
                      <a:lnTo>
                        <a:pt x="135" y="298"/>
                      </a:lnTo>
                      <a:lnTo>
                        <a:pt x="119" y="294"/>
                      </a:lnTo>
                      <a:lnTo>
                        <a:pt x="104" y="288"/>
                      </a:lnTo>
                      <a:lnTo>
                        <a:pt x="89" y="281"/>
                      </a:lnTo>
                      <a:lnTo>
                        <a:pt x="76" y="273"/>
                      </a:lnTo>
                      <a:lnTo>
                        <a:pt x="64" y="264"/>
                      </a:lnTo>
                      <a:lnTo>
                        <a:pt x="53" y="254"/>
                      </a:lnTo>
                      <a:lnTo>
                        <a:pt x="42" y="243"/>
                      </a:lnTo>
                      <a:lnTo>
                        <a:pt x="32" y="229"/>
                      </a:lnTo>
                      <a:lnTo>
                        <a:pt x="25" y="216"/>
                      </a:lnTo>
                      <a:lnTo>
                        <a:pt x="17" y="201"/>
                      </a:lnTo>
                      <a:lnTo>
                        <a:pt x="11" y="186"/>
                      </a:lnTo>
                      <a:lnTo>
                        <a:pt x="8" y="171"/>
                      </a:lnTo>
                      <a:lnTo>
                        <a:pt x="6" y="155"/>
                      </a:lnTo>
                      <a:lnTo>
                        <a:pt x="4" y="138"/>
                      </a:lnTo>
                      <a:lnTo>
                        <a:pt x="6" y="121"/>
                      </a:lnTo>
                      <a:lnTo>
                        <a:pt x="8" y="104"/>
                      </a:lnTo>
                      <a:lnTo>
                        <a:pt x="6" y="104"/>
                      </a:lnTo>
                      <a:lnTo>
                        <a:pt x="4" y="102"/>
                      </a:lnTo>
                      <a:lnTo>
                        <a:pt x="0" y="119"/>
                      </a:lnTo>
                      <a:lnTo>
                        <a:pt x="0" y="138"/>
                      </a:lnTo>
                      <a:lnTo>
                        <a:pt x="0" y="155"/>
                      </a:lnTo>
                      <a:lnTo>
                        <a:pt x="4" y="172"/>
                      </a:lnTo>
                      <a:lnTo>
                        <a:pt x="8" y="188"/>
                      </a:lnTo>
                      <a:lnTo>
                        <a:pt x="13" y="203"/>
                      </a:lnTo>
                      <a:lnTo>
                        <a:pt x="21" y="218"/>
                      </a:lnTo>
                      <a:lnTo>
                        <a:pt x="28" y="231"/>
                      </a:lnTo>
                      <a:lnTo>
                        <a:pt x="38" y="245"/>
                      </a:lnTo>
                      <a:lnTo>
                        <a:pt x="49" y="256"/>
                      </a:lnTo>
                      <a:lnTo>
                        <a:pt x="61" y="267"/>
                      </a:lnTo>
                      <a:lnTo>
                        <a:pt x="74" y="277"/>
                      </a:lnTo>
                      <a:lnTo>
                        <a:pt x="87" y="286"/>
                      </a:lnTo>
                      <a:lnTo>
                        <a:pt x="102" y="292"/>
                      </a:lnTo>
                      <a:lnTo>
                        <a:pt x="118" y="298"/>
                      </a:lnTo>
                      <a:lnTo>
                        <a:pt x="135" y="301"/>
                      </a:lnTo>
                      <a:lnTo>
                        <a:pt x="150" y="305"/>
                      </a:lnTo>
                      <a:lnTo>
                        <a:pt x="167" y="305"/>
                      </a:lnTo>
                      <a:lnTo>
                        <a:pt x="184" y="305"/>
                      </a:lnTo>
                      <a:lnTo>
                        <a:pt x="201" y="301"/>
                      </a:lnTo>
                      <a:lnTo>
                        <a:pt x="218" y="298"/>
                      </a:lnTo>
                      <a:lnTo>
                        <a:pt x="233" y="292"/>
                      </a:lnTo>
                      <a:lnTo>
                        <a:pt x="247" y="286"/>
                      </a:lnTo>
                      <a:lnTo>
                        <a:pt x="262" y="277"/>
                      </a:lnTo>
                      <a:lnTo>
                        <a:pt x="275" y="267"/>
                      </a:lnTo>
                      <a:lnTo>
                        <a:pt x="286" y="256"/>
                      </a:lnTo>
                      <a:lnTo>
                        <a:pt x="298" y="245"/>
                      </a:lnTo>
                      <a:lnTo>
                        <a:pt x="307" y="231"/>
                      </a:lnTo>
                      <a:lnTo>
                        <a:pt x="315" y="218"/>
                      </a:lnTo>
                      <a:lnTo>
                        <a:pt x="322" y="203"/>
                      </a:lnTo>
                      <a:lnTo>
                        <a:pt x="328" y="188"/>
                      </a:lnTo>
                      <a:lnTo>
                        <a:pt x="332" y="172"/>
                      </a:lnTo>
                      <a:lnTo>
                        <a:pt x="334" y="155"/>
                      </a:lnTo>
                      <a:lnTo>
                        <a:pt x="336" y="138"/>
                      </a:lnTo>
                      <a:close/>
                    </a:path>
                  </a:pathLst>
                </a:custGeom>
                <a:solidFill>
                  <a:srgbClr val="DADAEC"/>
                </a:solidFill>
                <a:ln w="9525">
                  <a:noFill/>
                  <a:round/>
                  <a:headEnd/>
                  <a:tailEnd/>
                </a:ln>
              </p:spPr>
              <p:txBody>
                <a:bodyPr/>
                <a:lstStyle/>
                <a:p>
                  <a:endParaRPr lang="en-US"/>
                </a:p>
              </p:txBody>
            </p:sp>
            <p:sp>
              <p:nvSpPr>
                <p:cNvPr id="22108" name="Freeform 687"/>
                <p:cNvSpPr>
                  <a:spLocks/>
                </p:cNvSpPr>
                <p:nvPr/>
              </p:nvSpPr>
              <p:spPr bwMode="auto">
                <a:xfrm>
                  <a:off x="1673" y="2136"/>
                  <a:ext cx="332" cy="301"/>
                </a:xfrm>
                <a:custGeom>
                  <a:avLst/>
                  <a:gdLst>
                    <a:gd name="T0" fmla="*/ 330 w 332"/>
                    <a:gd name="T1" fmla="*/ 116 h 301"/>
                    <a:gd name="T2" fmla="*/ 319 w 332"/>
                    <a:gd name="T3" fmla="*/ 76 h 301"/>
                    <a:gd name="T4" fmla="*/ 300 w 332"/>
                    <a:gd name="T5" fmla="*/ 40 h 301"/>
                    <a:gd name="T6" fmla="*/ 273 w 332"/>
                    <a:gd name="T7" fmla="*/ 11 h 301"/>
                    <a:gd name="T8" fmla="*/ 256 w 332"/>
                    <a:gd name="T9" fmla="*/ 2 h 301"/>
                    <a:gd name="T10" fmla="*/ 271 w 332"/>
                    <a:gd name="T11" fmla="*/ 15 h 301"/>
                    <a:gd name="T12" fmla="*/ 296 w 332"/>
                    <a:gd name="T13" fmla="*/ 43 h 301"/>
                    <a:gd name="T14" fmla="*/ 315 w 332"/>
                    <a:gd name="T15" fmla="*/ 78 h 301"/>
                    <a:gd name="T16" fmla="*/ 324 w 332"/>
                    <a:gd name="T17" fmla="*/ 116 h 301"/>
                    <a:gd name="T18" fmla="*/ 326 w 332"/>
                    <a:gd name="T19" fmla="*/ 153 h 301"/>
                    <a:gd name="T20" fmla="*/ 319 w 332"/>
                    <a:gd name="T21" fmla="*/ 184 h 301"/>
                    <a:gd name="T22" fmla="*/ 307 w 332"/>
                    <a:gd name="T23" fmla="*/ 212 h 301"/>
                    <a:gd name="T24" fmla="*/ 290 w 332"/>
                    <a:gd name="T25" fmla="*/ 239 h 301"/>
                    <a:gd name="T26" fmla="*/ 267 w 332"/>
                    <a:gd name="T27" fmla="*/ 260 h 301"/>
                    <a:gd name="T28" fmla="*/ 243 w 332"/>
                    <a:gd name="T29" fmla="*/ 277 h 301"/>
                    <a:gd name="T30" fmla="*/ 214 w 332"/>
                    <a:gd name="T31" fmla="*/ 290 h 301"/>
                    <a:gd name="T32" fmla="*/ 182 w 332"/>
                    <a:gd name="T33" fmla="*/ 296 h 301"/>
                    <a:gd name="T34" fmla="*/ 150 w 332"/>
                    <a:gd name="T35" fmla="*/ 296 h 301"/>
                    <a:gd name="T36" fmla="*/ 117 w 332"/>
                    <a:gd name="T37" fmla="*/ 290 h 301"/>
                    <a:gd name="T38" fmla="*/ 89 w 332"/>
                    <a:gd name="T39" fmla="*/ 277 h 301"/>
                    <a:gd name="T40" fmla="*/ 62 w 332"/>
                    <a:gd name="T41" fmla="*/ 260 h 301"/>
                    <a:gd name="T42" fmla="*/ 42 w 332"/>
                    <a:gd name="T43" fmla="*/ 239 h 301"/>
                    <a:gd name="T44" fmla="*/ 25 w 332"/>
                    <a:gd name="T45" fmla="*/ 212 h 301"/>
                    <a:gd name="T46" fmla="*/ 11 w 332"/>
                    <a:gd name="T47" fmla="*/ 184 h 301"/>
                    <a:gd name="T48" fmla="*/ 6 w 332"/>
                    <a:gd name="T49" fmla="*/ 153 h 301"/>
                    <a:gd name="T50" fmla="*/ 6 w 332"/>
                    <a:gd name="T51" fmla="*/ 119 h 301"/>
                    <a:gd name="T52" fmla="*/ 6 w 332"/>
                    <a:gd name="T53" fmla="*/ 102 h 301"/>
                    <a:gd name="T54" fmla="*/ 2 w 332"/>
                    <a:gd name="T55" fmla="*/ 119 h 301"/>
                    <a:gd name="T56" fmla="*/ 2 w 332"/>
                    <a:gd name="T57" fmla="*/ 153 h 301"/>
                    <a:gd name="T58" fmla="*/ 7 w 332"/>
                    <a:gd name="T59" fmla="*/ 186 h 301"/>
                    <a:gd name="T60" fmla="*/ 21 w 332"/>
                    <a:gd name="T61" fmla="*/ 214 h 301"/>
                    <a:gd name="T62" fmla="*/ 38 w 332"/>
                    <a:gd name="T63" fmla="*/ 241 h 301"/>
                    <a:gd name="T64" fmla="*/ 61 w 332"/>
                    <a:gd name="T65" fmla="*/ 263 h 301"/>
                    <a:gd name="T66" fmla="*/ 87 w 332"/>
                    <a:gd name="T67" fmla="*/ 282 h 301"/>
                    <a:gd name="T68" fmla="*/ 116 w 332"/>
                    <a:gd name="T69" fmla="*/ 294 h 301"/>
                    <a:gd name="T70" fmla="*/ 148 w 332"/>
                    <a:gd name="T71" fmla="*/ 301 h 301"/>
                    <a:gd name="T72" fmla="*/ 182 w 332"/>
                    <a:gd name="T73" fmla="*/ 301 h 301"/>
                    <a:gd name="T74" fmla="*/ 214 w 332"/>
                    <a:gd name="T75" fmla="*/ 294 h 301"/>
                    <a:gd name="T76" fmla="*/ 245 w 332"/>
                    <a:gd name="T77" fmla="*/ 282 h 301"/>
                    <a:gd name="T78" fmla="*/ 271 w 332"/>
                    <a:gd name="T79" fmla="*/ 263 h 301"/>
                    <a:gd name="T80" fmla="*/ 294 w 332"/>
                    <a:gd name="T81" fmla="*/ 241 h 301"/>
                    <a:gd name="T82" fmla="*/ 311 w 332"/>
                    <a:gd name="T83" fmla="*/ 214 h 301"/>
                    <a:gd name="T84" fmla="*/ 324 w 332"/>
                    <a:gd name="T85" fmla="*/ 186 h 301"/>
                    <a:gd name="T86" fmla="*/ 330 w 332"/>
                    <a:gd name="T87" fmla="*/ 153 h 30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2"/>
                    <a:gd name="T133" fmla="*/ 0 h 301"/>
                    <a:gd name="T134" fmla="*/ 332 w 332"/>
                    <a:gd name="T135" fmla="*/ 301 h 30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2" h="301">
                      <a:moveTo>
                        <a:pt x="332" y="136"/>
                      </a:moveTo>
                      <a:lnTo>
                        <a:pt x="330" y="116"/>
                      </a:lnTo>
                      <a:lnTo>
                        <a:pt x="326" y="95"/>
                      </a:lnTo>
                      <a:lnTo>
                        <a:pt x="319" y="76"/>
                      </a:lnTo>
                      <a:lnTo>
                        <a:pt x="311" y="57"/>
                      </a:lnTo>
                      <a:lnTo>
                        <a:pt x="300" y="40"/>
                      </a:lnTo>
                      <a:lnTo>
                        <a:pt x="288" y="24"/>
                      </a:lnTo>
                      <a:lnTo>
                        <a:pt x="273" y="11"/>
                      </a:lnTo>
                      <a:lnTo>
                        <a:pt x="258" y="0"/>
                      </a:lnTo>
                      <a:lnTo>
                        <a:pt x="256" y="2"/>
                      </a:lnTo>
                      <a:lnTo>
                        <a:pt x="271" y="15"/>
                      </a:lnTo>
                      <a:lnTo>
                        <a:pt x="284" y="28"/>
                      </a:lnTo>
                      <a:lnTo>
                        <a:pt x="296" y="43"/>
                      </a:lnTo>
                      <a:lnTo>
                        <a:pt x="307" y="59"/>
                      </a:lnTo>
                      <a:lnTo>
                        <a:pt x="315" y="78"/>
                      </a:lnTo>
                      <a:lnTo>
                        <a:pt x="320" y="97"/>
                      </a:lnTo>
                      <a:lnTo>
                        <a:pt x="324" y="116"/>
                      </a:lnTo>
                      <a:lnTo>
                        <a:pt x="326" y="136"/>
                      </a:lnTo>
                      <a:lnTo>
                        <a:pt x="326" y="153"/>
                      </a:lnTo>
                      <a:lnTo>
                        <a:pt x="322" y="169"/>
                      </a:lnTo>
                      <a:lnTo>
                        <a:pt x="319" y="184"/>
                      </a:lnTo>
                      <a:lnTo>
                        <a:pt x="313" y="199"/>
                      </a:lnTo>
                      <a:lnTo>
                        <a:pt x="307" y="212"/>
                      </a:lnTo>
                      <a:lnTo>
                        <a:pt x="300" y="225"/>
                      </a:lnTo>
                      <a:lnTo>
                        <a:pt x="290" y="239"/>
                      </a:lnTo>
                      <a:lnTo>
                        <a:pt x="279" y="250"/>
                      </a:lnTo>
                      <a:lnTo>
                        <a:pt x="267" y="260"/>
                      </a:lnTo>
                      <a:lnTo>
                        <a:pt x="256" y="269"/>
                      </a:lnTo>
                      <a:lnTo>
                        <a:pt x="243" y="277"/>
                      </a:lnTo>
                      <a:lnTo>
                        <a:pt x="227" y="284"/>
                      </a:lnTo>
                      <a:lnTo>
                        <a:pt x="214" y="290"/>
                      </a:lnTo>
                      <a:lnTo>
                        <a:pt x="197" y="294"/>
                      </a:lnTo>
                      <a:lnTo>
                        <a:pt x="182" y="296"/>
                      </a:lnTo>
                      <a:lnTo>
                        <a:pt x="165" y="298"/>
                      </a:lnTo>
                      <a:lnTo>
                        <a:pt x="150" y="296"/>
                      </a:lnTo>
                      <a:lnTo>
                        <a:pt x="133" y="294"/>
                      </a:lnTo>
                      <a:lnTo>
                        <a:pt x="117" y="290"/>
                      </a:lnTo>
                      <a:lnTo>
                        <a:pt x="102" y="284"/>
                      </a:lnTo>
                      <a:lnTo>
                        <a:pt x="89" y="277"/>
                      </a:lnTo>
                      <a:lnTo>
                        <a:pt x="76" y="269"/>
                      </a:lnTo>
                      <a:lnTo>
                        <a:pt x="62" y="260"/>
                      </a:lnTo>
                      <a:lnTo>
                        <a:pt x="51" y="250"/>
                      </a:lnTo>
                      <a:lnTo>
                        <a:pt x="42" y="239"/>
                      </a:lnTo>
                      <a:lnTo>
                        <a:pt x="32" y="225"/>
                      </a:lnTo>
                      <a:lnTo>
                        <a:pt x="25" y="212"/>
                      </a:lnTo>
                      <a:lnTo>
                        <a:pt x="17" y="199"/>
                      </a:lnTo>
                      <a:lnTo>
                        <a:pt x="11" y="184"/>
                      </a:lnTo>
                      <a:lnTo>
                        <a:pt x="7" y="169"/>
                      </a:lnTo>
                      <a:lnTo>
                        <a:pt x="6" y="153"/>
                      </a:lnTo>
                      <a:lnTo>
                        <a:pt x="6" y="136"/>
                      </a:lnTo>
                      <a:lnTo>
                        <a:pt x="6" y="119"/>
                      </a:lnTo>
                      <a:lnTo>
                        <a:pt x="9" y="102"/>
                      </a:lnTo>
                      <a:lnTo>
                        <a:pt x="6" y="102"/>
                      </a:lnTo>
                      <a:lnTo>
                        <a:pt x="4" y="102"/>
                      </a:lnTo>
                      <a:lnTo>
                        <a:pt x="2" y="119"/>
                      </a:lnTo>
                      <a:lnTo>
                        <a:pt x="0" y="136"/>
                      </a:lnTo>
                      <a:lnTo>
                        <a:pt x="2" y="153"/>
                      </a:lnTo>
                      <a:lnTo>
                        <a:pt x="4" y="169"/>
                      </a:lnTo>
                      <a:lnTo>
                        <a:pt x="7" y="186"/>
                      </a:lnTo>
                      <a:lnTo>
                        <a:pt x="13" y="201"/>
                      </a:lnTo>
                      <a:lnTo>
                        <a:pt x="21" y="214"/>
                      </a:lnTo>
                      <a:lnTo>
                        <a:pt x="28" y="229"/>
                      </a:lnTo>
                      <a:lnTo>
                        <a:pt x="38" y="241"/>
                      </a:lnTo>
                      <a:lnTo>
                        <a:pt x="49" y="254"/>
                      </a:lnTo>
                      <a:lnTo>
                        <a:pt x="61" y="263"/>
                      </a:lnTo>
                      <a:lnTo>
                        <a:pt x="74" y="273"/>
                      </a:lnTo>
                      <a:lnTo>
                        <a:pt x="87" y="282"/>
                      </a:lnTo>
                      <a:lnTo>
                        <a:pt x="100" y="288"/>
                      </a:lnTo>
                      <a:lnTo>
                        <a:pt x="116" y="294"/>
                      </a:lnTo>
                      <a:lnTo>
                        <a:pt x="133" y="298"/>
                      </a:lnTo>
                      <a:lnTo>
                        <a:pt x="148" y="301"/>
                      </a:lnTo>
                      <a:lnTo>
                        <a:pt x="165" y="301"/>
                      </a:lnTo>
                      <a:lnTo>
                        <a:pt x="182" y="301"/>
                      </a:lnTo>
                      <a:lnTo>
                        <a:pt x="199" y="298"/>
                      </a:lnTo>
                      <a:lnTo>
                        <a:pt x="214" y="294"/>
                      </a:lnTo>
                      <a:lnTo>
                        <a:pt x="229" y="288"/>
                      </a:lnTo>
                      <a:lnTo>
                        <a:pt x="245" y="282"/>
                      </a:lnTo>
                      <a:lnTo>
                        <a:pt x="258" y="273"/>
                      </a:lnTo>
                      <a:lnTo>
                        <a:pt x="271" y="263"/>
                      </a:lnTo>
                      <a:lnTo>
                        <a:pt x="283" y="254"/>
                      </a:lnTo>
                      <a:lnTo>
                        <a:pt x="294" y="241"/>
                      </a:lnTo>
                      <a:lnTo>
                        <a:pt x="303" y="229"/>
                      </a:lnTo>
                      <a:lnTo>
                        <a:pt x="311" y="214"/>
                      </a:lnTo>
                      <a:lnTo>
                        <a:pt x="319" y="201"/>
                      </a:lnTo>
                      <a:lnTo>
                        <a:pt x="324" y="186"/>
                      </a:lnTo>
                      <a:lnTo>
                        <a:pt x="328" y="169"/>
                      </a:lnTo>
                      <a:lnTo>
                        <a:pt x="330" y="153"/>
                      </a:lnTo>
                      <a:lnTo>
                        <a:pt x="332" y="136"/>
                      </a:lnTo>
                      <a:close/>
                    </a:path>
                  </a:pathLst>
                </a:custGeom>
                <a:solidFill>
                  <a:srgbClr val="DCDBEC"/>
                </a:solidFill>
                <a:ln w="9525">
                  <a:noFill/>
                  <a:round/>
                  <a:headEnd/>
                  <a:tailEnd/>
                </a:ln>
              </p:spPr>
              <p:txBody>
                <a:bodyPr/>
                <a:lstStyle/>
                <a:p>
                  <a:endParaRPr lang="en-US"/>
                </a:p>
              </p:txBody>
            </p:sp>
            <p:sp>
              <p:nvSpPr>
                <p:cNvPr id="22109" name="Freeform 688"/>
                <p:cNvSpPr>
                  <a:spLocks/>
                </p:cNvSpPr>
                <p:nvPr/>
              </p:nvSpPr>
              <p:spPr bwMode="auto">
                <a:xfrm>
                  <a:off x="1675" y="2138"/>
                  <a:ext cx="326" cy="297"/>
                </a:xfrm>
                <a:custGeom>
                  <a:avLst/>
                  <a:gdLst>
                    <a:gd name="T0" fmla="*/ 326 w 326"/>
                    <a:gd name="T1" fmla="*/ 114 h 297"/>
                    <a:gd name="T2" fmla="*/ 315 w 326"/>
                    <a:gd name="T3" fmla="*/ 74 h 297"/>
                    <a:gd name="T4" fmla="*/ 296 w 326"/>
                    <a:gd name="T5" fmla="*/ 40 h 297"/>
                    <a:gd name="T6" fmla="*/ 271 w 326"/>
                    <a:gd name="T7" fmla="*/ 11 h 297"/>
                    <a:gd name="T8" fmla="*/ 254 w 326"/>
                    <a:gd name="T9" fmla="*/ 0 h 297"/>
                    <a:gd name="T10" fmla="*/ 267 w 326"/>
                    <a:gd name="T11" fmla="*/ 13 h 297"/>
                    <a:gd name="T12" fmla="*/ 292 w 326"/>
                    <a:gd name="T13" fmla="*/ 41 h 297"/>
                    <a:gd name="T14" fmla="*/ 311 w 326"/>
                    <a:gd name="T15" fmla="*/ 76 h 297"/>
                    <a:gd name="T16" fmla="*/ 320 w 326"/>
                    <a:gd name="T17" fmla="*/ 114 h 297"/>
                    <a:gd name="T18" fmla="*/ 320 w 326"/>
                    <a:gd name="T19" fmla="*/ 150 h 297"/>
                    <a:gd name="T20" fmla="*/ 315 w 326"/>
                    <a:gd name="T21" fmla="*/ 182 h 297"/>
                    <a:gd name="T22" fmla="*/ 303 w 326"/>
                    <a:gd name="T23" fmla="*/ 210 h 297"/>
                    <a:gd name="T24" fmla="*/ 286 w 326"/>
                    <a:gd name="T25" fmla="*/ 235 h 297"/>
                    <a:gd name="T26" fmla="*/ 263 w 326"/>
                    <a:gd name="T27" fmla="*/ 256 h 297"/>
                    <a:gd name="T28" fmla="*/ 239 w 326"/>
                    <a:gd name="T29" fmla="*/ 273 h 297"/>
                    <a:gd name="T30" fmla="*/ 210 w 326"/>
                    <a:gd name="T31" fmla="*/ 286 h 297"/>
                    <a:gd name="T32" fmla="*/ 180 w 326"/>
                    <a:gd name="T33" fmla="*/ 292 h 297"/>
                    <a:gd name="T34" fmla="*/ 148 w 326"/>
                    <a:gd name="T35" fmla="*/ 292 h 297"/>
                    <a:gd name="T36" fmla="*/ 117 w 326"/>
                    <a:gd name="T37" fmla="*/ 286 h 297"/>
                    <a:gd name="T38" fmla="*/ 89 w 326"/>
                    <a:gd name="T39" fmla="*/ 273 h 297"/>
                    <a:gd name="T40" fmla="*/ 62 w 326"/>
                    <a:gd name="T41" fmla="*/ 256 h 297"/>
                    <a:gd name="T42" fmla="*/ 41 w 326"/>
                    <a:gd name="T43" fmla="*/ 235 h 297"/>
                    <a:gd name="T44" fmla="*/ 24 w 326"/>
                    <a:gd name="T45" fmla="*/ 210 h 297"/>
                    <a:gd name="T46" fmla="*/ 13 w 326"/>
                    <a:gd name="T47" fmla="*/ 182 h 297"/>
                    <a:gd name="T48" fmla="*/ 5 w 326"/>
                    <a:gd name="T49" fmla="*/ 150 h 297"/>
                    <a:gd name="T50" fmla="*/ 5 w 326"/>
                    <a:gd name="T51" fmla="*/ 117 h 297"/>
                    <a:gd name="T52" fmla="*/ 7 w 326"/>
                    <a:gd name="T53" fmla="*/ 100 h 297"/>
                    <a:gd name="T54" fmla="*/ 2 w 326"/>
                    <a:gd name="T55" fmla="*/ 117 h 297"/>
                    <a:gd name="T56" fmla="*/ 2 w 326"/>
                    <a:gd name="T57" fmla="*/ 151 h 297"/>
                    <a:gd name="T58" fmla="*/ 7 w 326"/>
                    <a:gd name="T59" fmla="*/ 182 h 297"/>
                    <a:gd name="T60" fmla="*/ 21 w 326"/>
                    <a:gd name="T61" fmla="*/ 212 h 297"/>
                    <a:gd name="T62" fmla="*/ 38 w 326"/>
                    <a:gd name="T63" fmla="*/ 239 h 297"/>
                    <a:gd name="T64" fmla="*/ 60 w 326"/>
                    <a:gd name="T65" fmla="*/ 260 h 297"/>
                    <a:gd name="T66" fmla="*/ 85 w 326"/>
                    <a:gd name="T67" fmla="*/ 277 h 297"/>
                    <a:gd name="T68" fmla="*/ 115 w 326"/>
                    <a:gd name="T69" fmla="*/ 290 h 297"/>
                    <a:gd name="T70" fmla="*/ 148 w 326"/>
                    <a:gd name="T71" fmla="*/ 296 h 297"/>
                    <a:gd name="T72" fmla="*/ 180 w 326"/>
                    <a:gd name="T73" fmla="*/ 296 h 297"/>
                    <a:gd name="T74" fmla="*/ 212 w 326"/>
                    <a:gd name="T75" fmla="*/ 290 h 297"/>
                    <a:gd name="T76" fmla="*/ 241 w 326"/>
                    <a:gd name="T77" fmla="*/ 277 h 297"/>
                    <a:gd name="T78" fmla="*/ 267 w 326"/>
                    <a:gd name="T79" fmla="*/ 260 h 297"/>
                    <a:gd name="T80" fmla="*/ 290 w 326"/>
                    <a:gd name="T81" fmla="*/ 239 h 297"/>
                    <a:gd name="T82" fmla="*/ 307 w 326"/>
                    <a:gd name="T83" fmla="*/ 212 h 297"/>
                    <a:gd name="T84" fmla="*/ 318 w 326"/>
                    <a:gd name="T85" fmla="*/ 182 h 297"/>
                    <a:gd name="T86" fmla="*/ 326 w 326"/>
                    <a:gd name="T87" fmla="*/ 151 h 2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6"/>
                    <a:gd name="T133" fmla="*/ 0 h 297"/>
                    <a:gd name="T134" fmla="*/ 326 w 326"/>
                    <a:gd name="T135" fmla="*/ 297 h 29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6" h="297">
                      <a:moveTo>
                        <a:pt x="326" y="134"/>
                      </a:moveTo>
                      <a:lnTo>
                        <a:pt x="326" y="114"/>
                      </a:lnTo>
                      <a:lnTo>
                        <a:pt x="322" y="93"/>
                      </a:lnTo>
                      <a:lnTo>
                        <a:pt x="315" y="74"/>
                      </a:lnTo>
                      <a:lnTo>
                        <a:pt x="307" y="57"/>
                      </a:lnTo>
                      <a:lnTo>
                        <a:pt x="296" y="40"/>
                      </a:lnTo>
                      <a:lnTo>
                        <a:pt x="284" y="24"/>
                      </a:lnTo>
                      <a:lnTo>
                        <a:pt x="271" y="11"/>
                      </a:lnTo>
                      <a:lnTo>
                        <a:pt x="254" y="0"/>
                      </a:lnTo>
                      <a:lnTo>
                        <a:pt x="252" y="2"/>
                      </a:lnTo>
                      <a:lnTo>
                        <a:pt x="267" y="13"/>
                      </a:lnTo>
                      <a:lnTo>
                        <a:pt x="281" y="26"/>
                      </a:lnTo>
                      <a:lnTo>
                        <a:pt x="292" y="41"/>
                      </a:lnTo>
                      <a:lnTo>
                        <a:pt x="303" y="59"/>
                      </a:lnTo>
                      <a:lnTo>
                        <a:pt x="311" y="76"/>
                      </a:lnTo>
                      <a:lnTo>
                        <a:pt x="317" y="95"/>
                      </a:lnTo>
                      <a:lnTo>
                        <a:pt x="320" y="114"/>
                      </a:lnTo>
                      <a:lnTo>
                        <a:pt x="322" y="134"/>
                      </a:lnTo>
                      <a:lnTo>
                        <a:pt x="320" y="150"/>
                      </a:lnTo>
                      <a:lnTo>
                        <a:pt x="318" y="167"/>
                      </a:lnTo>
                      <a:lnTo>
                        <a:pt x="315" y="182"/>
                      </a:lnTo>
                      <a:lnTo>
                        <a:pt x="309" y="195"/>
                      </a:lnTo>
                      <a:lnTo>
                        <a:pt x="303" y="210"/>
                      </a:lnTo>
                      <a:lnTo>
                        <a:pt x="296" y="223"/>
                      </a:lnTo>
                      <a:lnTo>
                        <a:pt x="286" y="235"/>
                      </a:lnTo>
                      <a:lnTo>
                        <a:pt x="275" y="246"/>
                      </a:lnTo>
                      <a:lnTo>
                        <a:pt x="263" y="256"/>
                      </a:lnTo>
                      <a:lnTo>
                        <a:pt x="252" y="265"/>
                      </a:lnTo>
                      <a:lnTo>
                        <a:pt x="239" y="273"/>
                      </a:lnTo>
                      <a:lnTo>
                        <a:pt x="225" y="280"/>
                      </a:lnTo>
                      <a:lnTo>
                        <a:pt x="210" y="286"/>
                      </a:lnTo>
                      <a:lnTo>
                        <a:pt x="195" y="290"/>
                      </a:lnTo>
                      <a:lnTo>
                        <a:pt x="180" y="292"/>
                      </a:lnTo>
                      <a:lnTo>
                        <a:pt x="163" y="292"/>
                      </a:lnTo>
                      <a:lnTo>
                        <a:pt x="148" y="292"/>
                      </a:lnTo>
                      <a:lnTo>
                        <a:pt x="133" y="290"/>
                      </a:lnTo>
                      <a:lnTo>
                        <a:pt x="117" y="286"/>
                      </a:lnTo>
                      <a:lnTo>
                        <a:pt x="102" y="280"/>
                      </a:lnTo>
                      <a:lnTo>
                        <a:pt x="89" y="273"/>
                      </a:lnTo>
                      <a:lnTo>
                        <a:pt x="76" y="265"/>
                      </a:lnTo>
                      <a:lnTo>
                        <a:pt x="62" y="256"/>
                      </a:lnTo>
                      <a:lnTo>
                        <a:pt x="51" y="246"/>
                      </a:lnTo>
                      <a:lnTo>
                        <a:pt x="41" y="235"/>
                      </a:lnTo>
                      <a:lnTo>
                        <a:pt x="32" y="223"/>
                      </a:lnTo>
                      <a:lnTo>
                        <a:pt x="24" y="210"/>
                      </a:lnTo>
                      <a:lnTo>
                        <a:pt x="17" y="195"/>
                      </a:lnTo>
                      <a:lnTo>
                        <a:pt x="13" y="182"/>
                      </a:lnTo>
                      <a:lnTo>
                        <a:pt x="9" y="167"/>
                      </a:lnTo>
                      <a:lnTo>
                        <a:pt x="5" y="150"/>
                      </a:lnTo>
                      <a:lnTo>
                        <a:pt x="5" y="134"/>
                      </a:lnTo>
                      <a:lnTo>
                        <a:pt x="5" y="117"/>
                      </a:lnTo>
                      <a:lnTo>
                        <a:pt x="9" y="100"/>
                      </a:lnTo>
                      <a:lnTo>
                        <a:pt x="7" y="100"/>
                      </a:lnTo>
                      <a:lnTo>
                        <a:pt x="4" y="100"/>
                      </a:lnTo>
                      <a:lnTo>
                        <a:pt x="2" y="117"/>
                      </a:lnTo>
                      <a:lnTo>
                        <a:pt x="0" y="134"/>
                      </a:lnTo>
                      <a:lnTo>
                        <a:pt x="2" y="151"/>
                      </a:lnTo>
                      <a:lnTo>
                        <a:pt x="4" y="167"/>
                      </a:lnTo>
                      <a:lnTo>
                        <a:pt x="7" y="182"/>
                      </a:lnTo>
                      <a:lnTo>
                        <a:pt x="13" y="197"/>
                      </a:lnTo>
                      <a:lnTo>
                        <a:pt x="21" y="212"/>
                      </a:lnTo>
                      <a:lnTo>
                        <a:pt x="28" y="225"/>
                      </a:lnTo>
                      <a:lnTo>
                        <a:pt x="38" y="239"/>
                      </a:lnTo>
                      <a:lnTo>
                        <a:pt x="49" y="250"/>
                      </a:lnTo>
                      <a:lnTo>
                        <a:pt x="60" y="260"/>
                      </a:lnTo>
                      <a:lnTo>
                        <a:pt x="72" y="269"/>
                      </a:lnTo>
                      <a:lnTo>
                        <a:pt x="85" y="277"/>
                      </a:lnTo>
                      <a:lnTo>
                        <a:pt x="100" y="284"/>
                      </a:lnTo>
                      <a:lnTo>
                        <a:pt x="115" y="290"/>
                      </a:lnTo>
                      <a:lnTo>
                        <a:pt x="131" y="294"/>
                      </a:lnTo>
                      <a:lnTo>
                        <a:pt x="148" y="296"/>
                      </a:lnTo>
                      <a:lnTo>
                        <a:pt x="163" y="297"/>
                      </a:lnTo>
                      <a:lnTo>
                        <a:pt x="180" y="296"/>
                      </a:lnTo>
                      <a:lnTo>
                        <a:pt x="197" y="294"/>
                      </a:lnTo>
                      <a:lnTo>
                        <a:pt x="212" y="290"/>
                      </a:lnTo>
                      <a:lnTo>
                        <a:pt x="227" y="284"/>
                      </a:lnTo>
                      <a:lnTo>
                        <a:pt x="241" y="277"/>
                      </a:lnTo>
                      <a:lnTo>
                        <a:pt x="254" y="269"/>
                      </a:lnTo>
                      <a:lnTo>
                        <a:pt x="267" y="260"/>
                      </a:lnTo>
                      <a:lnTo>
                        <a:pt x="279" y="250"/>
                      </a:lnTo>
                      <a:lnTo>
                        <a:pt x="290" y="239"/>
                      </a:lnTo>
                      <a:lnTo>
                        <a:pt x="299" y="225"/>
                      </a:lnTo>
                      <a:lnTo>
                        <a:pt x="307" y="212"/>
                      </a:lnTo>
                      <a:lnTo>
                        <a:pt x="315" y="197"/>
                      </a:lnTo>
                      <a:lnTo>
                        <a:pt x="318" y="182"/>
                      </a:lnTo>
                      <a:lnTo>
                        <a:pt x="324" y="167"/>
                      </a:lnTo>
                      <a:lnTo>
                        <a:pt x="326" y="151"/>
                      </a:lnTo>
                      <a:lnTo>
                        <a:pt x="326" y="134"/>
                      </a:lnTo>
                      <a:close/>
                    </a:path>
                  </a:pathLst>
                </a:custGeom>
                <a:solidFill>
                  <a:srgbClr val="DCDBEC"/>
                </a:solidFill>
                <a:ln w="9525">
                  <a:noFill/>
                  <a:round/>
                  <a:headEnd/>
                  <a:tailEnd/>
                </a:ln>
              </p:spPr>
              <p:txBody>
                <a:bodyPr/>
                <a:lstStyle/>
                <a:p>
                  <a:endParaRPr lang="en-US"/>
                </a:p>
              </p:txBody>
            </p:sp>
            <p:sp>
              <p:nvSpPr>
                <p:cNvPr id="22110" name="Freeform 689"/>
                <p:cNvSpPr>
                  <a:spLocks/>
                </p:cNvSpPr>
                <p:nvPr/>
              </p:nvSpPr>
              <p:spPr bwMode="auto">
                <a:xfrm>
                  <a:off x="1679" y="2138"/>
                  <a:ext cx="320" cy="296"/>
                </a:xfrm>
                <a:custGeom>
                  <a:avLst/>
                  <a:gdLst>
                    <a:gd name="T0" fmla="*/ 318 w 320"/>
                    <a:gd name="T1" fmla="*/ 114 h 296"/>
                    <a:gd name="T2" fmla="*/ 309 w 320"/>
                    <a:gd name="T3" fmla="*/ 76 h 296"/>
                    <a:gd name="T4" fmla="*/ 290 w 320"/>
                    <a:gd name="T5" fmla="*/ 41 h 296"/>
                    <a:gd name="T6" fmla="*/ 265 w 320"/>
                    <a:gd name="T7" fmla="*/ 13 h 296"/>
                    <a:gd name="T8" fmla="*/ 248 w 320"/>
                    <a:gd name="T9" fmla="*/ 2 h 296"/>
                    <a:gd name="T10" fmla="*/ 261 w 320"/>
                    <a:gd name="T11" fmla="*/ 15 h 296"/>
                    <a:gd name="T12" fmla="*/ 286 w 320"/>
                    <a:gd name="T13" fmla="*/ 43 h 296"/>
                    <a:gd name="T14" fmla="*/ 305 w 320"/>
                    <a:gd name="T15" fmla="*/ 76 h 296"/>
                    <a:gd name="T16" fmla="*/ 314 w 320"/>
                    <a:gd name="T17" fmla="*/ 114 h 296"/>
                    <a:gd name="T18" fmla="*/ 314 w 320"/>
                    <a:gd name="T19" fmla="*/ 150 h 296"/>
                    <a:gd name="T20" fmla="*/ 309 w 320"/>
                    <a:gd name="T21" fmla="*/ 180 h 296"/>
                    <a:gd name="T22" fmla="*/ 297 w 320"/>
                    <a:gd name="T23" fmla="*/ 208 h 296"/>
                    <a:gd name="T24" fmla="*/ 280 w 320"/>
                    <a:gd name="T25" fmla="*/ 233 h 296"/>
                    <a:gd name="T26" fmla="*/ 259 w 320"/>
                    <a:gd name="T27" fmla="*/ 254 h 296"/>
                    <a:gd name="T28" fmla="*/ 235 w 320"/>
                    <a:gd name="T29" fmla="*/ 271 h 296"/>
                    <a:gd name="T30" fmla="*/ 206 w 320"/>
                    <a:gd name="T31" fmla="*/ 284 h 296"/>
                    <a:gd name="T32" fmla="*/ 176 w 320"/>
                    <a:gd name="T33" fmla="*/ 290 h 296"/>
                    <a:gd name="T34" fmla="*/ 144 w 320"/>
                    <a:gd name="T35" fmla="*/ 290 h 296"/>
                    <a:gd name="T36" fmla="*/ 113 w 320"/>
                    <a:gd name="T37" fmla="*/ 284 h 296"/>
                    <a:gd name="T38" fmla="*/ 85 w 320"/>
                    <a:gd name="T39" fmla="*/ 271 h 296"/>
                    <a:gd name="T40" fmla="*/ 60 w 320"/>
                    <a:gd name="T41" fmla="*/ 254 h 296"/>
                    <a:gd name="T42" fmla="*/ 39 w 320"/>
                    <a:gd name="T43" fmla="*/ 233 h 296"/>
                    <a:gd name="T44" fmla="*/ 22 w 320"/>
                    <a:gd name="T45" fmla="*/ 208 h 296"/>
                    <a:gd name="T46" fmla="*/ 11 w 320"/>
                    <a:gd name="T47" fmla="*/ 180 h 296"/>
                    <a:gd name="T48" fmla="*/ 3 w 320"/>
                    <a:gd name="T49" fmla="*/ 150 h 296"/>
                    <a:gd name="T50" fmla="*/ 5 w 320"/>
                    <a:gd name="T51" fmla="*/ 117 h 296"/>
                    <a:gd name="T52" fmla="*/ 5 w 320"/>
                    <a:gd name="T53" fmla="*/ 100 h 296"/>
                    <a:gd name="T54" fmla="*/ 0 w 320"/>
                    <a:gd name="T55" fmla="*/ 117 h 296"/>
                    <a:gd name="T56" fmla="*/ 0 w 320"/>
                    <a:gd name="T57" fmla="*/ 151 h 296"/>
                    <a:gd name="T58" fmla="*/ 5 w 320"/>
                    <a:gd name="T59" fmla="*/ 182 h 296"/>
                    <a:gd name="T60" fmla="*/ 19 w 320"/>
                    <a:gd name="T61" fmla="*/ 210 h 296"/>
                    <a:gd name="T62" fmla="*/ 36 w 320"/>
                    <a:gd name="T63" fmla="*/ 237 h 296"/>
                    <a:gd name="T64" fmla="*/ 56 w 320"/>
                    <a:gd name="T65" fmla="*/ 258 h 296"/>
                    <a:gd name="T66" fmla="*/ 83 w 320"/>
                    <a:gd name="T67" fmla="*/ 275 h 296"/>
                    <a:gd name="T68" fmla="*/ 111 w 320"/>
                    <a:gd name="T69" fmla="*/ 288 h 296"/>
                    <a:gd name="T70" fmla="*/ 144 w 320"/>
                    <a:gd name="T71" fmla="*/ 294 h 296"/>
                    <a:gd name="T72" fmla="*/ 176 w 320"/>
                    <a:gd name="T73" fmla="*/ 294 h 296"/>
                    <a:gd name="T74" fmla="*/ 208 w 320"/>
                    <a:gd name="T75" fmla="*/ 288 h 296"/>
                    <a:gd name="T76" fmla="*/ 237 w 320"/>
                    <a:gd name="T77" fmla="*/ 275 h 296"/>
                    <a:gd name="T78" fmla="*/ 261 w 320"/>
                    <a:gd name="T79" fmla="*/ 258 h 296"/>
                    <a:gd name="T80" fmla="*/ 284 w 320"/>
                    <a:gd name="T81" fmla="*/ 237 h 296"/>
                    <a:gd name="T82" fmla="*/ 301 w 320"/>
                    <a:gd name="T83" fmla="*/ 210 h 296"/>
                    <a:gd name="T84" fmla="*/ 313 w 320"/>
                    <a:gd name="T85" fmla="*/ 182 h 296"/>
                    <a:gd name="T86" fmla="*/ 320 w 320"/>
                    <a:gd name="T87" fmla="*/ 151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0"/>
                    <a:gd name="T133" fmla="*/ 0 h 296"/>
                    <a:gd name="T134" fmla="*/ 320 w 320"/>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0" h="296">
                      <a:moveTo>
                        <a:pt x="320" y="134"/>
                      </a:moveTo>
                      <a:lnTo>
                        <a:pt x="318" y="114"/>
                      </a:lnTo>
                      <a:lnTo>
                        <a:pt x="314" y="95"/>
                      </a:lnTo>
                      <a:lnTo>
                        <a:pt x="309" y="76"/>
                      </a:lnTo>
                      <a:lnTo>
                        <a:pt x="301" y="57"/>
                      </a:lnTo>
                      <a:lnTo>
                        <a:pt x="290" y="41"/>
                      </a:lnTo>
                      <a:lnTo>
                        <a:pt x="278" y="26"/>
                      </a:lnTo>
                      <a:lnTo>
                        <a:pt x="265" y="13"/>
                      </a:lnTo>
                      <a:lnTo>
                        <a:pt x="250" y="0"/>
                      </a:lnTo>
                      <a:lnTo>
                        <a:pt x="248" y="2"/>
                      </a:lnTo>
                      <a:lnTo>
                        <a:pt x="246" y="4"/>
                      </a:lnTo>
                      <a:lnTo>
                        <a:pt x="261" y="15"/>
                      </a:lnTo>
                      <a:lnTo>
                        <a:pt x="275" y="28"/>
                      </a:lnTo>
                      <a:lnTo>
                        <a:pt x="286" y="43"/>
                      </a:lnTo>
                      <a:lnTo>
                        <a:pt x="297" y="59"/>
                      </a:lnTo>
                      <a:lnTo>
                        <a:pt x="305" y="76"/>
                      </a:lnTo>
                      <a:lnTo>
                        <a:pt x="311" y="95"/>
                      </a:lnTo>
                      <a:lnTo>
                        <a:pt x="314" y="114"/>
                      </a:lnTo>
                      <a:lnTo>
                        <a:pt x="316" y="134"/>
                      </a:lnTo>
                      <a:lnTo>
                        <a:pt x="314" y="150"/>
                      </a:lnTo>
                      <a:lnTo>
                        <a:pt x="313" y="165"/>
                      </a:lnTo>
                      <a:lnTo>
                        <a:pt x="309" y="180"/>
                      </a:lnTo>
                      <a:lnTo>
                        <a:pt x="303" y="195"/>
                      </a:lnTo>
                      <a:lnTo>
                        <a:pt x="297" y="208"/>
                      </a:lnTo>
                      <a:lnTo>
                        <a:pt x="290" y="222"/>
                      </a:lnTo>
                      <a:lnTo>
                        <a:pt x="280" y="233"/>
                      </a:lnTo>
                      <a:lnTo>
                        <a:pt x="271" y="244"/>
                      </a:lnTo>
                      <a:lnTo>
                        <a:pt x="259" y="254"/>
                      </a:lnTo>
                      <a:lnTo>
                        <a:pt x="246" y="263"/>
                      </a:lnTo>
                      <a:lnTo>
                        <a:pt x="235" y="271"/>
                      </a:lnTo>
                      <a:lnTo>
                        <a:pt x="220" y="278"/>
                      </a:lnTo>
                      <a:lnTo>
                        <a:pt x="206" y="284"/>
                      </a:lnTo>
                      <a:lnTo>
                        <a:pt x="191" y="288"/>
                      </a:lnTo>
                      <a:lnTo>
                        <a:pt x="176" y="290"/>
                      </a:lnTo>
                      <a:lnTo>
                        <a:pt x="159" y="290"/>
                      </a:lnTo>
                      <a:lnTo>
                        <a:pt x="144" y="290"/>
                      </a:lnTo>
                      <a:lnTo>
                        <a:pt x="129" y="288"/>
                      </a:lnTo>
                      <a:lnTo>
                        <a:pt x="113" y="284"/>
                      </a:lnTo>
                      <a:lnTo>
                        <a:pt x="98" y="278"/>
                      </a:lnTo>
                      <a:lnTo>
                        <a:pt x="85" y="271"/>
                      </a:lnTo>
                      <a:lnTo>
                        <a:pt x="72" y="263"/>
                      </a:lnTo>
                      <a:lnTo>
                        <a:pt x="60" y="254"/>
                      </a:lnTo>
                      <a:lnTo>
                        <a:pt x="49" y="244"/>
                      </a:lnTo>
                      <a:lnTo>
                        <a:pt x="39" y="233"/>
                      </a:lnTo>
                      <a:lnTo>
                        <a:pt x="30" y="222"/>
                      </a:lnTo>
                      <a:lnTo>
                        <a:pt x="22" y="208"/>
                      </a:lnTo>
                      <a:lnTo>
                        <a:pt x="17" y="195"/>
                      </a:lnTo>
                      <a:lnTo>
                        <a:pt x="11" y="180"/>
                      </a:lnTo>
                      <a:lnTo>
                        <a:pt x="7" y="165"/>
                      </a:lnTo>
                      <a:lnTo>
                        <a:pt x="3" y="150"/>
                      </a:lnTo>
                      <a:lnTo>
                        <a:pt x="3" y="134"/>
                      </a:lnTo>
                      <a:lnTo>
                        <a:pt x="5" y="117"/>
                      </a:lnTo>
                      <a:lnTo>
                        <a:pt x="7" y="100"/>
                      </a:lnTo>
                      <a:lnTo>
                        <a:pt x="5" y="100"/>
                      </a:lnTo>
                      <a:lnTo>
                        <a:pt x="3" y="100"/>
                      </a:lnTo>
                      <a:lnTo>
                        <a:pt x="0" y="117"/>
                      </a:lnTo>
                      <a:lnTo>
                        <a:pt x="0" y="134"/>
                      </a:lnTo>
                      <a:lnTo>
                        <a:pt x="0" y="151"/>
                      </a:lnTo>
                      <a:lnTo>
                        <a:pt x="1" y="167"/>
                      </a:lnTo>
                      <a:lnTo>
                        <a:pt x="5" y="182"/>
                      </a:lnTo>
                      <a:lnTo>
                        <a:pt x="11" y="197"/>
                      </a:lnTo>
                      <a:lnTo>
                        <a:pt x="19" y="210"/>
                      </a:lnTo>
                      <a:lnTo>
                        <a:pt x="26" y="223"/>
                      </a:lnTo>
                      <a:lnTo>
                        <a:pt x="36" y="237"/>
                      </a:lnTo>
                      <a:lnTo>
                        <a:pt x="45" y="248"/>
                      </a:lnTo>
                      <a:lnTo>
                        <a:pt x="56" y="258"/>
                      </a:lnTo>
                      <a:lnTo>
                        <a:pt x="70" y="267"/>
                      </a:lnTo>
                      <a:lnTo>
                        <a:pt x="83" y="275"/>
                      </a:lnTo>
                      <a:lnTo>
                        <a:pt x="96" y="282"/>
                      </a:lnTo>
                      <a:lnTo>
                        <a:pt x="111" y="288"/>
                      </a:lnTo>
                      <a:lnTo>
                        <a:pt x="127" y="292"/>
                      </a:lnTo>
                      <a:lnTo>
                        <a:pt x="144" y="294"/>
                      </a:lnTo>
                      <a:lnTo>
                        <a:pt x="159" y="296"/>
                      </a:lnTo>
                      <a:lnTo>
                        <a:pt x="176" y="294"/>
                      </a:lnTo>
                      <a:lnTo>
                        <a:pt x="191" y="292"/>
                      </a:lnTo>
                      <a:lnTo>
                        <a:pt x="208" y="288"/>
                      </a:lnTo>
                      <a:lnTo>
                        <a:pt x="221" y="282"/>
                      </a:lnTo>
                      <a:lnTo>
                        <a:pt x="237" y="275"/>
                      </a:lnTo>
                      <a:lnTo>
                        <a:pt x="250" y="267"/>
                      </a:lnTo>
                      <a:lnTo>
                        <a:pt x="261" y="258"/>
                      </a:lnTo>
                      <a:lnTo>
                        <a:pt x="273" y="248"/>
                      </a:lnTo>
                      <a:lnTo>
                        <a:pt x="284" y="237"/>
                      </a:lnTo>
                      <a:lnTo>
                        <a:pt x="294" y="223"/>
                      </a:lnTo>
                      <a:lnTo>
                        <a:pt x="301" y="210"/>
                      </a:lnTo>
                      <a:lnTo>
                        <a:pt x="307" y="197"/>
                      </a:lnTo>
                      <a:lnTo>
                        <a:pt x="313" y="182"/>
                      </a:lnTo>
                      <a:lnTo>
                        <a:pt x="316" y="167"/>
                      </a:lnTo>
                      <a:lnTo>
                        <a:pt x="320" y="151"/>
                      </a:lnTo>
                      <a:lnTo>
                        <a:pt x="320" y="134"/>
                      </a:lnTo>
                      <a:close/>
                    </a:path>
                  </a:pathLst>
                </a:custGeom>
                <a:solidFill>
                  <a:srgbClr val="DCDBEC"/>
                </a:solidFill>
                <a:ln w="9525">
                  <a:noFill/>
                  <a:round/>
                  <a:headEnd/>
                  <a:tailEnd/>
                </a:ln>
              </p:spPr>
              <p:txBody>
                <a:bodyPr/>
                <a:lstStyle/>
                <a:p>
                  <a:endParaRPr lang="en-US"/>
                </a:p>
              </p:txBody>
            </p:sp>
            <p:sp>
              <p:nvSpPr>
                <p:cNvPr id="22111" name="Freeform 690"/>
                <p:cNvSpPr>
                  <a:spLocks/>
                </p:cNvSpPr>
                <p:nvPr/>
              </p:nvSpPr>
              <p:spPr bwMode="auto">
                <a:xfrm>
                  <a:off x="1680" y="2140"/>
                  <a:ext cx="317" cy="290"/>
                </a:xfrm>
                <a:custGeom>
                  <a:avLst/>
                  <a:gdLst>
                    <a:gd name="T0" fmla="*/ 315 w 317"/>
                    <a:gd name="T1" fmla="*/ 112 h 290"/>
                    <a:gd name="T2" fmla="*/ 306 w 317"/>
                    <a:gd name="T3" fmla="*/ 74 h 290"/>
                    <a:gd name="T4" fmla="*/ 287 w 317"/>
                    <a:gd name="T5" fmla="*/ 39 h 290"/>
                    <a:gd name="T6" fmla="*/ 262 w 317"/>
                    <a:gd name="T7" fmla="*/ 11 h 290"/>
                    <a:gd name="T8" fmla="*/ 245 w 317"/>
                    <a:gd name="T9" fmla="*/ 2 h 290"/>
                    <a:gd name="T10" fmla="*/ 258 w 317"/>
                    <a:gd name="T11" fmla="*/ 15 h 290"/>
                    <a:gd name="T12" fmla="*/ 283 w 317"/>
                    <a:gd name="T13" fmla="*/ 41 h 290"/>
                    <a:gd name="T14" fmla="*/ 302 w 317"/>
                    <a:gd name="T15" fmla="*/ 75 h 290"/>
                    <a:gd name="T16" fmla="*/ 312 w 317"/>
                    <a:gd name="T17" fmla="*/ 112 h 290"/>
                    <a:gd name="T18" fmla="*/ 312 w 317"/>
                    <a:gd name="T19" fmla="*/ 148 h 290"/>
                    <a:gd name="T20" fmla="*/ 306 w 317"/>
                    <a:gd name="T21" fmla="*/ 178 h 290"/>
                    <a:gd name="T22" fmla="*/ 294 w 317"/>
                    <a:gd name="T23" fmla="*/ 206 h 290"/>
                    <a:gd name="T24" fmla="*/ 277 w 317"/>
                    <a:gd name="T25" fmla="*/ 229 h 290"/>
                    <a:gd name="T26" fmla="*/ 257 w 317"/>
                    <a:gd name="T27" fmla="*/ 250 h 290"/>
                    <a:gd name="T28" fmla="*/ 232 w 317"/>
                    <a:gd name="T29" fmla="*/ 267 h 290"/>
                    <a:gd name="T30" fmla="*/ 203 w 317"/>
                    <a:gd name="T31" fmla="*/ 278 h 290"/>
                    <a:gd name="T32" fmla="*/ 175 w 317"/>
                    <a:gd name="T33" fmla="*/ 286 h 290"/>
                    <a:gd name="T34" fmla="*/ 143 w 317"/>
                    <a:gd name="T35" fmla="*/ 286 h 290"/>
                    <a:gd name="T36" fmla="*/ 112 w 317"/>
                    <a:gd name="T37" fmla="*/ 278 h 290"/>
                    <a:gd name="T38" fmla="*/ 86 w 317"/>
                    <a:gd name="T39" fmla="*/ 267 h 290"/>
                    <a:gd name="T40" fmla="*/ 61 w 317"/>
                    <a:gd name="T41" fmla="*/ 250 h 290"/>
                    <a:gd name="T42" fmla="*/ 40 w 317"/>
                    <a:gd name="T43" fmla="*/ 229 h 290"/>
                    <a:gd name="T44" fmla="*/ 23 w 317"/>
                    <a:gd name="T45" fmla="*/ 206 h 290"/>
                    <a:gd name="T46" fmla="*/ 12 w 317"/>
                    <a:gd name="T47" fmla="*/ 178 h 290"/>
                    <a:gd name="T48" fmla="*/ 6 w 317"/>
                    <a:gd name="T49" fmla="*/ 148 h 290"/>
                    <a:gd name="T50" fmla="*/ 6 w 317"/>
                    <a:gd name="T51" fmla="*/ 115 h 290"/>
                    <a:gd name="T52" fmla="*/ 6 w 317"/>
                    <a:gd name="T53" fmla="*/ 98 h 290"/>
                    <a:gd name="T54" fmla="*/ 0 w 317"/>
                    <a:gd name="T55" fmla="*/ 115 h 290"/>
                    <a:gd name="T56" fmla="*/ 0 w 317"/>
                    <a:gd name="T57" fmla="*/ 148 h 290"/>
                    <a:gd name="T58" fmla="*/ 8 w 317"/>
                    <a:gd name="T59" fmla="*/ 180 h 290"/>
                    <a:gd name="T60" fmla="*/ 19 w 317"/>
                    <a:gd name="T61" fmla="*/ 208 h 290"/>
                    <a:gd name="T62" fmla="*/ 36 w 317"/>
                    <a:gd name="T63" fmla="*/ 233 h 290"/>
                    <a:gd name="T64" fmla="*/ 57 w 317"/>
                    <a:gd name="T65" fmla="*/ 254 h 290"/>
                    <a:gd name="T66" fmla="*/ 84 w 317"/>
                    <a:gd name="T67" fmla="*/ 271 h 290"/>
                    <a:gd name="T68" fmla="*/ 112 w 317"/>
                    <a:gd name="T69" fmla="*/ 284 h 290"/>
                    <a:gd name="T70" fmla="*/ 143 w 317"/>
                    <a:gd name="T71" fmla="*/ 290 h 290"/>
                    <a:gd name="T72" fmla="*/ 175 w 317"/>
                    <a:gd name="T73" fmla="*/ 290 h 290"/>
                    <a:gd name="T74" fmla="*/ 205 w 317"/>
                    <a:gd name="T75" fmla="*/ 284 h 290"/>
                    <a:gd name="T76" fmla="*/ 234 w 317"/>
                    <a:gd name="T77" fmla="*/ 271 h 290"/>
                    <a:gd name="T78" fmla="*/ 258 w 317"/>
                    <a:gd name="T79" fmla="*/ 254 h 290"/>
                    <a:gd name="T80" fmla="*/ 281 w 317"/>
                    <a:gd name="T81" fmla="*/ 233 h 290"/>
                    <a:gd name="T82" fmla="*/ 298 w 317"/>
                    <a:gd name="T83" fmla="*/ 208 h 290"/>
                    <a:gd name="T84" fmla="*/ 310 w 317"/>
                    <a:gd name="T85" fmla="*/ 180 h 290"/>
                    <a:gd name="T86" fmla="*/ 315 w 317"/>
                    <a:gd name="T87" fmla="*/ 148 h 2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7"/>
                    <a:gd name="T133" fmla="*/ 0 h 290"/>
                    <a:gd name="T134" fmla="*/ 317 w 317"/>
                    <a:gd name="T135" fmla="*/ 290 h 2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7" h="290">
                      <a:moveTo>
                        <a:pt x="317" y="132"/>
                      </a:moveTo>
                      <a:lnTo>
                        <a:pt x="315" y="112"/>
                      </a:lnTo>
                      <a:lnTo>
                        <a:pt x="312" y="93"/>
                      </a:lnTo>
                      <a:lnTo>
                        <a:pt x="306" y="74"/>
                      </a:lnTo>
                      <a:lnTo>
                        <a:pt x="298" y="57"/>
                      </a:lnTo>
                      <a:lnTo>
                        <a:pt x="287" y="39"/>
                      </a:lnTo>
                      <a:lnTo>
                        <a:pt x="276" y="24"/>
                      </a:lnTo>
                      <a:lnTo>
                        <a:pt x="262" y="11"/>
                      </a:lnTo>
                      <a:lnTo>
                        <a:pt x="247" y="0"/>
                      </a:lnTo>
                      <a:lnTo>
                        <a:pt x="245" y="2"/>
                      </a:lnTo>
                      <a:lnTo>
                        <a:pt x="243" y="3"/>
                      </a:lnTo>
                      <a:lnTo>
                        <a:pt x="258" y="15"/>
                      </a:lnTo>
                      <a:lnTo>
                        <a:pt x="272" y="28"/>
                      </a:lnTo>
                      <a:lnTo>
                        <a:pt x="283" y="41"/>
                      </a:lnTo>
                      <a:lnTo>
                        <a:pt x="293" y="58"/>
                      </a:lnTo>
                      <a:lnTo>
                        <a:pt x="302" y="75"/>
                      </a:lnTo>
                      <a:lnTo>
                        <a:pt x="308" y="93"/>
                      </a:lnTo>
                      <a:lnTo>
                        <a:pt x="312" y="112"/>
                      </a:lnTo>
                      <a:lnTo>
                        <a:pt x="312" y="132"/>
                      </a:lnTo>
                      <a:lnTo>
                        <a:pt x="312" y="148"/>
                      </a:lnTo>
                      <a:lnTo>
                        <a:pt x="310" y="163"/>
                      </a:lnTo>
                      <a:lnTo>
                        <a:pt x="306" y="178"/>
                      </a:lnTo>
                      <a:lnTo>
                        <a:pt x="300" y="191"/>
                      </a:lnTo>
                      <a:lnTo>
                        <a:pt x="294" y="206"/>
                      </a:lnTo>
                      <a:lnTo>
                        <a:pt x="287" y="218"/>
                      </a:lnTo>
                      <a:lnTo>
                        <a:pt x="277" y="229"/>
                      </a:lnTo>
                      <a:lnTo>
                        <a:pt x="268" y="240"/>
                      </a:lnTo>
                      <a:lnTo>
                        <a:pt x="257" y="250"/>
                      </a:lnTo>
                      <a:lnTo>
                        <a:pt x="245" y="259"/>
                      </a:lnTo>
                      <a:lnTo>
                        <a:pt x="232" y="267"/>
                      </a:lnTo>
                      <a:lnTo>
                        <a:pt x="219" y="275"/>
                      </a:lnTo>
                      <a:lnTo>
                        <a:pt x="203" y="278"/>
                      </a:lnTo>
                      <a:lnTo>
                        <a:pt x="190" y="282"/>
                      </a:lnTo>
                      <a:lnTo>
                        <a:pt x="175" y="286"/>
                      </a:lnTo>
                      <a:lnTo>
                        <a:pt x="158" y="286"/>
                      </a:lnTo>
                      <a:lnTo>
                        <a:pt x="143" y="286"/>
                      </a:lnTo>
                      <a:lnTo>
                        <a:pt x="128" y="282"/>
                      </a:lnTo>
                      <a:lnTo>
                        <a:pt x="112" y="278"/>
                      </a:lnTo>
                      <a:lnTo>
                        <a:pt x="99" y="275"/>
                      </a:lnTo>
                      <a:lnTo>
                        <a:pt x="86" y="267"/>
                      </a:lnTo>
                      <a:lnTo>
                        <a:pt x="73" y="259"/>
                      </a:lnTo>
                      <a:lnTo>
                        <a:pt x="61" y="250"/>
                      </a:lnTo>
                      <a:lnTo>
                        <a:pt x="50" y="240"/>
                      </a:lnTo>
                      <a:lnTo>
                        <a:pt x="40" y="229"/>
                      </a:lnTo>
                      <a:lnTo>
                        <a:pt x="31" y="218"/>
                      </a:lnTo>
                      <a:lnTo>
                        <a:pt x="23" y="206"/>
                      </a:lnTo>
                      <a:lnTo>
                        <a:pt x="18" y="191"/>
                      </a:lnTo>
                      <a:lnTo>
                        <a:pt x="12" y="178"/>
                      </a:lnTo>
                      <a:lnTo>
                        <a:pt x="8" y="163"/>
                      </a:lnTo>
                      <a:lnTo>
                        <a:pt x="6" y="148"/>
                      </a:lnTo>
                      <a:lnTo>
                        <a:pt x="4" y="132"/>
                      </a:lnTo>
                      <a:lnTo>
                        <a:pt x="6" y="115"/>
                      </a:lnTo>
                      <a:lnTo>
                        <a:pt x="8" y="98"/>
                      </a:lnTo>
                      <a:lnTo>
                        <a:pt x="6" y="98"/>
                      </a:lnTo>
                      <a:lnTo>
                        <a:pt x="4" y="98"/>
                      </a:lnTo>
                      <a:lnTo>
                        <a:pt x="0" y="115"/>
                      </a:lnTo>
                      <a:lnTo>
                        <a:pt x="0" y="132"/>
                      </a:lnTo>
                      <a:lnTo>
                        <a:pt x="0" y="148"/>
                      </a:lnTo>
                      <a:lnTo>
                        <a:pt x="4" y="165"/>
                      </a:lnTo>
                      <a:lnTo>
                        <a:pt x="8" y="180"/>
                      </a:lnTo>
                      <a:lnTo>
                        <a:pt x="12" y="193"/>
                      </a:lnTo>
                      <a:lnTo>
                        <a:pt x="19" y="208"/>
                      </a:lnTo>
                      <a:lnTo>
                        <a:pt x="27" y="221"/>
                      </a:lnTo>
                      <a:lnTo>
                        <a:pt x="36" y="233"/>
                      </a:lnTo>
                      <a:lnTo>
                        <a:pt x="46" y="244"/>
                      </a:lnTo>
                      <a:lnTo>
                        <a:pt x="57" y="254"/>
                      </a:lnTo>
                      <a:lnTo>
                        <a:pt x="71" y="263"/>
                      </a:lnTo>
                      <a:lnTo>
                        <a:pt x="84" y="271"/>
                      </a:lnTo>
                      <a:lnTo>
                        <a:pt x="97" y="278"/>
                      </a:lnTo>
                      <a:lnTo>
                        <a:pt x="112" y="284"/>
                      </a:lnTo>
                      <a:lnTo>
                        <a:pt x="128" y="288"/>
                      </a:lnTo>
                      <a:lnTo>
                        <a:pt x="143" y="290"/>
                      </a:lnTo>
                      <a:lnTo>
                        <a:pt x="158" y="290"/>
                      </a:lnTo>
                      <a:lnTo>
                        <a:pt x="175" y="290"/>
                      </a:lnTo>
                      <a:lnTo>
                        <a:pt x="190" y="288"/>
                      </a:lnTo>
                      <a:lnTo>
                        <a:pt x="205" y="284"/>
                      </a:lnTo>
                      <a:lnTo>
                        <a:pt x="220" y="278"/>
                      </a:lnTo>
                      <a:lnTo>
                        <a:pt x="234" y="271"/>
                      </a:lnTo>
                      <a:lnTo>
                        <a:pt x="247" y="263"/>
                      </a:lnTo>
                      <a:lnTo>
                        <a:pt x="258" y="254"/>
                      </a:lnTo>
                      <a:lnTo>
                        <a:pt x="270" y="244"/>
                      </a:lnTo>
                      <a:lnTo>
                        <a:pt x="281" y="233"/>
                      </a:lnTo>
                      <a:lnTo>
                        <a:pt x="291" y="221"/>
                      </a:lnTo>
                      <a:lnTo>
                        <a:pt x="298" y="208"/>
                      </a:lnTo>
                      <a:lnTo>
                        <a:pt x="304" y="193"/>
                      </a:lnTo>
                      <a:lnTo>
                        <a:pt x="310" y="180"/>
                      </a:lnTo>
                      <a:lnTo>
                        <a:pt x="313" y="165"/>
                      </a:lnTo>
                      <a:lnTo>
                        <a:pt x="315" y="148"/>
                      </a:lnTo>
                      <a:lnTo>
                        <a:pt x="317" y="132"/>
                      </a:lnTo>
                      <a:close/>
                    </a:path>
                  </a:pathLst>
                </a:custGeom>
                <a:solidFill>
                  <a:srgbClr val="DDDDED"/>
                </a:solidFill>
                <a:ln w="9525">
                  <a:noFill/>
                  <a:round/>
                  <a:headEnd/>
                  <a:tailEnd/>
                </a:ln>
              </p:spPr>
              <p:txBody>
                <a:bodyPr/>
                <a:lstStyle/>
                <a:p>
                  <a:endParaRPr lang="en-US"/>
                </a:p>
              </p:txBody>
            </p:sp>
            <p:sp>
              <p:nvSpPr>
                <p:cNvPr id="22112" name="Freeform 691"/>
                <p:cNvSpPr>
                  <a:spLocks/>
                </p:cNvSpPr>
                <p:nvPr/>
              </p:nvSpPr>
              <p:spPr bwMode="auto">
                <a:xfrm>
                  <a:off x="1682" y="2142"/>
                  <a:ext cx="313" cy="286"/>
                </a:xfrm>
                <a:custGeom>
                  <a:avLst/>
                  <a:gdLst>
                    <a:gd name="T0" fmla="*/ 311 w 313"/>
                    <a:gd name="T1" fmla="*/ 110 h 286"/>
                    <a:gd name="T2" fmla="*/ 302 w 313"/>
                    <a:gd name="T3" fmla="*/ 72 h 286"/>
                    <a:gd name="T4" fmla="*/ 283 w 313"/>
                    <a:gd name="T5" fmla="*/ 39 h 286"/>
                    <a:gd name="T6" fmla="*/ 258 w 313"/>
                    <a:gd name="T7" fmla="*/ 11 h 286"/>
                    <a:gd name="T8" fmla="*/ 241 w 313"/>
                    <a:gd name="T9" fmla="*/ 1 h 286"/>
                    <a:gd name="T10" fmla="*/ 255 w 313"/>
                    <a:gd name="T11" fmla="*/ 15 h 286"/>
                    <a:gd name="T12" fmla="*/ 279 w 313"/>
                    <a:gd name="T13" fmla="*/ 41 h 286"/>
                    <a:gd name="T14" fmla="*/ 298 w 313"/>
                    <a:gd name="T15" fmla="*/ 73 h 286"/>
                    <a:gd name="T16" fmla="*/ 308 w 313"/>
                    <a:gd name="T17" fmla="*/ 111 h 286"/>
                    <a:gd name="T18" fmla="*/ 308 w 313"/>
                    <a:gd name="T19" fmla="*/ 146 h 286"/>
                    <a:gd name="T20" fmla="*/ 302 w 313"/>
                    <a:gd name="T21" fmla="*/ 176 h 286"/>
                    <a:gd name="T22" fmla="*/ 291 w 313"/>
                    <a:gd name="T23" fmla="*/ 202 h 286"/>
                    <a:gd name="T24" fmla="*/ 274 w 313"/>
                    <a:gd name="T25" fmla="*/ 227 h 286"/>
                    <a:gd name="T26" fmla="*/ 253 w 313"/>
                    <a:gd name="T27" fmla="*/ 248 h 286"/>
                    <a:gd name="T28" fmla="*/ 228 w 313"/>
                    <a:gd name="T29" fmla="*/ 263 h 286"/>
                    <a:gd name="T30" fmla="*/ 201 w 313"/>
                    <a:gd name="T31" fmla="*/ 274 h 286"/>
                    <a:gd name="T32" fmla="*/ 173 w 313"/>
                    <a:gd name="T33" fmla="*/ 280 h 286"/>
                    <a:gd name="T34" fmla="*/ 141 w 313"/>
                    <a:gd name="T35" fmla="*/ 280 h 286"/>
                    <a:gd name="T36" fmla="*/ 112 w 313"/>
                    <a:gd name="T37" fmla="*/ 274 h 286"/>
                    <a:gd name="T38" fmla="*/ 84 w 313"/>
                    <a:gd name="T39" fmla="*/ 263 h 286"/>
                    <a:gd name="T40" fmla="*/ 61 w 313"/>
                    <a:gd name="T41" fmla="*/ 248 h 286"/>
                    <a:gd name="T42" fmla="*/ 40 w 313"/>
                    <a:gd name="T43" fmla="*/ 227 h 286"/>
                    <a:gd name="T44" fmla="*/ 23 w 313"/>
                    <a:gd name="T45" fmla="*/ 202 h 286"/>
                    <a:gd name="T46" fmla="*/ 12 w 313"/>
                    <a:gd name="T47" fmla="*/ 176 h 286"/>
                    <a:gd name="T48" fmla="*/ 6 w 313"/>
                    <a:gd name="T49" fmla="*/ 146 h 286"/>
                    <a:gd name="T50" fmla="*/ 6 w 313"/>
                    <a:gd name="T51" fmla="*/ 113 h 286"/>
                    <a:gd name="T52" fmla="*/ 6 w 313"/>
                    <a:gd name="T53" fmla="*/ 96 h 286"/>
                    <a:gd name="T54" fmla="*/ 2 w 313"/>
                    <a:gd name="T55" fmla="*/ 113 h 286"/>
                    <a:gd name="T56" fmla="*/ 0 w 313"/>
                    <a:gd name="T57" fmla="*/ 146 h 286"/>
                    <a:gd name="T58" fmla="*/ 8 w 313"/>
                    <a:gd name="T59" fmla="*/ 176 h 286"/>
                    <a:gd name="T60" fmla="*/ 19 w 313"/>
                    <a:gd name="T61" fmla="*/ 204 h 286"/>
                    <a:gd name="T62" fmla="*/ 36 w 313"/>
                    <a:gd name="T63" fmla="*/ 229 h 286"/>
                    <a:gd name="T64" fmla="*/ 57 w 313"/>
                    <a:gd name="T65" fmla="*/ 250 h 286"/>
                    <a:gd name="T66" fmla="*/ 82 w 313"/>
                    <a:gd name="T67" fmla="*/ 267 h 286"/>
                    <a:gd name="T68" fmla="*/ 110 w 313"/>
                    <a:gd name="T69" fmla="*/ 280 h 286"/>
                    <a:gd name="T70" fmla="*/ 141 w 313"/>
                    <a:gd name="T71" fmla="*/ 286 h 286"/>
                    <a:gd name="T72" fmla="*/ 173 w 313"/>
                    <a:gd name="T73" fmla="*/ 286 h 286"/>
                    <a:gd name="T74" fmla="*/ 203 w 313"/>
                    <a:gd name="T75" fmla="*/ 280 h 286"/>
                    <a:gd name="T76" fmla="*/ 232 w 313"/>
                    <a:gd name="T77" fmla="*/ 267 h 286"/>
                    <a:gd name="T78" fmla="*/ 256 w 313"/>
                    <a:gd name="T79" fmla="*/ 250 h 286"/>
                    <a:gd name="T80" fmla="*/ 277 w 313"/>
                    <a:gd name="T81" fmla="*/ 229 h 286"/>
                    <a:gd name="T82" fmla="*/ 294 w 313"/>
                    <a:gd name="T83" fmla="*/ 204 h 286"/>
                    <a:gd name="T84" fmla="*/ 306 w 313"/>
                    <a:gd name="T85" fmla="*/ 176 h 286"/>
                    <a:gd name="T86" fmla="*/ 311 w 313"/>
                    <a:gd name="T87" fmla="*/ 146 h 2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13"/>
                    <a:gd name="T133" fmla="*/ 0 h 286"/>
                    <a:gd name="T134" fmla="*/ 313 w 313"/>
                    <a:gd name="T135" fmla="*/ 286 h 28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13" h="286">
                      <a:moveTo>
                        <a:pt x="313" y="130"/>
                      </a:moveTo>
                      <a:lnTo>
                        <a:pt x="311" y="110"/>
                      </a:lnTo>
                      <a:lnTo>
                        <a:pt x="308" y="91"/>
                      </a:lnTo>
                      <a:lnTo>
                        <a:pt x="302" y="72"/>
                      </a:lnTo>
                      <a:lnTo>
                        <a:pt x="294" y="55"/>
                      </a:lnTo>
                      <a:lnTo>
                        <a:pt x="283" y="39"/>
                      </a:lnTo>
                      <a:lnTo>
                        <a:pt x="272" y="24"/>
                      </a:lnTo>
                      <a:lnTo>
                        <a:pt x="258" y="11"/>
                      </a:lnTo>
                      <a:lnTo>
                        <a:pt x="243" y="0"/>
                      </a:lnTo>
                      <a:lnTo>
                        <a:pt x="241" y="1"/>
                      </a:lnTo>
                      <a:lnTo>
                        <a:pt x="239" y="3"/>
                      </a:lnTo>
                      <a:lnTo>
                        <a:pt x="255" y="15"/>
                      </a:lnTo>
                      <a:lnTo>
                        <a:pt x="268" y="28"/>
                      </a:lnTo>
                      <a:lnTo>
                        <a:pt x="279" y="41"/>
                      </a:lnTo>
                      <a:lnTo>
                        <a:pt x="289" y="56"/>
                      </a:lnTo>
                      <a:lnTo>
                        <a:pt x="298" y="73"/>
                      </a:lnTo>
                      <a:lnTo>
                        <a:pt x="304" y="92"/>
                      </a:lnTo>
                      <a:lnTo>
                        <a:pt x="308" y="111"/>
                      </a:lnTo>
                      <a:lnTo>
                        <a:pt x="308" y="130"/>
                      </a:lnTo>
                      <a:lnTo>
                        <a:pt x="308" y="146"/>
                      </a:lnTo>
                      <a:lnTo>
                        <a:pt x="306" y="161"/>
                      </a:lnTo>
                      <a:lnTo>
                        <a:pt x="302" y="176"/>
                      </a:lnTo>
                      <a:lnTo>
                        <a:pt x="296" y="189"/>
                      </a:lnTo>
                      <a:lnTo>
                        <a:pt x="291" y="202"/>
                      </a:lnTo>
                      <a:lnTo>
                        <a:pt x="283" y="216"/>
                      </a:lnTo>
                      <a:lnTo>
                        <a:pt x="274" y="227"/>
                      </a:lnTo>
                      <a:lnTo>
                        <a:pt x="264" y="237"/>
                      </a:lnTo>
                      <a:lnTo>
                        <a:pt x="253" y="248"/>
                      </a:lnTo>
                      <a:lnTo>
                        <a:pt x="241" y="256"/>
                      </a:lnTo>
                      <a:lnTo>
                        <a:pt x="228" y="263"/>
                      </a:lnTo>
                      <a:lnTo>
                        <a:pt x="215" y="271"/>
                      </a:lnTo>
                      <a:lnTo>
                        <a:pt x="201" y="274"/>
                      </a:lnTo>
                      <a:lnTo>
                        <a:pt x="186" y="278"/>
                      </a:lnTo>
                      <a:lnTo>
                        <a:pt x="173" y="280"/>
                      </a:lnTo>
                      <a:lnTo>
                        <a:pt x="156" y="282"/>
                      </a:lnTo>
                      <a:lnTo>
                        <a:pt x="141" y="280"/>
                      </a:lnTo>
                      <a:lnTo>
                        <a:pt x="126" y="278"/>
                      </a:lnTo>
                      <a:lnTo>
                        <a:pt x="112" y="274"/>
                      </a:lnTo>
                      <a:lnTo>
                        <a:pt x="97" y="271"/>
                      </a:lnTo>
                      <a:lnTo>
                        <a:pt x="84" y="263"/>
                      </a:lnTo>
                      <a:lnTo>
                        <a:pt x="72" y="256"/>
                      </a:lnTo>
                      <a:lnTo>
                        <a:pt x="61" y="248"/>
                      </a:lnTo>
                      <a:lnTo>
                        <a:pt x="50" y="237"/>
                      </a:lnTo>
                      <a:lnTo>
                        <a:pt x="40" y="227"/>
                      </a:lnTo>
                      <a:lnTo>
                        <a:pt x="31" y="216"/>
                      </a:lnTo>
                      <a:lnTo>
                        <a:pt x="23" y="202"/>
                      </a:lnTo>
                      <a:lnTo>
                        <a:pt x="17" y="189"/>
                      </a:lnTo>
                      <a:lnTo>
                        <a:pt x="12" y="176"/>
                      </a:lnTo>
                      <a:lnTo>
                        <a:pt x="8" y="161"/>
                      </a:lnTo>
                      <a:lnTo>
                        <a:pt x="6" y="146"/>
                      </a:lnTo>
                      <a:lnTo>
                        <a:pt x="4" y="130"/>
                      </a:lnTo>
                      <a:lnTo>
                        <a:pt x="6" y="113"/>
                      </a:lnTo>
                      <a:lnTo>
                        <a:pt x="8" y="96"/>
                      </a:lnTo>
                      <a:lnTo>
                        <a:pt x="6" y="96"/>
                      </a:lnTo>
                      <a:lnTo>
                        <a:pt x="4" y="96"/>
                      </a:lnTo>
                      <a:lnTo>
                        <a:pt x="2" y="113"/>
                      </a:lnTo>
                      <a:lnTo>
                        <a:pt x="0" y="130"/>
                      </a:lnTo>
                      <a:lnTo>
                        <a:pt x="0" y="146"/>
                      </a:lnTo>
                      <a:lnTo>
                        <a:pt x="4" y="161"/>
                      </a:lnTo>
                      <a:lnTo>
                        <a:pt x="8" y="176"/>
                      </a:lnTo>
                      <a:lnTo>
                        <a:pt x="14" y="191"/>
                      </a:lnTo>
                      <a:lnTo>
                        <a:pt x="19" y="204"/>
                      </a:lnTo>
                      <a:lnTo>
                        <a:pt x="27" y="218"/>
                      </a:lnTo>
                      <a:lnTo>
                        <a:pt x="36" y="229"/>
                      </a:lnTo>
                      <a:lnTo>
                        <a:pt x="46" y="240"/>
                      </a:lnTo>
                      <a:lnTo>
                        <a:pt x="57" y="250"/>
                      </a:lnTo>
                      <a:lnTo>
                        <a:pt x="69" y="259"/>
                      </a:lnTo>
                      <a:lnTo>
                        <a:pt x="82" y="267"/>
                      </a:lnTo>
                      <a:lnTo>
                        <a:pt x="95" y="274"/>
                      </a:lnTo>
                      <a:lnTo>
                        <a:pt x="110" y="280"/>
                      </a:lnTo>
                      <a:lnTo>
                        <a:pt x="126" y="284"/>
                      </a:lnTo>
                      <a:lnTo>
                        <a:pt x="141" y="286"/>
                      </a:lnTo>
                      <a:lnTo>
                        <a:pt x="156" y="286"/>
                      </a:lnTo>
                      <a:lnTo>
                        <a:pt x="173" y="286"/>
                      </a:lnTo>
                      <a:lnTo>
                        <a:pt x="188" y="284"/>
                      </a:lnTo>
                      <a:lnTo>
                        <a:pt x="203" y="280"/>
                      </a:lnTo>
                      <a:lnTo>
                        <a:pt x="217" y="274"/>
                      </a:lnTo>
                      <a:lnTo>
                        <a:pt x="232" y="267"/>
                      </a:lnTo>
                      <a:lnTo>
                        <a:pt x="243" y="259"/>
                      </a:lnTo>
                      <a:lnTo>
                        <a:pt x="256" y="250"/>
                      </a:lnTo>
                      <a:lnTo>
                        <a:pt x="268" y="240"/>
                      </a:lnTo>
                      <a:lnTo>
                        <a:pt x="277" y="229"/>
                      </a:lnTo>
                      <a:lnTo>
                        <a:pt x="287" y="218"/>
                      </a:lnTo>
                      <a:lnTo>
                        <a:pt x="294" y="204"/>
                      </a:lnTo>
                      <a:lnTo>
                        <a:pt x="300" y="191"/>
                      </a:lnTo>
                      <a:lnTo>
                        <a:pt x="306" y="176"/>
                      </a:lnTo>
                      <a:lnTo>
                        <a:pt x="310" y="161"/>
                      </a:lnTo>
                      <a:lnTo>
                        <a:pt x="311" y="146"/>
                      </a:lnTo>
                      <a:lnTo>
                        <a:pt x="313" y="130"/>
                      </a:lnTo>
                      <a:close/>
                    </a:path>
                  </a:pathLst>
                </a:custGeom>
                <a:solidFill>
                  <a:srgbClr val="DDDDED"/>
                </a:solidFill>
                <a:ln w="9525">
                  <a:noFill/>
                  <a:round/>
                  <a:headEnd/>
                  <a:tailEnd/>
                </a:ln>
              </p:spPr>
              <p:txBody>
                <a:bodyPr/>
                <a:lstStyle/>
                <a:p>
                  <a:endParaRPr lang="en-US"/>
                </a:p>
              </p:txBody>
            </p:sp>
            <p:sp>
              <p:nvSpPr>
                <p:cNvPr id="22113" name="Freeform 692"/>
                <p:cNvSpPr>
                  <a:spLocks/>
                </p:cNvSpPr>
                <p:nvPr/>
              </p:nvSpPr>
              <p:spPr bwMode="auto">
                <a:xfrm>
                  <a:off x="1684" y="2143"/>
                  <a:ext cx="308" cy="283"/>
                </a:xfrm>
                <a:custGeom>
                  <a:avLst/>
                  <a:gdLst>
                    <a:gd name="T0" fmla="*/ 308 w 308"/>
                    <a:gd name="T1" fmla="*/ 109 h 283"/>
                    <a:gd name="T2" fmla="*/ 298 w 308"/>
                    <a:gd name="T3" fmla="*/ 72 h 283"/>
                    <a:gd name="T4" fmla="*/ 279 w 308"/>
                    <a:gd name="T5" fmla="*/ 38 h 283"/>
                    <a:gd name="T6" fmla="*/ 254 w 308"/>
                    <a:gd name="T7" fmla="*/ 12 h 283"/>
                    <a:gd name="T8" fmla="*/ 237 w 308"/>
                    <a:gd name="T9" fmla="*/ 2 h 283"/>
                    <a:gd name="T10" fmla="*/ 251 w 308"/>
                    <a:gd name="T11" fmla="*/ 16 h 283"/>
                    <a:gd name="T12" fmla="*/ 275 w 308"/>
                    <a:gd name="T13" fmla="*/ 42 h 283"/>
                    <a:gd name="T14" fmla="*/ 292 w 308"/>
                    <a:gd name="T15" fmla="*/ 74 h 283"/>
                    <a:gd name="T16" fmla="*/ 302 w 308"/>
                    <a:gd name="T17" fmla="*/ 110 h 283"/>
                    <a:gd name="T18" fmla="*/ 304 w 308"/>
                    <a:gd name="T19" fmla="*/ 145 h 283"/>
                    <a:gd name="T20" fmla="*/ 298 w 308"/>
                    <a:gd name="T21" fmla="*/ 173 h 283"/>
                    <a:gd name="T22" fmla="*/ 287 w 308"/>
                    <a:gd name="T23" fmla="*/ 200 h 283"/>
                    <a:gd name="T24" fmla="*/ 270 w 308"/>
                    <a:gd name="T25" fmla="*/ 224 h 283"/>
                    <a:gd name="T26" fmla="*/ 249 w 308"/>
                    <a:gd name="T27" fmla="*/ 245 h 283"/>
                    <a:gd name="T28" fmla="*/ 226 w 308"/>
                    <a:gd name="T29" fmla="*/ 260 h 283"/>
                    <a:gd name="T30" fmla="*/ 199 w 308"/>
                    <a:gd name="T31" fmla="*/ 272 h 283"/>
                    <a:gd name="T32" fmla="*/ 169 w 308"/>
                    <a:gd name="T33" fmla="*/ 277 h 283"/>
                    <a:gd name="T34" fmla="*/ 139 w 308"/>
                    <a:gd name="T35" fmla="*/ 277 h 283"/>
                    <a:gd name="T36" fmla="*/ 110 w 308"/>
                    <a:gd name="T37" fmla="*/ 272 h 283"/>
                    <a:gd name="T38" fmla="*/ 84 w 308"/>
                    <a:gd name="T39" fmla="*/ 260 h 283"/>
                    <a:gd name="T40" fmla="*/ 59 w 308"/>
                    <a:gd name="T41" fmla="*/ 245 h 283"/>
                    <a:gd name="T42" fmla="*/ 40 w 308"/>
                    <a:gd name="T43" fmla="*/ 224 h 283"/>
                    <a:gd name="T44" fmla="*/ 23 w 308"/>
                    <a:gd name="T45" fmla="*/ 200 h 283"/>
                    <a:gd name="T46" fmla="*/ 12 w 308"/>
                    <a:gd name="T47" fmla="*/ 173 h 283"/>
                    <a:gd name="T48" fmla="*/ 6 w 308"/>
                    <a:gd name="T49" fmla="*/ 145 h 283"/>
                    <a:gd name="T50" fmla="*/ 6 w 308"/>
                    <a:gd name="T51" fmla="*/ 112 h 283"/>
                    <a:gd name="T52" fmla="*/ 6 w 308"/>
                    <a:gd name="T53" fmla="*/ 95 h 283"/>
                    <a:gd name="T54" fmla="*/ 2 w 308"/>
                    <a:gd name="T55" fmla="*/ 112 h 283"/>
                    <a:gd name="T56" fmla="*/ 2 w 308"/>
                    <a:gd name="T57" fmla="*/ 145 h 283"/>
                    <a:gd name="T58" fmla="*/ 8 w 308"/>
                    <a:gd name="T59" fmla="*/ 175 h 283"/>
                    <a:gd name="T60" fmla="*/ 19 w 308"/>
                    <a:gd name="T61" fmla="*/ 203 h 283"/>
                    <a:gd name="T62" fmla="*/ 36 w 308"/>
                    <a:gd name="T63" fmla="*/ 226 h 283"/>
                    <a:gd name="T64" fmla="*/ 57 w 308"/>
                    <a:gd name="T65" fmla="*/ 247 h 283"/>
                    <a:gd name="T66" fmla="*/ 82 w 308"/>
                    <a:gd name="T67" fmla="*/ 264 h 283"/>
                    <a:gd name="T68" fmla="*/ 108 w 308"/>
                    <a:gd name="T69" fmla="*/ 275 h 283"/>
                    <a:gd name="T70" fmla="*/ 139 w 308"/>
                    <a:gd name="T71" fmla="*/ 283 h 283"/>
                    <a:gd name="T72" fmla="*/ 171 w 308"/>
                    <a:gd name="T73" fmla="*/ 283 h 283"/>
                    <a:gd name="T74" fmla="*/ 199 w 308"/>
                    <a:gd name="T75" fmla="*/ 275 h 283"/>
                    <a:gd name="T76" fmla="*/ 228 w 308"/>
                    <a:gd name="T77" fmla="*/ 264 h 283"/>
                    <a:gd name="T78" fmla="*/ 253 w 308"/>
                    <a:gd name="T79" fmla="*/ 247 h 283"/>
                    <a:gd name="T80" fmla="*/ 273 w 308"/>
                    <a:gd name="T81" fmla="*/ 226 h 283"/>
                    <a:gd name="T82" fmla="*/ 290 w 308"/>
                    <a:gd name="T83" fmla="*/ 203 h 283"/>
                    <a:gd name="T84" fmla="*/ 302 w 308"/>
                    <a:gd name="T85" fmla="*/ 175 h 283"/>
                    <a:gd name="T86" fmla="*/ 308 w 308"/>
                    <a:gd name="T87" fmla="*/ 145 h 2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8"/>
                    <a:gd name="T133" fmla="*/ 0 h 283"/>
                    <a:gd name="T134" fmla="*/ 308 w 308"/>
                    <a:gd name="T135" fmla="*/ 283 h 2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8" h="283">
                      <a:moveTo>
                        <a:pt x="308" y="129"/>
                      </a:moveTo>
                      <a:lnTo>
                        <a:pt x="308" y="109"/>
                      </a:lnTo>
                      <a:lnTo>
                        <a:pt x="304" y="90"/>
                      </a:lnTo>
                      <a:lnTo>
                        <a:pt x="298" y="72"/>
                      </a:lnTo>
                      <a:lnTo>
                        <a:pt x="289" y="55"/>
                      </a:lnTo>
                      <a:lnTo>
                        <a:pt x="279" y="38"/>
                      </a:lnTo>
                      <a:lnTo>
                        <a:pt x="268" y="25"/>
                      </a:lnTo>
                      <a:lnTo>
                        <a:pt x="254" y="12"/>
                      </a:lnTo>
                      <a:lnTo>
                        <a:pt x="239" y="0"/>
                      </a:lnTo>
                      <a:lnTo>
                        <a:pt x="237" y="2"/>
                      </a:lnTo>
                      <a:lnTo>
                        <a:pt x="235" y="4"/>
                      </a:lnTo>
                      <a:lnTo>
                        <a:pt x="251" y="16"/>
                      </a:lnTo>
                      <a:lnTo>
                        <a:pt x="264" y="27"/>
                      </a:lnTo>
                      <a:lnTo>
                        <a:pt x="275" y="42"/>
                      </a:lnTo>
                      <a:lnTo>
                        <a:pt x="285" y="57"/>
                      </a:lnTo>
                      <a:lnTo>
                        <a:pt x="292" y="74"/>
                      </a:lnTo>
                      <a:lnTo>
                        <a:pt x="298" y="91"/>
                      </a:lnTo>
                      <a:lnTo>
                        <a:pt x="302" y="110"/>
                      </a:lnTo>
                      <a:lnTo>
                        <a:pt x="304" y="129"/>
                      </a:lnTo>
                      <a:lnTo>
                        <a:pt x="304" y="145"/>
                      </a:lnTo>
                      <a:lnTo>
                        <a:pt x="300" y="160"/>
                      </a:lnTo>
                      <a:lnTo>
                        <a:pt x="298" y="173"/>
                      </a:lnTo>
                      <a:lnTo>
                        <a:pt x="292" y="186"/>
                      </a:lnTo>
                      <a:lnTo>
                        <a:pt x="287" y="200"/>
                      </a:lnTo>
                      <a:lnTo>
                        <a:pt x="279" y="213"/>
                      </a:lnTo>
                      <a:lnTo>
                        <a:pt x="270" y="224"/>
                      </a:lnTo>
                      <a:lnTo>
                        <a:pt x="260" y="236"/>
                      </a:lnTo>
                      <a:lnTo>
                        <a:pt x="249" y="245"/>
                      </a:lnTo>
                      <a:lnTo>
                        <a:pt x="237" y="253"/>
                      </a:lnTo>
                      <a:lnTo>
                        <a:pt x="226" y="260"/>
                      </a:lnTo>
                      <a:lnTo>
                        <a:pt x="213" y="266"/>
                      </a:lnTo>
                      <a:lnTo>
                        <a:pt x="199" y="272"/>
                      </a:lnTo>
                      <a:lnTo>
                        <a:pt x="184" y="275"/>
                      </a:lnTo>
                      <a:lnTo>
                        <a:pt x="169" y="277"/>
                      </a:lnTo>
                      <a:lnTo>
                        <a:pt x="154" y="279"/>
                      </a:lnTo>
                      <a:lnTo>
                        <a:pt x="139" y="277"/>
                      </a:lnTo>
                      <a:lnTo>
                        <a:pt x="124" y="275"/>
                      </a:lnTo>
                      <a:lnTo>
                        <a:pt x="110" y="272"/>
                      </a:lnTo>
                      <a:lnTo>
                        <a:pt x="97" y="266"/>
                      </a:lnTo>
                      <a:lnTo>
                        <a:pt x="84" y="260"/>
                      </a:lnTo>
                      <a:lnTo>
                        <a:pt x="70" y="253"/>
                      </a:lnTo>
                      <a:lnTo>
                        <a:pt x="59" y="245"/>
                      </a:lnTo>
                      <a:lnTo>
                        <a:pt x="50" y="236"/>
                      </a:lnTo>
                      <a:lnTo>
                        <a:pt x="40" y="224"/>
                      </a:lnTo>
                      <a:lnTo>
                        <a:pt x="31" y="213"/>
                      </a:lnTo>
                      <a:lnTo>
                        <a:pt x="23" y="200"/>
                      </a:lnTo>
                      <a:lnTo>
                        <a:pt x="17" y="186"/>
                      </a:lnTo>
                      <a:lnTo>
                        <a:pt x="12" y="173"/>
                      </a:lnTo>
                      <a:lnTo>
                        <a:pt x="8" y="160"/>
                      </a:lnTo>
                      <a:lnTo>
                        <a:pt x="6" y="145"/>
                      </a:lnTo>
                      <a:lnTo>
                        <a:pt x="6" y="129"/>
                      </a:lnTo>
                      <a:lnTo>
                        <a:pt x="6" y="112"/>
                      </a:lnTo>
                      <a:lnTo>
                        <a:pt x="10" y="95"/>
                      </a:lnTo>
                      <a:lnTo>
                        <a:pt x="6" y="95"/>
                      </a:lnTo>
                      <a:lnTo>
                        <a:pt x="4" y="95"/>
                      </a:lnTo>
                      <a:lnTo>
                        <a:pt x="2" y="112"/>
                      </a:lnTo>
                      <a:lnTo>
                        <a:pt x="0" y="129"/>
                      </a:lnTo>
                      <a:lnTo>
                        <a:pt x="2" y="145"/>
                      </a:lnTo>
                      <a:lnTo>
                        <a:pt x="4" y="160"/>
                      </a:lnTo>
                      <a:lnTo>
                        <a:pt x="8" y="175"/>
                      </a:lnTo>
                      <a:lnTo>
                        <a:pt x="14" y="188"/>
                      </a:lnTo>
                      <a:lnTo>
                        <a:pt x="19" y="203"/>
                      </a:lnTo>
                      <a:lnTo>
                        <a:pt x="27" y="215"/>
                      </a:lnTo>
                      <a:lnTo>
                        <a:pt x="36" y="226"/>
                      </a:lnTo>
                      <a:lnTo>
                        <a:pt x="46" y="237"/>
                      </a:lnTo>
                      <a:lnTo>
                        <a:pt x="57" y="247"/>
                      </a:lnTo>
                      <a:lnTo>
                        <a:pt x="69" y="256"/>
                      </a:lnTo>
                      <a:lnTo>
                        <a:pt x="82" y="264"/>
                      </a:lnTo>
                      <a:lnTo>
                        <a:pt x="95" y="272"/>
                      </a:lnTo>
                      <a:lnTo>
                        <a:pt x="108" y="275"/>
                      </a:lnTo>
                      <a:lnTo>
                        <a:pt x="124" y="279"/>
                      </a:lnTo>
                      <a:lnTo>
                        <a:pt x="139" y="283"/>
                      </a:lnTo>
                      <a:lnTo>
                        <a:pt x="154" y="283"/>
                      </a:lnTo>
                      <a:lnTo>
                        <a:pt x="171" y="283"/>
                      </a:lnTo>
                      <a:lnTo>
                        <a:pt x="186" y="279"/>
                      </a:lnTo>
                      <a:lnTo>
                        <a:pt x="199" y="275"/>
                      </a:lnTo>
                      <a:lnTo>
                        <a:pt x="215" y="272"/>
                      </a:lnTo>
                      <a:lnTo>
                        <a:pt x="228" y="264"/>
                      </a:lnTo>
                      <a:lnTo>
                        <a:pt x="241" y="256"/>
                      </a:lnTo>
                      <a:lnTo>
                        <a:pt x="253" y="247"/>
                      </a:lnTo>
                      <a:lnTo>
                        <a:pt x="264" y="237"/>
                      </a:lnTo>
                      <a:lnTo>
                        <a:pt x="273" y="226"/>
                      </a:lnTo>
                      <a:lnTo>
                        <a:pt x="283" y="215"/>
                      </a:lnTo>
                      <a:lnTo>
                        <a:pt x="290" y="203"/>
                      </a:lnTo>
                      <a:lnTo>
                        <a:pt x="296" y="188"/>
                      </a:lnTo>
                      <a:lnTo>
                        <a:pt x="302" y="175"/>
                      </a:lnTo>
                      <a:lnTo>
                        <a:pt x="306" y="160"/>
                      </a:lnTo>
                      <a:lnTo>
                        <a:pt x="308" y="145"/>
                      </a:lnTo>
                      <a:lnTo>
                        <a:pt x="308" y="129"/>
                      </a:lnTo>
                      <a:close/>
                    </a:path>
                  </a:pathLst>
                </a:custGeom>
                <a:solidFill>
                  <a:srgbClr val="DDDDED"/>
                </a:solidFill>
                <a:ln w="9525">
                  <a:noFill/>
                  <a:round/>
                  <a:headEnd/>
                  <a:tailEnd/>
                </a:ln>
              </p:spPr>
              <p:txBody>
                <a:bodyPr/>
                <a:lstStyle/>
                <a:p>
                  <a:endParaRPr lang="en-US"/>
                </a:p>
              </p:txBody>
            </p:sp>
            <p:sp>
              <p:nvSpPr>
                <p:cNvPr id="22114" name="Freeform 693"/>
                <p:cNvSpPr>
                  <a:spLocks/>
                </p:cNvSpPr>
                <p:nvPr/>
              </p:nvSpPr>
              <p:spPr bwMode="auto">
                <a:xfrm>
                  <a:off x="1686" y="2145"/>
                  <a:ext cx="304" cy="279"/>
                </a:xfrm>
                <a:custGeom>
                  <a:avLst/>
                  <a:gdLst>
                    <a:gd name="T0" fmla="*/ 304 w 304"/>
                    <a:gd name="T1" fmla="*/ 108 h 279"/>
                    <a:gd name="T2" fmla="*/ 294 w 304"/>
                    <a:gd name="T3" fmla="*/ 70 h 279"/>
                    <a:gd name="T4" fmla="*/ 275 w 304"/>
                    <a:gd name="T5" fmla="*/ 38 h 279"/>
                    <a:gd name="T6" fmla="*/ 251 w 304"/>
                    <a:gd name="T7" fmla="*/ 12 h 279"/>
                    <a:gd name="T8" fmla="*/ 233 w 304"/>
                    <a:gd name="T9" fmla="*/ 2 h 279"/>
                    <a:gd name="T10" fmla="*/ 247 w 304"/>
                    <a:gd name="T11" fmla="*/ 14 h 279"/>
                    <a:gd name="T12" fmla="*/ 271 w 304"/>
                    <a:gd name="T13" fmla="*/ 40 h 279"/>
                    <a:gd name="T14" fmla="*/ 288 w 304"/>
                    <a:gd name="T15" fmla="*/ 72 h 279"/>
                    <a:gd name="T16" fmla="*/ 298 w 304"/>
                    <a:gd name="T17" fmla="*/ 108 h 279"/>
                    <a:gd name="T18" fmla="*/ 298 w 304"/>
                    <a:gd name="T19" fmla="*/ 143 h 279"/>
                    <a:gd name="T20" fmla="*/ 292 w 304"/>
                    <a:gd name="T21" fmla="*/ 171 h 279"/>
                    <a:gd name="T22" fmla="*/ 281 w 304"/>
                    <a:gd name="T23" fmla="*/ 198 h 279"/>
                    <a:gd name="T24" fmla="*/ 266 w 304"/>
                    <a:gd name="T25" fmla="*/ 220 h 279"/>
                    <a:gd name="T26" fmla="*/ 247 w 304"/>
                    <a:gd name="T27" fmla="*/ 241 h 279"/>
                    <a:gd name="T28" fmla="*/ 222 w 304"/>
                    <a:gd name="T29" fmla="*/ 256 h 279"/>
                    <a:gd name="T30" fmla="*/ 196 w 304"/>
                    <a:gd name="T31" fmla="*/ 268 h 279"/>
                    <a:gd name="T32" fmla="*/ 167 w 304"/>
                    <a:gd name="T33" fmla="*/ 273 h 279"/>
                    <a:gd name="T34" fmla="*/ 137 w 304"/>
                    <a:gd name="T35" fmla="*/ 273 h 279"/>
                    <a:gd name="T36" fmla="*/ 108 w 304"/>
                    <a:gd name="T37" fmla="*/ 268 h 279"/>
                    <a:gd name="T38" fmla="*/ 82 w 304"/>
                    <a:gd name="T39" fmla="*/ 256 h 279"/>
                    <a:gd name="T40" fmla="*/ 59 w 304"/>
                    <a:gd name="T41" fmla="*/ 241 h 279"/>
                    <a:gd name="T42" fmla="*/ 40 w 304"/>
                    <a:gd name="T43" fmla="*/ 220 h 279"/>
                    <a:gd name="T44" fmla="*/ 23 w 304"/>
                    <a:gd name="T45" fmla="*/ 198 h 279"/>
                    <a:gd name="T46" fmla="*/ 12 w 304"/>
                    <a:gd name="T47" fmla="*/ 171 h 279"/>
                    <a:gd name="T48" fmla="*/ 6 w 304"/>
                    <a:gd name="T49" fmla="*/ 143 h 279"/>
                    <a:gd name="T50" fmla="*/ 6 w 304"/>
                    <a:gd name="T51" fmla="*/ 110 h 279"/>
                    <a:gd name="T52" fmla="*/ 8 w 304"/>
                    <a:gd name="T53" fmla="*/ 93 h 279"/>
                    <a:gd name="T54" fmla="*/ 2 w 304"/>
                    <a:gd name="T55" fmla="*/ 110 h 279"/>
                    <a:gd name="T56" fmla="*/ 2 w 304"/>
                    <a:gd name="T57" fmla="*/ 143 h 279"/>
                    <a:gd name="T58" fmla="*/ 8 w 304"/>
                    <a:gd name="T59" fmla="*/ 173 h 279"/>
                    <a:gd name="T60" fmla="*/ 19 w 304"/>
                    <a:gd name="T61" fmla="*/ 199 h 279"/>
                    <a:gd name="T62" fmla="*/ 36 w 304"/>
                    <a:gd name="T63" fmla="*/ 224 h 279"/>
                    <a:gd name="T64" fmla="*/ 57 w 304"/>
                    <a:gd name="T65" fmla="*/ 245 h 279"/>
                    <a:gd name="T66" fmla="*/ 80 w 304"/>
                    <a:gd name="T67" fmla="*/ 260 h 279"/>
                    <a:gd name="T68" fmla="*/ 108 w 304"/>
                    <a:gd name="T69" fmla="*/ 271 h 279"/>
                    <a:gd name="T70" fmla="*/ 137 w 304"/>
                    <a:gd name="T71" fmla="*/ 277 h 279"/>
                    <a:gd name="T72" fmla="*/ 169 w 304"/>
                    <a:gd name="T73" fmla="*/ 277 h 279"/>
                    <a:gd name="T74" fmla="*/ 197 w 304"/>
                    <a:gd name="T75" fmla="*/ 271 h 279"/>
                    <a:gd name="T76" fmla="*/ 224 w 304"/>
                    <a:gd name="T77" fmla="*/ 260 h 279"/>
                    <a:gd name="T78" fmla="*/ 249 w 304"/>
                    <a:gd name="T79" fmla="*/ 245 h 279"/>
                    <a:gd name="T80" fmla="*/ 270 w 304"/>
                    <a:gd name="T81" fmla="*/ 224 h 279"/>
                    <a:gd name="T82" fmla="*/ 287 w 304"/>
                    <a:gd name="T83" fmla="*/ 199 h 279"/>
                    <a:gd name="T84" fmla="*/ 298 w 304"/>
                    <a:gd name="T85" fmla="*/ 173 h 279"/>
                    <a:gd name="T86" fmla="*/ 304 w 304"/>
                    <a:gd name="T87" fmla="*/ 143 h 2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04"/>
                    <a:gd name="T133" fmla="*/ 0 h 279"/>
                    <a:gd name="T134" fmla="*/ 304 w 304"/>
                    <a:gd name="T135" fmla="*/ 279 h 2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04" h="279">
                      <a:moveTo>
                        <a:pt x="304" y="127"/>
                      </a:moveTo>
                      <a:lnTo>
                        <a:pt x="304" y="108"/>
                      </a:lnTo>
                      <a:lnTo>
                        <a:pt x="300" y="89"/>
                      </a:lnTo>
                      <a:lnTo>
                        <a:pt x="294" y="70"/>
                      </a:lnTo>
                      <a:lnTo>
                        <a:pt x="285" y="53"/>
                      </a:lnTo>
                      <a:lnTo>
                        <a:pt x="275" y="38"/>
                      </a:lnTo>
                      <a:lnTo>
                        <a:pt x="264" y="25"/>
                      </a:lnTo>
                      <a:lnTo>
                        <a:pt x="251" y="12"/>
                      </a:lnTo>
                      <a:lnTo>
                        <a:pt x="235" y="0"/>
                      </a:lnTo>
                      <a:lnTo>
                        <a:pt x="233" y="2"/>
                      </a:lnTo>
                      <a:lnTo>
                        <a:pt x="233" y="4"/>
                      </a:lnTo>
                      <a:lnTo>
                        <a:pt x="247" y="14"/>
                      </a:lnTo>
                      <a:lnTo>
                        <a:pt x="260" y="27"/>
                      </a:lnTo>
                      <a:lnTo>
                        <a:pt x="271" y="40"/>
                      </a:lnTo>
                      <a:lnTo>
                        <a:pt x="281" y="55"/>
                      </a:lnTo>
                      <a:lnTo>
                        <a:pt x="288" y="72"/>
                      </a:lnTo>
                      <a:lnTo>
                        <a:pt x="294" y="89"/>
                      </a:lnTo>
                      <a:lnTo>
                        <a:pt x="298" y="108"/>
                      </a:lnTo>
                      <a:lnTo>
                        <a:pt x="300" y="127"/>
                      </a:lnTo>
                      <a:lnTo>
                        <a:pt x="298" y="143"/>
                      </a:lnTo>
                      <a:lnTo>
                        <a:pt x="296" y="156"/>
                      </a:lnTo>
                      <a:lnTo>
                        <a:pt x="292" y="171"/>
                      </a:lnTo>
                      <a:lnTo>
                        <a:pt x="288" y="184"/>
                      </a:lnTo>
                      <a:lnTo>
                        <a:pt x="281" y="198"/>
                      </a:lnTo>
                      <a:lnTo>
                        <a:pt x="275" y="209"/>
                      </a:lnTo>
                      <a:lnTo>
                        <a:pt x="266" y="220"/>
                      </a:lnTo>
                      <a:lnTo>
                        <a:pt x="256" y="232"/>
                      </a:lnTo>
                      <a:lnTo>
                        <a:pt x="247" y="241"/>
                      </a:lnTo>
                      <a:lnTo>
                        <a:pt x="235" y="249"/>
                      </a:lnTo>
                      <a:lnTo>
                        <a:pt x="222" y="256"/>
                      </a:lnTo>
                      <a:lnTo>
                        <a:pt x="211" y="262"/>
                      </a:lnTo>
                      <a:lnTo>
                        <a:pt x="196" y="268"/>
                      </a:lnTo>
                      <a:lnTo>
                        <a:pt x="182" y="271"/>
                      </a:lnTo>
                      <a:lnTo>
                        <a:pt x="167" y="273"/>
                      </a:lnTo>
                      <a:lnTo>
                        <a:pt x="152" y="273"/>
                      </a:lnTo>
                      <a:lnTo>
                        <a:pt x="137" y="273"/>
                      </a:lnTo>
                      <a:lnTo>
                        <a:pt x="123" y="271"/>
                      </a:lnTo>
                      <a:lnTo>
                        <a:pt x="108" y="268"/>
                      </a:lnTo>
                      <a:lnTo>
                        <a:pt x="95" y="262"/>
                      </a:lnTo>
                      <a:lnTo>
                        <a:pt x="82" y="256"/>
                      </a:lnTo>
                      <a:lnTo>
                        <a:pt x="70" y="249"/>
                      </a:lnTo>
                      <a:lnTo>
                        <a:pt x="59" y="241"/>
                      </a:lnTo>
                      <a:lnTo>
                        <a:pt x="49" y="232"/>
                      </a:lnTo>
                      <a:lnTo>
                        <a:pt x="40" y="220"/>
                      </a:lnTo>
                      <a:lnTo>
                        <a:pt x="30" y="209"/>
                      </a:lnTo>
                      <a:lnTo>
                        <a:pt x="23" y="198"/>
                      </a:lnTo>
                      <a:lnTo>
                        <a:pt x="17" y="184"/>
                      </a:lnTo>
                      <a:lnTo>
                        <a:pt x="12" y="171"/>
                      </a:lnTo>
                      <a:lnTo>
                        <a:pt x="8" y="156"/>
                      </a:lnTo>
                      <a:lnTo>
                        <a:pt x="6" y="143"/>
                      </a:lnTo>
                      <a:lnTo>
                        <a:pt x="6" y="127"/>
                      </a:lnTo>
                      <a:lnTo>
                        <a:pt x="6" y="110"/>
                      </a:lnTo>
                      <a:lnTo>
                        <a:pt x="10" y="93"/>
                      </a:lnTo>
                      <a:lnTo>
                        <a:pt x="8" y="93"/>
                      </a:lnTo>
                      <a:lnTo>
                        <a:pt x="4" y="93"/>
                      </a:lnTo>
                      <a:lnTo>
                        <a:pt x="2" y="110"/>
                      </a:lnTo>
                      <a:lnTo>
                        <a:pt x="0" y="127"/>
                      </a:lnTo>
                      <a:lnTo>
                        <a:pt x="2" y="143"/>
                      </a:lnTo>
                      <a:lnTo>
                        <a:pt x="4" y="158"/>
                      </a:lnTo>
                      <a:lnTo>
                        <a:pt x="8" y="173"/>
                      </a:lnTo>
                      <a:lnTo>
                        <a:pt x="13" y="186"/>
                      </a:lnTo>
                      <a:lnTo>
                        <a:pt x="19" y="199"/>
                      </a:lnTo>
                      <a:lnTo>
                        <a:pt x="27" y="213"/>
                      </a:lnTo>
                      <a:lnTo>
                        <a:pt x="36" y="224"/>
                      </a:lnTo>
                      <a:lnTo>
                        <a:pt x="46" y="234"/>
                      </a:lnTo>
                      <a:lnTo>
                        <a:pt x="57" y="245"/>
                      </a:lnTo>
                      <a:lnTo>
                        <a:pt x="68" y="253"/>
                      </a:lnTo>
                      <a:lnTo>
                        <a:pt x="80" y="260"/>
                      </a:lnTo>
                      <a:lnTo>
                        <a:pt x="93" y="268"/>
                      </a:lnTo>
                      <a:lnTo>
                        <a:pt x="108" y="271"/>
                      </a:lnTo>
                      <a:lnTo>
                        <a:pt x="122" y="275"/>
                      </a:lnTo>
                      <a:lnTo>
                        <a:pt x="137" y="277"/>
                      </a:lnTo>
                      <a:lnTo>
                        <a:pt x="152" y="279"/>
                      </a:lnTo>
                      <a:lnTo>
                        <a:pt x="169" y="277"/>
                      </a:lnTo>
                      <a:lnTo>
                        <a:pt x="182" y="275"/>
                      </a:lnTo>
                      <a:lnTo>
                        <a:pt x="197" y="271"/>
                      </a:lnTo>
                      <a:lnTo>
                        <a:pt x="211" y="268"/>
                      </a:lnTo>
                      <a:lnTo>
                        <a:pt x="224" y="260"/>
                      </a:lnTo>
                      <a:lnTo>
                        <a:pt x="237" y="253"/>
                      </a:lnTo>
                      <a:lnTo>
                        <a:pt x="249" y="245"/>
                      </a:lnTo>
                      <a:lnTo>
                        <a:pt x="260" y="234"/>
                      </a:lnTo>
                      <a:lnTo>
                        <a:pt x="270" y="224"/>
                      </a:lnTo>
                      <a:lnTo>
                        <a:pt x="279" y="213"/>
                      </a:lnTo>
                      <a:lnTo>
                        <a:pt x="287" y="199"/>
                      </a:lnTo>
                      <a:lnTo>
                        <a:pt x="292" y="186"/>
                      </a:lnTo>
                      <a:lnTo>
                        <a:pt x="298" y="173"/>
                      </a:lnTo>
                      <a:lnTo>
                        <a:pt x="302" y="158"/>
                      </a:lnTo>
                      <a:lnTo>
                        <a:pt x="304" y="143"/>
                      </a:lnTo>
                      <a:lnTo>
                        <a:pt x="304" y="127"/>
                      </a:lnTo>
                      <a:close/>
                    </a:path>
                  </a:pathLst>
                </a:custGeom>
                <a:solidFill>
                  <a:srgbClr val="DFDEED"/>
                </a:solidFill>
                <a:ln w="9525">
                  <a:noFill/>
                  <a:round/>
                  <a:headEnd/>
                  <a:tailEnd/>
                </a:ln>
              </p:spPr>
              <p:txBody>
                <a:bodyPr/>
                <a:lstStyle/>
                <a:p>
                  <a:endParaRPr lang="en-US"/>
                </a:p>
              </p:txBody>
            </p:sp>
            <p:sp>
              <p:nvSpPr>
                <p:cNvPr id="22115" name="Freeform 694"/>
                <p:cNvSpPr>
                  <a:spLocks/>
                </p:cNvSpPr>
                <p:nvPr/>
              </p:nvSpPr>
              <p:spPr bwMode="auto">
                <a:xfrm>
                  <a:off x="1690" y="2147"/>
                  <a:ext cx="298" cy="275"/>
                </a:xfrm>
                <a:custGeom>
                  <a:avLst/>
                  <a:gdLst>
                    <a:gd name="T0" fmla="*/ 296 w 298"/>
                    <a:gd name="T1" fmla="*/ 106 h 275"/>
                    <a:gd name="T2" fmla="*/ 286 w 298"/>
                    <a:gd name="T3" fmla="*/ 70 h 275"/>
                    <a:gd name="T4" fmla="*/ 269 w 298"/>
                    <a:gd name="T5" fmla="*/ 38 h 275"/>
                    <a:gd name="T6" fmla="*/ 245 w 298"/>
                    <a:gd name="T7" fmla="*/ 12 h 275"/>
                    <a:gd name="T8" fmla="*/ 229 w 298"/>
                    <a:gd name="T9" fmla="*/ 2 h 275"/>
                    <a:gd name="T10" fmla="*/ 241 w 298"/>
                    <a:gd name="T11" fmla="*/ 13 h 275"/>
                    <a:gd name="T12" fmla="*/ 266 w 298"/>
                    <a:gd name="T13" fmla="*/ 40 h 275"/>
                    <a:gd name="T14" fmla="*/ 283 w 298"/>
                    <a:gd name="T15" fmla="*/ 70 h 275"/>
                    <a:gd name="T16" fmla="*/ 292 w 298"/>
                    <a:gd name="T17" fmla="*/ 106 h 275"/>
                    <a:gd name="T18" fmla="*/ 292 w 298"/>
                    <a:gd name="T19" fmla="*/ 141 h 275"/>
                    <a:gd name="T20" fmla="*/ 286 w 298"/>
                    <a:gd name="T21" fmla="*/ 169 h 275"/>
                    <a:gd name="T22" fmla="*/ 275 w 298"/>
                    <a:gd name="T23" fmla="*/ 194 h 275"/>
                    <a:gd name="T24" fmla="*/ 260 w 298"/>
                    <a:gd name="T25" fmla="*/ 216 h 275"/>
                    <a:gd name="T26" fmla="*/ 241 w 298"/>
                    <a:gd name="T27" fmla="*/ 237 h 275"/>
                    <a:gd name="T28" fmla="*/ 218 w 298"/>
                    <a:gd name="T29" fmla="*/ 252 h 275"/>
                    <a:gd name="T30" fmla="*/ 192 w 298"/>
                    <a:gd name="T31" fmla="*/ 264 h 275"/>
                    <a:gd name="T32" fmla="*/ 163 w 298"/>
                    <a:gd name="T33" fmla="*/ 269 h 275"/>
                    <a:gd name="T34" fmla="*/ 135 w 298"/>
                    <a:gd name="T35" fmla="*/ 269 h 275"/>
                    <a:gd name="T36" fmla="*/ 106 w 298"/>
                    <a:gd name="T37" fmla="*/ 264 h 275"/>
                    <a:gd name="T38" fmla="*/ 80 w 298"/>
                    <a:gd name="T39" fmla="*/ 252 h 275"/>
                    <a:gd name="T40" fmla="*/ 57 w 298"/>
                    <a:gd name="T41" fmla="*/ 237 h 275"/>
                    <a:gd name="T42" fmla="*/ 38 w 298"/>
                    <a:gd name="T43" fmla="*/ 216 h 275"/>
                    <a:gd name="T44" fmla="*/ 21 w 298"/>
                    <a:gd name="T45" fmla="*/ 194 h 275"/>
                    <a:gd name="T46" fmla="*/ 11 w 298"/>
                    <a:gd name="T47" fmla="*/ 169 h 275"/>
                    <a:gd name="T48" fmla="*/ 4 w 298"/>
                    <a:gd name="T49" fmla="*/ 141 h 275"/>
                    <a:gd name="T50" fmla="*/ 6 w 298"/>
                    <a:gd name="T51" fmla="*/ 108 h 275"/>
                    <a:gd name="T52" fmla="*/ 6 w 298"/>
                    <a:gd name="T53" fmla="*/ 91 h 275"/>
                    <a:gd name="T54" fmla="*/ 0 w 298"/>
                    <a:gd name="T55" fmla="*/ 108 h 275"/>
                    <a:gd name="T56" fmla="*/ 0 w 298"/>
                    <a:gd name="T57" fmla="*/ 141 h 275"/>
                    <a:gd name="T58" fmla="*/ 6 w 298"/>
                    <a:gd name="T59" fmla="*/ 169 h 275"/>
                    <a:gd name="T60" fmla="*/ 17 w 298"/>
                    <a:gd name="T61" fmla="*/ 196 h 275"/>
                    <a:gd name="T62" fmla="*/ 34 w 298"/>
                    <a:gd name="T63" fmla="*/ 220 h 275"/>
                    <a:gd name="T64" fmla="*/ 53 w 298"/>
                    <a:gd name="T65" fmla="*/ 241 h 275"/>
                    <a:gd name="T66" fmla="*/ 78 w 298"/>
                    <a:gd name="T67" fmla="*/ 256 h 275"/>
                    <a:gd name="T68" fmla="*/ 104 w 298"/>
                    <a:gd name="T69" fmla="*/ 268 h 275"/>
                    <a:gd name="T70" fmla="*/ 133 w 298"/>
                    <a:gd name="T71" fmla="*/ 273 h 275"/>
                    <a:gd name="T72" fmla="*/ 163 w 298"/>
                    <a:gd name="T73" fmla="*/ 273 h 275"/>
                    <a:gd name="T74" fmla="*/ 193 w 298"/>
                    <a:gd name="T75" fmla="*/ 268 h 275"/>
                    <a:gd name="T76" fmla="*/ 220 w 298"/>
                    <a:gd name="T77" fmla="*/ 256 h 275"/>
                    <a:gd name="T78" fmla="*/ 243 w 298"/>
                    <a:gd name="T79" fmla="*/ 241 h 275"/>
                    <a:gd name="T80" fmla="*/ 264 w 298"/>
                    <a:gd name="T81" fmla="*/ 220 h 275"/>
                    <a:gd name="T82" fmla="*/ 281 w 298"/>
                    <a:gd name="T83" fmla="*/ 196 h 275"/>
                    <a:gd name="T84" fmla="*/ 292 w 298"/>
                    <a:gd name="T85" fmla="*/ 169 h 275"/>
                    <a:gd name="T86" fmla="*/ 298 w 298"/>
                    <a:gd name="T87" fmla="*/ 141 h 27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8"/>
                    <a:gd name="T133" fmla="*/ 0 h 275"/>
                    <a:gd name="T134" fmla="*/ 298 w 298"/>
                    <a:gd name="T135" fmla="*/ 275 h 27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8" h="275">
                      <a:moveTo>
                        <a:pt x="298" y="125"/>
                      </a:moveTo>
                      <a:lnTo>
                        <a:pt x="296" y="106"/>
                      </a:lnTo>
                      <a:lnTo>
                        <a:pt x="292" y="87"/>
                      </a:lnTo>
                      <a:lnTo>
                        <a:pt x="286" y="70"/>
                      </a:lnTo>
                      <a:lnTo>
                        <a:pt x="279" y="53"/>
                      </a:lnTo>
                      <a:lnTo>
                        <a:pt x="269" y="38"/>
                      </a:lnTo>
                      <a:lnTo>
                        <a:pt x="258" y="23"/>
                      </a:lnTo>
                      <a:lnTo>
                        <a:pt x="245" y="12"/>
                      </a:lnTo>
                      <a:lnTo>
                        <a:pt x="229" y="0"/>
                      </a:lnTo>
                      <a:lnTo>
                        <a:pt x="229" y="2"/>
                      </a:lnTo>
                      <a:lnTo>
                        <a:pt x="228" y="4"/>
                      </a:lnTo>
                      <a:lnTo>
                        <a:pt x="241" y="13"/>
                      </a:lnTo>
                      <a:lnTo>
                        <a:pt x="254" y="27"/>
                      </a:lnTo>
                      <a:lnTo>
                        <a:pt x="266" y="40"/>
                      </a:lnTo>
                      <a:lnTo>
                        <a:pt x="275" y="55"/>
                      </a:lnTo>
                      <a:lnTo>
                        <a:pt x="283" y="70"/>
                      </a:lnTo>
                      <a:lnTo>
                        <a:pt x="288" y="87"/>
                      </a:lnTo>
                      <a:lnTo>
                        <a:pt x="292" y="106"/>
                      </a:lnTo>
                      <a:lnTo>
                        <a:pt x="294" y="125"/>
                      </a:lnTo>
                      <a:lnTo>
                        <a:pt x="292" y="141"/>
                      </a:lnTo>
                      <a:lnTo>
                        <a:pt x="290" y="154"/>
                      </a:lnTo>
                      <a:lnTo>
                        <a:pt x="286" y="169"/>
                      </a:lnTo>
                      <a:lnTo>
                        <a:pt x="283" y="182"/>
                      </a:lnTo>
                      <a:lnTo>
                        <a:pt x="275" y="194"/>
                      </a:lnTo>
                      <a:lnTo>
                        <a:pt x="269" y="207"/>
                      </a:lnTo>
                      <a:lnTo>
                        <a:pt x="260" y="216"/>
                      </a:lnTo>
                      <a:lnTo>
                        <a:pt x="250" y="228"/>
                      </a:lnTo>
                      <a:lnTo>
                        <a:pt x="241" y="237"/>
                      </a:lnTo>
                      <a:lnTo>
                        <a:pt x="229" y="245"/>
                      </a:lnTo>
                      <a:lnTo>
                        <a:pt x="218" y="252"/>
                      </a:lnTo>
                      <a:lnTo>
                        <a:pt x="205" y="258"/>
                      </a:lnTo>
                      <a:lnTo>
                        <a:pt x="192" y="264"/>
                      </a:lnTo>
                      <a:lnTo>
                        <a:pt x="178" y="268"/>
                      </a:lnTo>
                      <a:lnTo>
                        <a:pt x="163" y="269"/>
                      </a:lnTo>
                      <a:lnTo>
                        <a:pt x="148" y="269"/>
                      </a:lnTo>
                      <a:lnTo>
                        <a:pt x="135" y="269"/>
                      </a:lnTo>
                      <a:lnTo>
                        <a:pt x="119" y="268"/>
                      </a:lnTo>
                      <a:lnTo>
                        <a:pt x="106" y="264"/>
                      </a:lnTo>
                      <a:lnTo>
                        <a:pt x="93" y="258"/>
                      </a:lnTo>
                      <a:lnTo>
                        <a:pt x="80" y="252"/>
                      </a:lnTo>
                      <a:lnTo>
                        <a:pt x="68" y="245"/>
                      </a:lnTo>
                      <a:lnTo>
                        <a:pt x="57" y="237"/>
                      </a:lnTo>
                      <a:lnTo>
                        <a:pt x="45" y="228"/>
                      </a:lnTo>
                      <a:lnTo>
                        <a:pt x="38" y="216"/>
                      </a:lnTo>
                      <a:lnTo>
                        <a:pt x="28" y="207"/>
                      </a:lnTo>
                      <a:lnTo>
                        <a:pt x="21" y="194"/>
                      </a:lnTo>
                      <a:lnTo>
                        <a:pt x="15" y="182"/>
                      </a:lnTo>
                      <a:lnTo>
                        <a:pt x="11" y="169"/>
                      </a:lnTo>
                      <a:lnTo>
                        <a:pt x="8" y="154"/>
                      </a:lnTo>
                      <a:lnTo>
                        <a:pt x="4" y="141"/>
                      </a:lnTo>
                      <a:lnTo>
                        <a:pt x="4" y="125"/>
                      </a:lnTo>
                      <a:lnTo>
                        <a:pt x="6" y="108"/>
                      </a:lnTo>
                      <a:lnTo>
                        <a:pt x="8" y="91"/>
                      </a:lnTo>
                      <a:lnTo>
                        <a:pt x="6" y="91"/>
                      </a:lnTo>
                      <a:lnTo>
                        <a:pt x="4" y="91"/>
                      </a:lnTo>
                      <a:lnTo>
                        <a:pt x="0" y="108"/>
                      </a:lnTo>
                      <a:lnTo>
                        <a:pt x="0" y="125"/>
                      </a:lnTo>
                      <a:lnTo>
                        <a:pt x="0" y="141"/>
                      </a:lnTo>
                      <a:lnTo>
                        <a:pt x="2" y="156"/>
                      </a:lnTo>
                      <a:lnTo>
                        <a:pt x="6" y="169"/>
                      </a:lnTo>
                      <a:lnTo>
                        <a:pt x="11" y="182"/>
                      </a:lnTo>
                      <a:lnTo>
                        <a:pt x="17" y="196"/>
                      </a:lnTo>
                      <a:lnTo>
                        <a:pt x="25" y="209"/>
                      </a:lnTo>
                      <a:lnTo>
                        <a:pt x="34" y="220"/>
                      </a:lnTo>
                      <a:lnTo>
                        <a:pt x="44" y="232"/>
                      </a:lnTo>
                      <a:lnTo>
                        <a:pt x="53" y="241"/>
                      </a:lnTo>
                      <a:lnTo>
                        <a:pt x="64" y="249"/>
                      </a:lnTo>
                      <a:lnTo>
                        <a:pt x="78" y="256"/>
                      </a:lnTo>
                      <a:lnTo>
                        <a:pt x="91" y="262"/>
                      </a:lnTo>
                      <a:lnTo>
                        <a:pt x="104" y="268"/>
                      </a:lnTo>
                      <a:lnTo>
                        <a:pt x="118" y="271"/>
                      </a:lnTo>
                      <a:lnTo>
                        <a:pt x="133" y="273"/>
                      </a:lnTo>
                      <a:lnTo>
                        <a:pt x="148" y="275"/>
                      </a:lnTo>
                      <a:lnTo>
                        <a:pt x="163" y="273"/>
                      </a:lnTo>
                      <a:lnTo>
                        <a:pt x="178" y="271"/>
                      </a:lnTo>
                      <a:lnTo>
                        <a:pt x="193" y="268"/>
                      </a:lnTo>
                      <a:lnTo>
                        <a:pt x="207" y="262"/>
                      </a:lnTo>
                      <a:lnTo>
                        <a:pt x="220" y="256"/>
                      </a:lnTo>
                      <a:lnTo>
                        <a:pt x="231" y="249"/>
                      </a:lnTo>
                      <a:lnTo>
                        <a:pt x="243" y="241"/>
                      </a:lnTo>
                      <a:lnTo>
                        <a:pt x="254" y="232"/>
                      </a:lnTo>
                      <a:lnTo>
                        <a:pt x="264" y="220"/>
                      </a:lnTo>
                      <a:lnTo>
                        <a:pt x="273" y="209"/>
                      </a:lnTo>
                      <a:lnTo>
                        <a:pt x="281" y="196"/>
                      </a:lnTo>
                      <a:lnTo>
                        <a:pt x="286" y="182"/>
                      </a:lnTo>
                      <a:lnTo>
                        <a:pt x="292" y="169"/>
                      </a:lnTo>
                      <a:lnTo>
                        <a:pt x="294" y="156"/>
                      </a:lnTo>
                      <a:lnTo>
                        <a:pt x="298" y="141"/>
                      </a:lnTo>
                      <a:lnTo>
                        <a:pt x="298" y="125"/>
                      </a:lnTo>
                      <a:close/>
                    </a:path>
                  </a:pathLst>
                </a:custGeom>
                <a:solidFill>
                  <a:srgbClr val="DFDEED"/>
                </a:solidFill>
                <a:ln w="9525">
                  <a:noFill/>
                  <a:round/>
                  <a:headEnd/>
                  <a:tailEnd/>
                </a:ln>
              </p:spPr>
              <p:txBody>
                <a:bodyPr/>
                <a:lstStyle/>
                <a:p>
                  <a:endParaRPr lang="en-US"/>
                </a:p>
              </p:txBody>
            </p:sp>
            <p:sp>
              <p:nvSpPr>
                <p:cNvPr id="22116" name="Freeform 695"/>
                <p:cNvSpPr>
                  <a:spLocks/>
                </p:cNvSpPr>
                <p:nvPr/>
              </p:nvSpPr>
              <p:spPr bwMode="auto">
                <a:xfrm>
                  <a:off x="1692" y="2149"/>
                  <a:ext cx="294" cy="269"/>
                </a:xfrm>
                <a:custGeom>
                  <a:avLst/>
                  <a:gdLst>
                    <a:gd name="T0" fmla="*/ 292 w 294"/>
                    <a:gd name="T1" fmla="*/ 104 h 269"/>
                    <a:gd name="T2" fmla="*/ 282 w 294"/>
                    <a:gd name="T3" fmla="*/ 68 h 269"/>
                    <a:gd name="T4" fmla="*/ 265 w 294"/>
                    <a:gd name="T5" fmla="*/ 36 h 269"/>
                    <a:gd name="T6" fmla="*/ 241 w 294"/>
                    <a:gd name="T7" fmla="*/ 10 h 269"/>
                    <a:gd name="T8" fmla="*/ 226 w 294"/>
                    <a:gd name="T9" fmla="*/ 2 h 269"/>
                    <a:gd name="T10" fmla="*/ 237 w 294"/>
                    <a:gd name="T11" fmla="*/ 13 h 269"/>
                    <a:gd name="T12" fmla="*/ 262 w 294"/>
                    <a:gd name="T13" fmla="*/ 38 h 269"/>
                    <a:gd name="T14" fmla="*/ 279 w 294"/>
                    <a:gd name="T15" fmla="*/ 70 h 269"/>
                    <a:gd name="T16" fmla="*/ 288 w 294"/>
                    <a:gd name="T17" fmla="*/ 104 h 269"/>
                    <a:gd name="T18" fmla="*/ 288 w 294"/>
                    <a:gd name="T19" fmla="*/ 139 h 269"/>
                    <a:gd name="T20" fmla="*/ 282 w 294"/>
                    <a:gd name="T21" fmla="*/ 165 h 269"/>
                    <a:gd name="T22" fmla="*/ 271 w 294"/>
                    <a:gd name="T23" fmla="*/ 192 h 269"/>
                    <a:gd name="T24" fmla="*/ 256 w 294"/>
                    <a:gd name="T25" fmla="*/ 214 h 269"/>
                    <a:gd name="T26" fmla="*/ 237 w 294"/>
                    <a:gd name="T27" fmla="*/ 233 h 269"/>
                    <a:gd name="T28" fmla="*/ 214 w 294"/>
                    <a:gd name="T29" fmla="*/ 249 h 269"/>
                    <a:gd name="T30" fmla="*/ 190 w 294"/>
                    <a:gd name="T31" fmla="*/ 260 h 269"/>
                    <a:gd name="T32" fmla="*/ 161 w 294"/>
                    <a:gd name="T33" fmla="*/ 266 h 269"/>
                    <a:gd name="T34" fmla="*/ 133 w 294"/>
                    <a:gd name="T35" fmla="*/ 266 h 269"/>
                    <a:gd name="T36" fmla="*/ 104 w 294"/>
                    <a:gd name="T37" fmla="*/ 260 h 269"/>
                    <a:gd name="T38" fmla="*/ 79 w 294"/>
                    <a:gd name="T39" fmla="*/ 249 h 269"/>
                    <a:gd name="T40" fmla="*/ 57 w 294"/>
                    <a:gd name="T41" fmla="*/ 233 h 269"/>
                    <a:gd name="T42" fmla="*/ 36 w 294"/>
                    <a:gd name="T43" fmla="*/ 214 h 269"/>
                    <a:gd name="T44" fmla="*/ 21 w 294"/>
                    <a:gd name="T45" fmla="*/ 192 h 269"/>
                    <a:gd name="T46" fmla="*/ 11 w 294"/>
                    <a:gd name="T47" fmla="*/ 165 h 269"/>
                    <a:gd name="T48" fmla="*/ 6 w 294"/>
                    <a:gd name="T49" fmla="*/ 139 h 269"/>
                    <a:gd name="T50" fmla="*/ 6 w 294"/>
                    <a:gd name="T51" fmla="*/ 106 h 269"/>
                    <a:gd name="T52" fmla="*/ 6 w 294"/>
                    <a:gd name="T53" fmla="*/ 89 h 269"/>
                    <a:gd name="T54" fmla="*/ 0 w 294"/>
                    <a:gd name="T55" fmla="*/ 106 h 269"/>
                    <a:gd name="T56" fmla="*/ 0 w 294"/>
                    <a:gd name="T57" fmla="*/ 139 h 269"/>
                    <a:gd name="T58" fmla="*/ 6 w 294"/>
                    <a:gd name="T59" fmla="*/ 167 h 269"/>
                    <a:gd name="T60" fmla="*/ 17 w 294"/>
                    <a:gd name="T61" fmla="*/ 194 h 269"/>
                    <a:gd name="T62" fmla="*/ 34 w 294"/>
                    <a:gd name="T63" fmla="*/ 216 h 269"/>
                    <a:gd name="T64" fmla="*/ 53 w 294"/>
                    <a:gd name="T65" fmla="*/ 237 h 269"/>
                    <a:gd name="T66" fmla="*/ 76 w 294"/>
                    <a:gd name="T67" fmla="*/ 252 h 269"/>
                    <a:gd name="T68" fmla="*/ 102 w 294"/>
                    <a:gd name="T69" fmla="*/ 264 h 269"/>
                    <a:gd name="T70" fmla="*/ 131 w 294"/>
                    <a:gd name="T71" fmla="*/ 269 h 269"/>
                    <a:gd name="T72" fmla="*/ 161 w 294"/>
                    <a:gd name="T73" fmla="*/ 269 h 269"/>
                    <a:gd name="T74" fmla="*/ 190 w 294"/>
                    <a:gd name="T75" fmla="*/ 264 h 269"/>
                    <a:gd name="T76" fmla="*/ 216 w 294"/>
                    <a:gd name="T77" fmla="*/ 252 h 269"/>
                    <a:gd name="T78" fmla="*/ 241 w 294"/>
                    <a:gd name="T79" fmla="*/ 237 h 269"/>
                    <a:gd name="T80" fmla="*/ 260 w 294"/>
                    <a:gd name="T81" fmla="*/ 216 h 269"/>
                    <a:gd name="T82" fmla="*/ 275 w 294"/>
                    <a:gd name="T83" fmla="*/ 194 h 269"/>
                    <a:gd name="T84" fmla="*/ 286 w 294"/>
                    <a:gd name="T85" fmla="*/ 167 h 269"/>
                    <a:gd name="T86" fmla="*/ 292 w 294"/>
                    <a:gd name="T87" fmla="*/ 139 h 2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4"/>
                    <a:gd name="T133" fmla="*/ 0 h 269"/>
                    <a:gd name="T134" fmla="*/ 294 w 294"/>
                    <a:gd name="T135" fmla="*/ 269 h 2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4" h="269">
                      <a:moveTo>
                        <a:pt x="294" y="123"/>
                      </a:moveTo>
                      <a:lnTo>
                        <a:pt x="292" y="104"/>
                      </a:lnTo>
                      <a:lnTo>
                        <a:pt x="288" y="85"/>
                      </a:lnTo>
                      <a:lnTo>
                        <a:pt x="282" y="68"/>
                      </a:lnTo>
                      <a:lnTo>
                        <a:pt x="275" y="51"/>
                      </a:lnTo>
                      <a:lnTo>
                        <a:pt x="265" y="36"/>
                      </a:lnTo>
                      <a:lnTo>
                        <a:pt x="254" y="23"/>
                      </a:lnTo>
                      <a:lnTo>
                        <a:pt x="241" y="10"/>
                      </a:lnTo>
                      <a:lnTo>
                        <a:pt x="227" y="0"/>
                      </a:lnTo>
                      <a:lnTo>
                        <a:pt x="226" y="2"/>
                      </a:lnTo>
                      <a:lnTo>
                        <a:pt x="224" y="4"/>
                      </a:lnTo>
                      <a:lnTo>
                        <a:pt x="237" y="13"/>
                      </a:lnTo>
                      <a:lnTo>
                        <a:pt x="250" y="25"/>
                      </a:lnTo>
                      <a:lnTo>
                        <a:pt x="262" y="38"/>
                      </a:lnTo>
                      <a:lnTo>
                        <a:pt x="271" y="53"/>
                      </a:lnTo>
                      <a:lnTo>
                        <a:pt x="279" y="70"/>
                      </a:lnTo>
                      <a:lnTo>
                        <a:pt x="284" y="87"/>
                      </a:lnTo>
                      <a:lnTo>
                        <a:pt x="288" y="104"/>
                      </a:lnTo>
                      <a:lnTo>
                        <a:pt x="288" y="123"/>
                      </a:lnTo>
                      <a:lnTo>
                        <a:pt x="288" y="139"/>
                      </a:lnTo>
                      <a:lnTo>
                        <a:pt x="286" y="152"/>
                      </a:lnTo>
                      <a:lnTo>
                        <a:pt x="282" y="165"/>
                      </a:lnTo>
                      <a:lnTo>
                        <a:pt x="279" y="178"/>
                      </a:lnTo>
                      <a:lnTo>
                        <a:pt x="271" y="192"/>
                      </a:lnTo>
                      <a:lnTo>
                        <a:pt x="265" y="203"/>
                      </a:lnTo>
                      <a:lnTo>
                        <a:pt x="256" y="214"/>
                      </a:lnTo>
                      <a:lnTo>
                        <a:pt x="246" y="224"/>
                      </a:lnTo>
                      <a:lnTo>
                        <a:pt x="237" y="233"/>
                      </a:lnTo>
                      <a:lnTo>
                        <a:pt x="226" y="241"/>
                      </a:lnTo>
                      <a:lnTo>
                        <a:pt x="214" y="249"/>
                      </a:lnTo>
                      <a:lnTo>
                        <a:pt x="203" y="254"/>
                      </a:lnTo>
                      <a:lnTo>
                        <a:pt x="190" y="260"/>
                      </a:lnTo>
                      <a:lnTo>
                        <a:pt x="174" y="262"/>
                      </a:lnTo>
                      <a:lnTo>
                        <a:pt x="161" y="266"/>
                      </a:lnTo>
                      <a:lnTo>
                        <a:pt x="146" y="266"/>
                      </a:lnTo>
                      <a:lnTo>
                        <a:pt x="133" y="266"/>
                      </a:lnTo>
                      <a:lnTo>
                        <a:pt x="117" y="262"/>
                      </a:lnTo>
                      <a:lnTo>
                        <a:pt x="104" y="260"/>
                      </a:lnTo>
                      <a:lnTo>
                        <a:pt x="91" y="254"/>
                      </a:lnTo>
                      <a:lnTo>
                        <a:pt x="79" y="249"/>
                      </a:lnTo>
                      <a:lnTo>
                        <a:pt x="66" y="241"/>
                      </a:lnTo>
                      <a:lnTo>
                        <a:pt x="57" y="233"/>
                      </a:lnTo>
                      <a:lnTo>
                        <a:pt x="45" y="224"/>
                      </a:lnTo>
                      <a:lnTo>
                        <a:pt x="36" y="214"/>
                      </a:lnTo>
                      <a:lnTo>
                        <a:pt x="28" y="203"/>
                      </a:lnTo>
                      <a:lnTo>
                        <a:pt x="21" y="192"/>
                      </a:lnTo>
                      <a:lnTo>
                        <a:pt x="15" y="178"/>
                      </a:lnTo>
                      <a:lnTo>
                        <a:pt x="11" y="165"/>
                      </a:lnTo>
                      <a:lnTo>
                        <a:pt x="7" y="152"/>
                      </a:lnTo>
                      <a:lnTo>
                        <a:pt x="6" y="139"/>
                      </a:lnTo>
                      <a:lnTo>
                        <a:pt x="4" y="123"/>
                      </a:lnTo>
                      <a:lnTo>
                        <a:pt x="6" y="106"/>
                      </a:lnTo>
                      <a:lnTo>
                        <a:pt x="7" y="89"/>
                      </a:lnTo>
                      <a:lnTo>
                        <a:pt x="6" y="89"/>
                      </a:lnTo>
                      <a:lnTo>
                        <a:pt x="4" y="89"/>
                      </a:lnTo>
                      <a:lnTo>
                        <a:pt x="0" y="106"/>
                      </a:lnTo>
                      <a:lnTo>
                        <a:pt x="0" y="123"/>
                      </a:lnTo>
                      <a:lnTo>
                        <a:pt x="0" y="139"/>
                      </a:lnTo>
                      <a:lnTo>
                        <a:pt x="2" y="152"/>
                      </a:lnTo>
                      <a:lnTo>
                        <a:pt x="6" y="167"/>
                      </a:lnTo>
                      <a:lnTo>
                        <a:pt x="11" y="180"/>
                      </a:lnTo>
                      <a:lnTo>
                        <a:pt x="17" y="194"/>
                      </a:lnTo>
                      <a:lnTo>
                        <a:pt x="24" y="205"/>
                      </a:lnTo>
                      <a:lnTo>
                        <a:pt x="34" y="216"/>
                      </a:lnTo>
                      <a:lnTo>
                        <a:pt x="43" y="228"/>
                      </a:lnTo>
                      <a:lnTo>
                        <a:pt x="53" y="237"/>
                      </a:lnTo>
                      <a:lnTo>
                        <a:pt x="64" y="245"/>
                      </a:lnTo>
                      <a:lnTo>
                        <a:pt x="76" y="252"/>
                      </a:lnTo>
                      <a:lnTo>
                        <a:pt x="89" y="258"/>
                      </a:lnTo>
                      <a:lnTo>
                        <a:pt x="102" y="264"/>
                      </a:lnTo>
                      <a:lnTo>
                        <a:pt x="117" y="267"/>
                      </a:lnTo>
                      <a:lnTo>
                        <a:pt x="131" y="269"/>
                      </a:lnTo>
                      <a:lnTo>
                        <a:pt x="146" y="269"/>
                      </a:lnTo>
                      <a:lnTo>
                        <a:pt x="161" y="269"/>
                      </a:lnTo>
                      <a:lnTo>
                        <a:pt x="176" y="267"/>
                      </a:lnTo>
                      <a:lnTo>
                        <a:pt x="190" y="264"/>
                      </a:lnTo>
                      <a:lnTo>
                        <a:pt x="205" y="258"/>
                      </a:lnTo>
                      <a:lnTo>
                        <a:pt x="216" y="252"/>
                      </a:lnTo>
                      <a:lnTo>
                        <a:pt x="229" y="245"/>
                      </a:lnTo>
                      <a:lnTo>
                        <a:pt x="241" y="237"/>
                      </a:lnTo>
                      <a:lnTo>
                        <a:pt x="250" y="228"/>
                      </a:lnTo>
                      <a:lnTo>
                        <a:pt x="260" y="216"/>
                      </a:lnTo>
                      <a:lnTo>
                        <a:pt x="269" y="205"/>
                      </a:lnTo>
                      <a:lnTo>
                        <a:pt x="275" y="194"/>
                      </a:lnTo>
                      <a:lnTo>
                        <a:pt x="282" y="180"/>
                      </a:lnTo>
                      <a:lnTo>
                        <a:pt x="286" y="167"/>
                      </a:lnTo>
                      <a:lnTo>
                        <a:pt x="290" y="152"/>
                      </a:lnTo>
                      <a:lnTo>
                        <a:pt x="292" y="139"/>
                      </a:lnTo>
                      <a:lnTo>
                        <a:pt x="294" y="123"/>
                      </a:lnTo>
                      <a:close/>
                    </a:path>
                  </a:pathLst>
                </a:custGeom>
                <a:solidFill>
                  <a:srgbClr val="DFDEED"/>
                </a:solidFill>
                <a:ln w="9525">
                  <a:noFill/>
                  <a:round/>
                  <a:headEnd/>
                  <a:tailEnd/>
                </a:ln>
              </p:spPr>
              <p:txBody>
                <a:bodyPr/>
                <a:lstStyle/>
                <a:p>
                  <a:endParaRPr lang="en-US"/>
                </a:p>
              </p:txBody>
            </p:sp>
            <p:sp>
              <p:nvSpPr>
                <p:cNvPr id="22117" name="Freeform 696"/>
                <p:cNvSpPr>
                  <a:spLocks/>
                </p:cNvSpPr>
                <p:nvPr/>
              </p:nvSpPr>
              <p:spPr bwMode="auto">
                <a:xfrm>
                  <a:off x="1694" y="2151"/>
                  <a:ext cx="290" cy="265"/>
                </a:xfrm>
                <a:custGeom>
                  <a:avLst/>
                  <a:gdLst>
                    <a:gd name="T0" fmla="*/ 288 w 290"/>
                    <a:gd name="T1" fmla="*/ 102 h 265"/>
                    <a:gd name="T2" fmla="*/ 279 w 290"/>
                    <a:gd name="T3" fmla="*/ 66 h 265"/>
                    <a:gd name="T4" fmla="*/ 262 w 290"/>
                    <a:gd name="T5" fmla="*/ 36 h 265"/>
                    <a:gd name="T6" fmla="*/ 237 w 290"/>
                    <a:gd name="T7" fmla="*/ 9 h 265"/>
                    <a:gd name="T8" fmla="*/ 222 w 290"/>
                    <a:gd name="T9" fmla="*/ 2 h 265"/>
                    <a:gd name="T10" fmla="*/ 233 w 290"/>
                    <a:gd name="T11" fmla="*/ 13 h 265"/>
                    <a:gd name="T12" fmla="*/ 258 w 290"/>
                    <a:gd name="T13" fmla="*/ 38 h 265"/>
                    <a:gd name="T14" fmla="*/ 275 w 290"/>
                    <a:gd name="T15" fmla="*/ 68 h 265"/>
                    <a:gd name="T16" fmla="*/ 284 w 290"/>
                    <a:gd name="T17" fmla="*/ 102 h 265"/>
                    <a:gd name="T18" fmla="*/ 284 w 290"/>
                    <a:gd name="T19" fmla="*/ 135 h 265"/>
                    <a:gd name="T20" fmla="*/ 279 w 290"/>
                    <a:gd name="T21" fmla="*/ 163 h 265"/>
                    <a:gd name="T22" fmla="*/ 267 w 290"/>
                    <a:gd name="T23" fmla="*/ 188 h 265"/>
                    <a:gd name="T24" fmla="*/ 252 w 290"/>
                    <a:gd name="T25" fmla="*/ 210 h 265"/>
                    <a:gd name="T26" fmla="*/ 233 w 290"/>
                    <a:gd name="T27" fmla="*/ 229 h 265"/>
                    <a:gd name="T28" fmla="*/ 212 w 290"/>
                    <a:gd name="T29" fmla="*/ 245 h 265"/>
                    <a:gd name="T30" fmla="*/ 186 w 290"/>
                    <a:gd name="T31" fmla="*/ 254 h 265"/>
                    <a:gd name="T32" fmla="*/ 159 w 290"/>
                    <a:gd name="T33" fmla="*/ 260 h 265"/>
                    <a:gd name="T34" fmla="*/ 131 w 290"/>
                    <a:gd name="T35" fmla="*/ 260 h 265"/>
                    <a:gd name="T36" fmla="*/ 102 w 290"/>
                    <a:gd name="T37" fmla="*/ 254 h 265"/>
                    <a:gd name="T38" fmla="*/ 77 w 290"/>
                    <a:gd name="T39" fmla="*/ 245 h 265"/>
                    <a:gd name="T40" fmla="*/ 55 w 290"/>
                    <a:gd name="T41" fmla="*/ 229 h 265"/>
                    <a:gd name="T42" fmla="*/ 36 w 290"/>
                    <a:gd name="T43" fmla="*/ 210 h 265"/>
                    <a:gd name="T44" fmla="*/ 21 w 290"/>
                    <a:gd name="T45" fmla="*/ 188 h 265"/>
                    <a:gd name="T46" fmla="*/ 11 w 290"/>
                    <a:gd name="T47" fmla="*/ 163 h 265"/>
                    <a:gd name="T48" fmla="*/ 5 w 290"/>
                    <a:gd name="T49" fmla="*/ 135 h 265"/>
                    <a:gd name="T50" fmla="*/ 5 w 290"/>
                    <a:gd name="T51" fmla="*/ 104 h 265"/>
                    <a:gd name="T52" fmla="*/ 5 w 290"/>
                    <a:gd name="T53" fmla="*/ 87 h 265"/>
                    <a:gd name="T54" fmla="*/ 2 w 290"/>
                    <a:gd name="T55" fmla="*/ 104 h 265"/>
                    <a:gd name="T56" fmla="*/ 0 w 290"/>
                    <a:gd name="T57" fmla="*/ 137 h 265"/>
                    <a:gd name="T58" fmla="*/ 7 w 290"/>
                    <a:gd name="T59" fmla="*/ 165 h 265"/>
                    <a:gd name="T60" fmla="*/ 17 w 290"/>
                    <a:gd name="T61" fmla="*/ 190 h 265"/>
                    <a:gd name="T62" fmla="*/ 34 w 290"/>
                    <a:gd name="T63" fmla="*/ 212 h 265"/>
                    <a:gd name="T64" fmla="*/ 53 w 290"/>
                    <a:gd name="T65" fmla="*/ 233 h 265"/>
                    <a:gd name="T66" fmla="*/ 76 w 290"/>
                    <a:gd name="T67" fmla="*/ 248 h 265"/>
                    <a:gd name="T68" fmla="*/ 102 w 290"/>
                    <a:gd name="T69" fmla="*/ 260 h 265"/>
                    <a:gd name="T70" fmla="*/ 131 w 290"/>
                    <a:gd name="T71" fmla="*/ 265 h 265"/>
                    <a:gd name="T72" fmla="*/ 159 w 290"/>
                    <a:gd name="T73" fmla="*/ 265 h 265"/>
                    <a:gd name="T74" fmla="*/ 188 w 290"/>
                    <a:gd name="T75" fmla="*/ 260 h 265"/>
                    <a:gd name="T76" fmla="*/ 214 w 290"/>
                    <a:gd name="T77" fmla="*/ 248 h 265"/>
                    <a:gd name="T78" fmla="*/ 237 w 290"/>
                    <a:gd name="T79" fmla="*/ 233 h 265"/>
                    <a:gd name="T80" fmla="*/ 256 w 290"/>
                    <a:gd name="T81" fmla="*/ 212 h 265"/>
                    <a:gd name="T82" fmla="*/ 271 w 290"/>
                    <a:gd name="T83" fmla="*/ 190 h 265"/>
                    <a:gd name="T84" fmla="*/ 282 w 290"/>
                    <a:gd name="T85" fmla="*/ 165 h 265"/>
                    <a:gd name="T86" fmla="*/ 288 w 290"/>
                    <a:gd name="T87" fmla="*/ 137 h 26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90"/>
                    <a:gd name="T133" fmla="*/ 0 h 265"/>
                    <a:gd name="T134" fmla="*/ 290 w 290"/>
                    <a:gd name="T135" fmla="*/ 265 h 26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90" h="265">
                      <a:moveTo>
                        <a:pt x="290" y="121"/>
                      </a:moveTo>
                      <a:lnTo>
                        <a:pt x="288" y="102"/>
                      </a:lnTo>
                      <a:lnTo>
                        <a:pt x="284" y="83"/>
                      </a:lnTo>
                      <a:lnTo>
                        <a:pt x="279" y="66"/>
                      </a:lnTo>
                      <a:lnTo>
                        <a:pt x="271" y="51"/>
                      </a:lnTo>
                      <a:lnTo>
                        <a:pt x="262" y="36"/>
                      </a:lnTo>
                      <a:lnTo>
                        <a:pt x="250" y="23"/>
                      </a:lnTo>
                      <a:lnTo>
                        <a:pt x="237" y="9"/>
                      </a:lnTo>
                      <a:lnTo>
                        <a:pt x="224" y="0"/>
                      </a:lnTo>
                      <a:lnTo>
                        <a:pt x="222" y="2"/>
                      </a:lnTo>
                      <a:lnTo>
                        <a:pt x="220" y="2"/>
                      </a:lnTo>
                      <a:lnTo>
                        <a:pt x="233" y="13"/>
                      </a:lnTo>
                      <a:lnTo>
                        <a:pt x="246" y="25"/>
                      </a:lnTo>
                      <a:lnTo>
                        <a:pt x="258" y="38"/>
                      </a:lnTo>
                      <a:lnTo>
                        <a:pt x="267" y="53"/>
                      </a:lnTo>
                      <a:lnTo>
                        <a:pt x="275" y="68"/>
                      </a:lnTo>
                      <a:lnTo>
                        <a:pt x="280" y="85"/>
                      </a:lnTo>
                      <a:lnTo>
                        <a:pt x="284" y="102"/>
                      </a:lnTo>
                      <a:lnTo>
                        <a:pt x="284" y="121"/>
                      </a:lnTo>
                      <a:lnTo>
                        <a:pt x="284" y="135"/>
                      </a:lnTo>
                      <a:lnTo>
                        <a:pt x="282" y="150"/>
                      </a:lnTo>
                      <a:lnTo>
                        <a:pt x="279" y="163"/>
                      </a:lnTo>
                      <a:lnTo>
                        <a:pt x="273" y="176"/>
                      </a:lnTo>
                      <a:lnTo>
                        <a:pt x="267" y="188"/>
                      </a:lnTo>
                      <a:lnTo>
                        <a:pt x="262" y="199"/>
                      </a:lnTo>
                      <a:lnTo>
                        <a:pt x="252" y="210"/>
                      </a:lnTo>
                      <a:lnTo>
                        <a:pt x="244" y="220"/>
                      </a:lnTo>
                      <a:lnTo>
                        <a:pt x="233" y="229"/>
                      </a:lnTo>
                      <a:lnTo>
                        <a:pt x="224" y="237"/>
                      </a:lnTo>
                      <a:lnTo>
                        <a:pt x="212" y="245"/>
                      </a:lnTo>
                      <a:lnTo>
                        <a:pt x="199" y="250"/>
                      </a:lnTo>
                      <a:lnTo>
                        <a:pt x="186" y="254"/>
                      </a:lnTo>
                      <a:lnTo>
                        <a:pt x="172" y="258"/>
                      </a:lnTo>
                      <a:lnTo>
                        <a:pt x="159" y="260"/>
                      </a:lnTo>
                      <a:lnTo>
                        <a:pt x="144" y="262"/>
                      </a:lnTo>
                      <a:lnTo>
                        <a:pt x="131" y="260"/>
                      </a:lnTo>
                      <a:lnTo>
                        <a:pt x="115" y="258"/>
                      </a:lnTo>
                      <a:lnTo>
                        <a:pt x="102" y="254"/>
                      </a:lnTo>
                      <a:lnTo>
                        <a:pt x="91" y="250"/>
                      </a:lnTo>
                      <a:lnTo>
                        <a:pt x="77" y="245"/>
                      </a:lnTo>
                      <a:lnTo>
                        <a:pt x="66" y="237"/>
                      </a:lnTo>
                      <a:lnTo>
                        <a:pt x="55" y="229"/>
                      </a:lnTo>
                      <a:lnTo>
                        <a:pt x="45" y="220"/>
                      </a:lnTo>
                      <a:lnTo>
                        <a:pt x="36" y="210"/>
                      </a:lnTo>
                      <a:lnTo>
                        <a:pt x="28" y="199"/>
                      </a:lnTo>
                      <a:lnTo>
                        <a:pt x="21" y="188"/>
                      </a:lnTo>
                      <a:lnTo>
                        <a:pt x="15" y="176"/>
                      </a:lnTo>
                      <a:lnTo>
                        <a:pt x="11" y="163"/>
                      </a:lnTo>
                      <a:lnTo>
                        <a:pt x="7" y="150"/>
                      </a:lnTo>
                      <a:lnTo>
                        <a:pt x="5" y="135"/>
                      </a:lnTo>
                      <a:lnTo>
                        <a:pt x="5" y="121"/>
                      </a:lnTo>
                      <a:lnTo>
                        <a:pt x="5" y="104"/>
                      </a:lnTo>
                      <a:lnTo>
                        <a:pt x="9" y="89"/>
                      </a:lnTo>
                      <a:lnTo>
                        <a:pt x="5" y="87"/>
                      </a:lnTo>
                      <a:lnTo>
                        <a:pt x="4" y="87"/>
                      </a:lnTo>
                      <a:lnTo>
                        <a:pt x="2" y="104"/>
                      </a:lnTo>
                      <a:lnTo>
                        <a:pt x="0" y="121"/>
                      </a:lnTo>
                      <a:lnTo>
                        <a:pt x="0" y="137"/>
                      </a:lnTo>
                      <a:lnTo>
                        <a:pt x="4" y="150"/>
                      </a:lnTo>
                      <a:lnTo>
                        <a:pt x="7" y="165"/>
                      </a:lnTo>
                      <a:lnTo>
                        <a:pt x="11" y="178"/>
                      </a:lnTo>
                      <a:lnTo>
                        <a:pt x="17" y="190"/>
                      </a:lnTo>
                      <a:lnTo>
                        <a:pt x="24" y="203"/>
                      </a:lnTo>
                      <a:lnTo>
                        <a:pt x="34" y="212"/>
                      </a:lnTo>
                      <a:lnTo>
                        <a:pt x="41" y="224"/>
                      </a:lnTo>
                      <a:lnTo>
                        <a:pt x="53" y="233"/>
                      </a:lnTo>
                      <a:lnTo>
                        <a:pt x="64" y="241"/>
                      </a:lnTo>
                      <a:lnTo>
                        <a:pt x="76" y="248"/>
                      </a:lnTo>
                      <a:lnTo>
                        <a:pt x="89" y="254"/>
                      </a:lnTo>
                      <a:lnTo>
                        <a:pt x="102" y="260"/>
                      </a:lnTo>
                      <a:lnTo>
                        <a:pt x="115" y="264"/>
                      </a:lnTo>
                      <a:lnTo>
                        <a:pt x="131" y="265"/>
                      </a:lnTo>
                      <a:lnTo>
                        <a:pt x="144" y="265"/>
                      </a:lnTo>
                      <a:lnTo>
                        <a:pt x="159" y="265"/>
                      </a:lnTo>
                      <a:lnTo>
                        <a:pt x="174" y="264"/>
                      </a:lnTo>
                      <a:lnTo>
                        <a:pt x="188" y="260"/>
                      </a:lnTo>
                      <a:lnTo>
                        <a:pt x="201" y="254"/>
                      </a:lnTo>
                      <a:lnTo>
                        <a:pt x="214" y="248"/>
                      </a:lnTo>
                      <a:lnTo>
                        <a:pt x="225" y="241"/>
                      </a:lnTo>
                      <a:lnTo>
                        <a:pt x="237" y="233"/>
                      </a:lnTo>
                      <a:lnTo>
                        <a:pt x="246" y="224"/>
                      </a:lnTo>
                      <a:lnTo>
                        <a:pt x="256" y="212"/>
                      </a:lnTo>
                      <a:lnTo>
                        <a:pt x="265" y="203"/>
                      </a:lnTo>
                      <a:lnTo>
                        <a:pt x="271" y="190"/>
                      </a:lnTo>
                      <a:lnTo>
                        <a:pt x="279" y="178"/>
                      </a:lnTo>
                      <a:lnTo>
                        <a:pt x="282" y="165"/>
                      </a:lnTo>
                      <a:lnTo>
                        <a:pt x="286" y="150"/>
                      </a:lnTo>
                      <a:lnTo>
                        <a:pt x="288" y="137"/>
                      </a:lnTo>
                      <a:lnTo>
                        <a:pt x="290" y="121"/>
                      </a:lnTo>
                      <a:close/>
                    </a:path>
                  </a:pathLst>
                </a:custGeom>
                <a:solidFill>
                  <a:srgbClr val="E0DFEE"/>
                </a:solidFill>
                <a:ln w="9525">
                  <a:noFill/>
                  <a:round/>
                  <a:headEnd/>
                  <a:tailEnd/>
                </a:ln>
              </p:spPr>
              <p:txBody>
                <a:bodyPr/>
                <a:lstStyle/>
                <a:p>
                  <a:endParaRPr lang="en-US"/>
                </a:p>
              </p:txBody>
            </p:sp>
            <p:sp>
              <p:nvSpPr>
                <p:cNvPr id="22118" name="Freeform 697"/>
                <p:cNvSpPr>
                  <a:spLocks/>
                </p:cNvSpPr>
                <p:nvPr/>
              </p:nvSpPr>
              <p:spPr bwMode="auto">
                <a:xfrm>
                  <a:off x="1696" y="2153"/>
                  <a:ext cx="284" cy="262"/>
                </a:xfrm>
                <a:custGeom>
                  <a:avLst/>
                  <a:gdLst>
                    <a:gd name="T0" fmla="*/ 284 w 284"/>
                    <a:gd name="T1" fmla="*/ 100 h 262"/>
                    <a:gd name="T2" fmla="*/ 275 w 284"/>
                    <a:gd name="T3" fmla="*/ 66 h 262"/>
                    <a:gd name="T4" fmla="*/ 258 w 284"/>
                    <a:gd name="T5" fmla="*/ 34 h 262"/>
                    <a:gd name="T6" fmla="*/ 233 w 284"/>
                    <a:gd name="T7" fmla="*/ 9 h 262"/>
                    <a:gd name="T8" fmla="*/ 218 w 284"/>
                    <a:gd name="T9" fmla="*/ 0 h 262"/>
                    <a:gd name="T10" fmla="*/ 229 w 284"/>
                    <a:gd name="T11" fmla="*/ 13 h 262"/>
                    <a:gd name="T12" fmla="*/ 254 w 284"/>
                    <a:gd name="T13" fmla="*/ 38 h 262"/>
                    <a:gd name="T14" fmla="*/ 271 w 284"/>
                    <a:gd name="T15" fmla="*/ 66 h 262"/>
                    <a:gd name="T16" fmla="*/ 278 w 284"/>
                    <a:gd name="T17" fmla="*/ 100 h 262"/>
                    <a:gd name="T18" fmla="*/ 280 w 284"/>
                    <a:gd name="T19" fmla="*/ 133 h 262"/>
                    <a:gd name="T20" fmla="*/ 275 w 284"/>
                    <a:gd name="T21" fmla="*/ 159 h 262"/>
                    <a:gd name="T22" fmla="*/ 263 w 284"/>
                    <a:gd name="T23" fmla="*/ 184 h 262"/>
                    <a:gd name="T24" fmla="*/ 248 w 284"/>
                    <a:gd name="T25" fmla="*/ 207 h 262"/>
                    <a:gd name="T26" fmla="*/ 231 w 284"/>
                    <a:gd name="T27" fmla="*/ 226 h 262"/>
                    <a:gd name="T28" fmla="*/ 208 w 284"/>
                    <a:gd name="T29" fmla="*/ 241 h 262"/>
                    <a:gd name="T30" fmla="*/ 184 w 284"/>
                    <a:gd name="T31" fmla="*/ 250 h 262"/>
                    <a:gd name="T32" fmla="*/ 157 w 284"/>
                    <a:gd name="T33" fmla="*/ 256 h 262"/>
                    <a:gd name="T34" fmla="*/ 129 w 284"/>
                    <a:gd name="T35" fmla="*/ 256 h 262"/>
                    <a:gd name="T36" fmla="*/ 102 w 284"/>
                    <a:gd name="T37" fmla="*/ 250 h 262"/>
                    <a:gd name="T38" fmla="*/ 77 w 284"/>
                    <a:gd name="T39" fmla="*/ 241 h 262"/>
                    <a:gd name="T40" fmla="*/ 55 w 284"/>
                    <a:gd name="T41" fmla="*/ 226 h 262"/>
                    <a:gd name="T42" fmla="*/ 36 w 284"/>
                    <a:gd name="T43" fmla="*/ 207 h 262"/>
                    <a:gd name="T44" fmla="*/ 20 w 284"/>
                    <a:gd name="T45" fmla="*/ 184 h 262"/>
                    <a:gd name="T46" fmla="*/ 11 w 284"/>
                    <a:gd name="T47" fmla="*/ 159 h 262"/>
                    <a:gd name="T48" fmla="*/ 5 w 284"/>
                    <a:gd name="T49" fmla="*/ 133 h 262"/>
                    <a:gd name="T50" fmla="*/ 5 w 284"/>
                    <a:gd name="T51" fmla="*/ 102 h 262"/>
                    <a:gd name="T52" fmla="*/ 7 w 284"/>
                    <a:gd name="T53" fmla="*/ 87 h 262"/>
                    <a:gd name="T54" fmla="*/ 2 w 284"/>
                    <a:gd name="T55" fmla="*/ 102 h 262"/>
                    <a:gd name="T56" fmla="*/ 2 w 284"/>
                    <a:gd name="T57" fmla="*/ 135 h 262"/>
                    <a:gd name="T58" fmla="*/ 7 w 284"/>
                    <a:gd name="T59" fmla="*/ 161 h 262"/>
                    <a:gd name="T60" fmla="*/ 17 w 284"/>
                    <a:gd name="T61" fmla="*/ 188 h 262"/>
                    <a:gd name="T62" fmla="*/ 32 w 284"/>
                    <a:gd name="T63" fmla="*/ 210 h 262"/>
                    <a:gd name="T64" fmla="*/ 53 w 284"/>
                    <a:gd name="T65" fmla="*/ 229 h 262"/>
                    <a:gd name="T66" fmla="*/ 75 w 284"/>
                    <a:gd name="T67" fmla="*/ 245 h 262"/>
                    <a:gd name="T68" fmla="*/ 100 w 284"/>
                    <a:gd name="T69" fmla="*/ 256 h 262"/>
                    <a:gd name="T70" fmla="*/ 129 w 284"/>
                    <a:gd name="T71" fmla="*/ 262 h 262"/>
                    <a:gd name="T72" fmla="*/ 157 w 284"/>
                    <a:gd name="T73" fmla="*/ 262 h 262"/>
                    <a:gd name="T74" fmla="*/ 186 w 284"/>
                    <a:gd name="T75" fmla="*/ 256 h 262"/>
                    <a:gd name="T76" fmla="*/ 210 w 284"/>
                    <a:gd name="T77" fmla="*/ 245 h 262"/>
                    <a:gd name="T78" fmla="*/ 233 w 284"/>
                    <a:gd name="T79" fmla="*/ 229 h 262"/>
                    <a:gd name="T80" fmla="*/ 252 w 284"/>
                    <a:gd name="T81" fmla="*/ 210 h 262"/>
                    <a:gd name="T82" fmla="*/ 267 w 284"/>
                    <a:gd name="T83" fmla="*/ 188 h 262"/>
                    <a:gd name="T84" fmla="*/ 278 w 284"/>
                    <a:gd name="T85" fmla="*/ 161 h 262"/>
                    <a:gd name="T86" fmla="*/ 284 w 284"/>
                    <a:gd name="T87" fmla="*/ 135 h 2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4"/>
                    <a:gd name="T133" fmla="*/ 0 h 262"/>
                    <a:gd name="T134" fmla="*/ 284 w 284"/>
                    <a:gd name="T135" fmla="*/ 262 h 2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4" h="262">
                      <a:moveTo>
                        <a:pt x="284" y="119"/>
                      </a:moveTo>
                      <a:lnTo>
                        <a:pt x="284" y="100"/>
                      </a:lnTo>
                      <a:lnTo>
                        <a:pt x="280" y="83"/>
                      </a:lnTo>
                      <a:lnTo>
                        <a:pt x="275" y="66"/>
                      </a:lnTo>
                      <a:lnTo>
                        <a:pt x="267" y="49"/>
                      </a:lnTo>
                      <a:lnTo>
                        <a:pt x="258" y="34"/>
                      </a:lnTo>
                      <a:lnTo>
                        <a:pt x="246" y="21"/>
                      </a:lnTo>
                      <a:lnTo>
                        <a:pt x="233" y="9"/>
                      </a:lnTo>
                      <a:lnTo>
                        <a:pt x="220" y="0"/>
                      </a:lnTo>
                      <a:lnTo>
                        <a:pt x="218" y="0"/>
                      </a:lnTo>
                      <a:lnTo>
                        <a:pt x="216" y="2"/>
                      </a:lnTo>
                      <a:lnTo>
                        <a:pt x="229" y="13"/>
                      </a:lnTo>
                      <a:lnTo>
                        <a:pt x="242" y="25"/>
                      </a:lnTo>
                      <a:lnTo>
                        <a:pt x="254" y="38"/>
                      </a:lnTo>
                      <a:lnTo>
                        <a:pt x="263" y="51"/>
                      </a:lnTo>
                      <a:lnTo>
                        <a:pt x="271" y="66"/>
                      </a:lnTo>
                      <a:lnTo>
                        <a:pt x="277" y="83"/>
                      </a:lnTo>
                      <a:lnTo>
                        <a:pt x="278" y="100"/>
                      </a:lnTo>
                      <a:lnTo>
                        <a:pt x="280" y="119"/>
                      </a:lnTo>
                      <a:lnTo>
                        <a:pt x="280" y="133"/>
                      </a:lnTo>
                      <a:lnTo>
                        <a:pt x="278" y="146"/>
                      </a:lnTo>
                      <a:lnTo>
                        <a:pt x="275" y="159"/>
                      </a:lnTo>
                      <a:lnTo>
                        <a:pt x="269" y="172"/>
                      </a:lnTo>
                      <a:lnTo>
                        <a:pt x="263" y="184"/>
                      </a:lnTo>
                      <a:lnTo>
                        <a:pt x="258" y="195"/>
                      </a:lnTo>
                      <a:lnTo>
                        <a:pt x="248" y="207"/>
                      </a:lnTo>
                      <a:lnTo>
                        <a:pt x="241" y="216"/>
                      </a:lnTo>
                      <a:lnTo>
                        <a:pt x="231" y="226"/>
                      </a:lnTo>
                      <a:lnTo>
                        <a:pt x="220" y="233"/>
                      </a:lnTo>
                      <a:lnTo>
                        <a:pt x="208" y="241"/>
                      </a:lnTo>
                      <a:lnTo>
                        <a:pt x="197" y="246"/>
                      </a:lnTo>
                      <a:lnTo>
                        <a:pt x="184" y="250"/>
                      </a:lnTo>
                      <a:lnTo>
                        <a:pt x="170" y="254"/>
                      </a:lnTo>
                      <a:lnTo>
                        <a:pt x="157" y="256"/>
                      </a:lnTo>
                      <a:lnTo>
                        <a:pt x="142" y="258"/>
                      </a:lnTo>
                      <a:lnTo>
                        <a:pt x="129" y="256"/>
                      </a:lnTo>
                      <a:lnTo>
                        <a:pt x="115" y="254"/>
                      </a:lnTo>
                      <a:lnTo>
                        <a:pt x="102" y="250"/>
                      </a:lnTo>
                      <a:lnTo>
                        <a:pt x="89" y="246"/>
                      </a:lnTo>
                      <a:lnTo>
                        <a:pt x="77" y="241"/>
                      </a:lnTo>
                      <a:lnTo>
                        <a:pt x="66" y="233"/>
                      </a:lnTo>
                      <a:lnTo>
                        <a:pt x="55" y="226"/>
                      </a:lnTo>
                      <a:lnTo>
                        <a:pt x="45" y="216"/>
                      </a:lnTo>
                      <a:lnTo>
                        <a:pt x="36" y="207"/>
                      </a:lnTo>
                      <a:lnTo>
                        <a:pt x="28" y="195"/>
                      </a:lnTo>
                      <a:lnTo>
                        <a:pt x="20" y="184"/>
                      </a:lnTo>
                      <a:lnTo>
                        <a:pt x="15" y="172"/>
                      </a:lnTo>
                      <a:lnTo>
                        <a:pt x="11" y="159"/>
                      </a:lnTo>
                      <a:lnTo>
                        <a:pt x="7" y="146"/>
                      </a:lnTo>
                      <a:lnTo>
                        <a:pt x="5" y="133"/>
                      </a:lnTo>
                      <a:lnTo>
                        <a:pt x="5" y="119"/>
                      </a:lnTo>
                      <a:lnTo>
                        <a:pt x="5" y="102"/>
                      </a:lnTo>
                      <a:lnTo>
                        <a:pt x="9" y="87"/>
                      </a:lnTo>
                      <a:lnTo>
                        <a:pt x="7" y="87"/>
                      </a:lnTo>
                      <a:lnTo>
                        <a:pt x="3" y="85"/>
                      </a:lnTo>
                      <a:lnTo>
                        <a:pt x="2" y="102"/>
                      </a:lnTo>
                      <a:lnTo>
                        <a:pt x="0" y="119"/>
                      </a:lnTo>
                      <a:lnTo>
                        <a:pt x="2" y="135"/>
                      </a:lnTo>
                      <a:lnTo>
                        <a:pt x="3" y="148"/>
                      </a:lnTo>
                      <a:lnTo>
                        <a:pt x="7" y="161"/>
                      </a:lnTo>
                      <a:lnTo>
                        <a:pt x="11" y="174"/>
                      </a:lnTo>
                      <a:lnTo>
                        <a:pt x="17" y="188"/>
                      </a:lnTo>
                      <a:lnTo>
                        <a:pt x="24" y="199"/>
                      </a:lnTo>
                      <a:lnTo>
                        <a:pt x="32" y="210"/>
                      </a:lnTo>
                      <a:lnTo>
                        <a:pt x="41" y="220"/>
                      </a:lnTo>
                      <a:lnTo>
                        <a:pt x="53" y="229"/>
                      </a:lnTo>
                      <a:lnTo>
                        <a:pt x="62" y="237"/>
                      </a:lnTo>
                      <a:lnTo>
                        <a:pt x="75" y="245"/>
                      </a:lnTo>
                      <a:lnTo>
                        <a:pt x="87" y="250"/>
                      </a:lnTo>
                      <a:lnTo>
                        <a:pt x="100" y="256"/>
                      </a:lnTo>
                      <a:lnTo>
                        <a:pt x="113" y="258"/>
                      </a:lnTo>
                      <a:lnTo>
                        <a:pt x="129" y="262"/>
                      </a:lnTo>
                      <a:lnTo>
                        <a:pt x="142" y="262"/>
                      </a:lnTo>
                      <a:lnTo>
                        <a:pt x="157" y="262"/>
                      </a:lnTo>
                      <a:lnTo>
                        <a:pt x="170" y="258"/>
                      </a:lnTo>
                      <a:lnTo>
                        <a:pt x="186" y="256"/>
                      </a:lnTo>
                      <a:lnTo>
                        <a:pt x="199" y="250"/>
                      </a:lnTo>
                      <a:lnTo>
                        <a:pt x="210" y="245"/>
                      </a:lnTo>
                      <a:lnTo>
                        <a:pt x="222" y="237"/>
                      </a:lnTo>
                      <a:lnTo>
                        <a:pt x="233" y="229"/>
                      </a:lnTo>
                      <a:lnTo>
                        <a:pt x="242" y="220"/>
                      </a:lnTo>
                      <a:lnTo>
                        <a:pt x="252" y="210"/>
                      </a:lnTo>
                      <a:lnTo>
                        <a:pt x="261" y="199"/>
                      </a:lnTo>
                      <a:lnTo>
                        <a:pt x="267" y="188"/>
                      </a:lnTo>
                      <a:lnTo>
                        <a:pt x="275" y="174"/>
                      </a:lnTo>
                      <a:lnTo>
                        <a:pt x="278" y="161"/>
                      </a:lnTo>
                      <a:lnTo>
                        <a:pt x="282" y="148"/>
                      </a:lnTo>
                      <a:lnTo>
                        <a:pt x="284" y="135"/>
                      </a:lnTo>
                      <a:lnTo>
                        <a:pt x="284" y="119"/>
                      </a:lnTo>
                      <a:close/>
                    </a:path>
                  </a:pathLst>
                </a:custGeom>
                <a:solidFill>
                  <a:srgbClr val="E0E0EE"/>
                </a:solidFill>
                <a:ln w="9525">
                  <a:noFill/>
                  <a:round/>
                  <a:headEnd/>
                  <a:tailEnd/>
                </a:ln>
              </p:spPr>
              <p:txBody>
                <a:bodyPr/>
                <a:lstStyle/>
                <a:p>
                  <a:endParaRPr lang="en-US"/>
                </a:p>
              </p:txBody>
            </p:sp>
            <p:sp>
              <p:nvSpPr>
                <p:cNvPr id="22119" name="Freeform 698"/>
                <p:cNvSpPr>
                  <a:spLocks/>
                </p:cNvSpPr>
                <p:nvPr/>
              </p:nvSpPr>
              <p:spPr bwMode="auto">
                <a:xfrm>
                  <a:off x="1699" y="2153"/>
                  <a:ext cx="279" cy="260"/>
                </a:xfrm>
                <a:custGeom>
                  <a:avLst/>
                  <a:gdLst>
                    <a:gd name="T0" fmla="*/ 279 w 279"/>
                    <a:gd name="T1" fmla="*/ 100 h 260"/>
                    <a:gd name="T2" fmla="*/ 270 w 279"/>
                    <a:gd name="T3" fmla="*/ 66 h 260"/>
                    <a:gd name="T4" fmla="*/ 253 w 279"/>
                    <a:gd name="T5" fmla="*/ 36 h 260"/>
                    <a:gd name="T6" fmla="*/ 228 w 279"/>
                    <a:gd name="T7" fmla="*/ 11 h 260"/>
                    <a:gd name="T8" fmla="*/ 213 w 279"/>
                    <a:gd name="T9" fmla="*/ 2 h 260"/>
                    <a:gd name="T10" fmla="*/ 224 w 279"/>
                    <a:gd name="T11" fmla="*/ 13 h 260"/>
                    <a:gd name="T12" fmla="*/ 249 w 279"/>
                    <a:gd name="T13" fmla="*/ 38 h 260"/>
                    <a:gd name="T14" fmla="*/ 264 w 279"/>
                    <a:gd name="T15" fmla="*/ 68 h 260"/>
                    <a:gd name="T16" fmla="*/ 274 w 279"/>
                    <a:gd name="T17" fmla="*/ 100 h 260"/>
                    <a:gd name="T18" fmla="*/ 274 w 279"/>
                    <a:gd name="T19" fmla="*/ 133 h 260"/>
                    <a:gd name="T20" fmla="*/ 270 w 279"/>
                    <a:gd name="T21" fmla="*/ 159 h 260"/>
                    <a:gd name="T22" fmla="*/ 258 w 279"/>
                    <a:gd name="T23" fmla="*/ 184 h 260"/>
                    <a:gd name="T24" fmla="*/ 243 w 279"/>
                    <a:gd name="T25" fmla="*/ 205 h 260"/>
                    <a:gd name="T26" fmla="*/ 226 w 279"/>
                    <a:gd name="T27" fmla="*/ 224 h 260"/>
                    <a:gd name="T28" fmla="*/ 203 w 279"/>
                    <a:gd name="T29" fmla="*/ 239 h 260"/>
                    <a:gd name="T30" fmla="*/ 181 w 279"/>
                    <a:gd name="T31" fmla="*/ 248 h 260"/>
                    <a:gd name="T32" fmla="*/ 154 w 279"/>
                    <a:gd name="T33" fmla="*/ 254 h 260"/>
                    <a:gd name="T34" fmla="*/ 126 w 279"/>
                    <a:gd name="T35" fmla="*/ 254 h 260"/>
                    <a:gd name="T36" fmla="*/ 99 w 279"/>
                    <a:gd name="T37" fmla="*/ 248 h 260"/>
                    <a:gd name="T38" fmla="*/ 74 w 279"/>
                    <a:gd name="T39" fmla="*/ 239 h 260"/>
                    <a:gd name="T40" fmla="*/ 54 w 279"/>
                    <a:gd name="T41" fmla="*/ 224 h 260"/>
                    <a:gd name="T42" fmla="*/ 35 w 279"/>
                    <a:gd name="T43" fmla="*/ 205 h 260"/>
                    <a:gd name="T44" fmla="*/ 21 w 279"/>
                    <a:gd name="T45" fmla="*/ 184 h 260"/>
                    <a:gd name="T46" fmla="*/ 10 w 279"/>
                    <a:gd name="T47" fmla="*/ 159 h 260"/>
                    <a:gd name="T48" fmla="*/ 4 w 279"/>
                    <a:gd name="T49" fmla="*/ 133 h 260"/>
                    <a:gd name="T50" fmla="*/ 4 w 279"/>
                    <a:gd name="T51" fmla="*/ 102 h 260"/>
                    <a:gd name="T52" fmla="*/ 6 w 279"/>
                    <a:gd name="T53" fmla="*/ 87 h 260"/>
                    <a:gd name="T54" fmla="*/ 0 w 279"/>
                    <a:gd name="T55" fmla="*/ 102 h 260"/>
                    <a:gd name="T56" fmla="*/ 0 w 279"/>
                    <a:gd name="T57" fmla="*/ 133 h 260"/>
                    <a:gd name="T58" fmla="*/ 6 w 279"/>
                    <a:gd name="T59" fmla="*/ 161 h 260"/>
                    <a:gd name="T60" fmla="*/ 16 w 279"/>
                    <a:gd name="T61" fmla="*/ 186 h 260"/>
                    <a:gd name="T62" fmla="*/ 31 w 279"/>
                    <a:gd name="T63" fmla="*/ 208 h 260"/>
                    <a:gd name="T64" fmla="*/ 50 w 279"/>
                    <a:gd name="T65" fmla="*/ 227 h 260"/>
                    <a:gd name="T66" fmla="*/ 72 w 279"/>
                    <a:gd name="T67" fmla="*/ 243 h 260"/>
                    <a:gd name="T68" fmla="*/ 97 w 279"/>
                    <a:gd name="T69" fmla="*/ 252 h 260"/>
                    <a:gd name="T70" fmla="*/ 126 w 279"/>
                    <a:gd name="T71" fmla="*/ 258 h 260"/>
                    <a:gd name="T72" fmla="*/ 154 w 279"/>
                    <a:gd name="T73" fmla="*/ 258 h 260"/>
                    <a:gd name="T74" fmla="*/ 181 w 279"/>
                    <a:gd name="T75" fmla="*/ 252 h 260"/>
                    <a:gd name="T76" fmla="*/ 207 w 279"/>
                    <a:gd name="T77" fmla="*/ 243 h 260"/>
                    <a:gd name="T78" fmla="*/ 228 w 279"/>
                    <a:gd name="T79" fmla="*/ 227 h 260"/>
                    <a:gd name="T80" fmla="*/ 247 w 279"/>
                    <a:gd name="T81" fmla="*/ 208 h 260"/>
                    <a:gd name="T82" fmla="*/ 262 w 279"/>
                    <a:gd name="T83" fmla="*/ 186 h 260"/>
                    <a:gd name="T84" fmla="*/ 274 w 279"/>
                    <a:gd name="T85" fmla="*/ 161 h 260"/>
                    <a:gd name="T86" fmla="*/ 279 w 279"/>
                    <a:gd name="T87" fmla="*/ 133 h 2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9"/>
                    <a:gd name="T133" fmla="*/ 0 h 260"/>
                    <a:gd name="T134" fmla="*/ 279 w 279"/>
                    <a:gd name="T135" fmla="*/ 260 h 2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9" h="260">
                      <a:moveTo>
                        <a:pt x="279" y="119"/>
                      </a:moveTo>
                      <a:lnTo>
                        <a:pt x="279" y="100"/>
                      </a:lnTo>
                      <a:lnTo>
                        <a:pt x="275" y="83"/>
                      </a:lnTo>
                      <a:lnTo>
                        <a:pt x="270" y="66"/>
                      </a:lnTo>
                      <a:lnTo>
                        <a:pt x="262" y="51"/>
                      </a:lnTo>
                      <a:lnTo>
                        <a:pt x="253" y="36"/>
                      </a:lnTo>
                      <a:lnTo>
                        <a:pt x="241" y="23"/>
                      </a:lnTo>
                      <a:lnTo>
                        <a:pt x="228" y="11"/>
                      </a:lnTo>
                      <a:lnTo>
                        <a:pt x="215" y="0"/>
                      </a:lnTo>
                      <a:lnTo>
                        <a:pt x="213" y="2"/>
                      </a:lnTo>
                      <a:lnTo>
                        <a:pt x="211" y="4"/>
                      </a:lnTo>
                      <a:lnTo>
                        <a:pt x="224" y="13"/>
                      </a:lnTo>
                      <a:lnTo>
                        <a:pt x="238" y="25"/>
                      </a:lnTo>
                      <a:lnTo>
                        <a:pt x="249" y="38"/>
                      </a:lnTo>
                      <a:lnTo>
                        <a:pt x="258" y="53"/>
                      </a:lnTo>
                      <a:lnTo>
                        <a:pt x="264" y="68"/>
                      </a:lnTo>
                      <a:lnTo>
                        <a:pt x="270" y="83"/>
                      </a:lnTo>
                      <a:lnTo>
                        <a:pt x="274" y="100"/>
                      </a:lnTo>
                      <a:lnTo>
                        <a:pt x="275" y="119"/>
                      </a:lnTo>
                      <a:lnTo>
                        <a:pt x="274" y="133"/>
                      </a:lnTo>
                      <a:lnTo>
                        <a:pt x="272" y="146"/>
                      </a:lnTo>
                      <a:lnTo>
                        <a:pt x="270" y="159"/>
                      </a:lnTo>
                      <a:lnTo>
                        <a:pt x="264" y="172"/>
                      </a:lnTo>
                      <a:lnTo>
                        <a:pt x="258" y="184"/>
                      </a:lnTo>
                      <a:lnTo>
                        <a:pt x="253" y="195"/>
                      </a:lnTo>
                      <a:lnTo>
                        <a:pt x="243" y="205"/>
                      </a:lnTo>
                      <a:lnTo>
                        <a:pt x="236" y="214"/>
                      </a:lnTo>
                      <a:lnTo>
                        <a:pt x="226" y="224"/>
                      </a:lnTo>
                      <a:lnTo>
                        <a:pt x="215" y="231"/>
                      </a:lnTo>
                      <a:lnTo>
                        <a:pt x="203" y="239"/>
                      </a:lnTo>
                      <a:lnTo>
                        <a:pt x="192" y="245"/>
                      </a:lnTo>
                      <a:lnTo>
                        <a:pt x="181" y="248"/>
                      </a:lnTo>
                      <a:lnTo>
                        <a:pt x="167" y="252"/>
                      </a:lnTo>
                      <a:lnTo>
                        <a:pt x="154" y="254"/>
                      </a:lnTo>
                      <a:lnTo>
                        <a:pt x="139" y="254"/>
                      </a:lnTo>
                      <a:lnTo>
                        <a:pt x="126" y="254"/>
                      </a:lnTo>
                      <a:lnTo>
                        <a:pt x="112" y="252"/>
                      </a:lnTo>
                      <a:lnTo>
                        <a:pt x="99" y="248"/>
                      </a:lnTo>
                      <a:lnTo>
                        <a:pt x="88" y="245"/>
                      </a:lnTo>
                      <a:lnTo>
                        <a:pt x="74" y="239"/>
                      </a:lnTo>
                      <a:lnTo>
                        <a:pt x="63" y="231"/>
                      </a:lnTo>
                      <a:lnTo>
                        <a:pt x="54" y="224"/>
                      </a:lnTo>
                      <a:lnTo>
                        <a:pt x="44" y="214"/>
                      </a:lnTo>
                      <a:lnTo>
                        <a:pt x="35" y="205"/>
                      </a:lnTo>
                      <a:lnTo>
                        <a:pt x="27" y="195"/>
                      </a:lnTo>
                      <a:lnTo>
                        <a:pt x="21" y="184"/>
                      </a:lnTo>
                      <a:lnTo>
                        <a:pt x="16" y="172"/>
                      </a:lnTo>
                      <a:lnTo>
                        <a:pt x="10" y="159"/>
                      </a:lnTo>
                      <a:lnTo>
                        <a:pt x="6" y="146"/>
                      </a:lnTo>
                      <a:lnTo>
                        <a:pt x="4" y="133"/>
                      </a:lnTo>
                      <a:lnTo>
                        <a:pt x="4" y="119"/>
                      </a:lnTo>
                      <a:lnTo>
                        <a:pt x="4" y="102"/>
                      </a:lnTo>
                      <a:lnTo>
                        <a:pt x="8" y="87"/>
                      </a:lnTo>
                      <a:lnTo>
                        <a:pt x="6" y="87"/>
                      </a:lnTo>
                      <a:lnTo>
                        <a:pt x="4" y="87"/>
                      </a:lnTo>
                      <a:lnTo>
                        <a:pt x="0" y="102"/>
                      </a:lnTo>
                      <a:lnTo>
                        <a:pt x="0" y="119"/>
                      </a:lnTo>
                      <a:lnTo>
                        <a:pt x="0" y="133"/>
                      </a:lnTo>
                      <a:lnTo>
                        <a:pt x="2" y="148"/>
                      </a:lnTo>
                      <a:lnTo>
                        <a:pt x="6" y="161"/>
                      </a:lnTo>
                      <a:lnTo>
                        <a:pt x="10" y="174"/>
                      </a:lnTo>
                      <a:lnTo>
                        <a:pt x="16" y="186"/>
                      </a:lnTo>
                      <a:lnTo>
                        <a:pt x="23" y="197"/>
                      </a:lnTo>
                      <a:lnTo>
                        <a:pt x="31" y="208"/>
                      </a:lnTo>
                      <a:lnTo>
                        <a:pt x="40" y="218"/>
                      </a:lnTo>
                      <a:lnTo>
                        <a:pt x="50" y="227"/>
                      </a:lnTo>
                      <a:lnTo>
                        <a:pt x="61" y="235"/>
                      </a:lnTo>
                      <a:lnTo>
                        <a:pt x="72" y="243"/>
                      </a:lnTo>
                      <a:lnTo>
                        <a:pt x="86" y="248"/>
                      </a:lnTo>
                      <a:lnTo>
                        <a:pt x="97" y="252"/>
                      </a:lnTo>
                      <a:lnTo>
                        <a:pt x="110" y="256"/>
                      </a:lnTo>
                      <a:lnTo>
                        <a:pt x="126" y="258"/>
                      </a:lnTo>
                      <a:lnTo>
                        <a:pt x="139" y="260"/>
                      </a:lnTo>
                      <a:lnTo>
                        <a:pt x="154" y="258"/>
                      </a:lnTo>
                      <a:lnTo>
                        <a:pt x="167" y="256"/>
                      </a:lnTo>
                      <a:lnTo>
                        <a:pt x="181" y="252"/>
                      </a:lnTo>
                      <a:lnTo>
                        <a:pt x="194" y="248"/>
                      </a:lnTo>
                      <a:lnTo>
                        <a:pt x="207" y="243"/>
                      </a:lnTo>
                      <a:lnTo>
                        <a:pt x="219" y="235"/>
                      </a:lnTo>
                      <a:lnTo>
                        <a:pt x="228" y="227"/>
                      </a:lnTo>
                      <a:lnTo>
                        <a:pt x="239" y="218"/>
                      </a:lnTo>
                      <a:lnTo>
                        <a:pt x="247" y="208"/>
                      </a:lnTo>
                      <a:lnTo>
                        <a:pt x="257" y="197"/>
                      </a:lnTo>
                      <a:lnTo>
                        <a:pt x="262" y="186"/>
                      </a:lnTo>
                      <a:lnTo>
                        <a:pt x="268" y="174"/>
                      </a:lnTo>
                      <a:lnTo>
                        <a:pt x="274" y="161"/>
                      </a:lnTo>
                      <a:lnTo>
                        <a:pt x="277" y="148"/>
                      </a:lnTo>
                      <a:lnTo>
                        <a:pt x="279" y="133"/>
                      </a:lnTo>
                      <a:lnTo>
                        <a:pt x="279" y="119"/>
                      </a:lnTo>
                      <a:close/>
                    </a:path>
                  </a:pathLst>
                </a:custGeom>
                <a:solidFill>
                  <a:srgbClr val="E0E0EE"/>
                </a:solidFill>
                <a:ln w="9525">
                  <a:noFill/>
                  <a:round/>
                  <a:headEnd/>
                  <a:tailEnd/>
                </a:ln>
              </p:spPr>
              <p:txBody>
                <a:bodyPr/>
                <a:lstStyle/>
                <a:p>
                  <a:endParaRPr lang="en-US"/>
                </a:p>
              </p:txBody>
            </p:sp>
            <p:sp>
              <p:nvSpPr>
                <p:cNvPr id="22120" name="Freeform 699"/>
                <p:cNvSpPr>
                  <a:spLocks/>
                </p:cNvSpPr>
                <p:nvPr/>
              </p:nvSpPr>
              <p:spPr bwMode="auto">
                <a:xfrm>
                  <a:off x="1701" y="2155"/>
                  <a:ext cx="275" cy="256"/>
                </a:xfrm>
                <a:custGeom>
                  <a:avLst/>
                  <a:gdLst>
                    <a:gd name="T0" fmla="*/ 273 w 275"/>
                    <a:gd name="T1" fmla="*/ 98 h 256"/>
                    <a:gd name="T2" fmla="*/ 266 w 275"/>
                    <a:gd name="T3" fmla="*/ 64 h 256"/>
                    <a:gd name="T4" fmla="*/ 249 w 275"/>
                    <a:gd name="T5" fmla="*/ 36 h 256"/>
                    <a:gd name="T6" fmla="*/ 224 w 275"/>
                    <a:gd name="T7" fmla="*/ 11 h 256"/>
                    <a:gd name="T8" fmla="*/ 209 w 275"/>
                    <a:gd name="T9" fmla="*/ 2 h 256"/>
                    <a:gd name="T10" fmla="*/ 220 w 275"/>
                    <a:gd name="T11" fmla="*/ 13 h 256"/>
                    <a:gd name="T12" fmla="*/ 245 w 275"/>
                    <a:gd name="T13" fmla="*/ 38 h 256"/>
                    <a:gd name="T14" fmla="*/ 260 w 275"/>
                    <a:gd name="T15" fmla="*/ 66 h 256"/>
                    <a:gd name="T16" fmla="*/ 270 w 275"/>
                    <a:gd name="T17" fmla="*/ 100 h 256"/>
                    <a:gd name="T18" fmla="*/ 270 w 275"/>
                    <a:gd name="T19" fmla="*/ 131 h 256"/>
                    <a:gd name="T20" fmla="*/ 264 w 275"/>
                    <a:gd name="T21" fmla="*/ 157 h 256"/>
                    <a:gd name="T22" fmla="*/ 255 w 275"/>
                    <a:gd name="T23" fmla="*/ 180 h 256"/>
                    <a:gd name="T24" fmla="*/ 241 w 275"/>
                    <a:gd name="T25" fmla="*/ 203 h 256"/>
                    <a:gd name="T26" fmla="*/ 222 w 275"/>
                    <a:gd name="T27" fmla="*/ 220 h 256"/>
                    <a:gd name="T28" fmla="*/ 201 w 275"/>
                    <a:gd name="T29" fmla="*/ 235 h 256"/>
                    <a:gd name="T30" fmla="*/ 177 w 275"/>
                    <a:gd name="T31" fmla="*/ 244 h 256"/>
                    <a:gd name="T32" fmla="*/ 152 w 275"/>
                    <a:gd name="T33" fmla="*/ 250 h 256"/>
                    <a:gd name="T34" fmla="*/ 124 w 275"/>
                    <a:gd name="T35" fmla="*/ 250 h 256"/>
                    <a:gd name="T36" fmla="*/ 97 w 275"/>
                    <a:gd name="T37" fmla="*/ 244 h 256"/>
                    <a:gd name="T38" fmla="*/ 74 w 275"/>
                    <a:gd name="T39" fmla="*/ 235 h 256"/>
                    <a:gd name="T40" fmla="*/ 53 w 275"/>
                    <a:gd name="T41" fmla="*/ 220 h 256"/>
                    <a:gd name="T42" fmla="*/ 34 w 275"/>
                    <a:gd name="T43" fmla="*/ 203 h 256"/>
                    <a:gd name="T44" fmla="*/ 21 w 275"/>
                    <a:gd name="T45" fmla="*/ 180 h 256"/>
                    <a:gd name="T46" fmla="*/ 10 w 275"/>
                    <a:gd name="T47" fmla="*/ 157 h 256"/>
                    <a:gd name="T48" fmla="*/ 6 w 275"/>
                    <a:gd name="T49" fmla="*/ 131 h 256"/>
                    <a:gd name="T50" fmla="*/ 6 w 275"/>
                    <a:gd name="T51" fmla="*/ 100 h 256"/>
                    <a:gd name="T52" fmla="*/ 8 w 275"/>
                    <a:gd name="T53" fmla="*/ 85 h 256"/>
                    <a:gd name="T54" fmla="*/ 6 w 275"/>
                    <a:gd name="T55" fmla="*/ 85 h 256"/>
                    <a:gd name="T56" fmla="*/ 0 w 275"/>
                    <a:gd name="T57" fmla="*/ 100 h 256"/>
                    <a:gd name="T58" fmla="*/ 0 w 275"/>
                    <a:gd name="T59" fmla="*/ 131 h 256"/>
                    <a:gd name="T60" fmla="*/ 6 w 275"/>
                    <a:gd name="T61" fmla="*/ 157 h 256"/>
                    <a:gd name="T62" fmla="*/ 15 w 275"/>
                    <a:gd name="T63" fmla="*/ 182 h 256"/>
                    <a:gd name="T64" fmla="*/ 31 w 275"/>
                    <a:gd name="T65" fmla="*/ 205 h 256"/>
                    <a:gd name="T66" fmla="*/ 50 w 275"/>
                    <a:gd name="T67" fmla="*/ 224 h 256"/>
                    <a:gd name="T68" fmla="*/ 72 w 275"/>
                    <a:gd name="T69" fmla="*/ 239 h 256"/>
                    <a:gd name="T70" fmla="*/ 97 w 275"/>
                    <a:gd name="T71" fmla="*/ 248 h 256"/>
                    <a:gd name="T72" fmla="*/ 124 w 275"/>
                    <a:gd name="T73" fmla="*/ 254 h 256"/>
                    <a:gd name="T74" fmla="*/ 152 w 275"/>
                    <a:gd name="T75" fmla="*/ 254 h 256"/>
                    <a:gd name="T76" fmla="*/ 179 w 275"/>
                    <a:gd name="T77" fmla="*/ 248 h 256"/>
                    <a:gd name="T78" fmla="*/ 203 w 275"/>
                    <a:gd name="T79" fmla="*/ 239 h 256"/>
                    <a:gd name="T80" fmla="*/ 226 w 275"/>
                    <a:gd name="T81" fmla="*/ 224 h 256"/>
                    <a:gd name="T82" fmla="*/ 243 w 275"/>
                    <a:gd name="T83" fmla="*/ 205 h 256"/>
                    <a:gd name="T84" fmla="*/ 258 w 275"/>
                    <a:gd name="T85" fmla="*/ 182 h 256"/>
                    <a:gd name="T86" fmla="*/ 270 w 275"/>
                    <a:gd name="T87" fmla="*/ 157 h 256"/>
                    <a:gd name="T88" fmla="*/ 275 w 275"/>
                    <a:gd name="T89" fmla="*/ 131 h 25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5"/>
                    <a:gd name="T136" fmla="*/ 0 h 256"/>
                    <a:gd name="T137" fmla="*/ 275 w 275"/>
                    <a:gd name="T138" fmla="*/ 256 h 25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5" h="256">
                      <a:moveTo>
                        <a:pt x="275" y="117"/>
                      </a:moveTo>
                      <a:lnTo>
                        <a:pt x="273" y="98"/>
                      </a:lnTo>
                      <a:lnTo>
                        <a:pt x="272" y="81"/>
                      </a:lnTo>
                      <a:lnTo>
                        <a:pt x="266" y="64"/>
                      </a:lnTo>
                      <a:lnTo>
                        <a:pt x="258" y="49"/>
                      </a:lnTo>
                      <a:lnTo>
                        <a:pt x="249" y="36"/>
                      </a:lnTo>
                      <a:lnTo>
                        <a:pt x="237" y="23"/>
                      </a:lnTo>
                      <a:lnTo>
                        <a:pt x="224" y="11"/>
                      </a:lnTo>
                      <a:lnTo>
                        <a:pt x="211" y="0"/>
                      </a:lnTo>
                      <a:lnTo>
                        <a:pt x="209" y="2"/>
                      </a:lnTo>
                      <a:lnTo>
                        <a:pt x="207" y="4"/>
                      </a:lnTo>
                      <a:lnTo>
                        <a:pt x="220" y="13"/>
                      </a:lnTo>
                      <a:lnTo>
                        <a:pt x="234" y="24"/>
                      </a:lnTo>
                      <a:lnTo>
                        <a:pt x="245" y="38"/>
                      </a:lnTo>
                      <a:lnTo>
                        <a:pt x="253" y="51"/>
                      </a:lnTo>
                      <a:lnTo>
                        <a:pt x="260" y="66"/>
                      </a:lnTo>
                      <a:lnTo>
                        <a:pt x="266" y="83"/>
                      </a:lnTo>
                      <a:lnTo>
                        <a:pt x="270" y="100"/>
                      </a:lnTo>
                      <a:lnTo>
                        <a:pt x="272" y="117"/>
                      </a:lnTo>
                      <a:lnTo>
                        <a:pt x="270" y="131"/>
                      </a:lnTo>
                      <a:lnTo>
                        <a:pt x="268" y="144"/>
                      </a:lnTo>
                      <a:lnTo>
                        <a:pt x="264" y="157"/>
                      </a:lnTo>
                      <a:lnTo>
                        <a:pt x="260" y="169"/>
                      </a:lnTo>
                      <a:lnTo>
                        <a:pt x="255" y="180"/>
                      </a:lnTo>
                      <a:lnTo>
                        <a:pt x="249" y="191"/>
                      </a:lnTo>
                      <a:lnTo>
                        <a:pt x="241" y="203"/>
                      </a:lnTo>
                      <a:lnTo>
                        <a:pt x="232" y="212"/>
                      </a:lnTo>
                      <a:lnTo>
                        <a:pt x="222" y="220"/>
                      </a:lnTo>
                      <a:lnTo>
                        <a:pt x="213" y="227"/>
                      </a:lnTo>
                      <a:lnTo>
                        <a:pt x="201" y="235"/>
                      </a:lnTo>
                      <a:lnTo>
                        <a:pt x="190" y="241"/>
                      </a:lnTo>
                      <a:lnTo>
                        <a:pt x="177" y="244"/>
                      </a:lnTo>
                      <a:lnTo>
                        <a:pt x="165" y="248"/>
                      </a:lnTo>
                      <a:lnTo>
                        <a:pt x="152" y="250"/>
                      </a:lnTo>
                      <a:lnTo>
                        <a:pt x="137" y="250"/>
                      </a:lnTo>
                      <a:lnTo>
                        <a:pt x="124" y="250"/>
                      </a:lnTo>
                      <a:lnTo>
                        <a:pt x="110" y="248"/>
                      </a:lnTo>
                      <a:lnTo>
                        <a:pt x="97" y="244"/>
                      </a:lnTo>
                      <a:lnTo>
                        <a:pt x="86" y="241"/>
                      </a:lnTo>
                      <a:lnTo>
                        <a:pt x="74" y="235"/>
                      </a:lnTo>
                      <a:lnTo>
                        <a:pt x="63" y="227"/>
                      </a:lnTo>
                      <a:lnTo>
                        <a:pt x="53" y="220"/>
                      </a:lnTo>
                      <a:lnTo>
                        <a:pt x="44" y="212"/>
                      </a:lnTo>
                      <a:lnTo>
                        <a:pt x="34" y="203"/>
                      </a:lnTo>
                      <a:lnTo>
                        <a:pt x="27" y="191"/>
                      </a:lnTo>
                      <a:lnTo>
                        <a:pt x="21" y="180"/>
                      </a:lnTo>
                      <a:lnTo>
                        <a:pt x="15" y="169"/>
                      </a:lnTo>
                      <a:lnTo>
                        <a:pt x="10" y="157"/>
                      </a:lnTo>
                      <a:lnTo>
                        <a:pt x="8" y="144"/>
                      </a:lnTo>
                      <a:lnTo>
                        <a:pt x="6" y="131"/>
                      </a:lnTo>
                      <a:lnTo>
                        <a:pt x="4" y="117"/>
                      </a:lnTo>
                      <a:lnTo>
                        <a:pt x="6" y="100"/>
                      </a:lnTo>
                      <a:lnTo>
                        <a:pt x="8" y="85"/>
                      </a:lnTo>
                      <a:lnTo>
                        <a:pt x="6" y="85"/>
                      </a:lnTo>
                      <a:lnTo>
                        <a:pt x="4" y="85"/>
                      </a:lnTo>
                      <a:lnTo>
                        <a:pt x="0" y="100"/>
                      </a:lnTo>
                      <a:lnTo>
                        <a:pt x="0" y="117"/>
                      </a:lnTo>
                      <a:lnTo>
                        <a:pt x="0" y="131"/>
                      </a:lnTo>
                      <a:lnTo>
                        <a:pt x="2" y="144"/>
                      </a:lnTo>
                      <a:lnTo>
                        <a:pt x="6" y="157"/>
                      </a:lnTo>
                      <a:lnTo>
                        <a:pt x="10" y="170"/>
                      </a:lnTo>
                      <a:lnTo>
                        <a:pt x="15" y="182"/>
                      </a:lnTo>
                      <a:lnTo>
                        <a:pt x="23" y="193"/>
                      </a:lnTo>
                      <a:lnTo>
                        <a:pt x="31" y="205"/>
                      </a:lnTo>
                      <a:lnTo>
                        <a:pt x="40" y="214"/>
                      </a:lnTo>
                      <a:lnTo>
                        <a:pt x="50" y="224"/>
                      </a:lnTo>
                      <a:lnTo>
                        <a:pt x="61" y="231"/>
                      </a:lnTo>
                      <a:lnTo>
                        <a:pt x="72" y="239"/>
                      </a:lnTo>
                      <a:lnTo>
                        <a:pt x="84" y="244"/>
                      </a:lnTo>
                      <a:lnTo>
                        <a:pt x="97" y="248"/>
                      </a:lnTo>
                      <a:lnTo>
                        <a:pt x="110" y="252"/>
                      </a:lnTo>
                      <a:lnTo>
                        <a:pt x="124" y="254"/>
                      </a:lnTo>
                      <a:lnTo>
                        <a:pt x="137" y="256"/>
                      </a:lnTo>
                      <a:lnTo>
                        <a:pt x="152" y="254"/>
                      </a:lnTo>
                      <a:lnTo>
                        <a:pt x="165" y="252"/>
                      </a:lnTo>
                      <a:lnTo>
                        <a:pt x="179" y="248"/>
                      </a:lnTo>
                      <a:lnTo>
                        <a:pt x="192" y="244"/>
                      </a:lnTo>
                      <a:lnTo>
                        <a:pt x="203" y="239"/>
                      </a:lnTo>
                      <a:lnTo>
                        <a:pt x="215" y="231"/>
                      </a:lnTo>
                      <a:lnTo>
                        <a:pt x="226" y="224"/>
                      </a:lnTo>
                      <a:lnTo>
                        <a:pt x="236" y="214"/>
                      </a:lnTo>
                      <a:lnTo>
                        <a:pt x="243" y="205"/>
                      </a:lnTo>
                      <a:lnTo>
                        <a:pt x="253" y="193"/>
                      </a:lnTo>
                      <a:lnTo>
                        <a:pt x="258" y="182"/>
                      </a:lnTo>
                      <a:lnTo>
                        <a:pt x="264" y="170"/>
                      </a:lnTo>
                      <a:lnTo>
                        <a:pt x="270" y="157"/>
                      </a:lnTo>
                      <a:lnTo>
                        <a:pt x="273" y="144"/>
                      </a:lnTo>
                      <a:lnTo>
                        <a:pt x="275" y="131"/>
                      </a:lnTo>
                      <a:lnTo>
                        <a:pt x="275" y="117"/>
                      </a:lnTo>
                      <a:close/>
                    </a:path>
                  </a:pathLst>
                </a:custGeom>
                <a:solidFill>
                  <a:srgbClr val="E2E0EE"/>
                </a:solidFill>
                <a:ln w="9525">
                  <a:noFill/>
                  <a:round/>
                  <a:headEnd/>
                  <a:tailEnd/>
                </a:ln>
              </p:spPr>
              <p:txBody>
                <a:bodyPr/>
                <a:lstStyle/>
                <a:p>
                  <a:endParaRPr lang="en-US"/>
                </a:p>
              </p:txBody>
            </p:sp>
            <p:sp>
              <p:nvSpPr>
                <p:cNvPr id="22121" name="Freeform 700"/>
                <p:cNvSpPr>
                  <a:spLocks/>
                </p:cNvSpPr>
                <p:nvPr/>
              </p:nvSpPr>
              <p:spPr bwMode="auto">
                <a:xfrm>
                  <a:off x="1703" y="2157"/>
                  <a:ext cx="271" cy="250"/>
                </a:xfrm>
                <a:custGeom>
                  <a:avLst/>
                  <a:gdLst>
                    <a:gd name="T0" fmla="*/ 270 w 271"/>
                    <a:gd name="T1" fmla="*/ 96 h 250"/>
                    <a:gd name="T2" fmla="*/ 260 w 271"/>
                    <a:gd name="T3" fmla="*/ 64 h 250"/>
                    <a:gd name="T4" fmla="*/ 245 w 271"/>
                    <a:gd name="T5" fmla="*/ 34 h 250"/>
                    <a:gd name="T6" fmla="*/ 220 w 271"/>
                    <a:gd name="T7" fmla="*/ 9 h 250"/>
                    <a:gd name="T8" fmla="*/ 205 w 271"/>
                    <a:gd name="T9" fmla="*/ 2 h 250"/>
                    <a:gd name="T10" fmla="*/ 218 w 271"/>
                    <a:gd name="T11" fmla="*/ 13 h 250"/>
                    <a:gd name="T12" fmla="*/ 241 w 271"/>
                    <a:gd name="T13" fmla="*/ 36 h 250"/>
                    <a:gd name="T14" fmla="*/ 256 w 271"/>
                    <a:gd name="T15" fmla="*/ 66 h 250"/>
                    <a:gd name="T16" fmla="*/ 266 w 271"/>
                    <a:gd name="T17" fmla="*/ 98 h 250"/>
                    <a:gd name="T18" fmla="*/ 266 w 271"/>
                    <a:gd name="T19" fmla="*/ 129 h 250"/>
                    <a:gd name="T20" fmla="*/ 260 w 271"/>
                    <a:gd name="T21" fmla="*/ 153 h 250"/>
                    <a:gd name="T22" fmla="*/ 251 w 271"/>
                    <a:gd name="T23" fmla="*/ 178 h 250"/>
                    <a:gd name="T24" fmla="*/ 237 w 271"/>
                    <a:gd name="T25" fmla="*/ 199 h 250"/>
                    <a:gd name="T26" fmla="*/ 218 w 271"/>
                    <a:gd name="T27" fmla="*/ 216 h 250"/>
                    <a:gd name="T28" fmla="*/ 197 w 271"/>
                    <a:gd name="T29" fmla="*/ 231 h 250"/>
                    <a:gd name="T30" fmla="*/ 175 w 271"/>
                    <a:gd name="T31" fmla="*/ 241 h 250"/>
                    <a:gd name="T32" fmla="*/ 148 w 271"/>
                    <a:gd name="T33" fmla="*/ 246 h 250"/>
                    <a:gd name="T34" fmla="*/ 122 w 271"/>
                    <a:gd name="T35" fmla="*/ 246 h 250"/>
                    <a:gd name="T36" fmla="*/ 97 w 271"/>
                    <a:gd name="T37" fmla="*/ 241 h 250"/>
                    <a:gd name="T38" fmla="*/ 72 w 271"/>
                    <a:gd name="T39" fmla="*/ 231 h 250"/>
                    <a:gd name="T40" fmla="*/ 51 w 271"/>
                    <a:gd name="T41" fmla="*/ 216 h 250"/>
                    <a:gd name="T42" fmla="*/ 34 w 271"/>
                    <a:gd name="T43" fmla="*/ 199 h 250"/>
                    <a:gd name="T44" fmla="*/ 21 w 271"/>
                    <a:gd name="T45" fmla="*/ 178 h 250"/>
                    <a:gd name="T46" fmla="*/ 10 w 271"/>
                    <a:gd name="T47" fmla="*/ 153 h 250"/>
                    <a:gd name="T48" fmla="*/ 6 w 271"/>
                    <a:gd name="T49" fmla="*/ 129 h 250"/>
                    <a:gd name="T50" fmla="*/ 6 w 271"/>
                    <a:gd name="T51" fmla="*/ 98 h 250"/>
                    <a:gd name="T52" fmla="*/ 8 w 271"/>
                    <a:gd name="T53" fmla="*/ 83 h 250"/>
                    <a:gd name="T54" fmla="*/ 6 w 271"/>
                    <a:gd name="T55" fmla="*/ 83 h 250"/>
                    <a:gd name="T56" fmla="*/ 0 w 271"/>
                    <a:gd name="T57" fmla="*/ 98 h 250"/>
                    <a:gd name="T58" fmla="*/ 0 w 271"/>
                    <a:gd name="T59" fmla="*/ 129 h 250"/>
                    <a:gd name="T60" fmla="*/ 6 w 271"/>
                    <a:gd name="T61" fmla="*/ 155 h 250"/>
                    <a:gd name="T62" fmla="*/ 17 w 271"/>
                    <a:gd name="T63" fmla="*/ 180 h 250"/>
                    <a:gd name="T64" fmla="*/ 31 w 271"/>
                    <a:gd name="T65" fmla="*/ 201 h 250"/>
                    <a:gd name="T66" fmla="*/ 50 w 271"/>
                    <a:gd name="T67" fmla="*/ 220 h 250"/>
                    <a:gd name="T68" fmla="*/ 70 w 271"/>
                    <a:gd name="T69" fmla="*/ 235 h 250"/>
                    <a:gd name="T70" fmla="*/ 95 w 271"/>
                    <a:gd name="T71" fmla="*/ 244 h 250"/>
                    <a:gd name="T72" fmla="*/ 122 w 271"/>
                    <a:gd name="T73" fmla="*/ 250 h 250"/>
                    <a:gd name="T74" fmla="*/ 150 w 271"/>
                    <a:gd name="T75" fmla="*/ 250 h 250"/>
                    <a:gd name="T76" fmla="*/ 177 w 271"/>
                    <a:gd name="T77" fmla="*/ 244 h 250"/>
                    <a:gd name="T78" fmla="*/ 199 w 271"/>
                    <a:gd name="T79" fmla="*/ 235 h 250"/>
                    <a:gd name="T80" fmla="*/ 222 w 271"/>
                    <a:gd name="T81" fmla="*/ 220 h 250"/>
                    <a:gd name="T82" fmla="*/ 239 w 271"/>
                    <a:gd name="T83" fmla="*/ 201 h 250"/>
                    <a:gd name="T84" fmla="*/ 254 w 271"/>
                    <a:gd name="T85" fmla="*/ 180 h 250"/>
                    <a:gd name="T86" fmla="*/ 266 w 271"/>
                    <a:gd name="T87" fmla="*/ 155 h 250"/>
                    <a:gd name="T88" fmla="*/ 270 w 271"/>
                    <a:gd name="T89" fmla="*/ 129 h 2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1"/>
                    <a:gd name="T136" fmla="*/ 0 h 250"/>
                    <a:gd name="T137" fmla="*/ 271 w 271"/>
                    <a:gd name="T138" fmla="*/ 250 h 2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1" h="250">
                      <a:moveTo>
                        <a:pt x="271" y="115"/>
                      </a:moveTo>
                      <a:lnTo>
                        <a:pt x="270" y="96"/>
                      </a:lnTo>
                      <a:lnTo>
                        <a:pt x="266" y="79"/>
                      </a:lnTo>
                      <a:lnTo>
                        <a:pt x="260" y="64"/>
                      </a:lnTo>
                      <a:lnTo>
                        <a:pt x="254" y="49"/>
                      </a:lnTo>
                      <a:lnTo>
                        <a:pt x="245" y="34"/>
                      </a:lnTo>
                      <a:lnTo>
                        <a:pt x="234" y="21"/>
                      </a:lnTo>
                      <a:lnTo>
                        <a:pt x="220" y="9"/>
                      </a:lnTo>
                      <a:lnTo>
                        <a:pt x="207" y="0"/>
                      </a:lnTo>
                      <a:lnTo>
                        <a:pt x="205" y="2"/>
                      </a:lnTo>
                      <a:lnTo>
                        <a:pt x="203" y="3"/>
                      </a:lnTo>
                      <a:lnTo>
                        <a:pt x="218" y="13"/>
                      </a:lnTo>
                      <a:lnTo>
                        <a:pt x="230" y="24"/>
                      </a:lnTo>
                      <a:lnTo>
                        <a:pt x="241" y="36"/>
                      </a:lnTo>
                      <a:lnTo>
                        <a:pt x="249" y="51"/>
                      </a:lnTo>
                      <a:lnTo>
                        <a:pt x="256" y="66"/>
                      </a:lnTo>
                      <a:lnTo>
                        <a:pt x="262" y="81"/>
                      </a:lnTo>
                      <a:lnTo>
                        <a:pt x="266" y="98"/>
                      </a:lnTo>
                      <a:lnTo>
                        <a:pt x="266" y="115"/>
                      </a:lnTo>
                      <a:lnTo>
                        <a:pt x="266" y="129"/>
                      </a:lnTo>
                      <a:lnTo>
                        <a:pt x="264" y="142"/>
                      </a:lnTo>
                      <a:lnTo>
                        <a:pt x="260" y="153"/>
                      </a:lnTo>
                      <a:lnTo>
                        <a:pt x="256" y="167"/>
                      </a:lnTo>
                      <a:lnTo>
                        <a:pt x="251" y="178"/>
                      </a:lnTo>
                      <a:lnTo>
                        <a:pt x="245" y="187"/>
                      </a:lnTo>
                      <a:lnTo>
                        <a:pt x="237" y="199"/>
                      </a:lnTo>
                      <a:lnTo>
                        <a:pt x="228" y="208"/>
                      </a:lnTo>
                      <a:lnTo>
                        <a:pt x="218" y="216"/>
                      </a:lnTo>
                      <a:lnTo>
                        <a:pt x="209" y="223"/>
                      </a:lnTo>
                      <a:lnTo>
                        <a:pt x="197" y="231"/>
                      </a:lnTo>
                      <a:lnTo>
                        <a:pt x="186" y="235"/>
                      </a:lnTo>
                      <a:lnTo>
                        <a:pt x="175" y="241"/>
                      </a:lnTo>
                      <a:lnTo>
                        <a:pt x="161" y="242"/>
                      </a:lnTo>
                      <a:lnTo>
                        <a:pt x="148" y="246"/>
                      </a:lnTo>
                      <a:lnTo>
                        <a:pt x="135" y="246"/>
                      </a:lnTo>
                      <a:lnTo>
                        <a:pt x="122" y="246"/>
                      </a:lnTo>
                      <a:lnTo>
                        <a:pt x="108" y="242"/>
                      </a:lnTo>
                      <a:lnTo>
                        <a:pt x="97" y="241"/>
                      </a:lnTo>
                      <a:lnTo>
                        <a:pt x="84" y="235"/>
                      </a:lnTo>
                      <a:lnTo>
                        <a:pt x="72" y="231"/>
                      </a:lnTo>
                      <a:lnTo>
                        <a:pt x="63" y="223"/>
                      </a:lnTo>
                      <a:lnTo>
                        <a:pt x="51" y="216"/>
                      </a:lnTo>
                      <a:lnTo>
                        <a:pt x="44" y="208"/>
                      </a:lnTo>
                      <a:lnTo>
                        <a:pt x="34" y="199"/>
                      </a:lnTo>
                      <a:lnTo>
                        <a:pt x="27" y="187"/>
                      </a:lnTo>
                      <a:lnTo>
                        <a:pt x="21" y="178"/>
                      </a:lnTo>
                      <a:lnTo>
                        <a:pt x="15" y="167"/>
                      </a:lnTo>
                      <a:lnTo>
                        <a:pt x="10" y="153"/>
                      </a:lnTo>
                      <a:lnTo>
                        <a:pt x="8" y="142"/>
                      </a:lnTo>
                      <a:lnTo>
                        <a:pt x="6" y="129"/>
                      </a:lnTo>
                      <a:lnTo>
                        <a:pt x="4" y="115"/>
                      </a:lnTo>
                      <a:lnTo>
                        <a:pt x="6" y="98"/>
                      </a:lnTo>
                      <a:lnTo>
                        <a:pt x="10" y="83"/>
                      </a:lnTo>
                      <a:lnTo>
                        <a:pt x="8" y="83"/>
                      </a:lnTo>
                      <a:lnTo>
                        <a:pt x="6" y="83"/>
                      </a:lnTo>
                      <a:lnTo>
                        <a:pt x="4" y="83"/>
                      </a:lnTo>
                      <a:lnTo>
                        <a:pt x="0" y="98"/>
                      </a:lnTo>
                      <a:lnTo>
                        <a:pt x="0" y="115"/>
                      </a:lnTo>
                      <a:lnTo>
                        <a:pt x="0" y="129"/>
                      </a:lnTo>
                      <a:lnTo>
                        <a:pt x="2" y="142"/>
                      </a:lnTo>
                      <a:lnTo>
                        <a:pt x="6" y="155"/>
                      </a:lnTo>
                      <a:lnTo>
                        <a:pt x="12" y="168"/>
                      </a:lnTo>
                      <a:lnTo>
                        <a:pt x="17" y="180"/>
                      </a:lnTo>
                      <a:lnTo>
                        <a:pt x="23" y="191"/>
                      </a:lnTo>
                      <a:lnTo>
                        <a:pt x="31" y="201"/>
                      </a:lnTo>
                      <a:lnTo>
                        <a:pt x="40" y="210"/>
                      </a:lnTo>
                      <a:lnTo>
                        <a:pt x="50" y="220"/>
                      </a:lnTo>
                      <a:lnTo>
                        <a:pt x="59" y="227"/>
                      </a:lnTo>
                      <a:lnTo>
                        <a:pt x="70" y="235"/>
                      </a:lnTo>
                      <a:lnTo>
                        <a:pt x="84" y="241"/>
                      </a:lnTo>
                      <a:lnTo>
                        <a:pt x="95" y="244"/>
                      </a:lnTo>
                      <a:lnTo>
                        <a:pt x="108" y="248"/>
                      </a:lnTo>
                      <a:lnTo>
                        <a:pt x="122" y="250"/>
                      </a:lnTo>
                      <a:lnTo>
                        <a:pt x="135" y="250"/>
                      </a:lnTo>
                      <a:lnTo>
                        <a:pt x="150" y="250"/>
                      </a:lnTo>
                      <a:lnTo>
                        <a:pt x="163" y="248"/>
                      </a:lnTo>
                      <a:lnTo>
                        <a:pt x="177" y="244"/>
                      </a:lnTo>
                      <a:lnTo>
                        <a:pt x="188" y="241"/>
                      </a:lnTo>
                      <a:lnTo>
                        <a:pt x="199" y="235"/>
                      </a:lnTo>
                      <a:lnTo>
                        <a:pt x="211" y="227"/>
                      </a:lnTo>
                      <a:lnTo>
                        <a:pt x="222" y="220"/>
                      </a:lnTo>
                      <a:lnTo>
                        <a:pt x="232" y="210"/>
                      </a:lnTo>
                      <a:lnTo>
                        <a:pt x="239" y="201"/>
                      </a:lnTo>
                      <a:lnTo>
                        <a:pt x="249" y="191"/>
                      </a:lnTo>
                      <a:lnTo>
                        <a:pt x="254" y="180"/>
                      </a:lnTo>
                      <a:lnTo>
                        <a:pt x="260" y="168"/>
                      </a:lnTo>
                      <a:lnTo>
                        <a:pt x="266" y="155"/>
                      </a:lnTo>
                      <a:lnTo>
                        <a:pt x="268" y="142"/>
                      </a:lnTo>
                      <a:lnTo>
                        <a:pt x="270" y="129"/>
                      </a:lnTo>
                      <a:lnTo>
                        <a:pt x="271" y="115"/>
                      </a:lnTo>
                      <a:close/>
                    </a:path>
                  </a:pathLst>
                </a:custGeom>
                <a:solidFill>
                  <a:srgbClr val="E2E0EE"/>
                </a:solidFill>
                <a:ln w="9525">
                  <a:noFill/>
                  <a:round/>
                  <a:headEnd/>
                  <a:tailEnd/>
                </a:ln>
              </p:spPr>
              <p:txBody>
                <a:bodyPr/>
                <a:lstStyle/>
                <a:p>
                  <a:endParaRPr lang="en-US"/>
                </a:p>
              </p:txBody>
            </p:sp>
            <p:sp>
              <p:nvSpPr>
                <p:cNvPr id="22122" name="Freeform 701"/>
                <p:cNvSpPr>
                  <a:spLocks/>
                </p:cNvSpPr>
                <p:nvPr/>
              </p:nvSpPr>
              <p:spPr bwMode="auto">
                <a:xfrm>
                  <a:off x="1705" y="2159"/>
                  <a:ext cx="268" cy="246"/>
                </a:xfrm>
                <a:custGeom>
                  <a:avLst/>
                  <a:gdLst>
                    <a:gd name="T0" fmla="*/ 266 w 268"/>
                    <a:gd name="T1" fmla="*/ 96 h 246"/>
                    <a:gd name="T2" fmla="*/ 256 w 268"/>
                    <a:gd name="T3" fmla="*/ 62 h 246"/>
                    <a:gd name="T4" fmla="*/ 241 w 268"/>
                    <a:gd name="T5" fmla="*/ 34 h 246"/>
                    <a:gd name="T6" fmla="*/ 216 w 268"/>
                    <a:gd name="T7" fmla="*/ 9 h 246"/>
                    <a:gd name="T8" fmla="*/ 203 w 268"/>
                    <a:gd name="T9" fmla="*/ 1 h 246"/>
                    <a:gd name="T10" fmla="*/ 201 w 268"/>
                    <a:gd name="T11" fmla="*/ 3 h 246"/>
                    <a:gd name="T12" fmla="*/ 214 w 268"/>
                    <a:gd name="T13" fmla="*/ 13 h 246"/>
                    <a:gd name="T14" fmla="*/ 235 w 268"/>
                    <a:gd name="T15" fmla="*/ 36 h 246"/>
                    <a:gd name="T16" fmla="*/ 252 w 268"/>
                    <a:gd name="T17" fmla="*/ 64 h 246"/>
                    <a:gd name="T18" fmla="*/ 262 w 268"/>
                    <a:gd name="T19" fmla="*/ 96 h 246"/>
                    <a:gd name="T20" fmla="*/ 262 w 268"/>
                    <a:gd name="T21" fmla="*/ 127 h 246"/>
                    <a:gd name="T22" fmla="*/ 256 w 268"/>
                    <a:gd name="T23" fmla="*/ 151 h 246"/>
                    <a:gd name="T24" fmla="*/ 247 w 268"/>
                    <a:gd name="T25" fmla="*/ 174 h 246"/>
                    <a:gd name="T26" fmla="*/ 233 w 268"/>
                    <a:gd name="T27" fmla="*/ 195 h 246"/>
                    <a:gd name="T28" fmla="*/ 214 w 268"/>
                    <a:gd name="T29" fmla="*/ 212 h 246"/>
                    <a:gd name="T30" fmla="*/ 195 w 268"/>
                    <a:gd name="T31" fmla="*/ 225 h 246"/>
                    <a:gd name="T32" fmla="*/ 173 w 268"/>
                    <a:gd name="T33" fmla="*/ 237 h 246"/>
                    <a:gd name="T34" fmla="*/ 146 w 268"/>
                    <a:gd name="T35" fmla="*/ 240 h 246"/>
                    <a:gd name="T36" fmla="*/ 120 w 268"/>
                    <a:gd name="T37" fmla="*/ 240 h 246"/>
                    <a:gd name="T38" fmla="*/ 95 w 268"/>
                    <a:gd name="T39" fmla="*/ 237 h 246"/>
                    <a:gd name="T40" fmla="*/ 72 w 268"/>
                    <a:gd name="T41" fmla="*/ 225 h 246"/>
                    <a:gd name="T42" fmla="*/ 51 w 268"/>
                    <a:gd name="T43" fmla="*/ 212 h 246"/>
                    <a:gd name="T44" fmla="*/ 34 w 268"/>
                    <a:gd name="T45" fmla="*/ 195 h 246"/>
                    <a:gd name="T46" fmla="*/ 21 w 268"/>
                    <a:gd name="T47" fmla="*/ 174 h 246"/>
                    <a:gd name="T48" fmla="*/ 11 w 268"/>
                    <a:gd name="T49" fmla="*/ 151 h 246"/>
                    <a:gd name="T50" fmla="*/ 6 w 268"/>
                    <a:gd name="T51" fmla="*/ 127 h 246"/>
                    <a:gd name="T52" fmla="*/ 6 w 268"/>
                    <a:gd name="T53" fmla="*/ 96 h 246"/>
                    <a:gd name="T54" fmla="*/ 8 w 268"/>
                    <a:gd name="T55" fmla="*/ 81 h 246"/>
                    <a:gd name="T56" fmla="*/ 2 w 268"/>
                    <a:gd name="T57" fmla="*/ 96 h 246"/>
                    <a:gd name="T58" fmla="*/ 2 w 268"/>
                    <a:gd name="T59" fmla="*/ 127 h 246"/>
                    <a:gd name="T60" fmla="*/ 6 w 268"/>
                    <a:gd name="T61" fmla="*/ 153 h 246"/>
                    <a:gd name="T62" fmla="*/ 17 w 268"/>
                    <a:gd name="T63" fmla="*/ 176 h 246"/>
                    <a:gd name="T64" fmla="*/ 30 w 268"/>
                    <a:gd name="T65" fmla="*/ 199 h 246"/>
                    <a:gd name="T66" fmla="*/ 49 w 268"/>
                    <a:gd name="T67" fmla="*/ 216 h 246"/>
                    <a:gd name="T68" fmla="*/ 70 w 268"/>
                    <a:gd name="T69" fmla="*/ 231 h 246"/>
                    <a:gd name="T70" fmla="*/ 93 w 268"/>
                    <a:gd name="T71" fmla="*/ 240 h 246"/>
                    <a:gd name="T72" fmla="*/ 120 w 268"/>
                    <a:gd name="T73" fmla="*/ 246 h 246"/>
                    <a:gd name="T74" fmla="*/ 148 w 268"/>
                    <a:gd name="T75" fmla="*/ 246 h 246"/>
                    <a:gd name="T76" fmla="*/ 173 w 268"/>
                    <a:gd name="T77" fmla="*/ 240 h 246"/>
                    <a:gd name="T78" fmla="*/ 197 w 268"/>
                    <a:gd name="T79" fmla="*/ 231 h 246"/>
                    <a:gd name="T80" fmla="*/ 218 w 268"/>
                    <a:gd name="T81" fmla="*/ 216 h 246"/>
                    <a:gd name="T82" fmla="*/ 237 w 268"/>
                    <a:gd name="T83" fmla="*/ 199 h 246"/>
                    <a:gd name="T84" fmla="*/ 251 w 268"/>
                    <a:gd name="T85" fmla="*/ 176 h 246"/>
                    <a:gd name="T86" fmla="*/ 260 w 268"/>
                    <a:gd name="T87" fmla="*/ 153 h 246"/>
                    <a:gd name="T88" fmla="*/ 266 w 268"/>
                    <a:gd name="T89" fmla="*/ 12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8"/>
                    <a:gd name="T136" fmla="*/ 0 h 246"/>
                    <a:gd name="T137" fmla="*/ 268 w 268"/>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8" h="246">
                      <a:moveTo>
                        <a:pt x="268" y="113"/>
                      </a:moveTo>
                      <a:lnTo>
                        <a:pt x="266" y="96"/>
                      </a:lnTo>
                      <a:lnTo>
                        <a:pt x="262" y="79"/>
                      </a:lnTo>
                      <a:lnTo>
                        <a:pt x="256" y="62"/>
                      </a:lnTo>
                      <a:lnTo>
                        <a:pt x="249" y="47"/>
                      </a:lnTo>
                      <a:lnTo>
                        <a:pt x="241" y="34"/>
                      </a:lnTo>
                      <a:lnTo>
                        <a:pt x="230" y="20"/>
                      </a:lnTo>
                      <a:lnTo>
                        <a:pt x="216" y="9"/>
                      </a:lnTo>
                      <a:lnTo>
                        <a:pt x="203" y="0"/>
                      </a:lnTo>
                      <a:lnTo>
                        <a:pt x="203" y="1"/>
                      </a:lnTo>
                      <a:lnTo>
                        <a:pt x="201" y="1"/>
                      </a:lnTo>
                      <a:lnTo>
                        <a:pt x="201" y="3"/>
                      </a:lnTo>
                      <a:lnTo>
                        <a:pt x="214" y="13"/>
                      </a:lnTo>
                      <a:lnTo>
                        <a:pt x="226" y="24"/>
                      </a:lnTo>
                      <a:lnTo>
                        <a:pt x="235" y="36"/>
                      </a:lnTo>
                      <a:lnTo>
                        <a:pt x="245" y="49"/>
                      </a:lnTo>
                      <a:lnTo>
                        <a:pt x="252" y="64"/>
                      </a:lnTo>
                      <a:lnTo>
                        <a:pt x="258" y="79"/>
                      </a:lnTo>
                      <a:lnTo>
                        <a:pt x="262" y="96"/>
                      </a:lnTo>
                      <a:lnTo>
                        <a:pt x="262" y="113"/>
                      </a:lnTo>
                      <a:lnTo>
                        <a:pt x="262" y="127"/>
                      </a:lnTo>
                      <a:lnTo>
                        <a:pt x="260" y="140"/>
                      </a:lnTo>
                      <a:lnTo>
                        <a:pt x="256" y="151"/>
                      </a:lnTo>
                      <a:lnTo>
                        <a:pt x="252" y="163"/>
                      </a:lnTo>
                      <a:lnTo>
                        <a:pt x="247" y="174"/>
                      </a:lnTo>
                      <a:lnTo>
                        <a:pt x="241" y="185"/>
                      </a:lnTo>
                      <a:lnTo>
                        <a:pt x="233" y="195"/>
                      </a:lnTo>
                      <a:lnTo>
                        <a:pt x="224" y="204"/>
                      </a:lnTo>
                      <a:lnTo>
                        <a:pt x="214" y="212"/>
                      </a:lnTo>
                      <a:lnTo>
                        <a:pt x="205" y="220"/>
                      </a:lnTo>
                      <a:lnTo>
                        <a:pt x="195" y="225"/>
                      </a:lnTo>
                      <a:lnTo>
                        <a:pt x="184" y="231"/>
                      </a:lnTo>
                      <a:lnTo>
                        <a:pt x="173" y="237"/>
                      </a:lnTo>
                      <a:lnTo>
                        <a:pt x="159" y="239"/>
                      </a:lnTo>
                      <a:lnTo>
                        <a:pt x="146" y="240"/>
                      </a:lnTo>
                      <a:lnTo>
                        <a:pt x="133" y="242"/>
                      </a:lnTo>
                      <a:lnTo>
                        <a:pt x="120" y="240"/>
                      </a:lnTo>
                      <a:lnTo>
                        <a:pt x="108" y="239"/>
                      </a:lnTo>
                      <a:lnTo>
                        <a:pt x="95" y="237"/>
                      </a:lnTo>
                      <a:lnTo>
                        <a:pt x="84" y="231"/>
                      </a:lnTo>
                      <a:lnTo>
                        <a:pt x="72" y="225"/>
                      </a:lnTo>
                      <a:lnTo>
                        <a:pt x="61" y="220"/>
                      </a:lnTo>
                      <a:lnTo>
                        <a:pt x="51" y="212"/>
                      </a:lnTo>
                      <a:lnTo>
                        <a:pt x="42" y="204"/>
                      </a:lnTo>
                      <a:lnTo>
                        <a:pt x="34" y="195"/>
                      </a:lnTo>
                      <a:lnTo>
                        <a:pt x="27" y="185"/>
                      </a:lnTo>
                      <a:lnTo>
                        <a:pt x="21" y="174"/>
                      </a:lnTo>
                      <a:lnTo>
                        <a:pt x="15" y="163"/>
                      </a:lnTo>
                      <a:lnTo>
                        <a:pt x="11" y="151"/>
                      </a:lnTo>
                      <a:lnTo>
                        <a:pt x="8" y="140"/>
                      </a:lnTo>
                      <a:lnTo>
                        <a:pt x="6" y="127"/>
                      </a:lnTo>
                      <a:lnTo>
                        <a:pt x="6" y="113"/>
                      </a:lnTo>
                      <a:lnTo>
                        <a:pt x="6" y="96"/>
                      </a:lnTo>
                      <a:lnTo>
                        <a:pt x="10" y="81"/>
                      </a:lnTo>
                      <a:lnTo>
                        <a:pt x="8" y="81"/>
                      </a:lnTo>
                      <a:lnTo>
                        <a:pt x="4" y="81"/>
                      </a:lnTo>
                      <a:lnTo>
                        <a:pt x="2" y="96"/>
                      </a:lnTo>
                      <a:lnTo>
                        <a:pt x="0" y="113"/>
                      </a:lnTo>
                      <a:lnTo>
                        <a:pt x="2" y="127"/>
                      </a:lnTo>
                      <a:lnTo>
                        <a:pt x="4" y="140"/>
                      </a:lnTo>
                      <a:lnTo>
                        <a:pt x="6" y="153"/>
                      </a:lnTo>
                      <a:lnTo>
                        <a:pt x="11" y="165"/>
                      </a:lnTo>
                      <a:lnTo>
                        <a:pt x="17" y="176"/>
                      </a:lnTo>
                      <a:lnTo>
                        <a:pt x="23" y="187"/>
                      </a:lnTo>
                      <a:lnTo>
                        <a:pt x="30" y="199"/>
                      </a:lnTo>
                      <a:lnTo>
                        <a:pt x="40" y="208"/>
                      </a:lnTo>
                      <a:lnTo>
                        <a:pt x="49" y="216"/>
                      </a:lnTo>
                      <a:lnTo>
                        <a:pt x="59" y="223"/>
                      </a:lnTo>
                      <a:lnTo>
                        <a:pt x="70" y="231"/>
                      </a:lnTo>
                      <a:lnTo>
                        <a:pt x="82" y="237"/>
                      </a:lnTo>
                      <a:lnTo>
                        <a:pt x="93" y="240"/>
                      </a:lnTo>
                      <a:lnTo>
                        <a:pt x="106" y="244"/>
                      </a:lnTo>
                      <a:lnTo>
                        <a:pt x="120" y="246"/>
                      </a:lnTo>
                      <a:lnTo>
                        <a:pt x="133" y="246"/>
                      </a:lnTo>
                      <a:lnTo>
                        <a:pt x="148" y="246"/>
                      </a:lnTo>
                      <a:lnTo>
                        <a:pt x="161" y="244"/>
                      </a:lnTo>
                      <a:lnTo>
                        <a:pt x="173" y="240"/>
                      </a:lnTo>
                      <a:lnTo>
                        <a:pt x="186" y="237"/>
                      </a:lnTo>
                      <a:lnTo>
                        <a:pt x="197" y="231"/>
                      </a:lnTo>
                      <a:lnTo>
                        <a:pt x="209" y="223"/>
                      </a:lnTo>
                      <a:lnTo>
                        <a:pt x="218" y="216"/>
                      </a:lnTo>
                      <a:lnTo>
                        <a:pt x="228" y="208"/>
                      </a:lnTo>
                      <a:lnTo>
                        <a:pt x="237" y="199"/>
                      </a:lnTo>
                      <a:lnTo>
                        <a:pt x="245" y="187"/>
                      </a:lnTo>
                      <a:lnTo>
                        <a:pt x="251" y="176"/>
                      </a:lnTo>
                      <a:lnTo>
                        <a:pt x="256" y="165"/>
                      </a:lnTo>
                      <a:lnTo>
                        <a:pt x="260" y="153"/>
                      </a:lnTo>
                      <a:lnTo>
                        <a:pt x="264" y="140"/>
                      </a:lnTo>
                      <a:lnTo>
                        <a:pt x="266" y="127"/>
                      </a:lnTo>
                      <a:lnTo>
                        <a:pt x="268" y="113"/>
                      </a:lnTo>
                      <a:close/>
                    </a:path>
                  </a:pathLst>
                </a:custGeom>
                <a:solidFill>
                  <a:srgbClr val="E2E1EF"/>
                </a:solidFill>
                <a:ln w="9525">
                  <a:noFill/>
                  <a:round/>
                  <a:headEnd/>
                  <a:tailEnd/>
                </a:ln>
              </p:spPr>
              <p:txBody>
                <a:bodyPr/>
                <a:lstStyle/>
                <a:p>
                  <a:endParaRPr lang="en-US"/>
                </a:p>
              </p:txBody>
            </p:sp>
            <p:sp>
              <p:nvSpPr>
                <p:cNvPr id="22123" name="Freeform 702"/>
                <p:cNvSpPr>
                  <a:spLocks/>
                </p:cNvSpPr>
                <p:nvPr/>
              </p:nvSpPr>
              <p:spPr bwMode="auto">
                <a:xfrm>
                  <a:off x="1707" y="2160"/>
                  <a:ext cx="262" cy="243"/>
                </a:xfrm>
                <a:custGeom>
                  <a:avLst/>
                  <a:gdLst>
                    <a:gd name="T0" fmla="*/ 262 w 262"/>
                    <a:gd name="T1" fmla="*/ 95 h 243"/>
                    <a:gd name="T2" fmla="*/ 252 w 262"/>
                    <a:gd name="T3" fmla="*/ 63 h 243"/>
                    <a:gd name="T4" fmla="*/ 237 w 262"/>
                    <a:gd name="T5" fmla="*/ 33 h 243"/>
                    <a:gd name="T6" fmla="*/ 214 w 262"/>
                    <a:gd name="T7" fmla="*/ 10 h 243"/>
                    <a:gd name="T8" fmla="*/ 199 w 262"/>
                    <a:gd name="T9" fmla="*/ 0 h 243"/>
                    <a:gd name="T10" fmla="*/ 197 w 262"/>
                    <a:gd name="T11" fmla="*/ 2 h 243"/>
                    <a:gd name="T12" fmla="*/ 211 w 262"/>
                    <a:gd name="T13" fmla="*/ 14 h 243"/>
                    <a:gd name="T14" fmla="*/ 231 w 262"/>
                    <a:gd name="T15" fmla="*/ 37 h 243"/>
                    <a:gd name="T16" fmla="*/ 249 w 262"/>
                    <a:gd name="T17" fmla="*/ 63 h 243"/>
                    <a:gd name="T18" fmla="*/ 256 w 262"/>
                    <a:gd name="T19" fmla="*/ 95 h 243"/>
                    <a:gd name="T20" fmla="*/ 258 w 262"/>
                    <a:gd name="T21" fmla="*/ 126 h 243"/>
                    <a:gd name="T22" fmla="*/ 252 w 262"/>
                    <a:gd name="T23" fmla="*/ 150 h 243"/>
                    <a:gd name="T24" fmla="*/ 243 w 262"/>
                    <a:gd name="T25" fmla="*/ 173 h 243"/>
                    <a:gd name="T26" fmla="*/ 230 w 262"/>
                    <a:gd name="T27" fmla="*/ 192 h 243"/>
                    <a:gd name="T28" fmla="*/ 212 w 262"/>
                    <a:gd name="T29" fmla="*/ 209 h 243"/>
                    <a:gd name="T30" fmla="*/ 192 w 262"/>
                    <a:gd name="T31" fmla="*/ 222 h 243"/>
                    <a:gd name="T32" fmla="*/ 169 w 262"/>
                    <a:gd name="T33" fmla="*/ 232 h 243"/>
                    <a:gd name="T34" fmla="*/ 144 w 262"/>
                    <a:gd name="T35" fmla="*/ 238 h 243"/>
                    <a:gd name="T36" fmla="*/ 120 w 262"/>
                    <a:gd name="T37" fmla="*/ 238 h 243"/>
                    <a:gd name="T38" fmla="*/ 95 w 262"/>
                    <a:gd name="T39" fmla="*/ 232 h 243"/>
                    <a:gd name="T40" fmla="*/ 72 w 262"/>
                    <a:gd name="T41" fmla="*/ 222 h 243"/>
                    <a:gd name="T42" fmla="*/ 51 w 262"/>
                    <a:gd name="T43" fmla="*/ 209 h 243"/>
                    <a:gd name="T44" fmla="*/ 34 w 262"/>
                    <a:gd name="T45" fmla="*/ 192 h 243"/>
                    <a:gd name="T46" fmla="*/ 21 w 262"/>
                    <a:gd name="T47" fmla="*/ 173 h 243"/>
                    <a:gd name="T48" fmla="*/ 11 w 262"/>
                    <a:gd name="T49" fmla="*/ 150 h 243"/>
                    <a:gd name="T50" fmla="*/ 6 w 262"/>
                    <a:gd name="T51" fmla="*/ 126 h 243"/>
                    <a:gd name="T52" fmla="*/ 6 w 262"/>
                    <a:gd name="T53" fmla="*/ 95 h 243"/>
                    <a:gd name="T54" fmla="*/ 8 w 262"/>
                    <a:gd name="T55" fmla="*/ 80 h 243"/>
                    <a:gd name="T56" fmla="*/ 2 w 262"/>
                    <a:gd name="T57" fmla="*/ 95 h 243"/>
                    <a:gd name="T58" fmla="*/ 2 w 262"/>
                    <a:gd name="T59" fmla="*/ 126 h 243"/>
                    <a:gd name="T60" fmla="*/ 6 w 262"/>
                    <a:gd name="T61" fmla="*/ 150 h 243"/>
                    <a:gd name="T62" fmla="*/ 17 w 262"/>
                    <a:gd name="T63" fmla="*/ 175 h 243"/>
                    <a:gd name="T64" fmla="*/ 30 w 262"/>
                    <a:gd name="T65" fmla="*/ 196 h 243"/>
                    <a:gd name="T66" fmla="*/ 47 w 262"/>
                    <a:gd name="T67" fmla="*/ 213 h 243"/>
                    <a:gd name="T68" fmla="*/ 68 w 262"/>
                    <a:gd name="T69" fmla="*/ 228 h 243"/>
                    <a:gd name="T70" fmla="*/ 93 w 262"/>
                    <a:gd name="T71" fmla="*/ 238 h 243"/>
                    <a:gd name="T72" fmla="*/ 118 w 262"/>
                    <a:gd name="T73" fmla="*/ 243 h 243"/>
                    <a:gd name="T74" fmla="*/ 144 w 262"/>
                    <a:gd name="T75" fmla="*/ 243 h 243"/>
                    <a:gd name="T76" fmla="*/ 171 w 262"/>
                    <a:gd name="T77" fmla="*/ 238 h 243"/>
                    <a:gd name="T78" fmla="*/ 193 w 262"/>
                    <a:gd name="T79" fmla="*/ 228 h 243"/>
                    <a:gd name="T80" fmla="*/ 214 w 262"/>
                    <a:gd name="T81" fmla="*/ 213 h 243"/>
                    <a:gd name="T82" fmla="*/ 233 w 262"/>
                    <a:gd name="T83" fmla="*/ 196 h 243"/>
                    <a:gd name="T84" fmla="*/ 247 w 262"/>
                    <a:gd name="T85" fmla="*/ 175 h 243"/>
                    <a:gd name="T86" fmla="*/ 256 w 262"/>
                    <a:gd name="T87" fmla="*/ 150 h 243"/>
                    <a:gd name="T88" fmla="*/ 262 w 262"/>
                    <a:gd name="T89" fmla="*/ 126 h 2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2"/>
                    <a:gd name="T136" fmla="*/ 0 h 243"/>
                    <a:gd name="T137" fmla="*/ 262 w 262"/>
                    <a:gd name="T138" fmla="*/ 243 h 2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2" h="243">
                      <a:moveTo>
                        <a:pt x="262" y="112"/>
                      </a:moveTo>
                      <a:lnTo>
                        <a:pt x="262" y="95"/>
                      </a:lnTo>
                      <a:lnTo>
                        <a:pt x="258" y="78"/>
                      </a:lnTo>
                      <a:lnTo>
                        <a:pt x="252" y="63"/>
                      </a:lnTo>
                      <a:lnTo>
                        <a:pt x="245" y="48"/>
                      </a:lnTo>
                      <a:lnTo>
                        <a:pt x="237" y="33"/>
                      </a:lnTo>
                      <a:lnTo>
                        <a:pt x="226" y="21"/>
                      </a:lnTo>
                      <a:lnTo>
                        <a:pt x="214" y="10"/>
                      </a:lnTo>
                      <a:lnTo>
                        <a:pt x="199" y="0"/>
                      </a:lnTo>
                      <a:lnTo>
                        <a:pt x="197" y="2"/>
                      </a:lnTo>
                      <a:lnTo>
                        <a:pt x="197" y="4"/>
                      </a:lnTo>
                      <a:lnTo>
                        <a:pt x="211" y="14"/>
                      </a:lnTo>
                      <a:lnTo>
                        <a:pt x="222" y="23"/>
                      </a:lnTo>
                      <a:lnTo>
                        <a:pt x="231" y="37"/>
                      </a:lnTo>
                      <a:lnTo>
                        <a:pt x="241" y="50"/>
                      </a:lnTo>
                      <a:lnTo>
                        <a:pt x="249" y="63"/>
                      </a:lnTo>
                      <a:lnTo>
                        <a:pt x="254" y="78"/>
                      </a:lnTo>
                      <a:lnTo>
                        <a:pt x="256" y="95"/>
                      </a:lnTo>
                      <a:lnTo>
                        <a:pt x="258" y="112"/>
                      </a:lnTo>
                      <a:lnTo>
                        <a:pt x="258" y="126"/>
                      </a:lnTo>
                      <a:lnTo>
                        <a:pt x="256" y="137"/>
                      </a:lnTo>
                      <a:lnTo>
                        <a:pt x="252" y="150"/>
                      </a:lnTo>
                      <a:lnTo>
                        <a:pt x="249" y="162"/>
                      </a:lnTo>
                      <a:lnTo>
                        <a:pt x="243" y="173"/>
                      </a:lnTo>
                      <a:lnTo>
                        <a:pt x="237" y="183"/>
                      </a:lnTo>
                      <a:lnTo>
                        <a:pt x="230" y="192"/>
                      </a:lnTo>
                      <a:lnTo>
                        <a:pt x="220" y="201"/>
                      </a:lnTo>
                      <a:lnTo>
                        <a:pt x="212" y="209"/>
                      </a:lnTo>
                      <a:lnTo>
                        <a:pt x="203" y="217"/>
                      </a:lnTo>
                      <a:lnTo>
                        <a:pt x="192" y="222"/>
                      </a:lnTo>
                      <a:lnTo>
                        <a:pt x="180" y="228"/>
                      </a:lnTo>
                      <a:lnTo>
                        <a:pt x="169" y="232"/>
                      </a:lnTo>
                      <a:lnTo>
                        <a:pt x="157" y="236"/>
                      </a:lnTo>
                      <a:lnTo>
                        <a:pt x="144" y="238"/>
                      </a:lnTo>
                      <a:lnTo>
                        <a:pt x="131" y="238"/>
                      </a:lnTo>
                      <a:lnTo>
                        <a:pt x="120" y="238"/>
                      </a:lnTo>
                      <a:lnTo>
                        <a:pt x="106" y="236"/>
                      </a:lnTo>
                      <a:lnTo>
                        <a:pt x="95" y="232"/>
                      </a:lnTo>
                      <a:lnTo>
                        <a:pt x="82" y="228"/>
                      </a:lnTo>
                      <a:lnTo>
                        <a:pt x="72" y="222"/>
                      </a:lnTo>
                      <a:lnTo>
                        <a:pt x="61" y="217"/>
                      </a:lnTo>
                      <a:lnTo>
                        <a:pt x="51" y="209"/>
                      </a:lnTo>
                      <a:lnTo>
                        <a:pt x="42" y="201"/>
                      </a:lnTo>
                      <a:lnTo>
                        <a:pt x="34" y="192"/>
                      </a:lnTo>
                      <a:lnTo>
                        <a:pt x="27" y="183"/>
                      </a:lnTo>
                      <a:lnTo>
                        <a:pt x="21" y="173"/>
                      </a:lnTo>
                      <a:lnTo>
                        <a:pt x="15" y="162"/>
                      </a:lnTo>
                      <a:lnTo>
                        <a:pt x="11" y="150"/>
                      </a:lnTo>
                      <a:lnTo>
                        <a:pt x="8" y="137"/>
                      </a:lnTo>
                      <a:lnTo>
                        <a:pt x="6" y="126"/>
                      </a:lnTo>
                      <a:lnTo>
                        <a:pt x="6" y="112"/>
                      </a:lnTo>
                      <a:lnTo>
                        <a:pt x="6" y="95"/>
                      </a:lnTo>
                      <a:lnTo>
                        <a:pt x="9" y="80"/>
                      </a:lnTo>
                      <a:lnTo>
                        <a:pt x="8" y="80"/>
                      </a:lnTo>
                      <a:lnTo>
                        <a:pt x="6" y="80"/>
                      </a:lnTo>
                      <a:lnTo>
                        <a:pt x="2" y="95"/>
                      </a:lnTo>
                      <a:lnTo>
                        <a:pt x="0" y="112"/>
                      </a:lnTo>
                      <a:lnTo>
                        <a:pt x="2" y="126"/>
                      </a:lnTo>
                      <a:lnTo>
                        <a:pt x="4" y="139"/>
                      </a:lnTo>
                      <a:lnTo>
                        <a:pt x="6" y="150"/>
                      </a:lnTo>
                      <a:lnTo>
                        <a:pt x="11" y="164"/>
                      </a:lnTo>
                      <a:lnTo>
                        <a:pt x="17" y="175"/>
                      </a:lnTo>
                      <a:lnTo>
                        <a:pt x="23" y="184"/>
                      </a:lnTo>
                      <a:lnTo>
                        <a:pt x="30" y="196"/>
                      </a:lnTo>
                      <a:lnTo>
                        <a:pt x="40" y="205"/>
                      </a:lnTo>
                      <a:lnTo>
                        <a:pt x="47" y="213"/>
                      </a:lnTo>
                      <a:lnTo>
                        <a:pt x="59" y="220"/>
                      </a:lnTo>
                      <a:lnTo>
                        <a:pt x="68" y="228"/>
                      </a:lnTo>
                      <a:lnTo>
                        <a:pt x="80" y="232"/>
                      </a:lnTo>
                      <a:lnTo>
                        <a:pt x="93" y="238"/>
                      </a:lnTo>
                      <a:lnTo>
                        <a:pt x="104" y="239"/>
                      </a:lnTo>
                      <a:lnTo>
                        <a:pt x="118" y="243"/>
                      </a:lnTo>
                      <a:lnTo>
                        <a:pt x="131" y="243"/>
                      </a:lnTo>
                      <a:lnTo>
                        <a:pt x="144" y="243"/>
                      </a:lnTo>
                      <a:lnTo>
                        <a:pt x="157" y="239"/>
                      </a:lnTo>
                      <a:lnTo>
                        <a:pt x="171" y="238"/>
                      </a:lnTo>
                      <a:lnTo>
                        <a:pt x="182" y="232"/>
                      </a:lnTo>
                      <a:lnTo>
                        <a:pt x="193" y="228"/>
                      </a:lnTo>
                      <a:lnTo>
                        <a:pt x="205" y="220"/>
                      </a:lnTo>
                      <a:lnTo>
                        <a:pt x="214" y="213"/>
                      </a:lnTo>
                      <a:lnTo>
                        <a:pt x="224" y="205"/>
                      </a:lnTo>
                      <a:lnTo>
                        <a:pt x="233" y="196"/>
                      </a:lnTo>
                      <a:lnTo>
                        <a:pt x="241" y="184"/>
                      </a:lnTo>
                      <a:lnTo>
                        <a:pt x="247" y="175"/>
                      </a:lnTo>
                      <a:lnTo>
                        <a:pt x="252" y="164"/>
                      </a:lnTo>
                      <a:lnTo>
                        <a:pt x="256" y="150"/>
                      </a:lnTo>
                      <a:lnTo>
                        <a:pt x="260" y="139"/>
                      </a:lnTo>
                      <a:lnTo>
                        <a:pt x="262" y="126"/>
                      </a:lnTo>
                      <a:lnTo>
                        <a:pt x="262" y="112"/>
                      </a:lnTo>
                      <a:close/>
                    </a:path>
                  </a:pathLst>
                </a:custGeom>
                <a:solidFill>
                  <a:srgbClr val="E3E2EF"/>
                </a:solidFill>
                <a:ln w="9525">
                  <a:noFill/>
                  <a:round/>
                  <a:headEnd/>
                  <a:tailEnd/>
                </a:ln>
              </p:spPr>
              <p:txBody>
                <a:bodyPr/>
                <a:lstStyle/>
                <a:p>
                  <a:endParaRPr lang="en-US"/>
                </a:p>
              </p:txBody>
            </p:sp>
            <p:sp>
              <p:nvSpPr>
                <p:cNvPr id="22124" name="Freeform 703"/>
                <p:cNvSpPr>
                  <a:spLocks/>
                </p:cNvSpPr>
                <p:nvPr/>
              </p:nvSpPr>
              <p:spPr bwMode="auto">
                <a:xfrm>
                  <a:off x="1711" y="2162"/>
                  <a:ext cx="256" cy="239"/>
                </a:xfrm>
                <a:custGeom>
                  <a:avLst/>
                  <a:gdLst>
                    <a:gd name="T0" fmla="*/ 256 w 256"/>
                    <a:gd name="T1" fmla="*/ 93 h 239"/>
                    <a:gd name="T2" fmla="*/ 246 w 256"/>
                    <a:gd name="T3" fmla="*/ 61 h 239"/>
                    <a:gd name="T4" fmla="*/ 229 w 256"/>
                    <a:gd name="T5" fmla="*/ 33 h 239"/>
                    <a:gd name="T6" fmla="*/ 208 w 256"/>
                    <a:gd name="T7" fmla="*/ 10 h 239"/>
                    <a:gd name="T8" fmla="*/ 193 w 256"/>
                    <a:gd name="T9" fmla="*/ 2 h 239"/>
                    <a:gd name="T10" fmla="*/ 205 w 256"/>
                    <a:gd name="T11" fmla="*/ 12 h 239"/>
                    <a:gd name="T12" fmla="*/ 226 w 256"/>
                    <a:gd name="T13" fmla="*/ 35 h 239"/>
                    <a:gd name="T14" fmla="*/ 243 w 256"/>
                    <a:gd name="T15" fmla="*/ 63 h 239"/>
                    <a:gd name="T16" fmla="*/ 250 w 256"/>
                    <a:gd name="T17" fmla="*/ 93 h 239"/>
                    <a:gd name="T18" fmla="*/ 250 w 256"/>
                    <a:gd name="T19" fmla="*/ 124 h 239"/>
                    <a:gd name="T20" fmla="*/ 246 w 256"/>
                    <a:gd name="T21" fmla="*/ 146 h 239"/>
                    <a:gd name="T22" fmla="*/ 237 w 256"/>
                    <a:gd name="T23" fmla="*/ 169 h 239"/>
                    <a:gd name="T24" fmla="*/ 224 w 256"/>
                    <a:gd name="T25" fmla="*/ 188 h 239"/>
                    <a:gd name="T26" fmla="*/ 207 w 256"/>
                    <a:gd name="T27" fmla="*/ 205 h 239"/>
                    <a:gd name="T28" fmla="*/ 188 w 256"/>
                    <a:gd name="T29" fmla="*/ 218 h 239"/>
                    <a:gd name="T30" fmla="*/ 165 w 256"/>
                    <a:gd name="T31" fmla="*/ 228 h 239"/>
                    <a:gd name="T32" fmla="*/ 140 w 256"/>
                    <a:gd name="T33" fmla="*/ 234 h 239"/>
                    <a:gd name="T34" fmla="*/ 116 w 256"/>
                    <a:gd name="T35" fmla="*/ 234 h 239"/>
                    <a:gd name="T36" fmla="*/ 91 w 256"/>
                    <a:gd name="T37" fmla="*/ 228 h 239"/>
                    <a:gd name="T38" fmla="*/ 68 w 256"/>
                    <a:gd name="T39" fmla="*/ 218 h 239"/>
                    <a:gd name="T40" fmla="*/ 49 w 256"/>
                    <a:gd name="T41" fmla="*/ 205 h 239"/>
                    <a:gd name="T42" fmla="*/ 32 w 256"/>
                    <a:gd name="T43" fmla="*/ 188 h 239"/>
                    <a:gd name="T44" fmla="*/ 19 w 256"/>
                    <a:gd name="T45" fmla="*/ 169 h 239"/>
                    <a:gd name="T46" fmla="*/ 9 w 256"/>
                    <a:gd name="T47" fmla="*/ 146 h 239"/>
                    <a:gd name="T48" fmla="*/ 4 w 256"/>
                    <a:gd name="T49" fmla="*/ 124 h 239"/>
                    <a:gd name="T50" fmla="*/ 5 w 256"/>
                    <a:gd name="T51" fmla="*/ 93 h 239"/>
                    <a:gd name="T52" fmla="*/ 5 w 256"/>
                    <a:gd name="T53" fmla="*/ 78 h 239"/>
                    <a:gd name="T54" fmla="*/ 0 w 256"/>
                    <a:gd name="T55" fmla="*/ 93 h 239"/>
                    <a:gd name="T56" fmla="*/ 0 w 256"/>
                    <a:gd name="T57" fmla="*/ 124 h 239"/>
                    <a:gd name="T58" fmla="*/ 5 w 256"/>
                    <a:gd name="T59" fmla="*/ 148 h 239"/>
                    <a:gd name="T60" fmla="*/ 15 w 256"/>
                    <a:gd name="T61" fmla="*/ 171 h 239"/>
                    <a:gd name="T62" fmla="*/ 28 w 256"/>
                    <a:gd name="T63" fmla="*/ 192 h 239"/>
                    <a:gd name="T64" fmla="*/ 45 w 256"/>
                    <a:gd name="T65" fmla="*/ 209 h 239"/>
                    <a:gd name="T66" fmla="*/ 66 w 256"/>
                    <a:gd name="T67" fmla="*/ 222 h 239"/>
                    <a:gd name="T68" fmla="*/ 89 w 256"/>
                    <a:gd name="T69" fmla="*/ 234 h 239"/>
                    <a:gd name="T70" fmla="*/ 114 w 256"/>
                    <a:gd name="T71" fmla="*/ 237 h 239"/>
                    <a:gd name="T72" fmla="*/ 140 w 256"/>
                    <a:gd name="T73" fmla="*/ 237 h 239"/>
                    <a:gd name="T74" fmla="*/ 167 w 256"/>
                    <a:gd name="T75" fmla="*/ 234 h 239"/>
                    <a:gd name="T76" fmla="*/ 189 w 256"/>
                    <a:gd name="T77" fmla="*/ 222 h 239"/>
                    <a:gd name="T78" fmla="*/ 208 w 256"/>
                    <a:gd name="T79" fmla="*/ 209 h 239"/>
                    <a:gd name="T80" fmla="*/ 227 w 256"/>
                    <a:gd name="T81" fmla="*/ 192 h 239"/>
                    <a:gd name="T82" fmla="*/ 241 w 256"/>
                    <a:gd name="T83" fmla="*/ 171 h 239"/>
                    <a:gd name="T84" fmla="*/ 250 w 256"/>
                    <a:gd name="T85" fmla="*/ 148 h 239"/>
                    <a:gd name="T86" fmla="*/ 256 w 256"/>
                    <a:gd name="T87" fmla="*/ 124 h 2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6"/>
                    <a:gd name="T133" fmla="*/ 0 h 239"/>
                    <a:gd name="T134" fmla="*/ 256 w 256"/>
                    <a:gd name="T135" fmla="*/ 239 h 2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6" h="239">
                      <a:moveTo>
                        <a:pt x="256" y="110"/>
                      </a:moveTo>
                      <a:lnTo>
                        <a:pt x="256" y="93"/>
                      </a:lnTo>
                      <a:lnTo>
                        <a:pt x="252" y="76"/>
                      </a:lnTo>
                      <a:lnTo>
                        <a:pt x="246" y="61"/>
                      </a:lnTo>
                      <a:lnTo>
                        <a:pt x="239" y="46"/>
                      </a:lnTo>
                      <a:lnTo>
                        <a:pt x="229" y="33"/>
                      </a:lnTo>
                      <a:lnTo>
                        <a:pt x="220" y="21"/>
                      </a:lnTo>
                      <a:lnTo>
                        <a:pt x="208" y="10"/>
                      </a:lnTo>
                      <a:lnTo>
                        <a:pt x="195" y="0"/>
                      </a:lnTo>
                      <a:lnTo>
                        <a:pt x="193" y="2"/>
                      </a:lnTo>
                      <a:lnTo>
                        <a:pt x="191" y="4"/>
                      </a:lnTo>
                      <a:lnTo>
                        <a:pt x="205" y="12"/>
                      </a:lnTo>
                      <a:lnTo>
                        <a:pt x="216" y="23"/>
                      </a:lnTo>
                      <a:lnTo>
                        <a:pt x="226" y="35"/>
                      </a:lnTo>
                      <a:lnTo>
                        <a:pt x="235" y="48"/>
                      </a:lnTo>
                      <a:lnTo>
                        <a:pt x="243" y="63"/>
                      </a:lnTo>
                      <a:lnTo>
                        <a:pt x="246" y="78"/>
                      </a:lnTo>
                      <a:lnTo>
                        <a:pt x="250" y="93"/>
                      </a:lnTo>
                      <a:lnTo>
                        <a:pt x="252" y="110"/>
                      </a:lnTo>
                      <a:lnTo>
                        <a:pt x="250" y="124"/>
                      </a:lnTo>
                      <a:lnTo>
                        <a:pt x="248" y="135"/>
                      </a:lnTo>
                      <a:lnTo>
                        <a:pt x="246" y="146"/>
                      </a:lnTo>
                      <a:lnTo>
                        <a:pt x="243" y="158"/>
                      </a:lnTo>
                      <a:lnTo>
                        <a:pt x="237" y="169"/>
                      </a:lnTo>
                      <a:lnTo>
                        <a:pt x="231" y="179"/>
                      </a:lnTo>
                      <a:lnTo>
                        <a:pt x="224" y="188"/>
                      </a:lnTo>
                      <a:lnTo>
                        <a:pt x="216" y="198"/>
                      </a:lnTo>
                      <a:lnTo>
                        <a:pt x="207" y="205"/>
                      </a:lnTo>
                      <a:lnTo>
                        <a:pt x="197" y="213"/>
                      </a:lnTo>
                      <a:lnTo>
                        <a:pt x="188" y="218"/>
                      </a:lnTo>
                      <a:lnTo>
                        <a:pt x="176" y="224"/>
                      </a:lnTo>
                      <a:lnTo>
                        <a:pt x="165" y="228"/>
                      </a:lnTo>
                      <a:lnTo>
                        <a:pt x="153" y="232"/>
                      </a:lnTo>
                      <a:lnTo>
                        <a:pt x="140" y="234"/>
                      </a:lnTo>
                      <a:lnTo>
                        <a:pt x="127" y="234"/>
                      </a:lnTo>
                      <a:lnTo>
                        <a:pt x="116" y="234"/>
                      </a:lnTo>
                      <a:lnTo>
                        <a:pt x="102" y="232"/>
                      </a:lnTo>
                      <a:lnTo>
                        <a:pt x="91" y="228"/>
                      </a:lnTo>
                      <a:lnTo>
                        <a:pt x="79" y="224"/>
                      </a:lnTo>
                      <a:lnTo>
                        <a:pt x="68" y="218"/>
                      </a:lnTo>
                      <a:lnTo>
                        <a:pt x="59" y="213"/>
                      </a:lnTo>
                      <a:lnTo>
                        <a:pt x="49" y="205"/>
                      </a:lnTo>
                      <a:lnTo>
                        <a:pt x="40" y="198"/>
                      </a:lnTo>
                      <a:lnTo>
                        <a:pt x="32" y="188"/>
                      </a:lnTo>
                      <a:lnTo>
                        <a:pt x="24" y="179"/>
                      </a:lnTo>
                      <a:lnTo>
                        <a:pt x="19" y="169"/>
                      </a:lnTo>
                      <a:lnTo>
                        <a:pt x="13" y="158"/>
                      </a:lnTo>
                      <a:lnTo>
                        <a:pt x="9" y="146"/>
                      </a:lnTo>
                      <a:lnTo>
                        <a:pt x="5" y="135"/>
                      </a:lnTo>
                      <a:lnTo>
                        <a:pt x="4" y="124"/>
                      </a:lnTo>
                      <a:lnTo>
                        <a:pt x="4" y="110"/>
                      </a:lnTo>
                      <a:lnTo>
                        <a:pt x="5" y="93"/>
                      </a:lnTo>
                      <a:lnTo>
                        <a:pt x="7" y="76"/>
                      </a:lnTo>
                      <a:lnTo>
                        <a:pt x="5" y="78"/>
                      </a:lnTo>
                      <a:lnTo>
                        <a:pt x="4" y="78"/>
                      </a:lnTo>
                      <a:lnTo>
                        <a:pt x="0" y="93"/>
                      </a:lnTo>
                      <a:lnTo>
                        <a:pt x="0" y="110"/>
                      </a:lnTo>
                      <a:lnTo>
                        <a:pt x="0" y="124"/>
                      </a:lnTo>
                      <a:lnTo>
                        <a:pt x="2" y="137"/>
                      </a:lnTo>
                      <a:lnTo>
                        <a:pt x="5" y="148"/>
                      </a:lnTo>
                      <a:lnTo>
                        <a:pt x="9" y="160"/>
                      </a:lnTo>
                      <a:lnTo>
                        <a:pt x="15" y="171"/>
                      </a:lnTo>
                      <a:lnTo>
                        <a:pt x="21" y="182"/>
                      </a:lnTo>
                      <a:lnTo>
                        <a:pt x="28" y="192"/>
                      </a:lnTo>
                      <a:lnTo>
                        <a:pt x="36" y="201"/>
                      </a:lnTo>
                      <a:lnTo>
                        <a:pt x="45" y="209"/>
                      </a:lnTo>
                      <a:lnTo>
                        <a:pt x="55" y="217"/>
                      </a:lnTo>
                      <a:lnTo>
                        <a:pt x="66" y="222"/>
                      </a:lnTo>
                      <a:lnTo>
                        <a:pt x="78" y="228"/>
                      </a:lnTo>
                      <a:lnTo>
                        <a:pt x="89" y="234"/>
                      </a:lnTo>
                      <a:lnTo>
                        <a:pt x="102" y="236"/>
                      </a:lnTo>
                      <a:lnTo>
                        <a:pt x="114" y="237"/>
                      </a:lnTo>
                      <a:lnTo>
                        <a:pt x="127" y="239"/>
                      </a:lnTo>
                      <a:lnTo>
                        <a:pt x="140" y="237"/>
                      </a:lnTo>
                      <a:lnTo>
                        <a:pt x="153" y="236"/>
                      </a:lnTo>
                      <a:lnTo>
                        <a:pt x="167" y="234"/>
                      </a:lnTo>
                      <a:lnTo>
                        <a:pt x="178" y="228"/>
                      </a:lnTo>
                      <a:lnTo>
                        <a:pt x="189" y="222"/>
                      </a:lnTo>
                      <a:lnTo>
                        <a:pt x="199" y="217"/>
                      </a:lnTo>
                      <a:lnTo>
                        <a:pt x="208" y="209"/>
                      </a:lnTo>
                      <a:lnTo>
                        <a:pt x="218" y="201"/>
                      </a:lnTo>
                      <a:lnTo>
                        <a:pt x="227" y="192"/>
                      </a:lnTo>
                      <a:lnTo>
                        <a:pt x="235" y="182"/>
                      </a:lnTo>
                      <a:lnTo>
                        <a:pt x="241" y="171"/>
                      </a:lnTo>
                      <a:lnTo>
                        <a:pt x="246" y="160"/>
                      </a:lnTo>
                      <a:lnTo>
                        <a:pt x="250" y="148"/>
                      </a:lnTo>
                      <a:lnTo>
                        <a:pt x="254" y="137"/>
                      </a:lnTo>
                      <a:lnTo>
                        <a:pt x="256" y="124"/>
                      </a:lnTo>
                      <a:lnTo>
                        <a:pt x="256" y="110"/>
                      </a:lnTo>
                      <a:close/>
                    </a:path>
                  </a:pathLst>
                </a:custGeom>
                <a:solidFill>
                  <a:srgbClr val="E3E2EF"/>
                </a:solidFill>
                <a:ln w="9525">
                  <a:noFill/>
                  <a:round/>
                  <a:headEnd/>
                  <a:tailEnd/>
                </a:ln>
              </p:spPr>
              <p:txBody>
                <a:bodyPr/>
                <a:lstStyle/>
                <a:p>
                  <a:endParaRPr lang="en-US"/>
                </a:p>
              </p:txBody>
            </p:sp>
            <p:sp>
              <p:nvSpPr>
                <p:cNvPr id="22125" name="Freeform 704"/>
                <p:cNvSpPr>
                  <a:spLocks/>
                </p:cNvSpPr>
                <p:nvPr/>
              </p:nvSpPr>
              <p:spPr bwMode="auto">
                <a:xfrm>
                  <a:off x="1713" y="2164"/>
                  <a:ext cx="252" cy="234"/>
                </a:xfrm>
                <a:custGeom>
                  <a:avLst/>
                  <a:gdLst>
                    <a:gd name="T0" fmla="*/ 250 w 252"/>
                    <a:gd name="T1" fmla="*/ 91 h 234"/>
                    <a:gd name="T2" fmla="*/ 243 w 252"/>
                    <a:gd name="T3" fmla="*/ 59 h 234"/>
                    <a:gd name="T4" fmla="*/ 225 w 252"/>
                    <a:gd name="T5" fmla="*/ 33 h 234"/>
                    <a:gd name="T6" fmla="*/ 205 w 252"/>
                    <a:gd name="T7" fmla="*/ 10 h 234"/>
                    <a:gd name="T8" fmla="*/ 189 w 252"/>
                    <a:gd name="T9" fmla="*/ 2 h 234"/>
                    <a:gd name="T10" fmla="*/ 201 w 252"/>
                    <a:gd name="T11" fmla="*/ 12 h 234"/>
                    <a:gd name="T12" fmla="*/ 222 w 252"/>
                    <a:gd name="T13" fmla="*/ 34 h 234"/>
                    <a:gd name="T14" fmla="*/ 239 w 252"/>
                    <a:gd name="T15" fmla="*/ 61 h 234"/>
                    <a:gd name="T16" fmla="*/ 246 w 252"/>
                    <a:gd name="T17" fmla="*/ 91 h 234"/>
                    <a:gd name="T18" fmla="*/ 246 w 252"/>
                    <a:gd name="T19" fmla="*/ 120 h 234"/>
                    <a:gd name="T20" fmla="*/ 243 w 252"/>
                    <a:gd name="T21" fmla="*/ 144 h 234"/>
                    <a:gd name="T22" fmla="*/ 233 w 252"/>
                    <a:gd name="T23" fmla="*/ 165 h 234"/>
                    <a:gd name="T24" fmla="*/ 220 w 252"/>
                    <a:gd name="T25" fmla="*/ 186 h 234"/>
                    <a:gd name="T26" fmla="*/ 203 w 252"/>
                    <a:gd name="T27" fmla="*/ 201 h 234"/>
                    <a:gd name="T28" fmla="*/ 184 w 252"/>
                    <a:gd name="T29" fmla="*/ 215 h 234"/>
                    <a:gd name="T30" fmla="*/ 161 w 252"/>
                    <a:gd name="T31" fmla="*/ 224 h 234"/>
                    <a:gd name="T32" fmla="*/ 138 w 252"/>
                    <a:gd name="T33" fmla="*/ 230 h 234"/>
                    <a:gd name="T34" fmla="*/ 114 w 252"/>
                    <a:gd name="T35" fmla="*/ 230 h 234"/>
                    <a:gd name="T36" fmla="*/ 89 w 252"/>
                    <a:gd name="T37" fmla="*/ 224 h 234"/>
                    <a:gd name="T38" fmla="*/ 68 w 252"/>
                    <a:gd name="T39" fmla="*/ 215 h 234"/>
                    <a:gd name="T40" fmla="*/ 49 w 252"/>
                    <a:gd name="T41" fmla="*/ 201 h 234"/>
                    <a:gd name="T42" fmla="*/ 32 w 252"/>
                    <a:gd name="T43" fmla="*/ 186 h 234"/>
                    <a:gd name="T44" fmla="*/ 19 w 252"/>
                    <a:gd name="T45" fmla="*/ 165 h 234"/>
                    <a:gd name="T46" fmla="*/ 9 w 252"/>
                    <a:gd name="T47" fmla="*/ 144 h 234"/>
                    <a:gd name="T48" fmla="*/ 5 w 252"/>
                    <a:gd name="T49" fmla="*/ 120 h 234"/>
                    <a:gd name="T50" fmla="*/ 5 w 252"/>
                    <a:gd name="T51" fmla="*/ 91 h 234"/>
                    <a:gd name="T52" fmla="*/ 5 w 252"/>
                    <a:gd name="T53" fmla="*/ 74 h 234"/>
                    <a:gd name="T54" fmla="*/ 0 w 252"/>
                    <a:gd name="T55" fmla="*/ 91 h 234"/>
                    <a:gd name="T56" fmla="*/ 0 w 252"/>
                    <a:gd name="T57" fmla="*/ 122 h 234"/>
                    <a:gd name="T58" fmla="*/ 5 w 252"/>
                    <a:gd name="T59" fmla="*/ 146 h 234"/>
                    <a:gd name="T60" fmla="*/ 15 w 252"/>
                    <a:gd name="T61" fmla="*/ 169 h 234"/>
                    <a:gd name="T62" fmla="*/ 28 w 252"/>
                    <a:gd name="T63" fmla="*/ 188 h 234"/>
                    <a:gd name="T64" fmla="*/ 45 w 252"/>
                    <a:gd name="T65" fmla="*/ 205 h 234"/>
                    <a:gd name="T66" fmla="*/ 66 w 252"/>
                    <a:gd name="T67" fmla="*/ 218 h 234"/>
                    <a:gd name="T68" fmla="*/ 89 w 252"/>
                    <a:gd name="T69" fmla="*/ 228 h 234"/>
                    <a:gd name="T70" fmla="*/ 114 w 252"/>
                    <a:gd name="T71" fmla="*/ 234 h 234"/>
                    <a:gd name="T72" fmla="*/ 138 w 252"/>
                    <a:gd name="T73" fmla="*/ 234 h 234"/>
                    <a:gd name="T74" fmla="*/ 163 w 252"/>
                    <a:gd name="T75" fmla="*/ 228 h 234"/>
                    <a:gd name="T76" fmla="*/ 186 w 252"/>
                    <a:gd name="T77" fmla="*/ 218 h 234"/>
                    <a:gd name="T78" fmla="*/ 206 w 252"/>
                    <a:gd name="T79" fmla="*/ 205 h 234"/>
                    <a:gd name="T80" fmla="*/ 224 w 252"/>
                    <a:gd name="T81" fmla="*/ 188 h 234"/>
                    <a:gd name="T82" fmla="*/ 237 w 252"/>
                    <a:gd name="T83" fmla="*/ 169 h 234"/>
                    <a:gd name="T84" fmla="*/ 246 w 252"/>
                    <a:gd name="T85" fmla="*/ 146 h 234"/>
                    <a:gd name="T86" fmla="*/ 252 w 252"/>
                    <a:gd name="T87" fmla="*/ 122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2"/>
                    <a:gd name="T133" fmla="*/ 0 h 234"/>
                    <a:gd name="T134" fmla="*/ 252 w 252"/>
                    <a:gd name="T135" fmla="*/ 234 h 2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2" h="234">
                      <a:moveTo>
                        <a:pt x="252" y="108"/>
                      </a:moveTo>
                      <a:lnTo>
                        <a:pt x="250" y="91"/>
                      </a:lnTo>
                      <a:lnTo>
                        <a:pt x="248" y="74"/>
                      </a:lnTo>
                      <a:lnTo>
                        <a:pt x="243" y="59"/>
                      </a:lnTo>
                      <a:lnTo>
                        <a:pt x="235" y="46"/>
                      </a:lnTo>
                      <a:lnTo>
                        <a:pt x="225" y="33"/>
                      </a:lnTo>
                      <a:lnTo>
                        <a:pt x="216" y="19"/>
                      </a:lnTo>
                      <a:lnTo>
                        <a:pt x="205" y="10"/>
                      </a:lnTo>
                      <a:lnTo>
                        <a:pt x="191" y="0"/>
                      </a:lnTo>
                      <a:lnTo>
                        <a:pt x="189" y="2"/>
                      </a:lnTo>
                      <a:lnTo>
                        <a:pt x="187" y="4"/>
                      </a:lnTo>
                      <a:lnTo>
                        <a:pt x="201" y="12"/>
                      </a:lnTo>
                      <a:lnTo>
                        <a:pt x="212" y="23"/>
                      </a:lnTo>
                      <a:lnTo>
                        <a:pt x="222" y="34"/>
                      </a:lnTo>
                      <a:lnTo>
                        <a:pt x="231" y="48"/>
                      </a:lnTo>
                      <a:lnTo>
                        <a:pt x="239" y="61"/>
                      </a:lnTo>
                      <a:lnTo>
                        <a:pt x="243" y="76"/>
                      </a:lnTo>
                      <a:lnTo>
                        <a:pt x="246" y="91"/>
                      </a:lnTo>
                      <a:lnTo>
                        <a:pt x="248" y="108"/>
                      </a:lnTo>
                      <a:lnTo>
                        <a:pt x="246" y="120"/>
                      </a:lnTo>
                      <a:lnTo>
                        <a:pt x="244" y="133"/>
                      </a:lnTo>
                      <a:lnTo>
                        <a:pt x="243" y="144"/>
                      </a:lnTo>
                      <a:lnTo>
                        <a:pt x="237" y="156"/>
                      </a:lnTo>
                      <a:lnTo>
                        <a:pt x="233" y="165"/>
                      </a:lnTo>
                      <a:lnTo>
                        <a:pt x="227" y="177"/>
                      </a:lnTo>
                      <a:lnTo>
                        <a:pt x="220" y="186"/>
                      </a:lnTo>
                      <a:lnTo>
                        <a:pt x="212" y="194"/>
                      </a:lnTo>
                      <a:lnTo>
                        <a:pt x="203" y="201"/>
                      </a:lnTo>
                      <a:lnTo>
                        <a:pt x="193" y="209"/>
                      </a:lnTo>
                      <a:lnTo>
                        <a:pt x="184" y="215"/>
                      </a:lnTo>
                      <a:lnTo>
                        <a:pt x="172" y="220"/>
                      </a:lnTo>
                      <a:lnTo>
                        <a:pt x="161" y="224"/>
                      </a:lnTo>
                      <a:lnTo>
                        <a:pt x="150" y="228"/>
                      </a:lnTo>
                      <a:lnTo>
                        <a:pt x="138" y="230"/>
                      </a:lnTo>
                      <a:lnTo>
                        <a:pt x="125" y="230"/>
                      </a:lnTo>
                      <a:lnTo>
                        <a:pt x="114" y="230"/>
                      </a:lnTo>
                      <a:lnTo>
                        <a:pt x="100" y="228"/>
                      </a:lnTo>
                      <a:lnTo>
                        <a:pt x="89" y="224"/>
                      </a:lnTo>
                      <a:lnTo>
                        <a:pt x="77" y="220"/>
                      </a:lnTo>
                      <a:lnTo>
                        <a:pt x="68" y="215"/>
                      </a:lnTo>
                      <a:lnTo>
                        <a:pt x="57" y="209"/>
                      </a:lnTo>
                      <a:lnTo>
                        <a:pt x="49" y="201"/>
                      </a:lnTo>
                      <a:lnTo>
                        <a:pt x="40" y="194"/>
                      </a:lnTo>
                      <a:lnTo>
                        <a:pt x="32" y="186"/>
                      </a:lnTo>
                      <a:lnTo>
                        <a:pt x="24" y="177"/>
                      </a:lnTo>
                      <a:lnTo>
                        <a:pt x="19" y="165"/>
                      </a:lnTo>
                      <a:lnTo>
                        <a:pt x="13" y="156"/>
                      </a:lnTo>
                      <a:lnTo>
                        <a:pt x="9" y="144"/>
                      </a:lnTo>
                      <a:lnTo>
                        <a:pt x="5" y="133"/>
                      </a:lnTo>
                      <a:lnTo>
                        <a:pt x="5" y="120"/>
                      </a:lnTo>
                      <a:lnTo>
                        <a:pt x="3" y="108"/>
                      </a:lnTo>
                      <a:lnTo>
                        <a:pt x="5" y="91"/>
                      </a:lnTo>
                      <a:lnTo>
                        <a:pt x="9" y="74"/>
                      </a:lnTo>
                      <a:lnTo>
                        <a:pt x="5" y="74"/>
                      </a:lnTo>
                      <a:lnTo>
                        <a:pt x="3" y="76"/>
                      </a:lnTo>
                      <a:lnTo>
                        <a:pt x="0" y="91"/>
                      </a:lnTo>
                      <a:lnTo>
                        <a:pt x="0" y="108"/>
                      </a:lnTo>
                      <a:lnTo>
                        <a:pt x="0" y="122"/>
                      </a:lnTo>
                      <a:lnTo>
                        <a:pt x="2" y="133"/>
                      </a:lnTo>
                      <a:lnTo>
                        <a:pt x="5" y="146"/>
                      </a:lnTo>
                      <a:lnTo>
                        <a:pt x="9" y="158"/>
                      </a:lnTo>
                      <a:lnTo>
                        <a:pt x="15" y="169"/>
                      </a:lnTo>
                      <a:lnTo>
                        <a:pt x="21" y="179"/>
                      </a:lnTo>
                      <a:lnTo>
                        <a:pt x="28" y="188"/>
                      </a:lnTo>
                      <a:lnTo>
                        <a:pt x="36" y="197"/>
                      </a:lnTo>
                      <a:lnTo>
                        <a:pt x="45" y="205"/>
                      </a:lnTo>
                      <a:lnTo>
                        <a:pt x="55" y="213"/>
                      </a:lnTo>
                      <a:lnTo>
                        <a:pt x="66" y="218"/>
                      </a:lnTo>
                      <a:lnTo>
                        <a:pt x="76" y="224"/>
                      </a:lnTo>
                      <a:lnTo>
                        <a:pt x="89" y="228"/>
                      </a:lnTo>
                      <a:lnTo>
                        <a:pt x="100" y="232"/>
                      </a:lnTo>
                      <a:lnTo>
                        <a:pt x="114" y="234"/>
                      </a:lnTo>
                      <a:lnTo>
                        <a:pt x="125" y="234"/>
                      </a:lnTo>
                      <a:lnTo>
                        <a:pt x="138" y="234"/>
                      </a:lnTo>
                      <a:lnTo>
                        <a:pt x="151" y="232"/>
                      </a:lnTo>
                      <a:lnTo>
                        <a:pt x="163" y="228"/>
                      </a:lnTo>
                      <a:lnTo>
                        <a:pt x="174" y="224"/>
                      </a:lnTo>
                      <a:lnTo>
                        <a:pt x="186" y="218"/>
                      </a:lnTo>
                      <a:lnTo>
                        <a:pt x="197" y="213"/>
                      </a:lnTo>
                      <a:lnTo>
                        <a:pt x="206" y="205"/>
                      </a:lnTo>
                      <a:lnTo>
                        <a:pt x="214" y="197"/>
                      </a:lnTo>
                      <a:lnTo>
                        <a:pt x="224" y="188"/>
                      </a:lnTo>
                      <a:lnTo>
                        <a:pt x="231" y="179"/>
                      </a:lnTo>
                      <a:lnTo>
                        <a:pt x="237" y="169"/>
                      </a:lnTo>
                      <a:lnTo>
                        <a:pt x="243" y="158"/>
                      </a:lnTo>
                      <a:lnTo>
                        <a:pt x="246" y="146"/>
                      </a:lnTo>
                      <a:lnTo>
                        <a:pt x="250" y="133"/>
                      </a:lnTo>
                      <a:lnTo>
                        <a:pt x="252" y="122"/>
                      </a:lnTo>
                      <a:lnTo>
                        <a:pt x="252" y="108"/>
                      </a:lnTo>
                      <a:close/>
                    </a:path>
                  </a:pathLst>
                </a:custGeom>
                <a:solidFill>
                  <a:srgbClr val="E3E3F0"/>
                </a:solidFill>
                <a:ln w="9525">
                  <a:noFill/>
                  <a:round/>
                  <a:headEnd/>
                  <a:tailEnd/>
                </a:ln>
              </p:spPr>
              <p:txBody>
                <a:bodyPr/>
                <a:lstStyle/>
                <a:p>
                  <a:endParaRPr lang="en-US"/>
                </a:p>
              </p:txBody>
            </p:sp>
            <p:sp>
              <p:nvSpPr>
                <p:cNvPr id="22126" name="Freeform 705"/>
                <p:cNvSpPr>
                  <a:spLocks/>
                </p:cNvSpPr>
                <p:nvPr/>
              </p:nvSpPr>
              <p:spPr bwMode="auto">
                <a:xfrm>
                  <a:off x="1715" y="2166"/>
                  <a:ext cx="248" cy="230"/>
                </a:xfrm>
                <a:custGeom>
                  <a:avLst/>
                  <a:gdLst>
                    <a:gd name="T0" fmla="*/ 246 w 248"/>
                    <a:gd name="T1" fmla="*/ 89 h 230"/>
                    <a:gd name="T2" fmla="*/ 239 w 248"/>
                    <a:gd name="T3" fmla="*/ 59 h 230"/>
                    <a:gd name="T4" fmla="*/ 222 w 248"/>
                    <a:gd name="T5" fmla="*/ 31 h 230"/>
                    <a:gd name="T6" fmla="*/ 201 w 248"/>
                    <a:gd name="T7" fmla="*/ 8 h 230"/>
                    <a:gd name="T8" fmla="*/ 185 w 248"/>
                    <a:gd name="T9" fmla="*/ 2 h 230"/>
                    <a:gd name="T10" fmla="*/ 197 w 248"/>
                    <a:gd name="T11" fmla="*/ 12 h 230"/>
                    <a:gd name="T12" fmla="*/ 218 w 248"/>
                    <a:gd name="T13" fmla="*/ 32 h 230"/>
                    <a:gd name="T14" fmla="*/ 233 w 248"/>
                    <a:gd name="T15" fmla="*/ 59 h 230"/>
                    <a:gd name="T16" fmla="*/ 242 w 248"/>
                    <a:gd name="T17" fmla="*/ 89 h 230"/>
                    <a:gd name="T18" fmla="*/ 242 w 248"/>
                    <a:gd name="T19" fmla="*/ 118 h 230"/>
                    <a:gd name="T20" fmla="*/ 237 w 248"/>
                    <a:gd name="T21" fmla="*/ 142 h 230"/>
                    <a:gd name="T22" fmla="*/ 229 w 248"/>
                    <a:gd name="T23" fmla="*/ 163 h 230"/>
                    <a:gd name="T24" fmla="*/ 216 w 248"/>
                    <a:gd name="T25" fmla="*/ 182 h 230"/>
                    <a:gd name="T26" fmla="*/ 199 w 248"/>
                    <a:gd name="T27" fmla="*/ 197 h 230"/>
                    <a:gd name="T28" fmla="*/ 180 w 248"/>
                    <a:gd name="T29" fmla="*/ 211 h 230"/>
                    <a:gd name="T30" fmla="*/ 159 w 248"/>
                    <a:gd name="T31" fmla="*/ 220 h 230"/>
                    <a:gd name="T32" fmla="*/ 136 w 248"/>
                    <a:gd name="T33" fmla="*/ 226 h 230"/>
                    <a:gd name="T34" fmla="*/ 112 w 248"/>
                    <a:gd name="T35" fmla="*/ 226 h 230"/>
                    <a:gd name="T36" fmla="*/ 89 w 248"/>
                    <a:gd name="T37" fmla="*/ 220 h 230"/>
                    <a:gd name="T38" fmla="*/ 66 w 248"/>
                    <a:gd name="T39" fmla="*/ 211 h 230"/>
                    <a:gd name="T40" fmla="*/ 47 w 248"/>
                    <a:gd name="T41" fmla="*/ 197 h 230"/>
                    <a:gd name="T42" fmla="*/ 32 w 248"/>
                    <a:gd name="T43" fmla="*/ 182 h 230"/>
                    <a:gd name="T44" fmla="*/ 19 w 248"/>
                    <a:gd name="T45" fmla="*/ 163 h 230"/>
                    <a:gd name="T46" fmla="*/ 9 w 248"/>
                    <a:gd name="T47" fmla="*/ 142 h 230"/>
                    <a:gd name="T48" fmla="*/ 5 w 248"/>
                    <a:gd name="T49" fmla="*/ 118 h 230"/>
                    <a:gd name="T50" fmla="*/ 5 w 248"/>
                    <a:gd name="T51" fmla="*/ 89 h 230"/>
                    <a:gd name="T52" fmla="*/ 7 w 248"/>
                    <a:gd name="T53" fmla="*/ 72 h 230"/>
                    <a:gd name="T54" fmla="*/ 1 w 248"/>
                    <a:gd name="T55" fmla="*/ 89 h 230"/>
                    <a:gd name="T56" fmla="*/ 0 w 248"/>
                    <a:gd name="T57" fmla="*/ 120 h 230"/>
                    <a:gd name="T58" fmla="*/ 5 w 248"/>
                    <a:gd name="T59" fmla="*/ 142 h 230"/>
                    <a:gd name="T60" fmla="*/ 15 w 248"/>
                    <a:gd name="T61" fmla="*/ 165 h 230"/>
                    <a:gd name="T62" fmla="*/ 28 w 248"/>
                    <a:gd name="T63" fmla="*/ 184 h 230"/>
                    <a:gd name="T64" fmla="*/ 45 w 248"/>
                    <a:gd name="T65" fmla="*/ 201 h 230"/>
                    <a:gd name="T66" fmla="*/ 64 w 248"/>
                    <a:gd name="T67" fmla="*/ 214 h 230"/>
                    <a:gd name="T68" fmla="*/ 87 w 248"/>
                    <a:gd name="T69" fmla="*/ 224 h 230"/>
                    <a:gd name="T70" fmla="*/ 112 w 248"/>
                    <a:gd name="T71" fmla="*/ 230 h 230"/>
                    <a:gd name="T72" fmla="*/ 136 w 248"/>
                    <a:gd name="T73" fmla="*/ 230 h 230"/>
                    <a:gd name="T74" fmla="*/ 161 w 248"/>
                    <a:gd name="T75" fmla="*/ 224 h 230"/>
                    <a:gd name="T76" fmla="*/ 184 w 248"/>
                    <a:gd name="T77" fmla="*/ 214 h 230"/>
                    <a:gd name="T78" fmla="*/ 203 w 248"/>
                    <a:gd name="T79" fmla="*/ 201 h 230"/>
                    <a:gd name="T80" fmla="*/ 220 w 248"/>
                    <a:gd name="T81" fmla="*/ 184 h 230"/>
                    <a:gd name="T82" fmla="*/ 233 w 248"/>
                    <a:gd name="T83" fmla="*/ 165 h 230"/>
                    <a:gd name="T84" fmla="*/ 242 w 248"/>
                    <a:gd name="T85" fmla="*/ 142 h 230"/>
                    <a:gd name="T86" fmla="*/ 246 w 248"/>
                    <a:gd name="T87" fmla="*/ 120 h 2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8"/>
                    <a:gd name="T133" fmla="*/ 0 h 230"/>
                    <a:gd name="T134" fmla="*/ 248 w 248"/>
                    <a:gd name="T135" fmla="*/ 230 h 2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8" h="230">
                      <a:moveTo>
                        <a:pt x="248" y="106"/>
                      </a:moveTo>
                      <a:lnTo>
                        <a:pt x="246" y="89"/>
                      </a:lnTo>
                      <a:lnTo>
                        <a:pt x="242" y="74"/>
                      </a:lnTo>
                      <a:lnTo>
                        <a:pt x="239" y="59"/>
                      </a:lnTo>
                      <a:lnTo>
                        <a:pt x="231" y="44"/>
                      </a:lnTo>
                      <a:lnTo>
                        <a:pt x="222" y="31"/>
                      </a:lnTo>
                      <a:lnTo>
                        <a:pt x="212" y="19"/>
                      </a:lnTo>
                      <a:lnTo>
                        <a:pt x="201" y="8"/>
                      </a:lnTo>
                      <a:lnTo>
                        <a:pt x="187" y="0"/>
                      </a:lnTo>
                      <a:lnTo>
                        <a:pt x="185" y="2"/>
                      </a:lnTo>
                      <a:lnTo>
                        <a:pt x="184" y="2"/>
                      </a:lnTo>
                      <a:lnTo>
                        <a:pt x="197" y="12"/>
                      </a:lnTo>
                      <a:lnTo>
                        <a:pt x="208" y="21"/>
                      </a:lnTo>
                      <a:lnTo>
                        <a:pt x="218" y="32"/>
                      </a:lnTo>
                      <a:lnTo>
                        <a:pt x="227" y="46"/>
                      </a:lnTo>
                      <a:lnTo>
                        <a:pt x="233" y="59"/>
                      </a:lnTo>
                      <a:lnTo>
                        <a:pt x="239" y="74"/>
                      </a:lnTo>
                      <a:lnTo>
                        <a:pt x="242" y="89"/>
                      </a:lnTo>
                      <a:lnTo>
                        <a:pt x="242" y="106"/>
                      </a:lnTo>
                      <a:lnTo>
                        <a:pt x="242" y="118"/>
                      </a:lnTo>
                      <a:lnTo>
                        <a:pt x="241" y="131"/>
                      </a:lnTo>
                      <a:lnTo>
                        <a:pt x="237" y="142"/>
                      </a:lnTo>
                      <a:lnTo>
                        <a:pt x="233" y="152"/>
                      </a:lnTo>
                      <a:lnTo>
                        <a:pt x="229" y="163"/>
                      </a:lnTo>
                      <a:lnTo>
                        <a:pt x="223" y="173"/>
                      </a:lnTo>
                      <a:lnTo>
                        <a:pt x="216" y="182"/>
                      </a:lnTo>
                      <a:lnTo>
                        <a:pt x="208" y="190"/>
                      </a:lnTo>
                      <a:lnTo>
                        <a:pt x="199" y="197"/>
                      </a:lnTo>
                      <a:lnTo>
                        <a:pt x="191" y="205"/>
                      </a:lnTo>
                      <a:lnTo>
                        <a:pt x="180" y="211"/>
                      </a:lnTo>
                      <a:lnTo>
                        <a:pt x="170" y="216"/>
                      </a:lnTo>
                      <a:lnTo>
                        <a:pt x="159" y="220"/>
                      </a:lnTo>
                      <a:lnTo>
                        <a:pt x="148" y="224"/>
                      </a:lnTo>
                      <a:lnTo>
                        <a:pt x="136" y="226"/>
                      </a:lnTo>
                      <a:lnTo>
                        <a:pt x="123" y="226"/>
                      </a:lnTo>
                      <a:lnTo>
                        <a:pt x="112" y="226"/>
                      </a:lnTo>
                      <a:lnTo>
                        <a:pt x="100" y="224"/>
                      </a:lnTo>
                      <a:lnTo>
                        <a:pt x="89" y="220"/>
                      </a:lnTo>
                      <a:lnTo>
                        <a:pt x="77" y="216"/>
                      </a:lnTo>
                      <a:lnTo>
                        <a:pt x="66" y="211"/>
                      </a:lnTo>
                      <a:lnTo>
                        <a:pt x="56" y="205"/>
                      </a:lnTo>
                      <a:lnTo>
                        <a:pt x="47" y="197"/>
                      </a:lnTo>
                      <a:lnTo>
                        <a:pt x="39" y="190"/>
                      </a:lnTo>
                      <a:lnTo>
                        <a:pt x="32" y="182"/>
                      </a:lnTo>
                      <a:lnTo>
                        <a:pt x="24" y="173"/>
                      </a:lnTo>
                      <a:lnTo>
                        <a:pt x="19" y="163"/>
                      </a:lnTo>
                      <a:lnTo>
                        <a:pt x="13" y="152"/>
                      </a:lnTo>
                      <a:lnTo>
                        <a:pt x="9" y="142"/>
                      </a:lnTo>
                      <a:lnTo>
                        <a:pt x="7" y="131"/>
                      </a:lnTo>
                      <a:lnTo>
                        <a:pt x="5" y="118"/>
                      </a:lnTo>
                      <a:lnTo>
                        <a:pt x="3" y="106"/>
                      </a:lnTo>
                      <a:lnTo>
                        <a:pt x="5" y="89"/>
                      </a:lnTo>
                      <a:lnTo>
                        <a:pt x="9" y="72"/>
                      </a:lnTo>
                      <a:lnTo>
                        <a:pt x="7" y="72"/>
                      </a:lnTo>
                      <a:lnTo>
                        <a:pt x="3" y="72"/>
                      </a:lnTo>
                      <a:lnTo>
                        <a:pt x="1" y="89"/>
                      </a:lnTo>
                      <a:lnTo>
                        <a:pt x="0" y="106"/>
                      </a:lnTo>
                      <a:lnTo>
                        <a:pt x="0" y="120"/>
                      </a:lnTo>
                      <a:lnTo>
                        <a:pt x="1" y="131"/>
                      </a:lnTo>
                      <a:lnTo>
                        <a:pt x="5" y="142"/>
                      </a:lnTo>
                      <a:lnTo>
                        <a:pt x="9" y="154"/>
                      </a:lnTo>
                      <a:lnTo>
                        <a:pt x="15" y="165"/>
                      </a:lnTo>
                      <a:lnTo>
                        <a:pt x="20" y="175"/>
                      </a:lnTo>
                      <a:lnTo>
                        <a:pt x="28" y="184"/>
                      </a:lnTo>
                      <a:lnTo>
                        <a:pt x="36" y="194"/>
                      </a:lnTo>
                      <a:lnTo>
                        <a:pt x="45" y="201"/>
                      </a:lnTo>
                      <a:lnTo>
                        <a:pt x="55" y="209"/>
                      </a:lnTo>
                      <a:lnTo>
                        <a:pt x="64" y="214"/>
                      </a:lnTo>
                      <a:lnTo>
                        <a:pt x="75" y="220"/>
                      </a:lnTo>
                      <a:lnTo>
                        <a:pt x="87" y="224"/>
                      </a:lnTo>
                      <a:lnTo>
                        <a:pt x="98" y="228"/>
                      </a:lnTo>
                      <a:lnTo>
                        <a:pt x="112" y="230"/>
                      </a:lnTo>
                      <a:lnTo>
                        <a:pt x="123" y="230"/>
                      </a:lnTo>
                      <a:lnTo>
                        <a:pt x="136" y="230"/>
                      </a:lnTo>
                      <a:lnTo>
                        <a:pt x="149" y="228"/>
                      </a:lnTo>
                      <a:lnTo>
                        <a:pt x="161" y="224"/>
                      </a:lnTo>
                      <a:lnTo>
                        <a:pt x="172" y="220"/>
                      </a:lnTo>
                      <a:lnTo>
                        <a:pt x="184" y="214"/>
                      </a:lnTo>
                      <a:lnTo>
                        <a:pt x="193" y="209"/>
                      </a:lnTo>
                      <a:lnTo>
                        <a:pt x="203" y="201"/>
                      </a:lnTo>
                      <a:lnTo>
                        <a:pt x="212" y="194"/>
                      </a:lnTo>
                      <a:lnTo>
                        <a:pt x="220" y="184"/>
                      </a:lnTo>
                      <a:lnTo>
                        <a:pt x="227" y="175"/>
                      </a:lnTo>
                      <a:lnTo>
                        <a:pt x="233" y="165"/>
                      </a:lnTo>
                      <a:lnTo>
                        <a:pt x="239" y="154"/>
                      </a:lnTo>
                      <a:lnTo>
                        <a:pt x="242" y="142"/>
                      </a:lnTo>
                      <a:lnTo>
                        <a:pt x="244" y="131"/>
                      </a:lnTo>
                      <a:lnTo>
                        <a:pt x="246" y="120"/>
                      </a:lnTo>
                      <a:lnTo>
                        <a:pt x="248" y="106"/>
                      </a:lnTo>
                      <a:close/>
                    </a:path>
                  </a:pathLst>
                </a:custGeom>
                <a:solidFill>
                  <a:srgbClr val="E4E4F0"/>
                </a:solidFill>
                <a:ln w="9525">
                  <a:noFill/>
                  <a:round/>
                  <a:headEnd/>
                  <a:tailEnd/>
                </a:ln>
              </p:spPr>
              <p:txBody>
                <a:bodyPr/>
                <a:lstStyle/>
                <a:p>
                  <a:endParaRPr lang="en-US"/>
                </a:p>
              </p:txBody>
            </p:sp>
            <p:sp>
              <p:nvSpPr>
                <p:cNvPr id="22127" name="Freeform 706"/>
                <p:cNvSpPr>
                  <a:spLocks/>
                </p:cNvSpPr>
                <p:nvPr/>
              </p:nvSpPr>
              <p:spPr bwMode="auto">
                <a:xfrm>
                  <a:off x="1716" y="2168"/>
                  <a:ext cx="245" cy="226"/>
                </a:xfrm>
                <a:custGeom>
                  <a:avLst/>
                  <a:gdLst>
                    <a:gd name="T0" fmla="*/ 243 w 245"/>
                    <a:gd name="T1" fmla="*/ 87 h 226"/>
                    <a:gd name="T2" fmla="*/ 236 w 245"/>
                    <a:gd name="T3" fmla="*/ 57 h 226"/>
                    <a:gd name="T4" fmla="*/ 219 w 245"/>
                    <a:gd name="T5" fmla="*/ 30 h 226"/>
                    <a:gd name="T6" fmla="*/ 198 w 245"/>
                    <a:gd name="T7" fmla="*/ 8 h 226"/>
                    <a:gd name="T8" fmla="*/ 183 w 245"/>
                    <a:gd name="T9" fmla="*/ 0 h 226"/>
                    <a:gd name="T10" fmla="*/ 194 w 245"/>
                    <a:gd name="T11" fmla="*/ 11 h 226"/>
                    <a:gd name="T12" fmla="*/ 215 w 245"/>
                    <a:gd name="T13" fmla="*/ 32 h 226"/>
                    <a:gd name="T14" fmla="*/ 230 w 245"/>
                    <a:gd name="T15" fmla="*/ 59 h 226"/>
                    <a:gd name="T16" fmla="*/ 240 w 245"/>
                    <a:gd name="T17" fmla="*/ 87 h 226"/>
                    <a:gd name="T18" fmla="*/ 240 w 245"/>
                    <a:gd name="T19" fmla="*/ 116 h 226"/>
                    <a:gd name="T20" fmla="*/ 234 w 245"/>
                    <a:gd name="T21" fmla="*/ 138 h 226"/>
                    <a:gd name="T22" fmla="*/ 226 w 245"/>
                    <a:gd name="T23" fmla="*/ 159 h 226"/>
                    <a:gd name="T24" fmla="*/ 213 w 245"/>
                    <a:gd name="T25" fmla="*/ 178 h 226"/>
                    <a:gd name="T26" fmla="*/ 198 w 245"/>
                    <a:gd name="T27" fmla="*/ 195 h 226"/>
                    <a:gd name="T28" fmla="*/ 179 w 245"/>
                    <a:gd name="T29" fmla="*/ 207 h 226"/>
                    <a:gd name="T30" fmla="*/ 158 w 245"/>
                    <a:gd name="T31" fmla="*/ 216 h 226"/>
                    <a:gd name="T32" fmla="*/ 135 w 245"/>
                    <a:gd name="T33" fmla="*/ 220 h 226"/>
                    <a:gd name="T34" fmla="*/ 111 w 245"/>
                    <a:gd name="T35" fmla="*/ 220 h 226"/>
                    <a:gd name="T36" fmla="*/ 88 w 245"/>
                    <a:gd name="T37" fmla="*/ 216 h 226"/>
                    <a:gd name="T38" fmla="*/ 67 w 245"/>
                    <a:gd name="T39" fmla="*/ 207 h 226"/>
                    <a:gd name="T40" fmla="*/ 48 w 245"/>
                    <a:gd name="T41" fmla="*/ 195 h 226"/>
                    <a:gd name="T42" fmla="*/ 33 w 245"/>
                    <a:gd name="T43" fmla="*/ 178 h 226"/>
                    <a:gd name="T44" fmla="*/ 19 w 245"/>
                    <a:gd name="T45" fmla="*/ 159 h 226"/>
                    <a:gd name="T46" fmla="*/ 10 w 245"/>
                    <a:gd name="T47" fmla="*/ 138 h 226"/>
                    <a:gd name="T48" fmla="*/ 6 w 245"/>
                    <a:gd name="T49" fmla="*/ 116 h 226"/>
                    <a:gd name="T50" fmla="*/ 6 w 245"/>
                    <a:gd name="T51" fmla="*/ 87 h 226"/>
                    <a:gd name="T52" fmla="*/ 8 w 245"/>
                    <a:gd name="T53" fmla="*/ 70 h 226"/>
                    <a:gd name="T54" fmla="*/ 2 w 245"/>
                    <a:gd name="T55" fmla="*/ 87 h 226"/>
                    <a:gd name="T56" fmla="*/ 2 w 245"/>
                    <a:gd name="T57" fmla="*/ 116 h 226"/>
                    <a:gd name="T58" fmla="*/ 6 w 245"/>
                    <a:gd name="T59" fmla="*/ 140 h 226"/>
                    <a:gd name="T60" fmla="*/ 16 w 245"/>
                    <a:gd name="T61" fmla="*/ 161 h 226"/>
                    <a:gd name="T62" fmla="*/ 29 w 245"/>
                    <a:gd name="T63" fmla="*/ 182 h 226"/>
                    <a:gd name="T64" fmla="*/ 46 w 245"/>
                    <a:gd name="T65" fmla="*/ 197 h 226"/>
                    <a:gd name="T66" fmla="*/ 65 w 245"/>
                    <a:gd name="T67" fmla="*/ 211 h 226"/>
                    <a:gd name="T68" fmla="*/ 86 w 245"/>
                    <a:gd name="T69" fmla="*/ 220 h 226"/>
                    <a:gd name="T70" fmla="*/ 111 w 245"/>
                    <a:gd name="T71" fmla="*/ 226 h 226"/>
                    <a:gd name="T72" fmla="*/ 135 w 245"/>
                    <a:gd name="T73" fmla="*/ 226 h 226"/>
                    <a:gd name="T74" fmla="*/ 158 w 245"/>
                    <a:gd name="T75" fmla="*/ 220 h 226"/>
                    <a:gd name="T76" fmla="*/ 181 w 245"/>
                    <a:gd name="T77" fmla="*/ 211 h 226"/>
                    <a:gd name="T78" fmla="*/ 200 w 245"/>
                    <a:gd name="T79" fmla="*/ 197 h 226"/>
                    <a:gd name="T80" fmla="*/ 217 w 245"/>
                    <a:gd name="T81" fmla="*/ 182 h 226"/>
                    <a:gd name="T82" fmla="*/ 230 w 245"/>
                    <a:gd name="T83" fmla="*/ 161 h 226"/>
                    <a:gd name="T84" fmla="*/ 240 w 245"/>
                    <a:gd name="T85" fmla="*/ 140 h 226"/>
                    <a:gd name="T86" fmla="*/ 243 w 245"/>
                    <a:gd name="T87" fmla="*/ 116 h 2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5"/>
                    <a:gd name="T133" fmla="*/ 0 h 226"/>
                    <a:gd name="T134" fmla="*/ 245 w 245"/>
                    <a:gd name="T135" fmla="*/ 226 h 2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5" h="226">
                      <a:moveTo>
                        <a:pt x="245" y="104"/>
                      </a:moveTo>
                      <a:lnTo>
                        <a:pt x="243" y="87"/>
                      </a:lnTo>
                      <a:lnTo>
                        <a:pt x="240" y="72"/>
                      </a:lnTo>
                      <a:lnTo>
                        <a:pt x="236" y="57"/>
                      </a:lnTo>
                      <a:lnTo>
                        <a:pt x="228" y="44"/>
                      </a:lnTo>
                      <a:lnTo>
                        <a:pt x="219" y="30"/>
                      </a:lnTo>
                      <a:lnTo>
                        <a:pt x="209" y="19"/>
                      </a:lnTo>
                      <a:lnTo>
                        <a:pt x="198" y="8"/>
                      </a:lnTo>
                      <a:lnTo>
                        <a:pt x="184" y="0"/>
                      </a:lnTo>
                      <a:lnTo>
                        <a:pt x="183" y="0"/>
                      </a:lnTo>
                      <a:lnTo>
                        <a:pt x="181" y="2"/>
                      </a:lnTo>
                      <a:lnTo>
                        <a:pt x="194" y="11"/>
                      </a:lnTo>
                      <a:lnTo>
                        <a:pt x="205" y="21"/>
                      </a:lnTo>
                      <a:lnTo>
                        <a:pt x="215" y="32"/>
                      </a:lnTo>
                      <a:lnTo>
                        <a:pt x="224" y="44"/>
                      </a:lnTo>
                      <a:lnTo>
                        <a:pt x="230" y="59"/>
                      </a:lnTo>
                      <a:lnTo>
                        <a:pt x="236" y="72"/>
                      </a:lnTo>
                      <a:lnTo>
                        <a:pt x="240" y="87"/>
                      </a:lnTo>
                      <a:lnTo>
                        <a:pt x="240" y="104"/>
                      </a:lnTo>
                      <a:lnTo>
                        <a:pt x="240" y="116"/>
                      </a:lnTo>
                      <a:lnTo>
                        <a:pt x="238" y="127"/>
                      </a:lnTo>
                      <a:lnTo>
                        <a:pt x="234" y="138"/>
                      </a:lnTo>
                      <a:lnTo>
                        <a:pt x="230" y="150"/>
                      </a:lnTo>
                      <a:lnTo>
                        <a:pt x="226" y="159"/>
                      </a:lnTo>
                      <a:lnTo>
                        <a:pt x="221" y="169"/>
                      </a:lnTo>
                      <a:lnTo>
                        <a:pt x="213" y="178"/>
                      </a:lnTo>
                      <a:lnTo>
                        <a:pt x="205" y="188"/>
                      </a:lnTo>
                      <a:lnTo>
                        <a:pt x="198" y="195"/>
                      </a:lnTo>
                      <a:lnTo>
                        <a:pt x="188" y="201"/>
                      </a:lnTo>
                      <a:lnTo>
                        <a:pt x="179" y="207"/>
                      </a:lnTo>
                      <a:lnTo>
                        <a:pt x="167" y="212"/>
                      </a:lnTo>
                      <a:lnTo>
                        <a:pt x="158" y="216"/>
                      </a:lnTo>
                      <a:lnTo>
                        <a:pt x="147" y="218"/>
                      </a:lnTo>
                      <a:lnTo>
                        <a:pt x="135" y="220"/>
                      </a:lnTo>
                      <a:lnTo>
                        <a:pt x="122" y="222"/>
                      </a:lnTo>
                      <a:lnTo>
                        <a:pt x="111" y="220"/>
                      </a:lnTo>
                      <a:lnTo>
                        <a:pt x="99" y="218"/>
                      </a:lnTo>
                      <a:lnTo>
                        <a:pt x="88" y="216"/>
                      </a:lnTo>
                      <a:lnTo>
                        <a:pt x="76" y="212"/>
                      </a:lnTo>
                      <a:lnTo>
                        <a:pt x="67" y="207"/>
                      </a:lnTo>
                      <a:lnTo>
                        <a:pt x="57" y="201"/>
                      </a:lnTo>
                      <a:lnTo>
                        <a:pt x="48" y="195"/>
                      </a:lnTo>
                      <a:lnTo>
                        <a:pt x="40" y="188"/>
                      </a:lnTo>
                      <a:lnTo>
                        <a:pt x="33" y="178"/>
                      </a:lnTo>
                      <a:lnTo>
                        <a:pt x="25" y="169"/>
                      </a:lnTo>
                      <a:lnTo>
                        <a:pt x="19" y="159"/>
                      </a:lnTo>
                      <a:lnTo>
                        <a:pt x="14" y="150"/>
                      </a:lnTo>
                      <a:lnTo>
                        <a:pt x="10" y="138"/>
                      </a:lnTo>
                      <a:lnTo>
                        <a:pt x="8" y="127"/>
                      </a:lnTo>
                      <a:lnTo>
                        <a:pt x="6" y="116"/>
                      </a:lnTo>
                      <a:lnTo>
                        <a:pt x="6" y="104"/>
                      </a:lnTo>
                      <a:lnTo>
                        <a:pt x="6" y="87"/>
                      </a:lnTo>
                      <a:lnTo>
                        <a:pt x="10" y="70"/>
                      </a:lnTo>
                      <a:lnTo>
                        <a:pt x="8" y="70"/>
                      </a:lnTo>
                      <a:lnTo>
                        <a:pt x="6" y="70"/>
                      </a:lnTo>
                      <a:lnTo>
                        <a:pt x="2" y="87"/>
                      </a:lnTo>
                      <a:lnTo>
                        <a:pt x="0" y="104"/>
                      </a:lnTo>
                      <a:lnTo>
                        <a:pt x="2" y="116"/>
                      </a:lnTo>
                      <a:lnTo>
                        <a:pt x="2" y="129"/>
                      </a:lnTo>
                      <a:lnTo>
                        <a:pt x="6" y="140"/>
                      </a:lnTo>
                      <a:lnTo>
                        <a:pt x="10" y="152"/>
                      </a:lnTo>
                      <a:lnTo>
                        <a:pt x="16" y="161"/>
                      </a:lnTo>
                      <a:lnTo>
                        <a:pt x="21" y="173"/>
                      </a:lnTo>
                      <a:lnTo>
                        <a:pt x="29" y="182"/>
                      </a:lnTo>
                      <a:lnTo>
                        <a:pt x="37" y="190"/>
                      </a:lnTo>
                      <a:lnTo>
                        <a:pt x="46" y="197"/>
                      </a:lnTo>
                      <a:lnTo>
                        <a:pt x="54" y="205"/>
                      </a:lnTo>
                      <a:lnTo>
                        <a:pt x="65" y="211"/>
                      </a:lnTo>
                      <a:lnTo>
                        <a:pt x="74" y="216"/>
                      </a:lnTo>
                      <a:lnTo>
                        <a:pt x="86" y="220"/>
                      </a:lnTo>
                      <a:lnTo>
                        <a:pt x="97" y="224"/>
                      </a:lnTo>
                      <a:lnTo>
                        <a:pt x="111" y="226"/>
                      </a:lnTo>
                      <a:lnTo>
                        <a:pt x="122" y="226"/>
                      </a:lnTo>
                      <a:lnTo>
                        <a:pt x="135" y="226"/>
                      </a:lnTo>
                      <a:lnTo>
                        <a:pt x="147" y="224"/>
                      </a:lnTo>
                      <a:lnTo>
                        <a:pt x="158" y="220"/>
                      </a:lnTo>
                      <a:lnTo>
                        <a:pt x="169" y="216"/>
                      </a:lnTo>
                      <a:lnTo>
                        <a:pt x="181" y="211"/>
                      </a:lnTo>
                      <a:lnTo>
                        <a:pt x="190" y="205"/>
                      </a:lnTo>
                      <a:lnTo>
                        <a:pt x="200" y="197"/>
                      </a:lnTo>
                      <a:lnTo>
                        <a:pt x="209" y="190"/>
                      </a:lnTo>
                      <a:lnTo>
                        <a:pt x="217" y="182"/>
                      </a:lnTo>
                      <a:lnTo>
                        <a:pt x="224" y="173"/>
                      </a:lnTo>
                      <a:lnTo>
                        <a:pt x="230" y="161"/>
                      </a:lnTo>
                      <a:lnTo>
                        <a:pt x="234" y="152"/>
                      </a:lnTo>
                      <a:lnTo>
                        <a:pt x="240" y="140"/>
                      </a:lnTo>
                      <a:lnTo>
                        <a:pt x="241" y="129"/>
                      </a:lnTo>
                      <a:lnTo>
                        <a:pt x="243" y="116"/>
                      </a:lnTo>
                      <a:lnTo>
                        <a:pt x="245" y="104"/>
                      </a:lnTo>
                      <a:close/>
                    </a:path>
                  </a:pathLst>
                </a:custGeom>
                <a:solidFill>
                  <a:srgbClr val="E4E4F0"/>
                </a:solidFill>
                <a:ln w="9525">
                  <a:noFill/>
                  <a:round/>
                  <a:headEnd/>
                  <a:tailEnd/>
                </a:ln>
              </p:spPr>
              <p:txBody>
                <a:bodyPr/>
                <a:lstStyle/>
                <a:p>
                  <a:endParaRPr lang="en-US"/>
                </a:p>
              </p:txBody>
            </p:sp>
            <p:sp>
              <p:nvSpPr>
                <p:cNvPr id="22128" name="Freeform 707"/>
                <p:cNvSpPr>
                  <a:spLocks/>
                </p:cNvSpPr>
                <p:nvPr/>
              </p:nvSpPr>
              <p:spPr bwMode="auto">
                <a:xfrm>
                  <a:off x="1718" y="2168"/>
                  <a:ext cx="239" cy="224"/>
                </a:xfrm>
                <a:custGeom>
                  <a:avLst/>
                  <a:gdLst>
                    <a:gd name="T0" fmla="*/ 239 w 239"/>
                    <a:gd name="T1" fmla="*/ 87 h 224"/>
                    <a:gd name="T2" fmla="*/ 230 w 239"/>
                    <a:gd name="T3" fmla="*/ 57 h 224"/>
                    <a:gd name="T4" fmla="*/ 215 w 239"/>
                    <a:gd name="T5" fmla="*/ 30 h 224"/>
                    <a:gd name="T6" fmla="*/ 194 w 239"/>
                    <a:gd name="T7" fmla="*/ 10 h 224"/>
                    <a:gd name="T8" fmla="*/ 179 w 239"/>
                    <a:gd name="T9" fmla="*/ 2 h 224"/>
                    <a:gd name="T10" fmla="*/ 190 w 239"/>
                    <a:gd name="T11" fmla="*/ 11 h 224"/>
                    <a:gd name="T12" fmla="*/ 211 w 239"/>
                    <a:gd name="T13" fmla="*/ 32 h 224"/>
                    <a:gd name="T14" fmla="*/ 226 w 239"/>
                    <a:gd name="T15" fmla="*/ 59 h 224"/>
                    <a:gd name="T16" fmla="*/ 234 w 239"/>
                    <a:gd name="T17" fmla="*/ 89 h 224"/>
                    <a:gd name="T18" fmla="*/ 236 w 239"/>
                    <a:gd name="T19" fmla="*/ 116 h 224"/>
                    <a:gd name="T20" fmla="*/ 230 w 239"/>
                    <a:gd name="T21" fmla="*/ 138 h 224"/>
                    <a:gd name="T22" fmla="*/ 222 w 239"/>
                    <a:gd name="T23" fmla="*/ 159 h 224"/>
                    <a:gd name="T24" fmla="*/ 209 w 239"/>
                    <a:gd name="T25" fmla="*/ 176 h 224"/>
                    <a:gd name="T26" fmla="*/ 194 w 239"/>
                    <a:gd name="T27" fmla="*/ 193 h 224"/>
                    <a:gd name="T28" fmla="*/ 175 w 239"/>
                    <a:gd name="T29" fmla="*/ 205 h 224"/>
                    <a:gd name="T30" fmla="*/ 154 w 239"/>
                    <a:gd name="T31" fmla="*/ 214 h 224"/>
                    <a:gd name="T32" fmla="*/ 133 w 239"/>
                    <a:gd name="T33" fmla="*/ 218 h 224"/>
                    <a:gd name="T34" fmla="*/ 109 w 239"/>
                    <a:gd name="T35" fmla="*/ 218 h 224"/>
                    <a:gd name="T36" fmla="*/ 86 w 239"/>
                    <a:gd name="T37" fmla="*/ 214 h 224"/>
                    <a:gd name="T38" fmla="*/ 67 w 239"/>
                    <a:gd name="T39" fmla="*/ 205 h 224"/>
                    <a:gd name="T40" fmla="*/ 48 w 239"/>
                    <a:gd name="T41" fmla="*/ 193 h 224"/>
                    <a:gd name="T42" fmla="*/ 33 w 239"/>
                    <a:gd name="T43" fmla="*/ 176 h 224"/>
                    <a:gd name="T44" fmla="*/ 19 w 239"/>
                    <a:gd name="T45" fmla="*/ 159 h 224"/>
                    <a:gd name="T46" fmla="*/ 12 w 239"/>
                    <a:gd name="T47" fmla="*/ 138 h 224"/>
                    <a:gd name="T48" fmla="*/ 6 w 239"/>
                    <a:gd name="T49" fmla="*/ 116 h 224"/>
                    <a:gd name="T50" fmla="*/ 6 w 239"/>
                    <a:gd name="T51" fmla="*/ 87 h 224"/>
                    <a:gd name="T52" fmla="*/ 8 w 239"/>
                    <a:gd name="T53" fmla="*/ 70 h 224"/>
                    <a:gd name="T54" fmla="*/ 2 w 239"/>
                    <a:gd name="T55" fmla="*/ 87 h 224"/>
                    <a:gd name="T56" fmla="*/ 2 w 239"/>
                    <a:gd name="T57" fmla="*/ 116 h 224"/>
                    <a:gd name="T58" fmla="*/ 6 w 239"/>
                    <a:gd name="T59" fmla="*/ 140 h 224"/>
                    <a:gd name="T60" fmla="*/ 16 w 239"/>
                    <a:gd name="T61" fmla="*/ 161 h 224"/>
                    <a:gd name="T62" fmla="*/ 29 w 239"/>
                    <a:gd name="T63" fmla="*/ 180 h 224"/>
                    <a:gd name="T64" fmla="*/ 44 w 239"/>
                    <a:gd name="T65" fmla="*/ 195 h 224"/>
                    <a:gd name="T66" fmla="*/ 63 w 239"/>
                    <a:gd name="T67" fmla="*/ 209 h 224"/>
                    <a:gd name="T68" fmla="*/ 86 w 239"/>
                    <a:gd name="T69" fmla="*/ 218 h 224"/>
                    <a:gd name="T70" fmla="*/ 109 w 239"/>
                    <a:gd name="T71" fmla="*/ 224 h 224"/>
                    <a:gd name="T72" fmla="*/ 133 w 239"/>
                    <a:gd name="T73" fmla="*/ 224 h 224"/>
                    <a:gd name="T74" fmla="*/ 156 w 239"/>
                    <a:gd name="T75" fmla="*/ 218 h 224"/>
                    <a:gd name="T76" fmla="*/ 177 w 239"/>
                    <a:gd name="T77" fmla="*/ 209 h 224"/>
                    <a:gd name="T78" fmla="*/ 196 w 239"/>
                    <a:gd name="T79" fmla="*/ 195 h 224"/>
                    <a:gd name="T80" fmla="*/ 213 w 239"/>
                    <a:gd name="T81" fmla="*/ 180 h 224"/>
                    <a:gd name="T82" fmla="*/ 226 w 239"/>
                    <a:gd name="T83" fmla="*/ 161 h 224"/>
                    <a:gd name="T84" fmla="*/ 234 w 239"/>
                    <a:gd name="T85" fmla="*/ 140 h 224"/>
                    <a:gd name="T86" fmla="*/ 239 w 239"/>
                    <a:gd name="T87" fmla="*/ 116 h 2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9"/>
                    <a:gd name="T133" fmla="*/ 0 h 224"/>
                    <a:gd name="T134" fmla="*/ 239 w 239"/>
                    <a:gd name="T135" fmla="*/ 224 h 22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9" h="224">
                      <a:moveTo>
                        <a:pt x="239" y="104"/>
                      </a:moveTo>
                      <a:lnTo>
                        <a:pt x="239" y="87"/>
                      </a:lnTo>
                      <a:lnTo>
                        <a:pt x="236" y="72"/>
                      </a:lnTo>
                      <a:lnTo>
                        <a:pt x="230" y="57"/>
                      </a:lnTo>
                      <a:lnTo>
                        <a:pt x="224" y="44"/>
                      </a:lnTo>
                      <a:lnTo>
                        <a:pt x="215" y="30"/>
                      </a:lnTo>
                      <a:lnTo>
                        <a:pt x="205" y="19"/>
                      </a:lnTo>
                      <a:lnTo>
                        <a:pt x="194" y="10"/>
                      </a:lnTo>
                      <a:lnTo>
                        <a:pt x="181" y="0"/>
                      </a:lnTo>
                      <a:lnTo>
                        <a:pt x="179" y="2"/>
                      </a:lnTo>
                      <a:lnTo>
                        <a:pt x="177" y="4"/>
                      </a:lnTo>
                      <a:lnTo>
                        <a:pt x="190" y="11"/>
                      </a:lnTo>
                      <a:lnTo>
                        <a:pt x="201" y="23"/>
                      </a:lnTo>
                      <a:lnTo>
                        <a:pt x="211" y="32"/>
                      </a:lnTo>
                      <a:lnTo>
                        <a:pt x="219" y="46"/>
                      </a:lnTo>
                      <a:lnTo>
                        <a:pt x="226" y="59"/>
                      </a:lnTo>
                      <a:lnTo>
                        <a:pt x="232" y="74"/>
                      </a:lnTo>
                      <a:lnTo>
                        <a:pt x="234" y="89"/>
                      </a:lnTo>
                      <a:lnTo>
                        <a:pt x="236" y="104"/>
                      </a:lnTo>
                      <a:lnTo>
                        <a:pt x="236" y="116"/>
                      </a:lnTo>
                      <a:lnTo>
                        <a:pt x="234" y="127"/>
                      </a:lnTo>
                      <a:lnTo>
                        <a:pt x="230" y="138"/>
                      </a:lnTo>
                      <a:lnTo>
                        <a:pt x="226" y="148"/>
                      </a:lnTo>
                      <a:lnTo>
                        <a:pt x="222" y="159"/>
                      </a:lnTo>
                      <a:lnTo>
                        <a:pt x="217" y="169"/>
                      </a:lnTo>
                      <a:lnTo>
                        <a:pt x="209" y="176"/>
                      </a:lnTo>
                      <a:lnTo>
                        <a:pt x="201" y="186"/>
                      </a:lnTo>
                      <a:lnTo>
                        <a:pt x="194" y="193"/>
                      </a:lnTo>
                      <a:lnTo>
                        <a:pt x="184" y="199"/>
                      </a:lnTo>
                      <a:lnTo>
                        <a:pt x="175" y="205"/>
                      </a:lnTo>
                      <a:lnTo>
                        <a:pt x="165" y="211"/>
                      </a:lnTo>
                      <a:lnTo>
                        <a:pt x="154" y="214"/>
                      </a:lnTo>
                      <a:lnTo>
                        <a:pt x="145" y="216"/>
                      </a:lnTo>
                      <a:lnTo>
                        <a:pt x="133" y="218"/>
                      </a:lnTo>
                      <a:lnTo>
                        <a:pt x="120" y="218"/>
                      </a:lnTo>
                      <a:lnTo>
                        <a:pt x="109" y="218"/>
                      </a:lnTo>
                      <a:lnTo>
                        <a:pt x="97" y="216"/>
                      </a:lnTo>
                      <a:lnTo>
                        <a:pt x="86" y="214"/>
                      </a:lnTo>
                      <a:lnTo>
                        <a:pt x="76" y="211"/>
                      </a:lnTo>
                      <a:lnTo>
                        <a:pt x="67" y="205"/>
                      </a:lnTo>
                      <a:lnTo>
                        <a:pt x="57" y="199"/>
                      </a:lnTo>
                      <a:lnTo>
                        <a:pt x="48" y="193"/>
                      </a:lnTo>
                      <a:lnTo>
                        <a:pt x="40" y="186"/>
                      </a:lnTo>
                      <a:lnTo>
                        <a:pt x="33" y="176"/>
                      </a:lnTo>
                      <a:lnTo>
                        <a:pt x="25" y="169"/>
                      </a:lnTo>
                      <a:lnTo>
                        <a:pt x="19" y="159"/>
                      </a:lnTo>
                      <a:lnTo>
                        <a:pt x="16" y="148"/>
                      </a:lnTo>
                      <a:lnTo>
                        <a:pt x="12" y="138"/>
                      </a:lnTo>
                      <a:lnTo>
                        <a:pt x="8" y="127"/>
                      </a:lnTo>
                      <a:lnTo>
                        <a:pt x="6" y="116"/>
                      </a:lnTo>
                      <a:lnTo>
                        <a:pt x="6" y="104"/>
                      </a:lnTo>
                      <a:lnTo>
                        <a:pt x="6" y="87"/>
                      </a:lnTo>
                      <a:lnTo>
                        <a:pt x="10" y="70"/>
                      </a:lnTo>
                      <a:lnTo>
                        <a:pt x="8" y="70"/>
                      </a:lnTo>
                      <a:lnTo>
                        <a:pt x="6" y="70"/>
                      </a:lnTo>
                      <a:lnTo>
                        <a:pt x="2" y="87"/>
                      </a:lnTo>
                      <a:lnTo>
                        <a:pt x="0" y="104"/>
                      </a:lnTo>
                      <a:lnTo>
                        <a:pt x="2" y="116"/>
                      </a:lnTo>
                      <a:lnTo>
                        <a:pt x="4" y="129"/>
                      </a:lnTo>
                      <a:lnTo>
                        <a:pt x="6" y="140"/>
                      </a:lnTo>
                      <a:lnTo>
                        <a:pt x="10" y="150"/>
                      </a:lnTo>
                      <a:lnTo>
                        <a:pt x="16" y="161"/>
                      </a:lnTo>
                      <a:lnTo>
                        <a:pt x="21" y="171"/>
                      </a:lnTo>
                      <a:lnTo>
                        <a:pt x="29" y="180"/>
                      </a:lnTo>
                      <a:lnTo>
                        <a:pt x="36" y="188"/>
                      </a:lnTo>
                      <a:lnTo>
                        <a:pt x="44" y="195"/>
                      </a:lnTo>
                      <a:lnTo>
                        <a:pt x="53" y="203"/>
                      </a:lnTo>
                      <a:lnTo>
                        <a:pt x="63" y="209"/>
                      </a:lnTo>
                      <a:lnTo>
                        <a:pt x="74" y="214"/>
                      </a:lnTo>
                      <a:lnTo>
                        <a:pt x="86" y="218"/>
                      </a:lnTo>
                      <a:lnTo>
                        <a:pt x="97" y="222"/>
                      </a:lnTo>
                      <a:lnTo>
                        <a:pt x="109" y="224"/>
                      </a:lnTo>
                      <a:lnTo>
                        <a:pt x="120" y="224"/>
                      </a:lnTo>
                      <a:lnTo>
                        <a:pt x="133" y="224"/>
                      </a:lnTo>
                      <a:lnTo>
                        <a:pt x="145" y="222"/>
                      </a:lnTo>
                      <a:lnTo>
                        <a:pt x="156" y="218"/>
                      </a:lnTo>
                      <a:lnTo>
                        <a:pt x="167" y="214"/>
                      </a:lnTo>
                      <a:lnTo>
                        <a:pt x="177" y="209"/>
                      </a:lnTo>
                      <a:lnTo>
                        <a:pt x="188" y="203"/>
                      </a:lnTo>
                      <a:lnTo>
                        <a:pt x="196" y="195"/>
                      </a:lnTo>
                      <a:lnTo>
                        <a:pt x="205" y="188"/>
                      </a:lnTo>
                      <a:lnTo>
                        <a:pt x="213" y="180"/>
                      </a:lnTo>
                      <a:lnTo>
                        <a:pt x="220" y="171"/>
                      </a:lnTo>
                      <a:lnTo>
                        <a:pt x="226" y="161"/>
                      </a:lnTo>
                      <a:lnTo>
                        <a:pt x="230" y="150"/>
                      </a:lnTo>
                      <a:lnTo>
                        <a:pt x="234" y="140"/>
                      </a:lnTo>
                      <a:lnTo>
                        <a:pt x="238" y="129"/>
                      </a:lnTo>
                      <a:lnTo>
                        <a:pt x="239" y="116"/>
                      </a:lnTo>
                      <a:lnTo>
                        <a:pt x="239" y="104"/>
                      </a:lnTo>
                      <a:close/>
                    </a:path>
                  </a:pathLst>
                </a:custGeom>
                <a:solidFill>
                  <a:srgbClr val="E4E4F0"/>
                </a:solidFill>
                <a:ln w="9525">
                  <a:noFill/>
                  <a:round/>
                  <a:headEnd/>
                  <a:tailEnd/>
                </a:ln>
              </p:spPr>
              <p:txBody>
                <a:bodyPr/>
                <a:lstStyle/>
                <a:p>
                  <a:endParaRPr lang="en-US"/>
                </a:p>
              </p:txBody>
            </p:sp>
            <p:sp>
              <p:nvSpPr>
                <p:cNvPr id="22129" name="Freeform 708"/>
                <p:cNvSpPr>
                  <a:spLocks/>
                </p:cNvSpPr>
                <p:nvPr/>
              </p:nvSpPr>
              <p:spPr bwMode="auto">
                <a:xfrm>
                  <a:off x="1722" y="2170"/>
                  <a:ext cx="234" cy="220"/>
                </a:xfrm>
                <a:custGeom>
                  <a:avLst/>
                  <a:gdLst>
                    <a:gd name="T0" fmla="*/ 234 w 234"/>
                    <a:gd name="T1" fmla="*/ 85 h 220"/>
                    <a:gd name="T2" fmla="*/ 224 w 234"/>
                    <a:gd name="T3" fmla="*/ 57 h 220"/>
                    <a:gd name="T4" fmla="*/ 209 w 234"/>
                    <a:gd name="T5" fmla="*/ 30 h 220"/>
                    <a:gd name="T6" fmla="*/ 188 w 234"/>
                    <a:gd name="T7" fmla="*/ 9 h 220"/>
                    <a:gd name="T8" fmla="*/ 173 w 234"/>
                    <a:gd name="T9" fmla="*/ 2 h 220"/>
                    <a:gd name="T10" fmla="*/ 184 w 234"/>
                    <a:gd name="T11" fmla="*/ 11 h 220"/>
                    <a:gd name="T12" fmla="*/ 205 w 234"/>
                    <a:gd name="T13" fmla="*/ 32 h 220"/>
                    <a:gd name="T14" fmla="*/ 220 w 234"/>
                    <a:gd name="T15" fmla="*/ 57 h 220"/>
                    <a:gd name="T16" fmla="*/ 228 w 234"/>
                    <a:gd name="T17" fmla="*/ 87 h 220"/>
                    <a:gd name="T18" fmla="*/ 228 w 234"/>
                    <a:gd name="T19" fmla="*/ 114 h 220"/>
                    <a:gd name="T20" fmla="*/ 224 w 234"/>
                    <a:gd name="T21" fmla="*/ 135 h 220"/>
                    <a:gd name="T22" fmla="*/ 216 w 234"/>
                    <a:gd name="T23" fmla="*/ 155 h 220"/>
                    <a:gd name="T24" fmla="*/ 203 w 234"/>
                    <a:gd name="T25" fmla="*/ 174 h 220"/>
                    <a:gd name="T26" fmla="*/ 188 w 234"/>
                    <a:gd name="T27" fmla="*/ 190 h 220"/>
                    <a:gd name="T28" fmla="*/ 171 w 234"/>
                    <a:gd name="T29" fmla="*/ 201 h 220"/>
                    <a:gd name="T30" fmla="*/ 150 w 234"/>
                    <a:gd name="T31" fmla="*/ 210 h 220"/>
                    <a:gd name="T32" fmla="*/ 127 w 234"/>
                    <a:gd name="T33" fmla="*/ 214 h 220"/>
                    <a:gd name="T34" fmla="*/ 105 w 234"/>
                    <a:gd name="T35" fmla="*/ 214 h 220"/>
                    <a:gd name="T36" fmla="*/ 84 w 234"/>
                    <a:gd name="T37" fmla="*/ 210 h 220"/>
                    <a:gd name="T38" fmla="*/ 63 w 234"/>
                    <a:gd name="T39" fmla="*/ 201 h 220"/>
                    <a:gd name="T40" fmla="*/ 46 w 234"/>
                    <a:gd name="T41" fmla="*/ 190 h 220"/>
                    <a:gd name="T42" fmla="*/ 31 w 234"/>
                    <a:gd name="T43" fmla="*/ 174 h 220"/>
                    <a:gd name="T44" fmla="*/ 17 w 234"/>
                    <a:gd name="T45" fmla="*/ 155 h 220"/>
                    <a:gd name="T46" fmla="*/ 10 w 234"/>
                    <a:gd name="T47" fmla="*/ 135 h 220"/>
                    <a:gd name="T48" fmla="*/ 4 w 234"/>
                    <a:gd name="T49" fmla="*/ 114 h 220"/>
                    <a:gd name="T50" fmla="*/ 6 w 234"/>
                    <a:gd name="T51" fmla="*/ 85 h 220"/>
                    <a:gd name="T52" fmla="*/ 6 w 234"/>
                    <a:gd name="T53" fmla="*/ 68 h 220"/>
                    <a:gd name="T54" fmla="*/ 0 w 234"/>
                    <a:gd name="T55" fmla="*/ 85 h 220"/>
                    <a:gd name="T56" fmla="*/ 0 w 234"/>
                    <a:gd name="T57" fmla="*/ 114 h 220"/>
                    <a:gd name="T58" fmla="*/ 4 w 234"/>
                    <a:gd name="T59" fmla="*/ 136 h 220"/>
                    <a:gd name="T60" fmla="*/ 13 w 234"/>
                    <a:gd name="T61" fmla="*/ 157 h 220"/>
                    <a:gd name="T62" fmla="*/ 27 w 234"/>
                    <a:gd name="T63" fmla="*/ 176 h 220"/>
                    <a:gd name="T64" fmla="*/ 42 w 234"/>
                    <a:gd name="T65" fmla="*/ 193 h 220"/>
                    <a:gd name="T66" fmla="*/ 61 w 234"/>
                    <a:gd name="T67" fmla="*/ 205 h 220"/>
                    <a:gd name="T68" fmla="*/ 82 w 234"/>
                    <a:gd name="T69" fmla="*/ 214 h 220"/>
                    <a:gd name="T70" fmla="*/ 105 w 234"/>
                    <a:gd name="T71" fmla="*/ 218 h 220"/>
                    <a:gd name="T72" fmla="*/ 129 w 234"/>
                    <a:gd name="T73" fmla="*/ 218 h 220"/>
                    <a:gd name="T74" fmla="*/ 152 w 234"/>
                    <a:gd name="T75" fmla="*/ 214 h 220"/>
                    <a:gd name="T76" fmla="*/ 173 w 234"/>
                    <a:gd name="T77" fmla="*/ 205 h 220"/>
                    <a:gd name="T78" fmla="*/ 192 w 234"/>
                    <a:gd name="T79" fmla="*/ 193 h 220"/>
                    <a:gd name="T80" fmla="*/ 207 w 234"/>
                    <a:gd name="T81" fmla="*/ 176 h 220"/>
                    <a:gd name="T82" fmla="*/ 220 w 234"/>
                    <a:gd name="T83" fmla="*/ 157 h 220"/>
                    <a:gd name="T84" fmla="*/ 228 w 234"/>
                    <a:gd name="T85" fmla="*/ 136 h 220"/>
                    <a:gd name="T86" fmla="*/ 234 w 234"/>
                    <a:gd name="T87" fmla="*/ 114 h 2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220"/>
                    <a:gd name="T134" fmla="*/ 234 w 234"/>
                    <a:gd name="T135" fmla="*/ 220 h 2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220">
                      <a:moveTo>
                        <a:pt x="234" y="102"/>
                      </a:moveTo>
                      <a:lnTo>
                        <a:pt x="234" y="85"/>
                      </a:lnTo>
                      <a:lnTo>
                        <a:pt x="230" y="70"/>
                      </a:lnTo>
                      <a:lnTo>
                        <a:pt x="224" y="57"/>
                      </a:lnTo>
                      <a:lnTo>
                        <a:pt x="218" y="42"/>
                      </a:lnTo>
                      <a:lnTo>
                        <a:pt x="209" y="30"/>
                      </a:lnTo>
                      <a:lnTo>
                        <a:pt x="199" y="19"/>
                      </a:lnTo>
                      <a:lnTo>
                        <a:pt x="188" y="9"/>
                      </a:lnTo>
                      <a:lnTo>
                        <a:pt x="175" y="0"/>
                      </a:lnTo>
                      <a:lnTo>
                        <a:pt x="173" y="2"/>
                      </a:lnTo>
                      <a:lnTo>
                        <a:pt x="171" y="4"/>
                      </a:lnTo>
                      <a:lnTo>
                        <a:pt x="184" y="11"/>
                      </a:lnTo>
                      <a:lnTo>
                        <a:pt x="196" y="21"/>
                      </a:lnTo>
                      <a:lnTo>
                        <a:pt x="205" y="32"/>
                      </a:lnTo>
                      <a:lnTo>
                        <a:pt x="213" y="44"/>
                      </a:lnTo>
                      <a:lnTo>
                        <a:pt x="220" y="57"/>
                      </a:lnTo>
                      <a:lnTo>
                        <a:pt x="224" y="72"/>
                      </a:lnTo>
                      <a:lnTo>
                        <a:pt x="228" y="87"/>
                      </a:lnTo>
                      <a:lnTo>
                        <a:pt x="230" y="102"/>
                      </a:lnTo>
                      <a:lnTo>
                        <a:pt x="228" y="114"/>
                      </a:lnTo>
                      <a:lnTo>
                        <a:pt x="226" y="125"/>
                      </a:lnTo>
                      <a:lnTo>
                        <a:pt x="224" y="135"/>
                      </a:lnTo>
                      <a:lnTo>
                        <a:pt x="220" y="146"/>
                      </a:lnTo>
                      <a:lnTo>
                        <a:pt x="216" y="155"/>
                      </a:lnTo>
                      <a:lnTo>
                        <a:pt x="211" y="165"/>
                      </a:lnTo>
                      <a:lnTo>
                        <a:pt x="203" y="174"/>
                      </a:lnTo>
                      <a:lnTo>
                        <a:pt x="196" y="182"/>
                      </a:lnTo>
                      <a:lnTo>
                        <a:pt x="188" y="190"/>
                      </a:lnTo>
                      <a:lnTo>
                        <a:pt x="180" y="195"/>
                      </a:lnTo>
                      <a:lnTo>
                        <a:pt x="171" y="201"/>
                      </a:lnTo>
                      <a:lnTo>
                        <a:pt x="160" y="207"/>
                      </a:lnTo>
                      <a:lnTo>
                        <a:pt x="150" y="210"/>
                      </a:lnTo>
                      <a:lnTo>
                        <a:pt x="139" y="212"/>
                      </a:lnTo>
                      <a:lnTo>
                        <a:pt x="127" y="214"/>
                      </a:lnTo>
                      <a:lnTo>
                        <a:pt x="116" y="214"/>
                      </a:lnTo>
                      <a:lnTo>
                        <a:pt x="105" y="214"/>
                      </a:lnTo>
                      <a:lnTo>
                        <a:pt x="93" y="212"/>
                      </a:lnTo>
                      <a:lnTo>
                        <a:pt x="84" y="210"/>
                      </a:lnTo>
                      <a:lnTo>
                        <a:pt x="72" y="207"/>
                      </a:lnTo>
                      <a:lnTo>
                        <a:pt x="63" y="201"/>
                      </a:lnTo>
                      <a:lnTo>
                        <a:pt x="53" y="195"/>
                      </a:lnTo>
                      <a:lnTo>
                        <a:pt x="46" y="190"/>
                      </a:lnTo>
                      <a:lnTo>
                        <a:pt x="36" y="182"/>
                      </a:lnTo>
                      <a:lnTo>
                        <a:pt x="31" y="174"/>
                      </a:lnTo>
                      <a:lnTo>
                        <a:pt x="23" y="165"/>
                      </a:lnTo>
                      <a:lnTo>
                        <a:pt x="17" y="155"/>
                      </a:lnTo>
                      <a:lnTo>
                        <a:pt x="13" y="146"/>
                      </a:lnTo>
                      <a:lnTo>
                        <a:pt x="10" y="135"/>
                      </a:lnTo>
                      <a:lnTo>
                        <a:pt x="6" y="125"/>
                      </a:lnTo>
                      <a:lnTo>
                        <a:pt x="4" y="114"/>
                      </a:lnTo>
                      <a:lnTo>
                        <a:pt x="4" y="102"/>
                      </a:lnTo>
                      <a:lnTo>
                        <a:pt x="6" y="85"/>
                      </a:lnTo>
                      <a:lnTo>
                        <a:pt x="10" y="68"/>
                      </a:lnTo>
                      <a:lnTo>
                        <a:pt x="6" y="68"/>
                      </a:lnTo>
                      <a:lnTo>
                        <a:pt x="4" y="68"/>
                      </a:lnTo>
                      <a:lnTo>
                        <a:pt x="0" y="85"/>
                      </a:lnTo>
                      <a:lnTo>
                        <a:pt x="0" y="102"/>
                      </a:lnTo>
                      <a:lnTo>
                        <a:pt x="0" y="114"/>
                      </a:lnTo>
                      <a:lnTo>
                        <a:pt x="2" y="125"/>
                      </a:lnTo>
                      <a:lnTo>
                        <a:pt x="4" y="136"/>
                      </a:lnTo>
                      <a:lnTo>
                        <a:pt x="8" y="148"/>
                      </a:lnTo>
                      <a:lnTo>
                        <a:pt x="13" y="157"/>
                      </a:lnTo>
                      <a:lnTo>
                        <a:pt x="19" y="167"/>
                      </a:lnTo>
                      <a:lnTo>
                        <a:pt x="27" y="176"/>
                      </a:lnTo>
                      <a:lnTo>
                        <a:pt x="34" y="186"/>
                      </a:lnTo>
                      <a:lnTo>
                        <a:pt x="42" y="193"/>
                      </a:lnTo>
                      <a:lnTo>
                        <a:pt x="51" y="199"/>
                      </a:lnTo>
                      <a:lnTo>
                        <a:pt x="61" y="205"/>
                      </a:lnTo>
                      <a:lnTo>
                        <a:pt x="70" y="210"/>
                      </a:lnTo>
                      <a:lnTo>
                        <a:pt x="82" y="214"/>
                      </a:lnTo>
                      <a:lnTo>
                        <a:pt x="93" y="216"/>
                      </a:lnTo>
                      <a:lnTo>
                        <a:pt x="105" y="218"/>
                      </a:lnTo>
                      <a:lnTo>
                        <a:pt x="116" y="220"/>
                      </a:lnTo>
                      <a:lnTo>
                        <a:pt x="129" y="218"/>
                      </a:lnTo>
                      <a:lnTo>
                        <a:pt x="141" y="216"/>
                      </a:lnTo>
                      <a:lnTo>
                        <a:pt x="152" y="214"/>
                      </a:lnTo>
                      <a:lnTo>
                        <a:pt x="161" y="210"/>
                      </a:lnTo>
                      <a:lnTo>
                        <a:pt x="173" y="205"/>
                      </a:lnTo>
                      <a:lnTo>
                        <a:pt x="182" y="199"/>
                      </a:lnTo>
                      <a:lnTo>
                        <a:pt x="192" y="193"/>
                      </a:lnTo>
                      <a:lnTo>
                        <a:pt x="199" y="186"/>
                      </a:lnTo>
                      <a:lnTo>
                        <a:pt x="207" y="176"/>
                      </a:lnTo>
                      <a:lnTo>
                        <a:pt x="215" y="167"/>
                      </a:lnTo>
                      <a:lnTo>
                        <a:pt x="220" y="157"/>
                      </a:lnTo>
                      <a:lnTo>
                        <a:pt x="224" y="148"/>
                      </a:lnTo>
                      <a:lnTo>
                        <a:pt x="228" y="136"/>
                      </a:lnTo>
                      <a:lnTo>
                        <a:pt x="232" y="125"/>
                      </a:lnTo>
                      <a:lnTo>
                        <a:pt x="234" y="114"/>
                      </a:lnTo>
                      <a:lnTo>
                        <a:pt x="234" y="102"/>
                      </a:lnTo>
                      <a:close/>
                    </a:path>
                  </a:pathLst>
                </a:custGeom>
                <a:solidFill>
                  <a:srgbClr val="E6E5F1"/>
                </a:solidFill>
                <a:ln w="9525">
                  <a:noFill/>
                  <a:round/>
                  <a:headEnd/>
                  <a:tailEnd/>
                </a:ln>
              </p:spPr>
              <p:txBody>
                <a:bodyPr/>
                <a:lstStyle/>
                <a:p>
                  <a:endParaRPr lang="en-US"/>
                </a:p>
              </p:txBody>
            </p:sp>
            <p:sp>
              <p:nvSpPr>
                <p:cNvPr id="22130" name="Freeform 709"/>
                <p:cNvSpPr>
                  <a:spLocks/>
                </p:cNvSpPr>
                <p:nvPr/>
              </p:nvSpPr>
              <p:spPr bwMode="auto">
                <a:xfrm>
                  <a:off x="1724" y="2172"/>
                  <a:ext cx="230" cy="214"/>
                </a:xfrm>
                <a:custGeom>
                  <a:avLst/>
                  <a:gdLst>
                    <a:gd name="T0" fmla="*/ 228 w 230"/>
                    <a:gd name="T1" fmla="*/ 85 h 214"/>
                    <a:gd name="T2" fmla="*/ 220 w 230"/>
                    <a:gd name="T3" fmla="*/ 55 h 214"/>
                    <a:gd name="T4" fmla="*/ 205 w 230"/>
                    <a:gd name="T5" fmla="*/ 28 h 214"/>
                    <a:gd name="T6" fmla="*/ 184 w 230"/>
                    <a:gd name="T7" fmla="*/ 7 h 214"/>
                    <a:gd name="T8" fmla="*/ 169 w 230"/>
                    <a:gd name="T9" fmla="*/ 2 h 214"/>
                    <a:gd name="T10" fmla="*/ 180 w 230"/>
                    <a:gd name="T11" fmla="*/ 11 h 214"/>
                    <a:gd name="T12" fmla="*/ 201 w 230"/>
                    <a:gd name="T13" fmla="*/ 30 h 214"/>
                    <a:gd name="T14" fmla="*/ 216 w 230"/>
                    <a:gd name="T15" fmla="*/ 57 h 214"/>
                    <a:gd name="T16" fmla="*/ 224 w 230"/>
                    <a:gd name="T17" fmla="*/ 85 h 214"/>
                    <a:gd name="T18" fmla="*/ 224 w 230"/>
                    <a:gd name="T19" fmla="*/ 112 h 214"/>
                    <a:gd name="T20" fmla="*/ 220 w 230"/>
                    <a:gd name="T21" fmla="*/ 133 h 214"/>
                    <a:gd name="T22" fmla="*/ 211 w 230"/>
                    <a:gd name="T23" fmla="*/ 153 h 214"/>
                    <a:gd name="T24" fmla="*/ 199 w 230"/>
                    <a:gd name="T25" fmla="*/ 171 h 214"/>
                    <a:gd name="T26" fmla="*/ 184 w 230"/>
                    <a:gd name="T27" fmla="*/ 186 h 214"/>
                    <a:gd name="T28" fmla="*/ 167 w 230"/>
                    <a:gd name="T29" fmla="*/ 197 h 214"/>
                    <a:gd name="T30" fmla="*/ 148 w 230"/>
                    <a:gd name="T31" fmla="*/ 205 h 214"/>
                    <a:gd name="T32" fmla="*/ 125 w 230"/>
                    <a:gd name="T33" fmla="*/ 210 h 214"/>
                    <a:gd name="T34" fmla="*/ 103 w 230"/>
                    <a:gd name="T35" fmla="*/ 210 h 214"/>
                    <a:gd name="T36" fmla="*/ 82 w 230"/>
                    <a:gd name="T37" fmla="*/ 205 h 214"/>
                    <a:gd name="T38" fmla="*/ 63 w 230"/>
                    <a:gd name="T39" fmla="*/ 197 h 214"/>
                    <a:gd name="T40" fmla="*/ 44 w 230"/>
                    <a:gd name="T41" fmla="*/ 186 h 214"/>
                    <a:gd name="T42" fmla="*/ 30 w 230"/>
                    <a:gd name="T43" fmla="*/ 171 h 214"/>
                    <a:gd name="T44" fmla="*/ 17 w 230"/>
                    <a:gd name="T45" fmla="*/ 153 h 214"/>
                    <a:gd name="T46" fmla="*/ 10 w 230"/>
                    <a:gd name="T47" fmla="*/ 133 h 214"/>
                    <a:gd name="T48" fmla="*/ 6 w 230"/>
                    <a:gd name="T49" fmla="*/ 112 h 214"/>
                    <a:gd name="T50" fmla="*/ 6 w 230"/>
                    <a:gd name="T51" fmla="*/ 83 h 214"/>
                    <a:gd name="T52" fmla="*/ 8 w 230"/>
                    <a:gd name="T53" fmla="*/ 66 h 214"/>
                    <a:gd name="T54" fmla="*/ 0 w 230"/>
                    <a:gd name="T55" fmla="*/ 83 h 214"/>
                    <a:gd name="T56" fmla="*/ 0 w 230"/>
                    <a:gd name="T57" fmla="*/ 112 h 214"/>
                    <a:gd name="T58" fmla="*/ 6 w 230"/>
                    <a:gd name="T59" fmla="*/ 134 h 214"/>
                    <a:gd name="T60" fmla="*/ 13 w 230"/>
                    <a:gd name="T61" fmla="*/ 155 h 214"/>
                    <a:gd name="T62" fmla="*/ 27 w 230"/>
                    <a:gd name="T63" fmla="*/ 172 h 214"/>
                    <a:gd name="T64" fmla="*/ 42 w 230"/>
                    <a:gd name="T65" fmla="*/ 189 h 214"/>
                    <a:gd name="T66" fmla="*/ 61 w 230"/>
                    <a:gd name="T67" fmla="*/ 201 h 214"/>
                    <a:gd name="T68" fmla="*/ 80 w 230"/>
                    <a:gd name="T69" fmla="*/ 210 h 214"/>
                    <a:gd name="T70" fmla="*/ 103 w 230"/>
                    <a:gd name="T71" fmla="*/ 214 h 214"/>
                    <a:gd name="T72" fmla="*/ 127 w 230"/>
                    <a:gd name="T73" fmla="*/ 214 h 214"/>
                    <a:gd name="T74" fmla="*/ 148 w 230"/>
                    <a:gd name="T75" fmla="*/ 210 h 214"/>
                    <a:gd name="T76" fmla="*/ 169 w 230"/>
                    <a:gd name="T77" fmla="*/ 201 h 214"/>
                    <a:gd name="T78" fmla="*/ 188 w 230"/>
                    <a:gd name="T79" fmla="*/ 189 h 214"/>
                    <a:gd name="T80" fmla="*/ 203 w 230"/>
                    <a:gd name="T81" fmla="*/ 172 h 214"/>
                    <a:gd name="T82" fmla="*/ 216 w 230"/>
                    <a:gd name="T83" fmla="*/ 155 h 214"/>
                    <a:gd name="T84" fmla="*/ 224 w 230"/>
                    <a:gd name="T85" fmla="*/ 134 h 214"/>
                    <a:gd name="T86" fmla="*/ 230 w 230"/>
                    <a:gd name="T87" fmla="*/ 112 h 2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0"/>
                    <a:gd name="T133" fmla="*/ 0 h 214"/>
                    <a:gd name="T134" fmla="*/ 230 w 230"/>
                    <a:gd name="T135" fmla="*/ 214 h 2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0" h="214">
                      <a:moveTo>
                        <a:pt x="230" y="100"/>
                      </a:moveTo>
                      <a:lnTo>
                        <a:pt x="228" y="85"/>
                      </a:lnTo>
                      <a:lnTo>
                        <a:pt x="226" y="70"/>
                      </a:lnTo>
                      <a:lnTo>
                        <a:pt x="220" y="55"/>
                      </a:lnTo>
                      <a:lnTo>
                        <a:pt x="213" y="42"/>
                      </a:lnTo>
                      <a:lnTo>
                        <a:pt x="205" y="28"/>
                      </a:lnTo>
                      <a:lnTo>
                        <a:pt x="195" y="19"/>
                      </a:lnTo>
                      <a:lnTo>
                        <a:pt x="184" y="7"/>
                      </a:lnTo>
                      <a:lnTo>
                        <a:pt x="171" y="0"/>
                      </a:lnTo>
                      <a:lnTo>
                        <a:pt x="169" y="2"/>
                      </a:lnTo>
                      <a:lnTo>
                        <a:pt x="167" y="4"/>
                      </a:lnTo>
                      <a:lnTo>
                        <a:pt x="180" y="11"/>
                      </a:lnTo>
                      <a:lnTo>
                        <a:pt x="192" y="21"/>
                      </a:lnTo>
                      <a:lnTo>
                        <a:pt x="201" y="30"/>
                      </a:lnTo>
                      <a:lnTo>
                        <a:pt x="209" y="43"/>
                      </a:lnTo>
                      <a:lnTo>
                        <a:pt x="216" y="57"/>
                      </a:lnTo>
                      <a:lnTo>
                        <a:pt x="220" y="70"/>
                      </a:lnTo>
                      <a:lnTo>
                        <a:pt x="224" y="85"/>
                      </a:lnTo>
                      <a:lnTo>
                        <a:pt x="224" y="100"/>
                      </a:lnTo>
                      <a:lnTo>
                        <a:pt x="224" y="112"/>
                      </a:lnTo>
                      <a:lnTo>
                        <a:pt x="222" y="123"/>
                      </a:lnTo>
                      <a:lnTo>
                        <a:pt x="220" y="133"/>
                      </a:lnTo>
                      <a:lnTo>
                        <a:pt x="216" y="142"/>
                      </a:lnTo>
                      <a:lnTo>
                        <a:pt x="211" y="153"/>
                      </a:lnTo>
                      <a:lnTo>
                        <a:pt x="207" y="161"/>
                      </a:lnTo>
                      <a:lnTo>
                        <a:pt x="199" y="171"/>
                      </a:lnTo>
                      <a:lnTo>
                        <a:pt x="192" y="178"/>
                      </a:lnTo>
                      <a:lnTo>
                        <a:pt x="184" y="186"/>
                      </a:lnTo>
                      <a:lnTo>
                        <a:pt x="176" y="191"/>
                      </a:lnTo>
                      <a:lnTo>
                        <a:pt x="167" y="197"/>
                      </a:lnTo>
                      <a:lnTo>
                        <a:pt x="158" y="201"/>
                      </a:lnTo>
                      <a:lnTo>
                        <a:pt x="148" y="205"/>
                      </a:lnTo>
                      <a:lnTo>
                        <a:pt x="137" y="208"/>
                      </a:lnTo>
                      <a:lnTo>
                        <a:pt x="125" y="210"/>
                      </a:lnTo>
                      <a:lnTo>
                        <a:pt x="114" y="210"/>
                      </a:lnTo>
                      <a:lnTo>
                        <a:pt x="103" y="210"/>
                      </a:lnTo>
                      <a:lnTo>
                        <a:pt x="93" y="208"/>
                      </a:lnTo>
                      <a:lnTo>
                        <a:pt x="82" y="205"/>
                      </a:lnTo>
                      <a:lnTo>
                        <a:pt x="72" y="201"/>
                      </a:lnTo>
                      <a:lnTo>
                        <a:pt x="63" y="197"/>
                      </a:lnTo>
                      <a:lnTo>
                        <a:pt x="53" y="191"/>
                      </a:lnTo>
                      <a:lnTo>
                        <a:pt x="44" y="186"/>
                      </a:lnTo>
                      <a:lnTo>
                        <a:pt x="36" y="178"/>
                      </a:lnTo>
                      <a:lnTo>
                        <a:pt x="30" y="171"/>
                      </a:lnTo>
                      <a:lnTo>
                        <a:pt x="23" y="161"/>
                      </a:lnTo>
                      <a:lnTo>
                        <a:pt x="17" y="153"/>
                      </a:lnTo>
                      <a:lnTo>
                        <a:pt x="13" y="142"/>
                      </a:lnTo>
                      <a:lnTo>
                        <a:pt x="10" y="133"/>
                      </a:lnTo>
                      <a:lnTo>
                        <a:pt x="6" y="123"/>
                      </a:lnTo>
                      <a:lnTo>
                        <a:pt x="6" y="112"/>
                      </a:lnTo>
                      <a:lnTo>
                        <a:pt x="4" y="100"/>
                      </a:lnTo>
                      <a:lnTo>
                        <a:pt x="6" y="83"/>
                      </a:lnTo>
                      <a:lnTo>
                        <a:pt x="10" y="66"/>
                      </a:lnTo>
                      <a:lnTo>
                        <a:pt x="8" y="66"/>
                      </a:lnTo>
                      <a:lnTo>
                        <a:pt x="4" y="66"/>
                      </a:lnTo>
                      <a:lnTo>
                        <a:pt x="0" y="83"/>
                      </a:lnTo>
                      <a:lnTo>
                        <a:pt x="0" y="100"/>
                      </a:lnTo>
                      <a:lnTo>
                        <a:pt x="0" y="112"/>
                      </a:lnTo>
                      <a:lnTo>
                        <a:pt x="2" y="123"/>
                      </a:lnTo>
                      <a:lnTo>
                        <a:pt x="6" y="134"/>
                      </a:lnTo>
                      <a:lnTo>
                        <a:pt x="10" y="144"/>
                      </a:lnTo>
                      <a:lnTo>
                        <a:pt x="13" y="155"/>
                      </a:lnTo>
                      <a:lnTo>
                        <a:pt x="19" y="165"/>
                      </a:lnTo>
                      <a:lnTo>
                        <a:pt x="27" y="172"/>
                      </a:lnTo>
                      <a:lnTo>
                        <a:pt x="34" y="182"/>
                      </a:lnTo>
                      <a:lnTo>
                        <a:pt x="42" y="189"/>
                      </a:lnTo>
                      <a:lnTo>
                        <a:pt x="51" y="195"/>
                      </a:lnTo>
                      <a:lnTo>
                        <a:pt x="61" y="201"/>
                      </a:lnTo>
                      <a:lnTo>
                        <a:pt x="70" y="207"/>
                      </a:lnTo>
                      <a:lnTo>
                        <a:pt x="80" y="210"/>
                      </a:lnTo>
                      <a:lnTo>
                        <a:pt x="91" y="212"/>
                      </a:lnTo>
                      <a:lnTo>
                        <a:pt x="103" y="214"/>
                      </a:lnTo>
                      <a:lnTo>
                        <a:pt x="114" y="214"/>
                      </a:lnTo>
                      <a:lnTo>
                        <a:pt x="127" y="214"/>
                      </a:lnTo>
                      <a:lnTo>
                        <a:pt x="139" y="212"/>
                      </a:lnTo>
                      <a:lnTo>
                        <a:pt x="148" y="210"/>
                      </a:lnTo>
                      <a:lnTo>
                        <a:pt x="159" y="207"/>
                      </a:lnTo>
                      <a:lnTo>
                        <a:pt x="169" y="201"/>
                      </a:lnTo>
                      <a:lnTo>
                        <a:pt x="178" y="195"/>
                      </a:lnTo>
                      <a:lnTo>
                        <a:pt x="188" y="189"/>
                      </a:lnTo>
                      <a:lnTo>
                        <a:pt x="195" y="182"/>
                      </a:lnTo>
                      <a:lnTo>
                        <a:pt x="203" y="172"/>
                      </a:lnTo>
                      <a:lnTo>
                        <a:pt x="211" y="165"/>
                      </a:lnTo>
                      <a:lnTo>
                        <a:pt x="216" y="155"/>
                      </a:lnTo>
                      <a:lnTo>
                        <a:pt x="220" y="144"/>
                      </a:lnTo>
                      <a:lnTo>
                        <a:pt x="224" y="134"/>
                      </a:lnTo>
                      <a:lnTo>
                        <a:pt x="228" y="123"/>
                      </a:lnTo>
                      <a:lnTo>
                        <a:pt x="230" y="112"/>
                      </a:lnTo>
                      <a:lnTo>
                        <a:pt x="230" y="100"/>
                      </a:lnTo>
                      <a:close/>
                    </a:path>
                  </a:pathLst>
                </a:custGeom>
                <a:solidFill>
                  <a:srgbClr val="E6E5F1"/>
                </a:solidFill>
                <a:ln w="9525">
                  <a:noFill/>
                  <a:round/>
                  <a:headEnd/>
                  <a:tailEnd/>
                </a:ln>
              </p:spPr>
              <p:txBody>
                <a:bodyPr/>
                <a:lstStyle/>
                <a:p>
                  <a:endParaRPr lang="en-US"/>
                </a:p>
              </p:txBody>
            </p:sp>
            <p:sp>
              <p:nvSpPr>
                <p:cNvPr id="22131" name="Freeform 710"/>
                <p:cNvSpPr>
                  <a:spLocks/>
                </p:cNvSpPr>
                <p:nvPr/>
              </p:nvSpPr>
              <p:spPr bwMode="auto">
                <a:xfrm>
                  <a:off x="1726" y="2174"/>
                  <a:ext cx="226" cy="210"/>
                </a:xfrm>
                <a:custGeom>
                  <a:avLst/>
                  <a:gdLst>
                    <a:gd name="T0" fmla="*/ 224 w 226"/>
                    <a:gd name="T1" fmla="*/ 83 h 210"/>
                    <a:gd name="T2" fmla="*/ 216 w 226"/>
                    <a:gd name="T3" fmla="*/ 53 h 210"/>
                    <a:gd name="T4" fmla="*/ 201 w 226"/>
                    <a:gd name="T5" fmla="*/ 28 h 210"/>
                    <a:gd name="T6" fmla="*/ 180 w 226"/>
                    <a:gd name="T7" fmla="*/ 7 h 210"/>
                    <a:gd name="T8" fmla="*/ 165 w 226"/>
                    <a:gd name="T9" fmla="*/ 2 h 210"/>
                    <a:gd name="T10" fmla="*/ 176 w 226"/>
                    <a:gd name="T11" fmla="*/ 11 h 210"/>
                    <a:gd name="T12" fmla="*/ 197 w 226"/>
                    <a:gd name="T13" fmla="*/ 30 h 210"/>
                    <a:gd name="T14" fmla="*/ 211 w 226"/>
                    <a:gd name="T15" fmla="*/ 55 h 210"/>
                    <a:gd name="T16" fmla="*/ 220 w 226"/>
                    <a:gd name="T17" fmla="*/ 83 h 210"/>
                    <a:gd name="T18" fmla="*/ 220 w 226"/>
                    <a:gd name="T19" fmla="*/ 110 h 210"/>
                    <a:gd name="T20" fmla="*/ 216 w 226"/>
                    <a:gd name="T21" fmla="*/ 131 h 210"/>
                    <a:gd name="T22" fmla="*/ 207 w 226"/>
                    <a:gd name="T23" fmla="*/ 150 h 210"/>
                    <a:gd name="T24" fmla="*/ 195 w 226"/>
                    <a:gd name="T25" fmla="*/ 167 h 210"/>
                    <a:gd name="T26" fmla="*/ 182 w 226"/>
                    <a:gd name="T27" fmla="*/ 182 h 210"/>
                    <a:gd name="T28" fmla="*/ 163 w 226"/>
                    <a:gd name="T29" fmla="*/ 193 h 210"/>
                    <a:gd name="T30" fmla="*/ 144 w 226"/>
                    <a:gd name="T31" fmla="*/ 201 h 210"/>
                    <a:gd name="T32" fmla="*/ 123 w 226"/>
                    <a:gd name="T33" fmla="*/ 205 h 210"/>
                    <a:gd name="T34" fmla="*/ 102 w 226"/>
                    <a:gd name="T35" fmla="*/ 205 h 210"/>
                    <a:gd name="T36" fmla="*/ 80 w 226"/>
                    <a:gd name="T37" fmla="*/ 201 h 210"/>
                    <a:gd name="T38" fmla="*/ 61 w 226"/>
                    <a:gd name="T39" fmla="*/ 193 h 210"/>
                    <a:gd name="T40" fmla="*/ 44 w 226"/>
                    <a:gd name="T41" fmla="*/ 182 h 210"/>
                    <a:gd name="T42" fmla="*/ 28 w 226"/>
                    <a:gd name="T43" fmla="*/ 167 h 210"/>
                    <a:gd name="T44" fmla="*/ 17 w 226"/>
                    <a:gd name="T45" fmla="*/ 150 h 210"/>
                    <a:gd name="T46" fmla="*/ 9 w 226"/>
                    <a:gd name="T47" fmla="*/ 131 h 210"/>
                    <a:gd name="T48" fmla="*/ 6 w 226"/>
                    <a:gd name="T49" fmla="*/ 110 h 210"/>
                    <a:gd name="T50" fmla="*/ 6 w 226"/>
                    <a:gd name="T51" fmla="*/ 81 h 210"/>
                    <a:gd name="T52" fmla="*/ 8 w 226"/>
                    <a:gd name="T53" fmla="*/ 64 h 210"/>
                    <a:gd name="T54" fmla="*/ 2 w 226"/>
                    <a:gd name="T55" fmla="*/ 81 h 210"/>
                    <a:gd name="T56" fmla="*/ 0 w 226"/>
                    <a:gd name="T57" fmla="*/ 110 h 210"/>
                    <a:gd name="T58" fmla="*/ 6 w 226"/>
                    <a:gd name="T59" fmla="*/ 131 h 210"/>
                    <a:gd name="T60" fmla="*/ 13 w 226"/>
                    <a:gd name="T61" fmla="*/ 151 h 210"/>
                    <a:gd name="T62" fmla="*/ 27 w 226"/>
                    <a:gd name="T63" fmla="*/ 170 h 210"/>
                    <a:gd name="T64" fmla="*/ 42 w 226"/>
                    <a:gd name="T65" fmla="*/ 186 h 210"/>
                    <a:gd name="T66" fmla="*/ 59 w 226"/>
                    <a:gd name="T67" fmla="*/ 197 h 210"/>
                    <a:gd name="T68" fmla="*/ 80 w 226"/>
                    <a:gd name="T69" fmla="*/ 206 h 210"/>
                    <a:gd name="T70" fmla="*/ 101 w 226"/>
                    <a:gd name="T71" fmla="*/ 210 h 210"/>
                    <a:gd name="T72" fmla="*/ 123 w 226"/>
                    <a:gd name="T73" fmla="*/ 210 h 210"/>
                    <a:gd name="T74" fmla="*/ 146 w 226"/>
                    <a:gd name="T75" fmla="*/ 206 h 210"/>
                    <a:gd name="T76" fmla="*/ 167 w 226"/>
                    <a:gd name="T77" fmla="*/ 197 h 210"/>
                    <a:gd name="T78" fmla="*/ 184 w 226"/>
                    <a:gd name="T79" fmla="*/ 186 h 210"/>
                    <a:gd name="T80" fmla="*/ 199 w 226"/>
                    <a:gd name="T81" fmla="*/ 170 h 210"/>
                    <a:gd name="T82" fmla="*/ 212 w 226"/>
                    <a:gd name="T83" fmla="*/ 151 h 210"/>
                    <a:gd name="T84" fmla="*/ 220 w 226"/>
                    <a:gd name="T85" fmla="*/ 131 h 210"/>
                    <a:gd name="T86" fmla="*/ 224 w 226"/>
                    <a:gd name="T87" fmla="*/ 110 h 2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6"/>
                    <a:gd name="T133" fmla="*/ 0 h 210"/>
                    <a:gd name="T134" fmla="*/ 226 w 226"/>
                    <a:gd name="T135" fmla="*/ 210 h 21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6" h="210">
                      <a:moveTo>
                        <a:pt x="226" y="98"/>
                      </a:moveTo>
                      <a:lnTo>
                        <a:pt x="224" y="83"/>
                      </a:lnTo>
                      <a:lnTo>
                        <a:pt x="220" y="68"/>
                      </a:lnTo>
                      <a:lnTo>
                        <a:pt x="216" y="53"/>
                      </a:lnTo>
                      <a:lnTo>
                        <a:pt x="209" y="40"/>
                      </a:lnTo>
                      <a:lnTo>
                        <a:pt x="201" y="28"/>
                      </a:lnTo>
                      <a:lnTo>
                        <a:pt x="192" y="17"/>
                      </a:lnTo>
                      <a:lnTo>
                        <a:pt x="180" y="7"/>
                      </a:lnTo>
                      <a:lnTo>
                        <a:pt x="167" y="0"/>
                      </a:lnTo>
                      <a:lnTo>
                        <a:pt x="165" y="2"/>
                      </a:lnTo>
                      <a:lnTo>
                        <a:pt x="163" y="4"/>
                      </a:lnTo>
                      <a:lnTo>
                        <a:pt x="176" y="11"/>
                      </a:lnTo>
                      <a:lnTo>
                        <a:pt x="186" y="19"/>
                      </a:lnTo>
                      <a:lnTo>
                        <a:pt x="197" y="30"/>
                      </a:lnTo>
                      <a:lnTo>
                        <a:pt x="205" y="41"/>
                      </a:lnTo>
                      <a:lnTo>
                        <a:pt x="211" y="55"/>
                      </a:lnTo>
                      <a:lnTo>
                        <a:pt x="216" y="68"/>
                      </a:lnTo>
                      <a:lnTo>
                        <a:pt x="220" y="83"/>
                      </a:lnTo>
                      <a:lnTo>
                        <a:pt x="220" y="98"/>
                      </a:lnTo>
                      <a:lnTo>
                        <a:pt x="220" y="110"/>
                      </a:lnTo>
                      <a:lnTo>
                        <a:pt x="218" y="119"/>
                      </a:lnTo>
                      <a:lnTo>
                        <a:pt x="216" y="131"/>
                      </a:lnTo>
                      <a:lnTo>
                        <a:pt x="212" y="140"/>
                      </a:lnTo>
                      <a:lnTo>
                        <a:pt x="207" y="150"/>
                      </a:lnTo>
                      <a:lnTo>
                        <a:pt x="203" y="159"/>
                      </a:lnTo>
                      <a:lnTo>
                        <a:pt x="195" y="167"/>
                      </a:lnTo>
                      <a:lnTo>
                        <a:pt x="190" y="174"/>
                      </a:lnTo>
                      <a:lnTo>
                        <a:pt x="182" y="182"/>
                      </a:lnTo>
                      <a:lnTo>
                        <a:pt x="173" y="187"/>
                      </a:lnTo>
                      <a:lnTo>
                        <a:pt x="163" y="193"/>
                      </a:lnTo>
                      <a:lnTo>
                        <a:pt x="156" y="197"/>
                      </a:lnTo>
                      <a:lnTo>
                        <a:pt x="144" y="201"/>
                      </a:lnTo>
                      <a:lnTo>
                        <a:pt x="135" y="205"/>
                      </a:lnTo>
                      <a:lnTo>
                        <a:pt x="123" y="205"/>
                      </a:lnTo>
                      <a:lnTo>
                        <a:pt x="112" y="206"/>
                      </a:lnTo>
                      <a:lnTo>
                        <a:pt x="102" y="205"/>
                      </a:lnTo>
                      <a:lnTo>
                        <a:pt x="91" y="205"/>
                      </a:lnTo>
                      <a:lnTo>
                        <a:pt x="80" y="201"/>
                      </a:lnTo>
                      <a:lnTo>
                        <a:pt x="70" y="197"/>
                      </a:lnTo>
                      <a:lnTo>
                        <a:pt x="61" y="193"/>
                      </a:lnTo>
                      <a:lnTo>
                        <a:pt x="53" y="187"/>
                      </a:lnTo>
                      <a:lnTo>
                        <a:pt x="44" y="182"/>
                      </a:lnTo>
                      <a:lnTo>
                        <a:pt x="36" y="174"/>
                      </a:lnTo>
                      <a:lnTo>
                        <a:pt x="28" y="167"/>
                      </a:lnTo>
                      <a:lnTo>
                        <a:pt x="23" y="159"/>
                      </a:lnTo>
                      <a:lnTo>
                        <a:pt x="17" y="150"/>
                      </a:lnTo>
                      <a:lnTo>
                        <a:pt x="13" y="140"/>
                      </a:lnTo>
                      <a:lnTo>
                        <a:pt x="9" y="131"/>
                      </a:lnTo>
                      <a:lnTo>
                        <a:pt x="8" y="119"/>
                      </a:lnTo>
                      <a:lnTo>
                        <a:pt x="6" y="110"/>
                      </a:lnTo>
                      <a:lnTo>
                        <a:pt x="4" y="98"/>
                      </a:lnTo>
                      <a:lnTo>
                        <a:pt x="6" y="81"/>
                      </a:lnTo>
                      <a:lnTo>
                        <a:pt x="9" y="64"/>
                      </a:lnTo>
                      <a:lnTo>
                        <a:pt x="8" y="64"/>
                      </a:lnTo>
                      <a:lnTo>
                        <a:pt x="6" y="64"/>
                      </a:lnTo>
                      <a:lnTo>
                        <a:pt x="2" y="81"/>
                      </a:lnTo>
                      <a:lnTo>
                        <a:pt x="0" y="98"/>
                      </a:lnTo>
                      <a:lnTo>
                        <a:pt x="0" y="110"/>
                      </a:lnTo>
                      <a:lnTo>
                        <a:pt x="2" y="121"/>
                      </a:lnTo>
                      <a:lnTo>
                        <a:pt x="6" y="131"/>
                      </a:lnTo>
                      <a:lnTo>
                        <a:pt x="9" y="142"/>
                      </a:lnTo>
                      <a:lnTo>
                        <a:pt x="13" y="151"/>
                      </a:lnTo>
                      <a:lnTo>
                        <a:pt x="19" y="161"/>
                      </a:lnTo>
                      <a:lnTo>
                        <a:pt x="27" y="170"/>
                      </a:lnTo>
                      <a:lnTo>
                        <a:pt x="32" y="178"/>
                      </a:lnTo>
                      <a:lnTo>
                        <a:pt x="42" y="186"/>
                      </a:lnTo>
                      <a:lnTo>
                        <a:pt x="49" y="191"/>
                      </a:lnTo>
                      <a:lnTo>
                        <a:pt x="59" y="197"/>
                      </a:lnTo>
                      <a:lnTo>
                        <a:pt x="68" y="203"/>
                      </a:lnTo>
                      <a:lnTo>
                        <a:pt x="80" y="206"/>
                      </a:lnTo>
                      <a:lnTo>
                        <a:pt x="89" y="208"/>
                      </a:lnTo>
                      <a:lnTo>
                        <a:pt x="101" y="210"/>
                      </a:lnTo>
                      <a:lnTo>
                        <a:pt x="112" y="210"/>
                      </a:lnTo>
                      <a:lnTo>
                        <a:pt x="123" y="210"/>
                      </a:lnTo>
                      <a:lnTo>
                        <a:pt x="135" y="208"/>
                      </a:lnTo>
                      <a:lnTo>
                        <a:pt x="146" y="206"/>
                      </a:lnTo>
                      <a:lnTo>
                        <a:pt x="156" y="203"/>
                      </a:lnTo>
                      <a:lnTo>
                        <a:pt x="167" y="197"/>
                      </a:lnTo>
                      <a:lnTo>
                        <a:pt x="176" y="191"/>
                      </a:lnTo>
                      <a:lnTo>
                        <a:pt x="184" y="186"/>
                      </a:lnTo>
                      <a:lnTo>
                        <a:pt x="192" y="178"/>
                      </a:lnTo>
                      <a:lnTo>
                        <a:pt x="199" y="170"/>
                      </a:lnTo>
                      <a:lnTo>
                        <a:pt x="207" y="161"/>
                      </a:lnTo>
                      <a:lnTo>
                        <a:pt x="212" y="151"/>
                      </a:lnTo>
                      <a:lnTo>
                        <a:pt x="216" y="142"/>
                      </a:lnTo>
                      <a:lnTo>
                        <a:pt x="220" y="131"/>
                      </a:lnTo>
                      <a:lnTo>
                        <a:pt x="222" y="121"/>
                      </a:lnTo>
                      <a:lnTo>
                        <a:pt x="224" y="110"/>
                      </a:lnTo>
                      <a:lnTo>
                        <a:pt x="226" y="98"/>
                      </a:lnTo>
                      <a:close/>
                    </a:path>
                  </a:pathLst>
                </a:custGeom>
                <a:solidFill>
                  <a:srgbClr val="E6E5F1"/>
                </a:solidFill>
                <a:ln w="9525">
                  <a:noFill/>
                  <a:round/>
                  <a:headEnd/>
                  <a:tailEnd/>
                </a:ln>
              </p:spPr>
              <p:txBody>
                <a:bodyPr/>
                <a:lstStyle/>
                <a:p>
                  <a:endParaRPr lang="en-US"/>
                </a:p>
              </p:txBody>
            </p:sp>
            <p:sp>
              <p:nvSpPr>
                <p:cNvPr id="22132" name="Freeform 711"/>
                <p:cNvSpPr>
                  <a:spLocks/>
                </p:cNvSpPr>
                <p:nvPr/>
              </p:nvSpPr>
              <p:spPr bwMode="auto">
                <a:xfrm>
                  <a:off x="1728" y="2176"/>
                  <a:ext cx="220" cy="206"/>
                </a:xfrm>
                <a:custGeom>
                  <a:avLst/>
                  <a:gdLst>
                    <a:gd name="T0" fmla="*/ 220 w 220"/>
                    <a:gd name="T1" fmla="*/ 81 h 206"/>
                    <a:gd name="T2" fmla="*/ 212 w 220"/>
                    <a:gd name="T3" fmla="*/ 53 h 206"/>
                    <a:gd name="T4" fmla="*/ 197 w 220"/>
                    <a:gd name="T5" fmla="*/ 26 h 206"/>
                    <a:gd name="T6" fmla="*/ 176 w 220"/>
                    <a:gd name="T7" fmla="*/ 7 h 206"/>
                    <a:gd name="T8" fmla="*/ 161 w 220"/>
                    <a:gd name="T9" fmla="*/ 2 h 206"/>
                    <a:gd name="T10" fmla="*/ 172 w 220"/>
                    <a:gd name="T11" fmla="*/ 9 h 206"/>
                    <a:gd name="T12" fmla="*/ 191 w 220"/>
                    <a:gd name="T13" fmla="*/ 30 h 206"/>
                    <a:gd name="T14" fmla="*/ 207 w 220"/>
                    <a:gd name="T15" fmla="*/ 53 h 206"/>
                    <a:gd name="T16" fmla="*/ 214 w 220"/>
                    <a:gd name="T17" fmla="*/ 81 h 206"/>
                    <a:gd name="T18" fmla="*/ 216 w 220"/>
                    <a:gd name="T19" fmla="*/ 108 h 206"/>
                    <a:gd name="T20" fmla="*/ 212 w 220"/>
                    <a:gd name="T21" fmla="*/ 127 h 206"/>
                    <a:gd name="T22" fmla="*/ 203 w 220"/>
                    <a:gd name="T23" fmla="*/ 146 h 206"/>
                    <a:gd name="T24" fmla="*/ 191 w 220"/>
                    <a:gd name="T25" fmla="*/ 163 h 206"/>
                    <a:gd name="T26" fmla="*/ 178 w 220"/>
                    <a:gd name="T27" fmla="*/ 178 h 206"/>
                    <a:gd name="T28" fmla="*/ 161 w 220"/>
                    <a:gd name="T29" fmla="*/ 189 h 206"/>
                    <a:gd name="T30" fmla="*/ 142 w 220"/>
                    <a:gd name="T31" fmla="*/ 197 h 206"/>
                    <a:gd name="T32" fmla="*/ 121 w 220"/>
                    <a:gd name="T33" fmla="*/ 201 h 206"/>
                    <a:gd name="T34" fmla="*/ 100 w 220"/>
                    <a:gd name="T35" fmla="*/ 201 h 206"/>
                    <a:gd name="T36" fmla="*/ 80 w 220"/>
                    <a:gd name="T37" fmla="*/ 197 h 206"/>
                    <a:gd name="T38" fmla="*/ 61 w 220"/>
                    <a:gd name="T39" fmla="*/ 189 h 206"/>
                    <a:gd name="T40" fmla="*/ 43 w 220"/>
                    <a:gd name="T41" fmla="*/ 178 h 206"/>
                    <a:gd name="T42" fmla="*/ 28 w 220"/>
                    <a:gd name="T43" fmla="*/ 163 h 206"/>
                    <a:gd name="T44" fmla="*/ 17 w 220"/>
                    <a:gd name="T45" fmla="*/ 146 h 206"/>
                    <a:gd name="T46" fmla="*/ 9 w 220"/>
                    <a:gd name="T47" fmla="*/ 127 h 206"/>
                    <a:gd name="T48" fmla="*/ 6 w 220"/>
                    <a:gd name="T49" fmla="*/ 108 h 206"/>
                    <a:gd name="T50" fmla="*/ 6 w 220"/>
                    <a:gd name="T51" fmla="*/ 79 h 206"/>
                    <a:gd name="T52" fmla="*/ 7 w 220"/>
                    <a:gd name="T53" fmla="*/ 62 h 206"/>
                    <a:gd name="T54" fmla="*/ 2 w 220"/>
                    <a:gd name="T55" fmla="*/ 79 h 206"/>
                    <a:gd name="T56" fmla="*/ 2 w 220"/>
                    <a:gd name="T57" fmla="*/ 108 h 206"/>
                    <a:gd name="T58" fmla="*/ 6 w 220"/>
                    <a:gd name="T59" fmla="*/ 129 h 206"/>
                    <a:gd name="T60" fmla="*/ 13 w 220"/>
                    <a:gd name="T61" fmla="*/ 149 h 206"/>
                    <a:gd name="T62" fmla="*/ 26 w 220"/>
                    <a:gd name="T63" fmla="*/ 167 h 206"/>
                    <a:gd name="T64" fmla="*/ 40 w 220"/>
                    <a:gd name="T65" fmla="*/ 182 h 206"/>
                    <a:gd name="T66" fmla="*/ 59 w 220"/>
                    <a:gd name="T67" fmla="*/ 193 h 206"/>
                    <a:gd name="T68" fmla="*/ 78 w 220"/>
                    <a:gd name="T69" fmla="*/ 201 h 206"/>
                    <a:gd name="T70" fmla="*/ 99 w 220"/>
                    <a:gd name="T71" fmla="*/ 206 h 206"/>
                    <a:gd name="T72" fmla="*/ 121 w 220"/>
                    <a:gd name="T73" fmla="*/ 206 h 206"/>
                    <a:gd name="T74" fmla="*/ 144 w 220"/>
                    <a:gd name="T75" fmla="*/ 201 h 206"/>
                    <a:gd name="T76" fmla="*/ 163 w 220"/>
                    <a:gd name="T77" fmla="*/ 193 h 206"/>
                    <a:gd name="T78" fmla="*/ 180 w 220"/>
                    <a:gd name="T79" fmla="*/ 182 h 206"/>
                    <a:gd name="T80" fmla="*/ 195 w 220"/>
                    <a:gd name="T81" fmla="*/ 167 h 206"/>
                    <a:gd name="T82" fmla="*/ 207 w 220"/>
                    <a:gd name="T83" fmla="*/ 149 h 206"/>
                    <a:gd name="T84" fmla="*/ 216 w 220"/>
                    <a:gd name="T85" fmla="*/ 129 h 206"/>
                    <a:gd name="T86" fmla="*/ 220 w 220"/>
                    <a:gd name="T87" fmla="*/ 108 h 2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0"/>
                    <a:gd name="T133" fmla="*/ 0 h 206"/>
                    <a:gd name="T134" fmla="*/ 220 w 220"/>
                    <a:gd name="T135" fmla="*/ 206 h 2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0" h="206">
                      <a:moveTo>
                        <a:pt x="220" y="96"/>
                      </a:moveTo>
                      <a:lnTo>
                        <a:pt x="220" y="81"/>
                      </a:lnTo>
                      <a:lnTo>
                        <a:pt x="216" y="66"/>
                      </a:lnTo>
                      <a:lnTo>
                        <a:pt x="212" y="53"/>
                      </a:lnTo>
                      <a:lnTo>
                        <a:pt x="205" y="39"/>
                      </a:lnTo>
                      <a:lnTo>
                        <a:pt x="197" y="26"/>
                      </a:lnTo>
                      <a:lnTo>
                        <a:pt x="188" y="17"/>
                      </a:lnTo>
                      <a:lnTo>
                        <a:pt x="176" y="7"/>
                      </a:lnTo>
                      <a:lnTo>
                        <a:pt x="163" y="0"/>
                      </a:lnTo>
                      <a:lnTo>
                        <a:pt x="161" y="2"/>
                      </a:lnTo>
                      <a:lnTo>
                        <a:pt x="159" y="2"/>
                      </a:lnTo>
                      <a:lnTo>
                        <a:pt x="172" y="9"/>
                      </a:lnTo>
                      <a:lnTo>
                        <a:pt x="182" y="19"/>
                      </a:lnTo>
                      <a:lnTo>
                        <a:pt x="191" y="30"/>
                      </a:lnTo>
                      <a:lnTo>
                        <a:pt x="201" y="41"/>
                      </a:lnTo>
                      <a:lnTo>
                        <a:pt x="207" y="53"/>
                      </a:lnTo>
                      <a:lnTo>
                        <a:pt x="212" y="66"/>
                      </a:lnTo>
                      <a:lnTo>
                        <a:pt x="214" y="81"/>
                      </a:lnTo>
                      <a:lnTo>
                        <a:pt x="216" y="96"/>
                      </a:lnTo>
                      <a:lnTo>
                        <a:pt x="216" y="108"/>
                      </a:lnTo>
                      <a:lnTo>
                        <a:pt x="214" y="117"/>
                      </a:lnTo>
                      <a:lnTo>
                        <a:pt x="212" y="127"/>
                      </a:lnTo>
                      <a:lnTo>
                        <a:pt x="209" y="138"/>
                      </a:lnTo>
                      <a:lnTo>
                        <a:pt x="203" y="146"/>
                      </a:lnTo>
                      <a:lnTo>
                        <a:pt x="199" y="155"/>
                      </a:lnTo>
                      <a:lnTo>
                        <a:pt x="191" y="163"/>
                      </a:lnTo>
                      <a:lnTo>
                        <a:pt x="186" y="170"/>
                      </a:lnTo>
                      <a:lnTo>
                        <a:pt x="178" y="178"/>
                      </a:lnTo>
                      <a:lnTo>
                        <a:pt x="169" y="184"/>
                      </a:lnTo>
                      <a:lnTo>
                        <a:pt x="161" y="189"/>
                      </a:lnTo>
                      <a:lnTo>
                        <a:pt x="152" y="193"/>
                      </a:lnTo>
                      <a:lnTo>
                        <a:pt x="142" y="197"/>
                      </a:lnTo>
                      <a:lnTo>
                        <a:pt x="133" y="199"/>
                      </a:lnTo>
                      <a:lnTo>
                        <a:pt x="121" y="201"/>
                      </a:lnTo>
                      <a:lnTo>
                        <a:pt x="110" y="203"/>
                      </a:lnTo>
                      <a:lnTo>
                        <a:pt x="100" y="201"/>
                      </a:lnTo>
                      <a:lnTo>
                        <a:pt x="89" y="199"/>
                      </a:lnTo>
                      <a:lnTo>
                        <a:pt x="80" y="197"/>
                      </a:lnTo>
                      <a:lnTo>
                        <a:pt x="70" y="193"/>
                      </a:lnTo>
                      <a:lnTo>
                        <a:pt x="61" y="189"/>
                      </a:lnTo>
                      <a:lnTo>
                        <a:pt x="51" y="184"/>
                      </a:lnTo>
                      <a:lnTo>
                        <a:pt x="43" y="178"/>
                      </a:lnTo>
                      <a:lnTo>
                        <a:pt x="36" y="170"/>
                      </a:lnTo>
                      <a:lnTo>
                        <a:pt x="28" y="163"/>
                      </a:lnTo>
                      <a:lnTo>
                        <a:pt x="23" y="155"/>
                      </a:lnTo>
                      <a:lnTo>
                        <a:pt x="17" y="146"/>
                      </a:lnTo>
                      <a:lnTo>
                        <a:pt x="13" y="138"/>
                      </a:lnTo>
                      <a:lnTo>
                        <a:pt x="9" y="127"/>
                      </a:lnTo>
                      <a:lnTo>
                        <a:pt x="7" y="117"/>
                      </a:lnTo>
                      <a:lnTo>
                        <a:pt x="6" y="108"/>
                      </a:lnTo>
                      <a:lnTo>
                        <a:pt x="6" y="96"/>
                      </a:lnTo>
                      <a:lnTo>
                        <a:pt x="6" y="79"/>
                      </a:lnTo>
                      <a:lnTo>
                        <a:pt x="11" y="62"/>
                      </a:lnTo>
                      <a:lnTo>
                        <a:pt x="7" y="62"/>
                      </a:lnTo>
                      <a:lnTo>
                        <a:pt x="6" y="62"/>
                      </a:lnTo>
                      <a:lnTo>
                        <a:pt x="2" y="79"/>
                      </a:lnTo>
                      <a:lnTo>
                        <a:pt x="0" y="96"/>
                      </a:lnTo>
                      <a:lnTo>
                        <a:pt x="2" y="108"/>
                      </a:lnTo>
                      <a:lnTo>
                        <a:pt x="2" y="119"/>
                      </a:lnTo>
                      <a:lnTo>
                        <a:pt x="6" y="129"/>
                      </a:lnTo>
                      <a:lnTo>
                        <a:pt x="9" y="138"/>
                      </a:lnTo>
                      <a:lnTo>
                        <a:pt x="13" y="149"/>
                      </a:lnTo>
                      <a:lnTo>
                        <a:pt x="19" y="157"/>
                      </a:lnTo>
                      <a:lnTo>
                        <a:pt x="26" y="167"/>
                      </a:lnTo>
                      <a:lnTo>
                        <a:pt x="32" y="174"/>
                      </a:lnTo>
                      <a:lnTo>
                        <a:pt x="40" y="182"/>
                      </a:lnTo>
                      <a:lnTo>
                        <a:pt x="49" y="187"/>
                      </a:lnTo>
                      <a:lnTo>
                        <a:pt x="59" y="193"/>
                      </a:lnTo>
                      <a:lnTo>
                        <a:pt x="68" y="197"/>
                      </a:lnTo>
                      <a:lnTo>
                        <a:pt x="78" y="201"/>
                      </a:lnTo>
                      <a:lnTo>
                        <a:pt x="89" y="204"/>
                      </a:lnTo>
                      <a:lnTo>
                        <a:pt x="99" y="206"/>
                      </a:lnTo>
                      <a:lnTo>
                        <a:pt x="110" y="206"/>
                      </a:lnTo>
                      <a:lnTo>
                        <a:pt x="121" y="206"/>
                      </a:lnTo>
                      <a:lnTo>
                        <a:pt x="133" y="204"/>
                      </a:lnTo>
                      <a:lnTo>
                        <a:pt x="144" y="201"/>
                      </a:lnTo>
                      <a:lnTo>
                        <a:pt x="154" y="197"/>
                      </a:lnTo>
                      <a:lnTo>
                        <a:pt x="163" y="193"/>
                      </a:lnTo>
                      <a:lnTo>
                        <a:pt x="172" y="187"/>
                      </a:lnTo>
                      <a:lnTo>
                        <a:pt x="180" y="182"/>
                      </a:lnTo>
                      <a:lnTo>
                        <a:pt x="188" y="174"/>
                      </a:lnTo>
                      <a:lnTo>
                        <a:pt x="195" y="167"/>
                      </a:lnTo>
                      <a:lnTo>
                        <a:pt x="203" y="157"/>
                      </a:lnTo>
                      <a:lnTo>
                        <a:pt x="207" y="149"/>
                      </a:lnTo>
                      <a:lnTo>
                        <a:pt x="212" y="138"/>
                      </a:lnTo>
                      <a:lnTo>
                        <a:pt x="216" y="129"/>
                      </a:lnTo>
                      <a:lnTo>
                        <a:pt x="218" y="119"/>
                      </a:lnTo>
                      <a:lnTo>
                        <a:pt x="220" y="108"/>
                      </a:lnTo>
                      <a:lnTo>
                        <a:pt x="220" y="96"/>
                      </a:lnTo>
                      <a:close/>
                    </a:path>
                  </a:pathLst>
                </a:custGeom>
                <a:solidFill>
                  <a:srgbClr val="E7E6F1"/>
                </a:solidFill>
                <a:ln w="9525">
                  <a:noFill/>
                  <a:round/>
                  <a:headEnd/>
                  <a:tailEnd/>
                </a:ln>
              </p:spPr>
              <p:txBody>
                <a:bodyPr/>
                <a:lstStyle/>
                <a:p>
                  <a:endParaRPr lang="en-US"/>
                </a:p>
              </p:txBody>
            </p:sp>
            <p:sp>
              <p:nvSpPr>
                <p:cNvPr id="22133" name="Freeform 712"/>
                <p:cNvSpPr>
                  <a:spLocks/>
                </p:cNvSpPr>
                <p:nvPr/>
              </p:nvSpPr>
              <p:spPr bwMode="auto">
                <a:xfrm>
                  <a:off x="1730" y="2178"/>
                  <a:ext cx="216" cy="202"/>
                </a:xfrm>
                <a:custGeom>
                  <a:avLst/>
                  <a:gdLst>
                    <a:gd name="T0" fmla="*/ 216 w 216"/>
                    <a:gd name="T1" fmla="*/ 79 h 202"/>
                    <a:gd name="T2" fmla="*/ 207 w 216"/>
                    <a:gd name="T3" fmla="*/ 51 h 202"/>
                    <a:gd name="T4" fmla="*/ 193 w 216"/>
                    <a:gd name="T5" fmla="*/ 26 h 202"/>
                    <a:gd name="T6" fmla="*/ 172 w 216"/>
                    <a:gd name="T7" fmla="*/ 7 h 202"/>
                    <a:gd name="T8" fmla="*/ 157 w 216"/>
                    <a:gd name="T9" fmla="*/ 0 h 202"/>
                    <a:gd name="T10" fmla="*/ 167 w 216"/>
                    <a:gd name="T11" fmla="*/ 9 h 202"/>
                    <a:gd name="T12" fmla="*/ 188 w 216"/>
                    <a:gd name="T13" fmla="*/ 28 h 202"/>
                    <a:gd name="T14" fmla="*/ 203 w 216"/>
                    <a:gd name="T15" fmla="*/ 53 h 202"/>
                    <a:gd name="T16" fmla="*/ 210 w 216"/>
                    <a:gd name="T17" fmla="*/ 79 h 202"/>
                    <a:gd name="T18" fmla="*/ 212 w 216"/>
                    <a:gd name="T19" fmla="*/ 104 h 202"/>
                    <a:gd name="T20" fmla="*/ 207 w 216"/>
                    <a:gd name="T21" fmla="*/ 125 h 202"/>
                    <a:gd name="T22" fmla="*/ 199 w 216"/>
                    <a:gd name="T23" fmla="*/ 144 h 202"/>
                    <a:gd name="T24" fmla="*/ 188 w 216"/>
                    <a:gd name="T25" fmla="*/ 161 h 202"/>
                    <a:gd name="T26" fmla="*/ 174 w 216"/>
                    <a:gd name="T27" fmla="*/ 174 h 202"/>
                    <a:gd name="T28" fmla="*/ 157 w 216"/>
                    <a:gd name="T29" fmla="*/ 185 h 202"/>
                    <a:gd name="T30" fmla="*/ 140 w 216"/>
                    <a:gd name="T31" fmla="*/ 193 h 202"/>
                    <a:gd name="T32" fmla="*/ 119 w 216"/>
                    <a:gd name="T33" fmla="*/ 197 h 202"/>
                    <a:gd name="T34" fmla="*/ 98 w 216"/>
                    <a:gd name="T35" fmla="*/ 197 h 202"/>
                    <a:gd name="T36" fmla="*/ 78 w 216"/>
                    <a:gd name="T37" fmla="*/ 193 h 202"/>
                    <a:gd name="T38" fmla="*/ 59 w 216"/>
                    <a:gd name="T39" fmla="*/ 185 h 202"/>
                    <a:gd name="T40" fmla="*/ 43 w 216"/>
                    <a:gd name="T41" fmla="*/ 174 h 202"/>
                    <a:gd name="T42" fmla="*/ 28 w 216"/>
                    <a:gd name="T43" fmla="*/ 161 h 202"/>
                    <a:gd name="T44" fmla="*/ 17 w 216"/>
                    <a:gd name="T45" fmla="*/ 144 h 202"/>
                    <a:gd name="T46" fmla="*/ 9 w 216"/>
                    <a:gd name="T47" fmla="*/ 125 h 202"/>
                    <a:gd name="T48" fmla="*/ 5 w 216"/>
                    <a:gd name="T49" fmla="*/ 104 h 202"/>
                    <a:gd name="T50" fmla="*/ 7 w 216"/>
                    <a:gd name="T51" fmla="*/ 75 h 202"/>
                    <a:gd name="T52" fmla="*/ 9 w 216"/>
                    <a:gd name="T53" fmla="*/ 60 h 202"/>
                    <a:gd name="T54" fmla="*/ 2 w 216"/>
                    <a:gd name="T55" fmla="*/ 77 h 202"/>
                    <a:gd name="T56" fmla="*/ 2 w 216"/>
                    <a:gd name="T57" fmla="*/ 106 h 202"/>
                    <a:gd name="T58" fmla="*/ 5 w 216"/>
                    <a:gd name="T59" fmla="*/ 127 h 202"/>
                    <a:gd name="T60" fmla="*/ 13 w 216"/>
                    <a:gd name="T61" fmla="*/ 146 h 202"/>
                    <a:gd name="T62" fmla="*/ 24 w 216"/>
                    <a:gd name="T63" fmla="*/ 163 h 202"/>
                    <a:gd name="T64" fmla="*/ 40 w 216"/>
                    <a:gd name="T65" fmla="*/ 178 h 202"/>
                    <a:gd name="T66" fmla="*/ 57 w 216"/>
                    <a:gd name="T67" fmla="*/ 189 h 202"/>
                    <a:gd name="T68" fmla="*/ 76 w 216"/>
                    <a:gd name="T69" fmla="*/ 197 h 202"/>
                    <a:gd name="T70" fmla="*/ 98 w 216"/>
                    <a:gd name="T71" fmla="*/ 201 h 202"/>
                    <a:gd name="T72" fmla="*/ 119 w 216"/>
                    <a:gd name="T73" fmla="*/ 201 h 202"/>
                    <a:gd name="T74" fmla="*/ 140 w 216"/>
                    <a:gd name="T75" fmla="*/ 197 h 202"/>
                    <a:gd name="T76" fmla="*/ 159 w 216"/>
                    <a:gd name="T77" fmla="*/ 189 h 202"/>
                    <a:gd name="T78" fmla="*/ 178 w 216"/>
                    <a:gd name="T79" fmla="*/ 178 h 202"/>
                    <a:gd name="T80" fmla="*/ 191 w 216"/>
                    <a:gd name="T81" fmla="*/ 163 h 202"/>
                    <a:gd name="T82" fmla="*/ 203 w 216"/>
                    <a:gd name="T83" fmla="*/ 146 h 202"/>
                    <a:gd name="T84" fmla="*/ 212 w 216"/>
                    <a:gd name="T85" fmla="*/ 127 h 202"/>
                    <a:gd name="T86" fmla="*/ 216 w 216"/>
                    <a:gd name="T87" fmla="*/ 106 h 2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6"/>
                    <a:gd name="T133" fmla="*/ 0 h 202"/>
                    <a:gd name="T134" fmla="*/ 216 w 216"/>
                    <a:gd name="T135" fmla="*/ 202 h 20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6" h="202">
                      <a:moveTo>
                        <a:pt x="216" y="94"/>
                      </a:moveTo>
                      <a:lnTo>
                        <a:pt x="216" y="79"/>
                      </a:lnTo>
                      <a:lnTo>
                        <a:pt x="212" y="64"/>
                      </a:lnTo>
                      <a:lnTo>
                        <a:pt x="207" y="51"/>
                      </a:lnTo>
                      <a:lnTo>
                        <a:pt x="201" y="37"/>
                      </a:lnTo>
                      <a:lnTo>
                        <a:pt x="193" y="26"/>
                      </a:lnTo>
                      <a:lnTo>
                        <a:pt x="182" y="15"/>
                      </a:lnTo>
                      <a:lnTo>
                        <a:pt x="172" y="7"/>
                      </a:lnTo>
                      <a:lnTo>
                        <a:pt x="159" y="0"/>
                      </a:lnTo>
                      <a:lnTo>
                        <a:pt x="157" y="0"/>
                      </a:lnTo>
                      <a:lnTo>
                        <a:pt x="155" y="1"/>
                      </a:lnTo>
                      <a:lnTo>
                        <a:pt x="167" y="9"/>
                      </a:lnTo>
                      <a:lnTo>
                        <a:pt x="178" y="19"/>
                      </a:lnTo>
                      <a:lnTo>
                        <a:pt x="188" y="28"/>
                      </a:lnTo>
                      <a:lnTo>
                        <a:pt x="197" y="39"/>
                      </a:lnTo>
                      <a:lnTo>
                        <a:pt x="203" y="53"/>
                      </a:lnTo>
                      <a:lnTo>
                        <a:pt x="208" y="66"/>
                      </a:lnTo>
                      <a:lnTo>
                        <a:pt x="210" y="79"/>
                      </a:lnTo>
                      <a:lnTo>
                        <a:pt x="212" y="94"/>
                      </a:lnTo>
                      <a:lnTo>
                        <a:pt x="212" y="104"/>
                      </a:lnTo>
                      <a:lnTo>
                        <a:pt x="210" y="115"/>
                      </a:lnTo>
                      <a:lnTo>
                        <a:pt x="207" y="125"/>
                      </a:lnTo>
                      <a:lnTo>
                        <a:pt x="205" y="134"/>
                      </a:lnTo>
                      <a:lnTo>
                        <a:pt x="199" y="144"/>
                      </a:lnTo>
                      <a:lnTo>
                        <a:pt x="195" y="151"/>
                      </a:lnTo>
                      <a:lnTo>
                        <a:pt x="188" y="161"/>
                      </a:lnTo>
                      <a:lnTo>
                        <a:pt x="182" y="166"/>
                      </a:lnTo>
                      <a:lnTo>
                        <a:pt x="174" y="174"/>
                      </a:lnTo>
                      <a:lnTo>
                        <a:pt x="167" y="180"/>
                      </a:lnTo>
                      <a:lnTo>
                        <a:pt x="157" y="185"/>
                      </a:lnTo>
                      <a:lnTo>
                        <a:pt x="150" y="189"/>
                      </a:lnTo>
                      <a:lnTo>
                        <a:pt x="140" y="193"/>
                      </a:lnTo>
                      <a:lnTo>
                        <a:pt x="129" y="195"/>
                      </a:lnTo>
                      <a:lnTo>
                        <a:pt x="119" y="197"/>
                      </a:lnTo>
                      <a:lnTo>
                        <a:pt x="108" y="197"/>
                      </a:lnTo>
                      <a:lnTo>
                        <a:pt x="98" y="197"/>
                      </a:lnTo>
                      <a:lnTo>
                        <a:pt x="87" y="195"/>
                      </a:lnTo>
                      <a:lnTo>
                        <a:pt x="78" y="193"/>
                      </a:lnTo>
                      <a:lnTo>
                        <a:pt x="68" y="189"/>
                      </a:lnTo>
                      <a:lnTo>
                        <a:pt x="59" y="185"/>
                      </a:lnTo>
                      <a:lnTo>
                        <a:pt x="51" y="180"/>
                      </a:lnTo>
                      <a:lnTo>
                        <a:pt x="43" y="174"/>
                      </a:lnTo>
                      <a:lnTo>
                        <a:pt x="36" y="166"/>
                      </a:lnTo>
                      <a:lnTo>
                        <a:pt x="28" y="161"/>
                      </a:lnTo>
                      <a:lnTo>
                        <a:pt x="23" y="151"/>
                      </a:lnTo>
                      <a:lnTo>
                        <a:pt x="17" y="144"/>
                      </a:lnTo>
                      <a:lnTo>
                        <a:pt x="13" y="134"/>
                      </a:lnTo>
                      <a:lnTo>
                        <a:pt x="9" y="125"/>
                      </a:lnTo>
                      <a:lnTo>
                        <a:pt x="7" y="115"/>
                      </a:lnTo>
                      <a:lnTo>
                        <a:pt x="5" y="104"/>
                      </a:lnTo>
                      <a:lnTo>
                        <a:pt x="5" y="94"/>
                      </a:lnTo>
                      <a:lnTo>
                        <a:pt x="7" y="75"/>
                      </a:lnTo>
                      <a:lnTo>
                        <a:pt x="11" y="60"/>
                      </a:lnTo>
                      <a:lnTo>
                        <a:pt x="9" y="60"/>
                      </a:lnTo>
                      <a:lnTo>
                        <a:pt x="5" y="60"/>
                      </a:lnTo>
                      <a:lnTo>
                        <a:pt x="2" y="77"/>
                      </a:lnTo>
                      <a:lnTo>
                        <a:pt x="0" y="94"/>
                      </a:lnTo>
                      <a:lnTo>
                        <a:pt x="2" y="106"/>
                      </a:lnTo>
                      <a:lnTo>
                        <a:pt x="4" y="115"/>
                      </a:lnTo>
                      <a:lnTo>
                        <a:pt x="5" y="127"/>
                      </a:lnTo>
                      <a:lnTo>
                        <a:pt x="9" y="136"/>
                      </a:lnTo>
                      <a:lnTo>
                        <a:pt x="13" y="146"/>
                      </a:lnTo>
                      <a:lnTo>
                        <a:pt x="19" y="155"/>
                      </a:lnTo>
                      <a:lnTo>
                        <a:pt x="24" y="163"/>
                      </a:lnTo>
                      <a:lnTo>
                        <a:pt x="32" y="170"/>
                      </a:lnTo>
                      <a:lnTo>
                        <a:pt x="40" y="178"/>
                      </a:lnTo>
                      <a:lnTo>
                        <a:pt x="49" y="183"/>
                      </a:lnTo>
                      <a:lnTo>
                        <a:pt x="57" y="189"/>
                      </a:lnTo>
                      <a:lnTo>
                        <a:pt x="66" y="193"/>
                      </a:lnTo>
                      <a:lnTo>
                        <a:pt x="76" y="197"/>
                      </a:lnTo>
                      <a:lnTo>
                        <a:pt x="87" y="201"/>
                      </a:lnTo>
                      <a:lnTo>
                        <a:pt x="98" y="201"/>
                      </a:lnTo>
                      <a:lnTo>
                        <a:pt x="108" y="202"/>
                      </a:lnTo>
                      <a:lnTo>
                        <a:pt x="119" y="201"/>
                      </a:lnTo>
                      <a:lnTo>
                        <a:pt x="131" y="201"/>
                      </a:lnTo>
                      <a:lnTo>
                        <a:pt x="140" y="197"/>
                      </a:lnTo>
                      <a:lnTo>
                        <a:pt x="152" y="193"/>
                      </a:lnTo>
                      <a:lnTo>
                        <a:pt x="159" y="189"/>
                      </a:lnTo>
                      <a:lnTo>
                        <a:pt x="169" y="183"/>
                      </a:lnTo>
                      <a:lnTo>
                        <a:pt x="178" y="178"/>
                      </a:lnTo>
                      <a:lnTo>
                        <a:pt x="186" y="170"/>
                      </a:lnTo>
                      <a:lnTo>
                        <a:pt x="191" y="163"/>
                      </a:lnTo>
                      <a:lnTo>
                        <a:pt x="199" y="155"/>
                      </a:lnTo>
                      <a:lnTo>
                        <a:pt x="203" y="146"/>
                      </a:lnTo>
                      <a:lnTo>
                        <a:pt x="208" y="136"/>
                      </a:lnTo>
                      <a:lnTo>
                        <a:pt x="212" y="127"/>
                      </a:lnTo>
                      <a:lnTo>
                        <a:pt x="214" y="115"/>
                      </a:lnTo>
                      <a:lnTo>
                        <a:pt x="216" y="106"/>
                      </a:lnTo>
                      <a:lnTo>
                        <a:pt x="216" y="94"/>
                      </a:lnTo>
                      <a:close/>
                    </a:path>
                  </a:pathLst>
                </a:custGeom>
                <a:solidFill>
                  <a:srgbClr val="E7E7F2"/>
                </a:solidFill>
                <a:ln w="9525">
                  <a:noFill/>
                  <a:round/>
                  <a:headEnd/>
                  <a:tailEnd/>
                </a:ln>
              </p:spPr>
              <p:txBody>
                <a:bodyPr/>
                <a:lstStyle/>
                <a:p>
                  <a:endParaRPr lang="en-US"/>
                </a:p>
              </p:txBody>
            </p:sp>
            <p:sp>
              <p:nvSpPr>
                <p:cNvPr id="22134" name="Freeform 713"/>
                <p:cNvSpPr>
                  <a:spLocks/>
                </p:cNvSpPr>
                <p:nvPr/>
              </p:nvSpPr>
              <p:spPr bwMode="auto">
                <a:xfrm>
                  <a:off x="1734" y="2178"/>
                  <a:ext cx="210" cy="201"/>
                </a:xfrm>
                <a:custGeom>
                  <a:avLst/>
                  <a:gdLst>
                    <a:gd name="T0" fmla="*/ 208 w 210"/>
                    <a:gd name="T1" fmla="*/ 79 h 201"/>
                    <a:gd name="T2" fmla="*/ 201 w 210"/>
                    <a:gd name="T3" fmla="*/ 51 h 201"/>
                    <a:gd name="T4" fmla="*/ 185 w 210"/>
                    <a:gd name="T5" fmla="*/ 28 h 201"/>
                    <a:gd name="T6" fmla="*/ 166 w 210"/>
                    <a:gd name="T7" fmla="*/ 7 h 201"/>
                    <a:gd name="T8" fmla="*/ 151 w 210"/>
                    <a:gd name="T9" fmla="*/ 1 h 201"/>
                    <a:gd name="T10" fmla="*/ 161 w 210"/>
                    <a:gd name="T11" fmla="*/ 11 h 201"/>
                    <a:gd name="T12" fmla="*/ 182 w 210"/>
                    <a:gd name="T13" fmla="*/ 30 h 201"/>
                    <a:gd name="T14" fmla="*/ 197 w 210"/>
                    <a:gd name="T15" fmla="*/ 53 h 201"/>
                    <a:gd name="T16" fmla="*/ 204 w 210"/>
                    <a:gd name="T17" fmla="*/ 79 h 201"/>
                    <a:gd name="T18" fmla="*/ 204 w 210"/>
                    <a:gd name="T19" fmla="*/ 104 h 201"/>
                    <a:gd name="T20" fmla="*/ 201 w 210"/>
                    <a:gd name="T21" fmla="*/ 125 h 201"/>
                    <a:gd name="T22" fmla="*/ 189 w 210"/>
                    <a:gd name="T23" fmla="*/ 151 h 201"/>
                    <a:gd name="T24" fmla="*/ 161 w 210"/>
                    <a:gd name="T25" fmla="*/ 178 h 201"/>
                    <a:gd name="T26" fmla="*/ 134 w 210"/>
                    <a:gd name="T27" fmla="*/ 191 h 201"/>
                    <a:gd name="T28" fmla="*/ 115 w 210"/>
                    <a:gd name="T29" fmla="*/ 195 h 201"/>
                    <a:gd name="T30" fmla="*/ 94 w 210"/>
                    <a:gd name="T31" fmla="*/ 195 h 201"/>
                    <a:gd name="T32" fmla="*/ 75 w 210"/>
                    <a:gd name="T33" fmla="*/ 191 h 201"/>
                    <a:gd name="T34" fmla="*/ 49 w 210"/>
                    <a:gd name="T35" fmla="*/ 178 h 201"/>
                    <a:gd name="T36" fmla="*/ 20 w 210"/>
                    <a:gd name="T37" fmla="*/ 151 h 201"/>
                    <a:gd name="T38" fmla="*/ 7 w 210"/>
                    <a:gd name="T39" fmla="*/ 125 h 201"/>
                    <a:gd name="T40" fmla="*/ 3 w 210"/>
                    <a:gd name="T41" fmla="*/ 104 h 201"/>
                    <a:gd name="T42" fmla="*/ 5 w 210"/>
                    <a:gd name="T43" fmla="*/ 75 h 201"/>
                    <a:gd name="T44" fmla="*/ 7 w 210"/>
                    <a:gd name="T45" fmla="*/ 60 h 201"/>
                    <a:gd name="T46" fmla="*/ 0 w 210"/>
                    <a:gd name="T47" fmla="*/ 77 h 201"/>
                    <a:gd name="T48" fmla="*/ 0 w 210"/>
                    <a:gd name="T49" fmla="*/ 106 h 201"/>
                    <a:gd name="T50" fmla="*/ 3 w 210"/>
                    <a:gd name="T51" fmla="*/ 125 h 201"/>
                    <a:gd name="T52" fmla="*/ 11 w 210"/>
                    <a:gd name="T53" fmla="*/ 144 h 201"/>
                    <a:gd name="T54" fmla="*/ 22 w 210"/>
                    <a:gd name="T55" fmla="*/ 161 h 201"/>
                    <a:gd name="T56" fmla="*/ 37 w 210"/>
                    <a:gd name="T57" fmla="*/ 176 h 201"/>
                    <a:gd name="T58" fmla="*/ 55 w 210"/>
                    <a:gd name="T59" fmla="*/ 187 h 201"/>
                    <a:gd name="T60" fmla="*/ 74 w 210"/>
                    <a:gd name="T61" fmla="*/ 195 h 201"/>
                    <a:gd name="T62" fmla="*/ 94 w 210"/>
                    <a:gd name="T63" fmla="*/ 199 h 201"/>
                    <a:gd name="T64" fmla="*/ 115 w 210"/>
                    <a:gd name="T65" fmla="*/ 199 h 201"/>
                    <a:gd name="T66" fmla="*/ 136 w 210"/>
                    <a:gd name="T67" fmla="*/ 195 h 201"/>
                    <a:gd name="T68" fmla="*/ 155 w 210"/>
                    <a:gd name="T69" fmla="*/ 187 h 201"/>
                    <a:gd name="T70" fmla="*/ 172 w 210"/>
                    <a:gd name="T71" fmla="*/ 176 h 201"/>
                    <a:gd name="T72" fmla="*/ 185 w 210"/>
                    <a:gd name="T73" fmla="*/ 161 h 201"/>
                    <a:gd name="T74" fmla="*/ 197 w 210"/>
                    <a:gd name="T75" fmla="*/ 144 h 201"/>
                    <a:gd name="T76" fmla="*/ 206 w 210"/>
                    <a:gd name="T77" fmla="*/ 125 h 201"/>
                    <a:gd name="T78" fmla="*/ 210 w 210"/>
                    <a:gd name="T79" fmla="*/ 106 h 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0"/>
                    <a:gd name="T121" fmla="*/ 0 h 201"/>
                    <a:gd name="T122" fmla="*/ 210 w 210"/>
                    <a:gd name="T123" fmla="*/ 201 h 2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0" h="201">
                      <a:moveTo>
                        <a:pt x="210" y="94"/>
                      </a:moveTo>
                      <a:lnTo>
                        <a:pt x="208" y="79"/>
                      </a:lnTo>
                      <a:lnTo>
                        <a:pt x="206" y="64"/>
                      </a:lnTo>
                      <a:lnTo>
                        <a:pt x="201" y="51"/>
                      </a:lnTo>
                      <a:lnTo>
                        <a:pt x="195" y="39"/>
                      </a:lnTo>
                      <a:lnTo>
                        <a:pt x="185" y="28"/>
                      </a:lnTo>
                      <a:lnTo>
                        <a:pt x="176" y="17"/>
                      </a:lnTo>
                      <a:lnTo>
                        <a:pt x="166" y="7"/>
                      </a:lnTo>
                      <a:lnTo>
                        <a:pt x="153" y="0"/>
                      </a:lnTo>
                      <a:lnTo>
                        <a:pt x="151" y="1"/>
                      </a:lnTo>
                      <a:lnTo>
                        <a:pt x="149" y="3"/>
                      </a:lnTo>
                      <a:lnTo>
                        <a:pt x="161" y="11"/>
                      </a:lnTo>
                      <a:lnTo>
                        <a:pt x="172" y="19"/>
                      </a:lnTo>
                      <a:lnTo>
                        <a:pt x="182" y="30"/>
                      </a:lnTo>
                      <a:lnTo>
                        <a:pt x="189" y="39"/>
                      </a:lnTo>
                      <a:lnTo>
                        <a:pt x="197" y="53"/>
                      </a:lnTo>
                      <a:lnTo>
                        <a:pt x="201" y="66"/>
                      </a:lnTo>
                      <a:lnTo>
                        <a:pt x="204" y="79"/>
                      </a:lnTo>
                      <a:lnTo>
                        <a:pt x="206" y="94"/>
                      </a:lnTo>
                      <a:lnTo>
                        <a:pt x="204" y="104"/>
                      </a:lnTo>
                      <a:lnTo>
                        <a:pt x="204" y="115"/>
                      </a:lnTo>
                      <a:lnTo>
                        <a:pt x="201" y="125"/>
                      </a:lnTo>
                      <a:lnTo>
                        <a:pt x="197" y="134"/>
                      </a:lnTo>
                      <a:lnTo>
                        <a:pt x="189" y="151"/>
                      </a:lnTo>
                      <a:lnTo>
                        <a:pt x="176" y="166"/>
                      </a:lnTo>
                      <a:lnTo>
                        <a:pt x="161" y="178"/>
                      </a:lnTo>
                      <a:lnTo>
                        <a:pt x="144" y="187"/>
                      </a:lnTo>
                      <a:lnTo>
                        <a:pt x="134" y="191"/>
                      </a:lnTo>
                      <a:lnTo>
                        <a:pt x="125" y="193"/>
                      </a:lnTo>
                      <a:lnTo>
                        <a:pt x="115" y="195"/>
                      </a:lnTo>
                      <a:lnTo>
                        <a:pt x="104" y="195"/>
                      </a:lnTo>
                      <a:lnTo>
                        <a:pt x="94" y="195"/>
                      </a:lnTo>
                      <a:lnTo>
                        <a:pt x="85" y="193"/>
                      </a:lnTo>
                      <a:lnTo>
                        <a:pt x="75" y="191"/>
                      </a:lnTo>
                      <a:lnTo>
                        <a:pt x="66" y="187"/>
                      </a:lnTo>
                      <a:lnTo>
                        <a:pt x="49" y="178"/>
                      </a:lnTo>
                      <a:lnTo>
                        <a:pt x="34" y="166"/>
                      </a:lnTo>
                      <a:lnTo>
                        <a:pt x="20" y="151"/>
                      </a:lnTo>
                      <a:lnTo>
                        <a:pt x="11" y="134"/>
                      </a:lnTo>
                      <a:lnTo>
                        <a:pt x="7" y="125"/>
                      </a:lnTo>
                      <a:lnTo>
                        <a:pt x="5" y="115"/>
                      </a:lnTo>
                      <a:lnTo>
                        <a:pt x="3" y="104"/>
                      </a:lnTo>
                      <a:lnTo>
                        <a:pt x="3" y="94"/>
                      </a:lnTo>
                      <a:lnTo>
                        <a:pt x="5" y="75"/>
                      </a:lnTo>
                      <a:lnTo>
                        <a:pt x="9" y="60"/>
                      </a:lnTo>
                      <a:lnTo>
                        <a:pt x="7" y="60"/>
                      </a:lnTo>
                      <a:lnTo>
                        <a:pt x="5" y="60"/>
                      </a:lnTo>
                      <a:lnTo>
                        <a:pt x="0" y="77"/>
                      </a:lnTo>
                      <a:lnTo>
                        <a:pt x="0" y="94"/>
                      </a:lnTo>
                      <a:lnTo>
                        <a:pt x="0" y="106"/>
                      </a:lnTo>
                      <a:lnTo>
                        <a:pt x="1" y="115"/>
                      </a:lnTo>
                      <a:lnTo>
                        <a:pt x="3" y="125"/>
                      </a:lnTo>
                      <a:lnTo>
                        <a:pt x="7" y="136"/>
                      </a:lnTo>
                      <a:lnTo>
                        <a:pt x="11" y="144"/>
                      </a:lnTo>
                      <a:lnTo>
                        <a:pt x="17" y="153"/>
                      </a:lnTo>
                      <a:lnTo>
                        <a:pt x="22" y="161"/>
                      </a:lnTo>
                      <a:lnTo>
                        <a:pt x="30" y="168"/>
                      </a:lnTo>
                      <a:lnTo>
                        <a:pt x="37" y="176"/>
                      </a:lnTo>
                      <a:lnTo>
                        <a:pt x="45" y="182"/>
                      </a:lnTo>
                      <a:lnTo>
                        <a:pt x="55" y="187"/>
                      </a:lnTo>
                      <a:lnTo>
                        <a:pt x="64" y="191"/>
                      </a:lnTo>
                      <a:lnTo>
                        <a:pt x="74" y="195"/>
                      </a:lnTo>
                      <a:lnTo>
                        <a:pt x="83" y="197"/>
                      </a:lnTo>
                      <a:lnTo>
                        <a:pt x="94" y="199"/>
                      </a:lnTo>
                      <a:lnTo>
                        <a:pt x="104" y="201"/>
                      </a:lnTo>
                      <a:lnTo>
                        <a:pt x="115" y="199"/>
                      </a:lnTo>
                      <a:lnTo>
                        <a:pt x="127" y="197"/>
                      </a:lnTo>
                      <a:lnTo>
                        <a:pt x="136" y="195"/>
                      </a:lnTo>
                      <a:lnTo>
                        <a:pt x="146" y="191"/>
                      </a:lnTo>
                      <a:lnTo>
                        <a:pt x="155" y="187"/>
                      </a:lnTo>
                      <a:lnTo>
                        <a:pt x="163" y="182"/>
                      </a:lnTo>
                      <a:lnTo>
                        <a:pt x="172" y="176"/>
                      </a:lnTo>
                      <a:lnTo>
                        <a:pt x="180" y="168"/>
                      </a:lnTo>
                      <a:lnTo>
                        <a:pt x="185" y="161"/>
                      </a:lnTo>
                      <a:lnTo>
                        <a:pt x="193" y="153"/>
                      </a:lnTo>
                      <a:lnTo>
                        <a:pt x="197" y="144"/>
                      </a:lnTo>
                      <a:lnTo>
                        <a:pt x="203" y="136"/>
                      </a:lnTo>
                      <a:lnTo>
                        <a:pt x="206" y="125"/>
                      </a:lnTo>
                      <a:lnTo>
                        <a:pt x="208" y="115"/>
                      </a:lnTo>
                      <a:lnTo>
                        <a:pt x="210" y="106"/>
                      </a:lnTo>
                      <a:lnTo>
                        <a:pt x="210" y="94"/>
                      </a:lnTo>
                      <a:close/>
                    </a:path>
                  </a:pathLst>
                </a:custGeom>
                <a:solidFill>
                  <a:srgbClr val="E7E7F2"/>
                </a:solidFill>
                <a:ln w="9525">
                  <a:noFill/>
                  <a:round/>
                  <a:headEnd/>
                  <a:tailEnd/>
                </a:ln>
              </p:spPr>
              <p:txBody>
                <a:bodyPr/>
                <a:lstStyle/>
                <a:p>
                  <a:endParaRPr lang="en-US"/>
                </a:p>
              </p:txBody>
            </p:sp>
            <p:sp>
              <p:nvSpPr>
                <p:cNvPr id="22135" name="Freeform 714"/>
                <p:cNvSpPr>
                  <a:spLocks/>
                </p:cNvSpPr>
                <p:nvPr/>
              </p:nvSpPr>
              <p:spPr bwMode="auto">
                <a:xfrm>
                  <a:off x="1735" y="2179"/>
                  <a:ext cx="207" cy="196"/>
                </a:xfrm>
                <a:custGeom>
                  <a:avLst/>
                  <a:gdLst>
                    <a:gd name="T0" fmla="*/ 205 w 207"/>
                    <a:gd name="T1" fmla="*/ 78 h 196"/>
                    <a:gd name="T2" fmla="*/ 198 w 207"/>
                    <a:gd name="T3" fmla="*/ 52 h 196"/>
                    <a:gd name="T4" fmla="*/ 183 w 207"/>
                    <a:gd name="T5" fmla="*/ 27 h 196"/>
                    <a:gd name="T6" fmla="*/ 162 w 207"/>
                    <a:gd name="T7" fmla="*/ 8 h 196"/>
                    <a:gd name="T8" fmla="*/ 148 w 207"/>
                    <a:gd name="T9" fmla="*/ 2 h 196"/>
                    <a:gd name="T10" fmla="*/ 158 w 207"/>
                    <a:gd name="T11" fmla="*/ 12 h 196"/>
                    <a:gd name="T12" fmla="*/ 179 w 207"/>
                    <a:gd name="T13" fmla="*/ 29 h 196"/>
                    <a:gd name="T14" fmla="*/ 194 w 207"/>
                    <a:gd name="T15" fmla="*/ 52 h 196"/>
                    <a:gd name="T16" fmla="*/ 202 w 207"/>
                    <a:gd name="T17" fmla="*/ 78 h 196"/>
                    <a:gd name="T18" fmla="*/ 202 w 207"/>
                    <a:gd name="T19" fmla="*/ 103 h 196"/>
                    <a:gd name="T20" fmla="*/ 198 w 207"/>
                    <a:gd name="T21" fmla="*/ 122 h 196"/>
                    <a:gd name="T22" fmla="*/ 186 w 207"/>
                    <a:gd name="T23" fmla="*/ 148 h 196"/>
                    <a:gd name="T24" fmla="*/ 158 w 207"/>
                    <a:gd name="T25" fmla="*/ 175 h 196"/>
                    <a:gd name="T26" fmla="*/ 133 w 207"/>
                    <a:gd name="T27" fmla="*/ 188 h 196"/>
                    <a:gd name="T28" fmla="*/ 114 w 207"/>
                    <a:gd name="T29" fmla="*/ 192 h 196"/>
                    <a:gd name="T30" fmla="*/ 93 w 207"/>
                    <a:gd name="T31" fmla="*/ 192 h 196"/>
                    <a:gd name="T32" fmla="*/ 74 w 207"/>
                    <a:gd name="T33" fmla="*/ 188 h 196"/>
                    <a:gd name="T34" fmla="*/ 48 w 207"/>
                    <a:gd name="T35" fmla="*/ 175 h 196"/>
                    <a:gd name="T36" fmla="*/ 21 w 207"/>
                    <a:gd name="T37" fmla="*/ 148 h 196"/>
                    <a:gd name="T38" fmla="*/ 10 w 207"/>
                    <a:gd name="T39" fmla="*/ 122 h 196"/>
                    <a:gd name="T40" fmla="*/ 6 w 207"/>
                    <a:gd name="T41" fmla="*/ 103 h 196"/>
                    <a:gd name="T42" fmla="*/ 6 w 207"/>
                    <a:gd name="T43" fmla="*/ 74 h 196"/>
                    <a:gd name="T44" fmla="*/ 8 w 207"/>
                    <a:gd name="T45" fmla="*/ 59 h 196"/>
                    <a:gd name="T46" fmla="*/ 2 w 207"/>
                    <a:gd name="T47" fmla="*/ 74 h 196"/>
                    <a:gd name="T48" fmla="*/ 0 w 207"/>
                    <a:gd name="T49" fmla="*/ 103 h 196"/>
                    <a:gd name="T50" fmla="*/ 4 w 207"/>
                    <a:gd name="T51" fmla="*/ 124 h 196"/>
                    <a:gd name="T52" fmla="*/ 12 w 207"/>
                    <a:gd name="T53" fmla="*/ 143 h 196"/>
                    <a:gd name="T54" fmla="*/ 23 w 207"/>
                    <a:gd name="T55" fmla="*/ 160 h 196"/>
                    <a:gd name="T56" fmla="*/ 38 w 207"/>
                    <a:gd name="T57" fmla="*/ 173 h 196"/>
                    <a:gd name="T58" fmla="*/ 54 w 207"/>
                    <a:gd name="T59" fmla="*/ 184 h 196"/>
                    <a:gd name="T60" fmla="*/ 73 w 207"/>
                    <a:gd name="T61" fmla="*/ 192 h 196"/>
                    <a:gd name="T62" fmla="*/ 93 w 207"/>
                    <a:gd name="T63" fmla="*/ 196 h 196"/>
                    <a:gd name="T64" fmla="*/ 114 w 207"/>
                    <a:gd name="T65" fmla="*/ 196 h 196"/>
                    <a:gd name="T66" fmla="*/ 135 w 207"/>
                    <a:gd name="T67" fmla="*/ 192 h 196"/>
                    <a:gd name="T68" fmla="*/ 152 w 207"/>
                    <a:gd name="T69" fmla="*/ 184 h 196"/>
                    <a:gd name="T70" fmla="*/ 169 w 207"/>
                    <a:gd name="T71" fmla="*/ 173 h 196"/>
                    <a:gd name="T72" fmla="*/ 183 w 207"/>
                    <a:gd name="T73" fmla="*/ 160 h 196"/>
                    <a:gd name="T74" fmla="*/ 194 w 207"/>
                    <a:gd name="T75" fmla="*/ 143 h 196"/>
                    <a:gd name="T76" fmla="*/ 202 w 207"/>
                    <a:gd name="T77" fmla="*/ 124 h 196"/>
                    <a:gd name="T78" fmla="*/ 207 w 207"/>
                    <a:gd name="T79" fmla="*/ 103 h 1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7"/>
                    <a:gd name="T121" fmla="*/ 0 h 196"/>
                    <a:gd name="T122" fmla="*/ 207 w 207"/>
                    <a:gd name="T123" fmla="*/ 196 h 1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7" h="196">
                      <a:moveTo>
                        <a:pt x="207" y="93"/>
                      </a:moveTo>
                      <a:lnTo>
                        <a:pt x="205" y="78"/>
                      </a:lnTo>
                      <a:lnTo>
                        <a:pt x="203" y="65"/>
                      </a:lnTo>
                      <a:lnTo>
                        <a:pt x="198" y="52"/>
                      </a:lnTo>
                      <a:lnTo>
                        <a:pt x="192" y="38"/>
                      </a:lnTo>
                      <a:lnTo>
                        <a:pt x="183" y="27"/>
                      </a:lnTo>
                      <a:lnTo>
                        <a:pt x="173" y="18"/>
                      </a:lnTo>
                      <a:lnTo>
                        <a:pt x="162" y="8"/>
                      </a:lnTo>
                      <a:lnTo>
                        <a:pt x="150" y="0"/>
                      </a:lnTo>
                      <a:lnTo>
                        <a:pt x="148" y="2"/>
                      </a:lnTo>
                      <a:lnTo>
                        <a:pt x="147" y="4"/>
                      </a:lnTo>
                      <a:lnTo>
                        <a:pt x="158" y="12"/>
                      </a:lnTo>
                      <a:lnTo>
                        <a:pt x="169" y="19"/>
                      </a:lnTo>
                      <a:lnTo>
                        <a:pt x="179" y="29"/>
                      </a:lnTo>
                      <a:lnTo>
                        <a:pt x="186" y="40"/>
                      </a:lnTo>
                      <a:lnTo>
                        <a:pt x="194" y="52"/>
                      </a:lnTo>
                      <a:lnTo>
                        <a:pt x="198" y="65"/>
                      </a:lnTo>
                      <a:lnTo>
                        <a:pt x="202" y="78"/>
                      </a:lnTo>
                      <a:lnTo>
                        <a:pt x="202" y="93"/>
                      </a:lnTo>
                      <a:lnTo>
                        <a:pt x="202" y="103"/>
                      </a:lnTo>
                      <a:lnTo>
                        <a:pt x="200" y="112"/>
                      </a:lnTo>
                      <a:lnTo>
                        <a:pt x="198" y="122"/>
                      </a:lnTo>
                      <a:lnTo>
                        <a:pt x="194" y="131"/>
                      </a:lnTo>
                      <a:lnTo>
                        <a:pt x="186" y="148"/>
                      </a:lnTo>
                      <a:lnTo>
                        <a:pt x="173" y="164"/>
                      </a:lnTo>
                      <a:lnTo>
                        <a:pt x="158" y="175"/>
                      </a:lnTo>
                      <a:lnTo>
                        <a:pt x="143" y="184"/>
                      </a:lnTo>
                      <a:lnTo>
                        <a:pt x="133" y="188"/>
                      </a:lnTo>
                      <a:lnTo>
                        <a:pt x="124" y="190"/>
                      </a:lnTo>
                      <a:lnTo>
                        <a:pt x="114" y="192"/>
                      </a:lnTo>
                      <a:lnTo>
                        <a:pt x="103" y="192"/>
                      </a:lnTo>
                      <a:lnTo>
                        <a:pt x="93" y="192"/>
                      </a:lnTo>
                      <a:lnTo>
                        <a:pt x="84" y="190"/>
                      </a:lnTo>
                      <a:lnTo>
                        <a:pt x="74" y="188"/>
                      </a:lnTo>
                      <a:lnTo>
                        <a:pt x="65" y="184"/>
                      </a:lnTo>
                      <a:lnTo>
                        <a:pt x="48" y="175"/>
                      </a:lnTo>
                      <a:lnTo>
                        <a:pt x="35" y="164"/>
                      </a:lnTo>
                      <a:lnTo>
                        <a:pt x="21" y="148"/>
                      </a:lnTo>
                      <a:lnTo>
                        <a:pt x="12" y="131"/>
                      </a:lnTo>
                      <a:lnTo>
                        <a:pt x="10" y="122"/>
                      </a:lnTo>
                      <a:lnTo>
                        <a:pt x="6" y="112"/>
                      </a:lnTo>
                      <a:lnTo>
                        <a:pt x="6" y="103"/>
                      </a:lnTo>
                      <a:lnTo>
                        <a:pt x="4" y="93"/>
                      </a:lnTo>
                      <a:lnTo>
                        <a:pt x="6" y="74"/>
                      </a:lnTo>
                      <a:lnTo>
                        <a:pt x="12" y="57"/>
                      </a:lnTo>
                      <a:lnTo>
                        <a:pt x="8" y="59"/>
                      </a:lnTo>
                      <a:lnTo>
                        <a:pt x="6" y="59"/>
                      </a:lnTo>
                      <a:lnTo>
                        <a:pt x="2" y="74"/>
                      </a:lnTo>
                      <a:lnTo>
                        <a:pt x="0" y="93"/>
                      </a:lnTo>
                      <a:lnTo>
                        <a:pt x="0" y="103"/>
                      </a:lnTo>
                      <a:lnTo>
                        <a:pt x="2" y="114"/>
                      </a:lnTo>
                      <a:lnTo>
                        <a:pt x="4" y="124"/>
                      </a:lnTo>
                      <a:lnTo>
                        <a:pt x="8" y="133"/>
                      </a:lnTo>
                      <a:lnTo>
                        <a:pt x="12" y="143"/>
                      </a:lnTo>
                      <a:lnTo>
                        <a:pt x="18" y="150"/>
                      </a:lnTo>
                      <a:lnTo>
                        <a:pt x="23" y="160"/>
                      </a:lnTo>
                      <a:lnTo>
                        <a:pt x="31" y="165"/>
                      </a:lnTo>
                      <a:lnTo>
                        <a:pt x="38" y="173"/>
                      </a:lnTo>
                      <a:lnTo>
                        <a:pt x="46" y="179"/>
                      </a:lnTo>
                      <a:lnTo>
                        <a:pt x="54" y="184"/>
                      </a:lnTo>
                      <a:lnTo>
                        <a:pt x="63" y="188"/>
                      </a:lnTo>
                      <a:lnTo>
                        <a:pt x="73" y="192"/>
                      </a:lnTo>
                      <a:lnTo>
                        <a:pt x="82" y="194"/>
                      </a:lnTo>
                      <a:lnTo>
                        <a:pt x="93" y="196"/>
                      </a:lnTo>
                      <a:lnTo>
                        <a:pt x="103" y="196"/>
                      </a:lnTo>
                      <a:lnTo>
                        <a:pt x="114" y="196"/>
                      </a:lnTo>
                      <a:lnTo>
                        <a:pt x="124" y="194"/>
                      </a:lnTo>
                      <a:lnTo>
                        <a:pt x="135" y="192"/>
                      </a:lnTo>
                      <a:lnTo>
                        <a:pt x="145" y="188"/>
                      </a:lnTo>
                      <a:lnTo>
                        <a:pt x="152" y="184"/>
                      </a:lnTo>
                      <a:lnTo>
                        <a:pt x="162" y="179"/>
                      </a:lnTo>
                      <a:lnTo>
                        <a:pt x="169" y="173"/>
                      </a:lnTo>
                      <a:lnTo>
                        <a:pt x="177" y="165"/>
                      </a:lnTo>
                      <a:lnTo>
                        <a:pt x="183" y="160"/>
                      </a:lnTo>
                      <a:lnTo>
                        <a:pt x="190" y="150"/>
                      </a:lnTo>
                      <a:lnTo>
                        <a:pt x="194" y="143"/>
                      </a:lnTo>
                      <a:lnTo>
                        <a:pt x="200" y="133"/>
                      </a:lnTo>
                      <a:lnTo>
                        <a:pt x="202" y="124"/>
                      </a:lnTo>
                      <a:lnTo>
                        <a:pt x="205" y="114"/>
                      </a:lnTo>
                      <a:lnTo>
                        <a:pt x="207" y="103"/>
                      </a:lnTo>
                      <a:lnTo>
                        <a:pt x="207" y="93"/>
                      </a:lnTo>
                      <a:close/>
                    </a:path>
                  </a:pathLst>
                </a:custGeom>
                <a:solidFill>
                  <a:srgbClr val="E9E8F2"/>
                </a:solidFill>
                <a:ln w="9525">
                  <a:noFill/>
                  <a:round/>
                  <a:headEnd/>
                  <a:tailEnd/>
                </a:ln>
              </p:spPr>
              <p:txBody>
                <a:bodyPr/>
                <a:lstStyle/>
                <a:p>
                  <a:endParaRPr lang="en-US"/>
                </a:p>
              </p:txBody>
            </p:sp>
            <p:sp>
              <p:nvSpPr>
                <p:cNvPr id="22136" name="Freeform 715"/>
                <p:cNvSpPr>
                  <a:spLocks/>
                </p:cNvSpPr>
                <p:nvPr/>
              </p:nvSpPr>
              <p:spPr bwMode="auto">
                <a:xfrm>
                  <a:off x="1737" y="2181"/>
                  <a:ext cx="203" cy="192"/>
                </a:xfrm>
                <a:custGeom>
                  <a:avLst/>
                  <a:gdLst>
                    <a:gd name="T0" fmla="*/ 201 w 203"/>
                    <a:gd name="T1" fmla="*/ 76 h 192"/>
                    <a:gd name="T2" fmla="*/ 194 w 203"/>
                    <a:gd name="T3" fmla="*/ 50 h 192"/>
                    <a:gd name="T4" fmla="*/ 179 w 203"/>
                    <a:gd name="T5" fmla="*/ 27 h 192"/>
                    <a:gd name="T6" fmla="*/ 158 w 203"/>
                    <a:gd name="T7" fmla="*/ 8 h 192"/>
                    <a:gd name="T8" fmla="*/ 145 w 203"/>
                    <a:gd name="T9" fmla="*/ 2 h 192"/>
                    <a:gd name="T10" fmla="*/ 154 w 203"/>
                    <a:gd name="T11" fmla="*/ 10 h 192"/>
                    <a:gd name="T12" fmla="*/ 175 w 203"/>
                    <a:gd name="T13" fmla="*/ 29 h 192"/>
                    <a:gd name="T14" fmla="*/ 190 w 203"/>
                    <a:gd name="T15" fmla="*/ 50 h 192"/>
                    <a:gd name="T16" fmla="*/ 198 w 203"/>
                    <a:gd name="T17" fmla="*/ 76 h 192"/>
                    <a:gd name="T18" fmla="*/ 198 w 203"/>
                    <a:gd name="T19" fmla="*/ 101 h 192"/>
                    <a:gd name="T20" fmla="*/ 194 w 203"/>
                    <a:gd name="T21" fmla="*/ 120 h 192"/>
                    <a:gd name="T22" fmla="*/ 182 w 203"/>
                    <a:gd name="T23" fmla="*/ 144 h 192"/>
                    <a:gd name="T24" fmla="*/ 156 w 203"/>
                    <a:gd name="T25" fmla="*/ 171 h 192"/>
                    <a:gd name="T26" fmla="*/ 129 w 203"/>
                    <a:gd name="T27" fmla="*/ 182 h 192"/>
                    <a:gd name="T28" fmla="*/ 112 w 203"/>
                    <a:gd name="T29" fmla="*/ 186 h 192"/>
                    <a:gd name="T30" fmla="*/ 91 w 203"/>
                    <a:gd name="T31" fmla="*/ 186 h 192"/>
                    <a:gd name="T32" fmla="*/ 72 w 203"/>
                    <a:gd name="T33" fmla="*/ 182 h 192"/>
                    <a:gd name="T34" fmla="*/ 48 w 203"/>
                    <a:gd name="T35" fmla="*/ 171 h 192"/>
                    <a:gd name="T36" fmla="*/ 21 w 203"/>
                    <a:gd name="T37" fmla="*/ 144 h 192"/>
                    <a:gd name="T38" fmla="*/ 10 w 203"/>
                    <a:gd name="T39" fmla="*/ 120 h 192"/>
                    <a:gd name="T40" fmla="*/ 6 w 203"/>
                    <a:gd name="T41" fmla="*/ 101 h 192"/>
                    <a:gd name="T42" fmla="*/ 6 w 203"/>
                    <a:gd name="T43" fmla="*/ 72 h 192"/>
                    <a:gd name="T44" fmla="*/ 10 w 203"/>
                    <a:gd name="T45" fmla="*/ 55 h 192"/>
                    <a:gd name="T46" fmla="*/ 2 w 203"/>
                    <a:gd name="T47" fmla="*/ 72 h 192"/>
                    <a:gd name="T48" fmla="*/ 0 w 203"/>
                    <a:gd name="T49" fmla="*/ 101 h 192"/>
                    <a:gd name="T50" fmla="*/ 4 w 203"/>
                    <a:gd name="T51" fmla="*/ 122 h 192"/>
                    <a:gd name="T52" fmla="*/ 17 w 203"/>
                    <a:gd name="T53" fmla="*/ 148 h 192"/>
                    <a:gd name="T54" fmla="*/ 46 w 203"/>
                    <a:gd name="T55" fmla="*/ 175 h 192"/>
                    <a:gd name="T56" fmla="*/ 72 w 203"/>
                    <a:gd name="T57" fmla="*/ 188 h 192"/>
                    <a:gd name="T58" fmla="*/ 91 w 203"/>
                    <a:gd name="T59" fmla="*/ 192 h 192"/>
                    <a:gd name="T60" fmla="*/ 112 w 203"/>
                    <a:gd name="T61" fmla="*/ 192 h 192"/>
                    <a:gd name="T62" fmla="*/ 131 w 203"/>
                    <a:gd name="T63" fmla="*/ 188 h 192"/>
                    <a:gd name="T64" fmla="*/ 158 w 203"/>
                    <a:gd name="T65" fmla="*/ 175 h 192"/>
                    <a:gd name="T66" fmla="*/ 186 w 203"/>
                    <a:gd name="T67" fmla="*/ 148 h 192"/>
                    <a:gd name="T68" fmla="*/ 198 w 203"/>
                    <a:gd name="T69" fmla="*/ 122 h 192"/>
                    <a:gd name="T70" fmla="*/ 201 w 203"/>
                    <a:gd name="T71" fmla="*/ 101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03"/>
                    <a:gd name="T109" fmla="*/ 0 h 192"/>
                    <a:gd name="T110" fmla="*/ 203 w 203"/>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03" h="192">
                      <a:moveTo>
                        <a:pt x="203" y="91"/>
                      </a:moveTo>
                      <a:lnTo>
                        <a:pt x="201" y="76"/>
                      </a:lnTo>
                      <a:lnTo>
                        <a:pt x="198" y="63"/>
                      </a:lnTo>
                      <a:lnTo>
                        <a:pt x="194" y="50"/>
                      </a:lnTo>
                      <a:lnTo>
                        <a:pt x="186" y="36"/>
                      </a:lnTo>
                      <a:lnTo>
                        <a:pt x="179" y="27"/>
                      </a:lnTo>
                      <a:lnTo>
                        <a:pt x="169" y="16"/>
                      </a:lnTo>
                      <a:lnTo>
                        <a:pt x="158" y="8"/>
                      </a:lnTo>
                      <a:lnTo>
                        <a:pt x="146" y="0"/>
                      </a:lnTo>
                      <a:lnTo>
                        <a:pt x="145" y="2"/>
                      </a:lnTo>
                      <a:lnTo>
                        <a:pt x="143" y="4"/>
                      </a:lnTo>
                      <a:lnTo>
                        <a:pt x="154" y="10"/>
                      </a:lnTo>
                      <a:lnTo>
                        <a:pt x="165" y="19"/>
                      </a:lnTo>
                      <a:lnTo>
                        <a:pt x="175" y="29"/>
                      </a:lnTo>
                      <a:lnTo>
                        <a:pt x="182" y="38"/>
                      </a:lnTo>
                      <a:lnTo>
                        <a:pt x="190" y="50"/>
                      </a:lnTo>
                      <a:lnTo>
                        <a:pt x="194" y="63"/>
                      </a:lnTo>
                      <a:lnTo>
                        <a:pt x="198" y="76"/>
                      </a:lnTo>
                      <a:lnTo>
                        <a:pt x="198" y="91"/>
                      </a:lnTo>
                      <a:lnTo>
                        <a:pt x="198" y="101"/>
                      </a:lnTo>
                      <a:lnTo>
                        <a:pt x="196" y="110"/>
                      </a:lnTo>
                      <a:lnTo>
                        <a:pt x="194" y="120"/>
                      </a:lnTo>
                      <a:lnTo>
                        <a:pt x="190" y="129"/>
                      </a:lnTo>
                      <a:lnTo>
                        <a:pt x="182" y="144"/>
                      </a:lnTo>
                      <a:lnTo>
                        <a:pt x="169" y="160"/>
                      </a:lnTo>
                      <a:lnTo>
                        <a:pt x="156" y="171"/>
                      </a:lnTo>
                      <a:lnTo>
                        <a:pt x="139" y="180"/>
                      </a:lnTo>
                      <a:lnTo>
                        <a:pt x="129" y="182"/>
                      </a:lnTo>
                      <a:lnTo>
                        <a:pt x="122" y="186"/>
                      </a:lnTo>
                      <a:lnTo>
                        <a:pt x="112" y="186"/>
                      </a:lnTo>
                      <a:lnTo>
                        <a:pt x="101" y="188"/>
                      </a:lnTo>
                      <a:lnTo>
                        <a:pt x="91" y="186"/>
                      </a:lnTo>
                      <a:lnTo>
                        <a:pt x="82" y="186"/>
                      </a:lnTo>
                      <a:lnTo>
                        <a:pt x="72" y="182"/>
                      </a:lnTo>
                      <a:lnTo>
                        <a:pt x="65" y="180"/>
                      </a:lnTo>
                      <a:lnTo>
                        <a:pt x="48" y="171"/>
                      </a:lnTo>
                      <a:lnTo>
                        <a:pt x="33" y="160"/>
                      </a:lnTo>
                      <a:lnTo>
                        <a:pt x="21" y="144"/>
                      </a:lnTo>
                      <a:lnTo>
                        <a:pt x="14" y="129"/>
                      </a:lnTo>
                      <a:lnTo>
                        <a:pt x="10" y="120"/>
                      </a:lnTo>
                      <a:lnTo>
                        <a:pt x="8" y="110"/>
                      </a:lnTo>
                      <a:lnTo>
                        <a:pt x="6" y="101"/>
                      </a:lnTo>
                      <a:lnTo>
                        <a:pt x="6" y="91"/>
                      </a:lnTo>
                      <a:lnTo>
                        <a:pt x="6" y="72"/>
                      </a:lnTo>
                      <a:lnTo>
                        <a:pt x="12" y="55"/>
                      </a:lnTo>
                      <a:lnTo>
                        <a:pt x="10" y="55"/>
                      </a:lnTo>
                      <a:lnTo>
                        <a:pt x="6" y="57"/>
                      </a:lnTo>
                      <a:lnTo>
                        <a:pt x="2" y="72"/>
                      </a:lnTo>
                      <a:lnTo>
                        <a:pt x="0" y="91"/>
                      </a:lnTo>
                      <a:lnTo>
                        <a:pt x="0" y="101"/>
                      </a:lnTo>
                      <a:lnTo>
                        <a:pt x="2" y="112"/>
                      </a:lnTo>
                      <a:lnTo>
                        <a:pt x="4" y="122"/>
                      </a:lnTo>
                      <a:lnTo>
                        <a:pt x="8" y="131"/>
                      </a:lnTo>
                      <a:lnTo>
                        <a:pt x="17" y="148"/>
                      </a:lnTo>
                      <a:lnTo>
                        <a:pt x="31" y="163"/>
                      </a:lnTo>
                      <a:lnTo>
                        <a:pt x="46" y="175"/>
                      </a:lnTo>
                      <a:lnTo>
                        <a:pt x="63" y="184"/>
                      </a:lnTo>
                      <a:lnTo>
                        <a:pt x="72" y="188"/>
                      </a:lnTo>
                      <a:lnTo>
                        <a:pt x="82" y="190"/>
                      </a:lnTo>
                      <a:lnTo>
                        <a:pt x="91" y="192"/>
                      </a:lnTo>
                      <a:lnTo>
                        <a:pt x="101" y="192"/>
                      </a:lnTo>
                      <a:lnTo>
                        <a:pt x="112" y="192"/>
                      </a:lnTo>
                      <a:lnTo>
                        <a:pt x="122" y="190"/>
                      </a:lnTo>
                      <a:lnTo>
                        <a:pt x="131" y="188"/>
                      </a:lnTo>
                      <a:lnTo>
                        <a:pt x="141" y="184"/>
                      </a:lnTo>
                      <a:lnTo>
                        <a:pt x="158" y="175"/>
                      </a:lnTo>
                      <a:lnTo>
                        <a:pt x="173" y="163"/>
                      </a:lnTo>
                      <a:lnTo>
                        <a:pt x="186" y="148"/>
                      </a:lnTo>
                      <a:lnTo>
                        <a:pt x="194" y="131"/>
                      </a:lnTo>
                      <a:lnTo>
                        <a:pt x="198" y="122"/>
                      </a:lnTo>
                      <a:lnTo>
                        <a:pt x="201" y="112"/>
                      </a:lnTo>
                      <a:lnTo>
                        <a:pt x="201" y="101"/>
                      </a:lnTo>
                      <a:lnTo>
                        <a:pt x="203" y="91"/>
                      </a:lnTo>
                      <a:close/>
                    </a:path>
                  </a:pathLst>
                </a:custGeom>
                <a:solidFill>
                  <a:srgbClr val="E9E9F3"/>
                </a:solidFill>
                <a:ln w="9525">
                  <a:noFill/>
                  <a:round/>
                  <a:headEnd/>
                  <a:tailEnd/>
                </a:ln>
              </p:spPr>
              <p:txBody>
                <a:bodyPr/>
                <a:lstStyle/>
                <a:p>
                  <a:endParaRPr lang="en-US"/>
                </a:p>
              </p:txBody>
            </p:sp>
            <p:sp>
              <p:nvSpPr>
                <p:cNvPr id="22137" name="Freeform 716"/>
                <p:cNvSpPr>
                  <a:spLocks/>
                </p:cNvSpPr>
                <p:nvPr/>
              </p:nvSpPr>
              <p:spPr bwMode="auto">
                <a:xfrm>
                  <a:off x="1739" y="2183"/>
                  <a:ext cx="198" cy="188"/>
                </a:xfrm>
                <a:custGeom>
                  <a:avLst/>
                  <a:gdLst>
                    <a:gd name="T0" fmla="*/ 198 w 198"/>
                    <a:gd name="T1" fmla="*/ 74 h 188"/>
                    <a:gd name="T2" fmla="*/ 190 w 198"/>
                    <a:gd name="T3" fmla="*/ 48 h 188"/>
                    <a:gd name="T4" fmla="*/ 175 w 198"/>
                    <a:gd name="T5" fmla="*/ 25 h 188"/>
                    <a:gd name="T6" fmla="*/ 154 w 198"/>
                    <a:gd name="T7" fmla="*/ 8 h 188"/>
                    <a:gd name="T8" fmla="*/ 141 w 198"/>
                    <a:gd name="T9" fmla="*/ 2 h 188"/>
                    <a:gd name="T10" fmla="*/ 150 w 198"/>
                    <a:gd name="T11" fmla="*/ 10 h 188"/>
                    <a:gd name="T12" fmla="*/ 171 w 198"/>
                    <a:gd name="T13" fmla="*/ 27 h 188"/>
                    <a:gd name="T14" fmla="*/ 184 w 198"/>
                    <a:gd name="T15" fmla="*/ 50 h 188"/>
                    <a:gd name="T16" fmla="*/ 192 w 198"/>
                    <a:gd name="T17" fmla="*/ 74 h 188"/>
                    <a:gd name="T18" fmla="*/ 192 w 198"/>
                    <a:gd name="T19" fmla="*/ 108 h 188"/>
                    <a:gd name="T20" fmla="*/ 179 w 198"/>
                    <a:gd name="T21" fmla="*/ 142 h 188"/>
                    <a:gd name="T22" fmla="*/ 152 w 198"/>
                    <a:gd name="T23" fmla="*/ 167 h 188"/>
                    <a:gd name="T24" fmla="*/ 118 w 198"/>
                    <a:gd name="T25" fmla="*/ 180 h 188"/>
                    <a:gd name="T26" fmla="*/ 80 w 198"/>
                    <a:gd name="T27" fmla="*/ 180 h 188"/>
                    <a:gd name="T28" fmla="*/ 48 w 198"/>
                    <a:gd name="T29" fmla="*/ 167 h 188"/>
                    <a:gd name="T30" fmla="*/ 21 w 198"/>
                    <a:gd name="T31" fmla="*/ 142 h 188"/>
                    <a:gd name="T32" fmla="*/ 8 w 198"/>
                    <a:gd name="T33" fmla="*/ 108 h 188"/>
                    <a:gd name="T34" fmla="*/ 8 w 198"/>
                    <a:gd name="T35" fmla="*/ 70 h 188"/>
                    <a:gd name="T36" fmla="*/ 10 w 198"/>
                    <a:gd name="T37" fmla="*/ 53 h 188"/>
                    <a:gd name="T38" fmla="*/ 2 w 198"/>
                    <a:gd name="T39" fmla="*/ 70 h 188"/>
                    <a:gd name="T40" fmla="*/ 2 w 198"/>
                    <a:gd name="T41" fmla="*/ 99 h 188"/>
                    <a:gd name="T42" fmla="*/ 6 w 198"/>
                    <a:gd name="T43" fmla="*/ 118 h 188"/>
                    <a:gd name="T44" fmla="*/ 17 w 198"/>
                    <a:gd name="T45" fmla="*/ 144 h 188"/>
                    <a:gd name="T46" fmla="*/ 44 w 198"/>
                    <a:gd name="T47" fmla="*/ 171 h 188"/>
                    <a:gd name="T48" fmla="*/ 70 w 198"/>
                    <a:gd name="T49" fmla="*/ 184 h 188"/>
                    <a:gd name="T50" fmla="*/ 89 w 198"/>
                    <a:gd name="T51" fmla="*/ 188 h 188"/>
                    <a:gd name="T52" fmla="*/ 110 w 198"/>
                    <a:gd name="T53" fmla="*/ 188 h 188"/>
                    <a:gd name="T54" fmla="*/ 129 w 198"/>
                    <a:gd name="T55" fmla="*/ 184 h 188"/>
                    <a:gd name="T56" fmla="*/ 154 w 198"/>
                    <a:gd name="T57" fmla="*/ 171 h 188"/>
                    <a:gd name="T58" fmla="*/ 182 w 198"/>
                    <a:gd name="T59" fmla="*/ 144 h 188"/>
                    <a:gd name="T60" fmla="*/ 194 w 198"/>
                    <a:gd name="T61" fmla="*/ 118 h 188"/>
                    <a:gd name="T62" fmla="*/ 198 w 198"/>
                    <a:gd name="T63" fmla="*/ 99 h 1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188"/>
                    <a:gd name="T98" fmla="*/ 198 w 198"/>
                    <a:gd name="T99" fmla="*/ 188 h 1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188">
                      <a:moveTo>
                        <a:pt x="198" y="89"/>
                      </a:moveTo>
                      <a:lnTo>
                        <a:pt x="198" y="74"/>
                      </a:lnTo>
                      <a:lnTo>
                        <a:pt x="194" y="61"/>
                      </a:lnTo>
                      <a:lnTo>
                        <a:pt x="190" y="48"/>
                      </a:lnTo>
                      <a:lnTo>
                        <a:pt x="182" y="36"/>
                      </a:lnTo>
                      <a:lnTo>
                        <a:pt x="175" y="25"/>
                      </a:lnTo>
                      <a:lnTo>
                        <a:pt x="165" y="15"/>
                      </a:lnTo>
                      <a:lnTo>
                        <a:pt x="154" y="8"/>
                      </a:lnTo>
                      <a:lnTo>
                        <a:pt x="143" y="0"/>
                      </a:lnTo>
                      <a:lnTo>
                        <a:pt x="141" y="2"/>
                      </a:lnTo>
                      <a:lnTo>
                        <a:pt x="139" y="4"/>
                      </a:lnTo>
                      <a:lnTo>
                        <a:pt x="150" y="10"/>
                      </a:lnTo>
                      <a:lnTo>
                        <a:pt x="161" y="17"/>
                      </a:lnTo>
                      <a:lnTo>
                        <a:pt x="171" y="27"/>
                      </a:lnTo>
                      <a:lnTo>
                        <a:pt x="179" y="38"/>
                      </a:lnTo>
                      <a:lnTo>
                        <a:pt x="184" y="50"/>
                      </a:lnTo>
                      <a:lnTo>
                        <a:pt x="190" y="61"/>
                      </a:lnTo>
                      <a:lnTo>
                        <a:pt x="192" y="74"/>
                      </a:lnTo>
                      <a:lnTo>
                        <a:pt x="194" y="89"/>
                      </a:lnTo>
                      <a:lnTo>
                        <a:pt x="192" y="108"/>
                      </a:lnTo>
                      <a:lnTo>
                        <a:pt x="186" y="125"/>
                      </a:lnTo>
                      <a:lnTo>
                        <a:pt x="179" y="142"/>
                      </a:lnTo>
                      <a:lnTo>
                        <a:pt x="165" y="156"/>
                      </a:lnTo>
                      <a:lnTo>
                        <a:pt x="152" y="167"/>
                      </a:lnTo>
                      <a:lnTo>
                        <a:pt x="137" y="177"/>
                      </a:lnTo>
                      <a:lnTo>
                        <a:pt x="118" y="180"/>
                      </a:lnTo>
                      <a:lnTo>
                        <a:pt x="99" y="184"/>
                      </a:lnTo>
                      <a:lnTo>
                        <a:pt x="80" y="180"/>
                      </a:lnTo>
                      <a:lnTo>
                        <a:pt x="63" y="177"/>
                      </a:lnTo>
                      <a:lnTo>
                        <a:pt x="48" y="167"/>
                      </a:lnTo>
                      <a:lnTo>
                        <a:pt x="32" y="156"/>
                      </a:lnTo>
                      <a:lnTo>
                        <a:pt x="21" y="142"/>
                      </a:lnTo>
                      <a:lnTo>
                        <a:pt x="14" y="125"/>
                      </a:lnTo>
                      <a:lnTo>
                        <a:pt x="8" y="108"/>
                      </a:lnTo>
                      <a:lnTo>
                        <a:pt x="6" y="89"/>
                      </a:lnTo>
                      <a:lnTo>
                        <a:pt x="8" y="70"/>
                      </a:lnTo>
                      <a:lnTo>
                        <a:pt x="12" y="53"/>
                      </a:lnTo>
                      <a:lnTo>
                        <a:pt x="10" y="53"/>
                      </a:lnTo>
                      <a:lnTo>
                        <a:pt x="8" y="53"/>
                      </a:lnTo>
                      <a:lnTo>
                        <a:pt x="2" y="70"/>
                      </a:lnTo>
                      <a:lnTo>
                        <a:pt x="0" y="89"/>
                      </a:lnTo>
                      <a:lnTo>
                        <a:pt x="2" y="99"/>
                      </a:lnTo>
                      <a:lnTo>
                        <a:pt x="2" y="108"/>
                      </a:lnTo>
                      <a:lnTo>
                        <a:pt x="6" y="118"/>
                      </a:lnTo>
                      <a:lnTo>
                        <a:pt x="8" y="127"/>
                      </a:lnTo>
                      <a:lnTo>
                        <a:pt x="17" y="144"/>
                      </a:lnTo>
                      <a:lnTo>
                        <a:pt x="31" y="160"/>
                      </a:lnTo>
                      <a:lnTo>
                        <a:pt x="44" y="171"/>
                      </a:lnTo>
                      <a:lnTo>
                        <a:pt x="61" y="180"/>
                      </a:lnTo>
                      <a:lnTo>
                        <a:pt x="70" y="184"/>
                      </a:lnTo>
                      <a:lnTo>
                        <a:pt x="80" y="186"/>
                      </a:lnTo>
                      <a:lnTo>
                        <a:pt x="89" y="188"/>
                      </a:lnTo>
                      <a:lnTo>
                        <a:pt x="99" y="188"/>
                      </a:lnTo>
                      <a:lnTo>
                        <a:pt x="110" y="188"/>
                      </a:lnTo>
                      <a:lnTo>
                        <a:pt x="120" y="186"/>
                      </a:lnTo>
                      <a:lnTo>
                        <a:pt x="129" y="184"/>
                      </a:lnTo>
                      <a:lnTo>
                        <a:pt x="139" y="180"/>
                      </a:lnTo>
                      <a:lnTo>
                        <a:pt x="154" y="171"/>
                      </a:lnTo>
                      <a:lnTo>
                        <a:pt x="169" y="160"/>
                      </a:lnTo>
                      <a:lnTo>
                        <a:pt x="182" y="144"/>
                      </a:lnTo>
                      <a:lnTo>
                        <a:pt x="190" y="127"/>
                      </a:lnTo>
                      <a:lnTo>
                        <a:pt x="194" y="118"/>
                      </a:lnTo>
                      <a:lnTo>
                        <a:pt x="196" y="108"/>
                      </a:lnTo>
                      <a:lnTo>
                        <a:pt x="198" y="99"/>
                      </a:lnTo>
                      <a:lnTo>
                        <a:pt x="198" y="89"/>
                      </a:lnTo>
                      <a:close/>
                    </a:path>
                  </a:pathLst>
                </a:custGeom>
                <a:solidFill>
                  <a:srgbClr val="E9E9F3"/>
                </a:solidFill>
                <a:ln w="9525">
                  <a:noFill/>
                  <a:round/>
                  <a:headEnd/>
                  <a:tailEnd/>
                </a:ln>
              </p:spPr>
              <p:txBody>
                <a:bodyPr/>
                <a:lstStyle/>
                <a:p>
                  <a:endParaRPr lang="en-US"/>
                </a:p>
              </p:txBody>
            </p:sp>
            <p:sp>
              <p:nvSpPr>
                <p:cNvPr id="22138" name="Freeform 717"/>
                <p:cNvSpPr>
                  <a:spLocks/>
                </p:cNvSpPr>
                <p:nvPr/>
              </p:nvSpPr>
              <p:spPr bwMode="auto">
                <a:xfrm>
                  <a:off x="1743" y="2185"/>
                  <a:ext cx="192" cy="184"/>
                </a:xfrm>
                <a:custGeom>
                  <a:avLst/>
                  <a:gdLst>
                    <a:gd name="T0" fmla="*/ 192 w 192"/>
                    <a:gd name="T1" fmla="*/ 72 h 184"/>
                    <a:gd name="T2" fmla="*/ 184 w 192"/>
                    <a:gd name="T3" fmla="*/ 46 h 184"/>
                    <a:gd name="T4" fmla="*/ 169 w 192"/>
                    <a:gd name="T5" fmla="*/ 25 h 184"/>
                    <a:gd name="T6" fmla="*/ 148 w 192"/>
                    <a:gd name="T7" fmla="*/ 6 h 184"/>
                    <a:gd name="T8" fmla="*/ 135 w 192"/>
                    <a:gd name="T9" fmla="*/ 2 h 184"/>
                    <a:gd name="T10" fmla="*/ 144 w 192"/>
                    <a:gd name="T11" fmla="*/ 10 h 184"/>
                    <a:gd name="T12" fmla="*/ 163 w 192"/>
                    <a:gd name="T13" fmla="*/ 27 h 184"/>
                    <a:gd name="T14" fmla="*/ 178 w 192"/>
                    <a:gd name="T15" fmla="*/ 48 h 184"/>
                    <a:gd name="T16" fmla="*/ 186 w 192"/>
                    <a:gd name="T17" fmla="*/ 74 h 184"/>
                    <a:gd name="T18" fmla="*/ 186 w 192"/>
                    <a:gd name="T19" fmla="*/ 106 h 184"/>
                    <a:gd name="T20" fmla="*/ 173 w 192"/>
                    <a:gd name="T21" fmla="*/ 139 h 184"/>
                    <a:gd name="T22" fmla="*/ 146 w 192"/>
                    <a:gd name="T23" fmla="*/ 163 h 184"/>
                    <a:gd name="T24" fmla="*/ 114 w 192"/>
                    <a:gd name="T25" fmla="*/ 176 h 184"/>
                    <a:gd name="T26" fmla="*/ 78 w 192"/>
                    <a:gd name="T27" fmla="*/ 176 h 184"/>
                    <a:gd name="T28" fmla="*/ 44 w 192"/>
                    <a:gd name="T29" fmla="*/ 163 h 184"/>
                    <a:gd name="T30" fmla="*/ 19 w 192"/>
                    <a:gd name="T31" fmla="*/ 139 h 184"/>
                    <a:gd name="T32" fmla="*/ 6 w 192"/>
                    <a:gd name="T33" fmla="*/ 106 h 184"/>
                    <a:gd name="T34" fmla="*/ 6 w 192"/>
                    <a:gd name="T35" fmla="*/ 68 h 184"/>
                    <a:gd name="T36" fmla="*/ 8 w 192"/>
                    <a:gd name="T37" fmla="*/ 51 h 184"/>
                    <a:gd name="T38" fmla="*/ 0 w 192"/>
                    <a:gd name="T39" fmla="*/ 68 h 184"/>
                    <a:gd name="T40" fmla="*/ 0 w 192"/>
                    <a:gd name="T41" fmla="*/ 97 h 184"/>
                    <a:gd name="T42" fmla="*/ 4 w 192"/>
                    <a:gd name="T43" fmla="*/ 116 h 184"/>
                    <a:gd name="T44" fmla="*/ 15 w 192"/>
                    <a:gd name="T45" fmla="*/ 140 h 184"/>
                    <a:gd name="T46" fmla="*/ 42 w 192"/>
                    <a:gd name="T47" fmla="*/ 167 h 184"/>
                    <a:gd name="T48" fmla="*/ 66 w 192"/>
                    <a:gd name="T49" fmla="*/ 178 h 184"/>
                    <a:gd name="T50" fmla="*/ 85 w 192"/>
                    <a:gd name="T51" fmla="*/ 182 h 184"/>
                    <a:gd name="T52" fmla="*/ 106 w 192"/>
                    <a:gd name="T53" fmla="*/ 182 h 184"/>
                    <a:gd name="T54" fmla="*/ 123 w 192"/>
                    <a:gd name="T55" fmla="*/ 178 h 184"/>
                    <a:gd name="T56" fmla="*/ 150 w 192"/>
                    <a:gd name="T57" fmla="*/ 167 h 184"/>
                    <a:gd name="T58" fmla="*/ 176 w 192"/>
                    <a:gd name="T59" fmla="*/ 140 h 184"/>
                    <a:gd name="T60" fmla="*/ 188 w 192"/>
                    <a:gd name="T61" fmla="*/ 116 h 184"/>
                    <a:gd name="T62" fmla="*/ 192 w 192"/>
                    <a:gd name="T63" fmla="*/ 97 h 1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
                    <a:gd name="T97" fmla="*/ 0 h 184"/>
                    <a:gd name="T98" fmla="*/ 192 w 192"/>
                    <a:gd name="T99" fmla="*/ 184 h 1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 h="184">
                      <a:moveTo>
                        <a:pt x="192" y="87"/>
                      </a:moveTo>
                      <a:lnTo>
                        <a:pt x="192" y="72"/>
                      </a:lnTo>
                      <a:lnTo>
                        <a:pt x="188" y="59"/>
                      </a:lnTo>
                      <a:lnTo>
                        <a:pt x="184" y="46"/>
                      </a:lnTo>
                      <a:lnTo>
                        <a:pt x="176" y="34"/>
                      </a:lnTo>
                      <a:lnTo>
                        <a:pt x="169" y="25"/>
                      </a:lnTo>
                      <a:lnTo>
                        <a:pt x="159" y="15"/>
                      </a:lnTo>
                      <a:lnTo>
                        <a:pt x="148" y="6"/>
                      </a:lnTo>
                      <a:lnTo>
                        <a:pt x="137" y="0"/>
                      </a:lnTo>
                      <a:lnTo>
                        <a:pt x="135" y="2"/>
                      </a:lnTo>
                      <a:lnTo>
                        <a:pt x="133" y="2"/>
                      </a:lnTo>
                      <a:lnTo>
                        <a:pt x="144" y="10"/>
                      </a:lnTo>
                      <a:lnTo>
                        <a:pt x="156" y="17"/>
                      </a:lnTo>
                      <a:lnTo>
                        <a:pt x="163" y="27"/>
                      </a:lnTo>
                      <a:lnTo>
                        <a:pt x="173" y="36"/>
                      </a:lnTo>
                      <a:lnTo>
                        <a:pt x="178" y="48"/>
                      </a:lnTo>
                      <a:lnTo>
                        <a:pt x="184" y="61"/>
                      </a:lnTo>
                      <a:lnTo>
                        <a:pt x="186" y="74"/>
                      </a:lnTo>
                      <a:lnTo>
                        <a:pt x="188" y="87"/>
                      </a:lnTo>
                      <a:lnTo>
                        <a:pt x="186" y="106"/>
                      </a:lnTo>
                      <a:lnTo>
                        <a:pt x="180" y="123"/>
                      </a:lnTo>
                      <a:lnTo>
                        <a:pt x="173" y="139"/>
                      </a:lnTo>
                      <a:lnTo>
                        <a:pt x="161" y="152"/>
                      </a:lnTo>
                      <a:lnTo>
                        <a:pt x="146" y="163"/>
                      </a:lnTo>
                      <a:lnTo>
                        <a:pt x="131" y="171"/>
                      </a:lnTo>
                      <a:lnTo>
                        <a:pt x="114" y="176"/>
                      </a:lnTo>
                      <a:lnTo>
                        <a:pt x="95" y="178"/>
                      </a:lnTo>
                      <a:lnTo>
                        <a:pt x="78" y="176"/>
                      </a:lnTo>
                      <a:lnTo>
                        <a:pt x="61" y="171"/>
                      </a:lnTo>
                      <a:lnTo>
                        <a:pt x="44" y="163"/>
                      </a:lnTo>
                      <a:lnTo>
                        <a:pt x="30" y="152"/>
                      </a:lnTo>
                      <a:lnTo>
                        <a:pt x="19" y="139"/>
                      </a:lnTo>
                      <a:lnTo>
                        <a:pt x="11" y="123"/>
                      </a:lnTo>
                      <a:lnTo>
                        <a:pt x="6" y="106"/>
                      </a:lnTo>
                      <a:lnTo>
                        <a:pt x="4" y="87"/>
                      </a:lnTo>
                      <a:lnTo>
                        <a:pt x="6" y="68"/>
                      </a:lnTo>
                      <a:lnTo>
                        <a:pt x="11" y="51"/>
                      </a:lnTo>
                      <a:lnTo>
                        <a:pt x="8" y="51"/>
                      </a:lnTo>
                      <a:lnTo>
                        <a:pt x="6" y="51"/>
                      </a:lnTo>
                      <a:lnTo>
                        <a:pt x="0" y="68"/>
                      </a:lnTo>
                      <a:lnTo>
                        <a:pt x="0" y="87"/>
                      </a:lnTo>
                      <a:lnTo>
                        <a:pt x="0" y="97"/>
                      </a:lnTo>
                      <a:lnTo>
                        <a:pt x="2" y="106"/>
                      </a:lnTo>
                      <a:lnTo>
                        <a:pt x="4" y="116"/>
                      </a:lnTo>
                      <a:lnTo>
                        <a:pt x="8" y="125"/>
                      </a:lnTo>
                      <a:lnTo>
                        <a:pt x="15" y="140"/>
                      </a:lnTo>
                      <a:lnTo>
                        <a:pt x="27" y="156"/>
                      </a:lnTo>
                      <a:lnTo>
                        <a:pt x="42" y="167"/>
                      </a:lnTo>
                      <a:lnTo>
                        <a:pt x="59" y="176"/>
                      </a:lnTo>
                      <a:lnTo>
                        <a:pt x="66" y="178"/>
                      </a:lnTo>
                      <a:lnTo>
                        <a:pt x="76" y="182"/>
                      </a:lnTo>
                      <a:lnTo>
                        <a:pt x="85" y="182"/>
                      </a:lnTo>
                      <a:lnTo>
                        <a:pt x="95" y="184"/>
                      </a:lnTo>
                      <a:lnTo>
                        <a:pt x="106" y="182"/>
                      </a:lnTo>
                      <a:lnTo>
                        <a:pt x="116" y="182"/>
                      </a:lnTo>
                      <a:lnTo>
                        <a:pt x="123" y="178"/>
                      </a:lnTo>
                      <a:lnTo>
                        <a:pt x="133" y="176"/>
                      </a:lnTo>
                      <a:lnTo>
                        <a:pt x="150" y="167"/>
                      </a:lnTo>
                      <a:lnTo>
                        <a:pt x="163" y="156"/>
                      </a:lnTo>
                      <a:lnTo>
                        <a:pt x="176" y="140"/>
                      </a:lnTo>
                      <a:lnTo>
                        <a:pt x="184" y="125"/>
                      </a:lnTo>
                      <a:lnTo>
                        <a:pt x="188" y="116"/>
                      </a:lnTo>
                      <a:lnTo>
                        <a:pt x="190" y="106"/>
                      </a:lnTo>
                      <a:lnTo>
                        <a:pt x="192" y="97"/>
                      </a:lnTo>
                      <a:lnTo>
                        <a:pt x="192" y="87"/>
                      </a:lnTo>
                      <a:close/>
                    </a:path>
                  </a:pathLst>
                </a:custGeom>
                <a:solidFill>
                  <a:srgbClr val="EAEAF3"/>
                </a:solidFill>
                <a:ln w="9525">
                  <a:noFill/>
                  <a:round/>
                  <a:headEnd/>
                  <a:tailEnd/>
                </a:ln>
              </p:spPr>
              <p:txBody>
                <a:bodyPr/>
                <a:lstStyle/>
                <a:p>
                  <a:endParaRPr lang="en-US"/>
                </a:p>
              </p:txBody>
            </p:sp>
            <p:sp>
              <p:nvSpPr>
                <p:cNvPr id="22139" name="Freeform 718"/>
                <p:cNvSpPr>
                  <a:spLocks/>
                </p:cNvSpPr>
                <p:nvPr/>
              </p:nvSpPr>
              <p:spPr bwMode="auto">
                <a:xfrm>
                  <a:off x="1745" y="2187"/>
                  <a:ext cx="188" cy="180"/>
                </a:xfrm>
                <a:custGeom>
                  <a:avLst/>
                  <a:gdLst>
                    <a:gd name="T0" fmla="*/ 188 w 188"/>
                    <a:gd name="T1" fmla="*/ 85 h 180"/>
                    <a:gd name="T2" fmla="*/ 186 w 188"/>
                    <a:gd name="T3" fmla="*/ 70 h 180"/>
                    <a:gd name="T4" fmla="*/ 184 w 188"/>
                    <a:gd name="T5" fmla="*/ 57 h 180"/>
                    <a:gd name="T6" fmla="*/ 178 w 188"/>
                    <a:gd name="T7" fmla="*/ 46 h 180"/>
                    <a:gd name="T8" fmla="*/ 173 w 188"/>
                    <a:gd name="T9" fmla="*/ 34 h 180"/>
                    <a:gd name="T10" fmla="*/ 165 w 188"/>
                    <a:gd name="T11" fmla="*/ 23 h 180"/>
                    <a:gd name="T12" fmla="*/ 155 w 188"/>
                    <a:gd name="T13" fmla="*/ 13 h 180"/>
                    <a:gd name="T14" fmla="*/ 144 w 188"/>
                    <a:gd name="T15" fmla="*/ 6 h 180"/>
                    <a:gd name="T16" fmla="*/ 133 w 188"/>
                    <a:gd name="T17" fmla="*/ 0 h 180"/>
                    <a:gd name="T18" fmla="*/ 131 w 188"/>
                    <a:gd name="T19" fmla="*/ 0 h 180"/>
                    <a:gd name="T20" fmla="*/ 129 w 188"/>
                    <a:gd name="T21" fmla="*/ 2 h 180"/>
                    <a:gd name="T22" fmla="*/ 140 w 188"/>
                    <a:gd name="T23" fmla="*/ 8 h 180"/>
                    <a:gd name="T24" fmla="*/ 150 w 188"/>
                    <a:gd name="T25" fmla="*/ 15 h 180"/>
                    <a:gd name="T26" fmla="*/ 159 w 188"/>
                    <a:gd name="T27" fmla="*/ 25 h 180"/>
                    <a:gd name="T28" fmla="*/ 167 w 188"/>
                    <a:gd name="T29" fmla="*/ 34 h 180"/>
                    <a:gd name="T30" fmla="*/ 174 w 188"/>
                    <a:gd name="T31" fmla="*/ 46 h 180"/>
                    <a:gd name="T32" fmla="*/ 178 w 188"/>
                    <a:gd name="T33" fmla="*/ 59 h 180"/>
                    <a:gd name="T34" fmla="*/ 182 w 188"/>
                    <a:gd name="T35" fmla="*/ 72 h 180"/>
                    <a:gd name="T36" fmla="*/ 184 w 188"/>
                    <a:gd name="T37" fmla="*/ 85 h 180"/>
                    <a:gd name="T38" fmla="*/ 182 w 188"/>
                    <a:gd name="T39" fmla="*/ 102 h 180"/>
                    <a:gd name="T40" fmla="*/ 176 w 188"/>
                    <a:gd name="T41" fmla="*/ 119 h 180"/>
                    <a:gd name="T42" fmla="*/ 169 w 188"/>
                    <a:gd name="T43" fmla="*/ 135 h 180"/>
                    <a:gd name="T44" fmla="*/ 157 w 188"/>
                    <a:gd name="T45" fmla="*/ 148 h 180"/>
                    <a:gd name="T46" fmla="*/ 144 w 188"/>
                    <a:gd name="T47" fmla="*/ 159 h 180"/>
                    <a:gd name="T48" fmla="*/ 129 w 188"/>
                    <a:gd name="T49" fmla="*/ 167 h 180"/>
                    <a:gd name="T50" fmla="*/ 112 w 188"/>
                    <a:gd name="T51" fmla="*/ 173 h 180"/>
                    <a:gd name="T52" fmla="*/ 93 w 188"/>
                    <a:gd name="T53" fmla="*/ 174 h 180"/>
                    <a:gd name="T54" fmla="*/ 76 w 188"/>
                    <a:gd name="T55" fmla="*/ 173 h 180"/>
                    <a:gd name="T56" fmla="*/ 59 w 188"/>
                    <a:gd name="T57" fmla="*/ 167 h 180"/>
                    <a:gd name="T58" fmla="*/ 44 w 188"/>
                    <a:gd name="T59" fmla="*/ 159 h 180"/>
                    <a:gd name="T60" fmla="*/ 30 w 188"/>
                    <a:gd name="T61" fmla="*/ 148 h 180"/>
                    <a:gd name="T62" fmla="*/ 19 w 188"/>
                    <a:gd name="T63" fmla="*/ 135 h 180"/>
                    <a:gd name="T64" fmla="*/ 11 w 188"/>
                    <a:gd name="T65" fmla="*/ 119 h 180"/>
                    <a:gd name="T66" fmla="*/ 6 w 188"/>
                    <a:gd name="T67" fmla="*/ 102 h 180"/>
                    <a:gd name="T68" fmla="*/ 4 w 188"/>
                    <a:gd name="T69" fmla="*/ 85 h 180"/>
                    <a:gd name="T70" fmla="*/ 4 w 188"/>
                    <a:gd name="T71" fmla="*/ 76 h 180"/>
                    <a:gd name="T72" fmla="*/ 6 w 188"/>
                    <a:gd name="T73" fmla="*/ 66 h 180"/>
                    <a:gd name="T74" fmla="*/ 8 w 188"/>
                    <a:gd name="T75" fmla="*/ 57 h 180"/>
                    <a:gd name="T76" fmla="*/ 11 w 188"/>
                    <a:gd name="T77" fmla="*/ 49 h 180"/>
                    <a:gd name="T78" fmla="*/ 9 w 188"/>
                    <a:gd name="T79" fmla="*/ 49 h 180"/>
                    <a:gd name="T80" fmla="*/ 6 w 188"/>
                    <a:gd name="T81" fmla="*/ 49 h 180"/>
                    <a:gd name="T82" fmla="*/ 2 w 188"/>
                    <a:gd name="T83" fmla="*/ 66 h 180"/>
                    <a:gd name="T84" fmla="*/ 0 w 188"/>
                    <a:gd name="T85" fmla="*/ 85 h 180"/>
                    <a:gd name="T86" fmla="*/ 2 w 188"/>
                    <a:gd name="T87" fmla="*/ 104 h 180"/>
                    <a:gd name="T88" fmla="*/ 8 w 188"/>
                    <a:gd name="T89" fmla="*/ 121 h 180"/>
                    <a:gd name="T90" fmla="*/ 15 w 188"/>
                    <a:gd name="T91" fmla="*/ 138 h 180"/>
                    <a:gd name="T92" fmla="*/ 26 w 188"/>
                    <a:gd name="T93" fmla="*/ 152 h 180"/>
                    <a:gd name="T94" fmla="*/ 42 w 188"/>
                    <a:gd name="T95" fmla="*/ 163 h 180"/>
                    <a:gd name="T96" fmla="*/ 57 w 188"/>
                    <a:gd name="T97" fmla="*/ 173 h 180"/>
                    <a:gd name="T98" fmla="*/ 74 w 188"/>
                    <a:gd name="T99" fmla="*/ 176 h 180"/>
                    <a:gd name="T100" fmla="*/ 93 w 188"/>
                    <a:gd name="T101" fmla="*/ 180 h 180"/>
                    <a:gd name="T102" fmla="*/ 112 w 188"/>
                    <a:gd name="T103" fmla="*/ 176 h 180"/>
                    <a:gd name="T104" fmla="*/ 131 w 188"/>
                    <a:gd name="T105" fmla="*/ 173 h 180"/>
                    <a:gd name="T106" fmla="*/ 146 w 188"/>
                    <a:gd name="T107" fmla="*/ 163 h 180"/>
                    <a:gd name="T108" fmla="*/ 159 w 188"/>
                    <a:gd name="T109" fmla="*/ 152 h 180"/>
                    <a:gd name="T110" fmla="*/ 173 w 188"/>
                    <a:gd name="T111" fmla="*/ 138 h 180"/>
                    <a:gd name="T112" fmla="*/ 180 w 188"/>
                    <a:gd name="T113" fmla="*/ 121 h 180"/>
                    <a:gd name="T114" fmla="*/ 186 w 188"/>
                    <a:gd name="T115" fmla="*/ 104 h 180"/>
                    <a:gd name="T116" fmla="*/ 188 w 188"/>
                    <a:gd name="T117" fmla="*/ 85 h 1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8"/>
                    <a:gd name="T178" fmla="*/ 0 h 180"/>
                    <a:gd name="T179" fmla="*/ 188 w 188"/>
                    <a:gd name="T180" fmla="*/ 180 h 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8" h="180">
                      <a:moveTo>
                        <a:pt x="188" y="85"/>
                      </a:moveTo>
                      <a:lnTo>
                        <a:pt x="186" y="70"/>
                      </a:lnTo>
                      <a:lnTo>
                        <a:pt x="184" y="57"/>
                      </a:lnTo>
                      <a:lnTo>
                        <a:pt x="178" y="46"/>
                      </a:lnTo>
                      <a:lnTo>
                        <a:pt x="173" y="34"/>
                      </a:lnTo>
                      <a:lnTo>
                        <a:pt x="165" y="23"/>
                      </a:lnTo>
                      <a:lnTo>
                        <a:pt x="155" y="13"/>
                      </a:lnTo>
                      <a:lnTo>
                        <a:pt x="144" y="6"/>
                      </a:lnTo>
                      <a:lnTo>
                        <a:pt x="133" y="0"/>
                      </a:lnTo>
                      <a:lnTo>
                        <a:pt x="131" y="0"/>
                      </a:lnTo>
                      <a:lnTo>
                        <a:pt x="129" y="2"/>
                      </a:lnTo>
                      <a:lnTo>
                        <a:pt x="140" y="8"/>
                      </a:lnTo>
                      <a:lnTo>
                        <a:pt x="150" y="15"/>
                      </a:lnTo>
                      <a:lnTo>
                        <a:pt x="159" y="25"/>
                      </a:lnTo>
                      <a:lnTo>
                        <a:pt x="167" y="34"/>
                      </a:lnTo>
                      <a:lnTo>
                        <a:pt x="174" y="46"/>
                      </a:lnTo>
                      <a:lnTo>
                        <a:pt x="178" y="59"/>
                      </a:lnTo>
                      <a:lnTo>
                        <a:pt x="182" y="72"/>
                      </a:lnTo>
                      <a:lnTo>
                        <a:pt x="184" y="85"/>
                      </a:lnTo>
                      <a:lnTo>
                        <a:pt x="182" y="102"/>
                      </a:lnTo>
                      <a:lnTo>
                        <a:pt x="176" y="119"/>
                      </a:lnTo>
                      <a:lnTo>
                        <a:pt x="169" y="135"/>
                      </a:lnTo>
                      <a:lnTo>
                        <a:pt x="157" y="148"/>
                      </a:lnTo>
                      <a:lnTo>
                        <a:pt x="144" y="159"/>
                      </a:lnTo>
                      <a:lnTo>
                        <a:pt x="129" y="167"/>
                      </a:lnTo>
                      <a:lnTo>
                        <a:pt x="112" y="173"/>
                      </a:lnTo>
                      <a:lnTo>
                        <a:pt x="93" y="174"/>
                      </a:lnTo>
                      <a:lnTo>
                        <a:pt x="76" y="173"/>
                      </a:lnTo>
                      <a:lnTo>
                        <a:pt x="59" y="167"/>
                      </a:lnTo>
                      <a:lnTo>
                        <a:pt x="44" y="159"/>
                      </a:lnTo>
                      <a:lnTo>
                        <a:pt x="30" y="148"/>
                      </a:lnTo>
                      <a:lnTo>
                        <a:pt x="19" y="135"/>
                      </a:lnTo>
                      <a:lnTo>
                        <a:pt x="11" y="119"/>
                      </a:lnTo>
                      <a:lnTo>
                        <a:pt x="6" y="102"/>
                      </a:lnTo>
                      <a:lnTo>
                        <a:pt x="4" y="85"/>
                      </a:lnTo>
                      <a:lnTo>
                        <a:pt x="4" y="76"/>
                      </a:lnTo>
                      <a:lnTo>
                        <a:pt x="6" y="66"/>
                      </a:lnTo>
                      <a:lnTo>
                        <a:pt x="8" y="57"/>
                      </a:lnTo>
                      <a:lnTo>
                        <a:pt x="11" y="49"/>
                      </a:lnTo>
                      <a:lnTo>
                        <a:pt x="9" y="49"/>
                      </a:lnTo>
                      <a:lnTo>
                        <a:pt x="6" y="49"/>
                      </a:lnTo>
                      <a:lnTo>
                        <a:pt x="2" y="66"/>
                      </a:lnTo>
                      <a:lnTo>
                        <a:pt x="0" y="85"/>
                      </a:lnTo>
                      <a:lnTo>
                        <a:pt x="2" y="104"/>
                      </a:lnTo>
                      <a:lnTo>
                        <a:pt x="8" y="121"/>
                      </a:lnTo>
                      <a:lnTo>
                        <a:pt x="15" y="138"/>
                      </a:lnTo>
                      <a:lnTo>
                        <a:pt x="26" y="152"/>
                      </a:lnTo>
                      <a:lnTo>
                        <a:pt x="42" y="163"/>
                      </a:lnTo>
                      <a:lnTo>
                        <a:pt x="57" y="173"/>
                      </a:lnTo>
                      <a:lnTo>
                        <a:pt x="74" y="176"/>
                      </a:lnTo>
                      <a:lnTo>
                        <a:pt x="93" y="180"/>
                      </a:lnTo>
                      <a:lnTo>
                        <a:pt x="112" y="176"/>
                      </a:lnTo>
                      <a:lnTo>
                        <a:pt x="131" y="173"/>
                      </a:lnTo>
                      <a:lnTo>
                        <a:pt x="146" y="163"/>
                      </a:lnTo>
                      <a:lnTo>
                        <a:pt x="159" y="152"/>
                      </a:lnTo>
                      <a:lnTo>
                        <a:pt x="173" y="138"/>
                      </a:lnTo>
                      <a:lnTo>
                        <a:pt x="180" y="121"/>
                      </a:lnTo>
                      <a:lnTo>
                        <a:pt x="186" y="104"/>
                      </a:lnTo>
                      <a:lnTo>
                        <a:pt x="188" y="85"/>
                      </a:lnTo>
                      <a:close/>
                    </a:path>
                  </a:pathLst>
                </a:custGeom>
                <a:solidFill>
                  <a:srgbClr val="EAEAF3"/>
                </a:solidFill>
                <a:ln w="9525">
                  <a:noFill/>
                  <a:round/>
                  <a:headEnd/>
                  <a:tailEnd/>
                </a:ln>
              </p:spPr>
              <p:txBody>
                <a:bodyPr/>
                <a:lstStyle/>
                <a:p>
                  <a:endParaRPr lang="en-US"/>
                </a:p>
              </p:txBody>
            </p:sp>
            <p:sp>
              <p:nvSpPr>
                <p:cNvPr id="22140" name="Freeform 719"/>
                <p:cNvSpPr>
                  <a:spLocks/>
                </p:cNvSpPr>
                <p:nvPr/>
              </p:nvSpPr>
              <p:spPr bwMode="auto">
                <a:xfrm>
                  <a:off x="1747" y="2187"/>
                  <a:ext cx="184" cy="176"/>
                </a:xfrm>
                <a:custGeom>
                  <a:avLst/>
                  <a:gdLst>
                    <a:gd name="T0" fmla="*/ 184 w 184"/>
                    <a:gd name="T1" fmla="*/ 85 h 176"/>
                    <a:gd name="T2" fmla="*/ 182 w 184"/>
                    <a:gd name="T3" fmla="*/ 72 h 176"/>
                    <a:gd name="T4" fmla="*/ 180 w 184"/>
                    <a:gd name="T5" fmla="*/ 59 h 176"/>
                    <a:gd name="T6" fmla="*/ 174 w 184"/>
                    <a:gd name="T7" fmla="*/ 46 h 176"/>
                    <a:gd name="T8" fmla="*/ 169 w 184"/>
                    <a:gd name="T9" fmla="*/ 34 h 176"/>
                    <a:gd name="T10" fmla="*/ 159 w 184"/>
                    <a:gd name="T11" fmla="*/ 25 h 176"/>
                    <a:gd name="T12" fmla="*/ 152 w 184"/>
                    <a:gd name="T13" fmla="*/ 15 h 176"/>
                    <a:gd name="T14" fmla="*/ 140 w 184"/>
                    <a:gd name="T15" fmla="*/ 8 h 176"/>
                    <a:gd name="T16" fmla="*/ 129 w 184"/>
                    <a:gd name="T17" fmla="*/ 0 h 176"/>
                    <a:gd name="T18" fmla="*/ 127 w 184"/>
                    <a:gd name="T19" fmla="*/ 2 h 176"/>
                    <a:gd name="T20" fmla="*/ 123 w 184"/>
                    <a:gd name="T21" fmla="*/ 4 h 176"/>
                    <a:gd name="T22" fmla="*/ 136 w 184"/>
                    <a:gd name="T23" fmla="*/ 10 h 176"/>
                    <a:gd name="T24" fmla="*/ 146 w 184"/>
                    <a:gd name="T25" fmla="*/ 17 h 176"/>
                    <a:gd name="T26" fmla="*/ 155 w 184"/>
                    <a:gd name="T27" fmla="*/ 27 h 176"/>
                    <a:gd name="T28" fmla="*/ 163 w 184"/>
                    <a:gd name="T29" fmla="*/ 36 h 176"/>
                    <a:gd name="T30" fmla="*/ 171 w 184"/>
                    <a:gd name="T31" fmla="*/ 47 h 176"/>
                    <a:gd name="T32" fmla="*/ 174 w 184"/>
                    <a:gd name="T33" fmla="*/ 59 h 176"/>
                    <a:gd name="T34" fmla="*/ 178 w 184"/>
                    <a:gd name="T35" fmla="*/ 72 h 176"/>
                    <a:gd name="T36" fmla="*/ 178 w 184"/>
                    <a:gd name="T37" fmla="*/ 85 h 176"/>
                    <a:gd name="T38" fmla="*/ 176 w 184"/>
                    <a:gd name="T39" fmla="*/ 102 h 176"/>
                    <a:gd name="T40" fmla="*/ 172 w 184"/>
                    <a:gd name="T41" fmla="*/ 119 h 176"/>
                    <a:gd name="T42" fmla="*/ 165 w 184"/>
                    <a:gd name="T43" fmla="*/ 135 h 176"/>
                    <a:gd name="T44" fmla="*/ 153 w 184"/>
                    <a:gd name="T45" fmla="*/ 146 h 176"/>
                    <a:gd name="T46" fmla="*/ 140 w 184"/>
                    <a:gd name="T47" fmla="*/ 157 h 176"/>
                    <a:gd name="T48" fmla="*/ 125 w 184"/>
                    <a:gd name="T49" fmla="*/ 165 h 176"/>
                    <a:gd name="T50" fmla="*/ 110 w 184"/>
                    <a:gd name="T51" fmla="*/ 171 h 176"/>
                    <a:gd name="T52" fmla="*/ 91 w 184"/>
                    <a:gd name="T53" fmla="*/ 173 h 176"/>
                    <a:gd name="T54" fmla="*/ 74 w 184"/>
                    <a:gd name="T55" fmla="*/ 171 h 176"/>
                    <a:gd name="T56" fmla="*/ 57 w 184"/>
                    <a:gd name="T57" fmla="*/ 165 h 176"/>
                    <a:gd name="T58" fmla="*/ 43 w 184"/>
                    <a:gd name="T59" fmla="*/ 157 h 176"/>
                    <a:gd name="T60" fmla="*/ 30 w 184"/>
                    <a:gd name="T61" fmla="*/ 146 h 176"/>
                    <a:gd name="T62" fmla="*/ 19 w 184"/>
                    <a:gd name="T63" fmla="*/ 135 h 176"/>
                    <a:gd name="T64" fmla="*/ 11 w 184"/>
                    <a:gd name="T65" fmla="*/ 119 h 176"/>
                    <a:gd name="T66" fmla="*/ 6 w 184"/>
                    <a:gd name="T67" fmla="*/ 102 h 176"/>
                    <a:gd name="T68" fmla="*/ 4 w 184"/>
                    <a:gd name="T69" fmla="*/ 85 h 176"/>
                    <a:gd name="T70" fmla="*/ 6 w 184"/>
                    <a:gd name="T71" fmla="*/ 76 h 176"/>
                    <a:gd name="T72" fmla="*/ 6 w 184"/>
                    <a:gd name="T73" fmla="*/ 66 h 176"/>
                    <a:gd name="T74" fmla="*/ 9 w 184"/>
                    <a:gd name="T75" fmla="*/ 57 h 176"/>
                    <a:gd name="T76" fmla="*/ 13 w 184"/>
                    <a:gd name="T77" fmla="*/ 47 h 176"/>
                    <a:gd name="T78" fmla="*/ 9 w 184"/>
                    <a:gd name="T79" fmla="*/ 49 h 176"/>
                    <a:gd name="T80" fmla="*/ 7 w 184"/>
                    <a:gd name="T81" fmla="*/ 49 h 176"/>
                    <a:gd name="T82" fmla="*/ 2 w 184"/>
                    <a:gd name="T83" fmla="*/ 66 h 176"/>
                    <a:gd name="T84" fmla="*/ 0 w 184"/>
                    <a:gd name="T85" fmla="*/ 85 h 176"/>
                    <a:gd name="T86" fmla="*/ 2 w 184"/>
                    <a:gd name="T87" fmla="*/ 104 h 176"/>
                    <a:gd name="T88" fmla="*/ 7 w 184"/>
                    <a:gd name="T89" fmla="*/ 121 h 176"/>
                    <a:gd name="T90" fmla="*/ 15 w 184"/>
                    <a:gd name="T91" fmla="*/ 137 h 176"/>
                    <a:gd name="T92" fmla="*/ 26 w 184"/>
                    <a:gd name="T93" fmla="*/ 150 h 176"/>
                    <a:gd name="T94" fmla="*/ 40 w 184"/>
                    <a:gd name="T95" fmla="*/ 161 h 176"/>
                    <a:gd name="T96" fmla="*/ 57 w 184"/>
                    <a:gd name="T97" fmla="*/ 169 h 176"/>
                    <a:gd name="T98" fmla="*/ 74 w 184"/>
                    <a:gd name="T99" fmla="*/ 174 h 176"/>
                    <a:gd name="T100" fmla="*/ 91 w 184"/>
                    <a:gd name="T101" fmla="*/ 176 h 176"/>
                    <a:gd name="T102" fmla="*/ 110 w 184"/>
                    <a:gd name="T103" fmla="*/ 174 h 176"/>
                    <a:gd name="T104" fmla="*/ 127 w 184"/>
                    <a:gd name="T105" fmla="*/ 169 h 176"/>
                    <a:gd name="T106" fmla="*/ 142 w 184"/>
                    <a:gd name="T107" fmla="*/ 161 h 176"/>
                    <a:gd name="T108" fmla="*/ 157 w 184"/>
                    <a:gd name="T109" fmla="*/ 150 h 176"/>
                    <a:gd name="T110" fmla="*/ 169 w 184"/>
                    <a:gd name="T111" fmla="*/ 137 h 176"/>
                    <a:gd name="T112" fmla="*/ 176 w 184"/>
                    <a:gd name="T113" fmla="*/ 121 h 176"/>
                    <a:gd name="T114" fmla="*/ 182 w 184"/>
                    <a:gd name="T115" fmla="*/ 104 h 176"/>
                    <a:gd name="T116" fmla="*/ 184 w 184"/>
                    <a:gd name="T117" fmla="*/ 85 h 1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4"/>
                    <a:gd name="T178" fmla="*/ 0 h 176"/>
                    <a:gd name="T179" fmla="*/ 184 w 184"/>
                    <a:gd name="T180" fmla="*/ 176 h 17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4" h="176">
                      <a:moveTo>
                        <a:pt x="184" y="85"/>
                      </a:moveTo>
                      <a:lnTo>
                        <a:pt x="182" y="72"/>
                      </a:lnTo>
                      <a:lnTo>
                        <a:pt x="180" y="59"/>
                      </a:lnTo>
                      <a:lnTo>
                        <a:pt x="174" y="46"/>
                      </a:lnTo>
                      <a:lnTo>
                        <a:pt x="169" y="34"/>
                      </a:lnTo>
                      <a:lnTo>
                        <a:pt x="159" y="25"/>
                      </a:lnTo>
                      <a:lnTo>
                        <a:pt x="152" y="15"/>
                      </a:lnTo>
                      <a:lnTo>
                        <a:pt x="140" y="8"/>
                      </a:lnTo>
                      <a:lnTo>
                        <a:pt x="129" y="0"/>
                      </a:lnTo>
                      <a:lnTo>
                        <a:pt x="127" y="2"/>
                      </a:lnTo>
                      <a:lnTo>
                        <a:pt x="123" y="4"/>
                      </a:lnTo>
                      <a:lnTo>
                        <a:pt x="136" y="10"/>
                      </a:lnTo>
                      <a:lnTo>
                        <a:pt x="146" y="17"/>
                      </a:lnTo>
                      <a:lnTo>
                        <a:pt x="155" y="27"/>
                      </a:lnTo>
                      <a:lnTo>
                        <a:pt x="163" y="36"/>
                      </a:lnTo>
                      <a:lnTo>
                        <a:pt x="171" y="47"/>
                      </a:lnTo>
                      <a:lnTo>
                        <a:pt x="174" y="59"/>
                      </a:lnTo>
                      <a:lnTo>
                        <a:pt x="178" y="72"/>
                      </a:lnTo>
                      <a:lnTo>
                        <a:pt x="178" y="85"/>
                      </a:lnTo>
                      <a:lnTo>
                        <a:pt x="176" y="102"/>
                      </a:lnTo>
                      <a:lnTo>
                        <a:pt x="172" y="119"/>
                      </a:lnTo>
                      <a:lnTo>
                        <a:pt x="165" y="135"/>
                      </a:lnTo>
                      <a:lnTo>
                        <a:pt x="153" y="146"/>
                      </a:lnTo>
                      <a:lnTo>
                        <a:pt x="140" y="157"/>
                      </a:lnTo>
                      <a:lnTo>
                        <a:pt x="125" y="165"/>
                      </a:lnTo>
                      <a:lnTo>
                        <a:pt x="110" y="171"/>
                      </a:lnTo>
                      <a:lnTo>
                        <a:pt x="91" y="173"/>
                      </a:lnTo>
                      <a:lnTo>
                        <a:pt x="74" y="171"/>
                      </a:lnTo>
                      <a:lnTo>
                        <a:pt x="57" y="165"/>
                      </a:lnTo>
                      <a:lnTo>
                        <a:pt x="43" y="157"/>
                      </a:lnTo>
                      <a:lnTo>
                        <a:pt x="30" y="146"/>
                      </a:lnTo>
                      <a:lnTo>
                        <a:pt x="19" y="135"/>
                      </a:lnTo>
                      <a:lnTo>
                        <a:pt x="11" y="119"/>
                      </a:lnTo>
                      <a:lnTo>
                        <a:pt x="6" y="102"/>
                      </a:lnTo>
                      <a:lnTo>
                        <a:pt x="4" y="85"/>
                      </a:lnTo>
                      <a:lnTo>
                        <a:pt x="6" y="76"/>
                      </a:lnTo>
                      <a:lnTo>
                        <a:pt x="6" y="66"/>
                      </a:lnTo>
                      <a:lnTo>
                        <a:pt x="9" y="57"/>
                      </a:lnTo>
                      <a:lnTo>
                        <a:pt x="13" y="47"/>
                      </a:lnTo>
                      <a:lnTo>
                        <a:pt x="9" y="49"/>
                      </a:lnTo>
                      <a:lnTo>
                        <a:pt x="7" y="49"/>
                      </a:lnTo>
                      <a:lnTo>
                        <a:pt x="2" y="66"/>
                      </a:lnTo>
                      <a:lnTo>
                        <a:pt x="0" y="85"/>
                      </a:lnTo>
                      <a:lnTo>
                        <a:pt x="2" y="104"/>
                      </a:lnTo>
                      <a:lnTo>
                        <a:pt x="7" y="121"/>
                      </a:lnTo>
                      <a:lnTo>
                        <a:pt x="15" y="137"/>
                      </a:lnTo>
                      <a:lnTo>
                        <a:pt x="26" y="150"/>
                      </a:lnTo>
                      <a:lnTo>
                        <a:pt x="40" y="161"/>
                      </a:lnTo>
                      <a:lnTo>
                        <a:pt x="57" y="169"/>
                      </a:lnTo>
                      <a:lnTo>
                        <a:pt x="74" y="174"/>
                      </a:lnTo>
                      <a:lnTo>
                        <a:pt x="91" y="176"/>
                      </a:lnTo>
                      <a:lnTo>
                        <a:pt x="110" y="174"/>
                      </a:lnTo>
                      <a:lnTo>
                        <a:pt x="127" y="169"/>
                      </a:lnTo>
                      <a:lnTo>
                        <a:pt x="142" y="161"/>
                      </a:lnTo>
                      <a:lnTo>
                        <a:pt x="157" y="150"/>
                      </a:lnTo>
                      <a:lnTo>
                        <a:pt x="169" y="137"/>
                      </a:lnTo>
                      <a:lnTo>
                        <a:pt x="176" y="121"/>
                      </a:lnTo>
                      <a:lnTo>
                        <a:pt x="182" y="104"/>
                      </a:lnTo>
                      <a:lnTo>
                        <a:pt x="184" y="85"/>
                      </a:lnTo>
                      <a:close/>
                    </a:path>
                  </a:pathLst>
                </a:custGeom>
                <a:solidFill>
                  <a:srgbClr val="EAEBF4"/>
                </a:solidFill>
                <a:ln w="9525">
                  <a:noFill/>
                  <a:round/>
                  <a:headEnd/>
                  <a:tailEnd/>
                </a:ln>
              </p:spPr>
              <p:txBody>
                <a:bodyPr/>
                <a:lstStyle/>
                <a:p>
                  <a:endParaRPr lang="en-US"/>
                </a:p>
              </p:txBody>
            </p:sp>
            <p:sp>
              <p:nvSpPr>
                <p:cNvPr id="22141" name="Freeform 720"/>
                <p:cNvSpPr>
                  <a:spLocks/>
                </p:cNvSpPr>
                <p:nvPr/>
              </p:nvSpPr>
              <p:spPr bwMode="auto">
                <a:xfrm>
                  <a:off x="1749" y="2189"/>
                  <a:ext cx="180" cy="172"/>
                </a:xfrm>
                <a:custGeom>
                  <a:avLst/>
                  <a:gdLst>
                    <a:gd name="T0" fmla="*/ 180 w 180"/>
                    <a:gd name="T1" fmla="*/ 83 h 172"/>
                    <a:gd name="T2" fmla="*/ 178 w 180"/>
                    <a:gd name="T3" fmla="*/ 70 h 172"/>
                    <a:gd name="T4" fmla="*/ 174 w 180"/>
                    <a:gd name="T5" fmla="*/ 57 h 172"/>
                    <a:gd name="T6" fmla="*/ 170 w 180"/>
                    <a:gd name="T7" fmla="*/ 44 h 172"/>
                    <a:gd name="T8" fmla="*/ 163 w 180"/>
                    <a:gd name="T9" fmla="*/ 32 h 172"/>
                    <a:gd name="T10" fmla="*/ 155 w 180"/>
                    <a:gd name="T11" fmla="*/ 23 h 172"/>
                    <a:gd name="T12" fmla="*/ 146 w 180"/>
                    <a:gd name="T13" fmla="*/ 13 h 172"/>
                    <a:gd name="T14" fmla="*/ 136 w 180"/>
                    <a:gd name="T15" fmla="*/ 6 h 172"/>
                    <a:gd name="T16" fmla="*/ 125 w 180"/>
                    <a:gd name="T17" fmla="*/ 0 h 172"/>
                    <a:gd name="T18" fmla="*/ 121 w 180"/>
                    <a:gd name="T19" fmla="*/ 2 h 172"/>
                    <a:gd name="T20" fmla="*/ 119 w 180"/>
                    <a:gd name="T21" fmla="*/ 4 h 172"/>
                    <a:gd name="T22" fmla="*/ 131 w 180"/>
                    <a:gd name="T23" fmla="*/ 9 h 172"/>
                    <a:gd name="T24" fmla="*/ 142 w 180"/>
                    <a:gd name="T25" fmla="*/ 17 h 172"/>
                    <a:gd name="T26" fmla="*/ 151 w 180"/>
                    <a:gd name="T27" fmla="*/ 25 h 172"/>
                    <a:gd name="T28" fmla="*/ 159 w 180"/>
                    <a:gd name="T29" fmla="*/ 34 h 172"/>
                    <a:gd name="T30" fmla="*/ 165 w 180"/>
                    <a:gd name="T31" fmla="*/ 45 h 172"/>
                    <a:gd name="T32" fmla="*/ 170 w 180"/>
                    <a:gd name="T33" fmla="*/ 57 h 172"/>
                    <a:gd name="T34" fmla="*/ 174 w 180"/>
                    <a:gd name="T35" fmla="*/ 70 h 172"/>
                    <a:gd name="T36" fmla="*/ 174 w 180"/>
                    <a:gd name="T37" fmla="*/ 83 h 172"/>
                    <a:gd name="T38" fmla="*/ 172 w 180"/>
                    <a:gd name="T39" fmla="*/ 100 h 172"/>
                    <a:gd name="T40" fmla="*/ 169 w 180"/>
                    <a:gd name="T41" fmla="*/ 116 h 172"/>
                    <a:gd name="T42" fmla="*/ 161 w 180"/>
                    <a:gd name="T43" fmla="*/ 131 h 172"/>
                    <a:gd name="T44" fmla="*/ 150 w 180"/>
                    <a:gd name="T45" fmla="*/ 144 h 172"/>
                    <a:gd name="T46" fmla="*/ 136 w 180"/>
                    <a:gd name="T47" fmla="*/ 154 h 172"/>
                    <a:gd name="T48" fmla="*/ 123 w 180"/>
                    <a:gd name="T49" fmla="*/ 161 h 172"/>
                    <a:gd name="T50" fmla="*/ 106 w 180"/>
                    <a:gd name="T51" fmla="*/ 167 h 172"/>
                    <a:gd name="T52" fmla="*/ 89 w 180"/>
                    <a:gd name="T53" fmla="*/ 169 h 172"/>
                    <a:gd name="T54" fmla="*/ 72 w 180"/>
                    <a:gd name="T55" fmla="*/ 167 h 172"/>
                    <a:gd name="T56" fmla="*/ 57 w 180"/>
                    <a:gd name="T57" fmla="*/ 161 h 172"/>
                    <a:gd name="T58" fmla="*/ 41 w 180"/>
                    <a:gd name="T59" fmla="*/ 154 h 172"/>
                    <a:gd name="T60" fmla="*/ 30 w 180"/>
                    <a:gd name="T61" fmla="*/ 144 h 172"/>
                    <a:gd name="T62" fmla="*/ 19 w 180"/>
                    <a:gd name="T63" fmla="*/ 131 h 172"/>
                    <a:gd name="T64" fmla="*/ 11 w 180"/>
                    <a:gd name="T65" fmla="*/ 116 h 172"/>
                    <a:gd name="T66" fmla="*/ 5 w 180"/>
                    <a:gd name="T67" fmla="*/ 100 h 172"/>
                    <a:gd name="T68" fmla="*/ 5 w 180"/>
                    <a:gd name="T69" fmla="*/ 83 h 172"/>
                    <a:gd name="T70" fmla="*/ 5 w 180"/>
                    <a:gd name="T71" fmla="*/ 74 h 172"/>
                    <a:gd name="T72" fmla="*/ 7 w 180"/>
                    <a:gd name="T73" fmla="*/ 64 h 172"/>
                    <a:gd name="T74" fmla="*/ 9 w 180"/>
                    <a:gd name="T75" fmla="*/ 55 h 172"/>
                    <a:gd name="T76" fmla="*/ 13 w 180"/>
                    <a:gd name="T77" fmla="*/ 45 h 172"/>
                    <a:gd name="T78" fmla="*/ 11 w 180"/>
                    <a:gd name="T79" fmla="*/ 45 h 172"/>
                    <a:gd name="T80" fmla="*/ 7 w 180"/>
                    <a:gd name="T81" fmla="*/ 47 h 172"/>
                    <a:gd name="T82" fmla="*/ 4 w 180"/>
                    <a:gd name="T83" fmla="*/ 55 h 172"/>
                    <a:gd name="T84" fmla="*/ 2 w 180"/>
                    <a:gd name="T85" fmla="*/ 64 h 172"/>
                    <a:gd name="T86" fmla="*/ 0 w 180"/>
                    <a:gd name="T87" fmla="*/ 74 h 172"/>
                    <a:gd name="T88" fmla="*/ 0 w 180"/>
                    <a:gd name="T89" fmla="*/ 83 h 172"/>
                    <a:gd name="T90" fmla="*/ 2 w 180"/>
                    <a:gd name="T91" fmla="*/ 100 h 172"/>
                    <a:gd name="T92" fmla="*/ 7 w 180"/>
                    <a:gd name="T93" fmla="*/ 117 h 172"/>
                    <a:gd name="T94" fmla="*/ 15 w 180"/>
                    <a:gd name="T95" fmla="*/ 133 h 172"/>
                    <a:gd name="T96" fmla="*/ 26 w 180"/>
                    <a:gd name="T97" fmla="*/ 146 h 172"/>
                    <a:gd name="T98" fmla="*/ 40 w 180"/>
                    <a:gd name="T99" fmla="*/ 157 h 172"/>
                    <a:gd name="T100" fmla="*/ 55 w 180"/>
                    <a:gd name="T101" fmla="*/ 165 h 172"/>
                    <a:gd name="T102" fmla="*/ 72 w 180"/>
                    <a:gd name="T103" fmla="*/ 171 h 172"/>
                    <a:gd name="T104" fmla="*/ 89 w 180"/>
                    <a:gd name="T105" fmla="*/ 172 h 172"/>
                    <a:gd name="T106" fmla="*/ 108 w 180"/>
                    <a:gd name="T107" fmla="*/ 171 h 172"/>
                    <a:gd name="T108" fmla="*/ 125 w 180"/>
                    <a:gd name="T109" fmla="*/ 165 h 172"/>
                    <a:gd name="T110" fmla="*/ 140 w 180"/>
                    <a:gd name="T111" fmla="*/ 157 h 172"/>
                    <a:gd name="T112" fmla="*/ 153 w 180"/>
                    <a:gd name="T113" fmla="*/ 146 h 172"/>
                    <a:gd name="T114" fmla="*/ 165 w 180"/>
                    <a:gd name="T115" fmla="*/ 133 h 172"/>
                    <a:gd name="T116" fmla="*/ 172 w 180"/>
                    <a:gd name="T117" fmla="*/ 117 h 172"/>
                    <a:gd name="T118" fmla="*/ 178 w 180"/>
                    <a:gd name="T119" fmla="*/ 100 h 172"/>
                    <a:gd name="T120" fmla="*/ 180 w 180"/>
                    <a:gd name="T121" fmla="*/ 83 h 1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
                    <a:gd name="T184" fmla="*/ 0 h 172"/>
                    <a:gd name="T185" fmla="*/ 180 w 180"/>
                    <a:gd name="T186" fmla="*/ 172 h 17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 h="172">
                      <a:moveTo>
                        <a:pt x="180" y="83"/>
                      </a:moveTo>
                      <a:lnTo>
                        <a:pt x="178" y="70"/>
                      </a:lnTo>
                      <a:lnTo>
                        <a:pt x="174" y="57"/>
                      </a:lnTo>
                      <a:lnTo>
                        <a:pt x="170" y="44"/>
                      </a:lnTo>
                      <a:lnTo>
                        <a:pt x="163" y="32"/>
                      </a:lnTo>
                      <a:lnTo>
                        <a:pt x="155" y="23"/>
                      </a:lnTo>
                      <a:lnTo>
                        <a:pt x="146" y="13"/>
                      </a:lnTo>
                      <a:lnTo>
                        <a:pt x="136" y="6"/>
                      </a:lnTo>
                      <a:lnTo>
                        <a:pt x="125" y="0"/>
                      </a:lnTo>
                      <a:lnTo>
                        <a:pt x="121" y="2"/>
                      </a:lnTo>
                      <a:lnTo>
                        <a:pt x="119" y="4"/>
                      </a:lnTo>
                      <a:lnTo>
                        <a:pt x="131" y="9"/>
                      </a:lnTo>
                      <a:lnTo>
                        <a:pt x="142" y="17"/>
                      </a:lnTo>
                      <a:lnTo>
                        <a:pt x="151" y="25"/>
                      </a:lnTo>
                      <a:lnTo>
                        <a:pt x="159" y="34"/>
                      </a:lnTo>
                      <a:lnTo>
                        <a:pt x="165" y="45"/>
                      </a:lnTo>
                      <a:lnTo>
                        <a:pt x="170" y="57"/>
                      </a:lnTo>
                      <a:lnTo>
                        <a:pt x="174" y="70"/>
                      </a:lnTo>
                      <a:lnTo>
                        <a:pt x="174" y="83"/>
                      </a:lnTo>
                      <a:lnTo>
                        <a:pt x="172" y="100"/>
                      </a:lnTo>
                      <a:lnTo>
                        <a:pt x="169" y="116"/>
                      </a:lnTo>
                      <a:lnTo>
                        <a:pt x="161" y="131"/>
                      </a:lnTo>
                      <a:lnTo>
                        <a:pt x="150" y="144"/>
                      </a:lnTo>
                      <a:lnTo>
                        <a:pt x="136" y="154"/>
                      </a:lnTo>
                      <a:lnTo>
                        <a:pt x="123" y="161"/>
                      </a:lnTo>
                      <a:lnTo>
                        <a:pt x="106" y="167"/>
                      </a:lnTo>
                      <a:lnTo>
                        <a:pt x="89" y="169"/>
                      </a:lnTo>
                      <a:lnTo>
                        <a:pt x="72" y="167"/>
                      </a:lnTo>
                      <a:lnTo>
                        <a:pt x="57" y="161"/>
                      </a:lnTo>
                      <a:lnTo>
                        <a:pt x="41" y="154"/>
                      </a:lnTo>
                      <a:lnTo>
                        <a:pt x="30" y="144"/>
                      </a:lnTo>
                      <a:lnTo>
                        <a:pt x="19" y="131"/>
                      </a:lnTo>
                      <a:lnTo>
                        <a:pt x="11" y="116"/>
                      </a:lnTo>
                      <a:lnTo>
                        <a:pt x="5" y="100"/>
                      </a:lnTo>
                      <a:lnTo>
                        <a:pt x="5" y="83"/>
                      </a:lnTo>
                      <a:lnTo>
                        <a:pt x="5" y="74"/>
                      </a:lnTo>
                      <a:lnTo>
                        <a:pt x="7" y="64"/>
                      </a:lnTo>
                      <a:lnTo>
                        <a:pt x="9" y="55"/>
                      </a:lnTo>
                      <a:lnTo>
                        <a:pt x="13" y="45"/>
                      </a:lnTo>
                      <a:lnTo>
                        <a:pt x="11" y="45"/>
                      </a:lnTo>
                      <a:lnTo>
                        <a:pt x="7" y="47"/>
                      </a:lnTo>
                      <a:lnTo>
                        <a:pt x="4" y="55"/>
                      </a:lnTo>
                      <a:lnTo>
                        <a:pt x="2" y="64"/>
                      </a:lnTo>
                      <a:lnTo>
                        <a:pt x="0" y="74"/>
                      </a:lnTo>
                      <a:lnTo>
                        <a:pt x="0" y="83"/>
                      </a:lnTo>
                      <a:lnTo>
                        <a:pt x="2" y="100"/>
                      </a:lnTo>
                      <a:lnTo>
                        <a:pt x="7" y="117"/>
                      </a:lnTo>
                      <a:lnTo>
                        <a:pt x="15" y="133"/>
                      </a:lnTo>
                      <a:lnTo>
                        <a:pt x="26" y="146"/>
                      </a:lnTo>
                      <a:lnTo>
                        <a:pt x="40" y="157"/>
                      </a:lnTo>
                      <a:lnTo>
                        <a:pt x="55" y="165"/>
                      </a:lnTo>
                      <a:lnTo>
                        <a:pt x="72" y="171"/>
                      </a:lnTo>
                      <a:lnTo>
                        <a:pt x="89" y="172"/>
                      </a:lnTo>
                      <a:lnTo>
                        <a:pt x="108" y="171"/>
                      </a:lnTo>
                      <a:lnTo>
                        <a:pt x="125" y="165"/>
                      </a:lnTo>
                      <a:lnTo>
                        <a:pt x="140" y="157"/>
                      </a:lnTo>
                      <a:lnTo>
                        <a:pt x="153" y="146"/>
                      </a:lnTo>
                      <a:lnTo>
                        <a:pt x="165" y="133"/>
                      </a:lnTo>
                      <a:lnTo>
                        <a:pt x="172" y="117"/>
                      </a:lnTo>
                      <a:lnTo>
                        <a:pt x="178" y="100"/>
                      </a:lnTo>
                      <a:lnTo>
                        <a:pt x="180" y="83"/>
                      </a:lnTo>
                      <a:close/>
                    </a:path>
                  </a:pathLst>
                </a:custGeom>
                <a:solidFill>
                  <a:srgbClr val="ECECF5"/>
                </a:solidFill>
                <a:ln w="9525">
                  <a:noFill/>
                  <a:round/>
                  <a:headEnd/>
                  <a:tailEnd/>
                </a:ln>
              </p:spPr>
              <p:txBody>
                <a:bodyPr/>
                <a:lstStyle/>
                <a:p>
                  <a:endParaRPr lang="en-US"/>
                </a:p>
              </p:txBody>
            </p:sp>
            <p:sp>
              <p:nvSpPr>
                <p:cNvPr id="22142" name="Freeform 721"/>
                <p:cNvSpPr>
                  <a:spLocks/>
                </p:cNvSpPr>
                <p:nvPr/>
              </p:nvSpPr>
              <p:spPr bwMode="auto">
                <a:xfrm>
                  <a:off x="1751" y="2191"/>
                  <a:ext cx="174" cy="169"/>
                </a:xfrm>
                <a:custGeom>
                  <a:avLst/>
                  <a:gdLst>
                    <a:gd name="T0" fmla="*/ 174 w 174"/>
                    <a:gd name="T1" fmla="*/ 81 h 169"/>
                    <a:gd name="T2" fmla="*/ 174 w 174"/>
                    <a:gd name="T3" fmla="*/ 68 h 169"/>
                    <a:gd name="T4" fmla="*/ 170 w 174"/>
                    <a:gd name="T5" fmla="*/ 55 h 169"/>
                    <a:gd name="T6" fmla="*/ 167 w 174"/>
                    <a:gd name="T7" fmla="*/ 43 h 169"/>
                    <a:gd name="T8" fmla="*/ 159 w 174"/>
                    <a:gd name="T9" fmla="*/ 32 h 169"/>
                    <a:gd name="T10" fmla="*/ 151 w 174"/>
                    <a:gd name="T11" fmla="*/ 23 h 169"/>
                    <a:gd name="T12" fmla="*/ 142 w 174"/>
                    <a:gd name="T13" fmla="*/ 13 h 169"/>
                    <a:gd name="T14" fmla="*/ 132 w 174"/>
                    <a:gd name="T15" fmla="*/ 6 h 169"/>
                    <a:gd name="T16" fmla="*/ 119 w 174"/>
                    <a:gd name="T17" fmla="*/ 0 h 169"/>
                    <a:gd name="T18" fmla="*/ 117 w 174"/>
                    <a:gd name="T19" fmla="*/ 2 h 169"/>
                    <a:gd name="T20" fmla="*/ 115 w 174"/>
                    <a:gd name="T21" fmla="*/ 4 h 169"/>
                    <a:gd name="T22" fmla="*/ 127 w 174"/>
                    <a:gd name="T23" fmla="*/ 7 h 169"/>
                    <a:gd name="T24" fmla="*/ 138 w 174"/>
                    <a:gd name="T25" fmla="*/ 15 h 169"/>
                    <a:gd name="T26" fmla="*/ 148 w 174"/>
                    <a:gd name="T27" fmla="*/ 23 h 169"/>
                    <a:gd name="T28" fmla="*/ 155 w 174"/>
                    <a:gd name="T29" fmla="*/ 32 h 169"/>
                    <a:gd name="T30" fmla="*/ 161 w 174"/>
                    <a:gd name="T31" fmla="*/ 43 h 169"/>
                    <a:gd name="T32" fmla="*/ 167 w 174"/>
                    <a:gd name="T33" fmla="*/ 55 h 169"/>
                    <a:gd name="T34" fmla="*/ 168 w 174"/>
                    <a:gd name="T35" fmla="*/ 68 h 169"/>
                    <a:gd name="T36" fmla="*/ 170 w 174"/>
                    <a:gd name="T37" fmla="*/ 81 h 169"/>
                    <a:gd name="T38" fmla="*/ 168 w 174"/>
                    <a:gd name="T39" fmla="*/ 98 h 169"/>
                    <a:gd name="T40" fmla="*/ 165 w 174"/>
                    <a:gd name="T41" fmla="*/ 114 h 169"/>
                    <a:gd name="T42" fmla="*/ 155 w 174"/>
                    <a:gd name="T43" fmla="*/ 127 h 169"/>
                    <a:gd name="T44" fmla="*/ 146 w 174"/>
                    <a:gd name="T45" fmla="*/ 140 h 169"/>
                    <a:gd name="T46" fmla="*/ 134 w 174"/>
                    <a:gd name="T47" fmla="*/ 150 h 169"/>
                    <a:gd name="T48" fmla="*/ 119 w 174"/>
                    <a:gd name="T49" fmla="*/ 157 h 169"/>
                    <a:gd name="T50" fmla="*/ 104 w 174"/>
                    <a:gd name="T51" fmla="*/ 163 h 169"/>
                    <a:gd name="T52" fmla="*/ 87 w 174"/>
                    <a:gd name="T53" fmla="*/ 163 h 169"/>
                    <a:gd name="T54" fmla="*/ 72 w 174"/>
                    <a:gd name="T55" fmla="*/ 163 h 169"/>
                    <a:gd name="T56" fmla="*/ 55 w 174"/>
                    <a:gd name="T57" fmla="*/ 157 h 169"/>
                    <a:gd name="T58" fmla="*/ 41 w 174"/>
                    <a:gd name="T59" fmla="*/ 150 h 169"/>
                    <a:gd name="T60" fmla="*/ 30 w 174"/>
                    <a:gd name="T61" fmla="*/ 140 h 169"/>
                    <a:gd name="T62" fmla="*/ 19 w 174"/>
                    <a:gd name="T63" fmla="*/ 127 h 169"/>
                    <a:gd name="T64" fmla="*/ 11 w 174"/>
                    <a:gd name="T65" fmla="*/ 114 h 169"/>
                    <a:gd name="T66" fmla="*/ 7 w 174"/>
                    <a:gd name="T67" fmla="*/ 98 h 169"/>
                    <a:gd name="T68" fmla="*/ 5 w 174"/>
                    <a:gd name="T69" fmla="*/ 81 h 169"/>
                    <a:gd name="T70" fmla="*/ 5 w 174"/>
                    <a:gd name="T71" fmla="*/ 72 h 169"/>
                    <a:gd name="T72" fmla="*/ 7 w 174"/>
                    <a:gd name="T73" fmla="*/ 61 h 169"/>
                    <a:gd name="T74" fmla="*/ 11 w 174"/>
                    <a:gd name="T75" fmla="*/ 51 h 169"/>
                    <a:gd name="T76" fmla="*/ 15 w 174"/>
                    <a:gd name="T77" fmla="*/ 43 h 169"/>
                    <a:gd name="T78" fmla="*/ 11 w 174"/>
                    <a:gd name="T79" fmla="*/ 43 h 169"/>
                    <a:gd name="T80" fmla="*/ 9 w 174"/>
                    <a:gd name="T81" fmla="*/ 43 h 169"/>
                    <a:gd name="T82" fmla="*/ 5 w 174"/>
                    <a:gd name="T83" fmla="*/ 53 h 169"/>
                    <a:gd name="T84" fmla="*/ 2 w 174"/>
                    <a:gd name="T85" fmla="*/ 62 h 169"/>
                    <a:gd name="T86" fmla="*/ 2 w 174"/>
                    <a:gd name="T87" fmla="*/ 72 h 169"/>
                    <a:gd name="T88" fmla="*/ 0 w 174"/>
                    <a:gd name="T89" fmla="*/ 81 h 169"/>
                    <a:gd name="T90" fmla="*/ 2 w 174"/>
                    <a:gd name="T91" fmla="*/ 98 h 169"/>
                    <a:gd name="T92" fmla="*/ 7 w 174"/>
                    <a:gd name="T93" fmla="*/ 115 h 169"/>
                    <a:gd name="T94" fmla="*/ 15 w 174"/>
                    <a:gd name="T95" fmla="*/ 131 h 169"/>
                    <a:gd name="T96" fmla="*/ 26 w 174"/>
                    <a:gd name="T97" fmla="*/ 142 h 169"/>
                    <a:gd name="T98" fmla="*/ 39 w 174"/>
                    <a:gd name="T99" fmla="*/ 153 h 169"/>
                    <a:gd name="T100" fmla="*/ 53 w 174"/>
                    <a:gd name="T101" fmla="*/ 161 h 169"/>
                    <a:gd name="T102" fmla="*/ 70 w 174"/>
                    <a:gd name="T103" fmla="*/ 167 h 169"/>
                    <a:gd name="T104" fmla="*/ 87 w 174"/>
                    <a:gd name="T105" fmla="*/ 169 h 169"/>
                    <a:gd name="T106" fmla="*/ 106 w 174"/>
                    <a:gd name="T107" fmla="*/ 167 h 169"/>
                    <a:gd name="T108" fmla="*/ 121 w 174"/>
                    <a:gd name="T109" fmla="*/ 161 h 169"/>
                    <a:gd name="T110" fmla="*/ 136 w 174"/>
                    <a:gd name="T111" fmla="*/ 153 h 169"/>
                    <a:gd name="T112" fmla="*/ 149 w 174"/>
                    <a:gd name="T113" fmla="*/ 142 h 169"/>
                    <a:gd name="T114" fmla="*/ 161 w 174"/>
                    <a:gd name="T115" fmla="*/ 131 h 169"/>
                    <a:gd name="T116" fmla="*/ 168 w 174"/>
                    <a:gd name="T117" fmla="*/ 115 h 169"/>
                    <a:gd name="T118" fmla="*/ 172 w 174"/>
                    <a:gd name="T119" fmla="*/ 98 h 169"/>
                    <a:gd name="T120" fmla="*/ 174 w 174"/>
                    <a:gd name="T121" fmla="*/ 81 h 1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4"/>
                    <a:gd name="T184" fmla="*/ 0 h 169"/>
                    <a:gd name="T185" fmla="*/ 174 w 174"/>
                    <a:gd name="T186" fmla="*/ 169 h 1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4" h="169">
                      <a:moveTo>
                        <a:pt x="174" y="81"/>
                      </a:moveTo>
                      <a:lnTo>
                        <a:pt x="174" y="68"/>
                      </a:lnTo>
                      <a:lnTo>
                        <a:pt x="170" y="55"/>
                      </a:lnTo>
                      <a:lnTo>
                        <a:pt x="167" y="43"/>
                      </a:lnTo>
                      <a:lnTo>
                        <a:pt x="159" y="32"/>
                      </a:lnTo>
                      <a:lnTo>
                        <a:pt x="151" y="23"/>
                      </a:lnTo>
                      <a:lnTo>
                        <a:pt x="142" y="13"/>
                      </a:lnTo>
                      <a:lnTo>
                        <a:pt x="132" y="6"/>
                      </a:lnTo>
                      <a:lnTo>
                        <a:pt x="119" y="0"/>
                      </a:lnTo>
                      <a:lnTo>
                        <a:pt x="117" y="2"/>
                      </a:lnTo>
                      <a:lnTo>
                        <a:pt x="115" y="4"/>
                      </a:lnTo>
                      <a:lnTo>
                        <a:pt x="127" y="7"/>
                      </a:lnTo>
                      <a:lnTo>
                        <a:pt x="138" y="15"/>
                      </a:lnTo>
                      <a:lnTo>
                        <a:pt x="148" y="23"/>
                      </a:lnTo>
                      <a:lnTo>
                        <a:pt x="155" y="32"/>
                      </a:lnTo>
                      <a:lnTo>
                        <a:pt x="161" y="43"/>
                      </a:lnTo>
                      <a:lnTo>
                        <a:pt x="167" y="55"/>
                      </a:lnTo>
                      <a:lnTo>
                        <a:pt x="168" y="68"/>
                      </a:lnTo>
                      <a:lnTo>
                        <a:pt x="170" y="81"/>
                      </a:lnTo>
                      <a:lnTo>
                        <a:pt x="168" y="98"/>
                      </a:lnTo>
                      <a:lnTo>
                        <a:pt x="165" y="114"/>
                      </a:lnTo>
                      <a:lnTo>
                        <a:pt x="155" y="127"/>
                      </a:lnTo>
                      <a:lnTo>
                        <a:pt x="146" y="140"/>
                      </a:lnTo>
                      <a:lnTo>
                        <a:pt x="134" y="150"/>
                      </a:lnTo>
                      <a:lnTo>
                        <a:pt x="119" y="157"/>
                      </a:lnTo>
                      <a:lnTo>
                        <a:pt x="104" y="163"/>
                      </a:lnTo>
                      <a:lnTo>
                        <a:pt x="87" y="163"/>
                      </a:lnTo>
                      <a:lnTo>
                        <a:pt x="72" y="163"/>
                      </a:lnTo>
                      <a:lnTo>
                        <a:pt x="55" y="157"/>
                      </a:lnTo>
                      <a:lnTo>
                        <a:pt x="41" y="150"/>
                      </a:lnTo>
                      <a:lnTo>
                        <a:pt x="30" y="140"/>
                      </a:lnTo>
                      <a:lnTo>
                        <a:pt x="19" y="127"/>
                      </a:lnTo>
                      <a:lnTo>
                        <a:pt x="11" y="114"/>
                      </a:lnTo>
                      <a:lnTo>
                        <a:pt x="7" y="98"/>
                      </a:lnTo>
                      <a:lnTo>
                        <a:pt x="5" y="81"/>
                      </a:lnTo>
                      <a:lnTo>
                        <a:pt x="5" y="72"/>
                      </a:lnTo>
                      <a:lnTo>
                        <a:pt x="7" y="61"/>
                      </a:lnTo>
                      <a:lnTo>
                        <a:pt x="11" y="51"/>
                      </a:lnTo>
                      <a:lnTo>
                        <a:pt x="15" y="43"/>
                      </a:lnTo>
                      <a:lnTo>
                        <a:pt x="11" y="43"/>
                      </a:lnTo>
                      <a:lnTo>
                        <a:pt x="9" y="43"/>
                      </a:lnTo>
                      <a:lnTo>
                        <a:pt x="5" y="53"/>
                      </a:lnTo>
                      <a:lnTo>
                        <a:pt x="2" y="62"/>
                      </a:lnTo>
                      <a:lnTo>
                        <a:pt x="2" y="72"/>
                      </a:lnTo>
                      <a:lnTo>
                        <a:pt x="0" y="81"/>
                      </a:lnTo>
                      <a:lnTo>
                        <a:pt x="2" y="98"/>
                      </a:lnTo>
                      <a:lnTo>
                        <a:pt x="7" y="115"/>
                      </a:lnTo>
                      <a:lnTo>
                        <a:pt x="15" y="131"/>
                      </a:lnTo>
                      <a:lnTo>
                        <a:pt x="26" y="142"/>
                      </a:lnTo>
                      <a:lnTo>
                        <a:pt x="39" y="153"/>
                      </a:lnTo>
                      <a:lnTo>
                        <a:pt x="53" y="161"/>
                      </a:lnTo>
                      <a:lnTo>
                        <a:pt x="70" y="167"/>
                      </a:lnTo>
                      <a:lnTo>
                        <a:pt x="87" y="169"/>
                      </a:lnTo>
                      <a:lnTo>
                        <a:pt x="106" y="167"/>
                      </a:lnTo>
                      <a:lnTo>
                        <a:pt x="121" y="161"/>
                      </a:lnTo>
                      <a:lnTo>
                        <a:pt x="136" y="153"/>
                      </a:lnTo>
                      <a:lnTo>
                        <a:pt x="149" y="142"/>
                      </a:lnTo>
                      <a:lnTo>
                        <a:pt x="161" y="131"/>
                      </a:lnTo>
                      <a:lnTo>
                        <a:pt x="168" y="115"/>
                      </a:lnTo>
                      <a:lnTo>
                        <a:pt x="172" y="98"/>
                      </a:lnTo>
                      <a:lnTo>
                        <a:pt x="174" y="81"/>
                      </a:lnTo>
                      <a:close/>
                    </a:path>
                  </a:pathLst>
                </a:custGeom>
                <a:solidFill>
                  <a:srgbClr val="ECECF5"/>
                </a:solidFill>
                <a:ln w="9525">
                  <a:noFill/>
                  <a:round/>
                  <a:headEnd/>
                  <a:tailEnd/>
                </a:ln>
              </p:spPr>
              <p:txBody>
                <a:bodyPr/>
                <a:lstStyle/>
                <a:p>
                  <a:endParaRPr lang="en-US"/>
                </a:p>
              </p:txBody>
            </p:sp>
            <p:sp>
              <p:nvSpPr>
                <p:cNvPr id="22143" name="Freeform 722"/>
                <p:cNvSpPr>
                  <a:spLocks/>
                </p:cNvSpPr>
                <p:nvPr/>
              </p:nvSpPr>
              <p:spPr bwMode="auto">
                <a:xfrm>
                  <a:off x="1754" y="2193"/>
                  <a:ext cx="169" cy="165"/>
                </a:xfrm>
                <a:custGeom>
                  <a:avLst/>
                  <a:gdLst>
                    <a:gd name="T0" fmla="*/ 169 w 169"/>
                    <a:gd name="T1" fmla="*/ 79 h 165"/>
                    <a:gd name="T2" fmla="*/ 169 w 169"/>
                    <a:gd name="T3" fmla="*/ 66 h 165"/>
                    <a:gd name="T4" fmla="*/ 165 w 169"/>
                    <a:gd name="T5" fmla="*/ 53 h 165"/>
                    <a:gd name="T6" fmla="*/ 160 w 169"/>
                    <a:gd name="T7" fmla="*/ 41 h 165"/>
                    <a:gd name="T8" fmla="*/ 154 w 169"/>
                    <a:gd name="T9" fmla="*/ 30 h 165"/>
                    <a:gd name="T10" fmla="*/ 146 w 169"/>
                    <a:gd name="T11" fmla="*/ 21 h 165"/>
                    <a:gd name="T12" fmla="*/ 137 w 169"/>
                    <a:gd name="T13" fmla="*/ 13 h 165"/>
                    <a:gd name="T14" fmla="*/ 126 w 169"/>
                    <a:gd name="T15" fmla="*/ 5 h 165"/>
                    <a:gd name="T16" fmla="*/ 114 w 169"/>
                    <a:gd name="T17" fmla="*/ 0 h 165"/>
                    <a:gd name="T18" fmla="*/ 112 w 169"/>
                    <a:gd name="T19" fmla="*/ 2 h 165"/>
                    <a:gd name="T20" fmla="*/ 110 w 169"/>
                    <a:gd name="T21" fmla="*/ 4 h 165"/>
                    <a:gd name="T22" fmla="*/ 122 w 169"/>
                    <a:gd name="T23" fmla="*/ 7 h 165"/>
                    <a:gd name="T24" fmla="*/ 131 w 169"/>
                    <a:gd name="T25" fmla="*/ 15 h 165"/>
                    <a:gd name="T26" fmla="*/ 141 w 169"/>
                    <a:gd name="T27" fmla="*/ 22 h 165"/>
                    <a:gd name="T28" fmla="*/ 150 w 169"/>
                    <a:gd name="T29" fmla="*/ 32 h 165"/>
                    <a:gd name="T30" fmla="*/ 156 w 169"/>
                    <a:gd name="T31" fmla="*/ 41 h 165"/>
                    <a:gd name="T32" fmla="*/ 162 w 169"/>
                    <a:gd name="T33" fmla="*/ 53 h 165"/>
                    <a:gd name="T34" fmla="*/ 164 w 169"/>
                    <a:gd name="T35" fmla="*/ 66 h 165"/>
                    <a:gd name="T36" fmla="*/ 165 w 169"/>
                    <a:gd name="T37" fmla="*/ 79 h 165"/>
                    <a:gd name="T38" fmla="*/ 164 w 169"/>
                    <a:gd name="T39" fmla="*/ 95 h 165"/>
                    <a:gd name="T40" fmla="*/ 158 w 169"/>
                    <a:gd name="T41" fmla="*/ 110 h 165"/>
                    <a:gd name="T42" fmla="*/ 150 w 169"/>
                    <a:gd name="T43" fmla="*/ 125 h 165"/>
                    <a:gd name="T44" fmla="*/ 141 w 169"/>
                    <a:gd name="T45" fmla="*/ 136 h 165"/>
                    <a:gd name="T46" fmla="*/ 129 w 169"/>
                    <a:gd name="T47" fmla="*/ 146 h 165"/>
                    <a:gd name="T48" fmla="*/ 116 w 169"/>
                    <a:gd name="T49" fmla="*/ 153 h 165"/>
                    <a:gd name="T50" fmla="*/ 101 w 169"/>
                    <a:gd name="T51" fmla="*/ 157 h 165"/>
                    <a:gd name="T52" fmla="*/ 84 w 169"/>
                    <a:gd name="T53" fmla="*/ 159 h 165"/>
                    <a:gd name="T54" fmla="*/ 69 w 169"/>
                    <a:gd name="T55" fmla="*/ 157 h 165"/>
                    <a:gd name="T56" fmla="*/ 54 w 169"/>
                    <a:gd name="T57" fmla="*/ 153 h 165"/>
                    <a:gd name="T58" fmla="*/ 40 w 169"/>
                    <a:gd name="T59" fmla="*/ 146 h 165"/>
                    <a:gd name="T60" fmla="*/ 27 w 169"/>
                    <a:gd name="T61" fmla="*/ 136 h 165"/>
                    <a:gd name="T62" fmla="*/ 17 w 169"/>
                    <a:gd name="T63" fmla="*/ 125 h 165"/>
                    <a:gd name="T64" fmla="*/ 10 w 169"/>
                    <a:gd name="T65" fmla="*/ 110 h 165"/>
                    <a:gd name="T66" fmla="*/ 6 w 169"/>
                    <a:gd name="T67" fmla="*/ 95 h 165"/>
                    <a:gd name="T68" fmla="*/ 4 w 169"/>
                    <a:gd name="T69" fmla="*/ 79 h 165"/>
                    <a:gd name="T70" fmla="*/ 4 w 169"/>
                    <a:gd name="T71" fmla="*/ 68 h 165"/>
                    <a:gd name="T72" fmla="*/ 6 w 169"/>
                    <a:gd name="T73" fmla="*/ 59 h 165"/>
                    <a:gd name="T74" fmla="*/ 10 w 169"/>
                    <a:gd name="T75" fmla="*/ 49 h 165"/>
                    <a:gd name="T76" fmla="*/ 14 w 169"/>
                    <a:gd name="T77" fmla="*/ 40 h 165"/>
                    <a:gd name="T78" fmla="*/ 12 w 169"/>
                    <a:gd name="T79" fmla="*/ 41 h 165"/>
                    <a:gd name="T80" fmla="*/ 8 w 169"/>
                    <a:gd name="T81" fmla="*/ 41 h 165"/>
                    <a:gd name="T82" fmla="*/ 4 w 169"/>
                    <a:gd name="T83" fmla="*/ 51 h 165"/>
                    <a:gd name="T84" fmla="*/ 2 w 169"/>
                    <a:gd name="T85" fmla="*/ 60 h 165"/>
                    <a:gd name="T86" fmla="*/ 0 w 169"/>
                    <a:gd name="T87" fmla="*/ 70 h 165"/>
                    <a:gd name="T88" fmla="*/ 0 w 169"/>
                    <a:gd name="T89" fmla="*/ 79 h 165"/>
                    <a:gd name="T90" fmla="*/ 0 w 169"/>
                    <a:gd name="T91" fmla="*/ 96 h 165"/>
                    <a:gd name="T92" fmla="*/ 6 w 169"/>
                    <a:gd name="T93" fmla="*/ 112 h 165"/>
                    <a:gd name="T94" fmla="*/ 14 w 169"/>
                    <a:gd name="T95" fmla="*/ 127 h 165"/>
                    <a:gd name="T96" fmla="*/ 25 w 169"/>
                    <a:gd name="T97" fmla="*/ 140 h 165"/>
                    <a:gd name="T98" fmla="*/ 36 w 169"/>
                    <a:gd name="T99" fmla="*/ 150 h 165"/>
                    <a:gd name="T100" fmla="*/ 52 w 169"/>
                    <a:gd name="T101" fmla="*/ 157 h 165"/>
                    <a:gd name="T102" fmla="*/ 67 w 169"/>
                    <a:gd name="T103" fmla="*/ 163 h 165"/>
                    <a:gd name="T104" fmla="*/ 84 w 169"/>
                    <a:gd name="T105" fmla="*/ 165 h 165"/>
                    <a:gd name="T106" fmla="*/ 101 w 169"/>
                    <a:gd name="T107" fmla="*/ 163 h 165"/>
                    <a:gd name="T108" fmla="*/ 118 w 169"/>
                    <a:gd name="T109" fmla="*/ 157 h 165"/>
                    <a:gd name="T110" fmla="*/ 131 w 169"/>
                    <a:gd name="T111" fmla="*/ 150 h 165"/>
                    <a:gd name="T112" fmla="*/ 145 w 169"/>
                    <a:gd name="T113" fmla="*/ 140 h 165"/>
                    <a:gd name="T114" fmla="*/ 156 w 169"/>
                    <a:gd name="T115" fmla="*/ 127 h 165"/>
                    <a:gd name="T116" fmla="*/ 164 w 169"/>
                    <a:gd name="T117" fmla="*/ 112 h 165"/>
                    <a:gd name="T118" fmla="*/ 167 w 169"/>
                    <a:gd name="T119" fmla="*/ 96 h 165"/>
                    <a:gd name="T120" fmla="*/ 169 w 169"/>
                    <a:gd name="T121" fmla="*/ 79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9"/>
                    <a:gd name="T184" fmla="*/ 0 h 165"/>
                    <a:gd name="T185" fmla="*/ 169 w 169"/>
                    <a:gd name="T186" fmla="*/ 165 h 1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9" h="165">
                      <a:moveTo>
                        <a:pt x="169" y="79"/>
                      </a:moveTo>
                      <a:lnTo>
                        <a:pt x="169" y="66"/>
                      </a:lnTo>
                      <a:lnTo>
                        <a:pt x="165" y="53"/>
                      </a:lnTo>
                      <a:lnTo>
                        <a:pt x="160" y="41"/>
                      </a:lnTo>
                      <a:lnTo>
                        <a:pt x="154" y="30"/>
                      </a:lnTo>
                      <a:lnTo>
                        <a:pt x="146" y="21"/>
                      </a:lnTo>
                      <a:lnTo>
                        <a:pt x="137" y="13"/>
                      </a:lnTo>
                      <a:lnTo>
                        <a:pt x="126" y="5"/>
                      </a:lnTo>
                      <a:lnTo>
                        <a:pt x="114" y="0"/>
                      </a:lnTo>
                      <a:lnTo>
                        <a:pt x="112" y="2"/>
                      </a:lnTo>
                      <a:lnTo>
                        <a:pt x="110" y="4"/>
                      </a:lnTo>
                      <a:lnTo>
                        <a:pt x="122" y="7"/>
                      </a:lnTo>
                      <a:lnTo>
                        <a:pt x="131" y="15"/>
                      </a:lnTo>
                      <a:lnTo>
                        <a:pt x="141" y="22"/>
                      </a:lnTo>
                      <a:lnTo>
                        <a:pt x="150" y="32"/>
                      </a:lnTo>
                      <a:lnTo>
                        <a:pt x="156" y="41"/>
                      </a:lnTo>
                      <a:lnTo>
                        <a:pt x="162" y="53"/>
                      </a:lnTo>
                      <a:lnTo>
                        <a:pt x="164" y="66"/>
                      </a:lnTo>
                      <a:lnTo>
                        <a:pt x="165" y="79"/>
                      </a:lnTo>
                      <a:lnTo>
                        <a:pt x="164" y="95"/>
                      </a:lnTo>
                      <a:lnTo>
                        <a:pt x="158" y="110"/>
                      </a:lnTo>
                      <a:lnTo>
                        <a:pt x="150" y="125"/>
                      </a:lnTo>
                      <a:lnTo>
                        <a:pt x="141" y="136"/>
                      </a:lnTo>
                      <a:lnTo>
                        <a:pt x="129" y="146"/>
                      </a:lnTo>
                      <a:lnTo>
                        <a:pt x="116" y="153"/>
                      </a:lnTo>
                      <a:lnTo>
                        <a:pt x="101" y="157"/>
                      </a:lnTo>
                      <a:lnTo>
                        <a:pt x="84" y="159"/>
                      </a:lnTo>
                      <a:lnTo>
                        <a:pt x="69" y="157"/>
                      </a:lnTo>
                      <a:lnTo>
                        <a:pt x="54" y="153"/>
                      </a:lnTo>
                      <a:lnTo>
                        <a:pt x="40" y="146"/>
                      </a:lnTo>
                      <a:lnTo>
                        <a:pt x="27" y="136"/>
                      </a:lnTo>
                      <a:lnTo>
                        <a:pt x="17" y="125"/>
                      </a:lnTo>
                      <a:lnTo>
                        <a:pt x="10" y="110"/>
                      </a:lnTo>
                      <a:lnTo>
                        <a:pt x="6" y="95"/>
                      </a:lnTo>
                      <a:lnTo>
                        <a:pt x="4" y="79"/>
                      </a:lnTo>
                      <a:lnTo>
                        <a:pt x="4" y="68"/>
                      </a:lnTo>
                      <a:lnTo>
                        <a:pt x="6" y="59"/>
                      </a:lnTo>
                      <a:lnTo>
                        <a:pt x="10" y="49"/>
                      </a:lnTo>
                      <a:lnTo>
                        <a:pt x="14" y="40"/>
                      </a:lnTo>
                      <a:lnTo>
                        <a:pt x="12" y="41"/>
                      </a:lnTo>
                      <a:lnTo>
                        <a:pt x="8" y="41"/>
                      </a:lnTo>
                      <a:lnTo>
                        <a:pt x="4" y="51"/>
                      </a:lnTo>
                      <a:lnTo>
                        <a:pt x="2" y="60"/>
                      </a:lnTo>
                      <a:lnTo>
                        <a:pt x="0" y="70"/>
                      </a:lnTo>
                      <a:lnTo>
                        <a:pt x="0" y="79"/>
                      </a:lnTo>
                      <a:lnTo>
                        <a:pt x="0" y="96"/>
                      </a:lnTo>
                      <a:lnTo>
                        <a:pt x="6" y="112"/>
                      </a:lnTo>
                      <a:lnTo>
                        <a:pt x="14" y="127"/>
                      </a:lnTo>
                      <a:lnTo>
                        <a:pt x="25" y="140"/>
                      </a:lnTo>
                      <a:lnTo>
                        <a:pt x="36" y="150"/>
                      </a:lnTo>
                      <a:lnTo>
                        <a:pt x="52" y="157"/>
                      </a:lnTo>
                      <a:lnTo>
                        <a:pt x="67" y="163"/>
                      </a:lnTo>
                      <a:lnTo>
                        <a:pt x="84" y="165"/>
                      </a:lnTo>
                      <a:lnTo>
                        <a:pt x="101" y="163"/>
                      </a:lnTo>
                      <a:lnTo>
                        <a:pt x="118" y="157"/>
                      </a:lnTo>
                      <a:lnTo>
                        <a:pt x="131" y="150"/>
                      </a:lnTo>
                      <a:lnTo>
                        <a:pt x="145" y="140"/>
                      </a:lnTo>
                      <a:lnTo>
                        <a:pt x="156" y="127"/>
                      </a:lnTo>
                      <a:lnTo>
                        <a:pt x="164" y="112"/>
                      </a:lnTo>
                      <a:lnTo>
                        <a:pt x="167" y="96"/>
                      </a:lnTo>
                      <a:lnTo>
                        <a:pt x="169" y="79"/>
                      </a:lnTo>
                      <a:close/>
                    </a:path>
                  </a:pathLst>
                </a:custGeom>
                <a:solidFill>
                  <a:srgbClr val="ECEDF5"/>
                </a:solidFill>
                <a:ln w="9525">
                  <a:noFill/>
                  <a:round/>
                  <a:headEnd/>
                  <a:tailEnd/>
                </a:ln>
              </p:spPr>
              <p:txBody>
                <a:bodyPr/>
                <a:lstStyle/>
                <a:p>
                  <a:endParaRPr lang="en-US"/>
                </a:p>
              </p:txBody>
            </p:sp>
            <p:sp>
              <p:nvSpPr>
                <p:cNvPr id="22144" name="Freeform 723"/>
                <p:cNvSpPr>
                  <a:spLocks/>
                </p:cNvSpPr>
                <p:nvPr/>
              </p:nvSpPr>
              <p:spPr bwMode="auto">
                <a:xfrm>
                  <a:off x="1756" y="2195"/>
                  <a:ext cx="165" cy="159"/>
                </a:xfrm>
                <a:custGeom>
                  <a:avLst/>
                  <a:gdLst>
                    <a:gd name="T0" fmla="*/ 165 w 165"/>
                    <a:gd name="T1" fmla="*/ 77 h 159"/>
                    <a:gd name="T2" fmla="*/ 163 w 165"/>
                    <a:gd name="T3" fmla="*/ 64 h 159"/>
                    <a:gd name="T4" fmla="*/ 162 w 165"/>
                    <a:gd name="T5" fmla="*/ 51 h 159"/>
                    <a:gd name="T6" fmla="*/ 156 w 165"/>
                    <a:gd name="T7" fmla="*/ 39 h 159"/>
                    <a:gd name="T8" fmla="*/ 150 w 165"/>
                    <a:gd name="T9" fmla="*/ 28 h 159"/>
                    <a:gd name="T10" fmla="*/ 143 w 165"/>
                    <a:gd name="T11" fmla="*/ 19 h 159"/>
                    <a:gd name="T12" fmla="*/ 133 w 165"/>
                    <a:gd name="T13" fmla="*/ 11 h 159"/>
                    <a:gd name="T14" fmla="*/ 122 w 165"/>
                    <a:gd name="T15" fmla="*/ 3 h 159"/>
                    <a:gd name="T16" fmla="*/ 110 w 165"/>
                    <a:gd name="T17" fmla="*/ 0 h 159"/>
                    <a:gd name="T18" fmla="*/ 108 w 165"/>
                    <a:gd name="T19" fmla="*/ 2 h 159"/>
                    <a:gd name="T20" fmla="*/ 105 w 165"/>
                    <a:gd name="T21" fmla="*/ 2 h 159"/>
                    <a:gd name="T22" fmla="*/ 118 w 165"/>
                    <a:gd name="T23" fmla="*/ 7 h 159"/>
                    <a:gd name="T24" fmla="*/ 127 w 165"/>
                    <a:gd name="T25" fmla="*/ 13 h 159"/>
                    <a:gd name="T26" fmla="*/ 137 w 165"/>
                    <a:gd name="T27" fmla="*/ 20 h 159"/>
                    <a:gd name="T28" fmla="*/ 144 w 165"/>
                    <a:gd name="T29" fmla="*/ 30 h 159"/>
                    <a:gd name="T30" fmla="*/ 152 w 165"/>
                    <a:gd name="T31" fmla="*/ 41 h 159"/>
                    <a:gd name="T32" fmla="*/ 156 w 165"/>
                    <a:gd name="T33" fmla="*/ 53 h 159"/>
                    <a:gd name="T34" fmla="*/ 160 w 165"/>
                    <a:gd name="T35" fmla="*/ 64 h 159"/>
                    <a:gd name="T36" fmla="*/ 162 w 165"/>
                    <a:gd name="T37" fmla="*/ 77 h 159"/>
                    <a:gd name="T38" fmla="*/ 160 w 165"/>
                    <a:gd name="T39" fmla="*/ 93 h 159"/>
                    <a:gd name="T40" fmla="*/ 154 w 165"/>
                    <a:gd name="T41" fmla="*/ 108 h 159"/>
                    <a:gd name="T42" fmla="*/ 146 w 165"/>
                    <a:gd name="T43" fmla="*/ 121 h 159"/>
                    <a:gd name="T44" fmla="*/ 137 w 165"/>
                    <a:gd name="T45" fmla="*/ 132 h 159"/>
                    <a:gd name="T46" fmla="*/ 126 w 165"/>
                    <a:gd name="T47" fmla="*/ 142 h 159"/>
                    <a:gd name="T48" fmla="*/ 112 w 165"/>
                    <a:gd name="T49" fmla="*/ 149 h 159"/>
                    <a:gd name="T50" fmla="*/ 99 w 165"/>
                    <a:gd name="T51" fmla="*/ 153 h 159"/>
                    <a:gd name="T52" fmla="*/ 82 w 165"/>
                    <a:gd name="T53" fmla="*/ 155 h 159"/>
                    <a:gd name="T54" fmla="*/ 67 w 165"/>
                    <a:gd name="T55" fmla="*/ 153 h 159"/>
                    <a:gd name="T56" fmla="*/ 52 w 165"/>
                    <a:gd name="T57" fmla="*/ 149 h 159"/>
                    <a:gd name="T58" fmla="*/ 38 w 165"/>
                    <a:gd name="T59" fmla="*/ 142 h 159"/>
                    <a:gd name="T60" fmla="*/ 27 w 165"/>
                    <a:gd name="T61" fmla="*/ 132 h 159"/>
                    <a:gd name="T62" fmla="*/ 17 w 165"/>
                    <a:gd name="T63" fmla="*/ 121 h 159"/>
                    <a:gd name="T64" fmla="*/ 10 w 165"/>
                    <a:gd name="T65" fmla="*/ 108 h 159"/>
                    <a:gd name="T66" fmla="*/ 6 w 165"/>
                    <a:gd name="T67" fmla="*/ 93 h 159"/>
                    <a:gd name="T68" fmla="*/ 4 w 165"/>
                    <a:gd name="T69" fmla="*/ 77 h 159"/>
                    <a:gd name="T70" fmla="*/ 6 w 165"/>
                    <a:gd name="T71" fmla="*/ 66 h 159"/>
                    <a:gd name="T72" fmla="*/ 8 w 165"/>
                    <a:gd name="T73" fmla="*/ 57 h 159"/>
                    <a:gd name="T74" fmla="*/ 10 w 165"/>
                    <a:gd name="T75" fmla="*/ 47 h 159"/>
                    <a:gd name="T76" fmla="*/ 15 w 165"/>
                    <a:gd name="T77" fmla="*/ 38 h 159"/>
                    <a:gd name="T78" fmla="*/ 12 w 165"/>
                    <a:gd name="T79" fmla="*/ 38 h 159"/>
                    <a:gd name="T80" fmla="*/ 10 w 165"/>
                    <a:gd name="T81" fmla="*/ 39 h 159"/>
                    <a:gd name="T82" fmla="*/ 6 w 165"/>
                    <a:gd name="T83" fmla="*/ 47 h 159"/>
                    <a:gd name="T84" fmla="*/ 2 w 165"/>
                    <a:gd name="T85" fmla="*/ 57 h 159"/>
                    <a:gd name="T86" fmla="*/ 0 w 165"/>
                    <a:gd name="T87" fmla="*/ 68 h 159"/>
                    <a:gd name="T88" fmla="*/ 0 w 165"/>
                    <a:gd name="T89" fmla="*/ 77 h 159"/>
                    <a:gd name="T90" fmla="*/ 2 w 165"/>
                    <a:gd name="T91" fmla="*/ 94 h 159"/>
                    <a:gd name="T92" fmla="*/ 6 w 165"/>
                    <a:gd name="T93" fmla="*/ 110 h 159"/>
                    <a:gd name="T94" fmla="*/ 14 w 165"/>
                    <a:gd name="T95" fmla="*/ 123 h 159"/>
                    <a:gd name="T96" fmla="*/ 25 w 165"/>
                    <a:gd name="T97" fmla="*/ 136 h 159"/>
                    <a:gd name="T98" fmla="*/ 36 w 165"/>
                    <a:gd name="T99" fmla="*/ 146 h 159"/>
                    <a:gd name="T100" fmla="*/ 50 w 165"/>
                    <a:gd name="T101" fmla="*/ 153 h 159"/>
                    <a:gd name="T102" fmla="*/ 67 w 165"/>
                    <a:gd name="T103" fmla="*/ 159 h 159"/>
                    <a:gd name="T104" fmla="*/ 82 w 165"/>
                    <a:gd name="T105" fmla="*/ 159 h 159"/>
                    <a:gd name="T106" fmla="*/ 99 w 165"/>
                    <a:gd name="T107" fmla="*/ 159 h 159"/>
                    <a:gd name="T108" fmla="*/ 114 w 165"/>
                    <a:gd name="T109" fmla="*/ 153 h 159"/>
                    <a:gd name="T110" fmla="*/ 129 w 165"/>
                    <a:gd name="T111" fmla="*/ 146 h 159"/>
                    <a:gd name="T112" fmla="*/ 141 w 165"/>
                    <a:gd name="T113" fmla="*/ 136 h 159"/>
                    <a:gd name="T114" fmla="*/ 150 w 165"/>
                    <a:gd name="T115" fmla="*/ 123 h 159"/>
                    <a:gd name="T116" fmla="*/ 160 w 165"/>
                    <a:gd name="T117" fmla="*/ 110 h 159"/>
                    <a:gd name="T118" fmla="*/ 163 w 165"/>
                    <a:gd name="T119" fmla="*/ 94 h 159"/>
                    <a:gd name="T120" fmla="*/ 165 w 165"/>
                    <a:gd name="T121" fmla="*/ 77 h 1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5"/>
                    <a:gd name="T184" fmla="*/ 0 h 159"/>
                    <a:gd name="T185" fmla="*/ 165 w 165"/>
                    <a:gd name="T186" fmla="*/ 159 h 1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5" h="159">
                      <a:moveTo>
                        <a:pt x="165" y="77"/>
                      </a:moveTo>
                      <a:lnTo>
                        <a:pt x="163" y="64"/>
                      </a:lnTo>
                      <a:lnTo>
                        <a:pt x="162" y="51"/>
                      </a:lnTo>
                      <a:lnTo>
                        <a:pt x="156" y="39"/>
                      </a:lnTo>
                      <a:lnTo>
                        <a:pt x="150" y="28"/>
                      </a:lnTo>
                      <a:lnTo>
                        <a:pt x="143" y="19"/>
                      </a:lnTo>
                      <a:lnTo>
                        <a:pt x="133" y="11"/>
                      </a:lnTo>
                      <a:lnTo>
                        <a:pt x="122" y="3"/>
                      </a:lnTo>
                      <a:lnTo>
                        <a:pt x="110" y="0"/>
                      </a:lnTo>
                      <a:lnTo>
                        <a:pt x="108" y="2"/>
                      </a:lnTo>
                      <a:lnTo>
                        <a:pt x="105" y="2"/>
                      </a:lnTo>
                      <a:lnTo>
                        <a:pt x="118" y="7"/>
                      </a:lnTo>
                      <a:lnTo>
                        <a:pt x="127" y="13"/>
                      </a:lnTo>
                      <a:lnTo>
                        <a:pt x="137" y="20"/>
                      </a:lnTo>
                      <a:lnTo>
                        <a:pt x="144" y="30"/>
                      </a:lnTo>
                      <a:lnTo>
                        <a:pt x="152" y="41"/>
                      </a:lnTo>
                      <a:lnTo>
                        <a:pt x="156" y="53"/>
                      </a:lnTo>
                      <a:lnTo>
                        <a:pt x="160" y="64"/>
                      </a:lnTo>
                      <a:lnTo>
                        <a:pt x="162" y="77"/>
                      </a:lnTo>
                      <a:lnTo>
                        <a:pt x="160" y="93"/>
                      </a:lnTo>
                      <a:lnTo>
                        <a:pt x="154" y="108"/>
                      </a:lnTo>
                      <a:lnTo>
                        <a:pt x="146" y="121"/>
                      </a:lnTo>
                      <a:lnTo>
                        <a:pt x="137" y="132"/>
                      </a:lnTo>
                      <a:lnTo>
                        <a:pt x="126" y="142"/>
                      </a:lnTo>
                      <a:lnTo>
                        <a:pt x="112" y="149"/>
                      </a:lnTo>
                      <a:lnTo>
                        <a:pt x="99" y="153"/>
                      </a:lnTo>
                      <a:lnTo>
                        <a:pt x="82" y="155"/>
                      </a:lnTo>
                      <a:lnTo>
                        <a:pt x="67" y="153"/>
                      </a:lnTo>
                      <a:lnTo>
                        <a:pt x="52" y="149"/>
                      </a:lnTo>
                      <a:lnTo>
                        <a:pt x="38" y="142"/>
                      </a:lnTo>
                      <a:lnTo>
                        <a:pt x="27" y="132"/>
                      </a:lnTo>
                      <a:lnTo>
                        <a:pt x="17" y="121"/>
                      </a:lnTo>
                      <a:lnTo>
                        <a:pt x="10" y="108"/>
                      </a:lnTo>
                      <a:lnTo>
                        <a:pt x="6" y="93"/>
                      </a:lnTo>
                      <a:lnTo>
                        <a:pt x="4" y="77"/>
                      </a:lnTo>
                      <a:lnTo>
                        <a:pt x="6" y="66"/>
                      </a:lnTo>
                      <a:lnTo>
                        <a:pt x="8" y="57"/>
                      </a:lnTo>
                      <a:lnTo>
                        <a:pt x="10" y="47"/>
                      </a:lnTo>
                      <a:lnTo>
                        <a:pt x="15" y="38"/>
                      </a:lnTo>
                      <a:lnTo>
                        <a:pt x="12" y="38"/>
                      </a:lnTo>
                      <a:lnTo>
                        <a:pt x="10" y="39"/>
                      </a:lnTo>
                      <a:lnTo>
                        <a:pt x="6" y="47"/>
                      </a:lnTo>
                      <a:lnTo>
                        <a:pt x="2" y="57"/>
                      </a:lnTo>
                      <a:lnTo>
                        <a:pt x="0" y="68"/>
                      </a:lnTo>
                      <a:lnTo>
                        <a:pt x="0" y="77"/>
                      </a:lnTo>
                      <a:lnTo>
                        <a:pt x="2" y="94"/>
                      </a:lnTo>
                      <a:lnTo>
                        <a:pt x="6" y="110"/>
                      </a:lnTo>
                      <a:lnTo>
                        <a:pt x="14" y="123"/>
                      </a:lnTo>
                      <a:lnTo>
                        <a:pt x="25" y="136"/>
                      </a:lnTo>
                      <a:lnTo>
                        <a:pt x="36" y="146"/>
                      </a:lnTo>
                      <a:lnTo>
                        <a:pt x="50" y="153"/>
                      </a:lnTo>
                      <a:lnTo>
                        <a:pt x="67" y="159"/>
                      </a:lnTo>
                      <a:lnTo>
                        <a:pt x="82" y="159"/>
                      </a:lnTo>
                      <a:lnTo>
                        <a:pt x="99" y="159"/>
                      </a:lnTo>
                      <a:lnTo>
                        <a:pt x="114" y="153"/>
                      </a:lnTo>
                      <a:lnTo>
                        <a:pt x="129" y="146"/>
                      </a:lnTo>
                      <a:lnTo>
                        <a:pt x="141" y="136"/>
                      </a:lnTo>
                      <a:lnTo>
                        <a:pt x="150" y="123"/>
                      </a:lnTo>
                      <a:lnTo>
                        <a:pt x="160" y="110"/>
                      </a:lnTo>
                      <a:lnTo>
                        <a:pt x="163" y="94"/>
                      </a:lnTo>
                      <a:lnTo>
                        <a:pt x="165" y="77"/>
                      </a:lnTo>
                      <a:close/>
                    </a:path>
                  </a:pathLst>
                </a:custGeom>
                <a:solidFill>
                  <a:srgbClr val="EEEDF6"/>
                </a:solidFill>
                <a:ln w="9525">
                  <a:noFill/>
                  <a:round/>
                  <a:headEnd/>
                  <a:tailEnd/>
                </a:ln>
              </p:spPr>
              <p:txBody>
                <a:bodyPr/>
                <a:lstStyle/>
                <a:p>
                  <a:endParaRPr lang="en-US"/>
                </a:p>
              </p:txBody>
            </p:sp>
            <p:sp>
              <p:nvSpPr>
                <p:cNvPr id="22145" name="Freeform 724"/>
                <p:cNvSpPr>
                  <a:spLocks/>
                </p:cNvSpPr>
                <p:nvPr/>
              </p:nvSpPr>
              <p:spPr bwMode="auto">
                <a:xfrm>
                  <a:off x="1758" y="2197"/>
                  <a:ext cx="161" cy="155"/>
                </a:xfrm>
                <a:custGeom>
                  <a:avLst/>
                  <a:gdLst>
                    <a:gd name="T0" fmla="*/ 161 w 161"/>
                    <a:gd name="T1" fmla="*/ 75 h 155"/>
                    <a:gd name="T2" fmla="*/ 160 w 161"/>
                    <a:gd name="T3" fmla="*/ 62 h 155"/>
                    <a:gd name="T4" fmla="*/ 158 w 161"/>
                    <a:gd name="T5" fmla="*/ 49 h 155"/>
                    <a:gd name="T6" fmla="*/ 152 w 161"/>
                    <a:gd name="T7" fmla="*/ 37 h 155"/>
                    <a:gd name="T8" fmla="*/ 146 w 161"/>
                    <a:gd name="T9" fmla="*/ 28 h 155"/>
                    <a:gd name="T10" fmla="*/ 137 w 161"/>
                    <a:gd name="T11" fmla="*/ 18 h 155"/>
                    <a:gd name="T12" fmla="*/ 127 w 161"/>
                    <a:gd name="T13" fmla="*/ 11 h 155"/>
                    <a:gd name="T14" fmla="*/ 118 w 161"/>
                    <a:gd name="T15" fmla="*/ 3 h 155"/>
                    <a:gd name="T16" fmla="*/ 106 w 161"/>
                    <a:gd name="T17" fmla="*/ 0 h 155"/>
                    <a:gd name="T18" fmla="*/ 103 w 161"/>
                    <a:gd name="T19" fmla="*/ 0 h 155"/>
                    <a:gd name="T20" fmla="*/ 101 w 161"/>
                    <a:gd name="T21" fmla="*/ 1 h 155"/>
                    <a:gd name="T22" fmla="*/ 112 w 161"/>
                    <a:gd name="T23" fmla="*/ 7 h 155"/>
                    <a:gd name="T24" fmla="*/ 124 w 161"/>
                    <a:gd name="T25" fmla="*/ 13 h 155"/>
                    <a:gd name="T26" fmla="*/ 133 w 161"/>
                    <a:gd name="T27" fmla="*/ 20 h 155"/>
                    <a:gd name="T28" fmla="*/ 141 w 161"/>
                    <a:gd name="T29" fmla="*/ 28 h 155"/>
                    <a:gd name="T30" fmla="*/ 148 w 161"/>
                    <a:gd name="T31" fmla="*/ 39 h 155"/>
                    <a:gd name="T32" fmla="*/ 152 w 161"/>
                    <a:gd name="T33" fmla="*/ 51 h 155"/>
                    <a:gd name="T34" fmla="*/ 156 w 161"/>
                    <a:gd name="T35" fmla="*/ 62 h 155"/>
                    <a:gd name="T36" fmla="*/ 156 w 161"/>
                    <a:gd name="T37" fmla="*/ 75 h 155"/>
                    <a:gd name="T38" fmla="*/ 154 w 161"/>
                    <a:gd name="T39" fmla="*/ 91 h 155"/>
                    <a:gd name="T40" fmla="*/ 150 w 161"/>
                    <a:gd name="T41" fmla="*/ 104 h 155"/>
                    <a:gd name="T42" fmla="*/ 142 w 161"/>
                    <a:gd name="T43" fmla="*/ 117 h 155"/>
                    <a:gd name="T44" fmla="*/ 135 w 161"/>
                    <a:gd name="T45" fmla="*/ 128 h 155"/>
                    <a:gd name="T46" fmla="*/ 124 w 161"/>
                    <a:gd name="T47" fmla="*/ 138 h 155"/>
                    <a:gd name="T48" fmla="*/ 110 w 161"/>
                    <a:gd name="T49" fmla="*/ 146 h 155"/>
                    <a:gd name="T50" fmla="*/ 95 w 161"/>
                    <a:gd name="T51" fmla="*/ 149 h 155"/>
                    <a:gd name="T52" fmla="*/ 80 w 161"/>
                    <a:gd name="T53" fmla="*/ 151 h 155"/>
                    <a:gd name="T54" fmla="*/ 65 w 161"/>
                    <a:gd name="T55" fmla="*/ 149 h 155"/>
                    <a:gd name="T56" fmla="*/ 51 w 161"/>
                    <a:gd name="T57" fmla="*/ 146 h 155"/>
                    <a:gd name="T58" fmla="*/ 38 w 161"/>
                    <a:gd name="T59" fmla="*/ 138 h 155"/>
                    <a:gd name="T60" fmla="*/ 27 w 161"/>
                    <a:gd name="T61" fmla="*/ 128 h 155"/>
                    <a:gd name="T62" fmla="*/ 17 w 161"/>
                    <a:gd name="T63" fmla="*/ 117 h 155"/>
                    <a:gd name="T64" fmla="*/ 12 w 161"/>
                    <a:gd name="T65" fmla="*/ 104 h 155"/>
                    <a:gd name="T66" fmla="*/ 6 w 161"/>
                    <a:gd name="T67" fmla="*/ 91 h 155"/>
                    <a:gd name="T68" fmla="*/ 4 w 161"/>
                    <a:gd name="T69" fmla="*/ 75 h 155"/>
                    <a:gd name="T70" fmla="*/ 6 w 161"/>
                    <a:gd name="T71" fmla="*/ 64 h 155"/>
                    <a:gd name="T72" fmla="*/ 8 w 161"/>
                    <a:gd name="T73" fmla="*/ 55 h 155"/>
                    <a:gd name="T74" fmla="*/ 12 w 161"/>
                    <a:gd name="T75" fmla="*/ 45 h 155"/>
                    <a:gd name="T76" fmla="*/ 15 w 161"/>
                    <a:gd name="T77" fmla="*/ 36 h 155"/>
                    <a:gd name="T78" fmla="*/ 13 w 161"/>
                    <a:gd name="T79" fmla="*/ 36 h 155"/>
                    <a:gd name="T80" fmla="*/ 10 w 161"/>
                    <a:gd name="T81" fmla="*/ 36 h 155"/>
                    <a:gd name="T82" fmla="*/ 6 w 161"/>
                    <a:gd name="T83" fmla="*/ 45 h 155"/>
                    <a:gd name="T84" fmla="*/ 2 w 161"/>
                    <a:gd name="T85" fmla="*/ 55 h 155"/>
                    <a:gd name="T86" fmla="*/ 0 w 161"/>
                    <a:gd name="T87" fmla="*/ 64 h 155"/>
                    <a:gd name="T88" fmla="*/ 0 w 161"/>
                    <a:gd name="T89" fmla="*/ 75 h 155"/>
                    <a:gd name="T90" fmla="*/ 2 w 161"/>
                    <a:gd name="T91" fmla="*/ 91 h 155"/>
                    <a:gd name="T92" fmla="*/ 6 w 161"/>
                    <a:gd name="T93" fmla="*/ 106 h 155"/>
                    <a:gd name="T94" fmla="*/ 13 w 161"/>
                    <a:gd name="T95" fmla="*/ 121 h 155"/>
                    <a:gd name="T96" fmla="*/ 23 w 161"/>
                    <a:gd name="T97" fmla="*/ 132 h 155"/>
                    <a:gd name="T98" fmla="*/ 36 w 161"/>
                    <a:gd name="T99" fmla="*/ 142 h 155"/>
                    <a:gd name="T100" fmla="*/ 50 w 161"/>
                    <a:gd name="T101" fmla="*/ 149 h 155"/>
                    <a:gd name="T102" fmla="*/ 65 w 161"/>
                    <a:gd name="T103" fmla="*/ 153 h 155"/>
                    <a:gd name="T104" fmla="*/ 80 w 161"/>
                    <a:gd name="T105" fmla="*/ 155 h 155"/>
                    <a:gd name="T106" fmla="*/ 97 w 161"/>
                    <a:gd name="T107" fmla="*/ 153 h 155"/>
                    <a:gd name="T108" fmla="*/ 112 w 161"/>
                    <a:gd name="T109" fmla="*/ 149 h 155"/>
                    <a:gd name="T110" fmla="*/ 125 w 161"/>
                    <a:gd name="T111" fmla="*/ 142 h 155"/>
                    <a:gd name="T112" fmla="*/ 137 w 161"/>
                    <a:gd name="T113" fmla="*/ 132 h 155"/>
                    <a:gd name="T114" fmla="*/ 146 w 161"/>
                    <a:gd name="T115" fmla="*/ 121 h 155"/>
                    <a:gd name="T116" fmla="*/ 154 w 161"/>
                    <a:gd name="T117" fmla="*/ 106 h 155"/>
                    <a:gd name="T118" fmla="*/ 160 w 161"/>
                    <a:gd name="T119" fmla="*/ 91 h 155"/>
                    <a:gd name="T120" fmla="*/ 161 w 161"/>
                    <a:gd name="T121" fmla="*/ 75 h 1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1"/>
                    <a:gd name="T184" fmla="*/ 0 h 155"/>
                    <a:gd name="T185" fmla="*/ 161 w 161"/>
                    <a:gd name="T186" fmla="*/ 155 h 1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1" h="155">
                      <a:moveTo>
                        <a:pt x="161" y="75"/>
                      </a:moveTo>
                      <a:lnTo>
                        <a:pt x="160" y="62"/>
                      </a:lnTo>
                      <a:lnTo>
                        <a:pt x="158" y="49"/>
                      </a:lnTo>
                      <a:lnTo>
                        <a:pt x="152" y="37"/>
                      </a:lnTo>
                      <a:lnTo>
                        <a:pt x="146" y="28"/>
                      </a:lnTo>
                      <a:lnTo>
                        <a:pt x="137" y="18"/>
                      </a:lnTo>
                      <a:lnTo>
                        <a:pt x="127" y="11"/>
                      </a:lnTo>
                      <a:lnTo>
                        <a:pt x="118" y="3"/>
                      </a:lnTo>
                      <a:lnTo>
                        <a:pt x="106" y="0"/>
                      </a:lnTo>
                      <a:lnTo>
                        <a:pt x="103" y="0"/>
                      </a:lnTo>
                      <a:lnTo>
                        <a:pt x="101" y="1"/>
                      </a:lnTo>
                      <a:lnTo>
                        <a:pt x="112" y="7"/>
                      </a:lnTo>
                      <a:lnTo>
                        <a:pt x="124" y="13"/>
                      </a:lnTo>
                      <a:lnTo>
                        <a:pt x="133" y="20"/>
                      </a:lnTo>
                      <a:lnTo>
                        <a:pt x="141" y="28"/>
                      </a:lnTo>
                      <a:lnTo>
                        <a:pt x="148" y="39"/>
                      </a:lnTo>
                      <a:lnTo>
                        <a:pt x="152" y="51"/>
                      </a:lnTo>
                      <a:lnTo>
                        <a:pt x="156" y="62"/>
                      </a:lnTo>
                      <a:lnTo>
                        <a:pt x="156" y="75"/>
                      </a:lnTo>
                      <a:lnTo>
                        <a:pt x="154" y="91"/>
                      </a:lnTo>
                      <a:lnTo>
                        <a:pt x="150" y="104"/>
                      </a:lnTo>
                      <a:lnTo>
                        <a:pt x="142" y="117"/>
                      </a:lnTo>
                      <a:lnTo>
                        <a:pt x="135" y="128"/>
                      </a:lnTo>
                      <a:lnTo>
                        <a:pt x="124" y="138"/>
                      </a:lnTo>
                      <a:lnTo>
                        <a:pt x="110" y="146"/>
                      </a:lnTo>
                      <a:lnTo>
                        <a:pt x="95" y="149"/>
                      </a:lnTo>
                      <a:lnTo>
                        <a:pt x="80" y="151"/>
                      </a:lnTo>
                      <a:lnTo>
                        <a:pt x="65" y="149"/>
                      </a:lnTo>
                      <a:lnTo>
                        <a:pt x="51" y="146"/>
                      </a:lnTo>
                      <a:lnTo>
                        <a:pt x="38" y="138"/>
                      </a:lnTo>
                      <a:lnTo>
                        <a:pt x="27" y="128"/>
                      </a:lnTo>
                      <a:lnTo>
                        <a:pt x="17" y="117"/>
                      </a:lnTo>
                      <a:lnTo>
                        <a:pt x="12" y="104"/>
                      </a:lnTo>
                      <a:lnTo>
                        <a:pt x="6" y="91"/>
                      </a:lnTo>
                      <a:lnTo>
                        <a:pt x="4" y="75"/>
                      </a:lnTo>
                      <a:lnTo>
                        <a:pt x="6" y="64"/>
                      </a:lnTo>
                      <a:lnTo>
                        <a:pt x="8" y="55"/>
                      </a:lnTo>
                      <a:lnTo>
                        <a:pt x="12" y="45"/>
                      </a:lnTo>
                      <a:lnTo>
                        <a:pt x="15" y="36"/>
                      </a:lnTo>
                      <a:lnTo>
                        <a:pt x="13" y="36"/>
                      </a:lnTo>
                      <a:lnTo>
                        <a:pt x="10" y="36"/>
                      </a:lnTo>
                      <a:lnTo>
                        <a:pt x="6" y="45"/>
                      </a:lnTo>
                      <a:lnTo>
                        <a:pt x="2" y="55"/>
                      </a:lnTo>
                      <a:lnTo>
                        <a:pt x="0" y="64"/>
                      </a:lnTo>
                      <a:lnTo>
                        <a:pt x="0" y="75"/>
                      </a:lnTo>
                      <a:lnTo>
                        <a:pt x="2" y="91"/>
                      </a:lnTo>
                      <a:lnTo>
                        <a:pt x="6" y="106"/>
                      </a:lnTo>
                      <a:lnTo>
                        <a:pt x="13" y="121"/>
                      </a:lnTo>
                      <a:lnTo>
                        <a:pt x="23" y="132"/>
                      </a:lnTo>
                      <a:lnTo>
                        <a:pt x="36" y="142"/>
                      </a:lnTo>
                      <a:lnTo>
                        <a:pt x="50" y="149"/>
                      </a:lnTo>
                      <a:lnTo>
                        <a:pt x="65" y="153"/>
                      </a:lnTo>
                      <a:lnTo>
                        <a:pt x="80" y="155"/>
                      </a:lnTo>
                      <a:lnTo>
                        <a:pt x="97" y="153"/>
                      </a:lnTo>
                      <a:lnTo>
                        <a:pt x="112" y="149"/>
                      </a:lnTo>
                      <a:lnTo>
                        <a:pt x="125" y="142"/>
                      </a:lnTo>
                      <a:lnTo>
                        <a:pt x="137" y="132"/>
                      </a:lnTo>
                      <a:lnTo>
                        <a:pt x="146" y="121"/>
                      </a:lnTo>
                      <a:lnTo>
                        <a:pt x="154" y="106"/>
                      </a:lnTo>
                      <a:lnTo>
                        <a:pt x="160" y="91"/>
                      </a:lnTo>
                      <a:lnTo>
                        <a:pt x="161" y="75"/>
                      </a:lnTo>
                      <a:close/>
                    </a:path>
                  </a:pathLst>
                </a:custGeom>
                <a:solidFill>
                  <a:srgbClr val="EEEDF6"/>
                </a:solidFill>
                <a:ln w="9525">
                  <a:noFill/>
                  <a:round/>
                  <a:headEnd/>
                  <a:tailEnd/>
                </a:ln>
              </p:spPr>
              <p:txBody>
                <a:bodyPr/>
                <a:lstStyle/>
                <a:p>
                  <a:endParaRPr lang="en-US"/>
                </a:p>
              </p:txBody>
            </p:sp>
            <p:sp>
              <p:nvSpPr>
                <p:cNvPr id="22146" name="Freeform 725"/>
                <p:cNvSpPr>
                  <a:spLocks/>
                </p:cNvSpPr>
                <p:nvPr/>
              </p:nvSpPr>
              <p:spPr bwMode="auto">
                <a:xfrm>
                  <a:off x="1760" y="2197"/>
                  <a:ext cx="158" cy="153"/>
                </a:xfrm>
                <a:custGeom>
                  <a:avLst/>
                  <a:gdLst>
                    <a:gd name="T0" fmla="*/ 158 w 158"/>
                    <a:gd name="T1" fmla="*/ 75 h 153"/>
                    <a:gd name="T2" fmla="*/ 156 w 158"/>
                    <a:gd name="T3" fmla="*/ 62 h 153"/>
                    <a:gd name="T4" fmla="*/ 152 w 158"/>
                    <a:gd name="T5" fmla="*/ 51 h 153"/>
                    <a:gd name="T6" fmla="*/ 148 w 158"/>
                    <a:gd name="T7" fmla="*/ 39 h 153"/>
                    <a:gd name="T8" fmla="*/ 140 w 158"/>
                    <a:gd name="T9" fmla="*/ 28 h 153"/>
                    <a:gd name="T10" fmla="*/ 133 w 158"/>
                    <a:gd name="T11" fmla="*/ 18 h 153"/>
                    <a:gd name="T12" fmla="*/ 123 w 158"/>
                    <a:gd name="T13" fmla="*/ 11 h 153"/>
                    <a:gd name="T14" fmla="*/ 114 w 158"/>
                    <a:gd name="T15" fmla="*/ 5 h 153"/>
                    <a:gd name="T16" fmla="*/ 101 w 158"/>
                    <a:gd name="T17" fmla="*/ 0 h 153"/>
                    <a:gd name="T18" fmla="*/ 99 w 158"/>
                    <a:gd name="T19" fmla="*/ 1 h 153"/>
                    <a:gd name="T20" fmla="*/ 97 w 158"/>
                    <a:gd name="T21" fmla="*/ 3 h 153"/>
                    <a:gd name="T22" fmla="*/ 108 w 158"/>
                    <a:gd name="T23" fmla="*/ 7 h 153"/>
                    <a:gd name="T24" fmla="*/ 118 w 158"/>
                    <a:gd name="T25" fmla="*/ 13 h 153"/>
                    <a:gd name="T26" fmla="*/ 127 w 158"/>
                    <a:gd name="T27" fmla="*/ 20 h 153"/>
                    <a:gd name="T28" fmla="*/ 137 w 158"/>
                    <a:gd name="T29" fmla="*/ 30 h 153"/>
                    <a:gd name="T30" fmla="*/ 142 w 158"/>
                    <a:gd name="T31" fmla="*/ 39 h 153"/>
                    <a:gd name="T32" fmla="*/ 148 w 158"/>
                    <a:gd name="T33" fmla="*/ 51 h 153"/>
                    <a:gd name="T34" fmla="*/ 152 w 158"/>
                    <a:gd name="T35" fmla="*/ 62 h 153"/>
                    <a:gd name="T36" fmla="*/ 152 w 158"/>
                    <a:gd name="T37" fmla="*/ 75 h 153"/>
                    <a:gd name="T38" fmla="*/ 150 w 158"/>
                    <a:gd name="T39" fmla="*/ 91 h 153"/>
                    <a:gd name="T40" fmla="*/ 146 w 158"/>
                    <a:gd name="T41" fmla="*/ 104 h 153"/>
                    <a:gd name="T42" fmla="*/ 139 w 158"/>
                    <a:gd name="T43" fmla="*/ 117 h 153"/>
                    <a:gd name="T44" fmla="*/ 131 w 158"/>
                    <a:gd name="T45" fmla="*/ 127 h 153"/>
                    <a:gd name="T46" fmla="*/ 120 w 158"/>
                    <a:gd name="T47" fmla="*/ 136 h 153"/>
                    <a:gd name="T48" fmla="*/ 106 w 158"/>
                    <a:gd name="T49" fmla="*/ 144 h 153"/>
                    <a:gd name="T50" fmla="*/ 93 w 158"/>
                    <a:gd name="T51" fmla="*/ 147 h 153"/>
                    <a:gd name="T52" fmla="*/ 78 w 158"/>
                    <a:gd name="T53" fmla="*/ 149 h 153"/>
                    <a:gd name="T54" fmla="*/ 65 w 158"/>
                    <a:gd name="T55" fmla="*/ 147 h 153"/>
                    <a:gd name="T56" fmla="*/ 49 w 158"/>
                    <a:gd name="T57" fmla="*/ 144 h 153"/>
                    <a:gd name="T58" fmla="*/ 38 w 158"/>
                    <a:gd name="T59" fmla="*/ 136 h 153"/>
                    <a:gd name="T60" fmla="*/ 27 w 158"/>
                    <a:gd name="T61" fmla="*/ 127 h 153"/>
                    <a:gd name="T62" fmla="*/ 17 w 158"/>
                    <a:gd name="T63" fmla="*/ 117 h 153"/>
                    <a:gd name="T64" fmla="*/ 11 w 158"/>
                    <a:gd name="T65" fmla="*/ 104 h 153"/>
                    <a:gd name="T66" fmla="*/ 6 w 158"/>
                    <a:gd name="T67" fmla="*/ 91 h 153"/>
                    <a:gd name="T68" fmla="*/ 6 w 158"/>
                    <a:gd name="T69" fmla="*/ 75 h 153"/>
                    <a:gd name="T70" fmla="*/ 6 w 158"/>
                    <a:gd name="T71" fmla="*/ 64 h 153"/>
                    <a:gd name="T72" fmla="*/ 8 w 158"/>
                    <a:gd name="T73" fmla="*/ 53 h 153"/>
                    <a:gd name="T74" fmla="*/ 11 w 158"/>
                    <a:gd name="T75" fmla="*/ 43 h 153"/>
                    <a:gd name="T76" fmla="*/ 17 w 158"/>
                    <a:gd name="T77" fmla="*/ 34 h 153"/>
                    <a:gd name="T78" fmla="*/ 13 w 158"/>
                    <a:gd name="T79" fmla="*/ 36 h 153"/>
                    <a:gd name="T80" fmla="*/ 11 w 158"/>
                    <a:gd name="T81" fmla="*/ 36 h 153"/>
                    <a:gd name="T82" fmla="*/ 6 w 158"/>
                    <a:gd name="T83" fmla="*/ 45 h 153"/>
                    <a:gd name="T84" fmla="*/ 4 w 158"/>
                    <a:gd name="T85" fmla="*/ 55 h 153"/>
                    <a:gd name="T86" fmla="*/ 2 w 158"/>
                    <a:gd name="T87" fmla="*/ 64 h 153"/>
                    <a:gd name="T88" fmla="*/ 0 w 158"/>
                    <a:gd name="T89" fmla="*/ 75 h 153"/>
                    <a:gd name="T90" fmla="*/ 2 w 158"/>
                    <a:gd name="T91" fmla="*/ 91 h 153"/>
                    <a:gd name="T92" fmla="*/ 6 w 158"/>
                    <a:gd name="T93" fmla="*/ 106 h 153"/>
                    <a:gd name="T94" fmla="*/ 13 w 158"/>
                    <a:gd name="T95" fmla="*/ 119 h 153"/>
                    <a:gd name="T96" fmla="*/ 23 w 158"/>
                    <a:gd name="T97" fmla="*/ 130 h 153"/>
                    <a:gd name="T98" fmla="*/ 34 w 158"/>
                    <a:gd name="T99" fmla="*/ 140 h 153"/>
                    <a:gd name="T100" fmla="*/ 48 w 158"/>
                    <a:gd name="T101" fmla="*/ 147 h 153"/>
                    <a:gd name="T102" fmla="*/ 63 w 158"/>
                    <a:gd name="T103" fmla="*/ 151 h 153"/>
                    <a:gd name="T104" fmla="*/ 78 w 158"/>
                    <a:gd name="T105" fmla="*/ 153 h 153"/>
                    <a:gd name="T106" fmla="*/ 95 w 158"/>
                    <a:gd name="T107" fmla="*/ 151 h 153"/>
                    <a:gd name="T108" fmla="*/ 108 w 158"/>
                    <a:gd name="T109" fmla="*/ 147 h 153"/>
                    <a:gd name="T110" fmla="*/ 122 w 158"/>
                    <a:gd name="T111" fmla="*/ 140 h 153"/>
                    <a:gd name="T112" fmla="*/ 133 w 158"/>
                    <a:gd name="T113" fmla="*/ 130 h 153"/>
                    <a:gd name="T114" fmla="*/ 142 w 158"/>
                    <a:gd name="T115" fmla="*/ 119 h 153"/>
                    <a:gd name="T116" fmla="*/ 150 w 158"/>
                    <a:gd name="T117" fmla="*/ 106 h 153"/>
                    <a:gd name="T118" fmla="*/ 156 w 158"/>
                    <a:gd name="T119" fmla="*/ 91 h 153"/>
                    <a:gd name="T120" fmla="*/ 158 w 158"/>
                    <a:gd name="T121" fmla="*/ 75 h 1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8"/>
                    <a:gd name="T184" fmla="*/ 0 h 153"/>
                    <a:gd name="T185" fmla="*/ 158 w 158"/>
                    <a:gd name="T186" fmla="*/ 153 h 1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8" h="153">
                      <a:moveTo>
                        <a:pt x="158" y="75"/>
                      </a:moveTo>
                      <a:lnTo>
                        <a:pt x="156" y="62"/>
                      </a:lnTo>
                      <a:lnTo>
                        <a:pt x="152" y="51"/>
                      </a:lnTo>
                      <a:lnTo>
                        <a:pt x="148" y="39"/>
                      </a:lnTo>
                      <a:lnTo>
                        <a:pt x="140" y="28"/>
                      </a:lnTo>
                      <a:lnTo>
                        <a:pt x="133" y="18"/>
                      </a:lnTo>
                      <a:lnTo>
                        <a:pt x="123" y="11"/>
                      </a:lnTo>
                      <a:lnTo>
                        <a:pt x="114" y="5"/>
                      </a:lnTo>
                      <a:lnTo>
                        <a:pt x="101" y="0"/>
                      </a:lnTo>
                      <a:lnTo>
                        <a:pt x="99" y="1"/>
                      </a:lnTo>
                      <a:lnTo>
                        <a:pt x="97" y="3"/>
                      </a:lnTo>
                      <a:lnTo>
                        <a:pt x="108" y="7"/>
                      </a:lnTo>
                      <a:lnTo>
                        <a:pt x="118" y="13"/>
                      </a:lnTo>
                      <a:lnTo>
                        <a:pt x="127" y="20"/>
                      </a:lnTo>
                      <a:lnTo>
                        <a:pt x="137" y="30"/>
                      </a:lnTo>
                      <a:lnTo>
                        <a:pt x="142" y="39"/>
                      </a:lnTo>
                      <a:lnTo>
                        <a:pt x="148" y="51"/>
                      </a:lnTo>
                      <a:lnTo>
                        <a:pt x="152" y="62"/>
                      </a:lnTo>
                      <a:lnTo>
                        <a:pt x="152" y="75"/>
                      </a:lnTo>
                      <a:lnTo>
                        <a:pt x="150" y="91"/>
                      </a:lnTo>
                      <a:lnTo>
                        <a:pt x="146" y="104"/>
                      </a:lnTo>
                      <a:lnTo>
                        <a:pt x="139" y="117"/>
                      </a:lnTo>
                      <a:lnTo>
                        <a:pt x="131" y="127"/>
                      </a:lnTo>
                      <a:lnTo>
                        <a:pt x="120" y="136"/>
                      </a:lnTo>
                      <a:lnTo>
                        <a:pt x="106" y="144"/>
                      </a:lnTo>
                      <a:lnTo>
                        <a:pt x="93" y="147"/>
                      </a:lnTo>
                      <a:lnTo>
                        <a:pt x="78" y="149"/>
                      </a:lnTo>
                      <a:lnTo>
                        <a:pt x="65" y="147"/>
                      </a:lnTo>
                      <a:lnTo>
                        <a:pt x="49" y="144"/>
                      </a:lnTo>
                      <a:lnTo>
                        <a:pt x="38" y="136"/>
                      </a:lnTo>
                      <a:lnTo>
                        <a:pt x="27" y="127"/>
                      </a:lnTo>
                      <a:lnTo>
                        <a:pt x="17" y="117"/>
                      </a:lnTo>
                      <a:lnTo>
                        <a:pt x="11" y="104"/>
                      </a:lnTo>
                      <a:lnTo>
                        <a:pt x="6" y="91"/>
                      </a:lnTo>
                      <a:lnTo>
                        <a:pt x="6" y="75"/>
                      </a:lnTo>
                      <a:lnTo>
                        <a:pt x="6" y="64"/>
                      </a:lnTo>
                      <a:lnTo>
                        <a:pt x="8" y="53"/>
                      </a:lnTo>
                      <a:lnTo>
                        <a:pt x="11" y="43"/>
                      </a:lnTo>
                      <a:lnTo>
                        <a:pt x="17" y="34"/>
                      </a:lnTo>
                      <a:lnTo>
                        <a:pt x="13" y="36"/>
                      </a:lnTo>
                      <a:lnTo>
                        <a:pt x="11" y="36"/>
                      </a:lnTo>
                      <a:lnTo>
                        <a:pt x="6" y="45"/>
                      </a:lnTo>
                      <a:lnTo>
                        <a:pt x="4" y="55"/>
                      </a:lnTo>
                      <a:lnTo>
                        <a:pt x="2" y="64"/>
                      </a:lnTo>
                      <a:lnTo>
                        <a:pt x="0" y="75"/>
                      </a:lnTo>
                      <a:lnTo>
                        <a:pt x="2" y="91"/>
                      </a:lnTo>
                      <a:lnTo>
                        <a:pt x="6" y="106"/>
                      </a:lnTo>
                      <a:lnTo>
                        <a:pt x="13" y="119"/>
                      </a:lnTo>
                      <a:lnTo>
                        <a:pt x="23" y="130"/>
                      </a:lnTo>
                      <a:lnTo>
                        <a:pt x="34" y="140"/>
                      </a:lnTo>
                      <a:lnTo>
                        <a:pt x="48" y="147"/>
                      </a:lnTo>
                      <a:lnTo>
                        <a:pt x="63" y="151"/>
                      </a:lnTo>
                      <a:lnTo>
                        <a:pt x="78" y="153"/>
                      </a:lnTo>
                      <a:lnTo>
                        <a:pt x="95" y="151"/>
                      </a:lnTo>
                      <a:lnTo>
                        <a:pt x="108" y="147"/>
                      </a:lnTo>
                      <a:lnTo>
                        <a:pt x="122" y="140"/>
                      </a:lnTo>
                      <a:lnTo>
                        <a:pt x="133" y="130"/>
                      </a:lnTo>
                      <a:lnTo>
                        <a:pt x="142" y="119"/>
                      </a:lnTo>
                      <a:lnTo>
                        <a:pt x="150" y="106"/>
                      </a:lnTo>
                      <a:lnTo>
                        <a:pt x="156" y="91"/>
                      </a:lnTo>
                      <a:lnTo>
                        <a:pt x="158" y="75"/>
                      </a:lnTo>
                      <a:close/>
                    </a:path>
                  </a:pathLst>
                </a:custGeom>
                <a:solidFill>
                  <a:srgbClr val="EEEDF6"/>
                </a:solidFill>
                <a:ln w="9525">
                  <a:noFill/>
                  <a:round/>
                  <a:headEnd/>
                  <a:tailEnd/>
                </a:ln>
              </p:spPr>
              <p:txBody>
                <a:bodyPr/>
                <a:lstStyle/>
                <a:p>
                  <a:endParaRPr lang="en-US"/>
                </a:p>
              </p:txBody>
            </p:sp>
            <p:sp>
              <p:nvSpPr>
                <p:cNvPr id="22147" name="Freeform 726"/>
                <p:cNvSpPr>
                  <a:spLocks/>
                </p:cNvSpPr>
                <p:nvPr/>
              </p:nvSpPr>
              <p:spPr bwMode="auto">
                <a:xfrm>
                  <a:off x="1762" y="2198"/>
                  <a:ext cx="152" cy="150"/>
                </a:xfrm>
                <a:custGeom>
                  <a:avLst/>
                  <a:gdLst>
                    <a:gd name="T0" fmla="*/ 152 w 152"/>
                    <a:gd name="T1" fmla="*/ 74 h 150"/>
                    <a:gd name="T2" fmla="*/ 152 w 152"/>
                    <a:gd name="T3" fmla="*/ 61 h 150"/>
                    <a:gd name="T4" fmla="*/ 148 w 152"/>
                    <a:gd name="T5" fmla="*/ 50 h 150"/>
                    <a:gd name="T6" fmla="*/ 144 w 152"/>
                    <a:gd name="T7" fmla="*/ 38 h 150"/>
                    <a:gd name="T8" fmla="*/ 137 w 152"/>
                    <a:gd name="T9" fmla="*/ 27 h 150"/>
                    <a:gd name="T10" fmla="*/ 129 w 152"/>
                    <a:gd name="T11" fmla="*/ 19 h 150"/>
                    <a:gd name="T12" fmla="*/ 120 w 152"/>
                    <a:gd name="T13" fmla="*/ 12 h 150"/>
                    <a:gd name="T14" fmla="*/ 108 w 152"/>
                    <a:gd name="T15" fmla="*/ 6 h 150"/>
                    <a:gd name="T16" fmla="*/ 97 w 152"/>
                    <a:gd name="T17" fmla="*/ 0 h 150"/>
                    <a:gd name="T18" fmla="*/ 95 w 152"/>
                    <a:gd name="T19" fmla="*/ 2 h 150"/>
                    <a:gd name="T20" fmla="*/ 91 w 152"/>
                    <a:gd name="T21" fmla="*/ 4 h 150"/>
                    <a:gd name="T22" fmla="*/ 102 w 152"/>
                    <a:gd name="T23" fmla="*/ 8 h 150"/>
                    <a:gd name="T24" fmla="*/ 114 w 152"/>
                    <a:gd name="T25" fmla="*/ 14 h 150"/>
                    <a:gd name="T26" fmla="*/ 123 w 152"/>
                    <a:gd name="T27" fmla="*/ 21 h 150"/>
                    <a:gd name="T28" fmla="*/ 131 w 152"/>
                    <a:gd name="T29" fmla="*/ 29 h 150"/>
                    <a:gd name="T30" fmla="*/ 138 w 152"/>
                    <a:gd name="T31" fmla="*/ 38 h 150"/>
                    <a:gd name="T32" fmla="*/ 144 w 152"/>
                    <a:gd name="T33" fmla="*/ 50 h 150"/>
                    <a:gd name="T34" fmla="*/ 146 w 152"/>
                    <a:gd name="T35" fmla="*/ 61 h 150"/>
                    <a:gd name="T36" fmla="*/ 148 w 152"/>
                    <a:gd name="T37" fmla="*/ 74 h 150"/>
                    <a:gd name="T38" fmla="*/ 146 w 152"/>
                    <a:gd name="T39" fmla="*/ 88 h 150"/>
                    <a:gd name="T40" fmla="*/ 142 w 152"/>
                    <a:gd name="T41" fmla="*/ 101 h 150"/>
                    <a:gd name="T42" fmla="*/ 135 w 152"/>
                    <a:gd name="T43" fmla="*/ 114 h 150"/>
                    <a:gd name="T44" fmla="*/ 127 w 152"/>
                    <a:gd name="T45" fmla="*/ 124 h 150"/>
                    <a:gd name="T46" fmla="*/ 116 w 152"/>
                    <a:gd name="T47" fmla="*/ 133 h 150"/>
                    <a:gd name="T48" fmla="*/ 104 w 152"/>
                    <a:gd name="T49" fmla="*/ 139 h 150"/>
                    <a:gd name="T50" fmla="*/ 91 w 152"/>
                    <a:gd name="T51" fmla="*/ 145 h 150"/>
                    <a:gd name="T52" fmla="*/ 76 w 152"/>
                    <a:gd name="T53" fmla="*/ 145 h 150"/>
                    <a:gd name="T54" fmla="*/ 63 w 152"/>
                    <a:gd name="T55" fmla="*/ 145 h 150"/>
                    <a:gd name="T56" fmla="*/ 49 w 152"/>
                    <a:gd name="T57" fmla="*/ 139 h 150"/>
                    <a:gd name="T58" fmla="*/ 36 w 152"/>
                    <a:gd name="T59" fmla="*/ 133 h 150"/>
                    <a:gd name="T60" fmla="*/ 27 w 152"/>
                    <a:gd name="T61" fmla="*/ 124 h 150"/>
                    <a:gd name="T62" fmla="*/ 17 w 152"/>
                    <a:gd name="T63" fmla="*/ 114 h 150"/>
                    <a:gd name="T64" fmla="*/ 11 w 152"/>
                    <a:gd name="T65" fmla="*/ 101 h 150"/>
                    <a:gd name="T66" fmla="*/ 8 w 152"/>
                    <a:gd name="T67" fmla="*/ 88 h 150"/>
                    <a:gd name="T68" fmla="*/ 6 w 152"/>
                    <a:gd name="T69" fmla="*/ 74 h 150"/>
                    <a:gd name="T70" fmla="*/ 6 w 152"/>
                    <a:gd name="T71" fmla="*/ 63 h 150"/>
                    <a:gd name="T72" fmla="*/ 9 w 152"/>
                    <a:gd name="T73" fmla="*/ 52 h 150"/>
                    <a:gd name="T74" fmla="*/ 13 w 152"/>
                    <a:gd name="T75" fmla="*/ 42 h 150"/>
                    <a:gd name="T76" fmla="*/ 19 w 152"/>
                    <a:gd name="T77" fmla="*/ 33 h 150"/>
                    <a:gd name="T78" fmla="*/ 15 w 152"/>
                    <a:gd name="T79" fmla="*/ 33 h 150"/>
                    <a:gd name="T80" fmla="*/ 11 w 152"/>
                    <a:gd name="T81" fmla="*/ 35 h 150"/>
                    <a:gd name="T82" fmla="*/ 8 w 152"/>
                    <a:gd name="T83" fmla="*/ 44 h 150"/>
                    <a:gd name="T84" fmla="*/ 4 w 152"/>
                    <a:gd name="T85" fmla="*/ 54 h 150"/>
                    <a:gd name="T86" fmla="*/ 2 w 152"/>
                    <a:gd name="T87" fmla="*/ 63 h 150"/>
                    <a:gd name="T88" fmla="*/ 0 w 152"/>
                    <a:gd name="T89" fmla="*/ 74 h 150"/>
                    <a:gd name="T90" fmla="*/ 2 w 152"/>
                    <a:gd name="T91" fmla="*/ 90 h 150"/>
                    <a:gd name="T92" fmla="*/ 8 w 152"/>
                    <a:gd name="T93" fmla="*/ 103 h 150"/>
                    <a:gd name="T94" fmla="*/ 13 w 152"/>
                    <a:gd name="T95" fmla="*/ 116 h 150"/>
                    <a:gd name="T96" fmla="*/ 23 w 152"/>
                    <a:gd name="T97" fmla="*/ 127 h 150"/>
                    <a:gd name="T98" fmla="*/ 34 w 152"/>
                    <a:gd name="T99" fmla="*/ 137 h 150"/>
                    <a:gd name="T100" fmla="*/ 47 w 152"/>
                    <a:gd name="T101" fmla="*/ 145 h 150"/>
                    <a:gd name="T102" fmla="*/ 61 w 152"/>
                    <a:gd name="T103" fmla="*/ 148 h 150"/>
                    <a:gd name="T104" fmla="*/ 76 w 152"/>
                    <a:gd name="T105" fmla="*/ 150 h 150"/>
                    <a:gd name="T106" fmla="*/ 91 w 152"/>
                    <a:gd name="T107" fmla="*/ 148 h 150"/>
                    <a:gd name="T108" fmla="*/ 106 w 152"/>
                    <a:gd name="T109" fmla="*/ 145 h 150"/>
                    <a:gd name="T110" fmla="*/ 120 w 152"/>
                    <a:gd name="T111" fmla="*/ 137 h 150"/>
                    <a:gd name="T112" fmla="*/ 131 w 152"/>
                    <a:gd name="T113" fmla="*/ 127 h 150"/>
                    <a:gd name="T114" fmla="*/ 138 w 152"/>
                    <a:gd name="T115" fmla="*/ 116 h 150"/>
                    <a:gd name="T116" fmla="*/ 146 w 152"/>
                    <a:gd name="T117" fmla="*/ 103 h 150"/>
                    <a:gd name="T118" fmla="*/ 150 w 152"/>
                    <a:gd name="T119" fmla="*/ 90 h 150"/>
                    <a:gd name="T120" fmla="*/ 152 w 152"/>
                    <a:gd name="T121" fmla="*/ 74 h 1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2"/>
                    <a:gd name="T184" fmla="*/ 0 h 150"/>
                    <a:gd name="T185" fmla="*/ 152 w 152"/>
                    <a:gd name="T186" fmla="*/ 150 h 1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2" h="150">
                      <a:moveTo>
                        <a:pt x="152" y="74"/>
                      </a:moveTo>
                      <a:lnTo>
                        <a:pt x="152" y="61"/>
                      </a:lnTo>
                      <a:lnTo>
                        <a:pt x="148" y="50"/>
                      </a:lnTo>
                      <a:lnTo>
                        <a:pt x="144" y="38"/>
                      </a:lnTo>
                      <a:lnTo>
                        <a:pt x="137" y="27"/>
                      </a:lnTo>
                      <a:lnTo>
                        <a:pt x="129" y="19"/>
                      </a:lnTo>
                      <a:lnTo>
                        <a:pt x="120" y="12"/>
                      </a:lnTo>
                      <a:lnTo>
                        <a:pt x="108" y="6"/>
                      </a:lnTo>
                      <a:lnTo>
                        <a:pt x="97" y="0"/>
                      </a:lnTo>
                      <a:lnTo>
                        <a:pt x="95" y="2"/>
                      </a:lnTo>
                      <a:lnTo>
                        <a:pt x="91" y="4"/>
                      </a:lnTo>
                      <a:lnTo>
                        <a:pt x="102" y="8"/>
                      </a:lnTo>
                      <a:lnTo>
                        <a:pt x="114" y="14"/>
                      </a:lnTo>
                      <a:lnTo>
                        <a:pt x="123" y="21"/>
                      </a:lnTo>
                      <a:lnTo>
                        <a:pt x="131" y="29"/>
                      </a:lnTo>
                      <a:lnTo>
                        <a:pt x="138" y="38"/>
                      </a:lnTo>
                      <a:lnTo>
                        <a:pt x="144" y="50"/>
                      </a:lnTo>
                      <a:lnTo>
                        <a:pt x="146" y="61"/>
                      </a:lnTo>
                      <a:lnTo>
                        <a:pt x="148" y="74"/>
                      </a:lnTo>
                      <a:lnTo>
                        <a:pt x="146" y="88"/>
                      </a:lnTo>
                      <a:lnTo>
                        <a:pt x="142" y="101"/>
                      </a:lnTo>
                      <a:lnTo>
                        <a:pt x="135" y="114"/>
                      </a:lnTo>
                      <a:lnTo>
                        <a:pt x="127" y="124"/>
                      </a:lnTo>
                      <a:lnTo>
                        <a:pt x="116" y="133"/>
                      </a:lnTo>
                      <a:lnTo>
                        <a:pt x="104" y="139"/>
                      </a:lnTo>
                      <a:lnTo>
                        <a:pt x="91" y="145"/>
                      </a:lnTo>
                      <a:lnTo>
                        <a:pt x="76" y="145"/>
                      </a:lnTo>
                      <a:lnTo>
                        <a:pt x="63" y="145"/>
                      </a:lnTo>
                      <a:lnTo>
                        <a:pt x="49" y="139"/>
                      </a:lnTo>
                      <a:lnTo>
                        <a:pt x="36" y="133"/>
                      </a:lnTo>
                      <a:lnTo>
                        <a:pt x="27" y="124"/>
                      </a:lnTo>
                      <a:lnTo>
                        <a:pt x="17" y="114"/>
                      </a:lnTo>
                      <a:lnTo>
                        <a:pt x="11" y="101"/>
                      </a:lnTo>
                      <a:lnTo>
                        <a:pt x="8" y="88"/>
                      </a:lnTo>
                      <a:lnTo>
                        <a:pt x="6" y="74"/>
                      </a:lnTo>
                      <a:lnTo>
                        <a:pt x="6" y="63"/>
                      </a:lnTo>
                      <a:lnTo>
                        <a:pt x="9" y="52"/>
                      </a:lnTo>
                      <a:lnTo>
                        <a:pt x="13" y="42"/>
                      </a:lnTo>
                      <a:lnTo>
                        <a:pt x="19" y="33"/>
                      </a:lnTo>
                      <a:lnTo>
                        <a:pt x="15" y="33"/>
                      </a:lnTo>
                      <a:lnTo>
                        <a:pt x="11" y="35"/>
                      </a:lnTo>
                      <a:lnTo>
                        <a:pt x="8" y="44"/>
                      </a:lnTo>
                      <a:lnTo>
                        <a:pt x="4" y="54"/>
                      </a:lnTo>
                      <a:lnTo>
                        <a:pt x="2" y="63"/>
                      </a:lnTo>
                      <a:lnTo>
                        <a:pt x="0" y="74"/>
                      </a:lnTo>
                      <a:lnTo>
                        <a:pt x="2" y="90"/>
                      </a:lnTo>
                      <a:lnTo>
                        <a:pt x="8" y="103"/>
                      </a:lnTo>
                      <a:lnTo>
                        <a:pt x="13" y="116"/>
                      </a:lnTo>
                      <a:lnTo>
                        <a:pt x="23" y="127"/>
                      </a:lnTo>
                      <a:lnTo>
                        <a:pt x="34" y="137"/>
                      </a:lnTo>
                      <a:lnTo>
                        <a:pt x="47" y="145"/>
                      </a:lnTo>
                      <a:lnTo>
                        <a:pt x="61" y="148"/>
                      </a:lnTo>
                      <a:lnTo>
                        <a:pt x="76" y="150"/>
                      </a:lnTo>
                      <a:lnTo>
                        <a:pt x="91" y="148"/>
                      </a:lnTo>
                      <a:lnTo>
                        <a:pt x="106" y="145"/>
                      </a:lnTo>
                      <a:lnTo>
                        <a:pt x="120" y="137"/>
                      </a:lnTo>
                      <a:lnTo>
                        <a:pt x="131" y="127"/>
                      </a:lnTo>
                      <a:lnTo>
                        <a:pt x="138" y="116"/>
                      </a:lnTo>
                      <a:lnTo>
                        <a:pt x="146" y="103"/>
                      </a:lnTo>
                      <a:lnTo>
                        <a:pt x="150" y="90"/>
                      </a:lnTo>
                      <a:lnTo>
                        <a:pt x="152" y="74"/>
                      </a:lnTo>
                      <a:close/>
                    </a:path>
                  </a:pathLst>
                </a:custGeom>
                <a:solidFill>
                  <a:srgbClr val="EFEFF6"/>
                </a:solidFill>
                <a:ln w="9525">
                  <a:noFill/>
                  <a:round/>
                  <a:headEnd/>
                  <a:tailEnd/>
                </a:ln>
              </p:spPr>
              <p:txBody>
                <a:bodyPr/>
                <a:lstStyle/>
                <a:p>
                  <a:endParaRPr lang="en-US"/>
                </a:p>
              </p:txBody>
            </p:sp>
            <p:sp>
              <p:nvSpPr>
                <p:cNvPr id="22148" name="Freeform 727"/>
                <p:cNvSpPr>
                  <a:spLocks/>
                </p:cNvSpPr>
                <p:nvPr/>
              </p:nvSpPr>
              <p:spPr bwMode="auto">
                <a:xfrm>
                  <a:off x="1766" y="2200"/>
                  <a:ext cx="146" cy="146"/>
                </a:xfrm>
                <a:custGeom>
                  <a:avLst/>
                  <a:gdLst>
                    <a:gd name="T0" fmla="*/ 146 w 146"/>
                    <a:gd name="T1" fmla="*/ 72 h 146"/>
                    <a:gd name="T2" fmla="*/ 146 w 146"/>
                    <a:gd name="T3" fmla="*/ 59 h 146"/>
                    <a:gd name="T4" fmla="*/ 142 w 146"/>
                    <a:gd name="T5" fmla="*/ 48 h 146"/>
                    <a:gd name="T6" fmla="*/ 136 w 146"/>
                    <a:gd name="T7" fmla="*/ 36 h 146"/>
                    <a:gd name="T8" fmla="*/ 131 w 146"/>
                    <a:gd name="T9" fmla="*/ 27 h 146"/>
                    <a:gd name="T10" fmla="*/ 121 w 146"/>
                    <a:gd name="T11" fmla="*/ 17 h 146"/>
                    <a:gd name="T12" fmla="*/ 112 w 146"/>
                    <a:gd name="T13" fmla="*/ 10 h 146"/>
                    <a:gd name="T14" fmla="*/ 102 w 146"/>
                    <a:gd name="T15" fmla="*/ 4 h 146"/>
                    <a:gd name="T16" fmla="*/ 91 w 146"/>
                    <a:gd name="T17" fmla="*/ 0 h 146"/>
                    <a:gd name="T18" fmla="*/ 87 w 146"/>
                    <a:gd name="T19" fmla="*/ 2 h 146"/>
                    <a:gd name="T20" fmla="*/ 83 w 146"/>
                    <a:gd name="T21" fmla="*/ 4 h 146"/>
                    <a:gd name="T22" fmla="*/ 97 w 146"/>
                    <a:gd name="T23" fmla="*/ 8 h 146"/>
                    <a:gd name="T24" fmla="*/ 106 w 146"/>
                    <a:gd name="T25" fmla="*/ 12 h 146"/>
                    <a:gd name="T26" fmla="*/ 117 w 146"/>
                    <a:gd name="T27" fmla="*/ 19 h 146"/>
                    <a:gd name="T28" fmla="*/ 125 w 146"/>
                    <a:gd name="T29" fmla="*/ 27 h 146"/>
                    <a:gd name="T30" fmla="*/ 133 w 146"/>
                    <a:gd name="T31" fmla="*/ 36 h 146"/>
                    <a:gd name="T32" fmla="*/ 136 w 146"/>
                    <a:gd name="T33" fmla="*/ 48 h 146"/>
                    <a:gd name="T34" fmla="*/ 140 w 146"/>
                    <a:gd name="T35" fmla="*/ 59 h 146"/>
                    <a:gd name="T36" fmla="*/ 142 w 146"/>
                    <a:gd name="T37" fmla="*/ 72 h 146"/>
                    <a:gd name="T38" fmla="*/ 140 w 146"/>
                    <a:gd name="T39" fmla="*/ 86 h 146"/>
                    <a:gd name="T40" fmla="*/ 136 w 146"/>
                    <a:gd name="T41" fmla="*/ 99 h 146"/>
                    <a:gd name="T42" fmla="*/ 129 w 146"/>
                    <a:gd name="T43" fmla="*/ 110 h 146"/>
                    <a:gd name="T44" fmla="*/ 121 w 146"/>
                    <a:gd name="T45" fmla="*/ 122 h 146"/>
                    <a:gd name="T46" fmla="*/ 112 w 146"/>
                    <a:gd name="T47" fmla="*/ 129 h 146"/>
                    <a:gd name="T48" fmla="*/ 98 w 146"/>
                    <a:gd name="T49" fmla="*/ 135 h 146"/>
                    <a:gd name="T50" fmla="*/ 87 w 146"/>
                    <a:gd name="T51" fmla="*/ 139 h 146"/>
                    <a:gd name="T52" fmla="*/ 72 w 146"/>
                    <a:gd name="T53" fmla="*/ 141 h 146"/>
                    <a:gd name="T54" fmla="*/ 59 w 146"/>
                    <a:gd name="T55" fmla="*/ 139 h 146"/>
                    <a:gd name="T56" fmla="*/ 45 w 146"/>
                    <a:gd name="T57" fmla="*/ 135 h 146"/>
                    <a:gd name="T58" fmla="*/ 34 w 146"/>
                    <a:gd name="T59" fmla="*/ 129 h 146"/>
                    <a:gd name="T60" fmla="*/ 24 w 146"/>
                    <a:gd name="T61" fmla="*/ 122 h 146"/>
                    <a:gd name="T62" fmla="*/ 15 w 146"/>
                    <a:gd name="T63" fmla="*/ 110 h 146"/>
                    <a:gd name="T64" fmla="*/ 9 w 146"/>
                    <a:gd name="T65" fmla="*/ 99 h 146"/>
                    <a:gd name="T66" fmla="*/ 5 w 146"/>
                    <a:gd name="T67" fmla="*/ 86 h 146"/>
                    <a:gd name="T68" fmla="*/ 4 w 146"/>
                    <a:gd name="T69" fmla="*/ 72 h 146"/>
                    <a:gd name="T70" fmla="*/ 5 w 146"/>
                    <a:gd name="T71" fmla="*/ 61 h 146"/>
                    <a:gd name="T72" fmla="*/ 7 w 146"/>
                    <a:gd name="T73" fmla="*/ 50 h 146"/>
                    <a:gd name="T74" fmla="*/ 11 w 146"/>
                    <a:gd name="T75" fmla="*/ 38 h 146"/>
                    <a:gd name="T76" fmla="*/ 19 w 146"/>
                    <a:gd name="T77" fmla="*/ 31 h 146"/>
                    <a:gd name="T78" fmla="*/ 15 w 146"/>
                    <a:gd name="T79" fmla="*/ 31 h 146"/>
                    <a:gd name="T80" fmla="*/ 11 w 146"/>
                    <a:gd name="T81" fmla="*/ 31 h 146"/>
                    <a:gd name="T82" fmla="*/ 5 w 146"/>
                    <a:gd name="T83" fmla="*/ 40 h 146"/>
                    <a:gd name="T84" fmla="*/ 2 w 146"/>
                    <a:gd name="T85" fmla="*/ 50 h 146"/>
                    <a:gd name="T86" fmla="*/ 0 w 146"/>
                    <a:gd name="T87" fmla="*/ 61 h 146"/>
                    <a:gd name="T88" fmla="*/ 0 w 146"/>
                    <a:gd name="T89" fmla="*/ 72 h 146"/>
                    <a:gd name="T90" fmla="*/ 0 w 146"/>
                    <a:gd name="T91" fmla="*/ 88 h 146"/>
                    <a:gd name="T92" fmla="*/ 5 w 146"/>
                    <a:gd name="T93" fmla="*/ 101 h 146"/>
                    <a:gd name="T94" fmla="*/ 11 w 146"/>
                    <a:gd name="T95" fmla="*/ 114 h 146"/>
                    <a:gd name="T96" fmla="*/ 21 w 146"/>
                    <a:gd name="T97" fmla="*/ 124 h 146"/>
                    <a:gd name="T98" fmla="*/ 32 w 146"/>
                    <a:gd name="T99" fmla="*/ 133 h 146"/>
                    <a:gd name="T100" fmla="*/ 43 w 146"/>
                    <a:gd name="T101" fmla="*/ 141 h 146"/>
                    <a:gd name="T102" fmla="*/ 59 w 146"/>
                    <a:gd name="T103" fmla="*/ 144 h 146"/>
                    <a:gd name="T104" fmla="*/ 72 w 146"/>
                    <a:gd name="T105" fmla="*/ 146 h 146"/>
                    <a:gd name="T106" fmla="*/ 87 w 146"/>
                    <a:gd name="T107" fmla="*/ 144 h 146"/>
                    <a:gd name="T108" fmla="*/ 100 w 146"/>
                    <a:gd name="T109" fmla="*/ 141 h 146"/>
                    <a:gd name="T110" fmla="*/ 114 w 146"/>
                    <a:gd name="T111" fmla="*/ 133 h 146"/>
                    <a:gd name="T112" fmla="*/ 125 w 146"/>
                    <a:gd name="T113" fmla="*/ 124 h 146"/>
                    <a:gd name="T114" fmla="*/ 133 w 146"/>
                    <a:gd name="T115" fmla="*/ 114 h 146"/>
                    <a:gd name="T116" fmla="*/ 140 w 146"/>
                    <a:gd name="T117" fmla="*/ 101 h 146"/>
                    <a:gd name="T118" fmla="*/ 144 w 146"/>
                    <a:gd name="T119" fmla="*/ 88 h 146"/>
                    <a:gd name="T120" fmla="*/ 146 w 146"/>
                    <a:gd name="T121" fmla="*/ 72 h 1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6"/>
                    <a:gd name="T184" fmla="*/ 0 h 146"/>
                    <a:gd name="T185" fmla="*/ 146 w 146"/>
                    <a:gd name="T186" fmla="*/ 146 h 1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6" h="146">
                      <a:moveTo>
                        <a:pt x="146" y="72"/>
                      </a:moveTo>
                      <a:lnTo>
                        <a:pt x="146" y="59"/>
                      </a:lnTo>
                      <a:lnTo>
                        <a:pt x="142" y="48"/>
                      </a:lnTo>
                      <a:lnTo>
                        <a:pt x="136" y="36"/>
                      </a:lnTo>
                      <a:lnTo>
                        <a:pt x="131" y="27"/>
                      </a:lnTo>
                      <a:lnTo>
                        <a:pt x="121" y="17"/>
                      </a:lnTo>
                      <a:lnTo>
                        <a:pt x="112" y="10"/>
                      </a:lnTo>
                      <a:lnTo>
                        <a:pt x="102" y="4"/>
                      </a:lnTo>
                      <a:lnTo>
                        <a:pt x="91" y="0"/>
                      </a:lnTo>
                      <a:lnTo>
                        <a:pt x="87" y="2"/>
                      </a:lnTo>
                      <a:lnTo>
                        <a:pt x="83" y="4"/>
                      </a:lnTo>
                      <a:lnTo>
                        <a:pt x="97" y="8"/>
                      </a:lnTo>
                      <a:lnTo>
                        <a:pt x="106" y="12"/>
                      </a:lnTo>
                      <a:lnTo>
                        <a:pt x="117" y="19"/>
                      </a:lnTo>
                      <a:lnTo>
                        <a:pt x="125" y="27"/>
                      </a:lnTo>
                      <a:lnTo>
                        <a:pt x="133" y="36"/>
                      </a:lnTo>
                      <a:lnTo>
                        <a:pt x="136" y="48"/>
                      </a:lnTo>
                      <a:lnTo>
                        <a:pt x="140" y="59"/>
                      </a:lnTo>
                      <a:lnTo>
                        <a:pt x="142" y="72"/>
                      </a:lnTo>
                      <a:lnTo>
                        <a:pt x="140" y="86"/>
                      </a:lnTo>
                      <a:lnTo>
                        <a:pt x="136" y="99"/>
                      </a:lnTo>
                      <a:lnTo>
                        <a:pt x="129" y="110"/>
                      </a:lnTo>
                      <a:lnTo>
                        <a:pt x="121" y="122"/>
                      </a:lnTo>
                      <a:lnTo>
                        <a:pt x="112" y="129"/>
                      </a:lnTo>
                      <a:lnTo>
                        <a:pt x="98" y="135"/>
                      </a:lnTo>
                      <a:lnTo>
                        <a:pt x="87" y="139"/>
                      </a:lnTo>
                      <a:lnTo>
                        <a:pt x="72" y="141"/>
                      </a:lnTo>
                      <a:lnTo>
                        <a:pt x="59" y="139"/>
                      </a:lnTo>
                      <a:lnTo>
                        <a:pt x="45" y="135"/>
                      </a:lnTo>
                      <a:lnTo>
                        <a:pt x="34" y="129"/>
                      </a:lnTo>
                      <a:lnTo>
                        <a:pt x="24" y="122"/>
                      </a:lnTo>
                      <a:lnTo>
                        <a:pt x="15" y="110"/>
                      </a:lnTo>
                      <a:lnTo>
                        <a:pt x="9" y="99"/>
                      </a:lnTo>
                      <a:lnTo>
                        <a:pt x="5" y="86"/>
                      </a:lnTo>
                      <a:lnTo>
                        <a:pt x="4" y="72"/>
                      </a:lnTo>
                      <a:lnTo>
                        <a:pt x="5" y="61"/>
                      </a:lnTo>
                      <a:lnTo>
                        <a:pt x="7" y="50"/>
                      </a:lnTo>
                      <a:lnTo>
                        <a:pt x="11" y="38"/>
                      </a:lnTo>
                      <a:lnTo>
                        <a:pt x="19" y="31"/>
                      </a:lnTo>
                      <a:lnTo>
                        <a:pt x="15" y="31"/>
                      </a:lnTo>
                      <a:lnTo>
                        <a:pt x="11" y="31"/>
                      </a:lnTo>
                      <a:lnTo>
                        <a:pt x="5" y="40"/>
                      </a:lnTo>
                      <a:lnTo>
                        <a:pt x="2" y="50"/>
                      </a:lnTo>
                      <a:lnTo>
                        <a:pt x="0" y="61"/>
                      </a:lnTo>
                      <a:lnTo>
                        <a:pt x="0" y="72"/>
                      </a:lnTo>
                      <a:lnTo>
                        <a:pt x="0" y="88"/>
                      </a:lnTo>
                      <a:lnTo>
                        <a:pt x="5" y="101"/>
                      </a:lnTo>
                      <a:lnTo>
                        <a:pt x="11" y="114"/>
                      </a:lnTo>
                      <a:lnTo>
                        <a:pt x="21" y="124"/>
                      </a:lnTo>
                      <a:lnTo>
                        <a:pt x="32" y="133"/>
                      </a:lnTo>
                      <a:lnTo>
                        <a:pt x="43" y="141"/>
                      </a:lnTo>
                      <a:lnTo>
                        <a:pt x="59" y="144"/>
                      </a:lnTo>
                      <a:lnTo>
                        <a:pt x="72" y="146"/>
                      </a:lnTo>
                      <a:lnTo>
                        <a:pt x="87" y="144"/>
                      </a:lnTo>
                      <a:lnTo>
                        <a:pt x="100" y="141"/>
                      </a:lnTo>
                      <a:lnTo>
                        <a:pt x="114" y="133"/>
                      </a:lnTo>
                      <a:lnTo>
                        <a:pt x="125" y="124"/>
                      </a:lnTo>
                      <a:lnTo>
                        <a:pt x="133" y="114"/>
                      </a:lnTo>
                      <a:lnTo>
                        <a:pt x="140" y="101"/>
                      </a:lnTo>
                      <a:lnTo>
                        <a:pt x="144" y="88"/>
                      </a:lnTo>
                      <a:lnTo>
                        <a:pt x="146" y="72"/>
                      </a:lnTo>
                      <a:close/>
                    </a:path>
                  </a:pathLst>
                </a:custGeom>
                <a:solidFill>
                  <a:srgbClr val="EFEFF6"/>
                </a:solidFill>
                <a:ln w="9525">
                  <a:noFill/>
                  <a:round/>
                  <a:headEnd/>
                  <a:tailEnd/>
                </a:ln>
              </p:spPr>
              <p:txBody>
                <a:bodyPr/>
                <a:lstStyle/>
                <a:p>
                  <a:endParaRPr lang="en-US"/>
                </a:p>
              </p:txBody>
            </p:sp>
            <p:sp>
              <p:nvSpPr>
                <p:cNvPr id="22149" name="Freeform 728"/>
                <p:cNvSpPr>
                  <a:spLocks/>
                </p:cNvSpPr>
                <p:nvPr/>
              </p:nvSpPr>
              <p:spPr bwMode="auto">
                <a:xfrm>
                  <a:off x="1768" y="2202"/>
                  <a:ext cx="142" cy="141"/>
                </a:xfrm>
                <a:custGeom>
                  <a:avLst/>
                  <a:gdLst>
                    <a:gd name="T0" fmla="*/ 142 w 142"/>
                    <a:gd name="T1" fmla="*/ 70 h 141"/>
                    <a:gd name="T2" fmla="*/ 140 w 142"/>
                    <a:gd name="T3" fmla="*/ 57 h 141"/>
                    <a:gd name="T4" fmla="*/ 138 w 142"/>
                    <a:gd name="T5" fmla="*/ 46 h 141"/>
                    <a:gd name="T6" fmla="*/ 132 w 142"/>
                    <a:gd name="T7" fmla="*/ 34 h 141"/>
                    <a:gd name="T8" fmla="*/ 125 w 142"/>
                    <a:gd name="T9" fmla="*/ 25 h 141"/>
                    <a:gd name="T10" fmla="*/ 117 w 142"/>
                    <a:gd name="T11" fmla="*/ 17 h 141"/>
                    <a:gd name="T12" fmla="*/ 108 w 142"/>
                    <a:gd name="T13" fmla="*/ 10 h 141"/>
                    <a:gd name="T14" fmla="*/ 96 w 142"/>
                    <a:gd name="T15" fmla="*/ 4 h 141"/>
                    <a:gd name="T16" fmla="*/ 85 w 142"/>
                    <a:gd name="T17" fmla="*/ 0 h 141"/>
                    <a:gd name="T18" fmla="*/ 81 w 142"/>
                    <a:gd name="T19" fmla="*/ 2 h 141"/>
                    <a:gd name="T20" fmla="*/ 79 w 142"/>
                    <a:gd name="T21" fmla="*/ 4 h 141"/>
                    <a:gd name="T22" fmla="*/ 91 w 142"/>
                    <a:gd name="T23" fmla="*/ 6 h 141"/>
                    <a:gd name="T24" fmla="*/ 102 w 142"/>
                    <a:gd name="T25" fmla="*/ 12 h 141"/>
                    <a:gd name="T26" fmla="*/ 112 w 142"/>
                    <a:gd name="T27" fmla="*/ 17 h 141"/>
                    <a:gd name="T28" fmla="*/ 121 w 142"/>
                    <a:gd name="T29" fmla="*/ 27 h 141"/>
                    <a:gd name="T30" fmla="*/ 127 w 142"/>
                    <a:gd name="T31" fmla="*/ 36 h 141"/>
                    <a:gd name="T32" fmla="*/ 132 w 142"/>
                    <a:gd name="T33" fmla="*/ 46 h 141"/>
                    <a:gd name="T34" fmla="*/ 136 w 142"/>
                    <a:gd name="T35" fmla="*/ 57 h 141"/>
                    <a:gd name="T36" fmla="*/ 136 w 142"/>
                    <a:gd name="T37" fmla="*/ 70 h 141"/>
                    <a:gd name="T38" fmla="*/ 136 w 142"/>
                    <a:gd name="T39" fmla="*/ 84 h 141"/>
                    <a:gd name="T40" fmla="*/ 132 w 142"/>
                    <a:gd name="T41" fmla="*/ 97 h 141"/>
                    <a:gd name="T42" fmla="*/ 125 w 142"/>
                    <a:gd name="T43" fmla="*/ 106 h 141"/>
                    <a:gd name="T44" fmla="*/ 117 w 142"/>
                    <a:gd name="T45" fmla="*/ 118 h 141"/>
                    <a:gd name="T46" fmla="*/ 108 w 142"/>
                    <a:gd name="T47" fmla="*/ 125 h 141"/>
                    <a:gd name="T48" fmla="*/ 96 w 142"/>
                    <a:gd name="T49" fmla="*/ 131 h 141"/>
                    <a:gd name="T50" fmla="*/ 83 w 142"/>
                    <a:gd name="T51" fmla="*/ 135 h 141"/>
                    <a:gd name="T52" fmla="*/ 70 w 142"/>
                    <a:gd name="T53" fmla="*/ 137 h 141"/>
                    <a:gd name="T54" fmla="*/ 57 w 142"/>
                    <a:gd name="T55" fmla="*/ 135 h 141"/>
                    <a:gd name="T56" fmla="*/ 45 w 142"/>
                    <a:gd name="T57" fmla="*/ 131 h 141"/>
                    <a:gd name="T58" fmla="*/ 34 w 142"/>
                    <a:gd name="T59" fmla="*/ 125 h 141"/>
                    <a:gd name="T60" fmla="*/ 24 w 142"/>
                    <a:gd name="T61" fmla="*/ 118 h 141"/>
                    <a:gd name="T62" fmla="*/ 15 w 142"/>
                    <a:gd name="T63" fmla="*/ 106 h 141"/>
                    <a:gd name="T64" fmla="*/ 9 w 142"/>
                    <a:gd name="T65" fmla="*/ 97 h 141"/>
                    <a:gd name="T66" fmla="*/ 5 w 142"/>
                    <a:gd name="T67" fmla="*/ 84 h 141"/>
                    <a:gd name="T68" fmla="*/ 3 w 142"/>
                    <a:gd name="T69" fmla="*/ 70 h 141"/>
                    <a:gd name="T70" fmla="*/ 5 w 142"/>
                    <a:gd name="T71" fmla="*/ 57 h 141"/>
                    <a:gd name="T72" fmla="*/ 7 w 142"/>
                    <a:gd name="T73" fmla="*/ 46 h 141"/>
                    <a:gd name="T74" fmla="*/ 13 w 142"/>
                    <a:gd name="T75" fmla="*/ 36 h 141"/>
                    <a:gd name="T76" fmla="*/ 21 w 142"/>
                    <a:gd name="T77" fmla="*/ 27 h 141"/>
                    <a:gd name="T78" fmla="*/ 17 w 142"/>
                    <a:gd name="T79" fmla="*/ 29 h 141"/>
                    <a:gd name="T80" fmla="*/ 13 w 142"/>
                    <a:gd name="T81" fmla="*/ 29 h 141"/>
                    <a:gd name="T82" fmla="*/ 7 w 142"/>
                    <a:gd name="T83" fmla="*/ 38 h 141"/>
                    <a:gd name="T84" fmla="*/ 3 w 142"/>
                    <a:gd name="T85" fmla="*/ 48 h 141"/>
                    <a:gd name="T86" fmla="*/ 0 w 142"/>
                    <a:gd name="T87" fmla="*/ 59 h 141"/>
                    <a:gd name="T88" fmla="*/ 0 w 142"/>
                    <a:gd name="T89" fmla="*/ 70 h 141"/>
                    <a:gd name="T90" fmla="*/ 2 w 142"/>
                    <a:gd name="T91" fmla="*/ 84 h 141"/>
                    <a:gd name="T92" fmla="*/ 5 w 142"/>
                    <a:gd name="T93" fmla="*/ 97 h 141"/>
                    <a:gd name="T94" fmla="*/ 11 w 142"/>
                    <a:gd name="T95" fmla="*/ 110 h 141"/>
                    <a:gd name="T96" fmla="*/ 21 w 142"/>
                    <a:gd name="T97" fmla="*/ 120 h 141"/>
                    <a:gd name="T98" fmla="*/ 30 w 142"/>
                    <a:gd name="T99" fmla="*/ 129 h 141"/>
                    <a:gd name="T100" fmla="*/ 43 w 142"/>
                    <a:gd name="T101" fmla="*/ 135 h 141"/>
                    <a:gd name="T102" fmla="*/ 57 w 142"/>
                    <a:gd name="T103" fmla="*/ 141 h 141"/>
                    <a:gd name="T104" fmla="*/ 70 w 142"/>
                    <a:gd name="T105" fmla="*/ 141 h 141"/>
                    <a:gd name="T106" fmla="*/ 85 w 142"/>
                    <a:gd name="T107" fmla="*/ 141 h 141"/>
                    <a:gd name="T108" fmla="*/ 98 w 142"/>
                    <a:gd name="T109" fmla="*/ 135 h 141"/>
                    <a:gd name="T110" fmla="*/ 110 w 142"/>
                    <a:gd name="T111" fmla="*/ 129 h 141"/>
                    <a:gd name="T112" fmla="*/ 121 w 142"/>
                    <a:gd name="T113" fmla="*/ 120 h 141"/>
                    <a:gd name="T114" fmla="*/ 129 w 142"/>
                    <a:gd name="T115" fmla="*/ 110 h 141"/>
                    <a:gd name="T116" fmla="*/ 136 w 142"/>
                    <a:gd name="T117" fmla="*/ 97 h 141"/>
                    <a:gd name="T118" fmla="*/ 140 w 142"/>
                    <a:gd name="T119" fmla="*/ 84 h 141"/>
                    <a:gd name="T120" fmla="*/ 142 w 142"/>
                    <a:gd name="T121" fmla="*/ 70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42"/>
                    <a:gd name="T184" fmla="*/ 0 h 141"/>
                    <a:gd name="T185" fmla="*/ 142 w 142"/>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42" h="141">
                      <a:moveTo>
                        <a:pt x="142" y="70"/>
                      </a:moveTo>
                      <a:lnTo>
                        <a:pt x="140" y="57"/>
                      </a:lnTo>
                      <a:lnTo>
                        <a:pt x="138" y="46"/>
                      </a:lnTo>
                      <a:lnTo>
                        <a:pt x="132" y="34"/>
                      </a:lnTo>
                      <a:lnTo>
                        <a:pt x="125" y="25"/>
                      </a:lnTo>
                      <a:lnTo>
                        <a:pt x="117" y="17"/>
                      </a:lnTo>
                      <a:lnTo>
                        <a:pt x="108" y="10"/>
                      </a:lnTo>
                      <a:lnTo>
                        <a:pt x="96" y="4"/>
                      </a:lnTo>
                      <a:lnTo>
                        <a:pt x="85" y="0"/>
                      </a:lnTo>
                      <a:lnTo>
                        <a:pt x="81" y="2"/>
                      </a:lnTo>
                      <a:lnTo>
                        <a:pt x="79" y="4"/>
                      </a:lnTo>
                      <a:lnTo>
                        <a:pt x="91" y="6"/>
                      </a:lnTo>
                      <a:lnTo>
                        <a:pt x="102" y="12"/>
                      </a:lnTo>
                      <a:lnTo>
                        <a:pt x="112" y="17"/>
                      </a:lnTo>
                      <a:lnTo>
                        <a:pt x="121" y="27"/>
                      </a:lnTo>
                      <a:lnTo>
                        <a:pt x="127" y="36"/>
                      </a:lnTo>
                      <a:lnTo>
                        <a:pt x="132" y="46"/>
                      </a:lnTo>
                      <a:lnTo>
                        <a:pt x="136" y="57"/>
                      </a:lnTo>
                      <a:lnTo>
                        <a:pt x="136" y="70"/>
                      </a:lnTo>
                      <a:lnTo>
                        <a:pt x="136" y="84"/>
                      </a:lnTo>
                      <a:lnTo>
                        <a:pt x="132" y="97"/>
                      </a:lnTo>
                      <a:lnTo>
                        <a:pt x="125" y="106"/>
                      </a:lnTo>
                      <a:lnTo>
                        <a:pt x="117" y="118"/>
                      </a:lnTo>
                      <a:lnTo>
                        <a:pt x="108" y="125"/>
                      </a:lnTo>
                      <a:lnTo>
                        <a:pt x="96" y="131"/>
                      </a:lnTo>
                      <a:lnTo>
                        <a:pt x="83" y="135"/>
                      </a:lnTo>
                      <a:lnTo>
                        <a:pt x="70" y="137"/>
                      </a:lnTo>
                      <a:lnTo>
                        <a:pt x="57" y="135"/>
                      </a:lnTo>
                      <a:lnTo>
                        <a:pt x="45" y="131"/>
                      </a:lnTo>
                      <a:lnTo>
                        <a:pt x="34" y="125"/>
                      </a:lnTo>
                      <a:lnTo>
                        <a:pt x="24" y="118"/>
                      </a:lnTo>
                      <a:lnTo>
                        <a:pt x="15" y="106"/>
                      </a:lnTo>
                      <a:lnTo>
                        <a:pt x="9" y="97"/>
                      </a:lnTo>
                      <a:lnTo>
                        <a:pt x="5" y="84"/>
                      </a:lnTo>
                      <a:lnTo>
                        <a:pt x="3" y="70"/>
                      </a:lnTo>
                      <a:lnTo>
                        <a:pt x="5" y="57"/>
                      </a:lnTo>
                      <a:lnTo>
                        <a:pt x="7" y="46"/>
                      </a:lnTo>
                      <a:lnTo>
                        <a:pt x="13" y="36"/>
                      </a:lnTo>
                      <a:lnTo>
                        <a:pt x="21" y="27"/>
                      </a:lnTo>
                      <a:lnTo>
                        <a:pt x="17" y="29"/>
                      </a:lnTo>
                      <a:lnTo>
                        <a:pt x="13" y="29"/>
                      </a:lnTo>
                      <a:lnTo>
                        <a:pt x="7" y="38"/>
                      </a:lnTo>
                      <a:lnTo>
                        <a:pt x="3" y="48"/>
                      </a:lnTo>
                      <a:lnTo>
                        <a:pt x="0" y="59"/>
                      </a:lnTo>
                      <a:lnTo>
                        <a:pt x="0" y="70"/>
                      </a:lnTo>
                      <a:lnTo>
                        <a:pt x="2" y="84"/>
                      </a:lnTo>
                      <a:lnTo>
                        <a:pt x="5" y="97"/>
                      </a:lnTo>
                      <a:lnTo>
                        <a:pt x="11" y="110"/>
                      </a:lnTo>
                      <a:lnTo>
                        <a:pt x="21" y="120"/>
                      </a:lnTo>
                      <a:lnTo>
                        <a:pt x="30" y="129"/>
                      </a:lnTo>
                      <a:lnTo>
                        <a:pt x="43" y="135"/>
                      </a:lnTo>
                      <a:lnTo>
                        <a:pt x="57" y="141"/>
                      </a:lnTo>
                      <a:lnTo>
                        <a:pt x="70" y="141"/>
                      </a:lnTo>
                      <a:lnTo>
                        <a:pt x="85" y="141"/>
                      </a:lnTo>
                      <a:lnTo>
                        <a:pt x="98" y="135"/>
                      </a:lnTo>
                      <a:lnTo>
                        <a:pt x="110" y="129"/>
                      </a:lnTo>
                      <a:lnTo>
                        <a:pt x="121" y="120"/>
                      </a:lnTo>
                      <a:lnTo>
                        <a:pt x="129" y="110"/>
                      </a:lnTo>
                      <a:lnTo>
                        <a:pt x="136" y="97"/>
                      </a:lnTo>
                      <a:lnTo>
                        <a:pt x="140" y="84"/>
                      </a:lnTo>
                      <a:lnTo>
                        <a:pt x="142" y="70"/>
                      </a:lnTo>
                      <a:close/>
                    </a:path>
                  </a:pathLst>
                </a:custGeom>
                <a:solidFill>
                  <a:srgbClr val="EFEFF6"/>
                </a:solidFill>
                <a:ln w="9525">
                  <a:noFill/>
                  <a:round/>
                  <a:headEnd/>
                  <a:tailEnd/>
                </a:ln>
              </p:spPr>
              <p:txBody>
                <a:bodyPr/>
                <a:lstStyle/>
                <a:p>
                  <a:endParaRPr lang="en-US"/>
                </a:p>
              </p:txBody>
            </p:sp>
            <p:sp>
              <p:nvSpPr>
                <p:cNvPr id="22150" name="Freeform 729"/>
                <p:cNvSpPr>
                  <a:spLocks/>
                </p:cNvSpPr>
                <p:nvPr/>
              </p:nvSpPr>
              <p:spPr bwMode="auto">
                <a:xfrm>
                  <a:off x="1770" y="2204"/>
                  <a:ext cx="138" cy="137"/>
                </a:xfrm>
                <a:custGeom>
                  <a:avLst/>
                  <a:gdLst>
                    <a:gd name="T0" fmla="*/ 138 w 138"/>
                    <a:gd name="T1" fmla="*/ 68 h 137"/>
                    <a:gd name="T2" fmla="*/ 136 w 138"/>
                    <a:gd name="T3" fmla="*/ 55 h 137"/>
                    <a:gd name="T4" fmla="*/ 132 w 138"/>
                    <a:gd name="T5" fmla="*/ 44 h 137"/>
                    <a:gd name="T6" fmla="*/ 129 w 138"/>
                    <a:gd name="T7" fmla="*/ 32 h 137"/>
                    <a:gd name="T8" fmla="*/ 121 w 138"/>
                    <a:gd name="T9" fmla="*/ 23 h 137"/>
                    <a:gd name="T10" fmla="*/ 113 w 138"/>
                    <a:gd name="T11" fmla="*/ 15 h 137"/>
                    <a:gd name="T12" fmla="*/ 102 w 138"/>
                    <a:gd name="T13" fmla="*/ 8 h 137"/>
                    <a:gd name="T14" fmla="*/ 93 w 138"/>
                    <a:gd name="T15" fmla="*/ 4 h 137"/>
                    <a:gd name="T16" fmla="*/ 79 w 138"/>
                    <a:gd name="T17" fmla="*/ 0 h 137"/>
                    <a:gd name="T18" fmla="*/ 77 w 138"/>
                    <a:gd name="T19" fmla="*/ 2 h 137"/>
                    <a:gd name="T20" fmla="*/ 74 w 138"/>
                    <a:gd name="T21" fmla="*/ 4 h 137"/>
                    <a:gd name="T22" fmla="*/ 85 w 138"/>
                    <a:gd name="T23" fmla="*/ 6 h 137"/>
                    <a:gd name="T24" fmla="*/ 96 w 138"/>
                    <a:gd name="T25" fmla="*/ 10 h 137"/>
                    <a:gd name="T26" fmla="*/ 106 w 138"/>
                    <a:gd name="T27" fmla="*/ 17 h 137"/>
                    <a:gd name="T28" fmla="*/ 115 w 138"/>
                    <a:gd name="T29" fmla="*/ 25 h 137"/>
                    <a:gd name="T30" fmla="*/ 123 w 138"/>
                    <a:gd name="T31" fmla="*/ 34 h 137"/>
                    <a:gd name="T32" fmla="*/ 129 w 138"/>
                    <a:gd name="T33" fmla="*/ 44 h 137"/>
                    <a:gd name="T34" fmla="*/ 132 w 138"/>
                    <a:gd name="T35" fmla="*/ 55 h 137"/>
                    <a:gd name="T36" fmla="*/ 132 w 138"/>
                    <a:gd name="T37" fmla="*/ 68 h 137"/>
                    <a:gd name="T38" fmla="*/ 132 w 138"/>
                    <a:gd name="T39" fmla="*/ 82 h 137"/>
                    <a:gd name="T40" fmla="*/ 129 w 138"/>
                    <a:gd name="T41" fmla="*/ 93 h 137"/>
                    <a:gd name="T42" fmla="*/ 121 w 138"/>
                    <a:gd name="T43" fmla="*/ 104 h 137"/>
                    <a:gd name="T44" fmla="*/ 113 w 138"/>
                    <a:gd name="T45" fmla="*/ 114 h 137"/>
                    <a:gd name="T46" fmla="*/ 104 w 138"/>
                    <a:gd name="T47" fmla="*/ 121 h 137"/>
                    <a:gd name="T48" fmla="*/ 94 w 138"/>
                    <a:gd name="T49" fmla="*/ 127 h 137"/>
                    <a:gd name="T50" fmla="*/ 81 w 138"/>
                    <a:gd name="T51" fmla="*/ 131 h 137"/>
                    <a:gd name="T52" fmla="*/ 68 w 138"/>
                    <a:gd name="T53" fmla="*/ 133 h 137"/>
                    <a:gd name="T54" fmla="*/ 57 w 138"/>
                    <a:gd name="T55" fmla="*/ 131 h 137"/>
                    <a:gd name="T56" fmla="*/ 43 w 138"/>
                    <a:gd name="T57" fmla="*/ 127 h 137"/>
                    <a:gd name="T58" fmla="*/ 32 w 138"/>
                    <a:gd name="T59" fmla="*/ 121 h 137"/>
                    <a:gd name="T60" fmla="*/ 22 w 138"/>
                    <a:gd name="T61" fmla="*/ 114 h 137"/>
                    <a:gd name="T62" fmla="*/ 15 w 138"/>
                    <a:gd name="T63" fmla="*/ 104 h 137"/>
                    <a:gd name="T64" fmla="*/ 9 w 138"/>
                    <a:gd name="T65" fmla="*/ 93 h 137"/>
                    <a:gd name="T66" fmla="*/ 5 w 138"/>
                    <a:gd name="T67" fmla="*/ 82 h 137"/>
                    <a:gd name="T68" fmla="*/ 3 w 138"/>
                    <a:gd name="T69" fmla="*/ 68 h 137"/>
                    <a:gd name="T70" fmla="*/ 5 w 138"/>
                    <a:gd name="T71" fmla="*/ 55 h 137"/>
                    <a:gd name="T72" fmla="*/ 9 w 138"/>
                    <a:gd name="T73" fmla="*/ 44 h 137"/>
                    <a:gd name="T74" fmla="*/ 15 w 138"/>
                    <a:gd name="T75" fmla="*/ 32 h 137"/>
                    <a:gd name="T76" fmla="*/ 22 w 138"/>
                    <a:gd name="T77" fmla="*/ 23 h 137"/>
                    <a:gd name="T78" fmla="*/ 19 w 138"/>
                    <a:gd name="T79" fmla="*/ 25 h 137"/>
                    <a:gd name="T80" fmla="*/ 15 w 138"/>
                    <a:gd name="T81" fmla="*/ 27 h 137"/>
                    <a:gd name="T82" fmla="*/ 7 w 138"/>
                    <a:gd name="T83" fmla="*/ 34 h 137"/>
                    <a:gd name="T84" fmla="*/ 3 w 138"/>
                    <a:gd name="T85" fmla="*/ 46 h 137"/>
                    <a:gd name="T86" fmla="*/ 1 w 138"/>
                    <a:gd name="T87" fmla="*/ 57 h 137"/>
                    <a:gd name="T88" fmla="*/ 0 w 138"/>
                    <a:gd name="T89" fmla="*/ 68 h 137"/>
                    <a:gd name="T90" fmla="*/ 1 w 138"/>
                    <a:gd name="T91" fmla="*/ 82 h 137"/>
                    <a:gd name="T92" fmla="*/ 5 w 138"/>
                    <a:gd name="T93" fmla="*/ 95 h 137"/>
                    <a:gd name="T94" fmla="*/ 11 w 138"/>
                    <a:gd name="T95" fmla="*/ 106 h 137"/>
                    <a:gd name="T96" fmla="*/ 20 w 138"/>
                    <a:gd name="T97" fmla="*/ 118 h 137"/>
                    <a:gd name="T98" fmla="*/ 30 w 138"/>
                    <a:gd name="T99" fmla="*/ 125 h 137"/>
                    <a:gd name="T100" fmla="*/ 41 w 138"/>
                    <a:gd name="T101" fmla="*/ 131 h 137"/>
                    <a:gd name="T102" fmla="*/ 55 w 138"/>
                    <a:gd name="T103" fmla="*/ 135 h 137"/>
                    <a:gd name="T104" fmla="*/ 68 w 138"/>
                    <a:gd name="T105" fmla="*/ 137 h 137"/>
                    <a:gd name="T106" fmla="*/ 83 w 138"/>
                    <a:gd name="T107" fmla="*/ 135 h 137"/>
                    <a:gd name="T108" fmla="*/ 94 w 138"/>
                    <a:gd name="T109" fmla="*/ 131 h 137"/>
                    <a:gd name="T110" fmla="*/ 108 w 138"/>
                    <a:gd name="T111" fmla="*/ 125 h 137"/>
                    <a:gd name="T112" fmla="*/ 117 w 138"/>
                    <a:gd name="T113" fmla="*/ 118 h 137"/>
                    <a:gd name="T114" fmla="*/ 125 w 138"/>
                    <a:gd name="T115" fmla="*/ 106 h 137"/>
                    <a:gd name="T116" fmla="*/ 132 w 138"/>
                    <a:gd name="T117" fmla="*/ 95 h 137"/>
                    <a:gd name="T118" fmla="*/ 136 w 138"/>
                    <a:gd name="T119" fmla="*/ 82 h 137"/>
                    <a:gd name="T120" fmla="*/ 138 w 138"/>
                    <a:gd name="T121" fmla="*/ 68 h 1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
                    <a:gd name="T184" fmla="*/ 0 h 137"/>
                    <a:gd name="T185" fmla="*/ 138 w 138"/>
                    <a:gd name="T186" fmla="*/ 137 h 1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 h="137">
                      <a:moveTo>
                        <a:pt x="138" y="68"/>
                      </a:moveTo>
                      <a:lnTo>
                        <a:pt x="136" y="55"/>
                      </a:lnTo>
                      <a:lnTo>
                        <a:pt x="132" y="44"/>
                      </a:lnTo>
                      <a:lnTo>
                        <a:pt x="129" y="32"/>
                      </a:lnTo>
                      <a:lnTo>
                        <a:pt x="121" y="23"/>
                      </a:lnTo>
                      <a:lnTo>
                        <a:pt x="113" y="15"/>
                      </a:lnTo>
                      <a:lnTo>
                        <a:pt x="102" y="8"/>
                      </a:lnTo>
                      <a:lnTo>
                        <a:pt x="93" y="4"/>
                      </a:lnTo>
                      <a:lnTo>
                        <a:pt x="79" y="0"/>
                      </a:lnTo>
                      <a:lnTo>
                        <a:pt x="77" y="2"/>
                      </a:lnTo>
                      <a:lnTo>
                        <a:pt x="74" y="4"/>
                      </a:lnTo>
                      <a:lnTo>
                        <a:pt x="85" y="6"/>
                      </a:lnTo>
                      <a:lnTo>
                        <a:pt x="96" y="10"/>
                      </a:lnTo>
                      <a:lnTo>
                        <a:pt x="106" y="17"/>
                      </a:lnTo>
                      <a:lnTo>
                        <a:pt x="115" y="25"/>
                      </a:lnTo>
                      <a:lnTo>
                        <a:pt x="123" y="34"/>
                      </a:lnTo>
                      <a:lnTo>
                        <a:pt x="129" y="44"/>
                      </a:lnTo>
                      <a:lnTo>
                        <a:pt x="132" y="55"/>
                      </a:lnTo>
                      <a:lnTo>
                        <a:pt x="132" y="68"/>
                      </a:lnTo>
                      <a:lnTo>
                        <a:pt x="132" y="82"/>
                      </a:lnTo>
                      <a:lnTo>
                        <a:pt x="129" y="93"/>
                      </a:lnTo>
                      <a:lnTo>
                        <a:pt x="121" y="104"/>
                      </a:lnTo>
                      <a:lnTo>
                        <a:pt x="113" y="114"/>
                      </a:lnTo>
                      <a:lnTo>
                        <a:pt x="104" y="121"/>
                      </a:lnTo>
                      <a:lnTo>
                        <a:pt x="94" y="127"/>
                      </a:lnTo>
                      <a:lnTo>
                        <a:pt x="81" y="131"/>
                      </a:lnTo>
                      <a:lnTo>
                        <a:pt x="68" y="133"/>
                      </a:lnTo>
                      <a:lnTo>
                        <a:pt x="57" y="131"/>
                      </a:lnTo>
                      <a:lnTo>
                        <a:pt x="43" y="127"/>
                      </a:lnTo>
                      <a:lnTo>
                        <a:pt x="32" y="121"/>
                      </a:lnTo>
                      <a:lnTo>
                        <a:pt x="22" y="114"/>
                      </a:lnTo>
                      <a:lnTo>
                        <a:pt x="15" y="104"/>
                      </a:lnTo>
                      <a:lnTo>
                        <a:pt x="9" y="93"/>
                      </a:lnTo>
                      <a:lnTo>
                        <a:pt x="5" y="82"/>
                      </a:lnTo>
                      <a:lnTo>
                        <a:pt x="3" y="68"/>
                      </a:lnTo>
                      <a:lnTo>
                        <a:pt x="5" y="55"/>
                      </a:lnTo>
                      <a:lnTo>
                        <a:pt x="9" y="44"/>
                      </a:lnTo>
                      <a:lnTo>
                        <a:pt x="15" y="32"/>
                      </a:lnTo>
                      <a:lnTo>
                        <a:pt x="22" y="23"/>
                      </a:lnTo>
                      <a:lnTo>
                        <a:pt x="19" y="25"/>
                      </a:lnTo>
                      <a:lnTo>
                        <a:pt x="15" y="27"/>
                      </a:lnTo>
                      <a:lnTo>
                        <a:pt x="7" y="34"/>
                      </a:lnTo>
                      <a:lnTo>
                        <a:pt x="3" y="46"/>
                      </a:lnTo>
                      <a:lnTo>
                        <a:pt x="1" y="57"/>
                      </a:lnTo>
                      <a:lnTo>
                        <a:pt x="0" y="68"/>
                      </a:lnTo>
                      <a:lnTo>
                        <a:pt x="1" y="82"/>
                      </a:lnTo>
                      <a:lnTo>
                        <a:pt x="5" y="95"/>
                      </a:lnTo>
                      <a:lnTo>
                        <a:pt x="11" y="106"/>
                      </a:lnTo>
                      <a:lnTo>
                        <a:pt x="20" y="118"/>
                      </a:lnTo>
                      <a:lnTo>
                        <a:pt x="30" y="125"/>
                      </a:lnTo>
                      <a:lnTo>
                        <a:pt x="41" y="131"/>
                      </a:lnTo>
                      <a:lnTo>
                        <a:pt x="55" y="135"/>
                      </a:lnTo>
                      <a:lnTo>
                        <a:pt x="68" y="137"/>
                      </a:lnTo>
                      <a:lnTo>
                        <a:pt x="83" y="135"/>
                      </a:lnTo>
                      <a:lnTo>
                        <a:pt x="94" y="131"/>
                      </a:lnTo>
                      <a:lnTo>
                        <a:pt x="108" y="125"/>
                      </a:lnTo>
                      <a:lnTo>
                        <a:pt x="117" y="118"/>
                      </a:lnTo>
                      <a:lnTo>
                        <a:pt x="125" y="106"/>
                      </a:lnTo>
                      <a:lnTo>
                        <a:pt x="132" y="95"/>
                      </a:lnTo>
                      <a:lnTo>
                        <a:pt x="136" y="82"/>
                      </a:lnTo>
                      <a:lnTo>
                        <a:pt x="138" y="68"/>
                      </a:lnTo>
                      <a:close/>
                    </a:path>
                  </a:pathLst>
                </a:custGeom>
                <a:solidFill>
                  <a:srgbClr val="F1F0F7"/>
                </a:solidFill>
                <a:ln w="9525">
                  <a:noFill/>
                  <a:round/>
                  <a:headEnd/>
                  <a:tailEnd/>
                </a:ln>
              </p:spPr>
              <p:txBody>
                <a:bodyPr/>
                <a:lstStyle/>
                <a:p>
                  <a:endParaRPr lang="en-US"/>
                </a:p>
              </p:txBody>
            </p:sp>
            <p:sp>
              <p:nvSpPr>
                <p:cNvPr id="22151" name="Freeform 730"/>
                <p:cNvSpPr>
                  <a:spLocks/>
                </p:cNvSpPr>
                <p:nvPr/>
              </p:nvSpPr>
              <p:spPr bwMode="auto">
                <a:xfrm>
                  <a:off x="1771" y="2206"/>
                  <a:ext cx="133" cy="133"/>
                </a:xfrm>
                <a:custGeom>
                  <a:avLst/>
                  <a:gdLst>
                    <a:gd name="T0" fmla="*/ 133 w 133"/>
                    <a:gd name="T1" fmla="*/ 66 h 133"/>
                    <a:gd name="T2" fmla="*/ 133 w 133"/>
                    <a:gd name="T3" fmla="*/ 53 h 133"/>
                    <a:gd name="T4" fmla="*/ 129 w 133"/>
                    <a:gd name="T5" fmla="*/ 42 h 133"/>
                    <a:gd name="T6" fmla="*/ 124 w 133"/>
                    <a:gd name="T7" fmla="*/ 32 h 133"/>
                    <a:gd name="T8" fmla="*/ 118 w 133"/>
                    <a:gd name="T9" fmla="*/ 23 h 133"/>
                    <a:gd name="T10" fmla="*/ 109 w 133"/>
                    <a:gd name="T11" fmla="*/ 13 h 133"/>
                    <a:gd name="T12" fmla="*/ 99 w 133"/>
                    <a:gd name="T13" fmla="*/ 8 h 133"/>
                    <a:gd name="T14" fmla="*/ 88 w 133"/>
                    <a:gd name="T15" fmla="*/ 2 h 133"/>
                    <a:gd name="T16" fmla="*/ 76 w 133"/>
                    <a:gd name="T17" fmla="*/ 0 h 133"/>
                    <a:gd name="T18" fmla="*/ 73 w 133"/>
                    <a:gd name="T19" fmla="*/ 2 h 133"/>
                    <a:gd name="T20" fmla="*/ 69 w 133"/>
                    <a:gd name="T21" fmla="*/ 4 h 133"/>
                    <a:gd name="T22" fmla="*/ 80 w 133"/>
                    <a:gd name="T23" fmla="*/ 6 h 133"/>
                    <a:gd name="T24" fmla="*/ 92 w 133"/>
                    <a:gd name="T25" fmla="*/ 9 h 133"/>
                    <a:gd name="T26" fmla="*/ 103 w 133"/>
                    <a:gd name="T27" fmla="*/ 15 h 133"/>
                    <a:gd name="T28" fmla="*/ 112 w 133"/>
                    <a:gd name="T29" fmla="*/ 23 h 133"/>
                    <a:gd name="T30" fmla="*/ 120 w 133"/>
                    <a:gd name="T31" fmla="*/ 32 h 133"/>
                    <a:gd name="T32" fmla="*/ 126 w 133"/>
                    <a:gd name="T33" fmla="*/ 42 h 133"/>
                    <a:gd name="T34" fmla="*/ 128 w 133"/>
                    <a:gd name="T35" fmla="*/ 53 h 133"/>
                    <a:gd name="T36" fmla="*/ 129 w 133"/>
                    <a:gd name="T37" fmla="*/ 66 h 133"/>
                    <a:gd name="T38" fmla="*/ 128 w 133"/>
                    <a:gd name="T39" fmla="*/ 78 h 133"/>
                    <a:gd name="T40" fmla="*/ 124 w 133"/>
                    <a:gd name="T41" fmla="*/ 91 h 133"/>
                    <a:gd name="T42" fmla="*/ 118 w 133"/>
                    <a:gd name="T43" fmla="*/ 100 h 133"/>
                    <a:gd name="T44" fmla="*/ 111 w 133"/>
                    <a:gd name="T45" fmla="*/ 110 h 133"/>
                    <a:gd name="T46" fmla="*/ 103 w 133"/>
                    <a:gd name="T47" fmla="*/ 118 h 133"/>
                    <a:gd name="T48" fmla="*/ 92 w 133"/>
                    <a:gd name="T49" fmla="*/ 123 h 133"/>
                    <a:gd name="T50" fmla="*/ 80 w 133"/>
                    <a:gd name="T51" fmla="*/ 127 h 133"/>
                    <a:gd name="T52" fmla="*/ 67 w 133"/>
                    <a:gd name="T53" fmla="*/ 129 h 133"/>
                    <a:gd name="T54" fmla="*/ 56 w 133"/>
                    <a:gd name="T55" fmla="*/ 127 h 133"/>
                    <a:gd name="T56" fmla="*/ 44 w 133"/>
                    <a:gd name="T57" fmla="*/ 123 h 133"/>
                    <a:gd name="T58" fmla="*/ 33 w 133"/>
                    <a:gd name="T59" fmla="*/ 118 h 133"/>
                    <a:gd name="T60" fmla="*/ 23 w 133"/>
                    <a:gd name="T61" fmla="*/ 110 h 133"/>
                    <a:gd name="T62" fmla="*/ 16 w 133"/>
                    <a:gd name="T63" fmla="*/ 100 h 133"/>
                    <a:gd name="T64" fmla="*/ 10 w 133"/>
                    <a:gd name="T65" fmla="*/ 91 h 133"/>
                    <a:gd name="T66" fmla="*/ 6 w 133"/>
                    <a:gd name="T67" fmla="*/ 78 h 133"/>
                    <a:gd name="T68" fmla="*/ 6 w 133"/>
                    <a:gd name="T69" fmla="*/ 66 h 133"/>
                    <a:gd name="T70" fmla="*/ 6 w 133"/>
                    <a:gd name="T71" fmla="*/ 53 h 133"/>
                    <a:gd name="T72" fmla="*/ 12 w 133"/>
                    <a:gd name="T73" fmla="*/ 42 h 133"/>
                    <a:gd name="T74" fmla="*/ 18 w 133"/>
                    <a:gd name="T75" fmla="*/ 30 h 133"/>
                    <a:gd name="T76" fmla="*/ 25 w 133"/>
                    <a:gd name="T77" fmla="*/ 21 h 133"/>
                    <a:gd name="T78" fmla="*/ 21 w 133"/>
                    <a:gd name="T79" fmla="*/ 21 h 133"/>
                    <a:gd name="T80" fmla="*/ 18 w 133"/>
                    <a:gd name="T81" fmla="*/ 23 h 133"/>
                    <a:gd name="T82" fmla="*/ 10 w 133"/>
                    <a:gd name="T83" fmla="*/ 32 h 133"/>
                    <a:gd name="T84" fmla="*/ 4 w 133"/>
                    <a:gd name="T85" fmla="*/ 42 h 133"/>
                    <a:gd name="T86" fmla="*/ 2 w 133"/>
                    <a:gd name="T87" fmla="*/ 53 h 133"/>
                    <a:gd name="T88" fmla="*/ 0 w 133"/>
                    <a:gd name="T89" fmla="*/ 66 h 133"/>
                    <a:gd name="T90" fmla="*/ 2 w 133"/>
                    <a:gd name="T91" fmla="*/ 80 h 133"/>
                    <a:gd name="T92" fmla="*/ 6 w 133"/>
                    <a:gd name="T93" fmla="*/ 93 h 133"/>
                    <a:gd name="T94" fmla="*/ 12 w 133"/>
                    <a:gd name="T95" fmla="*/ 102 h 133"/>
                    <a:gd name="T96" fmla="*/ 21 w 133"/>
                    <a:gd name="T97" fmla="*/ 114 h 133"/>
                    <a:gd name="T98" fmla="*/ 31 w 133"/>
                    <a:gd name="T99" fmla="*/ 121 h 133"/>
                    <a:gd name="T100" fmla="*/ 42 w 133"/>
                    <a:gd name="T101" fmla="*/ 127 h 133"/>
                    <a:gd name="T102" fmla="*/ 54 w 133"/>
                    <a:gd name="T103" fmla="*/ 131 h 133"/>
                    <a:gd name="T104" fmla="*/ 67 w 133"/>
                    <a:gd name="T105" fmla="*/ 133 h 133"/>
                    <a:gd name="T106" fmla="*/ 80 w 133"/>
                    <a:gd name="T107" fmla="*/ 131 h 133"/>
                    <a:gd name="T108" fmla="*/ 93 w 133"/>
                    <a:gd name="T109" fmla="*/ 127 h 133"/>
                    <a:gd name="T110" fmla="*/ 105 w 133"/>
                    <a:gd name="T111" fmla="*/ 121 h 133"/>
                    <a:gd name="T112" fmla="*/ 114 w 133"/>
                    <a:gd name="T113" fmla="*/ 114 h 133"/>
                    <a:gd name="T114" fmla="*/ 122 w 133"/>
                    <a:gd name="T115" fmla="*/ 102 h 133"/>
                    <a:gd name="T116" fmla="*/ 129 w 133"/>
                    <a:gd name="T117" fmla="*/ 93 h 133"/>
                    <a:gd name="T118" fmla="*/ 133 w 133"/>
                    <a:gd name="T119" fmla="*/ 80 h 133"/>
                    <a:gd name="T120" fmla="*/ 133 w 133"/>
                    <a:gd name="T121" fmla="*/ 66 h 1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3"/>
                    <a:gd name="T184" fmla="*/ 0 h 133"/>
                    <a:gd name="T185" fmla="*/ 133 w 133"/>
                    <a:gd name="T186" fmla="*/ 133 h 1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3" h="133">
                      <a:moveTo>
                        <a:pt x="133" y="66"/>
                      </a:moveTo>
                      <a:lnTo>
                        <a:pt x="133" y="53"/>
                      </a:lnTo>
                      <a:lnTo>
                        <a:pt x="129" y="42"/>
                      </a:lnTo>
                      <a:lnTo>
                        <a:pt x="124" y="32"/>
                      </a:lnTo>
                      <a:lnTo>
                        <a:pt x="118" y="23"/>
                      </a:lnTo>
                      <a:lnTo>
                        <a:pt x="109" y="13"/>
                      </a:lnTo>
                      <a:lnTo>
                        <a:pt x="99" y="8"/>
                      </a:lnTo>
                      <a:lnTo>
                        <a:pt x="88" y="2"/>
                      </a:lnTo>
                      <a:lnTo>
                        <a:pt x="76" y="0"/>
                      </a:lnTo>
                      <a:lnTo>
                        <a:pt x="73" y="2"/>
                      </a:lnTo>
                      <a:lnTo>
                        <a:pt x="69" y="4"/>
                      </a:lnTo>
                      <a:lnTo>
                        <a:pt x="80" y="6"/>
                      </a:lnTo>
                      <a:lnTo>
                        <a:pt x="92" y="9"/>
                      </a:lnTo>
                      <a:lnTo>
                        <a:pt x="103" y="15"/>
                      </a:lnTo>
                      <a:lnTo>
                        <a:pt x="112" y="23"/>
                      </a:lnTo>
                      <a:lnTo>
                        <a:pt x="120" y="32"/>
                      </a:lnTo>
                      <a:lnTo>
                        <a:pt x="126" y="42"/>
                      </a:lnTo>
                      <a:lnTo>
                        <a:pt x="128" y="53"/>
                      </a:lnTo>
                      <a:lnTo>
                        <a:pt x="129" y="66"/>
                      </a:lnTo>
                      <a:lnTo>
                        <a:pt x="128" y="78"/>
                      </a:lnTo>
                      <a:lnTo>
                        <a:pt x="124" y="91"/>
                      </a:lnTo>
                      <a:lnTo>
                        <a:pt x="118" y="100"/>
                      </a:lnTo>
                      <a:lnTo>
                        <a:pt x="111" y="110"/>
                      </a:lnTo>
                      <a:lnTo>
                        <a:pt x="103" y="118"/>
                      </a:lnTo>
                      <a:lnTo>
                        <a:pt x="92" y="123"/>
                      </a:lnTo>
                      <a:lnTo>
                        <a:pt x="80" y="127"/>
                      </a:lnTo>
                      <a:lnTo>
                        <a:pt x="67" y="129"/>
                      </a:lnTo>
                      <a:lnTo>
                        <a:pt x="56" y="127"/>
                      </a:lnTo>
                      <a:lnTo>
                        <a:pt x="44" y="123"/>
                      </a:lnTo>
                      <a:lnTo>
                        <a:pt x="33" y="118"/>
                      </a:lnTo>
                      <a:lnTo>
                        <a:pt x="23" y="110"/>
                      </a:lnTo>
                      <a:lnTo>
                        <a:pt x="16" y="100"/>
                      </a:lnTo>
                      <a:lnTo>
                        <a:pt x="10" y="91"/>
                      </a:lnTo>
                      <a:lnTo>
                        <a:pt x="6" y="78"/>
                      </a:lnTo>
                      <a:lnTo>
                        <a:pt x="6" y="66"/>
                      </a:lnTo>
                      <a:lnTo>
                        <a:pt x="6" y="53"/>
                      </a:lnTo>
                      <a:lnTo>
                        <a:pt x="12" y="42"/>
                      </a:lnTo>
                      <a:lnTo>
                        <a:pt x="18" y="30"/>
                      </a:lnTo>
                      <a:lnTo>
                        <a:pt x="25" y="21"/>
                      </a:lnTo>
                      <a:lnTo>
                        <a:pt x="21" y="21"/>
                      </a:lnTo>
                      <a:lnTo>
                        <a:pt x="18" y="23"/>
                      </a:lnTo>
                      <a:lnTo>
                        <a:pt x="10" y="32"/>
                      </a:lnTo>
                      <a:lnTo>
                        <a:pt x="4" y="42"/>
                      </a:lnTo>
                      <a:lnTo>
                        <a:pt x="2" y="53"/>
                      </a:lnTo>
                      <a:lnTo>
                        <a:pt x="0" y="66"/>
                      </a:lnTo>
                      <a:lnTo>
                        <a:pt x="2" y="80"/>
                      </a:lnTo>
                      <a:lnTo>
                        <a:pt x="6" y="93"/>
                      </a:lnTo>
                      <a:lnTo>
                        <a:pt x="12" y="102"/>
                      </a:lnTo>
                      <a:lnTo>
                        <a:pt x="21" y="114"/>
                      </a:lnTo>
                      <a:lnTo>
                        <a:pt x="31" y="121"/>
                      </a:lnTo>
                      <a:lnTo>
                        <a:pt x="42" y="127"/>
                      </a:lnTo>
                      <a:lnTo>
                        <a:pt x="54" y="131"/>
                      </a:lnTo>
                      <a:lnTo>
                        <a:pt x="67" y="133"/>
                      </a:lnTo>
                      <a:lnTo>
                        <a:pt x="80" y="131"/>
                      </a:lnTo>
                      <a:lnTo>
                        <a:pt x="93" y="127"/>
                      </a:lnTo>
                      <a:lnTo>
                        <a:pt x="105" y="121"/>
                      </a:lnTo>
                      <a:lnTo>
                        <a:pt x="114" y="114"/>
                      </a:lnTo>
                      <a:lnTo>
                        <a:pt x="122" y="102"/>
                      </a:lnTo>
                      <a:lnTo>
                        <a:pt x="129" y="93"/>
                      </a:lnTo>
                      <a:lnTo>
                        <a:pt x="133" y="80"/>
                      </a:lnTo>
                      <a:lnTo>
                        <a:pt x="133" y="66"/>
                      </a:lnTo>
                      <a:close/>
                    </a:path>
                  </a:pathLst>
                </a:custGeom>
                <a:solidFill>
                  <a:srgbClr val="F1F1F7"/>
                </a:solidFill>
                <a:ln w="9525">
                  <a:noFill/>
                  <a:round/>
                  <a:headEnd/>
                  <a:tailEnd/>
                </a:ln>
              </p:spPr>
              <p:txBody>
                <a:bodyPr/>
                <a:lstStyle/>
                <a:p>
                  <a:endParaRPr lang="en-US"/>
                </a:p>
              </p:txBody>
            </p:sp>
            <p:sp>
              <p:nvSpPr>
                <p:cNvPr id="22152" name="Freeform 731"/>
                <p:cNvSpPr>
                  <a:spLocks/>
                </p:cNvSpPr>
                <p:nvPr/>
              </p:nvSpPr>
              <p:spPr bwMode="auto">
                <a:xfrm>
                  <a:off x="1773" y="2208"/>
                  <a:ext cx="129" cy="129"/>
                </a:xfrm>
                <a:custGeom>
                  <a:avLst/>
                  <a:gdLst>
                    <a:gd name="T0" fmla="*/ 129 w 129"/>
                    <a:gd name="T1" fmla="*/ 64 h 129"/>
                    <a:gd name="T2" fmla="*/ 129 w 129"/>
                    <a:gd name="T3" fmla="*/ 51 h 129"/>
                    <a:gd name="T4" fmla="*/ 126 w 129"/>
                    <a:gd name="T5" fmla="*/ 40 h 129"/>
                    <a:gd name="T6" fmla="*/ 120 w 129"/>
                    <a:gd name="T7" fmla="*/ 30 h 129"/>
                    <a:gd name="T8" fmla="*/ 112 w 129"/>
                    <a:gd name="T9" fmla="*/ 21 h 129"/>
                    <a:gd name="T10" fmla="*/ 103 w 129"/>
                    <a:gd name="T11" fmla="*/ 13 h 129"/>
                    <a:gd name="T12" fmla="*/ 93 w 129"/>
                    <a:gd name="T13" fmla="*/ 6 h 129"/>
                    <a:gd name="T14" fmla="*/ 82 w 129"/>
                    <a:gd name="T15" fmla="*/ 2 h 129"/>
                    <a:gd name="T16" fmla="*/ 71 w 129"/>
                    <a:gd name="T17" fmla="*/ 0 h 129"/>
                    <a:gd name="T18" fmla="*/ 65 w 129"/>
                    <a:gd name="T19" fmla="*/ 2 h 129"/>
                    <a:gd name="T20" fmla="*/ 61 w 129"/>
                    <a:gd name="T21" fmla="*/ 4 h 129"/>
                    <a:gd name="T22" fmla="*/ 63 w 129"/>
                    <a:gd name="T23" fmla="*/ 4 h 129"/>
                    <a:gd name="T24" fmla="*/ 65 w 129"/>
                    <a:gd name="T25" fmla="*/ 4 h 129"/>
                    <a:gd name="T26" fmla="*/ 78 w 129"/>
                    <a:gd name="T27" fmla="*/ 6 h 129"/>
                    <a:gd name="T28" fmla="*/ 90 w 129"/>
                    <a:gd name="T29" fmla="*/ 9 h 129"/>
                    <a:gd name="T30" fmla="*/ 99 w 129"/>
                    <a:gd name="T31" fmla="*/ 15 h 129"/>
                    <a:gd name="T32" fmla="*/ 109 w 129"/>
                    <a:gd name="T33" fmla="*/ 23 h 129"/>
                    <a:gd name="T34" fmla="*/ 114 w 129"/>
                    <a:gd name="T35" fmla="*/ 30 h 129"/>
                    <a:gd name="T36" fmla="*/ 120 w 129"/>
                    <a:gd name="T37" fmla="*/ 42 h 129"/>
                    <a:gd name="T38" fmla="*/ 124 w 129"/>
                    <a:gd name="T39" fmla="*/ 53 h 129"/>
                    <a:gd name="T40" fmla="*/ 126 w 129"/>
                    <a:gd name="T41" fmla="*/ 64 h 129"/>
                    <a:gd name="T42" fmla="*/ 124 w 129"/>
                    <a:gd name="T43" fmla="*/ 76 h 129"/>
                    <a:gd name="T44" fmla="*/ 120 w 129"/>
                    <a:gd name="T45" fmla="*/ 87 h 129"/>
                    <a:gd name="T46" fmla="*/ 114 w 129"/>
                    <a:gd name="T47" fmla="*/ 97 h 129"/>
                    <a:gd name="T48" fmla="*/ 109 w 129"/>
                    <a:gd name="T49" fmla="*/ 106 h 129"/>
                    <a:gd name="T50" fmla="*/ 99 w 129"/>
                    <a:gd name="T51" fmla="*/ 114 h 129"/>
                    <a:gd name="T52" fmla="*/ 90 w 129"/>
                    <a:gd name="T53" fmla="*/ 119 h 129"/>
                    <a:gd name="T54" fmla="*/ 78 w 129"/>
                    <a:gd name="T55" fmla="*/ 123 h 129"/>
                    <a:gd name="T56" fmla="*/ 65 w 129"/>
                    <a:gd name="T57" fmla="*/ 123 h 129"/>
                    <a:gd name="T58" fmla="*/ 54 w 129"/>
                    <a:gd name="T59" fmla="*/ 123 h 129"/>
                    <a:gd name="T60" fmla="*/ 42 w 129"/>
                    <a:gd name="T61" fmla="*/ 119 h 129"/>
                    <a:gd name="T62" fmla="*/ 33 w 129"/>
                    <a:gd name="T63" fmla="*/ 114 h 129"/>
                    <a:gd name="T64" fmla="*/ 23 w 129"/>
                    <a:gd name="T65" fmla="*/ 106 h 129"/>
                    <a:gd name="T66" fmla="*/ 16 w 129"/>
                    <a:gd name="T67" fmla="*/ 97 h 129"/>
                    <a:gd name="T68" fmla="*/ 10 w 129"/>
                    <a:gd name="T69" fmla="*/ 87 h 129"/>
                    <a:gd name="T70" fmla="*/ 8 w 129"/>
                    <a:gd name="T71" fmla="*/ 76 h 129"/>
                    <a:gd name="T72" fmla="*/ 6 w 129"/>
                    <a:gd name="T73" fmla="*/ 64 h 129"/>
                    <a:gd name="T74" fmla="*/ 8 w 129"/>
                    <a:gd name="T75" fmla="*/ 49 h 129"/>
                    <a:gd name="T76" fmla="*/ 12 w 129"/>
                    <a:gd name="T77" fmla="*/ 38 h 129"/>
                    <a:gd name="T78" fmla="*/ 19 w 129"/>
                    <a:gd name="T79" fmla="*/ 26 h 129"/>
                    <a:gd name="T80" fmla="*/ 29 w 129"/>
                    <a:gd name="T81" fmla="*/ 17 h 129"/>
                    <a:gd name="T82" fmla="*/ 23 w 129"/>
                    <a:gd name="T83" fmla="*/ 19 h 129"/>
                    <a:gd name="T84" fmla="*/ 19 w 129"/>
                    <a:gd name="T85" fmla="*/ 19 h 129"/>
                    <a:gd name="T86" fmla="*/ 12 w 129"/>
                    <a:gd name="T87" fmla="*/ 28 h 129"/>
                    <a:gd name="T88" fmla="*/ 6 w 129"/>
                    <a:gd name="T89" fmla="*/ 40 h 129"/>
                    <a:gd name="T90" fmla="*/ 2 w 129"/>
                    <a:gd name="T91" fmla="*/ 51 h 129"/>
                    <a:gd name="T92" fmla="*/ 0 w 129"/>
                    <a:gd name="T93" fmla="*/ 64 h 129"/>
                    <a:gd name="T94" fmla="*/ 2 w 129"/>
                    <a:gd name="T95" fmla="*/ 78 h 129"/>
                    <a:gd name="T96" fmla="*/ 6 w 129"/>
                    <a:gd name="T97" fmla="*/ 89 h 129"/>
                    <a:gd name="T98" fmla="*/ 12 w 129"/>
                    <a:gd name="T99" fmla="*/ 100 h 129"/>
                    <a:gd name="T100" fmla="*/ 19 w 129"/>
                    <a:gd name="T101" fmla="*/ 110 h 129"/>
                    <a:gd name="T102" fmla="*/ 29 w 129"/>
                    <a:gd name="T103" fmla="*/ 117 h 129"/>
                    <a:gd name="T104" fmla="*/ 40 w 129"/>
                    <a:gd name="T105" fmla="*/ 123 h 129"/>
                    <a:gd name="T106" fmla="*/ 54 w 129"/>
                    <a:gd name="T107" fmla="*/ 127 h 129"/>
                    <a:gd name="T108" fmla="*/ 65 w 129"/>
                    <a:gd name="T109" fmla="*/ 129 h 129"/>
                    <a:gd name="T110" fmla="*/ 78 w 129"/>
                    <a:gd name="T111" fmla="*/ 127 h 129"/>
                    <a:gd name="T112" fmla="*/ 91 w 129"/>
                    <a:gd name="T113" fmla="*/ 123 h 129"/>
                    <a:gd name="T114" fmla="*/ 101 w 129"/>
                    <a:gd name="T115" fmla="*/ 117 h 129"/>
                    <a:gd name="T116" fmla="*/ 110 w 129"/>
                    <a:gd name="T117" fmla="*/ 110 h 129"/>
                    <a:gd name="T118" fmla="*/ 118 w 129"/>
                    <a:gd name="T119" fmla="*/ 100 h 129"/>
                    <a:gd name="T120" fmla="*/ 126 w 129"/>
                    <a:gd name="T121" fmla="*/ 89 h 129"/>
                    <a:gd name="T122" fmla="*/ 129 w 129"/>
                    <a:gd name="T123" fmla="*/ 78 h 129"/>
                    <a:gd name="T124" fmla="*/ 129 w 129"/>
                    <a:gd name="T125" fmla="*/ 64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9"/>
                    <a:gd name="T190" fmla="*/ 0 h 129"/>
                    <a:gd name="T191" fmla="*/ 129 w 129"/>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9" h="129">
                      <a:moveTo>
                        <a:pt x="129" y="64"/>
                      </a:moveTo>
                      <a:lnTo>
                        <a:pt x="129" y="51"/>
                      </a:lnTo>
                      <a:lnTo>
                        <a:pt x="126" y="40"/>
                      </a:lnTo>
                      <a:lnTo>
                        <a:pt x="120" y="30"/>
                      </a:lnTo>
                      <a:lnTo>
                        <a:pt x="112" y="21"/>
                      </a:lnTo>
                      <a:lnTo>
                        <a:pt x="103" y="13"/>
                      </a:lnTo>
                      <a:lnTo>
                        <a:pt x="93" y="6"/>
                      </a:lnTo>
                      <a:lnTo>
                        <a:pt x="82" y="2"/>
                      </a:lnTo>
                      <a:lnTo>
                        <a:pt x="71" y="0"/>
                      </a:lnTo>
                      <a:lnTo>
                        <a:pt x="65" y="2"/>
                      </a:lnTo>
                      <a:lnTo>
                        <a:pt x="61" y="4"/>
                      </a:lnTo>
                      <a:lnTo>
                        <a:pt x="63" y="4"/>
                      </a:lnTo>
                      <a:lnTo>
                        <a:pt x="65" y="4"/>
                      </a:lnTo>
                      <a:lnTo>
                        <a:pt x="78" y="6"/>
                      </a:lnTo>
                      <a:lnTo>
                        <a:pt x="90" y="9"/>
                      </a:lnTo>
                      <a:lnTo>
                        <a:pt x="99" y="15"/>
                      </a:lnTo>
                      <a:lnTo>
                        <a:pt x="109" y="23"/>
                      </a:lnTo>
                      <a:lnTo>
                        <a:pt x="114" y="30"/>
                      </a:lnTo>
                      <a:lnTo>
                        <a:pt x="120" y="42"/>
                      </a:lnTo>
                      <a:lnTo>
                        <a:pt x="124" y="53"/>
                      </a:lnTo>
                      <a:lnTo>
                        <a:pt x="126" y="64"/>
                      </a:lnTo>
                      <a:lnTo>
                        <a:pt x="124" y="76"/>
                      </a:lnTo>
                      <a:lnTo>
                        <a:pt x="120" y="87"/>
                      </a:lnTo>
                      <a:lnTo>
                        <a:pt x="114" y="97"/>
                      </a:lnTo>
                      <a:lnTo>
                        <a:pt x="109" y="106"/>
                      </a:lnTo>
                      <a:lnTo>
                        <a:pt x="99" y="114"/>
                      </a:lnTo>
                      <a:lnTo>
                        <a:pt x="90" y="119"/>
                      </a:lnTo>
                      <a:lnTo>
                        <a:pt x="78" y="123"/>
                      </a:lnTo>
                      <a:lnTo>
                        <a:pt x="65" y="123"/>
                      </a:lnTo>
                      <a:lnTo>
                        <a:pt x="54" y="123"/>
                      </a:lnTo>
                      <a:lnTo>
                        <a:pt x="42" y="119"/>
                      </a:lnTo>
                      <a:lnTo>
                        <a:pt x="33" y="114"/>
                      </a:lnTo>
                      <a:lnTo>
                        <a:pt x="23" y="106"/>
                      </a:lnTo>
                      <a:lnTo>
                        <a:pt x="16" y="97"/>
                      </a:lnTo>
                      <a:lnTo>
                        <a:pt x="10" y="87"/>
                      </a:lnTo>
                      <a:lnTo>
                        <a:pt x="8" y="76"/>
                      </a:lnTo>
                      <a:lnTo>
                        <a:pt x="6" y="64"/>
                      </a:lnTo>
                      <a:lnTo>
                        <a:pt x="8" y="49"/>
                      </a:lnTo>
                      <a:lnTo>
                        <a:pt x="12" y="38"/>
                      </a:lnTo>
                      <a:lnTo>
                        <a:pt x="19" y="26"/>
                      </a:lnTo>
                      <a:lnTo>
                        <a:pt x="29" y="17"/>
                      </a:lnTo>
                      <a:lnTo>
                        <a:pt x="23" y="19"/>
                      </a:lnTo>
                      <a:lnTo>
                        <a:pt x="19" y="19"/>
                      </a:lnTo>
                      <a:lnTo>
                        <a:pt x="12" y="28"/>
                      </a:lnTo>
                      <a:lnTo>
                        <a:pt x="6" y="40"/>
                      </a:lnTo>
                      <a:lnTo>
                        <a:pt x="2" y="51"/>
                      </a:lnTo>
                      <a:lnTo>
                        <a:pt x="0" y="64"/>
                      </a:lnTo>
                      <a:lnTo>
                        <a:pt x="2" y="78"/>
                      </a:lnTo>
                      <a:lnTo>
                        <a:pt x="6" y="89"/>
                      </a:lnTo>
                      <a:lnTo>
                        <a:pt x="12" y="100"/>
                      </a:lnTo>
                      <a:lnTo>
                        <a:pt x="19" y="110"/>
                      </a:lnTo>
                      <a:lnTo>
                        <a:pt x="29" y="117"/>
                      </a:lnTo>
                      <a:lnTo>
                        <a:pt x="40" y="123"/>
                      </a:lnTo>
                      <a:lnTo>
                        <a:pt x="54" y="127"/>
                      </a:lnTo>
                      <a:lnTo>
                        <a:pt x="65" y="129"/>
                      </a:lnTo>
                      <a:lnTo>
                        <a:pt x="78" y="127"/>
                      </a:lnTo>
                      <a:lnTo>
                        <a:pt x="91" y="123"/>
                      </a:lnTo>
                      <a:lnTo>
                        <a:pt x="101" y="117"/>
                      </a:lnTo>
                      <a:lnTo>
                        <a:pt x="110" y="110"/>
                      </a:lnTo>
                      <a:lnTo>
                        <a:pt x="118" y="100"/>
                      </a:lnTo>
                      <a:lnTo>
                        <a:pt x="126" y="89"/>
                      </a:lnTo>
                      <a:lnTo>
                        <a:pt x="129" y="78"/>
                      </a:lnTo>
                      <a:lnTo>
                        <a:pt x="129" y="64"/>
                      </a:lnTo>
                      <a:close/>
                    </a:path>
                  </a:pathLst>
                </a:custGeom>
                <a:solidFill>
                  <a:srgbClr val="F1F1F7"/>
                </a:solidFill>
                <a:ln w="9525">
                  <a:noFill/>
                  <a:round/>
                  <a:headEnd/>
                  <a:tailEnd/>
                </a:ln>
              </p:spPr>
              <p:txBody>
                <a:bodyPr/>
                <a:lstStyle/>
                <a:p>
                  <a:endParaRPr lang="en-US"/>
                </a:p>
              </p:txBody>
            </p:sp>
            <p:sp>
              <p:nvSpPr>
                <p:cNvPr id="22153" name="Freeform 732"/>
                <p:cNvSpPr>
                  <a:spLocks/>
                </p:cNvSpPr>
                <p:nvPr/>
              </p:nvSpPr>
              <p:spPr bwMode="auto">
                <a:xfrm>
                  <a:off x="1777" y="2210"/>
                  <a:ext cx="123" cy="125"/>
                </a:xfrm>
                <a:custGeom>
                  <a:avLst/>
                  <a:gdLst>
                    <a:gd name="T0" fmla="*/ 122 w 123"/>
                    <a:gd name="T1" fmla="*/ 49 h 125"/>
                    <a:gd name="T2" fmla="*/ 114 w 123"/>
                    <a:gd name="T3" fmla="*/ 28 h 125"/>
                    <a:gd name="T4" fmla="*/ 97 w 123"/>
                    <a:gd name="T5" fmla="*/ 11 h 125"/>
                    <a:gd name="T6" fmla="*/ 74 w 123"/>
                    <a:gd name="T7" fmla="*/ 2 h 125"/>
                    <a:gd name="T8" fmla="*/ 55 w 123"/>
                    <a:gd name="T9" fmla="*/ 4 h 125"/>
                    <a:gd name="T10" fmla="*/ 55 w 123"/>
                    <a:gd name="T11" fmla="*/ 5 h 125"/>
                    <a:gd name="T12" fmla="*/ 72 w 123"/>
                    <a:gd name="T13" fmla="*/ 5 h 125"/>
                    <a:gd name="T14" fmla="*/ 93 w 123"/>
                    <a:gd name="T15" fmla="*/ 15 h 125"/>
                    <a:gd name="T16" fmla="*/ 108 w 123"/>
                    <a:gd name="T17" fmla="*/ 30 h 125"/>
                    <a:gd name="T18" fmla="*/ 118 w 123"/>
                    <a:gd name="T19" fmla="*/ 51 h 125"/>
                    <a:gd name="T20" fmla="*/ 118 w 123"/>
                    <a:gd name="T21" fmla="*/ 74 h 125"/>
                    <a:gd name="T22" fmla="*/ 108 w 123"/>
                    <a:gd name="T23" fmla="*/ 95 h 125"/>
                    <a:gd name="T24" fmla="*/ 93 w 123"/>
                    <a:gd name="T25" fmla="*/ 110 h 125"/>
                    <a:gd name="T26" fmla="*/ 72 w 123"/>
                    <a:gd name="T27" fmla="*/ 119 h 125"/>
                    <a:gd name="T28" fmla="*/ 50 w 123"/>
                    <a:gd name="T29" fmla="*/ 119 h 125"/>
                    <a:gd name="T30" fmla="*/ 29 w 123"/>
                    <a:gd name="T31" fmla="*/ 110 h 125"/>
                    <a:gd name="T32" fmla="*/ 13 w 123"/>
                    <a:gd name="T33" fmla="*/ 95 h 125"/>
                    <a:gd name="T34" fmla="*/ 6 w 123"/>
                    <a:gd name="T35" fmla="*/ 74 h 125"/>
                    <a:gd name="T36" fmla="*/ 4 w 123"/>
                    <a:gd name="T37" fmla="*/ 55 h 125"/>
                    <a:gd name="T38" fmla="*/ 8 w 123"/>
                    <a:gd name="T39" fmla="*/ 40 h 125"/>
                    <a:gd name="T40" fmla="*/ 21 w 123"/>
                    <a:gd name="T41" fmla="*/ 21 h 125"/>
                    <a:gd name="T42" fmla="*/ 31 w 123"/>
                    <a:gd name="T43" fmla="*/ 13 h 125"/>
                    <a:gd name="T44" fmla="*/ 23 w 123"/>
                    <a:gd name="T45" fmla="*/ 15 h 125"/>
                    <a:gd name="T46" fmla="*/ 12 w 123"/>
                    <a:gd name="T47" fmla="*/ 26 h 125"/>
                    <a:gd name="T48" fmla="*/ 0 w 123"/>
                    <a:gd name="T49" fmla="*/ 49 h 125"/>
                    <a:gd name="T50" fmla="*/ 0 w 123"/>
                    <a:gd name="T51" fmla="*/ 74 h 125"/>
                    <a:gd name="T52" fmla="*/ 10 w 123"/>
                    <a:gd name="T53" fmla="*/ 96 h 125"/>
                    <a:gd name="T54" fmla="*/ 27 w 123"/>
                    <a:gd name="T55" fmla="*/ 114 h 125"/>
                    <a:gd name="T56" fmla="*/ 50 w 123"/>
                    <a:gd name="T57" fmla="*/ 123 h 125"/>
                    <a:gd name="T58" fmla="*/ 74 w 123"/>
                    <a:gd name="T59" fmla="*/ 123 h 125"/>
                    <a:gd name="T60" fmla="*/ 97 w 123"/>
                    <a:gd name="T61" fmla="*/ 114 h 125"/>
                    <a:gd name="T62" fmla="*/ 112 w 123"/>
                    <a:gd name="T63" fmla="*/ 96 h 125"/>
                    <a:gd name="T64" fmla="*/ 122 w 123"/>
                    <a:gd name="T65" fmla="*/ 74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125"/>
                    <a:gd name="T101" fmla="*/ 123 w 123"/>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125">
                      <a:moveTo>
                        <a:pt x="123" y="62"/>
                      </a:moveTo>
                      <a:lnTo>
                        <a:pt x="122" y="49"/>
                      </a:lnTo>
                      <a:lnTo>
                        <a:pt x="120" y="38"/>
                      </a:lnTo>
                      <a:lnTo>
                        <a:pt x="114" y="28"/>
                      </a:lnTo>
                      <a:lnTo>
                        <a:pt x="106" y="19"/>
                      </a:lnTo>
                      <a:lnTo>
                        <a:pt x="97" y="11"/>
                      </a:lnTo>
                      <a:lnTo>
                        <a:pt x="86" y="5"/>
                      </a:lnTo>
                      <a:lnTo>
                        <a:pt x="74" y="2"/>
                      </a:lnTo>
                      <a:lnTo>
                        <a:pt x="63" y="0"/>
                      </a:lnTo>
                      <a:lnTo>
                        <a:pt x="55" y="4"/>
                      </a:lnTo>
                      <a:lnTo>
                        <a:pt x="50" y="5"/>
                      </a:lnTo>
                      <a:lnTo>
                        <a:pt x="55" y="5"/>
                      </a:lnTo>
                      <a:lnTo>
                        <a:pt x="61" y="5"/>
                      </a:lnTo>
                      <a:lnTo>
                        <a:pt x="72" y="5"/>
                      </a:lnTo>
                      <a:lnTo>
                        <a:pt x="84" y="9"/>
                      </a:lnTo>
                      <a:lnTo>
                        <a:pt x="93" y="15"/>
                      </a:lnTo>
                      <a:lnTo>
                        <a:pt x="103" y="21"/>
                      </a:lnTo>
                      <a:lnTo>
                        <a:pt x="108" y="30"/>
                      </a:lnTo>
                      <a:lnTo>
                        <a:pt x="114" y="40"/>
                      </a:lnTo>
                      <a:lnTo>
                        <a:pt x="118" y="51"/>
                      </a:lnTo>
                      <a:lnTo>
                        <a:pt x="120" y="62"/>
                      </a:lnTo>
                      <a:lnTo>
                        <a:pt x="118" y="74"/>
                      </a:lnTo>
                      <a:lnTo>
                        <a:pt x="114" y="85"/>
                      </a:lnTo>
                      <a:lnTo>
                        <a:pt x="108" y="95"/>
                      </a:lnTo>
                      <a:lnTo>
                        <a:pt x="103" y="102"/>
                      </a:lnTo>
                      <a:lnTo>
                        <a:pt x="93" y="110"/>
                      </a:lnTo>
                      <a:lnTo>
                        <a:pt x="84" y="115"/>
                      </a:lnTo>
                      <a:lnTo>
                        <a:pt x="72" y="119"/>
                      </a:lnTo>
                      <a:lnTo>
                        <a:pt x="61" y="119"/>
                      </a:lnTo>
                      <a:lnTo>
                        <a:pt x="50" y="119"/>
                      </a:lnTo>
                      <a:lnTo>
                        <a:pt x="40" y="115"/>
                      </a:lnTo>
                      <a:lnTo>
                        <a:pt x="29" y="110"/>
                      </a:lnTo>
                      <a:lnTo>
                        <a:pt x="21" y="102"/>
                      </a:lnTo>
                      <a:lnTo>
                        <a:pt x="13" y="95"/>
                      </a:lnTo>
                      <a:lnTo>
                        <a:pt x="8" y="85"/>
                      </a:lnTo>
                      <a:lnTo>
                        <a:pt x="6" y="74"/>
                      </a:lnTo>
                      <a:lnTo>
                        <a:pt x="4" y="62"/>
                      </a:lnTo>
                      <a:lnTo>
                        <a:pt x="4" y="55"/>
                      </a:lnTo>
                      <a:lnTo>
                        <a:pt x="6" y="47"/>
                      </a:lnTo>
                      <a:lnTo>
                        <a:pt x="8" y="40"/>
                      </a:lnTo>
                      <a:lnTo>
                        <a:pt x="12" y="32"/>
                      </a:lnTo>
                      <a:lnTo>
                        <a:pt x="21" y="21"/>
                      </a:lnTo>
                      <a:lnTo>
                        <a:pt x="32" y="13"/>
                      </a:lnTo>
                      <a:lnTo>
                        <a:pt x="31" y="13"/>
                      </a:lnTo>
                      <a:lnTo>
                        <a:pt x="27" y="15"/>
                      </a:lnTo>
                      <a:lnTo>
                        <a:pt x="23" y="15"/>
                      </a:lnTo>
                      <a:lnTo>
                        <a:pt x="19" y="17"/>
                      </a:lnTo>
                      <a:lnTo>
                        <a:pt x="12" y="26"/>
                      </a:lnTo>
                      <a:lnTo>
                        <a:pt x="6" y="38"/>
                      </a:lnTo>
                      <a:lnTo>
                        <a:pt x="0" y="49"/>
                      </a:lnTo>
                      <a:lnTo>
                        <a:pt x="0" y="62"/>
                      </a:lnTo>
                      <a:lnTo>
                        <a:pt x="0" y="74"/>
                      </a:lnTo>
                      <a:lnTo>
                        <a:pt x="4" y="87"/>
                      </a:lnTo>
                      <a:lnTo>
                        <a:pt x="10" y="96"/>
                      </a:lnTo>
                      <a:lnTo>
                        <a:pt x="17" y="106"/>
                      </a:lnTo>
                      <a:lnTo>
                        <a:pt x="27" y="114"/>
                      </a:lnTo>
                      <a:lnTo>
                        <a:pt x="38" y="119"/>
                      </a:lnTo>
                      <a:lnTo>
                        <a:pt x="50" y="123"/>
                      </a:lnTo>
                      <a:lnTo>
                        <a:pt x="61" y="125"/>
                      </a:lnTo>
                      <a:lnTo>
                        <a:pt x="74" y="123"/>
                      </a:lnTo>
                      <a:lnTo>
                        <a:pt x="86" y="119"/>
                      </a:lnTo>
                      <a:lnTo>
                        <a:pt x="97" y="114"/>
                      </a:lnTo>
                      <a:lnTo>
                        <a:pt x="105" y="106"/>
                      </a:lnTo>
                      <a:lnTo>
                        <a:pt x="112" y="96"/>
                      </a:lnTo>
                      <a:lnTo>
                        <a:pt x="118" y="87"/>
                      </a:lnTo>
                      <a:lnTo>
                        <a:pt x="122" y="74"/>
                      </a:lnTo>
                      <a:lnTo>
                        <a:pt x="123" y="62"/>
                      </a:lnTo>
                      <a:close/>
                    </a:path>
                  </a:pathLst>
                </a:custGeom>
                <a:solidFill>
                  <a:srgbClr val="F2F1F7"/>
                </a:solidFill>
                <a:ln w="9525">
                  <a:noFill/>
                  <a:round/>
                  <a:headEnd/>
                  <a:tailEnd/>
                </a:ln>
              </p:spPr>
              <p:txBody>
                <a:bodyPr/>
                <a:lstStyle/>
                <a:p>
                  <a:endParaRPr lang="en-US"/>
                </a:p>
              </p:txBody>
            </p:sp>
            <p:sp>
              <p:nvSpPr>
                <p:cNvPr id="22154" name="Freeform 733"/>
                <p:cNvSpPr>
                  <a:spLocks noEditPoints="1"/>
                </p:cNvSpPr>
                <p:nvPr/>
              </p:nvSpPr>
              <p:spPr bwMode="auto">
                <a:xfrm>
                  <a:off x="1779" y="2212"/>
                  <a:ext cx="120" cy="119"/>
                </a:xfrm>
                <a:custGeom>
                  <a:avLst/>
                  <a:gdLst>
                    <a:gd name="T0" fmla="*/ 118 w 120"/>
                    <a:gd name="T1" fmla="*/ 49 h 119"/>
                    <a:gd name="T2" fmla="*/ 108 w 120"/>
                    <a:gd name="T3" fmla="*/ 26 h 119"/>
                    <a:gd name="T4" fmla="*/ 93 w 120"/>
                    <a:gd name="T5" fmla="*/ 11 h 119"/>
                    <a:gd name="T6" fmla="*/ 72 w 120"/>
                    <a:gd name="T7" fmla="*/ 2 h 119"/>
                    <a:gd name="T8" fmla="*/ 57 w 120"/>
                    <a:gd name="T9" fmla="*/ 0 h 119"/>
                    <a:gd name="T10" fmla="*/ 40 w 120"/>
                    <a:gd name="T11" fmla="*/ 7 h 119"/>
                    <a:gd name="T12" fmla="*/ 25 w 120"/>
                    <a:gd name="T13" fmla="*/ 13 h 119"/>
                    <a:gd name="T14" fmla="*/ 13 w 120"/>
                    <a:gd name="T15" fmla="*/ 22 h 119"/>
                    <a:gd name="T16" fmla="*/ 2 w 120"/>
                    <a:gd name="T17" fmla="*/ 45 h 119"/>
                    <a:gd name="T18" fmla="*/ 2 w 120"/>
                    <a:gd name="T19" fmla="*/ 72 h 119"/>
                    <a:gd name="T20" fmla="*/ 10 w 120"/>
                    <a:gd name="T21" fmla="*/ 93 h 119"/>
                    <a:gd name="T22" fmla="*/ 27 w 120"/>
                    <a:gd name="T23" fmla="*/ 110 h 119"/>
                    <a:gd name="T24" fmla="*/ 48 w 120"/>
                    <a:gd name="T25" fmla="*/ 119 h 119"/>
                    <a:gd name="T26" fmla="*/ 72 w 120"/>
                    <a:gd name="T27" fmla="*/ 119 h 119"/>
                    <a:gd name="T28" fmla="*/ 93 w 120"/>
                    <a:gd name="T29" fmla="*/ 110 h 119"/>
                    <a:gd name="T30" fmla="*/ 108 w 120"/>
                    <a:gd name="T31" fmla="*/ 93 h 119"/>
                    <a:gd name="T32" fmla="*/ 118 w 120"/>
                    <a:gd name="T33" fmla="*/ 72 h 119"/>
                    <a:gd name="T34" fmla="*/ 114 w 120"/>
                    <a:gd name="T35" fmla="*/ 60 h 119"/>
                    <a:gd name="T36" fmla="*/ 110 w 120"/>
                    <a:gd name="T37" fmla="*/ 81 h 119"/>
                    <a:gd name="T38" fmla="*/ 99 w 120"/>
                    <a:gd name="T39" fmla="*/ 98 h 119"/>
                    <a:gd name="T40" fmla="*/ 82 w 120"/>
                    <a:gd name="T41" fmla="*/ 112 h 119"/>
                    <a:gd name="T42" fmla="*/ 59 w 120"/>
                    <a:gd name="T43" fmla="*/ 115 h 119"/>
                    <a:gd name="T44" fmla="*/ 38 w 120"/>
                    <a:gd name="T45" fmla="*/ 112 h 119"/>
                    <a:gd name="T46" fmla="*/ 21 w 120"/>
                    <a:gd name="T47" fmla="*/ 98 h 119"/>
                    <a:gd name="T48" fmla="*/ 10 w 120"/>
                    <a:gd name="T49" fmla="*/ 81 h 119"/>
                    <a:gd name="T50" fmla="*/ 4 w 120"/>
                    <a:gd name="T51" fmla="*/ 60 h 119"/>
                    <a:gd name="T52" fmla="*/ 10 w 120"/>
                    <a:gd name="T53" fmla="*/ 40 h 119"/>
                    <a:gd name="T54" fmla="*/ 21 w 120"/>
                    <a:gd name="T55" fmla="*/ 21 h 119"/>
                    <a:gd name="T56" fmla="*/ 38 w 120"/>
                    <a:gd name="T57" fmla="*/ 9 h 119"/>
                    <a:gd name="T58" fmla="*/ 59 w 120"/>
                    <a:gd name="T59" fmla="*/ 5 h 119"/>
                    <a:gd name="T60" fmla="*/ 82 w 120"/>
                    <a:gd name="T61" fmla="*/ 9 h 119"/>
                    <a:gd name="T62" fmla="*/ 99 w 120"/>
                    <a:gd name="T63" fmla="*/ 21 h 119"/>
                    <a:gd name="T64" fmla="*/ 110 w 120"/>
                    <a:gd name="T65" fmla="*/ 40 h 119"/>
                    <a:gd name="T66" fmla="*/ 114 w 120"/>
                    <a:gd name="T67" fmla="*/ 60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0"/>
                    <a:gd name="T103" fmla="*/ 0 h 119"/>
                    <a:gd name="T104" fmla="*/ 120 w 120"/>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0" h="119">
                      <a:moveTo>
                        <a:pt x="120" y="60"/>
                      </a:moveTo>
                      <a:lnTo>
                        <a:pt x="118" y="49"/>
                      </a:lnTo>
                      <a:lnTo>
                        <a:pt x="114" y="38"/>
                      </a:lnTo>
                      <a:lnTo>
                        <a:pt x="108" y="26"/>
                      </a:lnTo>
                      <a:lnTo>
                        <a:pt x="103" y="19"/>
                      </a:lnTo>
                      <a:lnTo>
                        <a:pt x="93" y="11"/>
                      </a:lnTo>
                      <a:lnTo>
                        <a:pt x="84" y="5"/>
                      </a:lnTo>
                      <a:lnTo>
                        <a:pt x="72" y="2"/>
                      </a:lnTo>
                      <a:lnTo>
                        <a:pt x="59" y="0"/>
                      </a:lnTo>
                      <a:lnTo>
                        <a:pt x="57" y="0"/>
                      </a:lnTo>
                      <a:lnTo>
                        <a:pt x="55" y="0"/>
                      </a:lnTo>
                      <a:lnTo>
                        <a:pt x="40" y="7"/>
                      </a:lnTo>
                      <a:lnTo>
                        <a:pt x="25" y="13"/>
                      </a:lnTo>
                      <a:lnTo>
                        <a:pt x="23" y="13"/>
                      </a:lnTo>
                      <a:lnTo>
                        <a:pt x="13" y="22"/>
                      </a:lnTo>
                      <a:lnTo>
                        <a:pt x="6" y="34"/>
                      </a:lnTo>
                      <a:lnTo>
                        <a:pt x="2" y="45"/>
                      </a:lnTo>
                      <a:lnTo>
                        <a:pt x="0" y="60"/>
                      </a:lnTo>
                      <a:lnTo>
                        <a:pt x="2" y="72"/>
                      </a:lnTo>
                      <a:lnTo>
                        <a:pt x="4" y="83"/>
                      </a:lnTo>
                      <a:lnTo>
                        <a:pt x="10" y="93"/>
                      </a:lnTo>
                      <a:lnTo>
                        <a:pt x="17" y="102"/>
                      </a:lnTo>
                      <a:lnTo>
                        <a:pt x="27" y="110"/>
                      </a:lnTo>
                      <a:lnTo>
                        <a:pt x="36" y="115"/>
                      </a:lnTo>
                      <a:lnTo>
                        <a:pt x="48" y="119"/>
                      </a:lnTo>
                      <a:lnTo>
                        <a:pt x="59" y="119"/>
                      </a:lnTo>
                      <a:lnTo>
                        <a:pt x="72" y="119"/>
                      </a:lnTo>
                      <a:lnTo>
                        <a:pt x="84" y="115"/>
                      </a:lnTo>
                      <a:lnTo>
                        <a:pt x="93" y="110"/>
                      </a:lnTo>
                      <a:lnTo>
                        <a:pt x="103" y="102"/>
                      </a:lnTo>
                      <a:lnTo>
                        <a:pt x="108" y="93"/>
                      </a:lnTo>
                      <a:lnTo>
                        <a:pt x="114" y="83"/>
                      </a:lnTo>
                      <a:lnTo>
                        <a:pt x="118" y="72"/>
                      </a:lnTo>
                      <a:lnTo>
                        <a:pt x="120" y="60"/>
                      </a:lnTo>
                      <a:close/>
                      <a:moveTo>
                        <a:pt x="114" y="60"/>
                      </a:moveTo>
                      <a:lnTo>
                        <a:pt x="114" y="72"/>
                      </a:lnTo>
                      <a:lnTo>
                        <a:pt x="110" y="81"/>
                      </a:lnTo>
                      <a:lnTo>
                        <a:pt x="104" y="91"/>
                      </a:lnTo>
                      <a:lnTo>
                        <a:pt x="99" y="98"/>
                      </a:lnTo>
                      <a:lnTo>
                        <a:pt x="91" y="106"/>
                      </a:lnTo>
                      <a:lnTo>
                        <a:pt x="82" y="112"/>
                      </a:lnTo>
                      <a:lnTo>
                        <a:pt x="70" y="113"/>
                      </a:lnTo>
                      <a:lnTo>
                        <a:pt x="59" y="115"/>
                      </a:lnTo>
                      <a:lnTo>
                        <a:pt x="49" y="113"/>
                      </a:lnTo>
                      <a:lnTo>
                        <a:pt x="38" y="112"/>
                      </a:lnTo>
                      <a:lnTo>
                        <a:pt x="29" y="106"/>
                      </a:lnTo>
                      <a:lnTo>
                        <a:pt x="21" y="98"/>
                      </a:lnTo>
                      <a:lnTo>
                        <a:pt x="13" y="91"/>
                      </a:lnTo>
                      <a:lnTo>
                        <a:pt x="10" y="81"/>
                      </a:lnTo>
                      <a:lnTo>
                        <a:pt x="6" y="72"/>
                      </a:lnTo>
                      <a:lnTo>
                        <a:pt x="4" y="60"/>
                      </a:lnTo>
                      <a:lnTo>
                        <a:pt x="6" y="49"/>
                      </a:lnTo>
                      <a:lnTo>
                        <a:pt x="10" y="40"/>
                      </a:lnTo>
                      <a:lnTo>
                        <a:pt x="13" y="30"/>
                      </a:lnTo>
                      <a:lnTo>
                        <a:pt x="21" y="21"/>
                      </a:lnTo>
                      <a:lnTo>
                        <a:pt x="29" y="15"/>
                      </a:lnTo>
                      <a:lnTo>
                        <a:pt x="38" y="9"/>
                      </a:lnTo>
                      <a:lnTo>
                        <a:pt x="49" y="5"/>
                      </a:lnTo>
                      <a:lnTo>
                        <a:pt x="59" y="5"/>
                      </a:lnTo>
                      <a:lnTo>
                        <a:pt x="70" y="5"/>
                      </a:lnTo>
                      <a:lnTo>
                        <a:pt x="82" y="9"/>
                      </a:lnTo>
                      <a:lnTo>
                        <a:pt x="91" y="15"/>
                      </a:lnTo>
                      <a:lnTo>
                        <a:pt x="99" y="21"/>
                      </a:lnTo>
                      <a:lnTo>
                        <a:pt x="104" y="30"/>
                      </a:lnTo>
                      <a:lnTo>
                        <a:pt x="110" y="40"/>
                      </a:lnTo>
                      <a:lnTo>
                        <a:pt x="114" y="49"/>
                      </a:lnTo>
                      <a:lnTo>
                        <a:pt x="114" y="60"/>
                      </a:lnTo>
                      <a:close/>
                    </a:path>
                  </a:pathLst>
                </a:custGeom>
                <a:solidFill>
                  <a:srgbClr val="F2F2F8"/>
                </a:solidFill>
                <a:ln w="9525">
                  <a:noFill/>
                  <a:round/>
                  <a:headEnd/>
                  <a:tailEnd/>
                </a:ln>
              </p:spPr>
              <p:txBody>
                <a:bodyPr/>
                <a:lstStyle/>
                <a:p>
                  <a:endParaRPr lang="en-US"/>
                </a:p>
              </p:txBody>
            </p:sp>
            <p:sp>
              <p:nvSpPr>
                <p:cNvPr id="22155" name="Freeform 734"/>
                <p:cNvSpPr>
                  <a:spLocks noEditPoints="1"/>
                </p:cNvSpPr>
                <p:nvPr/>
              </p:nvSpPr>
              <p:spPr bwMode="auto">
                <a:xfrm>
                  <a:off x="1781" y="2215"/>
                  <a:ext cx="116" cy="114"/>
                </a:xfrm>
                <a:custGeom>
                  <a:avLst/>
                  <a:gdLst>
                    <a:gd name="T0" fmla="*/ 114 w 116"/>
                    <a:gd name="T1" fmla="*/ 46 h 114"/>
                    <a:gd name="T2" fmla="*/ 104 w 116"/>
                    <a:gd name="T3" fmla="*/ 25 h 114"/>
                    <a:gd name="T4" fmla="*/ 89 w 116"/>
                    <a:gd name="T5" fmla="*/ 10 h 114"/>
                    <a:gd name="T6" fmla="*/ 68 w 116"/>
                    <a:gd name="T7" fmla="*/ 0 h 114"/>
                    <a:gd name="T8" fmla="*/ 51 w 116"/>
                    <a:gd name="T9" fmla="*/ 0 h 114"/>
                    <a:gd name="T10" fmla="*/ 38 w 116"/>
                    <a:gd name="T11" fmla="*/ 4 h 114"/>
                    <a:gd name="T12" fmla="*/ 17 w 116"/>
                    <a:gd name="T13" fmla="*/ 16 h 114"/>
                    <a:gd name="T14" fmla="*/ 4 w 116"/>
                    <a:gd name="T15" fmla="*/ 35 h 114"/>
                    <a:gd name="T16" fmla="*/ 0 w 116"/>
                    <a:gd name="T17" fmla="*/ 50 h 114"/>
                    <a:gd name="T18" fmla="*/ 2 w 116"/>
                    <a:gd name="T19" fmla="*/ 69 h 114"/>
                    <a:gd name="T20" fmla="*/ 9 w 116"/>
                    <a:gd name="T21" fmla="*/ 90 h 114"/>
                    <a:gd name="T22" fmla="*/ 25 w 116"/>
                    <a:gd name="T23" fmla="*/ 105 h 114"/>
                    <a:gd name="T24" fmla="*/ 46 w 116"/>
                    <a:gd name="T25" fmla="*/ 114 h 114"/>
                    <a:gd name="T26" fmla="*/ 68 w 116"/>
                    <a:gd name="T27" fmla="*/ 114 h 114"/>
                    <a:gd name="T28" fmla="*/ 89 w 116"/>
                    <a:gd name="T29" fmla="*/ 105 h 114"/>
                    <a:gd name="T30" fmla="*/ 104 w 116"/>
                    <a:gd name="T31" fmla="*/ 90 h 114"/>
                    <a:gd name="T32" fmla="*/ 114 w 116"/>
                    <a:gd name="T33" fmla="*/ 69 h 114"/>
                    <a:gd name="T34" fmla="*/ 110 w 116"/>
                    <a:gd name="T35" fmla="*/ 57 h 114"/>
                    <a:gd name="T36" fmla="*/ 106 w 116"/>
                    <a:gd name="T37" fmla="*/ 78 h 114"/>
                    <a:gd name="T38" fmla="*/ 95 w 116"/>
                    <a:gd name="T39" fmla="*/ 95 h 114"/>
                    <a:gd name="T40" fmla="*/ 78 w 116"/>
                    <a:gd name="T41" fmla="*/ 107 h 114"/>
                    <a:gd name="T42" fmla="*/ 57 w 116"/>
                    <a:gd name="T43" fmla="*/ 110 h 114"/>
                    <a:gd name="T44" fmla="*/ 38 w 116"/>
                    <a:gd name="T45" fmla="*/ 107 h 114"/>
                    <a:gd name="T46" fmla="*/ 21 w 116"/>
                    <a:gd name="T47" fmla="*/ 95 h 114"/>
                    <a:gd name="T48" fmla="*/ 9 w 116"/>
                    <a:gd name="T49" fmla="*/ 78 h 114"/>
                    <a:gd name="T50" fmla="*/ 6 w 116"/>
                    <a:gd name="T51" fmla="*/ 57 h 114"/>
                    <a:gd name="T52" fmla="*/ 9 w 116"/>
                    <a:gd name="T53" fmla="*/ 37 h 114"/>
                    <a:gd name="T54" fmla="*/ 21 w 116"/>
                    <a:gd name="T55" fmla="*/ 19 h 114"/>
                    <a:gd name="T56" fmla="*/ 38 w 116"/>
                    <a:gd name="T57" fmla="*/ 8 h 114"/>
                    <a:gd name="T58" fmla="*/ 57 w 116"/>
                    <a:gd name="T59" fmla="*/ 4 h 114"/>
                    <a:gd name="T60" fmla="*/ 78 w 116"/>
                    <a:gd name="T61" fmla="*/ 8 h 114"/>
                    <a:gd name="T62" fmla="*/ 95 w 116"/>
                    <a:gd name="T63" fmla="*/ 19 h 114"/>
                    <a:gd name="T64" fmla="*/ 106 w 116"/>
                    <a:gd name="T65" fmla="*/ 37 h 114"/>
                    <a:gd name="T66" fmla="*/ 110 w 116"/>
                    <a:gd name="T67" fmla="*/ 57 h 1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6"/>
                    <a:gd name="T103" fmla="*/ 0 h 114"/>
                    <a:gd name="T104" fmla="*/ 116 w 116"/>
                    <a:gd name="T105" fmla="*/ 114 h 1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6" h="114">
                      <a:moveTo>
                        <a:pt x="116" y="57"/>
                      </a:moveTo>
                      <a:lnTo>
                        <a:pt x="114" y="46"/>
                      </a:lnTo>
                      <a:lnTo>
                        <a:pt x="110" y="35"/>
                      </a:lnTo>
                      <a:lnTo>
                        <a:pt x="104" y="25"/>
                      </a:lnTo>
                      <a:lnTo>
                        <a:pt x="99" y="16"/>
                      </a:lnTo>
                      <a:lnTo>
                        <a:pt x="89" y="10"/>
                      </a:lnTo>
                      <a:lnTo>
                        <a:pt x="80" y="4"/>
                      </a:lnTo>
                      <a:lnTo>
                        <a:pt x="68" y="0"/>
                      </a:lnTo>
                      <a:lnTo>
                        <a:pt x="57" y="0"/>
                      </a:lnTo>
                      <a:lnTo>
                        <a:pt x="51" y="0"/>
                      </a:lnTo>
                      <a:lnTo>
                        <a:pt x="46" y="0"/>
                      </a:lnTo>
                      <a:lnTo>
                        <a:pt x="38" y="4"/>
                      </a:lnTo>
                      <a:lnTo>
                        <a:pt x="28" y="8"/>
                      </a:lnTo>
                      <a:lnTo>
                        <a:pt x="17" y="16"/>
                      </a:lnTo>
                      <a:lnTo>
                        <a:pt x="8" y="27"/>
                      </a:lnTo>
                      <a:lnTo>
                        <a:pt x="4" y="35"/>
                      </a:lnTo>
                      <a:lnTo>
                        <a:pt x="2" y="42"/>
                      </a:lnTo>
                      <a:lnTo>
                        <a:pt x="0" y="50"/>
                      </a:lnTo>
                      <a:lnTo>
                        <a:pt x="0" y="57"/>
                      </a:lnTo>
                      <a:lnTo>
                        <a:pt x="2" y="69"/>
                      </a:lnTo>
                      <a:lnTo>
                        <a:pt x="4" y="80"/>
                      </a:lnTo>
                      <a:lnTo>
                        <a:pt x="9" y="90"/>
                      </a:lnTo>
                      <a:lnTo>
                        <a:pt x="17" y="97"/>
                      </a:lnTo>
                      <a:lnTo>
                        <a:pt x="25" y="105"/>
                      </a:lnTo>
                      <a:lnTo>
                        <a:pt x="36" y="110"/>
                      </a:lnTo>
                      <a:lnTo>
                        <a:pt x="46" y="114"/>
                      </a:lnTo>
                      <a:lnTo>
                        <a:pt x="57" y="114"/>
                      </a:lnTo>
                      <a:lnTo>
                        <a:pt x="68" y="114"/>
                      </a:lnTo>
                      <a:lnTo>
                        <a:pt x="80" y="110"/>
                      </a:lnTo>
                      <a:lnTo>
                        <a:pt x="89" y="105"/>
                      </a:lnTo>
                      <a:lnTo>
                        <a:pt x="99" y="97"/>
                      </a:lnTo>
                      <a:lnTo>
                        <a:pt x="104" y="90"/>
                      </a:lnTo>
                      <a:lnTo>
                        <a:pt x="110" y="80"/>
                      </a:lnTo>
                      <a:lnTo>
                        <a:pt x="114" y="69"/>
                      </a:lnTo>
                      <a:lnTo>
                        <a:pt x="116" y="57"/>
                      </a:lnTo>
                      <a:close/>
                      <a:moveTo>
                        <a:pt x="110" y="57"/>
                      </a:moveTo>
                      <a:lnTo>
                        <a:pt x="110" y="67"/>
                      </a:lnTo>
                      <a:lnTo>
                        <a:pt x="106" y="78"/>
                      </a:lnTo>
                      <a:lnTo>
                        <a:pt x="101" y="86"/>
                      </a:lnTo>
                      <a:lnTo>
                        <a:pt x="95" y="95"/>
                      </a:lnTo>
                      <a:lnTo>
                        <a:pt x="87" y="101"/>
                      </a:lnTo>
                      <a:lnTo>
                        <a:pt x="78" y="107"/>
                      </a:lnTo>
                      <a:lnTo>
                        <a:pt x="68" y="109"/>
                      </a:lnTo>
                      <a:lnTo>
                        <a:pt x="57" y="110"/>
                      </a:lnTo>
                      <a:lnTo>
                        <a:pt x="47" y="109"/>
                      </a:lnTo>
                      <a:lnTo>
                        <a:pt x="38" y="107"/>
                      </a:lnTo>
                      <a:lnTo>
                        <a:pt x="28" y="101"/>
                      </a:lnTo>
                      <a:lnTo>
                        <a:pt x="21" y="95"/>
                      </a:lnTo>
                      <a:lnTo>
                        <a:pt x="13" y="86"/>
                      </a:lnTo>
                      <a:lnTo>
                        <a:pt x="9" y="78"/>
                      </a:lnTo>
                      <a:lnTo>
                        <a:pt x="6" y="67"/>
                      </a:lnTo>
                      <a:lnTo>
                        <a:pt x="6" y="57"/>
                      </a:lnTo>
                      <a:lnTo>
                        <a:pt x="6" y="46"/>
                      </a:lnTo>
                      <a:lnTo>
                        <a:pt x="9" y="37"/>
                      </a:lnTo>
                      <a:lnTo>
                        <a:pt x="13" y="27"/>
                      </a:lnTo>
                      <a:lnTo>
                        <a:pt x="21" y="19"/>
                      </a:lnTo>
                      <a:lnTo>
                        <a:pt x="28" y="14"/>
                      </a:lnTo>
                      <a:lnTo>
                        <a:pt x="38" y="8"/>
                      </a:lnTo>
                      <a:lnTo>
                        <a:pt x="47" y="6"/>
                      </a:lnTo>
                      <a:lnTo>
                        <a:pt x="57" y="4"/>
                      </a:lnTo>
                      <a:lnTo>
                        <a:pt x="68" y="6"/>
                      </a:lnTo>
                      <a:lnTo>
                        <a:pt x="78" y="8"/>
                      </a:lnTo>
                      <a:lnTo>
                        <a:pt x="87" y="14"/>
                      </a:lnTo>
                      <a:lnTo>
                        <a:pt x="95" y="19"/>
                      </a:lnTo>
                      <a:lnTo>
                        <a:pt x="101" y="27"/>
                      </a:lnTo>
                      <a:lnTo>
                        <a:pt x="106" y="37"/>
                      </a:lnTo>
                      <a:lnTo>
                        <a:pt x="110" y="46"/>
                      </a:lnTo>
                      <a:lnTo>
                        <a:pt x="110" y="57"/>
                      </a:lnTo>
                      <a:close/>
                    </a:path>
                  </a:pathLst>
                </a:custGeom>
                <a:solidFill>
                  <a:srgbClr val="F2F2F8"/>
                </a:solidFill>
                <a:ln w="9525">
                  <a:noFill/>
                  <a:round/>
                  <a:headEnd/>
                  <a:tailEnd/>
                </a:ln>
              </p:spPr>
              <p:txBody>
                <a:bodyPr/>
                <a:lstStyle/>
                <a:p>
                  <a:endParaRPr lang="en-US"/>
                </a:p>
              </p:txBody>
            </p:sp>
            <p:sp>
              <p:nvSpPr>
                <p:cNvPr id="22156" name="Freeform 735"/>
                <p:cNvSpPr>
                  <a:spLocks noEditPoints="1"/>
                </p:cNvSpPr>
                <p:nvPr/>
              </p:nvSpPr>
              <p:spPr bwMode="auto">
                <a:xfrm>
                  <a:off x="1783" y="2217"/>
                  <a:ext cx="110" cy="110"/>
                </a:xfrm>
                <a:custGeom>
                  <a:avLst/>
                  <a:gdLst>
                    <a:gd name="T0" fmla="*/ 110 w 110"/>
                    <a:gd name="T1" fmla="*/ 44 h 110"/>
                    <a:gd name="T2" fmla="*/ 100 w 110"/>
                    <a:gd name="T3" fmla="*/ 25 h 110"/>
                    <a:gd name="T4" fmla="*/ 87 w 110"/>
                    <a:gd name="T5" fmla="*/ 10 h 110"/>
                    <a:gd name="T6" fmla="*/ 66 w 110"/>
                    <a:gd name="T7" fmla="*/ 0 h 110"/>
                    <a:gd name="T8" fmla="*/ 45 w 110"/>
                    <a:gd name="T9" fmla="*/ 0 h 110"/>
                    <a:gd name="T10" fmla="*/ 25 w 110"/>
                    <a:gd name="T11" fmla="*/ 10 h 110"/>
                    <a:gd name="T12" fmla="*/ 9 w 110"/>
                    <a:gd name="T13" fmla="*/ 25 h 110"/>
                    <a:gd name="T14" fmla="*/ 2 w 110"/>
                    <a:gd name="T15" fmla="*/ 44 h 110"/>
                    <a:gd name="T16" fmla="*/ 2 w 110"/>
                    <a:gd name="T17" fmla="*/ 67 h 110"/>
                    <a:gd name="T18" fmla="*/ 9 w 110"/>
                    <a:gd name="T19" fmla="*/ 86 h 110"/>
                    <a:gd name="T20" fmla="*/ 25 w 110"/>
                    <a:gd name="T21" fmla="*/ 101 h 110"/>
                    <a:gd name="T22" fmla="*/ 45 w 110"/>
                    <a:gd name="T23" fmla="*/ 108 h 110"/>
                    <a:gd name="T24" fmla="*/ 66 w 110"/>
                    <a:gd name="T25" fmla="*/ 108 h 110"/>
                    <a:gd name="T26" fmla="*/ 87 w 110"/>
                    <a:gd name="T27" fmla="*/ 101 h 110"/>
                    <a:gd name="T28" fmla="*/ 100 w 110"/>
                    <a:gd name="T29" fmla="*/ 86 h 110"/>
                    <a:gd name="T30" fmla="*/ 110 w 110"/>
                    <a:gd name="T31" fmla="*/ 67 h 110"/>
                    <a:gd name="T32" fmla="*/ 106 w 110"/>
                    <a:gd name="T33" fmla="*/ 55 h 110"/>
                    <a:gd name="T34" fmla="*/ 102 w 110"/>
                    <a:gd name="T35" fmla="*/ 74 h 110"/>
                    <a:gd name="T36" fmla="*/ 91 w 110"/>
                    <a:gd name="T37" fmla="*/ 91 h 110"/>
                    <a:gd name="T38" fmla="*/ 76 w 110"/>
                    <a:gd name="T39" fmla="*/ 101 h 110"/>
                    <a:gd name="T40" fmla="*/ 55 w 110"/>
                    <a:gd name="T41" fmla="*/ 105 h 110"/>
                    <a:gd name="T42" fmla="*/ 36 w 110"/>
                    <a:gd name="T43" fmla="*/ 101 h 110"/>
                    <a:gd name="T44" fmla="*/ 21 w 110"/>
                    <a:gd name="T45" fmla="*/ 91 h 110"/>
                    <a:gd name="T46" fmla="*/ 9 w 110"/>
                    <a:gd name="T47" fmla="*/ 74 h 110"/>
                    <a:gd name="T48" fmla="*/ 6 w 110"/>
                    <a:gd name="T49" fmla="*/ 55 h 110"/>
                    <a:gd name="T50" fmla="*/ 9 w 110"/>
                    <a:gd name="T51" fmla="*/ 35 h 110"/>
                    <a:gd name="T52" fmla="*/ 21 w 110"/>
                    <a:gd name="T53" fmla="*/ 19 h 110"/>
                    <a:gd name="T54" fmla="*/ 36 w 110"/>
                    <a:gd name="T55" fmla="*/ 8 h 110"/>
                    <a:gd name="T56" fmla="*/ 55 w 110"/>
                    <a:gd name="T57" fmla="*/ 4 h 110"/>
                    <a:gd name="T58" fmla="*/ 76 w 110"/>
                    <a:gd name="T59" fmla="*/ 8 h 110"/>
                    <a:gd name="T60" fmla="*/ 91 w 110"/>
                    <a:gd name="T61" fmla="*/ 19 h 110"/>
                    <a:gd name="T62" fmla="*/ 102 w 110"/>
                    <a:gd name="T63" fmla="*/ 35 h 110"/>
                    <a:gd name="T64" fmla="*/ 106 w 110"/>
                    <a:gd name="T65" fmla="*/ 55 h 1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110"/>
                    <a:gd name="T101" fmla="*/ 110 w 110"/>
                    <a:gd name="T102" fmla="*/ 110 h 1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110">
                      <a:moveTo>
                        <a:pt x="110" y="55"/>
                      </a:moveTo>
                      <a:lnTo>
                        <a:pt x="110" y="44"/>
                      </a:lnTo>
                      <a:lnTo>
                        <a:pt x="106" y="35"/>
                      </a:lnTo>
                      <a:lnTo>
                        <a:pt x="100" y="25"/>
                      </a:lnTo>
                      <a:lnTo>
                        <a:pt x="95" y="16"/>
                      </a:lnTo>
                      <a:lnTo>
                        <a:pt x="87" y="10"/>
                      </a:lnTo>
                      <a:lnTo>
                        <a:pt x="78" y="4"/>
                      </a:lnTo>
                      <a:lnTo>
                        <a:pt x="66" y="0"/>
                      </a:lnTo>
                      <a:lnTo>
                        <a:pt x="55" y="0"/>
                      </a:lnTo>
                      <a:lnTo>
                        <a:pt x="45" y="0"/>
                      </a:lnTo>
                      <a:lnTo>
                        <a:pt x="34" y="4"/>
                      </a:lnTo>
                      <a:lnTo>
                        <a:pt x="25" y="10"/>
                      </a:lnTo>
                      <a:lnTo>
                        <a:pt x="17" y="16"/>
                      </a:lnTo>
                      <a:lnTo>
                        <a:pt x="9" y="25"/>
                      </a:lnTo>
                      <a:lnTo>
                        <a:pt x="6" y="35"/>
                      </a:lnTo>
                      <a:lnTo>
                        <a:pt x="2" y="44"/>
                      </a:lnTo>
                      <a:lnTo>
                        <a:pt x="0" y="55"/>
                      </a:lnTo>
                      <a:lnTo>
                        <a:pt x="2" y="67"/>
                      </a:lnTo>
                      <a:lnTo>
                        <a:pt x="6" y="76"/>
                      </a:lnTo>
                      <a:lnTo>
                        <a:pt x="9" y="86"/>
                      </a:lnTo>
                      <a:lnTo>
                        <a:pt x="17" y="93"/>
                      </a:lnTo>
                      <a:lnTo>
                        <a:pt x="25" y="101"/>
                      </a:lnTo>
                      <a:lnTo>
                        <a:pt x="34" y="107"/>
                      </a:lnTo>
                      <a:lnTo>
                        <a:pt x="45" y="108"/>
                      </a:lnTo>
                      <a:lnTo>
                        <a:pt x="55" y="110"/>
                      </a:lnTo>
                      <a:lnTo>
                        <a:pt x="66" y="108"/>
                      </a:lnTo>
                      <a:lnTo>
                        <a:pt x="78" y="107"/>
                      </a:lnTo>
                      <a:lnTo>
                        <a:pt x="87" y="101"/>
                      </a:lnTo>
                      <a:lnTo>
                        <a:pt x="95" y="93"/>
                      </a:lnTo>
                      <a:lnTo>
                        <a:pt x="100" y="86"/>
                      </a:lnTo>
                      <a:lnTo>
                        <a:pt x="106" y="76"/>
                      </a:lnTo>
                      <a:lnTo>
                        <a:pt x="110" y="67"/>
                      </a:lnTo>
                      <a:lnTo>
                        <a:pt x="110" y="55"/>
                      </a:lnTo>
                      <a:close/>
                      <a:moveTo>
                        <a:pt x="106" y="55"/>
                      </a:moveTo>
                      <a:lnTo>
                        <a:pt x="104" y="65"/>
                      </a:lnTo>
                      <a:lnTo>
                        <a:pt x="102" y="74"/>
                      </a:lnTo>
                      <a:lnTo>
                        <a:pt x="97" y="84"/>
                      </a:lnTo>
                      <a:lnTo>
                        <a:pt x="91" y="91"/>
                      </a:lnTo>
                      <a:lnTo>
                        <a:pt x="83" y="97"/>
                      </a:lnTo>
                      <a:lnTo>
                        <a:pt x="76" y="101"/>
                      </a:lnTo>
                      <a:lnTo>
                        <a:pt x="66" y="105"/>
                      </a:lnTo>
                      <a:lnTo>
                        <a:pt x="55" y="105"/>
                      </a:lnTo>
                      <a:lnTo>
                        <a:pt x="45" y="105"/>
                      </a:lnTo>
                      <a:lnTo>
                        <a:pt x="36" y="101"/>
                      </a:lnTo>
                      <a:lnTo>
                        <a:pt x="26" y="97"/>
                      </a:lnTo>
                      <a:lnTo>
                        <a:pt x="21" y="91"/>
                      </a:lnTo>
                      <a:lnTo>
                        <a:pt x="13" y="84"/>
                      </a:lnTo>
                      <a:lnTo>
                        <a:pt x="9" y="74"/>
                      </a:lnTo>
                      <a:lnTo>
                        <a:pt x="6" y="65"/>
                      </a:lnTo>
                      <a:lnTo>
                        <a:pt x="6" y="55"/>
                      </a:lnTo>
                      <a:lnTo>
                        <a:pt x="6" y="44"/>
                      </a:lnTo>
                      <a:lnTo>
                        <a:pt x="9" y="35"/>
                      </a:lnTo>
                      <a:lnTo>
                        <a:pt x="13" y="27"/>
                      </a:lnTo>
                      <a:lnTo>
                        <a:pt x="21" y="19"/>
                      </a:lnTo>
                      <a:lnTo>
                        <a:pt x="26" y="14"/>
                      </a:lnTo>
                      <a:lnTo>
                        <a:pt x="36" y="8"/>
                      </a:lnTo>
                      <a:lnTo>
                        <a:pt x="45" y="6"/>
                      </a:lnTo>
                      <a:lnTo>
                        <a:pt x="55" y="4"/>
                      </a:lnTo>
                      <a:lnTo>
                        <a:pt x="66" y="6"/>
                      </a:lnTo>
                      <a:lnTo>
                        <a:pt x="76" y="8"/>
                      </a:lnTo>
                      <a:lnTo>
                        <a:pt x="83" y="14"/>
                      </a:lnTo>
                      <a:lnTo>
                        <a:pt x="91" y="19"/>
                      </a:lnTo>
                      <a:lnTo>
                        <a:pt x="97" y="27"/>
                      </a:lnTo>
                      <a:lnTo>
                        <a:pt x="102" y="35"/>
                      </a:lnTo>
                      <a:lnTo>
                        <a:pt x="104" y="44"/>
                      </a:lnTo>
                      <a:lnTo>
                        <a:pt x="106" y="55"/>
                      </a:lnTo>
                      <a:close/>
                    </a:path>
                  </a:pathLst>
                </a:custGeom>
                <a:solidFill>
                  <a:srgbClr val="F4F3F8"/>
                </a:solidFill>
                <a:ln w="9525">
                  <a:noFill/>
                  <a:round/>
                  <a:headEnd/>
                  <a:tailEnd/>
                </a:ln>
              </p:spPr>
              <p:txBody>
                <a:bodyPr/>
                <a:lstStyle/>
                <a:p>
                  <a:endParaRPr lang="en-US"/>
                </a:p>
              </p:txBody>
            </p:sp>
            <p:sp>
              <p:nvSpPr>
                <p:cNvPr id="22157" name="Freeform 736"/>
                <p:cNvSpPr>
                  <a:spLocks noEditPoints="1"/>
                </p:cNvSpPr>
                <p:nvPr/>
              </p:nvSpPr>
              <p:spPr bwMode="auto">
                <a:xfrm>
                  <a:off x="1787" y="2219"/>
                  <a:ext cx="104" cy="106"/>
                </a:xfrm>
                <a:custGeom>
                  <a:avLst/>
                  <a:gdLst>
                    <a:gd name="T0" fmla="*/ 104 w 104"/>
                    <a:gd name="T1" fmla="*/ 42 h 106"/>
                    <a:gd name="T2" fmla="*/ 95 w 104"/>
                    <a:gd name="T3" fmla="*/ 23 h 106"/>
                    <a:gd name="T4" fmla="*/ 81 w 104"/>
                    <a:gd name="T5" fmla="*/ 10 h 106"/>
                    <a:gd name="T6" fmla="*/ 62 w 104"/>
                    <a:gd name="T7" fmla="*/ 2 h 106"/>
                    <a:gd name="T8" fmla="*/ 41 w 104"/>
                    <a:gd name="T9" fmla="*/ 2 h 106"/>
                    <a:gd name="T10" fmla="*/ 22 w 104"/>
                    <a:gd name="T11" fmla="*/ 10 h 106"/>
                    <a:gd name="T12" fmla="*/ 7 w 104"/>
                    <a:gd name="T13" fmla="*/ 23 h 106"/>
                    <a:gd name="T14" fmla="*/ 0 w 104"/>
                    <a:gd name="T15" fmla="*/ 42 h 106"/>
                    <a:gd name="T16" fmla="*/ 0 w 104"/>
                    <a:gd name="T17" fmla="*/ 63 h 106"/>
                    <a:gd name="T18" fmla="*/ 7 w 104"/>
                    <a:gd name="T19" fmla="*/ 82 h 106"/>
                    <a:gd name="T20" fmla="*/ 22 w 104"/>
                    <a:gd name="T21" fmla="*/ 97 h 106"/>
                    <a:gd name="T22" fmla="*/ 41 w 104"/>
                    <a:gd name="T23" fmla="*/ 105 h 106"/>
                    <a:gd name="T24" fmla="*/ 62 w 104"/>
                    <a:gd name="T25" fmla="*/ 105 h 106"/>
                    <a:gd name="T26" fmla="*/ 81 w 104"/>
                    <a:gd name="T27" fmla="*/ 97 h 106"/>
                    <a:gd name="T28" fmla="*/ 95 w 104"/>
                    <a:gd name="T29" fmla="*/ 82 h 106"/>
                    <a:gd name="T30" fmla="*/ 104 w 104"/>
                    <a:gd name="T31" fmla="*/ 63 h 106"/>
                    <a:gd name="T32" fmla="*/ 100 w 104"/>
                    <a:gd name="T33" fmla="*/ 53 h 106"/>
                    <a:gd name="T34" fmla="*/ 96 w 104"/>
                    <a:gd name="T35" fmla="*/ 72 h 106"/>
                    <a:gd name="T36" fmla="*/ 85 w 104"/>
                    <a:gd name="T37" fmla="*/ 87 h 106"/>
                    <a:gd name="T38" fmla="*/ 70 w 104"/>
                    <a:gd name="T39" fmla="*/ 97 h 106"/>
                    <a:gd name="T40" fmla="*/ 51 w 104"/>
                    <a:gd name="T41" fmla="*/ 101 h 106"/>
                    <a:gd name="T42" fmla="*/ 32 w 104"/>
                    <a:gd name="T43" fmla="*/ 97 h 106"/>
                    <a:gd name="T44" fmla="*/ 17 w 104"/>
                    <a:gd name="T45" fmla="*/ 87 h 106"/>
                    <a:gd name="T46" fmla="*/ 7 w 104"/>
                    <a:gd name="T47" fmla="*/ 72 h 106"/>
                    <a:gd name="T48" fmla="*/ 3 w 104"/>
                    <a:gd name="T49" fmla="*/ 53 h 106"/>
                    <a:gd name="T50" fmla="*/ 7 w 104"/>
                    <a:gd name="T51" fmla="*/ 34 h 106"/>
                    <a:gd name="T52" fmla="*/ 17 w 104"/>
                    <a:gd name="T53" fmla="*/ 19 h 106"/>
                    <a:gd name="T54" fmla="*/ 32 w 104"/>
                    <a:gd name="T55" fmla="*/ 8 h 106"/>
                    <a:gd name="T56" fmla="*/ 51 w 104"/>
                    <a:gd name="T57" fmla="*/ 4 h 106"/>
                    <a:gd name="T58" fmla="*/ 70 w 104"/>
                    <a:gd name="T59" fmla="*/ 8 h 106"/>
                    <a:gd name="T60" fmla="*/ 85 w 104"/>
                    <a:gd name="T61" fmla="*/ 19 h 106"/>
                    <a:gd name="T62" fmla="*/ 96 w 104"/>
                    <a:gd name="T63" fmla="*/ 34 h 106"/>
                    <a:gd name="T64" fmla="*/ 100 w 104"/>
                    <a:gd name="T65" fmla="*/ 53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104" y="53"/>
                      </a:moveTo>
                      <a:lnTo>
                        <a:pt x="104" y="42"/>
                      </a:lnTo>
                      <a:lnTo>
                        <a:pt x="100" y="33"/>
                      </a:lnTo>
                      <a:lnTo>
                        <a:pt x="95" y="23"/>
                      </a:lnTo>
                      <a:lnTo>
                        <a:pt x="89" y="15"/>
                      </a:lnTo>
                      <a:lnTo>
                        <a:pt x="81" y="10"/>
                      </a:lnTo>
                      <a:lnTo>
                        <a:pt x="72" y="4"/>
                      </a:lnTo>
                      <a:lnTo>
                        <a:pt x="62" y="2"/>
                      </a:lnTo>
                      <a:lnTo>
                        <a:pt x="51" y="0"/>
                      </a:lnTo>
                      <a:lnTo>
                        <a:pt x="41" y="2"/>
                      </a:lnTo>
                      <a:lnTo>
                        <a:pt x="32" y="4"/>
                      </a:lnTo>
                      <a:lnTo>
                        <a:pt x="22" y="10"/>
                      </a:lnTo>
                      <a:lnTo>
                        <a:pt x="15" y="15"/>
                      </a:lnTo>
                      <a:lnTo>
                        <a:pt x="7" y="23"/>
                      </a:lnTo>
                      <a:lnTo>
                        <a:pt x="3" y="33"/>
                      </a:lnTo>
                      <a:lnTo>
                        <a:pt x="0" y="42"/>
                      </a:lnTo>
                      <a:lnTo>
                        <a:pt x="0" y="53"/>
                      </a:lnTo>
                      <a:lnTo>
                        <a:pt x="0" y="63"/>
                      </a:lnTo>
                      <a:lnTo>
                        <a:pt x="3" y="74"/>
                      </a:lnTo>
                      <a:lnTo>
                        <a:pt x="7" y="82"/>
                      </a:lnTo>
                      <a:lnTo>
                        <a:pt x="15" y="91"/>
                      </a:lnTo>
                      <a:lnTo>
                        <a:pt x="22" y="97"/>
                      </a:lnTo>
                      <a:lnTo>
                        <a:pt x="32" y="103"/>
                      </a:lnTo>
                      <a:lnTo>
                        <a:pt x="41" y="105"/>
                      </a:lnTo>
                      <a:lnTo>
                        <a:pt x="51" y="106"/>
                      </a:lnTo>
                      <a:lnTo>
                        <a:pt x="62" y="105"/>
                      </a:lnTo>
                      <a:lnTo>
                        <a:pt x="72" y="103"/>
                      </a:lnTo>
                      <a:lnTo>
                        <a:pt x="81" y="97"/>
                      </a:lnTo>
                      <a:lnTo>
                        <a:pt x="89" y="91"/>
                      </a:lnTo>
                      <a:lnTo>
                        <a:pt x="95" y="82"/>
                      </a:lnTo>
                      <a:lnTo>
                        <a:pt x="100" y="74"/>
                      </a:lnTo>
                      <a:lnTo>
                        <a:pt x="104" y="63"/>
                      </a:lnTo>
                      <a:lnTo>
                        <a:pt x="104" y="53"/>
                      </a:lnTo>
                      <a:close/>
                      <a:moveTo>
                        <a:pt x="100" y="53"/>
                      </a:moveTo>
                      <a:lnTo>
                        <a:pt x="98" y="63"/>
                      </a:lnTo>
                      <a:lnTo>
                        <a:pt x="96" y="72"/>
                      </a:lnTo>
                      <a:lnTo>
                        <a:pt x="91" y="80"/>
                      </a:lnTo>
                      <a:lnTo>
                        <a:pt x="85" y="87"/>
                      </a:lnTo>
                      <a:lnTo>
                        <a:pt x="79" y="93"/>
                      </a:lnTo>
                      <a:lnTo>
                        <a:pt x="70" y="97"/>
                      </a:lnTo>
                      <a:lnTo>
                        <a:pt x="60" y="101"/>
                      </a:lnTo>
                      <a:lnTo>
                        <a:pt x="51" y="101"/>
                      </a:lnTo>
                      <a:lnTo>
                        <a:pt x="41" y="101"/>
                      </a:lnTo>
                      <a:lnTo>
                        <a:pt x="32" y="97"/>
                      </a:lnTo>
                      <a:lnTo>
                        <a:pt x="24" y="93"/>
                      </a:lnTo>
                      <a:lnTo>
                        <a:pt x="17" y="87"/>
                      </a:lnTo>
                      <a:lnTo>
                        <a:pt x="11" y="80"/>
                      </a:lnTo>
                      <a:lnTo>
                        <a:pt x="7" y="72"/>
                      </a:lnTo>
                      <a:lnTo>
                        <a:pt x="3" y="63"/>
                      </a:lnTo>
                      <a:lnTo>
                        <a:pt x="3" y="53"/>
                      </a:lnTo>
                      <a:lnTo>
                        <a:pt x="3" y="44"/>
                      </a:lnTo>
                      <a:lnTo>
                        <a:pt x="7" y="34"/>
                      </a:lnTo>
                      <a:lnTo>
                        <a:pt x="11" y="27"/>
                      </a:lnTo>
                      <a:lnTo>
                        <a:pt x="17" y="19"/>
                      </a:lnTo>
                      <a:lnTo>
                        <a:pt x="24" y="14"/>
                      </a:lnTo>
                      <a:lnTo>
                        <a:pt x="32" y="8"/>
                      </a:lnTo>
                      <a:lnTo>
                        <a:pt x="41" y="6"/>
                      </a:lnTo>
                      <a:lnTo>
                        <a:pt x="51" y="4"/>
                      </a:lnTo>
                      <a:lnTo>
                        <a:pt x="60" y="6"/>
                      </a:lnTo>
                      <a:lnTo>
                        <a:pt x="70" y="8"/>
                      </a:lnTo>
                      <a:lnTo>
                        <a:pt x="79" y="14"/>
                      </a:lnTo>
                      <a:lnTo>
                        <a:pt x="85" y="19"/>
                      </a:lnTo>
                      <a:lnTo>
                        <a:pt x="91" y="27"/>
                      </a:lnTo>
                      <a:lnTo>
                        <a:pt x="96" y="34"/>
                      </a:lnTo>
                      <a:lnTo>
                        <a:pt x="98" y="44"/>
                      </a:lnTo>
                      <a:lnTo>
                        <a:pt x="100" y="53"/>
                      </a:lnTo>
                      <a:close/>
                    </a:path>
                  </a:pathLst>
                </a:custGeom>
                <a:solidFill>
                  <a:srgbClr val="F4F3F8"/>
                </a:solidFill>
                <a:ln w="9525">
                  <a:noFill/>
                  <a:round/>
                  <a:headEnd/>
                  <a:tailEnd/>
                </a:ln>
              </p:spPr>
              <p:txBody>
                <a:bodyPr/>
                <a:lstStyle/>
                <a:p>
                  <a:endParaRPr lang="en-US"/>
                </a:p>
              </p:txBody>
            </p:sp>
            <p:sp>
              <p:nvSpPr>
                <p:cNvPr id="22158" name="Freeform 737"/>
                <p:cNvSpPr>
                  <a:spLocks noEditPoints="1"/>
                </p:cNvSpPr>
                <p:nvPr/>
              </p:nvSpPr>
              <p:spPr bwMode="auto">
                <a:xfrm>
                  <a:off x="1789" y="2221"/>
                  <a:ext cx="100" cy="101"/>
                </a:xfrm>
                <a:custGeom>
                  <a:avLst/>
                  <a:gdLst>
                    <a:gd name="T0" fmla="*/ 98 w 100"/>
                    <a:gd name="T1" fmla="*/ 40 h 101"/>
                    <a:gd name="T2" fmla="*/ 91 w 100"/>
                    <a:gd name="T3" fmla="*/ 23 h 101"/>
                    <a:gd name="T4" fmla="*/ 77 w 100"/>
                    <a:gd name="T5" fmla="*/ 10 h 101"/>
                    <a:gd name="T6" fmla="*/ 60 w 100"/>
                    <a:gd name="T7" fmla="*/ 2 h 101"/>
                    <a:gd name="T8" fmla="*/ 39 w 100"/>
                    <a:gd name="T9" fmla="*/ 2 h 101"/>
                    <a:gd name="T10" fmla="*/ 20 w 100"/>
                    <a:gd name="T11" fmla="*/ 10 h 101"/>
                    <a:gd name="T12" fmla="*/ 7 w 100"/>
                    <a:gd name="T13" fmla="*/ 23 h 101"/>
                    <a:gd name="T14" fmla="*/ 0 w 100"/>
                    <a:gd name="T15" fmla="*/ 40 h 101"/>
                    <a:gd name="T16" fmla="*/ 0 w 100"/>
                    <a:gd name="T17" fmla="*/ 61 h 101"/>
                    <a:gd name="T18" fmla="*/ 7 w 100"/>
                    <a:gd name="T19" fmla="*/ 80 h 101"/>
                    <a:gd name="T20" fmla="*/ 20 w 100"/>
                    <a:gd name="T21" fmla="*/ 93 h 101"/>
                    <a:gd name="T22" fmla="*/ 39 w 100"/>
                    <a:gd name="T23" fmla="*/ 101 h 101"/>
                    <a:gd name="T24" fmla="*/ 60 w 100"/>
                    <a:gd name="T25" fmla="*/ 101 h 101"/>
                    <a:gd name="T26" fmla="*/ 77 w 100"/>
                    <a:gd name="T27" fmla="*/ 93 h 101"/>
                    <a:gd name="T28" fmla="*/ 91 w 100"/>
                    <a:gd name="T29" fmla="*/ 80 h 101"/>
                    <a:gd name="T30" fmla="*/ 98 w 100"/>
                    <a:gd name="T31" fmla="*/ 61 h 101"/>
                    <a:gd name="T32" fmla="*/ 96 w 100"/>
                    <a:gd name="T33" fmla="*/ 51 h 101"/>
                    <a:gd name="T34" fmla="*/ 93 w 100"/>
                    <a:gd name="T35" fmla="*/ 68 h 101"/>
                    <a:gd name="T36" fmla="*/ 81 w 100"/>
                    <a:gd name="T37" fmla="*/ 84 h 101"/>
                    <a:gd name="T38" fmla="*/ 68 w 100"/>
                    <a:gd name="T39" fmla="*/ 93 h 101"/>
                    <a:gd name="T40" fmla="*/ 49 w 100"/>
                    <a:gd name="T41" fmla="*/ 97 h 101"/>
                    <a:gd name="T42" fmla="*/ 32 w 100"/>
                    <a:gd name="T43" fmla="*/ 93 h 101"/>
                    <a:gd name="T44" fmla="*/ 17 w 100"/>
                    <a:gd name="T45" fmla="*/ 84 h 101"/>
                    <a:gd name="T46" fmla="*/ 7 w 100"/>
                    <a:gd name="T47" fmla="*/ 68 h 101"/>
                    <a:gd name="T48" fmla="*/ 3 w 100"/>
                    <a:gd name="T49" fmla="*/ 51 h 101"/>
                    <a:gd name="T50" fmla="*/ 7 w 100"/>
                    <a:gd name="T51" fmla="*/ 32 h 101"/>
                    <a:gd name="T52" fmla="*/ 17 w 100"/>
                    <a:gd name="T53" fmla="*/ 19 h 101"/>
                    <a:gd name="T54" fmla="*/ 32 w 100"/>
                    <a:gd name="T55" fmla="*/ 10 h 101"/>
                    <a:gd name="T56" fmla="*/ 49 w 100"/>
                    <a:gd name="T57" fmla="*/ 6 h 101"/>
                    <a:gd name="T58" fmla="*/ 68 w 100"/>
                    <a:gd name="T59" fmla="*/ 10 h 101"/>
                    <a:gd name="T60" fmla="*/ 81 w 100"/>
                    <a:gd name="T61" fmla="*/ 19 h 101"/>
                    <a:gd name="T62" fmla="*/ 93 w 100"/>
                    <a:gd name="T63" fmla="*/ 32 h 101"/>
                    <a:gd name="T64" fmla="*/ 96 w 100"/>
                    <a:gd name="T65" fmla="*/ 51 h 1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101"/>
                    <a:gd name="T101" fmla="*/ 100 w 100"/>
                    <a:gd name="T102" fmla="*/ 101 h 1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101">
                      <a:moveTo>
                        <a:pt x="100" y="51"/>
                      </a:moveTo>
                      <a:lnTo>
                        <a:pt x="98" y="40"/>
                      </a:lnTo>
                      <a:lnTo>
                        <a:pt x="96" y="31"/>
                      </a:lnTo>
                      <a:lnTo>
                        <a:pt x="91" y="23"/>
                      </a:lnTo>
                      <a:lnTo>
                        <a:pt x="85" y="15"/>
                      </a:lnTo>
                      <a:lnTo>
                        <a:pt x="77" y="10"/>
                      </a:lnTo>
                      <a:lnTo>
                        <a:pt x="70" y="4"/>
                      </a:lnTo>
                      <a:lnTo>
                        <a:pt x="60" y="2"/>
                      </a:lnTo>
                      <a:lnTo>
                        <a:pt x="49" y="0"/>
                      </a:lnTo>
                      <a:lnTo>
                        <a:pt x="39" y="2"/>
                      </a:lnTo>
                      <a:lnTo>
                        <a:pt x="30" y="4"/>
                      </a:lnTo>
                      <a:lnTo>
                        <a:pt x="20" y="10"/>
                      </a:lnTo>
                      <a:lnTo>
                        <a:pt x="15" y="15"/>
                      </a:lnTo>
                      <a:lnTo>
                        <a:pt x="7" y="23"/>
                      </a:lnTo>
                      <a:lnTo>
                        <a:pt x="3" y="31"/>
                      </a:lnTo>
                      <a:lnTo>
                        <a:pt x="0" y="40"/>
                      </a:lnTo>
                      <a:lnTo>
                        <a:pt x="0" y="51"/>
                      </a:lnTo>
                      <a:lnTo>
                        <a:pt x="0" y="61"/>
                      </a:lnTo>
                      <a:lnTo>
                        <a:pt x="3" y="70"/>
                      </a:lnTo>
                      <a:lnTo>
                        <a:pt x="7" y="80"/>
                      </a:lnTo>
                      <a:lnTo>
                        <a:pt x="15" y="87"/>
                      </a:lnTo>
                      <a:lnTo>
                        <a:pt x="20" y="93"/>
                      </a:lnTo>
                      <a:lnTo>
                        <a:pt x="30" y="97"/>
                      </a:lnTo>
                      <a:lnTo>
                        <a:pt x="39" y="101"/>
                      </a:lnTo>
                      <a:lnTo>
                        <a:pt x="49" y="101"/>
                      </a:lnTo>
                      <a:lnTo>
                        <a:pt x="60" y="101"/>
                      </a:lnTo>
                      <a:lnTo>
                        <a:pt x="70" y="97"/>
                      </a:lnTo>
                      <a:lnTo>
                        <a:pt x="77" y="93"/>
                      </a:lnTo>
                      <a:lnTo>
                        <a:pt x="85" y="87"/>
                      </a:lnTo>
                      <a:lnTo>
                        <a:pt x="91" y="80"/>
                      </a:lnTo>
                      <a:lnTo>
                        <a:pt x="96" y="70"/>
                      </a:lnTo>
                      <a:lnTo>
                        <a:pt x="98" y="61"/>
                      </a:lnTo>
                      <a:lnTo>
                        <a:pt x="100" y="51"/>
                      </a:lnTo>
                      <a:close/>
                      <a:moveTo>
                        <a:pt x="96" y="51"/>
                      </a:moveTo>
                      <a:lnTo>
                        <a:pt x="94" y="61"/>
                      </a:lnTo>
                      <a:lnTo>
                        <a:pt x="93" y="68"/>
                      </a:lnTo>
                      <a:lnTo>
                        <a:pt x="87" y="76"/>
                      </a:lnTo>
                      <a:lnTo>
                        <a:pt x="81" y="84"/>
                      </a:lnTo>
                      <a:lnTo>
                        <a:pt x="75" y="89"/>
                      </a:lnTo>
                      <a:lnTo>
                        <a:pt x="68" y="93"/>
                      </a:lnTo>
                      <a:lnTo>
                        <a:pt x="58" y="97"/>
                      </a:lnTo>
                      <a:lnTo>
                        <a:pt x="49" y="97"/>
                      </a:lnTo>
                      <a:lnTo>
                        <a:pt x="39" y="97"/>
                      </a:lnTo>
                      <a:lnTo>
                        <a:pt x="32" y="93"/>
                      </a:lnTo>
                      <a:lnTo>
                        <a:pt x="24" y="89"/>
                      </a:lnTo>
                      <a:lnTo>
                        <a:pt x="17" y="84"/>
                      </a:lnTo>
                      <a:lnTo>
                        <a:pt x="11" y="76"/>
                      </a:lnTo>
                      <a:lnTo>
                        <a:pt x="7" y="68"/>
                      </a:lnTo>
                      <a:lnTo>
                        <a:pt x="5" y="61"/>
                      </a:lnTo>
                      <a:lnTo>
                        <a:pt x="3" y="51"/>
                      </a:lnTo>
                      <a:lnTo>
                        <a:pt x="5" y="42"/>
                      </a:lnTo>
                      <a:lnTo>
                        <a:pt x="7" y="32"/>
                      </a:lnTo>
                      <a:lnTo>
                        <a:pt x="11" y="25"/>
                      </a:lnTo>
                      <a:lnTo>
                        <a:pt x="17" y="19"/>
                      </a:lnTo>
                      <a:lnTo>
                        <a:pt x="24" y="13"/>
                      </a:lnTo>
                      <a:lnTo>
                        <a:pt x="32" y="10"/>
                      </a:lnTo>
                      <a:lnTo>
                        <a:pt x="39" y="6"/>
                      </a:lnTo>
                      <a:lnTo>
                        <a:pt x="49" y="6"/>
                      </a:lnTo>
                      <a:lnTo>
                        <a:pt x="58" y="6"/>
                      </a:lnTo>
                      <a:lnTo>
                        <a:pt x="68" y="10"/>
                      </a:lnTo>
                      <a:lnTo>
                        <a:pt x="75" y="13"/>
                      </a:lnTo>
                      <a:lnTo>
                        <a:pt x="81" y="19"/>
                      </a:lnTo>
                      <a:lnTo>
                        <a:pt x="87" y="25"/>
                      </a:lnTo>
                      <a:lnTo>
                        <a:pt x="93" y="32"/>
                      </a:lnTo>
                      <a:lnTo>
                        <a:pt x="94" y="42"/>
                      </a:lnTo>
                      <a:lnTo>
                        <a:pt x="96" y="51"/>
                      </a:lnTo>
                      <a:close/>
                    </a:path>
                  </a:pathLst>
                </a:custGeom>
                <a:solidFill>
                  <a:srgbClr val="F4F4F9"/>
                </a:solidFill>
                <a:ln w="9525">
                  <a:noFill/>
                  <a:round/>
                  <a:headEnd/>
                  <a:tailEnd/>
                </a:ln>
              </p:spPr>
              <p:txBody>
                <a:bodyPr/>
                <a:lstStyle/>
                <a:p>
                  <a:endParaRPr lang="en-US"/>
                </a:p>
              </p:txBody>
            </p:sp>
            <p:sp>
              <p:nvSpPr>
                <p:cNvPr id="22159" name="Freeform 738"/>
                <p:cNvSpPr>
                  <a:spLocks noEditPoints="1"/>
                </p:cNvSpPr>
                <p:nvPr/>
              </p:nvSpPr>
              <p:spPr bwMode="auto">
                <a:xfrm>
                  <a:off x="1790" y="2223"/>
                  <a:ext cx="97" cy="97"/>
                </a:xfrm>
                <a:custGeom>
                  <a:avLst/>
                  <a:gdLst>
                    <a:gd name="T0" fmla="*/ 95 w 97"/>
                    <a:gd name="T1" fmla="*/ 40 h 97"/>
                    <a:gd name="T2" fmla="*/ 88 w 97"/>
                    <a:gd name="T3" fmla="*/ 23 h 97"/>
                    <a:gd name="T4" fmla="*/ 76 w 97"/>
                    <a:gd name="T5" fmla="*/ 10 h 97"/>
                    <a:gd name="T6" fmla="*/ 57 w 97"/>
                    <a:gd name="T7" fmla="*/ 2 h 97"/>
                    <a:gd name="T8" fmla="*/ 38 w 97"/>
                    <a:gd name="T9" fmla="*/ 2 h 97"/>
                    <a:gd name="T10" fmla="*/ 21 w 97"/>
                    <a:gd name="T11" fmla="*/ 10 h 97"/>
                    <a:gd name="T12" fmla="*/ 8 w 97"/>
                    <a:gd name="T13" fmla="*/ 23 h 97"/>
                    <a:gd name="T14" fmla="*/ 0 w 97"/>
                    <a:gd name="T15" fmla="*/ 40 h 97"/>
                    <a:gd name="T16" fmla="*/ 0 w 97"/>
                    <a:gd name="T17" fmla="*/ 59 h 97"/>
                    <a:gd name="T18" fmla="*/ 8 w 97"/>
                    <a:gd name="T19" fmla="*/ 76 h 97"/>
                    <a:gd name="T20" fmla="*/ 21 w 97"/>
                    <a:gd name="T21" fmla="*/ 89 h 97"/>
                    <a:gd name="T22" fmla="*/ 38 w 97"/>
                    <a:gd name="T23" fmla="*/ 97 h 97"/>
                    <a:gd name="T24" fmla="*/ 57 w 97"/>
                    <a:gd name="T25" fmla="*/ 97 h 97"/>
                    <a:gd name="T26" fmla="*/ 76 w 97"/>
                    <a:gd name="T27" fmla="*/ 89 h 97"/>
                    <a:gd name="T28" fmla="*/ 88 w 97"/>
                    <a:gd name="T29" fmla="*/ 76 h 97"/>
                    <a:gd name="T30" fmla="*/ 95 w 97"/>
                    <a:gd name="T31" fmla="*/ 59 h 97"/>
                    <a:gd name="T32" fmla="*/ 92 w 97"/>
                    <a:gd name="T33" fmla="*/ 49 h 97"/>
                    <a:gd name="T34" fmla="*/ 90 w 97"/>
                    <a:gd name="T35" fmla="*/ 66 h 97"/>
                    <a:gd name="T36" fmla="*/ 80 w 97"/>
                    <a:gd name="T37" fmla="*/ 80 h 97"/>
                    <a:gd name="T38" fmla="*/ 65 w 97"/>
                    <a:gd name="T39" fmla="*/ 89 h 97"/>
                    <a:gd name="T40" fmla="*/ 48 w 97"/>
                    <a:gd name="T41" fmla="*/ 93 h 97"/>
                    <a:gd name="T42" fmla="*/ 31 w 97"/>
                    <a:gd name="T43" fmla="*/ 89 h 97"/>
                    <a:gd name="T44" fmla="*/ 18 w 97"/>
                    <a:gd name="T45" fmla="*/ 80 h 97"/>
                    <a:gd name="T46" fmla="*/ 8 w 97"/>
                    <a:gd name="T47" fmla="*/ 66 h 97"/>
                    <a:gd name="T48" fmla="*/ 4 w 97"/>
                    <a:gd name="T49" fmla="*/ 49 h 97"/>
                    <a:gd name="T50" fmla="*/ 8 w 97"/>
                    <a:gd name="T51" fmla="*/ 32 h 97"/>
                    <a:gd name="T52" fmla="*/ 18 w 97"/>
                    <a:gd name="T53" fmla="*/ 19 h 97"/>
                    <a:gd name="T54" fmla="*/ 31 w 97"/>
                    <a:gd name="T55" fmla="*/ 10 h 97"/>
                    <a:gd name="T56" fmla="*/ 48 w 97"/>
                    <a:gd name="T57" fmla="*/ 6 h 97"/>
                    <a:gd name="T58" fmla="*/ 65 w 97"/>
                    <a:gd name="T59" fmla="*/ 10 h 97"/>
                    <a:gd name="T60" fmla="*/ 80 w 97"/>
                    <a:gd name="T61" fmla="*/ 19 h 97"/>
                    <a:gd name="T62" fmla="*/ 90 w 97"/>
                    <a:gd name="T63" fmla="*/ 32 h 97"/>
                    <a:gd name="T64" fmla="*/ 92 w 97"/>
                    <a:gd name="T65" fmla="*/ 49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97"/>
                    <a:gd name="T101" fmla="*/ 97 w 97"/>
                    <a:gd name="T102" fmla="*/ 97 h 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97">
                      <a:moveTo>
                        <a:pt x="97" y="49"/>
                      </a:moveTo>
                      <a:lnTo>
                        <a:pt x="95" y="40"/>
                      </a:lnTo>
                      <a:lnTo>
                        <a:pt x="93" y="30"/>
                      </a:lnTo>
                      <a:lnTo>
                        <a:pt x="88" y="23"/>
                      </a:lnTo>
                      <a:lnTo>
                        <a:pt x="82" y="15"/>
                      </a:lnTo>
                      <a:lnTo>
                        <a:pt x="76" y="10"/>
                      </a:lnTo>
                      <a:lnTo>
                        <a:pt x="67" y="4"/>
                      </a:lnTo>
                      <a:lnTo>
                        <a:pt x="57" y="2"/>
                      </a:lnTo>
                      <a:lnTo>
                        <a:pt x="48" y="0"/>
                      </a:lnTo>
                      <a:lnTo>
                        <a:pt x="38" y="2"/>
                      </a:lnTo>
                      <a:lnTo>
                        <a:pt x="29" y="4"/>
                      </a:lnTo>
                      <a:lnTo>
                        <a:pt x="21" y="10"/>
                      </a:lnTo>
                      <a:lnTo>
                        <a:pt x="14" y="15"/>
                      </a:lnTo>
                      <a:lnTo>
                        <a:pt x="8" y="23"/>
                      </a:lnTo>
                      <a:lnTo>
                        <a:pt x="4" y="30"/>
                      </a:lnTo>
                      <a:lnTo>
                        <a:pt x="0" y="40"/>
                      </a:lnTo>
                      <a:lnTo>
                        <a:pt x="0" y="49"/>
                      </a:lnTo>
                      <a:lnTo>
                        <a:pt x="0" y="59"/>
                      </a:lnTo>
                      <a:lnTo>
                        <a:pt x="4" y="68"/>
                      </a:lnTo>
                      <a:lnTo>
                        <a:pt x="8" y="76"/>
                      </a:lnTo>
                      <a:lnTo>
                        <a:pt x="14" y="83"/>
                      </a:lnTo>
                      <a:lnTo>
                        <a:pt x="21" y="89"/>
                      </a:lnTo>
                      <a:lnTo>
                        <a:pt x="29" y="93"/>
                      </a:lnTo>
                      <a:lnTo>
                        <a:pt x="38" y="97"/>
                      </a:lnTo>
                      <a:lnTo>
                        <a:pt x="48" y="97"/>
                      </a:lnTo>
                      <a:lnTo>
                        <a:pt x="57" y="97"/>
                      </a:lnTo>
                      <a:lnTo>
                        <a:pt x="67" y="93"/>
                      </a:lnTo>
                      <a:lnTo>
                        <a:pt x="76" y="89"/>
                      </a:lnTo>
                      <a:lnTo>
                        <a:pt x="82" y="83"/>
                      </a:lnTo>
                      <a:lnTo>
                        <a:pt x="88" y="76"/>
                      </a:lnTo>
                      <a:lnTo>
                        <a:pt x="93" y="68"/>
                      </a:lnTo>
                      <a:lnTo>
                        <a:pt x="95" y="59"/>
                      </a:lnTo>
                      <a:lnTo>
                        <a:pt x="97" y="49"/>
                      </a:lnTo>
                      <a:close/>
                      <a:moveTo>
                        <a:pt x="92" y="49"/>
                      </a:moveTo>
                      <a:lnTo>
                        <a:pt x="92" y="57"/>
                      </a:lnTo>
                      <a:lnTo>
                        <a:pt x="90" y="66"/>
                      </a:lnTo>
                      <a:lnTo>
                        <a:pt x="84" y="74"/>
                      </a:lnTo>
                      <a:lnTo>
                        <a:pt x="80" y="80"/>
                      </a:lnTo>
                      <a:lnTo>
                        <a:pt x="73" y="85"/>
                      </a:lnTo>
                      <a:lnTo>
                        <a:pt x="65" y="89"/>
                      </a:lnTo>
                      <a:lnTo>
                        <a:pt x="57" y="91"/>
                      </a:lnTo>
                      <a:lnTo>
                        <a:pt x="48" y="93"/>
                      </a:lnTo>
                      <a:lnTo>
                        <a:pt x="40" y="91"/>
                      </a:lnTo>
                      <a:lnTo>
                        <a:pt x="31" y="89"/>
                      </a:lnTo>
                      <a:lnTo>
                        <a:pt x="23" y="85"/>
                      </a:lnTo>
                      <a:lnTo>
                        <a:pt x="18" y="80"/>
                      </a:lnTo>
                      <a:lnTo>
                        <a:pt x="12" y="74"/>
                      </a:lnTo>
                      <a:lnTo>
                        <a:pt x="8" y="66"/>
                      </a:lnTo>
                      <a:lnTo>
                        <a:pt x="6" y="57"/>
                      </a:lnTo>
                      <a:lnTo>
                        <a:pt x="4" y="49"/>
                      </a:lnTo>
                      <a:lnTo>
                        <a:pt x="6" y="40"/>
                      </a:lnTo>
                      <a:lnTo>
                        <a:pt x="8" y="32"/>
                      </a:lnTo>
                      <a:lnTo>
                        <a:pt x="12" y="25"/>
                      </a:lnTo>
                      <a:lnTo>
                        <a:pt x="18" y="19"/>
                      </a:lnTo>
                      <a:lnTo>
                        <a:pt x="23" y="13"/>
                      </a:lnTo>
                      <a:lnTo>
                        <a:pt x="31" y="10"/>
                      </a:lnTo>
                      <a:lnTo>
                        <a:pt x="40" y="6"/>
                      </a:lnTo>
                      <a:lnTo>
                        <a:pt x="48" y="6"/>
                      </a:lnTo>
                      <a:lnTo>
                        <a:pt x="57" y="6"/>
                      </a:lnTo>
                      <a:lnTo>
                        <a:pt x="65" y="10"/>
                      </a:lnTo>
                      <a:lnTo>
                        <a:pt x="73" y="13"/>
                      </a:lnTo>
                      <a:lnTo>
                        <a:pt x="80" y="19"/>
                      </a:lnTo>
                      <a:lnTo>
                        <a:pt x="84" y="25"/>
                      </a:lnTo>
                      <a:lnTo>
                        <a:pt x="90" y="32"/>
                      </a:lnTo>
                      <a:lnTo>
                        <a:pt x="92" y="40"/>
                      </a:lnTo>
                      <a:lnTo>
                        <a:pt x="92" y="49"/>
                      </a:lnTo>
                      <a:close/>
                    </a:path>
                  </a:pathLst>
                </a:custGeom>
                <a:solidFill>
                  <a:srgbClr val="F5F5F9"/>
                </a:solidFill>
                <a:ln w="9525">
                  <a:noFill/>
                  <a:round/>
                  <a:headEnd/>
                  <a:tailEnd/>
                </a:ln>
              </p:spPr>
              <p:txBody>
                <a:bodyPr/>
                <a:lstStyle/>
                <a:p>
                  <a:endParaRPr lang="en-US"/>
                </a:p>
              </p:txBody>
            </p:sp>
            <p:sp>
              <p:nvSpPr>
                <p:cNvPr id="22160" name="Freeform 739"/>
                <p:cNvSpPr>
                  <a:spLocks noEditPoints="1"/>
                </p:cNvSpPr>
                <p:nvPr/>
              </p:nvSpPr>
              <p:spPr bwMode="auto">
                <a:xfrm>
                  <a:off x="1792" y="2227"/>
                  <a:ext cx="93" cy="91"/>
                </a:xfrm>
                <a:custGeom>
                  <a:avLst/>
                  <a:gdLst>
                    <a:gd name="T0" fmla="*/ 91 w 93"/>
                    <a:gd name="T1" fmla="*/ 36 h 91"/>
                    <a:gd name="T2" fmla="*/ 84 w 93"/>
                    <a:gd name="T3" fmla="*/ 19 h 91"/>
                    <a:gd name="T4" fmla="*/ 72 w 93"/>
                    <a:gd name="T5" fmla="*/ 7 h 91"/>
                    <a:gd name="T6" fmla="*/ 55 w 93"/>
                    <a:gd name="T7" fmla="*/ 0 h 91"/>
                    <a:gd name="T8" fmla="*/ 36 w 93"/>
                    <a:gd name="T9" fmla="*/ 0 h 91"/>
                    <a:gd name="T10" fmla="*/ 21 w 93"/>
                    <a:gd name="T11" fmla="*/ 7 h 91"/>
                    <a:gd name="T12" fmla="*/ 8 w 93"/>
                    <a:gd name="T13" fmla="*/ 19 h 91"/>
                    <a:gd name="T14" fmla="*/ 2 w 93"/>
                    <a:gd name="T15" fmla="*/ 36 h 91"/>
                    <a:gd name="T16" fmla="*/ 2 w 93"/>
                    <a:gd name="T17" fmla="*/ 55 h 91"/>
                    <a:gd name="T18" fmla="*/ 8 w 93"/>
                    <a:gd name="T19" fmla="*/ 70 h 91"/>
                    <a:gd name="T20" fmla="*/ 21 w 93"/>
                    <a:gd name="T21" fmla="*/ 83 h 91"/>
                    <a:gd name="T22" fmla="*/ 36 w 93"/>
                    <a:gd name="T23" fmla="*/ 91 h 91"/>
                    <a:gd name="T24" fmla="*/ 55 w 93"/>
                    <a:gd name="T25" fmla="*/ 91 h 91"/>
                    <a:gd name="T26" fmla="*/ 72 w 93"/>
                    <a:gd name="T27" fmla="*/ 83 h 91"/>
                    <a:gd name="T28" fmla="*/ 84 w 93"/>
                    <a:gd name="T29" fmla="*/ 70 h 91"/>
                    <a:gd name="T30" fmla="*/ 91 w 93"/>
                    <a:gd name="T31" fmla="*/ 55 h 91"/>
                    <a:gd name="T32" fmla="*/ 88 w 93"/>
                    <a:gd name="T33" fmla="*/ 45 h 91"/>
                    <a:gd name="T34" fmla="*/ 84 w 93"/>
                    <a:gd name="T35" fmla="*/ 61 h 91"/>
                    <a:gd name="T36" fmla="*/ 76 w 93"/>
                    <a:gd name="T37" fmla="*/ 74 h 91"/>
                    <a:gd name="T38" fmla="*/ 63 w 93"/>
                    <a:gd name="T39" fmla="*/ 83 h 91"/>
                    <a:gd name="T40" fmla="*/ 46 w 93"/>
                    <a:gd name="T41" fmla="*/ 87 h 91"/>
                    <a:gd name="T42" fmla="*/ 31 w 93"/>
                    <a:gd name="T43" fmla="*/ 83 h 91"/>
                    <a:gd name="T44" fmla="*/ 17 w 93"/>
                    <a:gd name="T45" fmla="*/ 74 h 91"/>
                    <a:gd name="T46" fmla="*/ 8 w 93"/>
                    <a:gd name="T47" fmla="*/ 61 h 91"/>
                    <a:gd name="T48" fmla="*/ 6 w 93"/>
                    <a:gd name="T49" fmla="*/ 45 h 91"/>
                    <a:gd name="T50" fmla="*/ 8 w 93"/>
                    <a:gd name="T51" fmla="*/ 28 h 91"/>
                    <a:gd name="T52" fmla="*/ 17 w 93"/>
                    <a:gd name="T53" fmla="*/ 15 h 91"/>
                    <a:gd name="T54" fmla="*/ 31 w 93"/>
                    <a:gd name="T55" fmla="*/ 7 h 91"/>
                    <a:gd name="T56" fmla="*/ 46 w 93"/>
                    <a:gd name="T57" fmla="*/ 4 h 91"/>
                    <a:gd name="T58" fmla="*/ 63 w 93"/>
                    <a:gd name="T59" fmla="*/ 7 h 91"/>
                    <a:gd name="T60" fmla="*/ 76 w 93"/>
                    <a:gd name="T61" fmla="*/ 15 h 91"/>
                    <a:gd name="T62" fmla="*/ 84 w 93"/>
                    <a:gd name="T63" fmla="*/ 28 h 91"/>
                    <a:gd name="T64" fmla="*/ 88 w 93"/>
                    <a:gd name="T65" fmla="*/ 45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3"/>
                    <a:gd name="T100" fmla="*/ 0 h 91"/>
                    <a:gd name="T101" fmla="*/ 93 w 93"/>
                    <a:gd name="T102" fmla="*/ 91 h 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3" h="91">
                      <a:moveTo>
                        <a:pt x="93" y="45"/>
                      </a:moveTo>
                      <a:lnTo>
                        <a:pt x="91" y="36"/>
                      </a:lnTo>
                      <a:lnTo>
                        <a:pt x="90" y="26"/>
                      </a:lnTo>
                      <a:lnTo>
                        <a:pt x="84" y="19"/>
                      </a:lnTo>
                      <a:lnTo>
                        <a:pt x="78" y="13"/>
                      </a:lnTo>
                      <a:lnTo>
                        <a:pt x="72" y="7"/>
                      </a:lnTo>
                      <a:lnTo>
                        <a:pt x="65" y="4"/>
                      </a:lnTo>
                      <a:lnTo>
                        <a:pt x="55" y="0"/>
                      </a:lnTo>
                      <a:lnTo>
                        <a:pt x="46" y="0"/>
                      </a:lnTo>
                      <a:lnTo>
                        <a:pt x="36" y="0"/>
                      </a:lnTo>
                      <a:lnTo>
                        <a:pt x="29" y="4"/>
                      </a:lnTo>
                      <a:lnTo>
                        <a:pt x="21" y="7"/>
                      </a:lnTo>
                      <a:lnTo>
                        <a:pt x="14" y="13"/>
                      </a:lnTo>
                      <a:lnTo>
                        <a:pt x="8" y="19"/>
                      </a:lnTo>
                      <a:lnTo>
                        <a:pt x="4" y="26"/>
                      </a:lnTo>
                      <a:lnTo>
                        <a:pt x="2" y="36"/>
                      </a:lnTo>
                      <a:lnTo>
                        <a:pt x="0" y="45"/>
                      </a:lnTo>
                      <a:lnTo>
                        <a:pt x="2" y="55"/>
                      </a:lnTo>
                      <a:lnTo>
                        <a:pt x="4" y="62"/>
                      </a:lnTo>
                      <a:lnTo>
                        <a:pt x="8" y="70"/>
                      </a:lnTo>
                      <a:lnTo>
                        <a:pt x="14" y="78"/>
                      </a:lnTo>
                      <a:lnTo>
                        <a:pt x="21" y="83"/>
                      </a:lnTo>
                      <a:lnTo>
                        <a:pt x="29" y="87"/>
                      </a:lnTo>
                      <a:lnTo>
                        <a:pt x="36" y="91"/>
                      </a:lnTo>
                      <a:lnTo>
                        <a:pt x="46" y="91"/>
                      </a:lnTo>
                      <a:lnTo>
                        <a:pt x="55" y="91"/>
                      </a:lnTo>
                      <a:lnTo>
                        <a:pt x="65" y="87"/>
                      </a:lnTo>
                      <a:lnTo>
                        <a:pt x="72" y="83"/>
                      </a:lnTo>
                      <a:lnTo>
                        <a:pt x="78" y="78"/>
                      </a:lnTo>
                      <a:lnTo>
                        <a:pt x="84" y="70"/>
                      </a:lnTo>
                      <a:lnTo>
                        <a:pt x="90" y="62"/>
                      </a:lnTo>
                      <a:lnTo>
                        <a:pt x="91" y="55"/>
                      </a:lnTo>
                      <a:lnTo>
                        <a:pt x="93" y="45"/>
                      </a:lnTo>
                      <a:close/>
                      <a:moveTo>
                        <a:pt x="88" y="45"/>
                      </a:moveTo>
                      <a:lnTo>
                        <a:pt x="88" y="53"/>
                      </a:lnTo>
                      <a:lnTo>
                        <a:pt x="84" y="61"/>
                      </a:lnTo>
                      <a:lnTo>
                        <a:pt x="80" y="68"/>
                      </a:lnTo>
                      <a:lnTo>
                        <a:pt x="76" y="74"/>
                      </a:lnTo>
                      <a:lnTo>
                        <a:pt x="71" y="79"/>
                      </a:lnTo>
                      <a:lnTo>
                        <a:pt x="63" y="83"/>
                      </a:lnTo>
                      <a:lnTo>
                        <a:pt x="55" y="85"/>
                      </a:lnTo>
                      <a:lnTo>
                        <a:pt x="46" y="87"/>
                      </a:lnTo>
                      <a:lnTo>
                        <a:pt x="38" y="85"/>
                      </a:lnTo>
                      <a:lnTo>
                        <a:pt x="31" y="83"/>
                      </a:lnTo>
                      <a:lnTo>
                        <a:pt x="23" y="79"/>
                      </a:lnTo>
                      <a:lnTo>
                        <a:pt x="17" y="74"/>
                      </a:lnTo>
                      <a:lnTo>
                        <a:pt x="12" y="68"/>
                      </a:lnTo>
                      <a:lnTo>
                        <a:pt x="8" y="61"/>
                      </a:lnTo>
                      <a:lnTo>
                        <a:pt x="6" y="53"/>
                      </a:lnTo>
                      <a:lnTo>
                        <a:pt x="6" y="45"/>
                      </a:lnTo>
                      <a:lnTo>
                        <a:pt x="6" y="36"/>
                      </a:lnTo>
                      <a:lnTo>
                        <a:pt x="8" y="28"/>
                      </a:lnTo>
                      <a:lnTo>
                        <a:pt x="12" y="23"/>
                      </a:lnTo>
                      <a:lnTo>
                        <a:pt x="17" y="15"/>
                      </a:lnTo>
                      <a:lnTo>
                        <a:pt x="23" y="11"/>
                      </a:lnTo>
                      <a:lnTo>
                        <a:pt x="31" y="7"/>
                      </a:lnTo>
                      <a:lnTo>
                        <a:pt x="38" y="4"/>
                      </a:lnTo>
                      <a:lnTo>
                        <a:pt x="46" y="4"/>
                      </a:lnTo>
                      <a:lnTo>
                        <a:pt x="55" y="4"/>
                      </a:lnTo>
                      <a:lnTo>
                        <a:pt x="63" y="7"/>
                      </a:lnTo>
                      <a:lnTo>
                        <a:pt x="71" y="11"/>
                      </a:lnTo>
                      <a:lnTo>
                        <a:pt x="76" y="15"/>
                      </a:lnTo>
                      <a:lnTo>
                        <a:pt x="80" y="23"/>
                      </a:lnTo>
                      <a:lnTo>
                        <a:pt x="84" y="28"/>
                      </a:lnTo>
                      <a:lnTo>
                        <a:pt x="88" y="36"/>
                      </a:lnTo>
                      <a:lnTo>
                        <a:pt x="88" y="45"/>
                      </a:lnTo>
                      <a:close/>
                    </a:path>
                  </a:pathLst>
                </a:custGeom>
                <a:solidFill>
                  <a:srgbClr val="F5F5F9"/>
                </a:solidFill>
                <a:ln w="9525">
                  <a:noFill/>
                  <a:round/>
                  <a:headEnd/>
                  <a:tailEnd/>
                </a:ln>
              </p:spPr>
              <p:txBody>
                <a:bodyPr/>
                <a:lstStyle/>
                <a:p>
                  <a:endParaRPr lang="en-US"/>
                </a:p>
              </p:txBody>
            </p:sp>
            <p:sp>
              <p:nvSpPr>
                <p:cNvPr id="22161" name="Freeform 740"/>
                <p:cNvSpPr>
                  <a:spLocks noEditPoints="1"/>
                </p:cNvSpPr>
                <p:nvPr/>
              </p:nvSpPr>
              <p:spPr bwMode="auto">
                <a:xfrm>
                  <a:off x="1794" y="2229"/>
                  <a:ext cx="88" cy="87"/>
                </a:xfrm>
                <a:custGeom>
                  <a:avLst/>
                  <a:gdLst>
                    <a:gd name="T0" fmla="*/ 88 w 88"/>
                    <a:gd name="T1" fmla="*/ 34 h 87"/>
                    <a:gd name="T2" fmla="*/ 80 w 88"/>
                    <a:gd name="T3" fmla="*/ 19 h 87"/>
                    <a:gd name="T4" fmla="*/ 69 w 88"/>
                    <a:gd name="T5" fmla="*/ 7 h 87"/>
                    <a:gd name="T6" fmla="*/ 53 w 88"/>
                    <a:gd name="T7" fmla="*/ 0 h 87"/>
                    <a:gd name="T8" fmla="*/ 36 w 88"/>
                    <a:gd name="T9" fmla="*/ 0 h 87"/>
                    <a:gd name="T10" fmla="*/ 19 w 88"/>
                    <a:gd name="T11" fmla="*/ 7 h 87"/>
                    <a:gd name="T12" fmla="*/ 8 w 88"/>
                    <a:gd name="T13" fmla="*/ 19 h 87"/>
                    <a:gd name="T14" fmla="*/ 2 w 88"/>
                    <a:gd name="T15" fmla="*/ 34 h 87"/>
                    <a:gd name="T16" fmla="*/ 2 w 88"/>
                    <a:gd name="T17" fmla="*/ 51 h 87"/>
                    <a:gd name="T18" fmla="*/ 8 w 88"/>
                    <a:gd name="T19" fmla="*/ 68 h 87"/>
                    <a:gd name="T20" fmla="*/ 19 w 88"/>
                    <a:gd name="T21" fmla="*/ 79 h 87"/>
                    <a:gd name="T22" fmla="*/ 36 w 88"/>
                    <a:gd name="T23" fmla="*/ 85 h 87"/>
                    <a:gd name="T24" fmla="*/ 53 w 88"/>
                    <a:gd name="T25" fmla="*/ 85 h 87"/>
                    <a:gd name="T26" fmla="*/ 69 w 88"/>
                    <a:gd name="T27" fmla="*/ 79 h 87"/>
                    <a:gd name="T28" fmla="*/ 80 w 88"/>
                    <a:gd name="T29" fmla="*/ 68 h 87"/>
                    <a:gd name="T30" fmla="*/ 88 w 88"/>
                    <a:gd name="T31" fmla="*/ 51 h 87"/>
                    <a:gd name="T32" fmla="*/ 84 w 88"/>
                    <a:gd name="T33" fmla="*/ 43 h 87"/>
                    <a:gd name="T34" fmla="*/ 80 w 88"/>
                    <a:gd name="T35" fmla="*/ 59 h 87"/>
                    <a:gd name="T36" fmla="*/ 72 w 88"/>
                    <a:gd name="T37" fmla="*/ 70 h 87"/>
                    <a:gd name="T38" fmla="*/ 59 w 88"/>
                    <a:gd name="T39" fmla="*/ 79 h 87"/>
                    <a:gd name="T40" fmla="*/ 44 w 88"/>
                    <a:gd name="T41" fmla="*/ 81 h 87"/>
                    <a:gd name="T42" fmla="*/ 29 w 88"/>
                    <a:gd name="T43" fmla="*/ 79 h 87"/>
                    <a:gd name="T44" fmla="*/ 17 w 88"/>
                    <a:gd name="T45" fmla="*/ 70 h 87"/>
                    <a:gd name="T46" fmla="*/ 8 w 88"/>
                    <a:gd name="T47" fmla="*/ 59 h 87"/>
                    <a:gd name="T48" fmla="*/ 6 w 88"/>
                    <a:gd name="T49" fmla="*/ 43 h 87"/>
                    <a:gd name="T50" fmla="*/ 8 w 88"/>
                    <a:gd name="T51" fmla="*/ 28 h 87"/>
                    <a:gd name="T52" fmla="*/ 17 w 88"/>
                    <a:gd name="T53" fmla="*/ 15 h 87"/>
                    <a:gd name="T54" fmla="*/ 29 w 88"/>
                    <a:gd name="T55" fmla="*/ 7 h 87"/>
                    <a:gd name="T56" fmla="*/ 44 w 88"/>
                    <a:gd name="T57" fmla="*/ 4 h 87"/>
                    <a:gd name="T58" fmla="*/ 59 w 88"/>
                    <a:gd name="T59" fmla="*/ 7 h 87"/>
                    <a:gd name="T60" fmla="*/ 72 w 88"/>
                    <a:gd name="T61" fmla="*/ 15 h 87"/>
                    <a:gd name="T62" fmla="*/ 80 w 88"/>
                    <a:gd name="T63" fmla="*/ 28 h 87"/>
                    <a:gd name="T64" fmla="*/ 84 w 88"/>
                    <a:gd name="T65" fmla="*/ 43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8"/>
                    <a:gd name="T100" fmla="*/ 0 h 87"/>
                    <a:gd name="T101" fmla="*/ 88 w 88"/>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8" h="87">
                      <a:moveTo>
                        <a:pt x="88" y="43"/>
                      </a:moveTo>
                      <a:lnTo>
                        <a:pt x="88" y="34"/>
                      </a:lnTo>
                      <a:lnTo>
                        <a:pt x="86" y="26"/>
                      </a:lnTo>
                      <a:lnTo>
                        <a:pt x="80" y="19"/>
                      </a:lnTo>
                      <a:lnTo>
                        <a:pt x="76" y="13"/>
                      </a:lnTo>
                      <a:lnTo>
                        <a:pt x="69" y="7"/>
                      </a:lnTo>
                      <a:lnTo>
                        <a:pt x="61" y="4"/>
                      </a:lnTo>
                      <a:lnTo>
                        <a:pt x="53" y="0"/>
                      </a:lnTo>
                      <a:lnTo>
                        <a:pt x="44" y="0"/>
                      </a:lnTo>
                      <a:lnTo>
                        <a:pt x="36" y="0"/>
                      </a:lnTo>
                      <a:lnTo>
                        <a:pt x="27" y="4"/>
                      </a:lnTo>
                      <a:lnTo>
                        <a:pt x="19" y="7"/>
                      </a:lnTo>
                      <a:lnTo>
                        <a:pt x="14" y="13"/>
                      </a:lnTo>
                      <a:lnTo>
                        <a:pt x="8" y="19"/>
                      </a:lnTo>
                      <a:lnTo>
                        <a:pt x="4" y="26"/>
                      </a:lnTo>
                      <a:lnTo>
                        <a:pt x="2" y="34"/>
                      </a:lnTo>
                      <a:lnTo>
                        <a:pt x="0" y="43"/>
                      </a:lnTo>
                      <a:lnTo>
                        <a:pt x="2" y="51"/>
                      </a:lnTo>
                      <a:lnTo>
                        <a:pt x="4" y="60"/>
                      </a:lnTo>
                      <a:lnTo>
                        <a:pt x="8" y="68"/>
                      </a:lnTo>
                      <a:lnTo>
                        <a:pt x="14" y="74"/>
                      </a:lnTo>
                      <a:lnTo>
                        <a:pt x="19" y="79"/>
                      </a:lnTo>
                      <a:lnTo>
                        <a:pt x="27" y="83"/>
                      </a:lnTo>
                      <a:lnTo>
                        <a:pt x="36" y="85"/>
                      </a:lnTo>
                      <a:lnTo>
                        <a:pt x="44" y="87"/>
                      </a:lnTo>
                      <a:lnTo>
                        <a:pt x="53" y="85"/>
                      </a:lnTo>
                      <a:lnTo>
                        <a:pt x="61" y="83"/>
                      </a:lnTo>
                      <a:lnTo>
                        <a:pt x="69" y="79"/>
                      </a:lnTo>
                      <a:lnTo>
                        <a:pt x="76" y="74"/>
                      </a:lnTo>
                      <a:lnTo>
                        <a:pt x="80" y="68"/>
                      </a:lnTo>
                      <a:lnTo>
                        <a:pt x="86" y="60"/>
                      </a:lnTo>
                      <a:lnTo>
                        <a:pt x="88" y="51"/>
                      </a:lnTo>
                      <a:lnTo>
                        <a:pt x="88" y="43"/>
                      </a:lnTo>
                      <a:close/>
                      <a:moveTo>
                        <a:pt x="84" y="43"/>
                      </a:moveTo>
                      <a:lnTo>
                        <a:pt x="84" y="51"/>
                      </a:lnTo>
                      <a:lnTo>
                        <a:pt x="80" y="59"/>
                      </a:lnTo>
                      <a:lnTo>
                        <a:pt x="76" y="64"/>
                      </a:lnTo>
                      <a:lnTo>
                        <a:pt x="72" y="70"/>
                      </a:lnTo>
                      <a:lnTo>
                        <a:pt x="67" y="76"/>
                      </a:lnTo>
                      <a:lnTo>
                        <a:pt x="59" y="79"/>
                      </a:lnTo>
                      <a:lnTo>
                        <a:pt x="53" y="81"/>
                      </a:lnTo>
                      <a:lnTo>
                        <a:pt x="44" y="81"/>
                      </a:lnTo>
                      <a:lnTo>
                        <a:pt x="36" y="81"/>
                      </a:lnTo>
                      <a:lnTo>
                        <a:pt x="29" y="79"/>
                      </a:lnTo>
                      <a:lnTo>
                        <a:pt x="23" y="76"/>
                      </a:lnTo>
                      <a:lnTo>
                        <a:pt x="17" y="70"/>
                      </a:lnTo>
                      <a:lnTo>
                        <a:pt x="12" y="64"/>
                      </a:lnTo>
                      <a:lnTo>
                        <a:pt x="8" y="59"/>
                      </a:lnTo>
                      <a:lnTo>
                        <a:pt x="6" y="51"/>
                      </a:lnTo>
                      <a:lnTo>
                        <a:pt x="6" y="43"/>
                      </a:lnTo>
                      <a:lnTo>
                        <a:pt x="6" y="36"/>
                      </a:lnTo>
                      <a:lnTo>
                        <a:pt x="8" y="28"/>
                      </a:lnTo>
                      <a:lnTo>
                        <a:pt x="12" y="21"/>
                      </a:lnTo>
                      <a:lnTo>
                        <a:pt x="17" y="15"/>
                      </a:lnTo>
                      <a:lnTo>
                        <a:pt x="23" y="11"/>
                      </a:lnTo>
                      <a:lnTo>
                        <a:pt x="29" y="7"/>
                      </a:lnTo>
                      <a:lnTo>
                        <a:pt x="36" y="5"/>
                      </a:lnTo>
                      <a:lnTo>
                        <a:pt x="44" y="4"/>
                      </a:lnTo>
                      <a:lnTo>
                        <a:pt x="53" y="5"/>
                      </a:lnTo>
                      <a:lnTo>
                        <a:pt x="59" y="7"/>
                      </a:lnTo>
                      <a:lnTo>
                        <a:pt x="67" y="11"/>
                      </a:lnTo>
                      <a:lnTo>
                        <a:pt x="72" y="15"/>
                      </a:lnTo>
                      <a:lnTo>
                        <a:pt x="76" y="21"/>
                      </a:lnTo>
                      <a:lnTo>
                        <a:pt x="80" y="28"/>
                      </a:lnTo>
                      <a:lnTo>
                        <a:pt x="84" y="36"/>
                      </a:lnTo>
                      <a:lnTo>
                        <a:pt x="84" y="43"/>
                      </a:lnTo>
                      <a:close/>
                    </a:path>
                  </a:pathLst>
                </a:custGeom>
                <a:solidFill>
                  <a:srgbClr val="F5F6FA"/>
                </a:solidFill>
                <a:ln w="9525">
                  <a:noFill/>
                  <a:round/>
                  <a:headEnd/>
                  <a:tailEnd/>
                </a:ln>
              </p:spPr>
              <p:txBody>
                <a:bodyPr/>
                <a:lstStyle/>
                <a:p>
                  <a:endParaRPr lang="en-US"/>
                </a:p>
              </p:txBody>
            </p:sp>
            <p:sp>
              <p:nvSpPr>
                <p:cNvPr id="22162" name="Freeform 741"/>
                <p:cNvSpPr>
                  <a:spLocks noEditPoints="1"/>
                </p:cNvSpPr>
                <p:nvPr/>
              </p:nvSpPr>
              <p:spPr bwMode="auto">
                <a:xfrm>
                  <a:off x="1798" y="2231"/>
                  <a:ext cx="82" cy="83"/>
                </a:xfrm>
                <a:custGeom>
                  <a:avLst/>
                  <a:gdLst>
                    <a:gd name="T0" fmla="*/ 82 w 82"/>
                    <a:gd name="T1" fmla="*/ 32 h 83"/>
                    <a:gd name="T2" fmla="*/ 74 w 82"/>
                    <a:gd name="T3" fmla="*/ 19 h 83"/>
                    <a:gd name="T4" fmla="*/ 65 w 82"/>
                    <a:gd name="T5" fmla="*/ 7 h 83"/>
                    <a:gd name="T6" fmla="*/ 49 w 82"/>
                    <a:gd name="T7" fmla="*/ 0 h 83"/>
                    <a:gd name="T8" fmla="*/ 32 w 82"/>
                    <a:gd name="T9" fmla="*/ 0 h 83"/>
                    <a:gd name="T10" fmla="*/ 17 w 82"/>
                    <a:gd name="T11" fmla="*/ 7 h 83"/>
                    <a:gd name="T12" fmla="*/ 6 w 82"/>
                    <a:gd name="T13" fmla="*/ 19 h 83"/>
                    <a:gd name="T14" fmla="*/ 0 w 82"/>
                    <a:gd name="T15" fmla="*/ 32 h 83"/>
                    <a:gd name="T16" fmla="*/ 0 w 82"/>
                    <a:gd name="T17" fmla="*/ 49 h 83"/>
                    <a:gd name="T18" fmla="*/ 6 w 82"/>
                    <a:gd name="T19" fmla="*/ 64 h 83"/>
                    <a:gd name="T20" fmla="*/ 17 w 82"/>
                    <a:gd name="T21" fmla="*/ 75 h 83"/>
                    <a:gd name="T22" fmla="*/ 32 w 82"/>
                    <a:gd name="T23" fmla="*/ 81 h 83"/>
                    <a:gd name="T24" fmla="*/ 49 w 82"/>
                    <a:gd name="T25" fmla="*/ 81 h 83"/>
                    <a:gd name="T26" fmla="*/ 65 w 82"/>
                    <a:gd name="T27" fmla="*/ 75 h 83"/>
                    <a:gd name="T28" fmla="*/ 74 w 82"/>
                    <a:gd name="T29" fmla="*/ 64 h 83"/>
                    <a:gd name="T30" fmla="*/ 82 w 82"/>
                    <a:gd name="T31" fmla="*/ 49 h 83"/>
                    <a:gd name="T32" fmla="*/ 78 w 82"/>
                    <a:gd name="T33" fmla="*/ 41 h 83"/>
                    <a:gd name="T34" fmla="*/ 74 w 82"/>
                    <a:gd name="T35" fmla="*/ 55 h 83"/>
                    <a:gd name="T36" fmla="*/ 66 w 82"/>
                    <a:gd name="T37" fmla="*/ 68 h 83"/>
                    <a:gd name="T38" fmla="*/ 55 w 82"/>
                    <a:gd name="T39" fmla="*/ 75 h 83"/>
                    <a:gd name="T40" fmla="*/ 40 w 82"/>
                    <a:gd name="T41" fmla="*/ 77 h 83"/>
                    <a:gd name="T42" fmla="*/ 27 w 82"/>
                    <a:gd name="T43" fmla="*/ 75 h 83"/>
                    <a:gd name="T44" fmla="*/ 15 w 82"/>
                    <a:gd name="T45" fmla="*/ 68 h 83"/>
                    <a:gd name="T46" fmla="*/ 8 w 82"/>
                    <a:gd name="T47" fmla="*/ 55 h 83"/>
                    <a:gd name="T48" fmla="*/ 4 w 82"/>
                    <a:gd name="T49" fmla="*/ 41 h 83"/>
                    <a:gd name="T50" fmla="*/ 8 w 82"/>
                    <a:gd name="T51" fmla="*/ 26 h 83"/>
                    <a:gd name="T52" fmla="*/ 15 w 82"/>
                    <a:gd name="T53" fmla="*/ 15 h 83"/>
                    <a:gd name="T54" fmla="*/ 27 w 82"/>
                    <a:gd name="T55" fmla="*/ 7 h 83"/>
                    <a:gd name="T56" fmla="*/ 40 w 82"/>
                    <a:gd name="T57" fmla="*/ 3 h 83"/>
                    <a:gd name="T58" fmla="*/ 55 w 82"/>
                    <a:gd name="T59" fmla="*/ 7 h 83"/>
                    <a:gd name="T60" fmla="*/ 66 w 82"/>
                    <a:gd name="T61" fmla="*/ 15 h 83"/>
                    <a:gd name="T62" fmla="*/ 74 w 82"/>
                    <a:gd name="T63" fmla="*/ 26 h 83"/>
                    <a:gd name="T64" fmla="*/ 78 w 82"/>
                    <a:gd name="T65" fmla="*/ 41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2"/>
                    <a:gd name="T100" fmla="*/ 0 h 83"/>
                    <a:gd name="T101" fmla="*/ 82 w 82"/>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2" h="83">
                      <a:moveTo>
                        <a:pt x="82" y="41"/>
                      </a:moveTo>
                      <a:lnTo>
                        <a:pt x="82" y="32"/>
                      </a:lnTo>
                      <a:lnTo>
                        <a:pt x="78" y="24"/>
                      </a:lnTo>
                      <a:lnTo>
                        <a:pt x="74" y="19"/>
                      </a:lnTo>
                      <a:lnTo>
                        <a:pt x="70" y="11"/>
                      </a:lnTo>
                      <a:lnTo>
                        <a:pt x="65" y="7"/>
                      </a:lnTo>
                      <a:lnTo>
                        <a:pt x="57" y="3"/>
                      </a:lnTo>
                      <a:lnTo>
                        <a:pt x="49" y="0"/>
                      </a:lnTo>
                      <a:lnTo>
                        <a:pt x="40" y="0"/>
                      </a:lnTo>
                      <a:lnTo>
                        <a:pt x="32" y="0"/>
                      </a:lnTo>
                      <a:lnTo>
                        <a:pt x="25" y="3"/>
                      </a:lnTo>
                      <a:lnTo>
                        <a:pt x="17" y="7"/>
                      </a:lnTo>
                      <a:lnTo>
                        <a:pt x="11" y="11"/>
                      </a:lnTo>
                      <a:lnTo>
                        <a:pt x="6" y="19"/>
                      </a:lnTo>
                      <a:lnTo>
                        <a:pt x="2" y="24"/>
                      </a:lnTo>
                      <a:lnTo>
                        <a:pt x="0" y="32"/>
                      </a:lnTo>
                      <a:lnTo>
                        <a:pt x="0" y="41"/>
                      </a:lnTo>
                      <a:lnTo>
                        <a:pt x="0" y="49"/>
                      </a:lnTo>
                      <a:lnTo>
                        <a:pt x="2" y="57"/>
                      </a:lnTo>
                      <a:lnTo>
                        <a:pt x="6" y="64"/>
                      </a:lnTo>
                      <a:lnTo>
                        <a:pt x="11" y="70"/>
                      </a:lnTo>
                      <a:lnTo>
                        <a:pt x="17" y="75"/>
                      </a:lnTo>
                      <a:lnTo>
                        <a:pt x="25" y="79"/>
                      </a:lnTo>
                      <a:lnTo>
                        <a:pt x="32" y="81"/>
                      </a:lnTo>
                      <a:lnTo>
                        <a:pt x="40" y="83"/>
                      </a:lnTo>
                      <a:lnTo>
                        <a:pt x="49" y="81"/>
                      </a:lnTo>
                      <a:lnTo>
                        <a:pt x="57" y="79"/>
                      </a:lnTo>
                      <a:lnTo>
                        <a:pt x="65" y="75"/>
                      </a:lnTo>
                      <a:lnTo>
                        <a:pt x="70" y="70"/>
                      </a:lnTo>
                      <a:lnTo>
                        <a:pt x="74" y="64"/>
                      </a:lnTo>
                      <a:lnTo>
                        <a:pt x="78" y="57"/>
                      </a:lnTo>
                      <a:lnTo>
                        <a:pt x="82" y="49"/>
                      </a:lnTo>
                      <a:lnTo>
                        <a:pt x="82" y="41"/>
                      </a:lnTo>
                      <a:close/>
                      <a:moveTo>
                        <a:pt x="78" y="41"/>
                      </a:moveTo>
                      <a:lnTo>
                        <a:pt x="76" y="49"/>
                      </a:lnTo>
                      <a:lnTo>
                        <a:pt x="74" y="55"/>
                      </a:lnTo>
                      <a:lnTo>
                        <a:pt x="70" y="62"/>
                      </a:lnTo>
                      <a:lnTo>
                        <a:pt x="66" y="68"/>
                      </a:lnTo>
                      <a:lnTo>
                        <a:pt x="61" y="72"/>
                      </a:lnTo>
                      <a:lnTo>
                        <a:pt x="55" y="75"/>
                      </a:lnTo>
                      <a:lnTo>
                        <a:pt x="47" y="77"/>
                      </a:lnTo>
                      <a:lnTo>
                        <a:pt x="40" y="77"/>
                      </a:lnTo>
                      <a:lnTo>
                        <a:pt x="32" y="77"/>
                      </a:lnTo>
                      <a:lnTo>
                        <a:pt x="27" y="75"/>
                      </a:lnTo>
                      <a:lnTo>
                        <a:pt x="21" y="72"/>
                      </a:lnTo>
                      <a:lnTo>
                        <a:pt x="15" y="68"/>
                      </a:lnTo>
                      <a:lnTo>
                        <a:pt x="10" y="62"/>
                      </a:lnTo>
                      <a:lnTo>
                        <a:pt x="8" y="55"/>
                      </a:lnTo>
                      <a:lnTo>
                        <a:pt x="4" y="49"/>
                      </a:lnTo>
                      <a:lnTo>
                        <a:pt x="4" y="41"/>
                      </a:lnTo>
                      <a:lnTo>
                        <a:pt x="4" y="34"/>
                      </a:lnTo>
                      <a:lnTo>
                        <a:pt x="8" y="26"/>
                      </a:lnTo>
                      <a:lnTo>
                        <a:pt x="10" y="21"/>
                      </a:lnTo>
                      <a:lnTo>
                        <a:pt x="15" y="15"/>
                      </a:lnTo>
                      <a:lnTo>
                        <a:pt x="21" y="11"/>
                      </a:lnTo>
                      <a:lnTo>
                        <a:pt x="27" y="7"/>
                      </a:lnTo>
                      <a:lnTo>
                        <a:pt x="32" y="5"/>
                      </a:lnTo>
                      <a:lnTo>
                        <a:pt x="40" y="3"/>
                      </a:lnTo>
                      <a:lnTo>
                        <a:pt x="47" y="5"/>
                      </a:lnTo>
                      <a:lnTo>
                        <a:pt x="55" y="7"/>
                      </a:lnTo>
                      <a:lnTo>
                        <a:pt x="61" y="11"/>
                      </a:lnTo>
                      <a:lnTo>
                        <a:pt x="66" y="15"/>
                      </a:lnTo>
                      <a:lnTo>
                        <a:pt x="70" y="21"/>
                      </a:lnTo>
                      <a:lnTo>
                        <a:pt x="74" y="26"/>
                      </a:lnTo>
                      <a:lnTo>
                        <a:pt x="76" y="34"/>
                      </a:lnTo>
                      <a:lnTo>
                        <a:pt x="78" y="41"/>
                      </a:lnTo>
                      <a:close/>
                    </a:path>
                  </a:pathLst>
                </a:custGeom>
                <a:solidFill>
                  <a:srgbClr val="F6F6FA"/>
                </a:solidFill>
                <a:ln w="9525">
                  <a:noFill/>
                  <a:round/>
                  <a:headEnd/>
                  <a:tailEnd/>
                </a:ln>
              </p:spPr>
              <p:txBody>
                <a:bodyPr/>
                <a:lstStyle/>
                <a:p>
                  <a:endParaRPr lang="en-US"/>
                </a:p>
              </p:txBody>
            </p:sp>
            <p:sp>
              <p:nvSpPr>
                <p:cNvPr id="22163" name="Freeform 742"/>
                <p:cNvSpPr>
                  <a:spLocks noEditPoints="1"/>
                </p:cNvSpPr>
                <p:nvPr/>
              </p:nvSpPr>
              <p:spPr bwMode="auto">
                <a:xfrm>
                  <a:off x="1800" y="2233"/>
                  <a:ext cx="78" cy="77"/>
                </a:xfrm>
                <a:custGeom>
                  <a:avLst/>
                  <a:gdLst>
                    <a:gd name="T0" fmla="*/ 78 w 78"/>
                    <a:gd name="T1" fmla="*/ 32 h 77"/>
                    <a:gd name="T2" fmla="*/ 70 w 78"/>
                    <a:gd name="T3" fmla="*/ 17 h 77"/>
                    <a:gd name="T4" fmla="*/ 61 w 78"/>
                    <a:gd name="T5" fmla="*/ 7 h 77"/>
                    <a:gd name="T6" fmla="*/ 47 w 78"/>
                    <a:gd name="T7" fmla="*/ 1 h 77"/>
                    <a:gd name="T8" fmla="*/ 30 w 78"/>
                    <a:gd name="T9" fmla="*/ 1 h 77"/>
                    <a:gd name="T10" fmla="*/ 17 w 78"/>
                    <a:gd name="T11" fmla="*/ 7 h 77"/>
                    <a:gd name="T12" fmla="*/ 6 w 78"/>
                    <a:gd name="T13" fmla="*/ 17 h 77"/>
                    <a:gd name="T14" fmla="*/ 0 w 78"/>
                    <a:gd name="T15" fmla="*/ 32 h 77"/>
                    <a:gd name="T16" fmla="*/ 0 w 78"/>
                    <a:gd name="T17" fmla="*/ 47 h 77"/>
                    <a:gd name="T18" fmla="*/ 6 w 78"/>
                    <a:gd name="T19" fmla="*/ 60 h 77"/>
                    <a:gd name="T20" fmla="*/ 17 w 78"/>
                    <a:gd name="T21" fmla="*/ 72 h 77"/>
                    <a:gd name="T22" fmla="*/ 30 w 78"/>
                    <a:gd name="T23" fmla="*/ 77 h 77"/>
                    <a:gd name="T24" fmla="*/ 47 w 78"/>
                    <a:gd name="T25" fmla="*/ 77 h 77"/>
                    <a:gd name="T26" fmla="*/ 61 w 78"/>
                    <a:gd name="T27" fmla="*/ 72 h 77"/>
                    <a:gd name="T28" fmla="*/ 70 w 78"/>
                    <a:gd name="T29" fmla="*/ 60 h 77"/>
                    <a:gd name="T30" fmla="*/ 78 w 78"/>
                    <a:gd name="T31" fmla="*/ 47 h 77"/>
                    <a:gd name="T32" fmla="*/ 74 w 78"/>
                    <a:gd name="T33" fmla="*/ 39 h 77"/>
                    <a:gd name="T34" fmla="*/ 70 w 78"/>
                    <a:gd name="T35" fmla="*/ 53 h 77"/>
                    <a:gd name="T36" fmla="*/ 63 w 78"/>
                    <a:gd name="T37" fmla="*/ 64 h 77"/>
                    <a:gd name="T38" fmla="*/ 51 w 78"/>
                    <a:gd name="T39" fmla="*/ 72 h 77"/>
                    <a:gd name="T40" fmla="*/ 38 w 78"/>
                    <a:gd name="T41" fmla="*/ 73 h 77"/>
                    <a:gd name="T42" fmla="*/ 25 w 78"/>
                    <a:gd name="T43" fmla="*/ 72 h 77"/>
                    <a:gd name="T44" fmla="*/ 15 w 78"/>
                    <a:gd name="T45" fmla="*/ 64 h 77"/>
                    <a:gd name="T46" fmla="*/ 8 w 78"/>
                    <a:gd name="T47" fmla="*/ 53 h 77"/>
                    <a:gd name="T48" fmla="*/ 4 w 78"/>
                    <a:gd name="T49" fmla="*/ 39 h 77"/>
                    <a:gd name="T50" fmla="*/ 8 w 78"/>
                    <a:gd name="T51" fmla="*/ 26 h 77"/>
                    <a:gd name="T52" fmla="*/ 15 w 78"/>
                    <a:gd name="T53" fmla="*/ 15 h 77"/>
                    <a:gd name="T54" fmla="*/ 25 w 78"/>
                    <a:gd name="T55" fmla="*/ 7 h 77"/>
                    <a:gd name="T56" fmla="*/ 38 w 78"/>
                    <a:gd name="T57" fmla="*/ 5 h 77"/>
                    <a:gd name="T58" fmla="*/ 51 w 78"/>
                    <a:gd name="T59" fmla="*/ 7 h 77"/>
                    <a:gd name="T60" fmla="*/ 63 w 78"/>
                    <a:gd name="T61" fmla="*/ 15 h 77"/>
                    <a:gd name="T62" fmla="*/ 70 w 78"/>
                    <a:gd name="T63" fmla="*/ 26 h 77"/>
                    <a:gd name="T64" fmla="*/ 74 w 78"/>
                    <a:gd name="T65" fmla="*/ 39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
                    <a:gd name="T100" fmla="*/ 0 h 77"/>
                    <a:gd name="T101" fmla="*/ 78 w 78"/>
                    <a:gd name="T102" fmla="*/ 77 h 7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 h="77">
                      <a:moveTo>
                        <a:pt x="78" y="39"/>
                      </a:moveTo>
                      <a:lnTo>
                        <a:pt x="78" y="32"/>
                      </a:lnTo>
                      <a:lnTo>
                        <a:pt x="74" y="24"/>
                      </a:lnTo>
                      <a:lnTo>
                        <a:pt x="70" y="17"/>
                      </a:lnTo>
                      <a:lnTo>
                        <a:pt x="66" y="11"/>
                      </a:lnTo>
                      <a:lnTo>
                        <a:pt x="61" y="7"/>
                      </a:lnTo>
                      <a:lnTo>
                        <a:pt x="53" y="3"/>
                      </a:lnTo>
                      <a:lnTo>
                        <a:pt x="47" y="1"/>
                      </a:lnTo>
                      <a:lnTo>
                        <a:pt x="38" y="0"/>
                      </a:lnTo>
                      <a:lnTo>
                        <a:pt x="30" y="1"/>
                      </a:lnTo>
                      <a:lnTo>
                        <a:pt x="23" y="3"/>
                      </a:lnTo>
                      <a:lnTo>
                        <a:pt x="17" y="7"/>
                      </a:lnTo>
                      <a:lnTo>
                        <a:pt x="11" y="11"/>
                      </a:lnTo>
                      <a:lnTo>
                        <a:pt x="6" y="17"/>
                      </a:lnTo>
                      <a:lnTo>
                        <a:pt x="2" y="24"/>
                      </a:lnTo>
                      <a:lnTo>
                        <a:pt x="0" y="32"/>
                      </a:lnTo>
                      <a:lnTo>
                        <a:pt x="0" y="39"/>
                      </a:lnTo>
                      <a:lnTo>
                        <a:pt x="0" y="47"/>
                      </a:lnTo>
                      <a:lnTo>
                        <a:pt x="2" y="55"/>
                      </a:lnTo>
                      <a:lnTo>
                        <a:pt x="6" y="60"/>
                      </a:lnTo>
                      <a:lnTo>
                        <a:pt x="11" y="66"/>
                      </a:lnTo>
                      <a:lnTo>
                        <a:pt x="17" y="72"/>
                      </a:lnTo>
                      <a:lnTo>
                        <a:pt x="23" y="75"/>
                      </a:lnTo>
                      <a:lnTo>
                        <a:pt x="30" y="77"/>
                      </a:lnTo>
                      <a:lnTo>
                        <a:pt x="38" y="77"/>
                      </a:lnTo>
                      <a:lnTo>
                        <a:pt x="47" y="77"/>
                      </a:lnTo>
                      <a:lnTo>
                        <a:pt x="53" y="75"/>
                      </a:lnTo>
                      <a:lnTo>
                        <a:pt x="61" y="72"/>
                      </a:lnTo>
                      <a:lnTo>
                        <a:pt x="66" y="66"/>
                      </a:lnTo>
                      <a:lnTo>
                        <a:pt x="70" y="60"/>
                      </a:lnTo>
                      <a:lnTo>
                        <a:pt x="74" y="55"/>
                      </a:lnTo>
                      <a:lnTo>
                        <a:pt x="78" y="47"/>
                      </a:lnTo>
                      <a:lnTo>
                        <a:pt x="78" y="39"/>
                      </a:lnTo>
                      <a:close/>
                      <a:moveTo>
                        <a:pt x="74" y="39"/>
                      </a:moveTo>
                      <a:lnTo>
                        <a:pt x="72" y="47"/>
                      </a:lnTo>
                      <a:lnTo>
                        <a:pt x="70" y="53"/>
                      </a:lnTo>
                      <a:lnTo>
                        <a:pt x="66" y="58"/>
                      </a:lnTo>
                      <a:lnTo>
                        <a:pt x="63" y="64"/>
                      </a:lnTo>
                      <a:lnTo>
                        <a:pt x="59" y="68"/>
                      </a:lnTo>
                      <a:lnTo>
                        <a:pt x="51" y="72"/>
                      </a:lnTo>
                      <a:lnTo>
                        <a:pt x="45" y="73"/>
                      </a:lnTo>
                      <a:lnTo>
                        <a:pt x="38" y="73"/>
                      </a:lnTo>
                      <a:lnTo>
                        <a:pt x="32" y="73"/>
                      </a:lnTo>
                      <a:lnTo>
                        <a:pt x="25" y="72"/>
                      </a:lnTo>
                      <a:lnTo>
                        <a:pt x="19" y="68"/>
                      </a:lnTo>
                      <a:lnTo>
                        <a:pt x="15" y="64"/>
                      </a:lnTo>
                      <a:lnTo>
                        <a:pt x="9" y="58"/>
                      </a:lnTo>
                      <a:lnTo>
                        <a:pt x="8" y="53"/>
                      </a:lnTo>
                      <a:lnTo>
                        <a:pt x="6" y="47"/>
                      </a:lnTo>
                      <a:lnTo>
                        <a:pt x="4" y="39"/>
                      </a:lnTo>
                      <a:lnTo>
                        <a:pt x="6" y="32"/>
                      </a:lnTo>
                      <a:lnTo>
                        <a:pt x="8" y="26"/>
                      </a:lnTo>
                      <a:lnTo>
                        <a:pt x="9" y="20"/>
                      </a:lnTo>
                      <a:lnTo>
                        <a:pt x="15" y="15"/>
                      </a:lnTo>
                      <a:lnTo>
                        <a:pt x="19" y="11"/>
                      </a:lnTo>
                      <a:lnTo>
                        <a:pt x="25" y="7"/>
                      </a:lnTo>
                      <a:lnTo>
                        <a:pt x="32" y="5"/>
                      </a:lnTo>
                      <a:lnTo>
                        <a:pt x="38" y="5"/>
                      </a:lnTo>
                      <a:lnTo>
                        <a:pt x="45" y="5"/>
                      </a:lnTo>
                      <a:lnTo>
                        <a:pt x="51" y="7"/>
                      </a:lnTo>
                      <a:lnTo>
                        <a:pt x="59" y="11"/>
                      </a:lnTo>
                      <a:lnTo>
                        <a:pt x="63" y="15"/>
                      </a:lnTo>
                      <a:lnTo>
                        <a:pt x="66" y="20"/>
                      </a:lnTo>
                      <a:lnTo>
                        <a:pt x="70" y="26"/>
                      </a:lnTo>
                      <a:lnTo>
                        <a:pt x="72" y="32"/>
                      </a:lnTo>
                      <a:lnTo>
                        <a:pt x="74" y="39"/>
                      </a:lnTo>
                      <a:close/>
                    </a:path>
                  </a:pathLst>
                </a:custGeom>
                <a:solidFill>
                  <a:srgbClr val="F6F6FA"/>
                </a:solidFill>
                <a:ln w="9525">
                  <a:noFill/>
                  <a:round/>
                  <a:headEnd/>
                  <a:tailEnd/>
                </a:ln>
              </p:spPr>
              <p:txBody>
                <a:bodyPr/>
                <a:lstStyle/>
                <a:p>
                  <a:endParaRPr lang="en-US"/>
                </a:p>
              </p:txBody>
            </p:sp>
            <p:sp>
              <p:nvSpPr>
                <p:cNvPr id="22164" name="Freeform 743"/>
                <p:cNvSpPr>
                  <a:spLocks noEditPoints="1"/>
                </p:cNvSpPr>
                <p:nvPr/>
              </p:nvSpPr>
              <p:spPr bwMode="auto">
                <a:xfrm>
                  <a:off x="1802" y="2234"/>
                  <a:ext cx="74" cy="74"/>
                </a:xfrm>
                <a:custGeom>
                  <a:avLst/>
                  <a:gdLst>
                    <a:gd name="T0" fmla="*/ 72 w 74"/>
                    <a:gd name="T1" fmla="*/ 31 h 74"/>
                    <a:gd name="T2" fmla="*/ 66 w 74"/>
                    <a:gd name="T3" fmla="*/ 18 h 74"/>
                    <a:gd name="T4" fmla="*/ 57 w 74"/>
                    <a:gd name="T5" fmla="*/ 8 h 74"/>
                    <a:gd name="T6" fmla="*/ 43 w 74"/>
                    <a:gd name="T7" fmla="*/ 2 h 74"/>
                    <a:gd name="T8" fmla="*/ 28 w 74"/>
                    <a:gd name="T9" fmla="*/ 2 h 74"/>
                    <a:gd name="T10" fmla="*/ 17 w 74"/>
                    <a:gd name="T11" fmla="*/ 8 h 74"/>
                    <a:gd name="T12" fmla="*/ 6 w 74"/>
                    <a:gd name="T13" fmla="*/ 18 h 74"/>
                    <a:gd name="T14" fmla="*/ 0 w 74"/>
                    <a:gd name="T15" fmla="*/ 31 h 74"/>
                    <a:gd name="T16" fmla="*/ 0 w 74"/>
                    <a:gd name="T17" fmla="*/ 46 h 74"/>
                    <a:gd name="T18" fmla="*/ 6 w 74"/>
                    <a:gd name="T19" fmla="*/ 59 h 74"/>
                    <a:gd name="T20" fmla="*/ 17 w 74"/>
                    <a:gd name="T21" fmla="*/ 69 h 74"/>
                    <a:gd name="T22" fmla="*/ 28 w 74"/>
                    <a:gd name="T23" fmla="*/ 74 h 74"/>
                    <a:gd name="T24" fmla="*/ 43 w 74"/>
                    <a:gd name="T25" fmla="*/ 74 h 74"/>
                    <a:gd name="T26" fmla="*/ 57 w 74"/>
                    <a:gd name="T27" fmla="*/ 69 h 74"/>
                    <a:gd name="T28" fmla="*/ 66 w 74"/>
                    <a:gd name="T29" fmla="*/ 59 h 74"/>
                    <a:gd name="T30" fmla="*/ 72 w 74"/>
                    <a:gd name="T31" fmla="*/ 46 h 74"/>
                    <a:gd name="T32" fmla="*/ 68 w 74"/>
                    <a:gd name="T33" fmla="*/ 38 h 74"/>
                    <a:gd name="T34" fmla="*/ 66 w 74"/>
                    <a:gd name="T35" fmla="*/ 50 h 74"/>
                    <a:gd name="T36" fmla="*/ 59 w 74"/>
                    <a:gd name="T37" fmla="*/ 61 h 74"/>
                    <a:gd name="T38" fmla="*/ 49 w 74"/>
                    <a:gd name="T39" fmla="*/ 67 h 74"/>
                    <a:gd name="T40" fmla="*/ 36 w 74"/>
                    <a:gd name="T41" fmla="*/ 71 h 74"/>
                    <a:gd name="T42" fmla="*/ 25 w 74"/>
                    <a:gd name="T43" fmla="*/ 67 h 74"/>
                    <a:gd name="T44" fmla="*/ 13 w 74"/>
                    <a:gd name="T45" fmla="*/ 61 h 74"/>
                    <a:gd name="T46" fmla="*/ 7 w 74"/>
                    <a:gd name="T47" fmla="*/ 50 h 74"/>
                    <a:gd name="T48" fmla="*/ 4 w 74"/>
                    <a:gd name="T49" fmla="*/ 38 h 74"/>
                    <a:gd name="T50" fmla="*/ 7 w 74"/>
                    <a:gd name="T51" fmla="*/ 25 h 74"/>
                    <a:gd name="T52" fmla="*/ 13 w 74"/>
                    <a:gd name="T53" fmla="*/ 16 h 74"/>
                    <a:gd name="T54" fmla="*/ 25 w 74"/>
                    <a:gd name="T55" fmla="*/ 8 h 74"/>
                    <a:gd name="T56" fmla="*/ 36 w 74"/>
                    <a:gd name="T57" fmla="*/ 6 h 74"/>
                    <a:gd name="T58" fmla="*/ 49 w 74"/>
                    <a:gd name="T59" fmla="*/ 8 h 74"/>
                    <a:gd name="T60" fmla="*/ 59 w 74"/>
                    <a:gd name="T61" fmla="*/ 16 h 74"/>
                    <a:gd name="T62" fmla="*/ 66 w 74"/>
                    <a:gd name="T63" fmla="*/ 25 h 74"/>
                    <a:gd name="T64" fmla="*/ 68 w 74"/>
                    <a:gd name="T65" fmla="*/ 38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4"/>
                    <a:gd name="T101" fmla="*/ 74 w 74"/>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4">
                      <a:moveTo>
                        <a:pt x="74" y="38"/>
                      </a:moveTo>
                      <a:lnTo>
                        <a:pt x="72" y="31"/>
                      </a:lnTo>
                      <a:lnTo>
                        <a:pt x="70" y="23"/>
                      </a:lnTo>
                      <a:lnTo>
                        <a:pt x="66" y="18"/>
                      </a:lnTo>
                      <a:lnTo>
                        <a:pt x="62" y="12"/>
                      </a:lnTo>
                      <a:lnTo>
                        <a:pt x="57" y="8"/>
                      </a:lnTo>
                      <a:lnTo>
                        <a:pt x="51" y="4"/>
                      </a:lnTo>
                      <a:lnTo>
                        <a:pt x="43" y="2"/>
                      </a:lnTo>
                      <a:lnTo>
                        <a:pt x="36" y="0"/>
                      </a:lnTo>
                      <a:lnTo>
                        <a:pt x="28" y="2"/>
                      </a:lnTo>
                      <a:lnTo>
                        <a:pt x="23" y="4"/>
                      </a:lnTo>
                      <a:lnTo>
                        <a:pt x="17" y="8"/>
                      </a:lnTo>
                      <a:lnTo>
                        <a:pt x="11" y="12"/>
                      </a:lnTo>
                      <a:lnTo>
                        <a:pt x="6" y="18"/>
                      </a:lnTo>
                      <a:lnTo>
                        <a:pt x="4" y="23"/>
                      </a:lnTo>
                      <a:lnTo>
                        <a:pt x="0" y="31"/>
                      </a:lnTo>
                      <a:lnTo>
                        <a:pt x="0" y="38"/>
                      </a:lnTo>
                      <a:lnTo>
                        <a:pt x="0" y="46"/>
                      </a:lnTo>
                      <a:lnTo>
                        <a:pt x="4" y="52"/>
                      </a:lnTo>
                      <a:lnTo>
                        <a:pt x="6" y="59"/>
                      </a:lnTo>
                      <a:lnTo>
                        <a:pt x="11" y="65"/>
                      </a:lnTo>
                      <a:lnTo>
                        <a:pt x="17" y="69"/>
                      </a:lnTo>
                      <a:lnTo>
                        <a:pt x="23" y="72"/>
                      </a:lnTo>
                      <a:lnTo>
                        <a:pt x="28" y="74"/>
                      </a:lnTo>
                      <a:lnTo>
                        <a:pt x="36" y="74"/>
                      </a:lnTo>
                      <a:lnTo>
                        <a:pt x="43" y="74"/>
                      </a:lnTo>
                      <a:lnTo>
                        <a:pt x="51" y="72"/>
                      </a:lnTo>
                      <a:lnTo>
                        <a:pt x="57" y="69"/>
                      </a:lnTo>
                      <a:lnTo>
                        <a:pt x="62" y="65"/>
                      </a:lnTo>
                      <a:lnTo>
                        <a:pt x="66" y="59"/>
                      </a:lnTo>
                      <a:lnTo>
                        <a:pt x="70" y="52"/>
                      </a:lnTo>
                      <a:lnTo>
                        <a:pt x="72" y="46"/>
                      </a:lnTo>
                      <a:lnTo>
                        <a:pt x="74" y="38"/>
                      </a:lnTo>
                      <a:close/>
                      <a:moveTo>
                        <a:pt x="68" y="38"/>
                      </a:moveTo>
                      <a:lnTo>
                        <a:pt x="68" y="44"/>
                      </a:lnTo>
                      <a:lnTo>
                        <a:pt x="66" y="50"/>
                      </a:lnTo>
                      <a:lnTo>
                        <a:pt x="62" y="55"/>
                      </a:lnTo>
                      <a:lnTo>
                        <a:pt x="59" y="61"/>
                      </a:lnTo>
                      <a:lnTo>
                        <a:pt x="55" y="65"/>
                      </a:lnTo>
                      <a:lnTo>
                        <a:pt x="49" y="67"/>
                      </a:lnTo>
                      <a:lnTo>
                        <a:pt x="43" y="69"/>
                      </a:lnTo>
                      <a:lnTo>
                        <a:pt x="36" y="71"/>
                      </a:lnTo>
                      <a:lnTo>
                        <a:pt x="30" y="69"/>
                      </a:lnTo>
                      <a:lnTo>
                        <a:pt x="25" y="67"/>
                      </a:lnTo>
                      <a:lnTo>
                        <a:pt x="19" y="65"/>
                      </a:lnTo>
                      <a:lnTo>
                        <a:pt x="13" y="61"/>
                      </a:lnTo>
                      <a:lnTo>
                        <a:pt x="9" y="55"/>
                      </a:lnTo>
                      <a:lnTo>
                        <a:pt x="7" y="50"/>
                      </a:lnTo>
                      <a:lnTo>
                        <a:pt x="6" y="44"/>
                      </a:lnTo>
                      <a:lnTo>
                        <a:pt x="4" y="38"/>
                      </a:lnTo>
                      <a:lnTo>
                        <a:pt x="6" y="31"/>
                      </a:lnTo>
                      <a:lnTo>
                        <a:pt x="7" y="25"/>
                      </a:lnTo>
                      <a:lnTo>
                        <a:pt x="9" y="19"/>
                      </a:lnTo>
                      <a:lnTo>
                        <a:pt x="13" y="16"/>
                      </a:lnTo>
                      <a:lnTo>
                        <a:pt x="19" y="12"/>
                      </a:lnTo>
                      <a:lnTo>
                        <a:pt x="25" y="8"/>
                      </a:lnTo>
                      <a:lnTo>
                        <a:pt x="30" y="6"/>
                      </a:lnTo>
                      <a:lnTo>
                        <a:pt x="36" y="6"/>
                      </a:lnTo>
                      <a:lnTo>
                        <a:pt x="43" y="6"/>
                      </a:lnTo>
                      <a:lnTo>
                        <a:pt x="49" y="8"/>
                      </a:lnTo>
                      <a:lnTo>
                        <a:pt x="55" y="12"/>
                      </a:lnTo>
                      <a:lnTo>
                        <a:pt x="59" y="16"/>
                      </a:lnTo>
                      <a:lnTo>
                        <a:pt x="62" y="19"/>
                      </a:lnTo>
                      <a:lnTo>
                        <a:pt x="66" y="25"/>
                      </a:lnTo>
                      <a:lnTo>
                        <a:pt x="68" y="31"/>
                      </a:lnTo>
                      <a:lnTo>
                        <a:pt x="68" y="38"/>
                      </a:lnTo>
                      <a:close/>
                    </a:path>
                  </a:pathLst>
                </a:custGeom>
                <a:solidFill>
                  <a:srgbClr val="F6F6FA"/>
                </a:solidFill>
                <a:ln w="9525">
                  <a:noFill/>
                  <a:round/>
                  <a:headEnd/>
                  <a:tailEnd/>
                </a:ln>
              </p:spPr>
              <p:txBody>
                <a:bodyPr/>
                <a:lstStyle/>
                <a:p>
                  <a:endParaRPr lang="en-US"/>
                </a:p>
              </p:txBody>
            </p:sp>
            <p:sp>
              <p:nvSpPr>
                <p:cNvPr id="22165" name="Freeform 744"/>
                <p:cNvSpPr>
                  <a:spLocks noEditPoints="1"/>
                </p:cNvSpPr>
                <p:nvPr/>
              </p:nvSpPr>
              <p:spPr bwMode="auto">
                <a:xfrm>
                  <a:off x="1804" y="2238"/>
                  <a:ext cx="70" cy="68"/>
                </a:xfrm>
                <a:custGeom>
                  <a:avLst/>
                  <a:gdLst>
                    <a:gd name="T0" fmla="*/ 68 w 70"/>
                    <a:gd name="T1" fmla="*/ 27 h 68"/>
                    <a:gd name="T2" fmla="*/ 62 w 70"/>
                    <a:gd name="T3" fmla="*/ 15 h 68"/>
                    <a:gd name="T4" fmla="*/ 55 w 70"/>
                    <a:gd name="T5" fmla="*/ 6 h 68"/>
                    <a:gd name="T6" fmla="*/ 41 w 70"/>
                    <a:gd name="T7" fmla="*/ 0 h 68"/>
                    <a:gd name="T8" fmla="*/ 28 w 70"/>
                    <a:gd name="T9" fmla="*/ 0 h 68"/>
                    <a:gd name="T10" fmla="*/ 15 w 70"/>
                    <a:gd name="T11" fmla="*/ 6 h 68"/>
                    <a:gd name="T12" fmla="*/ 5 w 70"/>
                    <a:gd name="T13" fmla="*/ 15 h 68"/>
                    <a:gd name="T14" fmla="*/ 2 w 70"/>
                    <a:gd name="T15" fmla="*/ 27 h 68"/>
                    <a:gd name="T16" fmla="*/ 2 w 70"/>
                    <a:gd name="T17" fmla="*/ 42 h 68"/>
                    <a:gd name="T18" fmla="*/ 5 w 70"/>
                    <a:gd name="T19" fmla="*/ 53 h 68"/>
                    <a:gd name="T20" fmla="*/ 15 w 70"/>
                    <a:gd name="T21" fmla="*/ 63 h 68"/>
                    <a:gd name="T22" fmla="*/ 28 w 70"/>
                    <a:gd name="T23" fmla="*/ 68 h 68"/>
                    <a:gd name="T24" fmla="*/ 41 w 70"/>
                    <a:gd name="T25" fmla="*/ 68 h 68"/>
                    <a:gd name="T26" fmla="*/ 55 w 70"/>
                    <a:gd name="T27" fmla="*/ 63 h 68"/>
                    <a:gd name="T28" fmla="*/ 62 w 70"/>
                    <a:gd name="T29" fmla="*/ 53 h 68"/>
                    <a:gd name="T30" fmla="*/ 68 w 70"/>
                    <a:gd name="T31" fmla="*/ 42 h 68"/>
                    <a:gd name="T32" fmla="*/ 64 w 70"/>
                    <a:gd name="T33" fmla="*/ 34 h 68"/>
                    <a:gd name="T34" fmla="*/ 62 w 70"/>
                    <a:gd name="T35" fmla="*/ 46 h 68"/>
                    <a:gd name="T36" fmla="*/ 55 w 70"/>
                    <a:gd name="T37" fmla="*/ 55 h 68"/>
                    <a:gd name="T38" fmla="*/ 45 w 70"/>
                    <a:gd name="T39" fmla="*/ 61 h 68"/>
                    <a:gd name="T40" fmla="*/ 34 w 70"/>
                    <a:gd name="T41" fmla="*/ 65 h 68"/>
                    <a:gd name="T42" fmla="*/ 23 w 70"/>
                    <a:gd name="T43" fmla="*/ 61 h 68"/>
                    <a:gd name="T44" fmla="*/ 13 w 70"/>
                    <a:gd name="T45" fmla="*/ 55 h 68"/>
                    <a:gd name="T46" fmla="*/ 7 w 70"/>
                    <a:gd name="T47" fmla="*/ 46 h 68"/>
                    <a:gd name="T48" fmla="*/ 5 w 70"/>
                    <a:gd name="T49" fmla="*/ 34 h 68"/>
                    <a:gd name="T50" fmla="*/ 7 w 70"/>
                    <a:gd name="T51" fmla="*/ 23 h 68"/>
                    <a:gd name="T52" fmla="*/ 13 w 70"/>
                    <a:gd name="T53" fmla="*/ 14 h 68"/>
                    <a:gd name="T54" fmla="*/ 23 w 70"/>
                    <a:gd name="T55" fmla="*/ 6 h 68"/>
                    <a:gd name="T56" fmla="*/ 34 w 70"/>
                    <a:gd name="T57" fmla="*/ 4 h 68"/>
                    <a:gd name="T58" fmla="*/ 45 w 70"/>
                    <a:gd name="T59" fmla="*/ 6 h 68"/>
                    <a:gd name="T60" fmla="*/ 55 w 70"/>
                    <a:gd name="T61" fmla="*/ 14 h 68"/>
                    <a:gd name="T62" fmla="*/ 62 w 70"/>
                    <a:gd name="T63" fmla="*/ 23 h 68"/>
                    <a:gd name="T64" fmla="*/ 64 w 70"/>
                    <a:gd name="T65" fmla="*/ 34 h 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68"/>
                    <a:gd name="T101" fmla="*/ 70 w 70"/>
                    <a:gd name="T102" fmla="*/ 68 h 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68">
                      <a:moveTo>
                        <a:pt x="70" y="34"/>
                      </a:moveTo>
                      <a:lnTo>
                        <a:pt x="68" y="27"/>
                      </a:lnTo>
                      <a:lnTo>
                        <a:pt x="66" y="21"/>
                      </a:lnTo>
                      <a:lnTo>
                        <a:pt x="62" y="15"/>
                      </a:lnTo>
                      <a:lnTo>
                        <a:pt x="59" y="10"/>
                      </a:lnTo>
                      <a:lnTo>
                        <a:pt x="55" y="6"/>
                      </a:lnTo>
                      <a:lnTo>
                        <a:pt x="47" y="2"/>
                      </a:lnTo>
                      <a:lnTo>
                        <a:pt x="41" y="0"/>
                      </a:lnTo>
                      <a:lnTo>
                        <a:pt x="34" y="0"/>
                      </a:lnTo>
                      <a:lnTo>
                        <a:pt x="28" y="0"/>
                      </a:lnTo>
                      <a:lnTo>
                        <a:pt x="21" y="2"/>
                      </a:lnTo>
                      <a:lnTo>
                        <a:pt x="15" y="6"/>
                      </a:lnTo>
                      <a:lnTo>
                        <a:pt x="11" y="10"/>
                      </a:lnTo>
                      <a:lnTo>
                        <a:pt x="5" y="15"/>
                      </a:lnTo>
                      <a:lnTo>
                        <a:pt x="4" y="21"/>
                      </a:lnTo>
                      <a:lnTo>
                        <a:pt x="2" y="27"/>
                      </a:lnTo>
                      <a:lnTo>
                        <a:pt x="0" y="34"/>
                      </a:lnTo>
                      <a:lnTo>
                        <a:pt x="2" y="42"/>
                      </a:lnTo>
                      <a:lnTo>
                        <a:pt x="4" y="48"/>
                      </a:lnTo>
                      <a:lnTo>
                        <a:pt x="5" y="53"/>
                      </a:lnTo>
                      <a:lnTo>
                        <a:pt x="11" y="59"/>
                      </a:lnTo>
                      <a:lnTo>
                        <a:pt x="15" y="63"/>
                      </a:lnTo>
                      <a:lnTo>
                        <a:pt x="21" y="67"/>
                      </a:lnTo>
                      <a:lnTo>
                        <a:pt x="28" y="68"/>
                      </a:lnTo>
                      <a:lnTo>
                        <a:pt x="34" y="68"/>
                      </a:lnTo>
                      <a:lnTo>
                        <a:pt x="41" y="68"/>
                      </a:lnTo>
                      <a:lnTo>
                        <a:pt x="47" y="67"/>
                      </a:lnTo>
                      <a:lnTo>
                        <a:pt x="55" y="63"/>
                      </a:lnTo>
                      <a:lnTo>
                        <a:pt x="59" y="59"/>
                      </a:lnTo>
                      <a:lnTo>
                        <a:pt x="62" y="53"/>
                      </a:lnTo>
                      <a:lnTo>
                        <a:pt x="66" y="48"/>
                      </a:lnTo>
                      <a:lnTo>
                        <a:pt x="68" y="42"/>
                      </a:lnTo>
                      <a:lnTo>
                        <a:pt x="70" y="34"/>
                      </a:lnTo>
                      <a:close/>
                      <a:moveTo>
                        <a:pt x="64" y="34"/>
                      </a:moveTo>
                      <a:lnTo>
                        <a:pt x="64" y="40"/>
                      </a:lnTo>
                      <a:lnTo>
                        <a:pt x="62" y="46"/>
                      </a:lnTo>
                      <a:lnTo>
                        <a:pt x="59" y="51"/>
                      </a:lnTo>
                      <a:lnTo>
                        <a:pt x="55" y="55"/>
                      </a:lnTo>
                      <a:lnTo>
                        <a:pt x="51" y="59"/>
                      </a:lnTo>
                      <a:lnTo>
                        <a:pt x="45" y="61"/>
                      </a:lnTo>
                      <a:lnTo>
                        <a:pt x="41" y="63"/>
                      </a:lnTo>
                      <a:lnTo>
                        <a:pt x="34" y="65"/>
                      </a:lnTo>
                      <a:lnTo>
                        <a:pt x="28" y="63"/>
                      </a:lnTo>
                      <a:lnTo>
                        <a:pt x="23" y="61"/>
                      </a:lnTo>
                      <a:lnTo>
                        <a:pt x="19" y="59"/>
                      </a:lnTo>
                      <a:lnTo>
                        <a:pt x="13" y="55"/>
                      </a:lnTo>
                      <a:lnTo>
                        <a:pt x="9" y="51"/>
                      </a:lnTo>
                      <a:lnTo>
                        <a:pt x="7" y="46"/>
                      </a:lnTo>
                      <a:lnTo>
                        <a:pt x="5" y="40"/>
                      </a:lnTo>
                      <a:lnTo>
                        <a:pt x="5" y="34"/>
                      </a:lnTo>
                      <a:lnTo>
                        <a:pt x="5" y="29"/>
                      </a:lnTo>
                      <a:lnTo>
                        <a:pt x="7" y="23"/>
                      </a:lnTo>
                      <a:lnTo>
                        <a:pt x="9" y="17"/>
                      </a:lnTo>
                      <a:lnTo>
                        <a:pt x="13" y="14"/>
                      </a:lnTo>
                      <a:lnTo>
                        <a:pt x="19" y="10"/>
                      </a:lnTo>
                      <a:lnTo>
                        <a:pt x="23" y="6"/>
                      </a:lnTo>
                      <a:lnTo>
                        <a:pt x="28" y="4"/>
                      </a:lnTo>
                      <a:lnTo>
                        <a:pt x="34" y="4"/>
                      </a:lnTo>
                      <a:lnTo>
                        <a:pt x="41" y="4"/>
                      </a:lnTo>
                      <a:lnTo>
                        <a:pt x="45" y="6"/>
                      </a:lnTo>
                      <a:lnTo>
                        <a:pt x="51" y="10"/>
                      </a:lnTo>
                      <a:lnTo>
                        <a:pt x="55" y="14"/>
                      </a:lnTo>
                      <a:lnTo>
                        <a:pt x="59" y="17"/>
                      </a:lnTo>
                      <a:lnTo>
                        <a:pt x="62" y="23"/>
                      </a:lnTo>
                      <a:lnTo>
                        <a:pt x="64" y="29"/>
                      </a:lnTo>
                      <a:lnTo>
                        <a:pt x="64" y="34"/>
                      </a:lnTo>
                      <a:close/>
                    </a:path>
                  </a:pathLst>
                </a:custGeom>
                <a:solidFill>
                  <a:srgbClr val="F8F8FB"/>
                </a:solidFill>
                <a:ln w="9525">
                  <a:noFill/>
                  <a:round/>
                  <a:headEnd/>
                  <a:tailEnd/>
                </a:ln>
              </p:spPr>
              <p:txBody>
                <a:bodyPr/>
                <a:lstStyle/>
                <a:p>
                  <a:endParaRPr lang="en-US"/>
                </a:p>
              </p:txBody>
            </p:sp>
            <p:sp>
              <p:nvSpPr>
                <p:cNvPr id="22166" name="Freeform 745"/>
                <p:cNvSpPr>
                  <a:spLocks noEditPoints="1"/>
                </p:cNvSpPr>
                <p:nvPr/>
              </p:nvSpPr>
              <p:spPr bwMode="auto">
                <a:xfrm>
                  <a:off x="1806" y="2240"/>
                  <a:ext cx="64" cy="65"/>
                </a:xfrm>
                <a:custGeom>
                  <a:avLst/>
                  <a:gdLst>
                    <a:gd name="T0" fmla="*/ 64 w 64"/>
                    <a:gd name="T1" fmla="*/ 25 h 65"/>
                    <a:gd name="T2" fmla="*/ 58 w 64"/>
                    <a:gd name="T3" fmla="*/ 13 h 65"/>
                    <a:gd name="T4" fmla="*/ 51 w 64"/>
                    <a:gd name="T5" fmla="*/ 6 h 65"/>
                    <a:gd name="T6" fmla="*/ 39 w 64"/>
                    <a:gd name="T7" fmla="*/ 0 h 65"/>
                    <a:gd name="T8" fmla="*/ 26 w 64"/>
                    <a:gd name="T9" fmla="*/ 0 h 65"/>
                    <a:gd name="T10" fmla="*/ 15 w 64"/>
                    <a:gd name="T11" fmla="*/ 6 h 65"/>
                    <a:gd name="T12" fmla="*/ 5 w 64"/>
                    <a:gd name="T13" fmla="*/ 13 h 65"/>
                    <a:gd name="T14" fmla="*/ 2 w 64"/>
                    <a:gd name="T15" fmla="*/ 25 h 65"/>
                    <a:gd name="T16" fmla="*/ 2 w 64"/>
                    <a:gd name="T17" fmla="*/ 38 h 65"/>
                    <a:gd name="T18" fmla="*/ 5 w 64"/>
                    <a:gd name="T19" fmla="*/ 49 h 65"/>
                    <a:gd name="T20" fmla="*/ 15 w 64"/>
                    <a:gd name="T21" fmla="*/ 59 h 65"/>
                    <a:gd name="T22" fmla="*/ 26 w 64"/>
                    <a:gd name="T23" fmla="*/ 63 h 65"/>
                    <a:gd name="T24" fmla="*/ 39 w 64"/>
                    <a:gd name="T25" fmla="*/ 63 h 65"/>
                    <a:gd name="T26" fmla="*/ 51 w 64"/>
                    <a:gd name="T27" fmla="*/ 59 h 65"/>
                    <a:gd name="T28" fmla="*/ 58 w 64"/>
                    <a:gd name="T29" fmla="*/ 49 h 65"/>
                    <a:gd name="T30" fmla="*/ 64 w 64"/>
                    <a:gd name="T31" fmla="*/ 38 h 65"/>
                    <a:gd name="T32" fmla="*/ 60 w 64"/>
                    <a:gd name="T33" fmla="*/ 32 h 65"/>
                    <a:gd name="T34" fmla="*/ 58 w 64"/>
                    <a:gd name="T35" fmla="*/ 44 h 65"/>
                    <a:gd name="T36" fmla="*/ 53 w 64"/>
                    <a:gd name="T37" fmla="*/ 51 h 65"/>
                    <a:gd name="T38" fmla="*/ 43 w 64"/>
                    <a:gd name="T39" fmla="*/ 57 h 65"/>
                    <a:gd name="T40" fmla="*/ 32 w 64"/>
                    <a:gd name="T41" fmla="*/ 59 h 65"/>
                    <a:gd name="T42" fmla="*/ 22 w 64"/>
                    <a:gd name="T43" fmla="*/ 57 h 65"/>
                    <a:gd name="T44" fmla="*/ 13 w 64"/>
                    <a:gd name="T45" fmla="*/ 51 h 65"/>
                    <a:gd name="T46" fmla="*/ 7 w 64"/>
                    <a:gd name="T47" fmla="*/ 44 h 65"/>
                    <a:gd name="T48" fmla="*/ 5 w 64"/>
                    <a:gd name="T49" fmla="*/ 32 h 65"/>
                    <a:gd name="T50" fmla="*/ 7 w 64"/>
                    <a:gd name="T51" fmla="*/ 21 h 65"/>
                    <a:gd name="T52" fmla="*/ 13 w 64"/>
                    <a:gd name="T53" fmla="*/ 13 h 65"/>
                    <a:gd name="T54" fmla="*/ 22 w 64"/>
                    <a:gd name="T55" fmla="*/ 6 h 65"/>
                    <a:gd name="T56" fmla="*/ 32 w 64"/>
                    <a:gd name="T57" fmla="*/ 4 h 65"/>
                    <a:gd name="T58" fmla="*/ 43 w 64"/>
                    <a:gd name="T59" fmla="*/ 6 h 65"/>
                    <a:gd name="T60" fmla="*/ 53 w 64"/>
                    <a:gd name="T61" fmla="*/ 13 h 65"/>
                    <a:gd name="T62" fmla="*/ 58 w 64"/>
                    <a:gd name="T63" fmla="*/ 21 h 65"/>
                    <a:gd name="T64" fmla="*/ 60 w 64"/>
                    <a:gd name="T65" fmla="*/ 32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
                    <a:gd name="T100" fmla="*/ 0 h 65"/>
                    <a:gd name="T101" fmla="*/ 64 w 64"/>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 h="65">
                      <a:moveTo>
                        <a:pt x="64" y="32"/>
                      </a:moveTo>
                      <a:lnTo>
                        <a:pt x="64" y="25"/>
                      </a:lnTo>
                      <a:lnTo>
                        <a:pt x="62" y="19"/>
                      </a:lnTo>
                      <a:lnTo>
                        <a:pt x="58" y="13"/>
                      </a:lnTo>
                      <a:lnTo>
                        <a:pt x="55" y="10"/>
                      </a:lnTo>
                      <a:lnTo>
                        <a:pt x="51" y="6"/>
                      </a:lnTo>
                      <a:lnTo>
                        <a:pt x="45" y="2"/>
                      </a:lnTo>
                      <a:lnTo>
                        <a:pt x="39" y="0"/>
                      </a:lnTo>
                      <a:lnTo>
                        <a:pt x="32" y="0"/>
                      </a:lnTo>
                      <a:lnTo>
                        <a:pt x="26" y="0"/>
                      </a:lnTo>
                      <a:lnTo>
                        <a:pt x="21" y="2"/>
                      </a:lnTo>
                      <a:lnTo>
                        <a:pt x="15" y="6"/>
                      </a:lnTo>
                      <a:lnTo>
                        <a:pt x="9" y="10"/>
                      </a:lnTo>
                      <a:lnTo>
                        <a:pt x="5" y="13"/>
                      </a:lnTo>
                      <a:lnTo>
                        <a:pt x="3" y="19"/>
                      </a:lnTo>
                      <a:lnTo>
                        <a:pt x="2" y="25"/>
                      </a:lnTo>
                      <a:lnTo>
                        <a:pt x="0" y="32"/>
                      </a:lnTo>
                      <a:lnTo>
                        <a:pt x="2" y="38"/>
                      </a:lnTo>
                      <a:lnTo>
                        <a:pt x="3" y="44"/>
                      </a:lnTo>
                      <a:lnTo>
                        <a:pt x="5" y="49"/>
                      </a:lnTo>
                      <a:lnTo>
                        <a:pt x="9" y="55"/>
                      </a:lnTo>
                      <a:lnTo>
                        <a:pt x="15" y="59"/>
                      </a:lnTo>
                      <a:lnTo>
                        <a:pt x="21" y="61"/>
                      </a:lnTo>
                      <a:lnTo>
                        <a:pt x="26" y="63"/>
                      </a:lnTo>
                      <a:lnTo>
                        <a:pt x="32" y="65"/>
                      </a:lnTo>
                      <a:lnTo>
                        <a:pt x="39" y="63"/>
                      </a:lnTo>
                      <a:lnTo>
                        <a:pt x="45" y="61"/>
                      </a:lnTo>
                      <a:lnTo>
                        <a:pt x="51" y="59"/>
                      </a:lnTo>
                      <a:lnTo>
                        <a:pt x="55" y="55"/>
                      </a:lnTo>
                      <a:lnTo>
                        <a:pt x="58" y="49"/>
                      </a:lnTo>
                      <a:lnTo>
                        <a:pt x="62" y="44"/>
                      </a:lnTo>
                      <a:lnTo>
                        <a:pt x="64" y="38"/>
                      </a:lnTo>
                      <a:lnTo>
                        <a:pt x="64" y="32"/>
                      </a:lnTo>
                      <a:close/>
                      <a:moveTo>
                        <a:pt x="60" y="32"/>
                      </a:moveTo>
                      <a:lnTo>
                        <a:pt x="60" y="38"/>
                      </a:lnTo>
                      <a:lnTo>
                        <a:pt x="58" y="44"/>
                      </a:lnTo>
                      <a:lnTo>
                        <a:pt x="55" y="48"/>
                      </a:lnTo>
                      <a:lnTo>
                        <a:pt x="53" y="51"/>
                      </a:lnTo>
                      <a:lnTo>
                        <a:pt x="47" y="55"/>
                      </a:lnTo>
                      <a:lnTo>
                        <a:pt x="43" y="57"/>
                      </a:lnTo>
                      <a:lnTo>
                        <a:pt x="38" y="59"/>
                      </a:lnTo>
                      <a:lnTo>
                        <a:pt x="32" y="59"/>
                      </a:lnTo>
                      <a:lnTo>
                        <a:pt x="26" y="59"/>
                      </a:lnTo>
                      <a:lnTo>
                        <a:pt x="22" y="57"/>
                      </a:lnTo>
                      <a:lnTo>
                        <a:pt x="17" y="55"/>
                      </a:lnTo>
                      <a:lnTo>
                        <a:pt x="13" y="51"/>
                      </a:lnTo>
                      <a:lnTo>
                        <a:pt x="9" y="48"/>
                      </a:lnTo>
                      <a:lnTo>
                        <a:pt x="7" y="44"/>
                      </a:lnTo>
                      <a:lnTo>
                        <a:pt x="5" y="38"/>
                      </a:lnTo>
                      <a:lnTo>
                        <a:pt x="5" y="32"/>
                      </a:lnTo>
                      <a:lnTo>
                        <a:pt x="5" y="27"/>
                      </a:lnTo>
                      <a:lnTo>
                        <a:pt x="7" y="21"/>
                      </a:lnTo>
                      <a:lnTo>
                        <a:pt x="9" y="17"/>
                      </a:lnTo>
                      <a:lnTo>
                        <a:pt x="13" y="13"/>
                      </a:lnTo>
                      <a:lnTo>
                        <a:pt x="17" y="10"/>
                      </a:lnTo>
                      <a:lnTo>
                        <a:pt x="22" y="6"/>
                      </a:lnTo>
                      <a:lnTo>
                        <a:pt x="26" y="6"/>
                      </a:lnTo>
                      <a:lnTo>
                        <a:pt x="32" y="4"/>
                      </a:lnTo>
                      <a:lnTo>
                        <a:pt x="38" y="6"/>
                      </a:lnTo>
                      <a:lnTo>
                        <a:pt x="43" y="6"/>
                      </a:lnTo>
                      <a:lnTo>
                        <a:pt x="47" y="10"/>
                      </a:lnTo>
                      <a:lnTo>
                        <a:pt x="53" y="13"/>
                      </a:lnTo>
                      <a:lnTo>
                        <a:pt x="55" y="17"/>
                      </a:lnTo>
                      <a:lnTo>
                        <a:pt x="58" y="21"/>
                      </a:lnTo>
                      <a:lnTo>
                        <a:pt x="60" y="27"/>
                      </a:lnTo>
                      <a:lnTo>
                        <a:pt x="60" y="32"/>
                      </a:lnTo>
                      <a:close/>
                    </a:path>
                  </a:pathLst>
                </a:custGeom>
                <a:solidFill>
                  <a:srgbClr val="F8F8FB"/>
                </a:solidFill>
                <a:ln w="9525">
                  <a:noFill/>
                  <a:round/>
                  <a:headEnd/>
                  <a:tailEnd/>
                </a:ln>
              </p:spPr>
              <p:txBody>
                <a:bodyPr/>
                <a:lstStyle/>
                <a:p>
                  <a:endParaRPr lang="en-US"/>
                </a:p>
              </p:txBody>
            </p:sp>
            <p:sp>
              <p:nvSpPr>
                <p:cNvPr id="22167" name="Freeform 746"/>
                <p:cNvSpPr>
                  <a:spLocks noEditPoints="1"/>
                </p:cNvSpPr>
                <p:nvPr/>
              </p:nvSpPr>
              <p:spPr bwMode="auto">
                <a:xfrm>
                  <a:off x="1809" y="2242"/>
                  <a:ext cx="59" cy="61"/>
                </a:xfrm>
                <a:custGeom>
                  <a:avLst/>
                  <a:gdLst>
                    <a:gd name="T0" fmla="*/ 59 w 59"/>
                    <a:gd name="T1" fmla="*/ 25 h 61"/>
                    <a:gd name="T2" fmla="*/ 54 w 59"/>
                    <a:gd name="T3" fmla="*/ 13 h 61"/>
                    <a:gd name="T4" fmla="*/ 46 w 59"/>
                    <a:gd name="T5" fmla="*/ 6 h 61"/>
                    <a:gd name="T6" fmla="*/ 36 w 59"/>
                    <a:gd name="T7" fmla="*/ 0 h 61"/>
                    <a:gd name="T8" fmla="*/ 23 w 59"/>
                    <a:gd name="T9" fmla="*/ 0 h 61"/>
                    <a:gd name="T10" fmla="*/ 14 w 59"/>
                    <a:gd name="T11" fmla="*/ 6 h 61"/>
                    <a:gd name="T12" fmla="*/ 4 w 59"/>
                    <a:gd name="T13" fmla="*/ 13 h 61"/>
                    <a:gd name="T14" fmla="*/ 0 w 59"/>
                    <a:gd name="T15" fmla="*/ 25 h 61"/>
                    <a:gd name="T16" fmla="*/ 0 w 59"/>
                    <a:gd name="T17" fmla="*/ 36 h 61"/>
                    <a:gd name="T18" fmla="*/ 4 w 59"/>
                    <a:gd name="T19" fmla="*/ 47 h 61"/>
                    <a:gd name="T20" fmla="*/ 14 w 59"/>
                    <a:gd name="T21" fmla="*/ 55 h 61"/>
                    <a:gd name="T22" fmla="*/ 23 w 59"/>
                    <a:gd name="T23" fmla="*/ 59 h 61"/>
                    <a:gd name="T24" fmla="*/ 36 w 59"/>
                    <a:gd name="T25" fmla="*/ 59 h 61"/>
                    <a:gd name="T26" fmla="*/ 46 w 59"/>
                    <a:gd name="T27" fmla="*/ 55 h 61"/>
                    <a:gd name="T28" fmla="*/ 54 w 59"/>
                    <a:gd name="T29" fmla="*/ 47 h 61"/>
                    <a:gd name="T30" fmla="*/ 59 w 59"/>
                    <a:gd name="T31" fmla="*/ 36 h 61"/>
                    <a:gd name="T32" fmla="*/ 55 w 59"/>
                    <a:gd name="T33" fmla="*/ 30 h 61"/>
                    <a:gd name="T34" fmla="*/ 54 w 59"/>
                    <a:gd name="T35" fmla="*/ 40 h 61"/>
                    <a:gd name="T36" fmla="*/ 48 w 59"/>
                    <a:gd name="T37" fmla="*/ 47 h 61"/>
                    <a:gd name="T38" fmla="*/ 40 w 59"/>
                    <a:gd name="T39" fmla="*/ 53 h 61"/>
                    <a:gd name="T40" fmla="*/ 29 w 59"/>
                    <a:gd name="T41" fmla="*/ 55 h 61"/>
                    <a:gd name="T42" fmla="*/ 19 w 59"/>
                    <a:gd name="T43" fmla="*/ 53 h 61"/>
                    <a:gd name="T44" fmla="*/ 12 w 59"/>
                    <a:gd name="T45" fmla="*/ 47 h 61"/>
                    <a:gd name="T46" fmla="*/ 6 w 59"/>
                    <a:gd name="T47" fmla="*/ 40 h 61"/>
                    <a:gd name="T48" fmla="*/ 4 w 59"/>
                    <a:gd name="T49" fmla="*/ 30 h 61"/>
                    <a:gd name="T50" fmla="*/ 6 w 59"/>
                    <a:gd name="T51" fmla="*/ 21 h 61"/>
                    <a:gd name="T52" fmla="*/ 12 w 59"/>
                    <a:gd name="T53" fmla="*/ 11 h 61"/>
                    <a:gd name="T54" fmla="*/ 19 w 59"/>
                    <a:gd name="T55" fmla="*/ 8 h 61"/>
                    <a:gd name="T56" fmla="*/ 29 w 59"/>
                    <a:gd name="T57" fmla="*/ 6 h 61"/>
                    <a:gd name="T58" fmla="*/ 40 w 59"/>
                    <a:gd name="T59" fmla="*/ 8 h 61"/>
                    <a:gd name="T60" fmla="*/ 48 w 59"/>
                    <a:gd name="T61" fmla="*/ 11 h 61"/>
                    <a:gd name="T62" fmla="*/ 54 w 59"/>
                    <a:gd name="T63" fmla="*/ 21 h 61"/>
                    <a:gd name="T64" fmla="*/ 55 w 59"/>
                    <a:gd name="T65" fmla="*/ 3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61"/>
                    <a:gd name="T101" fmla="*/ 59 w 59"/>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61">
                      <a:moveTo>
                        <a:pt x="59" y="30"/>
                      </a:moveTo>
                      <a:lnTo>
                        <a:pt x="59" y="25"/>
                      </a:lnTo>
                      <a:lnTo>
                        <a:pt x="57" y="19"/>
                      </a:lnTo>
                      <a:lnTo>
                        <a:pt x="54" y="13"/>
                      </a:lnTo>
                      <a:lnTo>
                        <a:pt x="50" y="10"/>
                      </a:lnTo>
                      <a:lnTo>
                        <a:pt x="46" y="6"/>
                      </a:lnTo>
                      <a:lnTo>
                        <a:pt x="40" y="2"/>
                      </a:lnTo>
                      <a:lnTo>
                        <a:pt x="36" y="0"/>
                      </a:lnTo>
                      <a:lnTo>
                        <a:pt x="29" y="0"/>
                      </a:lnTo>
                      <a:lnTo>
                        <a:pt x="23" y="0"/>
                      </a:lnTo>
                      <a:lnTo>
                        <a:pt x="18" y="2"/>
                      </a:lnTo>
                      <a:lnTo>
                        <a:pt x="14" y="6"/>
                      </a:lnTo>
                      <a:lnTo>
                        <a:pt x="8" y="10"/>
                      </a:lnTo>
                      <a:lnTo>
                        <a:pt x="4" y="13"/>
                      </a:lnTo>
                      <a:lnTo>
                        <a:pt x="2" y="19"/>
                      </a:lnTo>
                      <a:lnTo>
                        <a:pt x="0" y="25"/>
                      </a:lnTo>
                      <a:lnTo>
                        <a:pt x="0" y="30"/>
                      </a:lnTo>
                      <a:lnTo>
                        <a:pt x="0" y="36"/>
                      </a:lnTo>
                      <a:lnTo>
                        <a:pt x="2" y="42"/>
                      </a:lnTo>
                      <a:lnTo>
                        <a:pt x="4" y="47"/>
                      </a:lnTo>
                      <a:lnTo>
                        <a:pt x="8" y="51"/>
                      </a:lnTo>
                      <a:lnTo>
                        <a:pt x="14" y="55"/>
                      </a:lnTo>
                      <a:lnTo>
                        <a:pt x="18" y="57"/>
                      </a:lnTo>
                      <a:lnTo>
                        <a:pt x="23" y="59"/>
                      </a:lnTo>
                      <a:lnTo>
                        <a:pt x="29" y="61"/>
                      </a:lnTo>
                      <a:lnTo>
                        <a:pt x="36" y="59"/>
                      </a:lnTo>
                      <a:lnTo>
                        <a:pt x="40" y="57"/>
                      </a:lnTo>
                      <a:lnTo>
                        <a:pt x="46" y="55"/>
                      </a:lnTo>
                      <a:lnTo>
                        <a:pt x="50" y="51"/>
                      </a:lnTo>
                      <a:lnTo>
                        <a:pt x="54" y="47"/>
                      </a:lnTo>
                      <a:lnTo>
                        <a:pt x="57" y="42"/>
                      </a:lnTo>
                      <a:lnTo>
                        <a:pt x="59" y="36"/>
                      </a:lnTo>
                      <a:lnTo>
                        <a:pt x="59" y="30"/>
                      </a:lnTo>
                      <a:close/>
                      <a:moveTo>
                        <a:pt x="55" y="30"/>
                      </a:moveTo>
                      <a:lnTo>
                        <a:pt x="54" y="36"/>
                      </a:lnTo>
                      <a:lnTo>
                        <a:pt x="54" y="40"/>
                      </a:lnTo>
                      <a:lnTo>
                        <a:pt x="50" y="44"/>
                      </a:lnTo>
                      <a:lnTo>
                        <a:pt x="48" y="47"/>
                      </a:lnTo>
                      <a:lnTo>
                        <a:pt x="44" y="51"/>
                      </a:lnTo>
                      <a:lnTo>
                        <a:pt x="40" y="53"/>
                      </a:lnTo>
                      <a:lnTo>
                        <a:pt x="35" y="55"/>
                      </a:lnTo>
                      <a:lnTo>
                        <a:pt x="29" y="55"/>
                      </a:lnTo>
                      <a:lnTo>
                        <a:pt x="25" y="55"/>
                      </a:lnTo>
                      <a:lnTo>
                        <a:pt x="19" y="53"/>
                      </a:lnTo>
                      <a:lnTo>
                        <a:pt x="16" y="51"/>
                      </a:lnTo>
                      <a:lnTo>
                        <a:pt x="12" y="47"/>
                      </a:lnTo>
                      <a:lnTo>
                        <a:pt x="8" y="44"/>
                      </a:lnTo>
                      <a:lnTo>
                        <a:pt x="6" y="40"/>
                      </a:lnTo>
                      <a:lnTo>
                        <a:pt x="4" y="36"/>
                      </a:lnTo>
                      <a:lnTo>
                        <a:pt x="4" y="30"/>
                      </a:lnTo>
                      <a:lnTo>
                        <a:pt x="4" y="25"/>
                      </a:lnTo>
                      <a:lnTo>
                        <a:pt x="6" y="21"/>
                      </a:lnTo>
                      <a:lnTo>
                        <a:pt x="8" y="15"/>
                      </a:lnTo>
                      <a:lnTo>
                        <a:pt x="12" y="11"/>
                      </a:lnTo>
                      <a:lnTo>
                        <a:pt x="16" y="10"/>
                      </a:lnTo>
                      <a:lnTo>
                        <a:pt x="19" y="8"/>
                      </a:lnTo>
                      <a:lnTo>
                        <a:pt x="25" y="6"/>
                      </a:lnTo>
                      <a:lnTo>
                        <a:pt x="29" y="6"/>
                      </a:lnTo>
                      <a:lnTo>
                        <a:pt x="35" y="6"/>
                      </a:lnTo>
                      <a:lnTo>
                        <a:pt x="40" y="8"/>
                      </a:lnTo>
                      <a:lnTo>
                        <a:pt x="44" y="10"/>
                      </a:lnTo>
                      <a:lnTo>
                        <a:pt x="48" y="11"/>
                      </a:lnTo>
                      <a:lnTo>
                        <a:pt x="50" y="15"/>
                      </a:lnTo>
                      <a:lnTo>
                        <a:pt x="54" y="21"/>
                      </a:lnTo>
                      <a:lnTo>
                        <a:pt x="54" y="25"/>
                      </a:lnTo>
                      <a:lnTo>
                        <a:pt x="55" y="30"/>
                      </a:lnTo>
                      <a:close/>
                    </a:path>
                  </a:pathLst>
                </a:custGeom>
                <a:solidFill>
                  <a:srgbClr val="F8F8FB"/>
                </a:solidFill>
                <a:ln w="9525">
                  <a:noFill/>
                  <a:round/>
                  <a:headEnd/>
                  <a:tailEnd/>
                </a:ln>
              </p:spPr>
              <p:txBody>
                <a:bodyPr/>
                <a:lstStyle/>
                <a:p>
                  <a:endParaRPr lang="en-US"/>
                </a:p>
              </p:txBody>
            </p:sp>
            <p:sp>
              <p:nvSpPr>
                <p:cNvPr id="22168" name="Freeform 747"/>
                <p:cNvSpPr>
                  <a:spLocks noEditPoints="1"/>
                </p:cNvSpPr>
                <p:nvPr/>
              </p:nvSpPr>
              <p:spPr bwMode="auto">
                <a:xfrm>
                  <a:off x="1811" y="2244"/>
                  <a:ext cx="55" cy="55"/>
                </a:xfrm>
                <a:custGeom>
                  <a:avLst/>
                  <a:gdLst>
                    <a:gd name="T0" fmla="*/ 55 w 55"/>
                    <a:gd name="T1" fmla="*/ 28 h 55"/>
                    <a:gd name="T2" fmla="*/ 55 w 55"/>
                    <a:gd name="T3" fmla="*/ 23 h 55"/>
                    <a:gd name="T4" fmla="*/ 53 w 55"/>
                    <a:gd name="T5" fmla="*/ 17 h 55"/>
                    <a:gd name="T6" fmla="*/ 50 w 55"/>
                    <a:gd name="T7" fmla="*/ 13 h 55"/>
                    <a:gd name="T8" fmla="*/ 48 w 55"/>
                    <a:gd name="T9" fmla="*/ 9 h 55"/>
                    <a:gd name="T10" fmla="*/ 42 w 55"/>
                    <a:gd name="T11" fmla="*/ 6 h 55"/>
                    <a:gd name="T12" fmla="*/ 38 w 55"/>
                    <a:gd name="T13" fmla="*/ 2 h 55"/>
                    <a:gd name="T14" fmla="*/ 33 w 55"/>
                    <a:gd name="T15" fmla="*/ 2 h 55"/>
                    <a:gd name="T16" fmla="*/ 27 w 55"/>
                    <a:gd name="T17" fmla="*/ 0 h 55"/>
                    <a:gd name="T18" fmla="*/ 21 w 55"/>
                    <a:gd name="T19" fmla="*/ 2 h 55"/>
                    <a:gd name="T20" fmla="*/ 17 w 55"/>
                    <a:gd name="T21" fmla="*/ 2 h 55"/>
                    <a:gd name="T22" fmla="*/ 12 w 55"/>
                    <a:gd name="T23" fmla="*/ 6 h 55"/>
                    <a:gd name="T24" fmla="*/ 8 w 55"/>
                    <a:gd name="T25" fmla="*/ 9 h 55"/>
                    <a:gd name="T26" fmla="*/ 4 w 55"/>
                    <a:gd name="T27" fmla="*/ 13 h 55"/>
                    <a:gd name="T28" fmla="*/ 2 w 55"/>
                    <a:gd name="T29" fmla="*/ 17 h 55"/>
                    <a:gd name="T30" fmla="*/ 0 w 55"/>
                    <a:gd name="T31" fmla="*/ 23 h 55"/>
                    <a:gd name="T32" fmla="*/ 0 w 55"/>
                    <a:gd name="T33" fmla="*/ 28 h 55"/>
                    <a:gd name="T34" fmla="*/ 0 w 55"/>
                    <a:gd name="T35" fmla="*/ 34 h 55"/>
                    <a:gd name="T36" fmla="*/ 2 w 55"/>
                    <a:gd name="T37" fmla="*/ 40 h 55"/>
                    <a:gd name="T38" fmla="*/ 4 w 55"/>
                    <a:gd name="T39" fmla="*/ 44 h 55"/>
                    <a:gd name="T40" fmla="*/ 8 w 55"/>
                    <a:gd name="T41" fmla="*/ 47 h 55"/>
                    <a:gd name="T42" fmla="*/ 12 w 55"/>
                    <a:gd name="T43" fmla="*/ 51 h 55"/>
                    <a:gd name="T44" fmla="*/ 17 w 55"/>
                    <a:gd name="T45" fmla="*/ 53 h 55"/>
                    <a:gd name="T46" fmla="*/ 21 w 55"/>
                    <a:gd name="T47" fmla="*/ 55 h 55"/>
                    <a:gd name="T48" fmla="*/ 27 w 55"/>
                    <a:gd name="T49" fmla="*/ 55 h 55"/>
                    <a:gd name="T50" fmla="*/ 33 w 55"/>
                    <a:gd name="T51" fmla="*/ 55 h 55"/>
                    <a:gd name="T52" fmla="*/ 38 w 55"/>
                    <a:gd name="T53" fmla="*/ 53 h 55"/>
                    <a:gd name="T54" fmla="*/ 42 w 55"/>
                    <a:gd name="T55" fmla="*/ 51 h 55"/>
                    <a:gd name="T56" fmla="*/ 48 w 55"/>
                    <a:gd name="T57" fmla="*/ 47 h 55"/>
                    <a:gd name="T58" fmla="*/ 50 w 55"/>
                    <a:gd name="T59" fmla="*/ 44 h 55"/>
                    <a:gd name="T60" fmla="*/ 53 w 55"/>
                    <a:gd name="T61" fmla="*/ 40 h 55"/>
                    <a:gd name="T62" fmla="*/ 55 w 55"/>
                    <a:gd name="T63" fmla="*/ 34 h 55"/>
                    <a:gd name="T64" fmla="*/ 55 w 55"/>
                    <a:gd name="T65" fmla="*/ 28 h 55"/>
                    <a:gd name="T66" fmla="*/ 50 w 55"/>
                    <a:gd name="T67" fmla="*/ 28 h 55"/>
                    <a:gd name="T68" fmla="*/ 50 w 55"/>
                    <a:gd name="T69" fmla="*/ 38 h 55"/>
                    <a:gd name="T70" fmla="*/ 44 w 55"/>
                    <a:gd name="T71" fmla="*/ 44 h 55"/>
                    <a:gd name="T72" fmla="*/ 36 w 55"/>
                    <a:gd name="T73" fmla="*/ 49 h 55"/>
                    <a:gd name="T74" fmla="*/ 27 w 55"/>
                    <a:gd name="T75" fmla="*/ 51 h 55"/>
                    <a:gd name="T76" fmla="*/ 19 w 55"/>
                    <a:gd name="T77" fmla="*/ 49 h 55"/>
                    <a:gd name="T78" fmla="*/ 12 w 55"/>
                    <a:gd name="T79" fmla="*/ 44 h 55"/>
                    <a:gd name="T80" fmla="*/ 6 w 55"/>
                    <a:gd name="T81" fmla="*/ 38 h 55"/>
                    <a:gd name="T82" fmla="*/ 4 w 55"/>
                    <a:gd name="T83" fmla="*/ 28 h 55"/>
                    <a:gd name="T84" fmla="*/ 6 w 55"/>
                    <a:gd name="T85" fmla="*/ 19 h 55"/>
                    <a:gd name="T86" fmla="*/ 12 w 55"/>
                    <a:gd name="T87" fmla="*/ 11 h 55"/>
                    <a:gd name="T88" fmla="*/ 19 w 55"/>
                    <a:gd name="T89" fmla="*/ 8 h 55"/>
                    <a:gd name="T90" fmla="*/ 27 w 55"/>
                    <a:gd name="T91" fmla="*/ 6 h 55"/>
                    <a:gd name="T92" fmla="*/ 36 w 55"/>
                    <a:gd name="T93" fmla="*/ 8 h 55"/>
                    <a:gd name="T94" fmla="*/ 44 w 55"/>
                    <a:gd name="T95" fmla="*/ 11 h 55"/>
                    <a:gd name="T96" fmla="*/ 50 w 55"/>
                    <a:gd name="T97" fmla="*/ 19 h 55"/>
                    <a:gd name="T98" fmla="*/ 50 w 55"/>
                    <a:gd name="T99" fmla="*/ 28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
                    <a:gd name="T151" fmla="*/ 0 h 55"/>
                    <a:gd name="T152" fmla="*/ 55 w 55"/>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 h="55">
                      <a:moveTo>
                        <a:pt x="55" y="28"/>
                      </a:moveTo>
                      <a:lnTo>
                        <a:pt x="55" y="23"/>
                      </a:lnTo>
                      <a:lnTo>
                        <a:pt x="53" y="17"/>
                      </a:lnTo>
                      <a:lnTo>
                        <a:pt x="50" y="13"/>
                      </a:lnTo>
                      <a:lnTo>
                        <a:pt x="48" y="9"/>
                      </a:lnTo>
                      <a:lnTo>
                        <a:pt x="42" y="6"/>
                      </a:lnTo>
                      <a:lnTo>
                        <a:pt x="38" y="2"/>
                      </a:lnTo>
                      <a:lnTo>
                        <a:pt x="33" y="2"/>
                      </a:lnTo>
                      <a:lnTo>
                        <a:pt x="27" y="0"/>
                      </a:lnTo>
                      <a:lnTo>
                        <a:pt x="21" y="2"/>
                      </a:lnTo>
                      <a:lnTo>
                        <a:pt x="17" y="2"/>
                      </a:lnTo>
                      <a:lnTo>
                        <a:pt x="12" y="6"/>
                      </a:lnTo>
                      <a:lnTo>
                        <a:pt x="8" y="9"/>
                      </a:lnTo>
                      <a:lnTo>
                        <a:pt x="4" y="13"/>
                      </a:lnTo>
                      <a:lnTo>
                        <a:pt x="2" y="17"/>
                      </a:lnTo>
                      <a:lnTo>
                        <a:pt x="0" y="23"/>
                      </a:lnTo>
                      <a:lnTo>
                        <a:pt x="0" y="28"/>
                      </a:lnTo>
                      <a:lnTo>
                        <a:pt x="0" y="34"/>
                      </a:lnTo>
                      <a:lnTo>
                        <a:pt x="2" y="40"/>
                      </a:lnTo>
                      <a:lnTo>
                        <a:pt x="4" y="44"/>
                      </a:lnTo>
                      <a:lnTo>
                        <a:pt x="8" y="47"/>
                      </a:lnTo>
                      <a:lnTo>
                        <a:pt x="12" y="51"/>
                      </a:lnTo>
                      <a:lnTo>
                        <a:pt x="17" y="53"/>
                      </a:lnTo>
                      <a:lnTo>
                        <a:pt x="21" y="55"/>
                      </a:lnTo>
                      <a:lnTo>
                        <a:pt x="27" y="55"/>
                      </a:lnTo>
                      <a:lnTo>
                        <a:pt x="33" y="55"/>
                      </a:lnTo>
                      <a:lnTo>
                        <a:pt x="38" y="53"/>
                      </a:lnTo>
                      <a:lnTo>
                        <a:pt x="42" y="51"/>
                      </a:lnTo>
                      <a:lnTo>
                        <a:pt x="48" y="47"/>
                      </a:lnTo>
                      <a:lnTo>
                        <a:pt x="50" y="44"/>
                      </a:lnTo>
                      <a:lnTo>
                        <a:pt x="53" y="40"/>
                      </a:lnTo>
                      <a:lnTo>
                        <a:pt x="55" y="34"/>
                      </a:lnTo>
                      <a:lnTo>
                        <a:pt x="55" y="28"/>
                      </a:lnTo>
                      <a:close/>
                      <a:moveTo>
                        <a:pt x="50" y="28"/>
                      </a:moveTo>
                      <a:lnTo>
                        <a:pt x="50" y="38"/>
                      </a:lnTo>
                      <a:lnTo>
                        <a:pt x="44" y="44"/>
                      </a:lnTo>
                      <a:lnTo>
                        <a:pt x="36" y="49"/>
                      </a:lnTo>
                      <a:lnTo>
                        <a:pt x="27" y="51"/>
                      </a:lnTo>
                      <a:lnTo>
                        <a:pt x="19" y="49"/>
                      </a:lnTo>
                      <a:lnTo>
                        <a:pt x="12" y="44"/>
                      </a:lnTo>
                      <a:lnTo>
                        <a:pt x="6" y="38"/>
                      </a:lnTo>
                      <a:lnTo>
                        <a:pt x="4" y="28"/>
                      </a:lnTo>
                      <a:lnTo>
                        <a:pt x="6" y="19"/>
                      </a:lnTo>
                      <a:lnTo>
                        <a:pt x="12" y="11"/>
                      </a:lnTo>
                      <a:lnTo>
                        <a:pt x="19" y="8"/>
                      </a:lnTo>
                      <a:lnTo>
                        <a:pt x="27" y="6"/>
                      </a:lnTo>
                      <a:lnTo>
                        <a:pt x="36" y="8"/>
                      </a:lnTo>
                      <a:lnTo>
                        <a:pt x="44" y="11"/>
                      </a:lnTo>
                      <a:lnTo>
                        <a:pt x="50" y="19"/>
                      </a:lnTo>
                      <a:lnTo>
                        <a:pt x="50" y="28"/>
                      </a:lnTo>
                      <a:close/>
                    </a:path>
                  </a:pathLst>
                </a:custGeom>
                <a:solidFill>
                  <a:srgbClr val="F9F9FB"/>
                </a:solidFill>
                <a:ln w="9525">
                  <a:noFill/>
                  <a:round/>
                  <a:headEnd/>
                  <a:tailEnd/>
                </a:ln>
              </p:spPr>
              <p:txBody>
                <a:bodyPr/>
                <a:lstStyle/>
                <a:p>
                  <a:endParaRPr lang="en-US"/>
                </a:p>
              </p:txBody>
            </p:sp>
            <p:sp>
              <p:nvSpPr>
                <p:cNvPr id="22169" name="Freeform 748"/>
                <p:cNvSpPr>
                  <a:spLocks noEditPoints="1"/>
                </p:cNvSpPr>
                <p:nvPr/>
              </p:nvSpPr>
              <p:spPr bwMode="auto">
                <a:xfrm>
                  <a:off x="1813" y="2248"/>
                  <a:ext cx="51" cy="49"/>
                </a:xfrm>
                <a:custGeom>
                  <a:avLst/>
                  <a:gdLst>
                    <a:gd name="T0" fmla="*/ 51 w 51"/>
                    <a:gd name="T1" fmla="*/ 24 h 49"/>
                    <a:gd name="T2" fmla="*/ 50 w 51"/>
                    <a:gd name="T3" fmla="*/ 19 h 49"/>
                    <a:gd name="T4" fmla="*/ 50 w 51"/>
                    <a:gd name="T5" fmla="*/ 15 h 49"/>
                    <a:gd name="T6" fmla="*/ 46 w 51"/>
                    <a:gd name="T7" fmla="*/ 9 h 49"/>
                    <a:gd name="T8" fmla="*/ 44 w 51"/>
                    <a:gd name="T9" fmla="*/ 5 h 49"/>
                    <a:gd name="T10" fmla="*/ 40 w 51"/>
                    <a:gd name="T11" fmla="*/ 4 h 49"/>
                    <a:gd name="T12" fmla="*/ 36 w 51"/>
                    <a:gd name="T13" fmla="*/ 2 h 49"/>
                    <a:gd name="T14" fmla="*/ 31 w 51"/>
                    <a:gd name="T15" fmla="*/ 0 h 49"/>
                    <a:gd name="T16" fmla="*/ 25 w 51"/>
                    <a:gd name="T17" fmla="*/ 0 h 49"/>
                    <a:gd name="T18" fmla="*/ 21 w 51"/>
                    <a:gd name="T19" fmla="*/ 0 h 49"/>
                    <a:gd name="T20" fmla="*/ 15 w 51"/>
                    <a:gd name="T21" fmla="*/ 2 h 49"/>
                    <a:gd name="T22" fmla="*/ 12 w 51"/>
                    <a:gd name="T23" fmla="*/ 4 h 49"/>
                    <a:gd name="T24" fmla="*/ 8 w 51"/>
                    <a:gd name="T25" fmla="*/ 5 h 49"/>
                    <a:gd name="T26" fmla="*/ 4 w 51"/>
                    <a:gd name="T27" fmla="*/ 9 h 49"/>
                    <a:gd name="T28" fmla="*/ 2 w 51"/>
                    <a:gd name="T29" fmla="*/ 15 h 49"/>
                    <a:gd name="T30" fmla="*/ 0 w 51"/>
                    <a:gd name="T31" fmla="*/ 19 h 49"/>
                    <a:gd name="T32" fmla="*/ 0 w 51"/>
                    <a:gd name="T33" fmla="*/ 24 h 49"/>
                    <a:gd name="T34" fmla="*/ 0 w 51"/>
                    <a:gd name="T35" fmla="*/ 30 h 49"/>
                    <a:gd name="T36" fmla="*/ 2 w 51"/>
                    <a:gd name="T37" fmla="*/ 34 h 49"/>
                    <a:gd name="T38" fmla="*/ 4 w 51"/>
                    <a:gd name="T39" fmla="*/ 38 h 49"/>
                    <a:gd name="T40" fmla="*/ 8 w 51"/>
                    <a:gd name="T41" fmla="*/ 41 h 49"/>
                    <a:gd name="T42" fmla="*/ 12 w 51"/>
                    <a:gd name="T43" fmla="*/ 45 h 49"/>
                    <a:gd name="T44" fmla="*/ 15 w 51"/>
                    <a:gd name="T45" fmla="*/ 47 h 49"/>
                    <a:gd name="T46" fmla="*/ 21 w 51"/>
                    <a:gd name="T47" fmla="*/ 49 h 49"/>
                    <a:gd name="T48" fmla="*/ 25 w 51"/>
                    <a:gd name="T49" fmla="*/ 49 h 49"/>
                    <a:gd name="T50" fmla="*/ 31 w 51"/>
                    <a:gd name="T51" fmla="*/ 49 h 49"/>
                    <a:gd name="T52" fmla="*/ 36 w 51"/>
                    <a:gd name="T53" fmla="*/ 47 h 49"/>
                    <a:gd name="T54" fmla="*/ 40 w 51"/>
                    <a:gd name="T55" fmla="*/ 45 h 49"/>
                    <a:gd name="T56" fmla="*/ 44 w 51"/>
                    <a:gd name="T57" fmla="*/ 41 h 49"/>
                    <a:gd name="T58" fmla="*/ 46 w 51"/>
                    <a:gd name="T59" fmla="*/ 38 h 49"/>
                    <a:gd name="T60" fmla="*/ 50 w 51"/>
                    <a:gd name="T61" fmla="*/ 34 h 49"/>
                    <a:gd name="T62" fmla="*/ 50 w 51"/>
                    <a:gd name="T63" fmla="*/ 30 h 49"/>
                    <a:gd name="T64" fmla="*/ 51 w 51"/>
                    <a:gd name="T65" fmla="*/ 24 h 49"/>
                    <a:gd name="T66" fmla="*/ 46 w 51"/>
                    <a:gd name="T67" fmla="*/ 24 h 49"/>
                    <a:gd name="T68" fmla="*/ 44 w 51"/>
                    <a:gd name="T69" fmla="*/ 32 h 49"/>
                    <a:gd name="T70" fmla="*/ 40 w 51"/>
                    <a:gd name="T71" fmla="*/ 40 h 49"/>
                    <a:gd name="T72" fmla="*/ 34 w 51"/>
                    <a:gd name="T73" fmla="*/ 43 h 49"/>
                    <a:gd name="T74" fmla="*/ 25 w 51"/>
                    <a:gd name="T75" fmla="*/ 45 h 49"/>
                    <a:gd name="T76" fmla="*/ 17 w 51"/>
                    <a:gd name="T77" fmla="*/ 43 h 49"/>
                    <a:gd name="T78" fmla="*/ 12 w 51"/>
                    <a:gd name="T79" fmla="*/ 40 h 49"/>
                    <a:gd name="T80" fmla="*/ 6 w 51"/>
                    <a:gd name="T81" fmla="*/ 32 h 49"/>
                    <a:gd name="T82" fmla="*/ 4 w 51"/>
                    <a:gd name="T83" fmla="*/ 24 h 49"/>
                    <a:gd name="T84" fmla="*/ 6 w 51"/>
                    <a:gd name="T85" fmla="*/ 17 h 49"/>
                    <a:gd name="T86" fmla="*/ 12 w 51"/>
                    <a:gd name="T87" fmla="*/ 9 h 49"/>
                    <a:gd name="T88" fmla="*/ 17 w 51"/>
                    <a:gd name="T89" fmla="*/ 5 h 49"/>
                    <a:gd name="T90" fmla="*/ 25 w 51"/>
                    <a:gd name="T91" fmla="*/ 4 h 49"/>
                    <a:gd name="T92" fmla="*/ 34 w 51"/>
                    <a:gd name="T93" fmla="*/ 5 h 49"/>
                    <a:gd name="T94" fmla="*/ 40 w 51"/>
                    <a:gd name="T95" fmla="*/ 9 h 49"/>
                    <a:gd name="T96" fmla="*/ 44 w 51"/>
                    <a:gd name="T97" fmla="*/ 17 h 49"/>
                    <a:gd name="T98" fmla="*/ 46 w 51"/>
                    <a:gd name="T99" fmla="*/ 24 h 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
                    <a:gd name="T151" fmla="*/ 0 h 49"/>
                    <a:gd name="T152" fmla="*/ 51 w 51"/>
                    <a:gd name="T153" fmla="*/ 49 h 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 h="49">
                      <a:moveTo>
                        <a:pt x="51" y="24"/>
                      </a:moveTo>
                      <a:lnTo>
                        <a:pt x="50" y="19"/>
                      </a:lnTo>
                      <a:lnTo>
                        <a:pt x="50" y="15"/>
                      </a:lnTo>
                      <a:lnTo>
                        <a:pt x="46" y="9"/>
                      </a:lnTo>
                      <a:lnTo>
                        <a:pt x="44" y="5"/>
                      </a:lnTo>
                      <a:lnTo>
                        <a:pt x="40" y="4"/>
                      </a:lnTo>
                      <a:lnTo>
                        <a:pt x="36" y="2"/>
                      </a:lnTo>
                      <a:lnTo>
                        <a:pt x="31" y="0"/>
                      </a:lnTo>
                      <a:lnTo>
                        <a:pt x="25" y="0"/>
                      </a:lnTo>
                      <a:lnTo>
                        <a:pt x="21" y="0"/>
                      </a:lnTo>
                      <a:lnTo>
                        <a:pt x="15" y="2"/>
                      </a:lnTo>
                      <a:lnTo>
                        <a:pt x="12" y="4"/>
                      </a:lnTo>
                      <a:lnTo>
                        <a:pt x="8" y="5"/>
                      </a:lnTo>
                      <a:lnTo>
                        <a:pt x="4" y="9"/>
                      </a:lnTo>
                      <a:lnTo>
                        <a:pt x="2" y="15"/>
                      </a:lnTo>
                      <a:lnTo>
                        <a:pt x="0" y="19"/>
                      </a:lnTo>
                      <a:lnTo>
                        <a:pt x="0" y="24"/>
                      </a:lnTo>
                      <a:lnTo>
                        <a:pt x="0" y="30"/>
                      </a:lnTo>
                      <a:lnTo>
                        <a:pt x="2" y="34"/>
                      </a:lnTo>
                      <a:lnTo>
                        <a:pt x="4" y="38"/>
                      </a:lnTo>
                      <a:lnTo>
                        <a:pt x="8" y="41"/>
                      </a:lnTo>
                      <a:lnTo>
                        <a:pt x="12" y="45"/>
                      </a:lnTo>
                      <a:lnTo>
                        <a:pt x="15" y="47"/>
                      </a:lnTo>
                      <a:lnTo>
                        <a:pt x="21" y="49"/>
                      </a:lnTo>
                      <a:lnTo>
                        <a:pt x="25" y="49"/>
                      </a:lnTo>
                      <a:lnTo>
                        <a:pt x="31" y="49"/>
                      </a:lnTo>
                      <a:lnTo>
                        <a:pt x="36" y="47"/>
                      </a:lnTo>
                      <a:lnTo>
                        <a:pt x="40" y="45"/>
                      </a:lnTo>
                      <a:lnTo>
                        <a:pt x="44" y="41"/>
                      </a:lnTo>
                      <a:lnTo>
                        <a:pt x="46" y="38"/>
                      </a:lnTo>
                      <a:lnTo>
                        <a:pt x="50" y="34"/>
                      </a:lnTo>
                      <a:lnTo>
                        <a:pt x="50" y="30"/>
                      </a:lnTo>
                      <a:lnTo>
                        <a:pt x="51" y="24"/>
                      </a:lnTo>
                      <a:close/>
                      <a:moveTo>
                        <a:pt x="46" y="24"/>
                      </a:moveTo>
                      <a:lnTo>
                        <a:pt x="44" y="32"/>
                      </a:lnTo>
                      <a:lnTo>
                        <a:pt x="40" y="40"/>
                      </a:lnTo>
                      <a:lnTo>
                        <a:pt x="34" y="43"/>
                      </a:lnTo>
                      <a:lnTo>
                        <a:pt x="25" y="45"/>
                      </a:lnTo>
                      <a:lnTo>
                        <a:pt x="17" y="43"/>
                      </a:lnTo>
                      <a:lnTo>
                        <a:pt x="12" y="40"/>
                      </a:lnTo>
                      <a:lnTo>
                        <a:pt x="6" y="32"/>
                      </a:lnTo>
                      <a:lnTo>
                        <a:pt x="4" y="24"/>
                      </a:lnTo>
                      <a:lnTo>
                        <a:pt x="6" y="17"/>
                      </a:lnTo>
                      <a:lnTo>
                        <a:pt x="12" y="9"/>
                      </a:lnTo>
                      <a:lnTo>
                        <a:pt x="17" y="5"/>
                      </a:lnTo>
                      <a:lnTo>
                        <a:pt x="25" y="4"/>
                      </a:lnTo>
                      <a:lnTo>
                        <a:pt x="34" y="5"/>
                      </a:lnTo>
                      <a:lnTo>
                        <a:pt x="40" y="9"/>
                      </a:lnTo>
                      <a:lnTo>
                        <a:pt x="44" y="17"/>
                      </a:lnTo>
                      <a:lnTo>
                        <a:pt x="46" y="24"/>
                      </a:lnTo>
                      <a:close/>
                    </a:path>
                  </a:pathLst>
                </a:custGeom>
                <a:solidFill>
                  <a:srgbClr val="F9FAFC"/>
                </a:solidFill>
                <a:ln w="9525">
                  <a:noFill/>
                  <a:round/>
                  <a:headEnd/>
                  <a:tailEnd/>
                </a:ln>
              </p:spPr>
              <p:txBody>
                <a:bodyPr/>
                <a:lstStyle/>
                <a:p>
                  <a:endParaRPr lang="en-US"/>
                </a:p>
              </p:txBody>
            </p:sp>
            <p:sp>
              <p:nvSpPr>
                <p:cNvPr id="22170" name="Freeform 749"/>
                <p:cNvSpPr>
                  <a:spLocks noEditPoints="1"/>
                </p:cNvSpPr>
                <p:nvPr/>
              </p:nvSpPr>
              <p:spPr bwMode="auto">
                <a:xfrm>
                  <a:off x="1815" y="2250"/>
                  <a:ext cx="46" cy="45"/>
                </a:xfrm>
                <a:custGeom>
                  <a:avLst/>
                  <a:gdLst>
                    <a:gd name="T0" fmla="*/ 46 w 46"/>
                    <a:gd name="T1" fmla="*/ 22 h 45"/>
                    <a:gd name="T2" fmla="*/ 46 w 46"/>
                    <a:gd name="T3" fmla="*/ 13 h 45"/>
                    <a:gd name="T4" fmla="*/ 40 w 46"/>
                    <a:gd name="T5" fmla="*/ 5 h 45"/>
                    <a:gd name="T6" fmla="*/ 32 w 46"/>
                    <a:gd name="T7" fmla="*/ 2 h 45"/>
                    <a:gd name="T8" fmla="*/ 23 w 46"/>
                    <a:gd name="T9" fmla="*/ 0 h 45"/>
                    <a:gd name="T10" fmla="*/ 15 w 46"/>
                    <a:gd name="T11" fmla="*/ 2 h 45"/>
                    <a:gd name="T12" fmla="*/ 8 w 46"/>
                    <a:gd name="T13" fmla="*/ 5 h 45"/>
                    <a:gd name="T14" fmla="*/ 2 w 46"/>
                    <a:gd name="T15" fmla="*/ 13 h 45"/>
                    <a:gd name="T16" fmla="*/ 0 w 46"/>
                    <a:gd name="T17" fmla="*/ 22 h 45"/>
                    <a:gd name="T18" fmla="*/ 2 w 46"/>
                    <a:gd name="T19" fmla="*/ 32 h 45"/>
                    <a:gd name="T20" fmla="*/ 8 w 46"/>
                    <a:gd name="T21" fmla="*/ 38 h 45"/>
                    <a:gd name="T22" fmla="*/ 15 w 46"/>
                    <a:gd name="T23" fmla="*/ 43 h 45"/>
                    <a:gd name="T24" fmla="*/ 23 w 46"/>
                    <a:gd name="T25" fmla="*/ 45 h 45"/>
                    <a:gd name="T26" fmla="*/ 32 w 46"/>
                    <a:gd name="T27" fmla="*/ 43 h 45"/>
                    <a:gd name="T28" fmla="*/ 40 w 46"/>
                    <a:gd name="T29" fmla="*/ 38 h 45"/>
                    <a:gd name="T30" fmla="*/ 46 w 46"/>
                    <a:gd name="T31" fmla="*/ 32 h 45"/>
                    <a:gd name="T32" fmla="*/ 46 w 46"/>
                    <a:gd name="T33" fmla="*/ 22 h 45"/>
                    <a:gd name="T34" fmla="*/ 42 w 46"/>
                    <a:gd name="T35" fmla="*/ 22 h 45"/>
                    <a:gd name="T36" fmla="*/ 40 w 46"/>
                    <a:gd name="T37" fmla="*/ 30 h 45"/>
                    <a:gd name="T38" fmla="*/ 36 w 46"/>
                    <a:gd name="T39" fmla="*/ 36 h 45"/>
                    <a:gd name="T40" fmla="*/ 30 w 46"/>
                    <a:gd name="T41" fmla="*/ 39 h 45"/>
                    <a:gd name="T42" fmla="*/ 23 w 46"/>
                    <a:gd name="T43" fmla="*/ 41 h 45"/>
                    <a:gd name="T44" fmla="*/ 17 w 46"/>
                    <a:gd name="T45" fmla="*/ 39 h 45"/>
                    <a:gd name="T46" fmla="*/ 12 w 46"/>
                    <a:gd name="T47" fmla="*/ 36 h 45"/>
                    <a:gd name="T48" fmla="*/ 6 w 46"/>
                    <a:gd name="T49" fmla="*/ 30 h 45"/>
                    <a:gd name="T50" fmla="*/ 6 w 46"/>
                    <a:gd name="T51" fmla="*/ 22 h 45"/>
                    <a:gd name="T52" fmla="*/ 6 w 46"/>
                    <a:gd name="T53" fmla="*/ 15 h 45"/>
                    <a:gd name="T54" fmla="*/ 12 w 46"/>
                    <a:gd name="T55" fmla="*/ 9 h 45"/>
                    <a:gd name="T56" fmla="*/ 17 w 46"/>
                    <a:gd name="T57" fmla="*/ 5 h 45"/>
                    <a:gd name="T58" fmla="*/ 23 w 46"/>
                    <a:gd name="T59" fmla="*/ 3 h 45"/>
                    <a:gd name="T60" fmla="*/ 30 w 46"/>
                    <a:gd name="T61" fmla="*/ 5 h 45"/>
                    <a:gd name="T62" fmla="*/ 36 w 46"/>
                    <a:gd name="T63" fmla="*/ 9 h 45"/>
                    <a:gd name="T64" fmla="*/ 40 w 46"/>
                    <a:gd name="T65" fmla="*/ 15 h 45"/>
                    <a:gd name="T66" fmla="*/ 42 w 46"/>
                    <a:gd name="T67" fmla="*/ 22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
                    <a:gd name="T103" fmla="*/ 0 h 45"/>
                    <a:gd name="T104" fmla="*/ 46 w 46"/>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 h="45">
                      <a:moveTo>
                        <a:pt x="46" y="22"/>
                      </a:moveTo>
                      <a:lnTo>
                        <a:pt x="46" y="13"/>
                      </a:lnTo>
                      <a:lnTo>
                        <a:pt x="40" y="5"/>
                      </a:lnTo>
                      <a:lnTo>
                        <a:pt x="32" y="2"/>
                      </a:lnTo>
                      <a:lnTo>
                        <a:pt x="23" y="0"/>
                      </a:lnTo>
                      <a:lnTo>
                        <a:pt x="15" y="2"/>
                      </a:lnTo>
                      <a:lnTo>
                        <a:pt x="8" y="5"/>
                      </a:lnTo>
                      <a:lnTo>
                        <a:pt x="2" y="13"/>
                      </a:lnTo>
                      <a:lnTo>
                        <a:pt x="0" y="22"/>
                      </a:lnTo>
                      <a:lnTo>
                        <a:pt x="2" y="32"/>
                      </a:lnTo>
                      <a:lnTo>
                        <a:pt x="8" y="38"/>
                      </a:lnTo>
                      <a:lnTo>
                        <a:pt x="15" y="43"/>
                      </a:lnTo>
                      <a:lnTo>
                        <a:pt x="23" y="45"/>
                      </a:lnTo>
                      <a:lnTo>
                        <a:pt x="32" y="43"/>
                      </a:lnTo>
                      <a:lnTo>
                        <a:pt x="40" y="38"/>
                      </a:lnTo>
                      <a:lnTo>
                        <a:pt x="46" y="32"/>
                      </a:lnTo>
                      <a:lnTo>
                        <a:pt x="46" y="22"/>
                      </a:lnTo>
                      <a:close/>
                      <a:moveTo>
                        <a:pt x="42" y="22"/>
                      </a:moveTo>
                      <a:lnTo>
                        <a:pt x="40" y="30"/>
                      </a:lnTo>
                      <a:lnTo>
                        <a:pt x="36" y="36"/>
                      </a:lnTo>
                      <a:lnTo>
                        <a:pt x="30" y="39"/>
                      </a:lnTo>
                      <a:lnTo>
                        <a:pt x="23" y="41"/>
                      </a:lnTo>
                      <a:lnTo>
                        <a:pt x="17" y="39"/>
                      </a:lnTo>
                      <a:lnTo>
                        <a:pt x="12" y="36"/>
                      </a:lnTo>
                      <a:lnTo>
                        <a:pt x="6" y="30"/>
                      </a:lnTo>
                      <a:lnTo>
                        <a:pt x="6" y="22"/>
                      </a:lnTo>
                      <a:lnTo>
                        <a:pt x="6" y="15"/>
                      </a:lnTo>
                      <a:lnTo>
                        <a:pt x="12" y="9"/>
                      </a:lnTo>
                      <a:lnTo>
                        <a:pt x="17" y="5"/>
                      </a:lnTo>
                      <a:lnTo>
                        <a:pt x="23" y="3"/>
                      </a:lnTo>
                      <a:lnTo>
                        <a:pt x="30" y="5"/>
                      </a:lnTo>
                      <a:lnTo>
                        <a:pt x="36" y="9"/>
                      </a:lnTo>
                      <a:lnTo>
                        <a:pt x="40" y="15"/>
                      </a:lnTo>
                      <a:lnTo>
                        <a:pt x="42" y="22"/>
                      </a:lnTo>
                      <a:close/>
                    </a:path>
                  </a:pathLst>
                </a:custGeom>
                <a:solidFill>
                  <a:srgbClr val="F9FAFC"/>
                </a:solidFill>
                <a:ln w="9525">
                  <a:noFill/>
                  <a:round/>
                  <a:headEnd/>
                  <a:tailEnd/>
                </a:ln>
              </p:spPr>
              <p:txBody>
                <a:bodyPr/>
                <a:lstStyle/>
                <a:p>
                  <a:endParaRPr lang="en-US"/>
                </a:p>
              </p:txBody>
            </p:sp>
            <p:sp>
              <p:nvSpPr>
                <p:cNvPr id="22171" name="Freeform 750"/>
                <p:cNvSpPr>
                  <a:spLocks noEditPoints="1"/>
                </p:cNvSpPr>
                <p:nvPr/>
              </p:nvSpPr>
              <p:spPr bwMode="auto">
                <a:xfrm>
                  <a:off x="1817" y="2252"/>
                  <a:ext cx="42" cy="41"/>
                </a:xfrm>
                <a:custGeom>
                  <a:avLst/>
                  <a:gdLst>
                    <a:gd name="T0" fmla="*/ 42 w 42"/>
                    <a:gd name="T1" fmla="*/ 20 h 41"/>
                    <a:gd name="T2" fmla="*/ 40 w 42"/>
                    <a:gd name="T3" fmla="*/ 13 h 41"/>
                    <a:gd name="T4" fmla="*/ 36 w 42"/>
                    <a:gd name="T5" fmla="*/ 5 h 41"/>
                    <a:gd name="T6" fmla="*/ 30 w 42"/>
                    <a:gd name="T7" fmla="*/ 1 h 41"/>
                    <a:gd name="T8" fmla="*/ 21 w 42"/>
                    <a:gd name="T9" fmla="*/ 0 h 41"/>
                    <a:gd name="T10" fmla="*/ 13 w 42"/>
                    <a:gd name="T11" fmla="*/ 1 h 41"/>
                    <a:gd name="T12" fmla="*/ 8 w 42"/>
                    <a:gd name="T13" fmla="*/ 5 h 41"/>
                    <a:gd name="T14" fmla="*/ 2 w 42"/>
                    <a:gd name="T15" fmla="*/ 13 h 41"/>
                    <a:gd name="T16" fmla="*/ 0 w 42"/>
                    <a:gd name="T17" fmla="*/ 20 h 41"/>
                    <a:gd name="T18" fmla="*/ 2 w 42"/>
                    <a:gd name="T19" fmla="*/ 28 h 41"/>
                    <a:gd name="T20" fmla="*/ 8 w 42"/>
                    <a:gd name="T21" fmla="*/ 36 h 41"/>
                    <a:gd name="T22" fmla="*/ 13 w 42"/>
                    <a:gd name="T23" fmla="*/ 39 h 41"/>
                    <a:gd name="T24" fmla="*/ 21 w 42"/>
                    <a:gd name="T25" fmla="*/ 41 h 41"/>
                    <a:gd name="T26" fmla="*/ 30 w 42"/>
                    <a:gd name="T27" fmla="*/ 39 h 41"/>
                    <a:gd name="T28" fmla="*/ 36 w 42"/>
                    <a:gd name="T29" fmla="*/ 36 h 41"/>
                    <a:gd name="T30" fmla="*/ 40 w 42"/>
                    <a:gd name="T31" fmla="*/ 28 h 41"/>
                    <a:gd name="T32" fmla="*/ 42 w 42"/>
                    <a:gd name="T33" fmla="*/ 20 h 41"/>
                    <a:gd name="T34" fmla="*/ 38 w 42"/>
                    <a:gd name="T35" fmla="*/ 20 h 41"/>
                    <a:gd name="T36" fmla="*/ 36 w 42"/>
                    <a:gd name="T37" fmla="*/ 26 h 41"/>
                    <a:gd name="T38" fmla="*/ 32 w 42"/>
                    <a:gd name="T39" fmla="*/ 32 h 41"/>
                    <a:gd name="T40" fmla="*/ 28 w 42"/>
                    <a:gd name="T41" fmla="*/ 36 h 41"/>
                    <a:gd name="T42" fmla="*/ 21 w 42"/>
                    <a:gd name="T43" fmla="*/ 36 h 41"/>
                    <a:gd name="T44" fmla="*/ 15 w 42"/>
                    <a:gd name="T45" fmla="*/ 36 h 41"/>
                    <a:gd name="T46" fmla="*/ 10 w 42"/>
                    <a:gd name="T47" fmla="*/ 32 h 41"/>
                    <a:gd name="T48" fmla="*/ 8 w 42"/>
                    <a:gd name="T49" fmla="*/ 26 h 41"/>
                    <a:gd name="T50" fmla="*/ 6 w 42"/>
                    <a:gd name="T51" fmla="*/ 20 h 41"/>
                    <a:gd name="T52" fmla="*/ 8 w 42"/>
                    <a:gd name="T53" fmla="*/ 15 h 41"/>
                    <a:gd name="T54" fmla="*/ 10 w 42"/>
                    <a:gd name="T55" fmla="*/ 9 h 41"/>
                    <a:gd name="T56" fmla="*/ 15 w 42"/>
                    <a:gd name="T57" fmla="*/ 5 h 41"/>
                    <a:gd name="T58" fmla="*/ 21 w 42"/>
                    <a:gd name="T59" fmla="*/ 3 h 41"/>
                    <a:gd name="T60" fmla="*/ 28 w 42"/>
                    <a:gd name="T61" fmla="*/ 5 h 41"/>
                    <a:gd name="T62" fmla="*/ 32 w 42"/>
                    <a:gd name="T63" fmla="*/ 9 h 41"/>
                    <a:gd name="T64" fmla="*/ 36 w 42"/>
                    <a:gd name="T65" fmla="*/ 15 h 41"/>
                    <a:gd name="T66" fmla="*/ 38 w 42"/>
                    <a:gd name="T67" fmla="*/ 20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41"/>
                    <a:gd name="T104" fmla="*/ 42 w 42"/>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41">
                      <a:moveTo>
                        <a:pt x="42" y="20"/>
                      </a:moveTo>
                      <a:lnTo>
                        <a:pt x="40" y="13"/>
                      </a:lnTo>
                      <a:lnTo>
                        <a:pt x="36" y="5"/>
                      </a:lnTo>
                      <a:lnTo>
                        <a:pt x="30" y="1"/>
                      </a:lnTo>
                      <a:lnTo>
                        <a:pt x="21" y="0"/>
                      </a:lnTo>
                      <a:lnTo>
                        <a:pt x="13" y="1"/>
                      </a:lnTo>
                      <a:lnTo>
                        <a:pt x="8" y="5"/>
                      </a:lnTo>
                      <a:lnTo>
                        <a:pt x="2" y="13"/>
                      </a:lnTo>
                      <a:lnTo>
                        <a:pt x="0" y="20"/>
                      </a:lnTo>
                      <a:lnTo>
                        <a:pt x="2" y="28"/>
                      </a:lnTo>
                      <a:lnTo>
                        <a:pt x="8" y="36"/>
                      </a:lnTo>
                      <a:lnTo>
                        <a:pt x="13" y="39"/>
                      </a:lnTo>
                      <a:lnTo>
                        <a:pt x="21" y="41"/>
                      </a:lnTo>
                      <a:lnTo>
                        <a:pt x="30" y="39"/>
                      </a:lnTo>
                      <a:lnTo>
                        <a:pt x="36" y="36"/>
                      </a:lnTo>
                      <a:lnTo>
                        <a:pt x="40" y="28"/>
                      </a:lnTo>
                      <a:lnTo>
                        <a:pt x="42" y="20"/>
                      </a:lnTo>
                      <a:close/>
                      <a:moveTo>
                        <a:pt x="38" y="20"/>
                      </a:moveTo>
                      <a:lnTo>
                        <a:pt x="36" y="26"/>
                      </a:lnTo>
                      <a:lnTo>
                        <a:pt x="32" y="32"/>
                      </a:lnTo>
                      <a:lnTo>
                        <a:pt x="28" y="36"/>
                      </a:lnTo>
                      <a:lnTo>
                        <a:pt x="21" y="36"/>
                      </a:lnTo>
                      <a:lnTo>
                        <a:pt x="15" y="36"/>
                      </a:lnTo>
                      <a:lnTo>
                        <a:pt x="10" y="32"/>
                      </a:lnTo>
                      <a:lnTo>
                        <a:pt x="8" y="26"/>
                      </a:lnTo>
                      <a:lnTo>
                        <a:pt x="6" y="20"/>
                      </a:lnTo>
                      <a:lnTo>
                        <a:pt x="8" y="15"/>
                      </a:lnTo>
                      <a:lnTo>
                        <a:pt x="10" y="9"/>
                      </a:lnTo>
                      <a:lnTo>
                        <a:pt x="15" y="5"/>
                      </a:lnTo>
                      <a:lnTo>
                        <a:pt x="21" y="3"/>
                      </a:lnTo>
                      <a:lnTo>
                        <a:pt x="28" y="5"/>
                      </a:lnTo>
                      <a:lnTo>
                        <a:pt x="32" y="9"/>
                      </a:lnTo>
                      <a:lnTo>
                        <a:pt x="36" y="15"/>
                      </a:lnTo>
                      <a:lnTo>
                        <a:pt x="38" y="20"/>
                      </a:lnTo>
                      <a:close/>
                    </a:path>
                  </a:pathLst>
                </a:custGeom>
                <a:solidFill>
                  <a:srgbClr val="FBFAFC"/>
                </a:solidFill>
                <a:ln w="9525">
                  <a:noFill/>
                  <a:round/>
                  <a:headEnd/>
                  <a:tailEnd/>
                </a:ln>
              </p:spPr>
              <p:txBody>
                <a:bodyPr/>
                <a:lstStyle/>
                <a:p>
                  <a:endParaRPr lang="en-US"/>
                </a:p>
              </p:txBody>
            </p:sp>
            <p:sp>
              <p:nvSpPr>
                <p:cNvPr id="22172" name="Freeform 751"/>
                <p:cNvSpPr>
                  <a:spLocks noEditPoints="1"/>
                </p:cNvSpPr>
                <p:nvPr/>
              </p:nvSpPr>
              <p:spPr bwMode="auto">
                <a:xfrm>
                  <a:off x="1821" y="2253"/>
                  <a:ext cx="36" cy="38"/>
                </a:xfrm>
                <a:custGeom>
                  <a:avLst/>
                  <a:gdLst>
                    <a:gd name="T0" fmla="*/ 36 w 36"/>
                    <a:gd name="T1" fmla="*/ 19 h 38"/>
                    <a:gd name="T2" fmla="*/ 34 w 36"/>
                    <a:gd name="T3" fmla="*/ 12 h 38"/>
                    <a:gd name="T4" fmla="*/ 30 w 36"/>
                    <a:gd name="T5" fmla="*/ 6 h 38"/>
                    <a:gd name="T6" fmla="*/ 24 w 36"/>
                    <a:gd name="T7" fmla="*/ 2 h 38"/>
                    <a:gd name="T8" fmla="*/ 17 w 36"/>
                    <a:gd name="T9" fmla="*/ 0 h 38"/>
                    <a:gd name="T10" fmla="*/ 11 w 36"/>
                    <a:gd name="T11" fmla="*/ 2 h 38"/>
                    <a:gd name="T12" fmla="*/ 6 w 36"/>
                    <a:gd name="T13" fmla="*/ 6 h 38"/>
                    <a:gd name="T14" fmla="*/ 0 w 36"/>
                    <a:gd name="T15" fmla="*/ 12 h 38"/>
                    <a:gd name="T16" fmla="*/ 0 w 36"/>
                    <a:gd name="T17" fmla="*/ 19 h 38"/>
                    <a:gd name="T18" fmla="*/ 0 w 36"/>
                    <a:gd name="T19" fmla="*/ 27 h 38"/>
                    <a:gd name="T20" fmla="*/ 6 w 36"/>
                    <a:gd name="T21" fmla="*/ 33 h 38"/>
                    <a:gd name="T22" fmla="*/ 11 w 36"/>
                    <a:gd name="T23" fmla="*/ 36 h 38"/>
                    <a:gd name="T24" fmla="*/ 17 w 36"/>
                    <a:gd name="T25" fmla="*/ 38 h 38"/>
                    <a:gd name="T26" fmla="*/ 24 w 36"/>
                    <a:gd name="T27" fmla="*/ 36 h 38"/>
                    <a:gd name="T28" fmla="*/ 30 w 36"/>
                    <a:gd name="T29" fmla="*/ 33 h 38"/>
                    <a:gd name="T30" fmla="*/ 34 w 36"/>
                    <a:gd name="T31" fmla="*/ 27 h 38"/>
                    <a:gd name="T32" fmla="*/ 36 w 36"/>
                    <a:gd name="T33" fmla="*/ 19 h 38"/>
                    <a:gd name="T34" fmla="*/ 32 w 36"/>
                    <a:gd name="T35" fmla="*/ 19 h 38"/>
                    <a:gd name="T36" fmla="*/ 30 w 36"/>
                    <a:gd name="T37" fmla="*/ 25 h 38"/>
                    <a:gd name="T38" fmla="*/ 26 w 36"/>
                    <a:gd name="T39" fmla="*/ 29 h 38"/>
                    <a:gd name="T40" fmla="*/ 23 w 36"/>
                    <a:gd name="T41" fmla="*/ 33 h 38"/>
                    <a:gd name="T42" fmla="*/ 17 w 36"/>
                    <a:gd name="T43" fmla="*/ 33 h 38"/>
                    <a:gd name="T44" fmla="*/ 13 w 36"/>
                    <a:gd name="T45" fmla="*/ 33 h 38"/>
                    <a:gd name="T46" fmla="*/ 7 w 36"/>
                    <a:gd name="T47" fmla="*/ 29 h 38"/>
                    <a:gd name="T48" fmla="*/ 6 w 36"/>
                    <a:gd name="T49" fmla="*/ 25 h 38"/>
                    <a:gd name="T50" fmla="*/ 4 w 36"/>
                    <a:gd name="T51" fmla="*/ 19 h 38"/>
                    <a:gd name="T52" fmla="*/ 6 w 36"/>
                    <a:gd name="T53" fmla="*/ 14 h 38"/>
                    <a:gd name="T54" fmla="*/ 7 w 36"/>
                    <a:gd name="T55" fmla="*/ 10 h 38"/>
                    <a:gd name="T56" fmla="*/ 13 w 36"/>
                    <a:gd name="T57" fmla="*/ 6 h 38"/>
                    <a:gd name="T58" fmla="*/ 17 w 36"/>
                    <a:gd name="T59" fmla="*/ 6 h 38"/>
                    <a:gd name="T60" fmla="*/ 23 w 36"/>
                    <a:gd name="T61" fmla="*/ 6 h 38"/>
                    <a:gd name="T62" fmla="*/ 26 w 36"/>
                    <a:gd name="T63" fmla="*/ 10 h 38"/>
                    <a:gd name="T64" fmla="*/ 30 w 36"/>
                    <a:gd name="T65" fmla="*/ 14 h 38"/>
                    <a:gd name="T66" fmla="*/ 32 w 36"/>
                    <a:gd name="T67" fmla="*/ 19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6"/>
                    <a:gd name="T103" fmla="*/ 0 h 38"/>
                    <a:gd name="T104" fmla="*/ 36 w 36"/>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6" h="38">
                      <a:moveTo>
                        <a:pt x="36" y="19"/>
                      </a:moveTo>
                      <a:lnTo>
                        <a:pt x="34" y="12"/>
                      </a:lnTo>
                      <a:lnTo>
                        <a:pt x="30" y="6"/>
                      </a:lnTo>
                      <a:lnTo>
                        <a:pt x="24" y="2"/>
                      </a:lnTo>
                      <a:lnTo>
                        <a:pt x="17" y="0"/>
                      </a:lnTo>
                      <a:lnTo>
                        <a:pt x="11" y="2"/>
                      </a:lnTo>
                      <a:lnTo>
                        <a:pt x="6" y="6"/>
                      </a:lnTo>
                      <a:lnTo>
                        <a:pt x="0" y="12"/>
                      </a:lnTo>
                      <a:lnTo>
                        <a:pt x="0" y="19"/>
                      </a:lnTo>
                      <a:lnTo>
                        <a:pt x="0" y="27"/>
                      </a:lnTo>
                      <a:lnTo>
                        <a:pt x="6" y="33"/>
                      </a:lnTo>
                      <a:lnTo>
                        <a:pt x="11" y="36"/>
                      </a:lnTo>
                      <a:lnTo>
                        <a:pt x="17" y="38"/>
                      </a:lnTo>
                      <a:lnTo>
                        <a:pt x="24" y="36"/>
                      </a:lnTo>
                      <a:lnTo>
                        <a:pt x="30" y="33"/>
                      </a:lnTo>
                      <a:lnTo>
                        <a:pt x="34" y="27"/>
                      </a:lnTo>
                      <a:lnTo>
                        <a:pt x="36" y="19"/>
                      </a:lnTo>
                      <a:close/>
                      <a:moveTo>
                        <a:pt x="32" y="19"/>
                      </a:moveTo>
                      <a:lnTo>
                        <a:pt x="30" y="25"/>
                      </a:lnTo>
                      <a:lnTo>
                        <a:pt x="26" y="29"/>
                      </a:lnTo>
                      <a:lnTo>
                        <a:pt x="23" y="33"/>
                      </a:lnTo>
                      <a:lnTo>
                        <a:pt x="17" y="33"/>
                      </a:lnTo>
                      <a:lnTo>
                        <a:pt x="13" y="33"/>
                      </a:lnTo>
                      <a:lnTo>
                        <a:pt x="7" y="29"/>
                      </a:lnTo>
                      <a:lnTo>
                        <a:pt x="6" y="25"/>
                      </a:lnTo>
                      <a:lnTo>
                        <a:pt x="4" y="19"/>
                      </a:lnTo>
                      <a:lnTo>
                        <a:pt x="6" y="14"/>
                      </a:lnTo>
                      <a:lnTo>
                        <a:pt x="7" y="10"/>
                      </a:lnTo>
                      <a:lnTo>
                        <a:pt x="13" y="6"/>
                      </a:lnTo>
                      <a:lnTo>
                        <a:pt x="17" y="6"/>
                      </a:lnTo>
                      <a:lnTo>
                        <a:pt x="23" y="6"/>
                      </a:lnTo>
                      <a:lnTo>
                        <a:pt x="26" y="10"/>
                      </a:lnTo>
                      <a:lnTo>
                        <a:pt x="30" y="14"/>
                      </a:lnTo>
                      <a:lnTo>
                        <a:pt x="32" y="19"/>
                      </a:lnTo>
                      <a:close/>
                    </a:path>
                  </a:pathLst>
                </a:custGeom>
                <a:solidFill>
                  <a:srgbClr val="FBFBFC"/>
                </a:solidFill>
                <a:ln w="9525">
                  <a:noFill/>
                  <a:round/>
                  <a:headEnd/>
                  <a:tailEnd/>
                </a:ln>
              </p:spPr>
              <p:txBody>
                <a:bodyPr/>
                <a:lstStyle/>
                <a:p>
                  <a:endParaRPr lang="en-US"/>
                </a:p>
              </p:txBody>
            </p:sp>
            <p:sp>
              <p:nvSpPr>
                <p:cNvPr id="22173" name="Freeform 752"/>
                <p:cNvSpPr>
                  <a:spLocks noEditPoints="1"/>
                </p:cNvSpPr>
                <p:nvPr/>
              </p:nvSpPr>
              <p:spPr bwMode="auto">
                <a:xfrm>
                  <a:off x="1823" y="2255"/>
                  <a:ext cx="32" cy="33"/>
                </a:xfrm>
                <a:custGeom>
                  <a:avLst/>
                  <a:gdLst>
                    <a:gd name="T0" fmla="*/ 32 w 32"/>
                    <a:gd name="T1" fmla="*/ 17 h 33"/>
                    <a:gd name="T2" fmla="*/ 30 w 32"/>
                    <a:gd name="T3" fmla="*/ 12 h 33"/>
                    <a:gd name="T4" fmla="*/ 26 w 32"/>
                    <a:gd name="T5" fmla="*/ 6 h 33"/>
                    <a:gd name="T6" fmla="*/ 22 w 32"/>
                    <a:gd name="T7" fmla="*/ 2 h 33"/>
                    <a:gd name="T8" fmla="*/ 15 w 32"/>
                    <a:gd name="T9" fmla="*/ 0 h 33"/>
                    <a:gd name="T10" fmla="*/ 9 w 32"/>
                    <a:gd name="T11" fmla="*/ 2 h 33"/>
                    <a:gd name="T12" fmla="*/ 4 w 32"/>
                    <a:gd name="T13" fmla="*/ 6 h 33"/>
                    <a:gd name="T14" fmla="*/ 2 w 32"/>
                    <a:gd name="T15" fmla="*/ 12 h 33"/>
                    <a:gd name="T16" fmla="*/ 0 w 32"/>
                    <a:gd name="T17" fmla="*/ 17 h 33"/>
                    <a:gd name="T18" fmla="*/ 2 w 32"/>
                    <a:gd name="T19" fmla="*/ 23 h 33"/>
                    <a:gd name="T20" fmla="*/ 4 w 32"/>
                    <a:gd name="T21" fmla="*/ 29 h 33"/>
                    <a:gd name="T22" fmla="*/ 9 w 32"/>
                    <a:gd name="T23" fmla="*/ 33 h 33"/>
                    <a:gd name="T24" fmla="*/ 15 w 32"/>
                    <a:gd name="T25" fmla="*/ 33 h 33"/>
                    <a:gd name="T26" fmla="*/ 22 w 32"/>
                    <a:gd name="T27" fmla="*/ 33 h 33"/>
                    <a:gd name="T28" fmla="*/ 26 w 32"/>
                    <a:gd name="T29" fmla="*/ 29 h 33"/>
                    <a:gd name="T30" fmla="*/ 30 w 32"/>
                    <a:gd name="T31" fmla="*/ 23 h 33"/>
                    <a:gd name="T32" fmla="*/ 32 w 32"/>
                    <a:gd name="T33" fmla="*/ 17 h 33"/>
                    <a:gd name="T34" fmla="*/ 26 w 32"/>
                    <a:gd name="T35" fmla="*/ 17 h 33"/>
                    <a:gd name="T36" fmla="*/ 26 w 32"/>
                    <a:gd name="T37" fmla="*/ 21 h 33"/>
                    <a:gd name="T38" fmla="*/ 24 w 32"/>
                    <a:gd name="T39" fmla="*/ 25 h 33"/>
                    <a:gd name="T40" fmla="*/ 21 w 32"/>
                    <a:gd name="T41" fmla="*/ 27 h 33"/>
                    <a:gd name="T42" fmla="*/ 15 w 32"/>
                    <a:gd name="T43" fmla="*/ 29 h 33"/>
                    <a:gd name="T44" fmla="*/ 11 w 32"/>
                    <a:gd name="T45" fmla="*/ 27 h 33"/>
                    <a:gd name="T46" fmla="*/ 7 w 32"/>
                    <a:gd name="T47" fmla="*/ 25 h 33"/>
                    <a:gd name="T48" fmla="*/ 5 w 32"/>
                    <a:gd name="T49" fmla="*/ 21 h 33"/>
                    <a:gd name="T50" fmla="*/ 4 w 32"/>
                    <a:gd name="T51" fmla="*/ 17 h 33"/>
                    <a:gd name="T52" fmla="*/ 5 w 32"/>
                    <a:gd name="T53" fmla="*/ 12 h 33"/>
                    <a:gd name="T54" fmla="*/ 7 w 32"/>
                    <a:gd name="T55" fmla="*/ 10 h 33"/>
                    <a:gd name="T56" fmla="*/ 11 w 32"/>
                    <a:gd name="T57" fmla="*/ 6 h 33"/>
                    <a:gd name="T58" fmla="*/ 15 w 32"/>
                    <a:gd name="T59" fmla="*/ 6 h 33"/>
                    <a:gd name="T60" fmla="*/ 21 w 32"/>
                    <a:gd name="T61" fmla="*/ 6 h 33"/>
                    <a:gd name="T62" fmla="*/ 24 w 32"/>
                    <a:gd name="T63" fmla="*/ 10 h 33"/>
                    <a:gd name="T64" fmla="*/ 26 w 32"/>
                    <a:gd name="T65" fmla="*/ 12 h 33"/>
                    <a:gd name="T66" fmla="*/ 26 w 32"/>
                    <a:gd name="T67" fmla="*/ 17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3"/>
                    <a:gd name="T104" fmla="*/ 32 w 32"/>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3">
                      <a:moveTo>
                        <a:pt x="32" y="17"/>
                      </a:moveTo>
                      <a:lnTo>
                        <a:pt x="30" y="12"/>
                      </a:lnTo>
                      <a:lnTo>
                        <a:pt x="26" y="6"/>
                      </a:lnTo>
                      <a:lnTo>
                        <a:pt x="22" y="2"/>
                      </a:lnTo>
                      <a:lnTo>
                        <a:pt x="15" y="0"/>
                      </a:lnTo>
                      <a:lnTo>
                        <a:pt x="9" y="2"/>
                      </a:lnTo>
                      <a:lnTo>
                        <a:pt x="4" y="6"/>
                      </a:lnTo>
                      <a:lnTo>
                        <a:pt x="2" y="12"/>
                      </a:lnTo>
                      <a:lnTo>
                        <a:pt x="0" y="17"/>
                      </a:lnTo>
                      <a:lnTo>
                        <a:pt x="2" y="23"/>
                      </a:lnTo>
                      <a:lnTo>
                        <a:pt x="4" y="29"/>
                      </a:lnTo>
                      <a:lnTo>
                        <a:pt x="9" y="33"/>
                      </a:lnTo>
                      <a:lnTo>
                        <a:pt x="15" y="33"/>
                      </a:lnTo>
                      <a:lnTo>
                        <a:pt x="22" y="33"/>
                      </a:lnTo>
                      <a:lnTo>
                        <a:pt x="26" y="29"/>
                      </a:lnTo>
                      <a:lnTo>
                        <a:pt x="30" y="23"/>
                      </a:lnTo>
                      <a:lnTo>
                        <a:pt x="32" y="17"/>
                      </a:lnTo>
                      <a:close/>
                      <a:moveTo>
                        <a:pt x="26" y="17"/>
                      </a:moveTo>
                      <a:lnTo>
                        <a:pt x="26" y="21"/>
                      </a:lnTo>
                      <a:lnTo>
                        <a:pt x="24" y="25"/>
                      </a:lnTo>
                      <a:lnTo>
                        <a:pt x="21" y="27"/>
                      </a:lnTo>
                      <a:lnTo>
                        <a:pt x="15" y="29"/>
                      </a:lnTo>
                      <a:lnTo>
                        <a:pt x="11" y="27"/>
                      </a:lnTo>
                      <a:lnTo>
                        <a:pt x="7" y="25"/>
                      </a:lnTo>
                      <a:lnTo>
                        <a:pt x="5" y="21"/>
                      </a:lnTo>
                      <a:lnTo>
                        <a:pt x="4" y="17"/>
                      </a:lnTo>
                      <a:lnTo>
                        <a:pt x="5" y="12"/>
                      </a:lnTo>
                      <a:lnTo>
                        <a:pt x="7" y="10"/>
                      </a:lnTo>
                      <a:lnTo>
                        <a:pt x="11" y="6"/>
                      </a:lnTo>
                      <a:lnTo>
                        <a:pt x="15" y="6"/>
                      </a:lnTo>
                      <a:lnTo>
                        <a:pt x="21" y="6"/>
                      </a:lnTo>
                      <a:lnTo>
                        <a:pt x="24" y="10"/>
                      </a:lnTo>
                      <a:lnTo>
                        <a:pt x="26" y="12"/>
                      </a:lnTo>
                      <a:lnTo>
                        <a:pt x="26" y="17"/>
                      </a:lnTo>
                      <a:close/>
                    </a:path>
                  </a:pathLst>
                </a:custGeom>
                <a:solidFill>
                  <a:srgbClr val="FBFBFC"/>
                </a:solidFill>
                <a:ln w="9525">
                  <a:noFill/>
                  <a:round/>
                  <a:headEnd/>
                  <a:tailEnd/>
                </a:ln>
              </p:spPr>
              <p:txBody>
                <a:bodyPr/>
                <a:lstStyle/>
                <a:p>
                  <a:endParaRPr lang="en-US"/>
                </a:p>
              </p:txBody>
            </p:sp>
            <p:sp>
              <p:nvSpPr>
                <p:cNvPr id="22174" name="Freeform 753"/>
                <p:cNvSpPr>
                  <a:spLocks noEditPoints="1"/>
                </p:cNvSpPr>
                <p:nvPr/>
              </p:nvSpPr>
              <p:spPr bwMode="auto">
                <a:xfrm>
                  <a:off x="1825" y="2259"/>
                  <a:ext cx="28" cy="27"/>
                </a:xfrm>
                <a:custGeom>
                  <a:avLst/>
                  <a:gdLst>
                    <a:gd name="T0" fmla="*/ 28 w 28"/>
                    <a:gd name="T1" fmla="*/ 13 h 27"/>
                    <a:gd name="T2" fmla="*/ 26 w 28"/>
                    <a:gd name="T3" fmla="*/ 8 h 27"/>
                    <a:gd name="T4" fmla="*/ 22 w 28"/>
                    <a:gd name="T5" fmla="*/ 4 h 27"/>
                    <a:gd name="T6" fmla="*/ 19 w 28"/>
                    <a:gd name="T7" fmla="*/ 0 h 27"/>
                    <a:gd name="T8" fmla="*/ 13 w 28"/>
                    <a:gd name="T9" fmla="*/ 0 h 27"/>
                    <a:gd name="T10" fmla="*/ 9 w 28"/>
                    <a:gd name="T11" fmla="*/ 0 h 27"/>
                    <a:gd name="T12" fmla="*/ 3 w 28"/>
                    <a:gd name="T13" fmla="*/ 4 h 27"/>
                    <a:gd name="T14" fmla="*/ 2 w 28"/>
                    <a:gd name="T15" fmla="*/ 8 h 27"/>
                    <a:gd name="T16" fmla="*/ 0 w 28"/>
                    <a:gd name="T17" fmla="*/ 13 h 27"/>
                    <a:gd name="T18" fmla="*/ 2 w 28"/>
                    <a:gd name="T19" fmla="*/ 19 h 27"/>
                    <a:gd name="T20" fmla="*/ 3 w 28"/>
                    <a:gd name="T21" fmla="*/ 23 h 27"/>
                    <a:gd name="T22" fmla="*/ 9 w 28"/>
                    <a:gd name="T23" fmla="*/ 27 h 27"/>
                    <a:gd name="T24" fmla="*/ 13 w 28"/>
                    <a:gd name="T25" fmla="*/ 27 h 27"/>
                    <a:gd name="T26" fmla="*/ 19 w 28"/>
                    <a:gd name="T27" fmla="*/ 27 h 27"/>
                    <a:gd name="T28" fmla="*/ 22 w 28"/>
                    <a:gd name="T29" fmla="*/ 23 h 27"/>
                    <a:gd name="T30" fmla="*/ 26 w 28"/>
                    <a:gd name="T31" fmla="*/ 19 h 27"/>
                    <a:gd name="T32" fmla="*/ 28 w 28"/>
                    <a:gd name="T33" fmla="*/ 13 h 27"/>
                    <a:gd name="T34" fmla="*/ 22 w 28"/>
                    <a:gd name="T35" fmla="*/ 13 h 27"/>
                    <a:gd name="T36" fmla="*/ 22 w 28"/>
                    <a:gd name="T37" fmla="*/ 17 h 27"/>
                    <a:gd name="T38" fmla="*/ 20 w 28"/>
                    <a:gd name="T39" fmla="*/ 19 h 27"/>
                    <a:gd name="T40" fmla="*/ 17 w 28"/>
                    <a:gd name="T41" fmla="*/ 21 h 27"/>
                    <a:gd name="T42" fmla="*/ 13 w 28"/>
                    <a:gd name="T43" fmla="*/ 23 h 27"/>
                    <a:gd name="T44" fmla="*/ 9 w 28"/>
                    <a:gd name="T45" fmla="*/ 21 h 27"/>
                    <a:gd name="T46" fmla="*/ 7 w 28"/>
                    <a:gd name="T47" fmla="*/ 19 h 27"/>
                    <a:gd name="T48" fmla="*/ 5 w 28"/>
                    <a:gd name="T49" fmla="*/ 17 h 27"/>
                    <a:gd name="T50" fmla="*/ 5 w 28"/>
                    <a:gd name="T51" fmla="*/ 13 h 27"/>
                    <a:gd name="T52" fmla="*/ 5 w 28"/>
                    <a:gd name="T53" fmla="*/ 10 h 27"/>
                    <a:gd name="T54" fmla="*/ 7 w 28"/>
                    <a:gd name="T55" fmla="*/ 6 h 27"/>
                    <a:gd name="T56" fmla="*/ 9 w 28"/>
                    <a:gd name="T57" fmla="*/ 4 h 27"/>
                    <a:gd name="T58" fmla="*/ 13 w 28"/>
                    <a:gd name="T59" fmla="*/ 4 h 27"/>
                    <a:gd name="T60" fmla="*/ 17 w 28"/>
                    <a:gd name="T61" fmla="*/ 4 h 27"/>
                    <a:gd name="T62" fmla="*/ 20 w 28"/>
                    <a:gd name="T63" fmla="*/ 6 h 27"/>
                    <a:gd name="T64" fmla="*/ 22 w 28"/>
                    <a:gd name="T65" fmla="*/ 10 h 27"/>
                    <a:gd name="T66" fmla="*/ 22 w 28"/>
                    <a:gd name="T67" fmla="*/ 13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27"/>
                    <a:gd name="T104" fmla="*/ 28 w 28"/>
                    <a:gd name="T105" fmla="*/ 27 h 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27">
                      <a:moveTo>
                        <a:pt x="28" y="13"/>
                      </a:moveTo>
                      <a:lnTo>
                        <a:pt x="26" y="8"/>
                      </a:lnTo>
                      <a:lnTo>
                        <a:pt x="22" y="4"/>
                      </a:lnTo>
                      <a:lnTo>
                        <a:pt x="19" y="0"/>
                      </a:lnTo>
                      <a:lnTo>
                        <a:pt x="13" y="0"/>
                      </a:lnTo>
                      <a:lnTo>
                        <a:pt x="9" y="0"/>
                      </a:lnTo>
                      <a:lnTo>
                        <a:pt x="3" y="4"/>
                      </a:lnTo>
                      <a:lnTo>
                        <a:pt x="2" y="8"/>
                      </a:lnTo>
                      <a:lnTo>
                        <a:pt x="0" y="13"/>
                      </a:lnTo>
                      <a:lnTo>
                        <a:pt x="2" y="19"/>
                      </a:lnTo>
                      <a:lnTo>
                        <a:pt x="3" y="23"/>
                      </a:lnTo>
                      <a:lnTo>
                        <a:pt x="9" y="27"/>
                      </a:lnTo>
                      <a:lnTo>
                        <a:pt x="13" y="27"/>
                      </a:lnTo>
                      <a:lnTo>
                        <a:pt x="19" y="27"/>
                      </a:lnTo>
                      <a:lnTo>
                        <a:pt x="22" y="23"/>
                      </a:lnTo>
                      <a:lnTo>
                        <a:pt x="26" y="19"/>
                      </a:lnTo>
                      <a:lnTo>
                        <a:pt x="28" y="13"/>
                      </a:lnTo>
                      <a:close/>
                      <a:moveTo>
                        <a:pt x="22" y="13"/>
                      </a:moveTo>
                      <a:lnTo>
                        <a:pt x="22" y="17"/>
                      </a:lnTo>
                      <a:lnTo>
                        <a:pt x="20" y="19"/>
                      </a:lnTo>
                      <a:lnTo>
                        <a:pt x="17" y="21"/>
                      </a:lnTo>
                      <a:lnTo>
                        <a:pt x="13" y="23"/>
                      </a:lnTo>
                      <a:lnTo>
                        <a:pt x="9" y="21"/>
                      </a:lnTo>
                      <a:lnTo>
                        <a:pt x="7" y="19"/>
                      </a:lnTo>
                      <a:lnTo>
                        <a:pt x="5" y="17"/>
                      </a:lnTo>
                      <a:lnTo>
                        <a:pt x="5" y="13"/>
                      </a:lnTo>
                      <a:lnTo>
                        <a:pt x="5" y="10"/>
                      </a:lnTo>
                      <a:lnTo>
                        <a:pt x="7" y="6"/>
                      </a:lnTo>
                      <a:lnTo>
                        <a:pt x="9" y="4"/>
                      </a:lnTo>
                      <a:lnTo>
                        <a:pt x="13" y="4"/>
                      </a:lnTo>
                      <a:lnTo>
                        <a:pt x="17" y="4"/>
                      </a:lnTo>
                      <a:lnTo>
                        <a:pt x="20" y="6"/>
                      </a:lnTo>
                      <a:lnTo>
                        <a:pt x="22" y="10"/>
                      </a:lnTo>
                      <a:lnTo>
                        <a:pt x="22" y="13"/>
                      </a:lnTo>
                      <a:close/>
                    </a:path>
                  </a:pathLst>
                </a:custGeom>
                <a:solidFill>
                  <a:srgbClr val="FCFCFD"/>
                </a:solidFill>
                <a:ln w="9525">
                  <a:noFill/>
                  <a:round/>
                  <a:headEnd/>
                  <a:tailEnd/>
                </a:ln>
              </p:spPr>
              <p:txBody>
                <a:bodyPr/>
                <a:lstStyle/>
                <a:p>
                  <a:endParaRPr lang="en-US"/>
                </a:p>
              </p:txBody>
            </p:sp>
            <p:sp>
              <p:nvSpPr>
                <p:cNvPr id="22175" name="Freeform 754"/>
                <p:cNvSpPr>
                  <a:spLocks noEditPoints="1"/>
                </p:cNvSpPr>
                <p:nvPr/>
              </p:nvSpPr>
              <p:spPr bwMode="auto">
                <a:xfrm>
                  <a:off x="1827" y="2261"/>
                  <a:ext cx="22" cy="23"/>
                </a:xfrm>
                <a:custGeom>
                  <a:avLst/>
                  <a:gdLst>
                    <a:gd name="T0" fmla="*/ 22 w 22"/>
                    <a:gd name="T1" fmla="*/ 11 h 23"/>
                    <a:gd name="T2" fmla="*/ 22 w 22"/>
                    <a:gd name="T3" fmla="*/ 6 h 23"/>
                    <a:gd name="T4" fmla="*/ 20 w 22"/>
                    <a:gd name="T5" fmla="*/ 4 h 23"/>
                    <a:gd name="T6" fmla="*/ 17 w 22"/>
                    <a:gd name="T7" fmla="*/ 0 h 23"/>
                    <a:gd name="T8" fmla="*/ 11 w 22"/>
                    <a:gd name="T9" fmla="*/ 0 h 23"/>
                    <a:gd name="T10" fmla="*/ 7 w 22"/>
                    <a:gd name="T11" fmla="*/ 0 h 23"/>
                    <a:gd name="T12" fmla="*/ 3 w 22"/>
                    <a:gd name="T13" fmla="*/ 4 h 23"/>
                    <a:gd name="T14" fmla="*/ 1 w 22"/>
                    <a:gd name="T15" fmla="*/ 6 h 23"/>
                    <a:gd name="T16" fmla="*/ 0 w 22"/>
                    <a:gd name="T17" fmla="*/ 11 h 23"/>
                    <a:gd name="T18" fmla="*/ 1 w 22"/>
                    <a:gd name="T19" fmla="*/ 15 h 23"/>
                    <a:gd name="T20" fmla="*/ 3 w 22"/>
                    <a:gd name="T21" fmla="*/ 19 h 23"/>
                    <a:gd name="T22" fmla="*/ 7 w 22"/>
                    <a:gd name="T23" fmla="*/ 21 h 23"/>
                    <a:gd name="T24" fmla="*/ 11 w 22"/>
                    <a:gd name="T25" fmla="*/ 23 h 23"/>
                    <a:gd name="T26" fmla="*/ 17 w 22"/>
                    <a:gd name="T27" fmla="*/ 21 h 23"/>
                    <a:gd name="T28" fmla="*/ 20 w 22"/>
                    <a:gd name="T29" fmla="*/ 19 h 23"/>
                    <a:gd name="T30" fmla="*/ 22 w 22"/>
                    <a:gd name="T31" fmla="*/ 15 h 23"/>
                    <a:gd name="T32" fmla="*/ 22 w 22"/>
                    <a:gd name="T33" fmla="*/ 11 h 23"/>
                    <a:gd name="T34" fmla="*/ 18 w 22"/>
                    <a:gd name="T35" fmla="*/ 11 h 23"/>
                    <a:gd name="T36" fmla="*/ 18 w 22"/>
                    <a:gd name="T37" fmla="*/ 13 h 23"/>
                    <a:gd name="T38" fmla="*/ 17 w 22"/>
                    <a:gd name="T39" fmla="*/ 15 h 23"/>
                    <a:gd name="T40" fmla="*/ 15 w 22"/>
                    <a:gd name="T41" fmla="*/ 17 h 23"/>
                    <a:gd name="T42" fmla="*/ 11 w 22"/>
                    <a:gd name="T43" fmla="*/ 17 h 23"/>
                    <a:gd name="T44" fmla="*/ 9 w 22"/>
                    <a:gd name="T45" fmla="*/ 17 h 23"/>
                    <a:gd name="T46" fmla="*/ 7 w 22"/>
                    <a:gd name="T47" fmla="*/ 15 h 23"/>
                    <a:gd name="T48" fmla="*/ 5 w 22"/>
                    <a:gd name="T49" fmla="*/ 13 h 23"/>
                    <a:gd name="T50" fmla="*/ 5 w 22"/>
                    <a:gd name="T51" fmla="*/ 11 h 23"/>
                    <a:gd name="T52" fmla="*/ 5 w 22"/>
                    <a:gd name="T53" fmla="*/ 8 h 23"/>
                    <a:gd name="T54" fmla="*/ 7 w 22"/>
                    <a:gd name="T55" fmla="*/ 6 h 23"/>
                    <a:gd name="T56" fmla="*/ 9 w 22"/>
                    <a:gd name="T57" fmla="*/ 6 h 23"/>
                    <a:gd name="T58" fmla="*/ 11 w 22"/>
                    <a:gd name="T59" fmla="*/ 4 h 23"/>
                    <a:gd name="T60" fmla="*/ 15 w 22"/>
                    <a:gd name="T61" fmla="*/ 6 h 23"/>
                    <a:gd name="T62" fmla="*/ 17 w 22"/>
                    <a:gd name="T63" fmla="*/ 6 h 23"/>
                    <a:gd name="T64" fmla="*/ 18 w 22"/>
                    <a:gd name="T65" fmla="*/ 8 h 23"/>
                    <a:gd name="T66" fmla="*/ 18 w 22"/>
                    <a:gd name="T67" fmla="*/ 11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
                    <a:gd name="T103" fmla="*/ 0 h 23"/>
                    <a:gd name="T104" fmla="*/ 22 w 22"/>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 h="23">
                      <a:moveTo>
                        <a:pt x="22" y="11"/>
                      </a:moveTo>
                      <a:lnTo>
                        <a:pt x="22" y="6"/>
                      </a:lnTo>
                      <a:lnTo>
                        <a:pt x="20" y="4"/>
                      </a:lnTo>
                      <a:lnTo>
                        <a:pt x="17" y="0"/>
                      </a:lnTo>
                      <a:lnTo>
                        <a:pt x="11" y="0"/>
                      </a:lnTo>
                      <a:lnTo>
                        <a:pt x="7" y="0"/>
                      </a:lnTo>
                      <a:lnTo>
                        <a:pt x="3" y="4"/>
                      </a:lnTo>
                      <a:lnTo>
                        <a:pt x="1" y="6"/>
                      </a:lnTo>
                      <a:lnTo>
                        <a:pt x="0" y="11"/>
                      </a:lnTo>
                      <a:lnTo>
                        <a:pt x="1" y="15"/>
                      </a:lnTo>
                      <a:lnTo>
                        <a:pt x="3" y="19"/>
                      </a:lnTo>
                      <a:lnTo>
                        <a:pt x="7" y="21"/>
                      </a:lnTo>
                      <a:lnTo>
                        <a:pt x="11" y="23"/>
                      </a:lnTo>
                      <a:lnTo>
                        <a:pt x="17" y="21"/>
                      </a:lnTo>
                      <a:lnTo>
                        <a:pt x="20" y="19"/>
                      </a:lnTo>
                      <a:lnTo>
                        <a:pt x="22" y="15"/>
                      </a:lnTo>
                      <a:lnTo>
                        <a:pt x="22" y="11"/>
                      </a:lnTo>
                      <a:close/>
                      <a:moveTo>
                        <a:pt x="18" y="11"/>
                      </a:moveTo>
                      <a:lnTo>
                        <a:pt x="18" y="13"/>
                      </a:lnTo>
                      <a:lnTo>
                        <a:pt x="17" y="15"/>
                      </a:lnTo>
                      <a:lnTo>
                        <a:pt x="15" y="17"/>
                      </a:lnTo>
                      <a:lnTo>
                        <a:pt x="11" y="17"/>
                      </a:lnTo>
                      <a:lnTo>
                        <a:pt x="9" y="17"/>
                      </a:lnTo>
                      <a:lnTo>
                        <a:pt x="7" y="15"/>
                      </a:lnTo>
                      <a:lnTo>
                        <a:pt x="5" y="13"/>
                      </a:lnTo>
                      <a:lnTo>
                        <a:pt x="5" y="11"/>
                      </a:lnTo>
                      <a:lnTo>
                        <a:pt x="5" y="8"/>
                      </a:lnTo>
                      <a:lnTo>
                        <a:pt x="7" y="6"/>
                      </a:lnTo>
                      <a:lnTo>
                        <a:pt x="9" y="6"/>
                      </a:lnTo>
                      <a:lnTo>
                        <a:pt x="11" y="4"/>
                      </a:lnTo>
                      <a:lnTo>
                        <a:pt x="15" y="6"/>
                      </a:lnTo>
                      <a:lnTo>
                        <a:pt x="17" y="6"/>
                      </a:lnTo>
                      <a:lnTo>
                        <a:pt x="18" y="8"/>
                      </a:lnTo>
                      <a:lnTo>
                        <a:pt x="18" y="11"/>
                      </a:lnTo>
                      <a:close/>
                    </a:path>
                  </a:pathLst>
                </a:custGeom>
                <a:solidFill>
                  <a:srgbClr val="FCFCFD"/>
                </a:solidFill>
                <a:ln w="9525">
                  <a:noFill/>
                  <a:round/>
                  <a:headEnd/>
                  <a:tailEnd/>
                </a:ln>
              </p:spPr>
              <p:txBody>
                <a:bodyPr/>
                <a:lstStyle/>
                <a:p>
                  <a:endParaRPr lang="en-US"/>
                </a:p>
              </p:txBody>
            </p:sp>
            <p:sp>
              <p:nvSpPr>
                <p:cNvPr id="22176" name="Freeform 755"/>
                <p:cNvSpPr>
                  <a:spLocks noEditPoints="1"/>
                </p:cNvSpPr>
                <p:nvPr/>
              </p:nvSpPr>
              <p:spPr bwMode="auto">
                <a:xfrm>
                  <a:off x="1830" y="2263"/>
                  <a:ext cx="17" cy="19"/>
                </a:xfrm>
                <a:custGeom>
                  <a:avLst/>
                  <a:gdLst>
                    <a:gd name="T0" fmla="*/ 17 w 17"/>
                    <a:gd name="T1" fmla="*/ 9 h 19"/>
                    <a:gd name="T2" fmla="*/ 17 w 17"/>
                    <a:gd name="T3" fmla="*/ 6 h 19"/>
                    <a:gd name="T4" fmla="*/ 15 w 17"/>
                    <a:gd name="T5" fmla="*/ 2 h 19"/>
                    <a:gd name="T6" fmla="*/ 12 w 17"/>
                    <a:gd name="T7" fmla="*/ 0 h 19"/>
                    <a:gd name="T8" fmla="*/ 8 w 17"/>
                    <a:gd name="T9" fmla="*/ 0 h 19"/>
                    <a:gd name="T10" fmla="*/ 4 w 17"/>
                    <a:gd name="T11" fmla="*/ 0 h 19"/>
                    <a:gd name="T12" fmla="*/ 2 w 17"/>
                    <a:gd name="T13" fmla="*/ 2 h 19"/>
                    <a:gd name="T14" fmla="*/ 0 w 17"/>
                    <a:gd name="T15" fmla="*/ 6 h 19"/>
                    <a:gd name="T16" fmla="*/ 0 w 17"/>
                    <a:gd name="T17" fmla="*/ 9 h 19"/>
                    <a:gd name="T18" fmla="*/ 0 w 17"/>
                    <a:gd name="T19" fmla="*/ 13 h 19"/>
                    <a:gd name="T20" fmla="*/ 2 w 17"/>
                    <a:gd name="T21" fmla="*/ 15 h 19"/>
                    <a:gd name="T22" fmla="*/ 4 w 17"/>
                    <a:gd name="T23" fmla="*/ 17 h 19"/>
                    <a:gd name="T24" fmla="*/ 8 w 17"/>
                    <a:gd name="T25" fmla="*/ 19 h 19"/>
                    <a:gd name="T26" fmla="*/ 12 w 17"/>
                    <a:gd name="T27" fmla="*/ 17 h 19"/>
                    <a:gd name="T28" fmla="*/ 15 w 17"/>
                    <a:gd name="T29" fmla="*/ 15 h 19"/>
                    <a:gd name="T30" fmla="*/ 17 w 17"/>
                    <a:gd name="T31" fmla="*/ 13 h 19"/>
                    <a:gd name="T32" fmla="*/ 17 w 17"/>
                    <a:gd name="T33" fmla="*/ 9 h 19"/>
                    <a:gd name="T34" fmla="*/ 14 w 17"/>
                    <a:gd name="T35" fmla="*/ 9 h 19"/>
                    <a:gd name="T36" fmla="*/ 12 w 17"/>
                    <a:gd name="T37" fmla="*/ 13 h 19"/>
                    <a:gd name="T38" fmla="*/ 8 w 17"/>
                    <a:gd name="T39" fmla="*/ 13 h 19"/>
                    <a:gd name="T40" fmla="*/ 6 w 17"/>
                    <a:gd name="T41" fmla="*/ 13 h 19"/>
                    <a:gd name="T42" fmla="*/ 4 w 17"/>
                    <a:gd name="T43" fmla="*/ 9 h 19"/>
                    <a:gd name="T44" fmla="*/ 6 w 17"/>
                    <a:gd name="T45" fmla="*/ 6 h 19"/>
                    <a:gd name="T46" fmla="*/ 8 w 17"/>
                    <a:gd name="T47" fmla="*/ 4 h 19"/>
                    <a:gd name="T48" fmla="*/ 12 w 17"/>
                    <a:gd name="T49" fmla="*/ 6 h 19"/>
                    <a:gd name="T50" fmla="*/ 14 w 17"/>
                    <a:gd name="T51" fmla="*/ 9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
                    <a:gd name="T79" fmla="*/ 0 h 19"/>
                    <a:gd name="T80" fmla="*/ 17 w 17"/>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 h="19">
                      <a:moveTo>
                        <a:pt x="17" y="9"/>
                      </a:moveTo>
                      <a:lnTo>
                        <a:pt x="17" y="6"/>
                      </a:lnTo>
                      <a:lnTo>
                        <a:pt x="15" y="2"/>
                      </a:lnTo>
                      <a:lnTo>
                        <a:pt x="12" y="0"/>
                      </a:lnTo>
                      <a:lnTo>
                        <a:pt x="8" y="0"/>
                      </a:lnTo>
                      <a:lnTo>
                        <a:pt x="4" y="0"/>
                      </a:lnTo>
                      <a:lnTo>
                        <a:pt x="2" y="2"/>
                      </a:lnTo>
                      <a:lnTo>
                        <a:pt x="0" y="6"/>
                      </a:lnTo>
                      <a:lnTo>
                        <a:pt x="0" y="9"/>
                      </a:lnTo>
                      <a:lnTo>
                        <a:pt x="0" y="13"/>
                      </a:lnTo>
                      <a:lnTo>
                        <a:pt x="2" y="15"/>
                      </a:lnTo>
                      <a:lnTo>
                        <a:pt x="4" y="17"/>
                      </a:lnTo>
                      <a:lnTo>
                        <a:pt x="8" y="19"/>
                      </a:lnTo>
                      <a:lnTo>
                        <a:pt x="12" y="17"/>
                      </a:lnTo>
                      <a:lnTo>
                        <a:pt x="15" y="15"/>
                      </a:lnTo>
                      <a:lnTo>
                        <a:pt x="17" y="13"/>
                      </a:lnTo>
                      <a:lnTo>
                        <a:pt x="17" y="9"/>
                      </a:lnTo>
                      <a:close/>
                      <a:moveTo>
                        <a:pt x="14" y="9"/>
                      </a:moveTo>
                      <a:lnTo>
                        <a:pt x="12" y="13"/>
                      </a:lnTo>
                      <a:lnTo>
                        <a:pt x="8" y="13"/>
                      </a:lnTo>
                      <a:lnTo>
                        <a:pt x="6" y="13"/>
                      </a:lnTo>
                      <a:lnTo>
                        <a:pt x="4" y="9"/>
                      </a:lnTo>
                      <a:lnTo>
                        <a:pt x="6" y="6"/>
                      </a:lnTo>
                      <a:lnTo>
                        <a:pt x="8" y="4"/>
                      </a:lnTo>
                      <a:lnTo>
                        <a:pt x="12" y="6"/>
                      </a:lnTo>
                      <a:lnTo>
                        <a:pt x="14" y="9"/>
                      </a:lnTo>
                      <a:close/>
                    </a:path>
                  </a:pathLst>
                </a:custGeom>
                <a:solidFill>
                  <a:srgbClr val="FCFDFD"/>
                </a:solidFill>
                <a:ln w="9525">
                  <a:noFill/>
                  <a:round/>
                  <a:headEnd/>
                  <a:tailEnd/>
                </a:ln>
              </p:spPr>
              <p:txBody>
                <a:bodyPr/>
                <a:lstStyle/>
                <a:p>
                  <a:endParaRPr lang="en-US"/>
                </a:p>
              </p:txBody>
            </p:sp>
            <p:sp>
              <p:nvSpPr>
                <p:cNvPr id="22177" name="Freeform 756"/>
                <p:cNvSpPr>
                  <a:spLocks/>
                </p:cNvSpPr>
                <p:nvPr/>
              </p:nvSpPr>
              <p:spPr bwMode="auto">
                <a:xfrm>
                  <a:off x="1832" y="2265"/>
                  <a:ext cx="13" cy="13"/>
                </a:xfrm>
                <a:custGeom>
                  <a:avLst/>
                  <a:gdLst>
                    <a:gd name="T0" fmla="*/ 13 w 13"/>
                    <a:gd name="T1" fmla="*/ 7 h 13"/>
                    <a:gd name="T2" fmla="*/ 13 w 13"/>
                    <a:gd name="T3" fmla="*/ 4 h 13"/>
                    <a:gd name="T4" fmla="*/ 12 w 13"/>
                    <a:gd name="T5" fmla="*/ 2 h 13"/>
                    <a:gd name="T6" fmla="*/ 10 w 13"/>
                    <a:gd name="T7" fmla="*/ 2 h 13"/>
                    <a:gd name="T8" fmla="*/ 6 w 13"/>
                    <a:gd name="T9" fmla="*/ 0 h 13"/>
                    <a:gd name="T10" fmla="*/ 4 w 13"/>
                    <a:gd name="T11" fmla="*/ 2 h 13"/>
                    <a:gd name="T12" fmla="*/ 2 w 13"/>
                    <a:gd name="T13" fmla="*/ 2 h 13"/>
                    <a:gd name="T14" fmla="*/ 0 w 13"/>
                    <a:gd name="T15" fmla="*/ 4 h 13"/>
                    <a:gd name="T16" fmla="*/ 0 w 13"/>
                    <a:gd name="T17" fmla="*/ 7 h 13"/>
                    <a:gd name="T18" fmla="*/ 0 w 13"/>
                    <a:gd name="T19" fmla="*/ 9 h 13"/>
                    <a:gd name="T20" fmla="*/ 2 w 13"/>
                    <a:gd name="T21" fmla="*/ 11 h 13"/>
                    <a:gd name="T22" fmla="*/ 4 w 13"/>
                    <a:gd name="T23" fmla="*/ 13 h 13"/>
                    <a:gd name="T24" fmla="*/ 6 w 13"/>
                    <a:gd name="T25" fmla="*/ 13 h 13"/>
                    <a:gd name="T26" fmla="*/ 10 w 13"/>
                    <a:gd name="T27" fmla="*/ 13 h 13"/>
                    <a:gd name="T28" fmla="*/ 12 w 13"/>
                    <a:gd name="T29" fmla="*/ 11 h 13"/>
                    <a:gd name="T30" fmla="*/ 13 w 13"/>
                    <a:gd name="T31" fmla="*/ 9 h 13"/>
                    <a:gd name="T32" fmla="*/ 13 w 13"/>
                    <a:gd name="T33" fmla="*/ 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
                    <a:gd name="T52" fmla="*/ 0 h 13"/>
                    <a:gd name="T53" fmla="*/ 13 w 13"/>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 h="13">
                      <a:moveTo>
                        <a:pt x="13" y="7"/>
                      </a:moveTo>
                      <a:lnTo>
                        <a:pt x="13" y="4"/>
                      </a:lnTo>
                      <a:lnTo>
                        <a:pt x="12" y="2"/>
                      </a:lnTo>
                      <a:lnTo>
                        <a:pt x="10" y="2"/>
                      </a:lnTo>
                      <a:lnTo>
                        <a:pt x="6" y="0"/>
                      </a:lnTo>
                      <a:lnTo>
                        <a:pt x="4" y="2"/>
                      </a:lnTo>
                      <a:lnTo>
                        <a:pt x="2" y="2"/>
                      </a:lnTo>
                      <a:lnTo>
                        <a:pt x="0" y="4"/>
                      </a:lnTo>
                      <a:lnTo>
                        <a:pt x="0" y="7"/>
                      </a:lnTo>
                      <a:lnTo>
                        <a:pt x="0" y="9"/>
                      </a:lnTo>
                      <a:lnTo>
                        <a:pt x="2" y="11"/>
                      </a:lnTo>
                      <a:lnTo>
                        <a:pt x="4" y="13"/>
                      </a:lnTo>
                      <a:lnTo>
                        <a:pt x="6" y="13"/>
                      </a:lnTo>
                      <a:lnTo>
                        <a:pt x="10" y="13"/>
                      </a:lnTo>
                      <a:lnTo>
                        <a:pt x="12" y="11"/>
                      </a:lnTo>
                      <a:lnTo>
                        <a:pt x="13" y="9"/>
                      </a:lnTo>
                      <a:lnTo>
                        <a:pt x="13" y="7"/>
                      </a:lnTo>
                      <a:close/>
                    </a:path>
                  </a:pathLst>
                </a:custGeom>
                <a:solidFill>
                  <a:srgbClr val="FEFDFD"/>
                </a:solidFill>
                <a:ln w="9525">
                  <a:noFill/>
                  <a:round/>
                  <a:headEnd/>
                  <a:tailEnd/>
                </a:ln>
              </p:spPr>
              <p:txBody>
                <a:bodyPr/>
                <a:lstStyle/>
                <a:p>
                  <a:endParaRPr lang="en-US"/>
                </a:p>
              </p:txBody>
            </p:sp>
            <p:sp>
              <p:nvSpPr>
                <p:cNvPr id="22178" name="Freeform 757"/>
                <p:cNvSpPr>
                  <a:spLocks/>
                </p:cNvSpPr>
                <p:nvPr/>
              </p:nvSpPr>
              <p:spPr bwMode="auto">
                <a:xfrm>
                  <a:off x="1834" y="2267"/>
                  <a:ext cx="10" cy="9"/>
                </a:xfrm>
                <a:custGeom>
                  <a:avLst/>
                  <a:gdLst>
                    <a:gd name="T0" fmla="*/ 10 w 10"/>
                    <a:gd name="T1" fmla="*/ 5 h 9"/>
                    <a:gd name="T2" fmla="*/ 8 w 10"/>
                    <a:gd name="T3" fmla="*/ 2 h 9"/>
                    <a:gd name="T4" fmla="*/ 4 w 10"/>
                    <a:gd name="T5" fmla="*/ 0 h 9"/>
                    <a:gd name="T6" fmla="*/ 2 w 10"/>
                    <a:gd name="T7" fmla="*/ 2 h 9"/>
                    <a:gd name="T8" fmla="*/ 0 w 10"/>
                    <a:gd name="T9" fmla="*/ 5 h 9"/>
                    <a:gd name="T10" fmla="*/ 2 w 10"/>
                    <a:gd name="T11" fmla="*/ 9 h 9"/>
                    <a:gd name="T12" fmla="*/ 4 w 10"/>
                    <a:gd name="T13" fmla="*/ 9 h 9"/>
                    <a:gd name="T14" fmla="*/ 8 w 10"/>
                    <a:gd name="T15" fmla="*/ 9 h 9"/>
                    <a:gd name="T16" fmla="*/ 10 w 10"/>
                    <a:gd name="T17" fmla="*/ 5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10" y="5"/>
                      </a:moveTo>
                      <a:lnTo>
                        <a:pt x="8" y="2"/>
                      </a:lnTo>
                      <a:lnTo>
                        <a:pt x="4" y="0"/>
                      </a:lnTo>
                      <a:lnTo>
                        <a:pt x="2" y="2"/>
                      </a:lnTo>
                      <a:lnTo>
                        <a:pt x="0" y="5"/>
                      </a:lnTo>
                      <a:lnTo>
                        <a:pt x="2" y="9"/>
                      </a:lnTo>
                      <a:lnTo>
                        <a:pt x="4" y="9"/>
                      </a:lnTo>
                      <a:lnTo>
                        <a:pt x="8" y="9"/>
                      </a:lnTo>
                      <a:lnTo>
                        <a:pt x="10" y="5"/>
                      </a:lnTo>
                      <a:close/>
                    </a:path>
                  </a:pathLst>
                </a:custGeom>
                <a:solidFill>
                  <a:srgbClr val="FEFDFD"/>
                </a:solidFill>
                <a:ln w="9525">
                  <a:noFill/>
                  <a:round/>
                  <a:headEnd/>
                  <a:tailEnd/>
                </a:ln>
              </p:spPr>
              <p:txBody>
                <a:bodyPr/>
                <a:lstStyle/>
                <a:p>
                  <a:endParaRPr lang="en-US"/>
                </a:p>
              </p:txBody>
            </p:sp>
            <p:sp>
              <p:nvSpPr>
                <p:cNvPr id="22179" name="Freeform 758"/>
                <p:cNvSpPr>
                  <a:spLocks/>
                </p:cNvSpPr>
                <p:nvPr/>
              </p:nvSpPr>
              <p:spPr bwMode="auto">
                <a:xfrm>
                  <a:off x="1836" y="2270"/>
                  <a:ext cx="6" cy="4"/>
                </a:xfrm>
                <a:custGeom>
                  <a:avLst/>
                  <a:gdLst>
                    <a:gd name="T0" fmla="*/ 6 w 6"/>
                    <a:gd name="T1" fmla="*/ 2 h 4"/>
                    <a:gd name="T2" fmla="*/ 4 w 6"/>
                    <a:gd name="T3" fmla="*/ 0 h 4"/>
                    <a:gd name="T4" fmla="*/ 2 w 6"/>
                    <a:gd name="T5" fmla="*/ 0 h 4"/>
                    <a:gd name="T6" fmla="*/ 2 w 6"/>
                    <a:gd name="T7" fmla="*/ 0 h 4"/>
                    <a:gd name="T8" fmla="*/ 0 w 6"/>
                    <a:gd name="T9" fmla="*/ 2 h 4"/>
                    <a:gd name="T10" fmla="*/ 2 w 6"/>
                    <a:gd name="T11" fmla="*/ 4 h 4"/>
                    <a:gd name="T12" fmla="*/ 2 w 6"/>
                    <a:gd name="T13" fmla="*/ 4 h 4"/>
                    <a:gd name="T14" fmla="*/ 4 w 6"/>
                    <a:gd name="T15" fmla="*/ 4 h 4"/>
                    <a:gd name="T16" fmla="*/ 6 w 6"/>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6" y="2"/>
                      </a:moveTo>
                      <a:lnTo>
                        <a:pt x="4" y="0"/>
                      </a:lnTo>
                      <a:lnTo>
                        <a:pt x="2" y="0"/>
                      </a:lnTo>
                      <a:lnTo>
                        <a:pt x="0" y="2"/>
                      </a:lnTo>
                      <a:lnTo>
                        <a:pt x="2" y="4"/>
                      </a:lnTo>
                      <a:lnTo>
                        <a:pt x="4" y="4"/>
                      </a:lnTo>
                      <a:lnTo>
                        <a:pt x="6" y="2"/>
                      </a:lnTo>
                      <a:close/>
                    </a:path>
                  </a:pathLst>
                </a:custGeom>
                <a:solidFill>
                  <a:srgbClr val="FFFFFF"/>
                </a:solidFill>
                <a:ln w="9525">
                  <a:noFill/>
                  <a:round/>
                  <a:headEnd/>
                  <a:tailEnd/>
                </a:ln>
              </p:spPr>
              <p:txBody>
                <a:bodyPr/>
                <a:lstStyle/>
                <a:p>
                  <a:endParaRPr lang="en-US"/>
                </a:p>
              </p:txBody>
            </p:sp>
            <p:sp>
              <p:nvSpPr>
                <p:cNvPr id="22180" name="Freeform 759"/>
                <p:cNvSpPr>
                  <a:spLocks/>
                </p:cNvSpPr>
                <p:nvPr/>
              </p:nvSpPr>
              <p:spPr bwMode="auto">
                <a:xfrm>
                  <a:off x="1273" y="1745"/>
                  <a:ext cx="677" cy="484"/>
                </a:xfrm>
                <a:custGeom>
                  <a:avLst/>
                  <a:gdLst>
                    <a:gd name="T0" fmla="*/ 11 w 677"/>
                    <a:gd name="T1" fmla="*/ 340 h 484"/>
                    <a:gd name="T2" fmla="*/ 53 w 677"/>
                    <a:gd name="T3" fmla="*/ 389 h 484"/>
                    <a:gd name="T4" fmla="*/ 87 w 677"/>
                    <a:gd name="T5" fmla="*/ 404 h 484"/>
                    <a:gd name="T6" fmla="*/ 51 w 677"/>
                    <a:gd name="T7" fmla="*/ 362 h 484"/>
                    <a:gd name="T8" fmla="*/ 22 w 677"/>
                    <a:gd name="T9" fmla="*/ 304 h 484"/>
                    <a:gd name="T10" fmla="*/ 32 w 677"/>
                    <a:gd name="T11" fmla="*/ 283 h 484"/>
                    <a:gd name="T12" fmla="*/ 81 w 677"/>
                    <a:gd name="T13" fmla="*/ 287 h 484"/>
                    <a:gd name="T14" fmla="*/ 136 w 677"/>
                    <a:gd name="T15" fmla="*/ 319 h 484"/>
                    <a:gd name="T16" fmla="*/ 223 w 677"/>
                    <a:gd name="T17" fmla="*/ 400 h 484"/>
                    <a:gd name="T18" fmla="*/ 322 w 677"/>
                    <a:gd name="T19" fmla="*/ 457 h 484"/>
                    <a:gd name="T20" fmla="*/ 404 w 677"/>
                    <a:gd name="T21" fmla="*/ 482 h 484"/>
                    <a:gd name="T22" fmla="*/ 470 w 677"/>
                    <a:gd name="T23" fmla="*/ 482 h 484"/>
                    <a:gd name="T24" fmla="*/ 565 w 677"/>
                    <a:gd name="T25" fmla="*/ 453 h 484"/>
                    <a:gd name="T26" fmla="*/ 650 w 677"/>
                    <a:gd name="T27" fmla="*/ 378 h 484"/>
                    <a:gd name="T28" fmla="*/ 675 w 677"/>
                    <a:gd name="T29" fmla="*/ 349 h 484"/>
                    <a:gd name="T30" fmla="*/ 677 w 677"/>
                    <a:gd name="T31" fmla="*/ 347 h 484"/>
                    <a:gd name="T32" fmla="*/ 669 w 677"/>
                    <a:gd name="T33" fmla="*/ 347 h 484"/>
                    <a:gd name="T34" fmla="*/ 610 w 677"/>
                    <a:gd name="T35" fmla="*/ 355 h 484"/>
                    <a:gd name="T36" fmla="*/ 540 w 677"/>
                    <a:gd name="T37" fmla="*/ 343 h 484"/>
                    <a:gd name="T38" fmla="*/ 508 w 677"/>
                    <a:gd name="T39" fmla="*/ 315 h 484"/>
                    <a:gd name="T40" fmla="*/ 485 w 677"/>
                    <a:gd name="T41" fmla="*/ 279 h 484"/>
                    <a:gd name="T42" fmla="*/ 438 w 677"/>
                    <a:gd name="T43" fmla="*/ 279 h 484"/>
                    <a:gd name="T44" fmla="*/ 394 w 677"/>
                    <a:gd name="T45" fmla="*/ 271 h 484"/>
                    <a:gd name="T46" fmla="*/ 362 w 677"/>
                    <a:gd name="T47" fmla="*/ 294 h 484"/>
                    <a:gd name="T48" fmla="*/ 364 w 677"/>
                    <a:gd name="T49" fmla="*/ 317 h 484"/>
                    <a:gd name="T50" fmla="*/ 352 w 677"/>
                    <a:gd name="T51" fmla="*/ 347 h 484"/>
                    <a:gd name="T52" fmla="*/ 330 w 677"/>
                    <a:gd name="T53" fmla="*/ 362 h 484"/>
                    <a:gd name="T54" fmla="*/ 303 w 677"/>
                    <a:gd name="T55" fmla="*/ 362 h 484"/>
                    <a:gd name="T56" fmla="*/ 263 w 677"/>
                    <a:gd name="T57" fmla="*/ 345 h 484"/>
                    <a:gd name="T58" fmla="*/ 227 w 677"/>
                    <a:gd name="T59" fmla="*/ 281 h 484"/>
                    <a:gd name="T60" fmla="*/ 227 w 677"/>
                    <a:gd name="T61" fmla="*/ 249 h 484"/>
                    <a:gd name="T62" fmla="*/ 231 w 677"/>
                    <a:gd name="T63" fmla="*/ 216 h 484"/>
                    <a:gd name="T64" fmla="*/ 212 w 677"/>
                    <a:gd name="T65" fmla="*/ 188 h 484"/>
                    <a:gd name="T66" fmla="*/ 197 w 677"/>
                    <a:gd name="T67" fmla="*/ 158 h 484"/>
                    <a:gd name="T68" fmla="*/ 203 w 677"/>
                    <a:gd name="T69" fmla="*/ 103 h 484"/>
                    <a:gd name="T70" fmla="*/ 231 w 677"/>
                    <a:gd name="T71" fmla="*/ 55 h 484"/>
                    <a:gd name="T72" fmla="*/ 235 w 677"/>
                    <a:gd name="T73" fmla="*/ 36 h 484"/>
                    <a:gd name="T74" fmla="*/ 220 w 677"/>
                    <a:gd name="T75" fmla="*/ 6 h 484"/>
                    <a:gd name="T76" fmla="*/ 195 w 677"/>
                    <a:gd name="T77" fmla="*/ 2 h 484"/>
                    <a:gd name="T78" fmla="*/ 165 w 677"/>
                    <a:gd name="T79" fmla="*/ 36 h 484"/>
                    <a:gd name="T80" fmla="*/ 125 w 677"/>
                    <a:gd name="T81" fmla="*/ 57 h 484"/>
                    <a:gd name="T82" fmla="*/ 108 w 677"/>
                    <a:gd name="T83" fmla="*/ 42 h 484"/>
                    <a:gd name="T84" fmla="*/ 87 w 677"/>
                    <a:gd name="T85" fmla="*/ 55 h 484"/>
                    <a:gd name="T86" fmla="*/ 77 w 677"/>
                    <a:gd name="T87" fmla="*/ 87 h 484"/>
                    <a:gd name="T88" fmla="*/ 89 w 677"/>
                    <a:gd name="T89" fmla="*/ 116 h 484"/>
                    <a:gd name="T90" fmla="*/ 81 w 677"/>
                    <a:gd name="T91" fmla="*/ 169 h 484"/>
                    <a:gd name="T92" fmla="*/ 74 w 677"/>
                    <a:gd name="T93" fmla="*/ 188 h 484"/>
                    <a:gd name="T94" fmla="*/ 53 w 677"/>
                    <a:gd name="T95" fmla="*/ 222 h 484"/>
                    <a:gd name="T96" fmla="*/ 15 w 677"/>
                    <a:gd name="T97" fmla="*/ 239 h 484"/>
                    <a:gd name="T98" fmla="*/ 7 w 677"/>
                    <a:gd name="T99" fmla="*/ 266 h 484"/>
                    <a:gd name="T100" fmla="*/ 3 w 677"/>
                    <a:gd name="T101" fmla="*/ 287 h 4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7"/>
                    <a:gd name="T154" fmla="*/ 0 h 484"/>
                    <a:gd name="T155" fmla="*/ 677 w 677"/>
                    <a:gd name="T156" fmla="*/ 484 h 4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7" h="484">
                      <a:moveTo>
                        <a:pt x="0" y="304"/>
                      </a:moveTo>
                      <a:lnTo>
                        <a:pt x="1" y="315"/>
                      </a:lnTo>
                      <a:lnTo>
                        <a:pt x="5" y="326"/>
                      </a:lnTo>
                      <a:lnTo>
                        <a:pt x="11" y="340"/>
                      </a:lnTo>
                      <a:lnTo>
                        <a:pt x="20" y="353"/>
                      </a:lnTo>
                      <a:lnTo>
                        <a:pt x="30" y="366"/>
                      </a:lnTo>
                      <a:lnTo>
                        <a:pt x="39" y="378"/>
                      </a:lnTo>
                      <a:lnTo>
                        <a:pt x="53" y="389"/>
                      </a:lnTo>
                      <a:lnTo>
                        <a:pt x="64" y="400"/>
                      </a:lnTo>
                      <a:lnTo>
                        <a:pt x="75" y="408"/>
                      </a:lnTo>
                      <a:lnTo>
                        <a:pt x="87" y="414"/>
                      </a:lnTo>
                      <a:lnTo>
                        <a:pt x="87" y="404"/>
                      </a:lnTo>
                      <a:lnTo>
                        <a:pt x="85" y="393"/>
                      </a:lnTo>
                      <a:lnTo>
                        <a:pt x="74" y="385"/>
                      </a:lnTo>
                      <a:lnTo>
                        <a:pt x="62" y="374"/>
                      </a:lnTo>
                      <a:lnTo>
                        <a:pt x="51" y="362"/>
                      </a:lnTo>
                      <a:lnTo>
                        <a:pt x="41" y="349"/>
                      </a:lnTo>
                      <a:lnTo>
                        <a:pt x="32" y="334"/>
                      </a:lnTo>
                      <a:lnTo>
                        <a:pt x="26" y="319"/>
                      </a:lnTo>
                      <a:lnTo>
                        <a:pt x="22" y="304"/>
                      </a:lnTo>
                      <a:lnTo>
                        <a:pt x="22" y="288"/>
                      </a:lnTo>
                      <a:lnTo>
                        <a:pt x="24" y="285"/>
                      </a:lnTo>
                      <a:lnTo>
                        <a:pt x="28" y="283"/>
                      </a:lnTo>
                      <a:lnTo>
                        <a:pt x="32" y="283"/>
                      </a:lnTo>
                      <a:lnTo>
                        <a:pt x="38" y="283"/>
                      </a:lnTo>
                      <a:lnTo>
                        <a:pt x="51" y="285"/>
                      </a:lnTo>
                      <a:lnTo>
                        <a:pt x="64" y="285"/>
                      </a:lnTo>
                      <a:lnTo>
                        <a:pt x="81" y="287"/>
                      </a:lnTo>
                      <a:lnTo>
                        <a:pt x="98" y="292"/>
                      </a:lnTo>
                      <a:lnTo>
                        <a:pt x="113" y="302"/>
                      </a:lnTo>
                      <a:lnTo>
                        <a:pt x="125" y="311"/>
                      </a:lnTo>
                      <a:lnTo>
                        <a:pt x="136" y="319"/>
                      </a:lnTo>
                      <a:lnTo>
                        <a:pt x="155" y="334"/>
                      </a:lnTo>
                      <a:lnTo>
                        <a:pt x="178" y="357"/>
                      </a:lnTo>
                      <a:lnTo>
                        <a:pt x="201" y="379"/>
                      </a:lnTo>
                      <a:lnTo>
                        <a:pt x="223" y="400"/>
                      </a:lnTo>
                      <a:lnTo>
                        <a:pt x="239" y="412"/>
                      </a:lnTo>
                      <a:lnTo>
                        <a:pt x="259" y="425"/>
                      </a:lnTo>
                      <a:lnTo>
                        <a:pt x="288" y="440"/>
                      </a:lnTo>
                      <a:lnTo>
                        <a:pt x="322" y="457"/>
                      </a:lnTo>
                      <a:lnTo>
                        <a:pt x="356" y="470"/>
                      </a:lnTo>
                      <a:lnTo>
                        <a:pt x="370" y="476"/>
                      </a:lnTo>
                      <a:lnTo>
                        <a:pt x="387" y="480"/>
                      </a:lnTo>
                      <a:lnTo>
                        <a:pt x="404" y="482"/>
                      </a:lnTo>
                      <a:lnTo>
                        <a:pt x="421" y="484"/>
                      </a:lnTo>
                      <a:lnTo>
                        <a:pt x="438" y="484"/>
                      </a:lnTo>
                      <a:lnTo>
                        <a:pt x="455" y="484"/>
                      </a:lnTo>
                      <a:lnTo>
                        <a:pt x="470" y="482"/>
                      </a:lnTo>
                      <a:lnTo>
                        <a:pt x="485" y="480"/>
                      </a:lnTo>
                      <a:lnTo>
                        <a:pt x="516" y="474"/>
                      </a:lnTo>
                      <a:lnTo>
                        <a:pt x="540" y="465"/>
                      </a:lnTo>
                      <a:lnTo>
                        <a:pt x="565" y="453"/>
                      </a:lnTo>
                      <a:lnTo>
                        <a:pt x="586" y="438"/>
                      </a:lnTo>
                      <a:lnTo>
                        <a:pt x="607" y="421"/>
                      </a:lnTo>
                      <a:lnTo>
                        <a:pt x="627" y="400"/>
                      </a:lnTo>
                      <a:lnTo>
                        <a:pt x="650" y="378"/>
                      </a:lnTo>
                      <a:lnTo>
                        <a:pt x="675" y="353"/>
                      </a:lnTo>
                      <a:lnTo>
                        <a:pt x="675" y="351"/>
                      </a:lnTo>
                      <a:lnTo>
                        <a:pt x="675" y="349"/>
                      </a:lnTo>
                      <a:lnTo>
                        <a:pt x="677" y="347"/>
                      </a:lnTo>
                      <a:lnTo>
                        <a:pt x="669" y="347"/>
                      </a:lnTo>
                      <a:lnTo>
                        <a:pt x="660" y="349"/>
                      </a:lnTo>
                      <a:lnTo>
                        <a:pt x="645" y="351"/>
                      </a:lnTo>
                      <a:lnTo>
                        <a:pt x="627" y="353"/>
                      </a:lnTo>
                      <a:lnTo>
                        <a:pt x="610" y="355"/>
                      </a:lnTo>
                      <a:lnTo>
                        <a:pt x="593" y="355"/>
                      </a:lnTo>
                      <a:lnTo>
                        <a:pt x="572" y="353"/>
                      </a:lnTo>
                      <a:lnTo>
                        <a:pt x="550" y="347"/>
                      </a:lnTo>
                      <a:lnTo>
                        <a:pt x="540" y="343"/>
                      </a:lnTo>
                      <a:lnTo>
                        <a:pt x="531" y="338"/>
                      </a:lnTo>
                      <a:lnTo>
                        <a:pt x="521" y="330"/>
                      </a:lnTo>
                      <a:lnTo>
                        <a:pt x="514" y="321"/>
                      </a:lnTo>
                      <a:lnTo>
                        <a:pt x="508" y="315"/>
                      </a:lnTo>
                      <a:lnTo>
                        <a:pt x="506" y="307"/>
                      </a:lnTo>
                      <a:lnTo>
                        <a:pt x="502" y="292"/>
                      </a:lnTo>
                      <a:lnTo>
                        <a:pt x="500" y="275"/>
                      </a:lnTo>
                      <a:lnTo>
                        <a:pt x="485" y="279"/>
                      </a:lnTo>
                      <a:lnTo>
                        <a:pt x="472" y="283"/>
                      </a:lnTo>
                      <a:lnTo>
                        <a:pt x="461" y="283"/>
                      </a:lnTo>
                      <a:lnTo>
                        <a:pt x="449" y="281"/>
                      </a:lnTo>
                      <a:lnTo>
                        <a:pt x="438" y="279"/>
                      </a:lnTo>
                      <a:lnTo>
                        <a:pt x="426" y="275"/>
                      </a:lnTo>
                      <a:lnTo>
                        <a:pt x="413" y="270"/>
                      </a:lnTo>
                      <a:lnTo>
                        <a:pt x="398" y="266"/>
                      </a:lnTo>
                      <a:lnTo>
                        <a:pt x="394" y="271"/>
                      </a:lnTo>
                      <a:lnTo>
                        <a:pt x="383" y="283"/>
                      </a:lnTo>
                      <a:lnTo>
                        <a:pt x="377" y="287"/>
                      </a:lnTo>
                      <a:lnTo>
                        <a:pt x="370" y="292"/>
                      </a:lnTo>
                      <a:lnTo>
                        <a:pt x="362" y="294"/>
                      </a:lnTo>
                      <a:lnTo>
                        <a:pt x="354" y="296"/>
                      </a:lnTo>
                      <a:lnTo>
                        <a:pt x="360" y="300"/>
                      </a:lnTo>
                      <a:lnTo>
                        <a:pt x="362" y="306"/>
                      </a:lnTo>
                      <a:lnTo>
                        <a:pt x="364" y="317"/>
                      </a:lnTo>
                      <a:lnTo>
                        <a:pt x="362" y="326"/>
                      </a:lnTo>
                      <a:lnTo>
                        <a:pt x="360" y="334"/>
                      </a:lnTo>
                      <a:lnTo>
                        <a:pt x="356" y="342"/>
                      </a:lnTo>
                      <a:lnTo>
                        <a:pt x="352" y="347"/>
                      </a:lnTo>
                      <a:lnTo>
                        <a:pt x="347" y="351"/>
                      </a:lnTo>
                      <a:lnTo>
                        <a:pt x="341" y="357"/>
                      </a:lnTo>
                      <a:lnTo>
                        <a:pt x="335" y="361"/>
                      </a:lnTo>
                      <a:lnTo>
                        <a:pt x="330" y="362"/>
                      </a:lnTo>
                      <a:lnTo>
                        <a:pt x="322" y="362"/>
                      </a:lnTo>
                      <a:lnTo>
                        <a:pt x="318" y="364"/>
                      </a:lnTo>
                      <a:lnTo>
                        <a:pt x="314" y="364"/>
                      </a:lnTo>
                      <a:lnTo>
                        <a:pt x="303" y="362"/>
                      </a:lnTo>
                      <a:lnTo>
                        <a:pt x="296" y="362"/>
                      </a:lnTo>
                      <a:lnTo>
                        <a:pt x="286" y="359"/>
                      </a:lnTo>
                      <a:lnTo>
                        <a:pt x="278" y="355"/>
                      </a:lnTo>
                      <a:lnTo>
                        <a:pt x="263" y="345"/>
                      </a:lnTo>
                      <a:lnTo>
                        <a:pt x="250" y="332"/>
                      </a:lnTo>
                      <a:lnTo>
                        <a:pt x="241" y="317"/>
                      </a:lnTo>
                      <a:lnTo>
                        <a:pt x="233" y="300"/>
                      </a:lnTo>
                      <a:lnTo>
                        <a:pt x="227" y="281"/>
                      </a:lnTo>
                      <a:lnTo>
                        <a:pt x="225" y="262"/>
                      </a:lnTo>
                      <a:lnTo>
                        <a:pt x="225" y="258"/>
                      </a:lnTo>
                      <a:lnTo>
                        <a:pt x="225" y="256"/>
                      </a:lnTo>
                      <a:lnTo>
                        <a:pt x="227" y="249"/>
                      </a:lnTo>
                      <a:lnTo>
                        <a:pt x="227" y="243"/>
                      </a:lnTo>
                      <a:lnTo>
                        <a:pt x="231" y="239"/>
                      </a:lnTo>
                      <a:lnTo>
                        <a:pt x="233" y="235"/>
                      </a:lnTo>
                      <a:lnTo>
                        <a:pt x="231" y="216"/>
                      </a:lnTo>
                      <a:lnTo>
                        <a:pt x="231" y="199"/>
                      </a:lnTo>
                      <a:lnTo>
                        <a:pt x="223" y="197"/>
                      </a:lnTo>
                      <a:lnTo>
                        <a:pt x="218" y="194"/>
                      </a:lnTo>
                      <a:lnTo>
                        <a:pt x="212" y="188"/>
                      </a:lnTo>
                      <a:lnTo>
                        <a:pt x="206" y="180"/>
                      </a:lnTo>
                      <a:lnTo>
                        <a:pt x="203" y="173"/>
                      </a:lnTo>
                      <a:lnTo>
                        <a:pt x="199" y="165"/>
                      </a:lnTo>
                      <a:lnTo>
                        <a:pt x="197" y="158"/>
                      </a:lnTo>
                      <a:lnTo>
                        <a:pt x="197" y="152"/>
                      </a:lnTo>
                      <a:lnTo>
                        <a:pt x="195" y="133"/>
                      </a:lnTo>
                      <a:lnTo>
                        <a:pt x="197" y="118"/>
                      </a:lnTo>
                      <a:lnTo>
                        <a:pt x="203" y="103"/>
                      </a:lnTo>
                      <a:lnTo>
                        <a:pt x="208" y="89"/>
                      </a:lnTo>
                      <a:lnTo>
                        <a:pt x="216" y="76"/>
                      </a:lnTo>
                      <a:lnTo>
                        <a:pt x="223" y="65"/>
                      </a:lnTo>
                      <a:lnTo>
                        <a:pt x="231" y="55"/>
                      </a:lnTo>
                      <a:lnTo>
                        <a:pt x="235" y="51"/>
                      </a:lnTo>
                      <a:lnTo>
                        <a:pt x="235" y="48"/>
                      </a:lnTo>
                      <a:lnTo>
                        <a:pt x="235" y="44"/>
                      </a:lnTo>
                      <a:lnTo>
                        <a:pt x="235" y="36"/>
                      </a:lnTo>
                      <a:lnTo>
                        <a:pt x="233" y="27"/>
                      </a:lnTo>
                      <a:lnTo>
                        <a:pt x="231" y="17"/>
                      </a:lnTo>
                      <a:lnTo>
                        <a:pt x="225" y="12"/>
                      </a:lnTo>
                      <a:lnTo>
                        <a:pt x="220" y="6"/>
                      </a:lnTo>
                      <a:lnTo>
                        <a:pt x="214" y="2"/>
                      </a:lnTo>
                      <a:lnTo>
                        <a:pt x="208" y="0"/>
                      </a:lnTo>
                      <a:lnTo>
                        <a:pt x="201" y="0"/>
                      </a:lnTo>
                      <a:lnTo>
                        <a:pt x="195" y="2"/>
                      </a:lnTo>
                      <a:lnTo>
                        <a:pt x="189" y="6"/>
                      </a:lnTo>
                      <a:lnTo>
                        <a:pt x="184" y="12"/>
                      </a:lnTo>
                      <a:lnTo>
                        <a:pt x="180" y="17"/>
                      </a:lnTo>
                      <a:lnTo>
                        <a:pt x="165" y="36"/>
                      </a:lnTo>
                      <a:lnTo>
                        <a:pt x="149" y="51"/>
                      </a:lnTo>
                      <a:lnTo>
                        <a:pt x="142" y="55"/>
                      </a:lnTo>
                      <a:lnTo>
                        <a:pt x="132" y="57"/>
                      </a:lnTo>
                      <a:lnTo>
                        <a:pt x="125" y="57"/>
                      </a:lnTo>
                      <a:lnTo>
                        <a:pt x="117" y="55"/>
                      </a:lnTo>
                      <a:lnTo>
                        <a:pt x="115" y="53"/>
                      </a:lnTo>
                      <a:lnTo>
                        <a:pt x="113" y="51"/>
                      </a:lnTo>
                      <a:lnTo>
                        <a:pt x="108" y="42"/>
                      </a:lnTo>
                      <a:lnTo>
                        <a:pt x="104" y="32"/>
                      </a:lnTo>
                      <a:lnTo>
                        <a:pt x="98" y="40"/>
                      </a:lnTo>
                      <a:lnTo>
                        <a:pt x="93" y="46"/>
                      </a:lnTo>
                      <a:lnTo>
                        <a:pt x="87" y="55"/>
                      </a:lnTo>
                      <a:lnTo>
                        <a:pt x="81" y="67"/>
                      </a:lnTo>
                      <a:lnTo>
                        <a:pt x="75" y="76"/>
                      </a:lnTo>
                      <a:lnTo>
                        <a:pt x="70" y="84"/>
                      </a:lnTo>
                      <a:lnTo>
                        <a:pt x="77" y="87"/>
                      </a:lnTo>
                      <a:lnTo>
                        <a:pt x="81" y="93"/>
                      </a:lnTo>
                      <a:lnTo>
                        <a:pt x="87" y="99"/>
                      </a:lnTo>
                      <a:lnTo>
                        <a:pt x="89" y="106"/>
                      </a:lnTo>
                      <a:lnTo>
                        <a:pt x="89" y="116"/>
                      </a:lnTo>
                      <a:lnTo>
                        <a:pt x="89" y="129"/>
                      </a:lnTo>
                      <a:lnTo>
                        <a:pt x="87" y="142"/>
                      </a:lnTo>
                      <a:lnTo>
                        <a:pt x="85" y="154"/>
                      </a:lnTo>
                      <a:lnTo>
                        <a:pt x="81" y="169"/>
                      </a:lnTo>
                      <a:lnTo>
                        <a:pt x="77" y="182"/>
                      </a:lnTo>
                      <a:lnTo>
                        <a:pt x="75" y="184"/>
                      </a:lnTo>
                      <a:lnTo>
                        <a:pt x="75" y="186"/>
                      </a:lnTo>
                      <a:lnTo>
                        <a:pt x="74" y="188"/>
                      </a:lnTo>
                      <a:lnTo>
                        <a:pt x="74" y="192"/>
                      </a:lnTo>
                      <a:lnTo>
                        <a:pt x="70" y="199"/>
                      </a:lnTo>
                      <a:lnTo>
                        <a:pt x="62" y="211"/>
                      </a:lnTo>
                      <a:lnTo>
                        <a:pt x="53" y="222"/>
                      </a:lnTo>
                      <a:lnTo>
                        <a:pt x="47" y="230"/>
                      </a:lnTo>
                      <a:lnTo>
                        <a:pt x="38" y="235"/>
                      </a:lnTo>
                      <a:lnTo>
                        <a:pt x="26" y="237"/>
                      </a:lnTo>
                      <a:lnTo>
                        <a:pt x="15" y="239"/>
                      </a:lnTo>
                      <a:lnTo>
                        <a:pt x="1" y="239"/>
                      </a:lnTo>
                      <a:lnTo>
                        <a:pt x="5" y="247"/>
                      </a:lnTo>
                      <a:lnTo>
                        <a:pt x="7" y="254"/>
                      </a:lnTo>
                      <a:lnTo>
                        <a:pt x="7" y="266"/>
                      </a:lnTo>
                      <a:lnTo>
                        <a:pt x="5" y="273"/>
                      </a:lnTo>
                      <a:lnTo>
                        <a:pt x="5" y="279"/>
                      </a:lnTo>
                      <a:lnTo>
                        <a:pt x="5" y="283"/>
                      </a:lnTo>
                      <a:lnTo>
                        <a:pt x="3" y="287"/>
                      </a:lnTo>
                      <a:lnTo>
                        <a:pt x="0" y="292"/>
                      </a:lnTo>
                      <a:lnTo>
                        <a:pt x="0" y="298"/>
                      </a:lnTo>
                      <a:lnTo>
                        <a:pt x="0" y="304"/>
                      </a:lnTo>
                      <a:close/>
                    </a:path>
                  </a:pathLst>
                </a:custGeom>
                <a:solidFill>
                  <a:srgbClr val="5C5A8C"/>
                </a:solidFill>
                <a:ln w="9525">
                  <a:noFill/>
                  <a:round/>
                  <a:headEnd/>
                  <a:tailEnd/>
                </a:ln>
              </p:spPr>
              <p:txBody>
                <a:bodyPr/>
                <a:lstStyle/>
                <a:p>
                  <a:endParaRPr lang="en-US"/>
                </a:p>
              </p:txBody>
            </p:sp>
            <p:sp>
              <p:nvSpPr>
                <p:cNvPr id="22181" name="Freeform 760"/>
                <p:cNvSpPr>
                  <a:spLocks/>
                </p:cNvSpPr>
                <p:nvPr/>
              </p:nvSpPr>
              <p:spPr bwMode="auto">
                <a:xfrm>
                  <a:off x="1502" y="1980"/>
                  <a:ext cx="6" cy="8"/>
                </a:xfrm>
                <a:custGeom>
                  <a:avLst/>
                  <a:gdLst>
                    <a:gd name="T0" fmla="*/ 0 w 6"/>
                    <a:gd name="T1" fmla="*/ 8 h 8"/>
                    <a:gd name="T2" fmla="*/ 0 w 6"/>
                    <a:gd name="T3" fmla="*/ 8 h 8"/>
                    <a:gd name="T4" fmla="*/ 0 w 6"/>
                    <a:gd name="T5" fmla="*/ 8 h 8"/>
                    <a:gd name="T6" fmla="*/ 2 w 6"/>
                    <a:gd name="T7" fmla="*/ 4 h 8"/>
                    <a:gd name="T8" fmla="*/ 4 w 6"/>
                    <a:gd name="T9" fmla="*/ 0 h 8"/>
                    <a:gd name="T10" fmla="*/ 4 w 6"/>
                    <a:gd name="T11" fmla="*/ 2 h 8"/>
                    <a:gd name="T12" fmla="*/ 6 w 6"/>
                    <a:gd name="T13" fmla="*/ 2 h 8"/>
                    <a:gd name="T14" fmla="*/ 2 w 6"/>
                    <a:gd name="T15" fmla="*/ 4 h 8"/>
                    <a:gd name="T16" fmla="*/ 0 w 6"/>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8"/>
                    <a:gd name="T29" fmla="*/ 6 w 6"/>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8">
                      <a:moveTo>
                        <a:pt x="0" y="8"/>
                      </a:moveTo>
                      <a:lnTo>
                        <a:pt x="0" y="8"/>
                      </a:lnTo>
                      <a:lnTo>
                        <a:pt x="2" y="4"/>
                      </a:lnTo>
                      <a:lnTo>
                        <a:pt x="4" y="0"/>
                      </a:lnTo>
                      <a:lnTo>
                        <a:pt x="4" y="2"/>
                      </a:lnTo>
                      <a:lnTo>
                        <a:pt x="6" y="2"/>
                      </a:lnTo>
                      <a:lnTo>
                        <a:pt x="2" y="4"/>
                      </a:lnTo>
                      <a:lnTo>
                        <a:pt x="0" y="8"/>
                      </a:lnTo>
                      <a:close/>
                    </a:path>
                  </a:pathLst>
                </a:custGeom>
                <a:solidFill>
                  <a:srgbClr val="E7763F"/>
                </a:solidFill>
                <a:ln w="9525">
                  <a:noFill/>
                  <a:round/>
                  <a:headEnd/>
                  <a:tailEnd/>
                </a:ln>
              </p:spPr>
              <p:txBody>
                <a:bodyPr/>
                <a:lstStyle/>
                <a:p>
                  <a:endParaRPr lang="en-US"/>
                </a:p>
              </p:txBody>
            </p:sp>
            <p:sp>
              <p:nvSpPr>
                <p:cNvPr id="22182" name="Freeform 761"/>
                <p:cNvSpPr>
                  <a:spLocks/>
                </p:cNvSpPr>
                <p:nvPr/>
              </p:nvSpPr>
              <p:spPr bwMode="auto">
                <a:xfrm>
                  <a:off x="1500" y="1980"/>
                  <a:ext cx="8" cy="12"/>
                </a:xfrm>
                <a:custGeom>
                  <a:avLst/>
                  <a:gdLst>
                    <a:gd name="T0" fmla="*/ 0 w 8"/>
                    <a:gd name="T1" fmla="*/ 12 h 12"/>
                    <a:gd name="T2" fmla="*/ 2 w 8"/>
                    <a:gd name="T3" fmla="*/ 10 h 12"/>
                    <a:gd name="T4" fmla="*/ 2 w 8"/>
                    <a:gd name="T5" fmla="*/ 8 h 12"/>
                    <a:gd name="T6" fmla="*/ 4 w 8"/>
                    <a:gd name="T7" fmla="*/ 4 h 12"/>
                    <a:gd name="T8" fmla="*/ 6 w 8"/>
                    <a:gd name="T9" fmla="*/ 0 h 12"/>
                    <a:gd name="T10" fmla="*/ 8 w 8"/>
                    <a:gd name="T11" fmla="*/ 2 h 12"/>
                    <a:gd name="T12" fmla="*/ 8 w 8"/>
                    <a:gd name="T13" fmla="*/ 4 h 12"/>
                    <a:gd name="T14" fmla="*/ 4 w 8"/>
                    <a:gd name="T15" fmla="*/ 8 h 12"/>
                    <a:gd name="T16" fmla="*/ 0 w 8"/>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2"/>
                    <a:gd name="T29" fmla="*/ 8 w 8"/>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2">
                      <a:moveTo>
                        <a:pt x="0" y="12"/>
                      </a:moveTo>
                      <a:lnTo>
                        <a:pt x="2" y="10"/>
                      </a:lnTo>
                      <a:lnTo>
                        <a:pt x="2" y="8"/>
                      </a:lnTo>
                      <a:lnTo>
                        <a:pt x="4" y="4"/>
                      </a:lnTo>
                      <a:lnTo>
                        <a:pt x="6" y="0"/>
                      </a:lnTo>
                      <a:lnTo>
                        <a:pt x="8" y="2"/>
                      </a:lnTo>
                      <a:lnTo>
                        <a:pt x="8" y="4"/>
                      </a:lnTo>
                      <a:lnTo>
                        <a:pt x="4" y="8"/>
                      </a:lnTo>
                      <a:lnTo>
                        <a:pt x="0" y="12"/>
                      </a:lnTo>
                      <a:close/>
                    </a:path>
                  </a:pathLst>
                </a:custGeom>
                <a:solidFill>
                  <a:srgbClr val="E97E4C"/>
                </a:solidFill>
                <a:ln w="9525">
                  <a:noFill/>
                  <a:round/>
                  <a:headEnd/>
                  <a:tailEnd/>
                </a:ln>
              </p:spPr>
              <p:txBody>
                <a:bodyPr/>
                <a:lstStyle/>
                <a:p>
                  <a:endParaRPr lang="en-US"/>
                </a:p>
              </p:txBody>
            </p:sp>
            <p:sp>
              <p:nvSpPr>
                <p:cNvPr id="22183" name="Freeform 762"/>
                <p:cNvSpPr>
                  <a:spLocks/>
                </p:cNvSpPr>
                <p:nvPr/>
              </p:nvSpPr>
              <p:spPr bwMode="auto">
                <a:xfrm>
                  <a:off x="1500" y="1982"/>
                  <a:ext cx="8" cy="15"/>
                </a:xfrm>
                <a:custGeom>
                  <a:avLst/>
                  <a:gdLst>
                    <a:gd name="T0" fmla="*/ 8 w 8"/>
                    <a:gd name="T1" fmla="*/ 0 h 15"/>
                    <a:gd name="T2" fmla="*/ 4 w 8"/>
                    <a:gd name="T3" fmla="*/ 2 h 15"/>
                    <a:gd name="T4" fmla="*/ 2 w 8"/>
                    <a:gd name="T5" fmla="*/ 6 h 15"/>
                    <a:gd name="T6" fmla="*/ 0 w 8"/>
                    <a:gd name="T7" fmla="*/ 10 h 15"/>
                    <a:gd name="T8" fmla="*/ 0 w 8"/>
                    <a:gd name="T9" fmla="*/ 15 h 15"/>
                    <a:gd name="T10" fmla="*/ 4 w 8"/>
                    <a:gd name="T11" fmla="*/ 10 h 15"/>
                    <a:gd name="T12" fmla="*/ 8 w 8"/>
                    <a:gd name="T13" fmla="*/ 4 h 15"/>
                    <a:gd name="T14" fmla="*/ 8 w 8"/>
                    <a:gd name="T15" fmla="*/ 2 h 15"/>
                    <a:gd name="T16" fmla="*/ 8 w 8"/>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5"/>
                    <a:gd name="T29" fmla="*/ 8 w 8"/>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5">
                      <a:moveTo>
                        <a:pt x="8" y="0"/>
                      </a:moveTo>
                      <a:lnTo>
                        <a:pt x="4" y="2"/>
                      </a:lnTo>
                      <a:lnTo>
                        <a:pt x="2" y="6"/>
                      </a:lnTo>
                      <a:lnTo>
                        <a:pt x="0" y="10"/>
                      </a:lnTo>
                      <a:lnTo>
                        <a:pt x="0" y="15"/>
                      </a:lnTo>
                      <a:lnTo>
                        <a:pt x="4" y="10"/>
                      </a:lnTo>
                      <a:lnTo>
                        <a:pt x="8" y="4"/>
                      </a:lnTo>
                      <a:lnTo>
                        <a:pt x="8" y="2"/>
                      </a:lnTo>
                      <a:lnTo>
                        <a:pt x="8" y="0"/>
                      </a:lnTo>
                      <a:close/>
                    </a:path>
                  </a:pathLst>
                </a:custGeom>
                <a:solidFill>
                  <a:srgbClr val="EB8759"/>
                </a:solidFill>
                <a:ln w="9525">
                  <a:noFill/>
                  <a:round/>
                  <a:headEnd/>
                  <a:tailEnd/>
                </a:ln>
              </p:spPr>
              <p:txBody>
                <a:bodyPr/>
                <a:lstStyle/>
                <a:p>
                  <a:endParaRPr lang="en-US"/>
                </a:p>
              </p:txBody>
            </p:sp>
            <p:sp>
              <p:nvSpPr>
                <p:cNvPr id="22184" name="Freeform 763"/>
                <p:cNvSpPr>
                  <a:spLocks/>
                </p:cNvSpPr>
                <p:nvPr/>
              </p:nvSpPr>
              <p:spPr bwMode="auto">
                <a:xfrm>
                  <a:off x="1498" y="1984"/>
                  <a:ext cx="12" cy="17"/>
                </a:xfrm>
                <a:custGeom>
                  <a:avLst/>
                  <a:gdLst>
                    <a:gd name="T0" fmla="*/ 10 w 12"/>
                    <a:gd name="T1" fmla="*/ 0 h 17"/>
                    <a:gd name="T2" fmla="*/ 6 w 12"/>
                    <a:gd name="T3" fmla="*/ 4 h 17"/>
                    <a:gd name="T4" fmla="*/ 2 w 12"/>
                    <a:gd name="T5" fmla="*/ 8 h 17"/>
                    <a:gd name="T6" fmla="*/ 2 w 12"/>
                    <a:gd name="T7" fmla="*/ 13 h 17"/>
                    <a:gd name="T8" fmla="*/ 0 w 12"/>
                    <a:gd name="T9" fmla="*/ 17 h 17"/>
                    <a:gd name="T10" fmla="*/ 6 w 12"/>
                    <a:gd name="T11" fmla="*/ 10 h 17"/>
                    <a:gd name="T12" fmla="*/ 12 w 12"/>
                    <a:gd name="T13" fmla="*/ 4 h 17"/>
                    <a:gd name="T14" fmla="*/ 10 w 12"/>
                    <a:gd name="T15" fmla="*/ 2 h 17"/>
                    <a:gd name="T16" fmla="*/ 10 w 12"/>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7"/>
                    <a:gd name="T29" fmla="*/ 12 w 1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7">
                      <a:moveTo>
                        <a:pt x="10" y="0"/>
                      </a:moveTo>
                      <a:lnTo>
                        <a:pt x="6" y="4"/>
                      </a:lnTo>
                      <a:lnTo>
                        <a:pt x="2" y="8"/>
                      </a:lnTo>
                      <a:lnTo>
                        <a:pt x="2" y="13"/>
                      </a:lnTo>
                      <a:lnTo>
                        <a:pt x="0" y="17"/>
                      </a:lnTo>
                      <a:lnTo>
                        <a:pt x="6" y="10"/>
                      </a:lnTo>
                      <a:lnTo>
                        <a:pt x="12" y="4"/>
                      </a:lnTo>
                      <a:lnTo>
                        <a:pt x="10" y="2"/>
                      </a:lnTo>
                      <a:lnTo>
                        <a:pt x="10" y="0"/>
                      </a:lnTo>
                      <a:close/>
                    </a:path>
                  </a:pathLst>
                </a:custGeom>
                <a:solidFill>
                  <a:srgbClr val="EC9064"/>
                </a:solidFill>
                <a:ln w="9525">
                  <a:noFill/>
                  <a:round/>
                  <a:headEnd/>
                  <a:tailEnd/>
                </a:ln>
              </p:spPr>
              <p:txBody>
                <a:bodyPr/>
                <a:lstStyle/>
                <a:p>
                  <a:endParaRPr lang="en-US"/>
                </a:p>
              </p:txBody>
            </p:sp>
            <p:sp>
              <p:nvSpPr>
                <p:cNvPr id="22185" name="Freeform 764"/>
                <p:cNvSpPr>
                  <a:spLocks/>
                </p:cNvSpPr>
                <p:nvPr/>
              </p:nvSpPr>
              <p:spPr bwMode="auto">
                <a:xfrm>
                  <a:off x="1498" y="1986"/>
                  <a:ext cx="12" cy="19"/>
                </a:xfrm>
                <a:custGeom>
                  <a:avLst/>
                  <a:gdLst>
                    <a:gd name="T0" fmla="*/ 10 w 12"/>
                    <a:gd name="T1" fmla="*/ 0 h 19"/>
                    <a:gd name="T2" fmla="*/ 6 w 12"/>
                    <a:gd name="T3" fmla="*/ 6 h 19"/>
                    <a:gd name="T4" fmla="*/ 2 w 12"/>
                    <a:gd name="T5" fmla="*/ 11 h 19"/>
                    <a:gd name="T6" fmla="*/ 0 w 12"/>
                    <a:gd name="T7" fmla="*/ 15 h 19"/>
                    <a:gd name="T8" fmla="*/ 0 w 12"/>
                    <a:gd name="T9" fmla="*/ 19 h 19"/>
                    <a:gd name="T10" fmla="*/ 6 w 12"/>
                    <a:gd name="T11" fmla="*/ 11 h 19"/>
                    <a:gd name="T12" fmla="*/ 12 w 12"/>
                    <a:gd name="T13" fmla="*/ 4 h 19"/>
                    <a:gd name="T14" fmla="*/ 12 w 12"/>
                    <a:gd name="T15" fmla="*/ 2 h 19"/>
                    <a:gd name="T16" fmla="*/ 10 w 12"/>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9"/>
                    <a:gd name="T29" fmla="*/ 12 w 12"/>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9">
                      <a:moveTo>
                        <a:pt x="10" y="0"/>
                      </a:moveTo>
                      <a:lnTo>
                        <a:pt x="6" y="6"/>
                      </a:lnTo>
                      <a:lnTo>
                        <a:pt x="2" y="11"/>
                      </a:lnTo>
                      <a:lnTo>
                        <a:pt x="0" y="15"/>
                      </a:lnTo>
                      <a:lnTo>
                        <a:pt x="0" y="19"/>
                      </a:lnTo>
                      <a:lnTo>
                        <a:pt x="6" y="11"/>
                      </a:lnTo>
                      <a:lnTo>
                        <a:pt x="12" y="4"/>
                      </a:lnTo>
                      <a:lnTo>
                        <a:pt x="12" y="2"/>
                      </a:lnTo>
                      <a:lnTo>
                        <a:pt x="10" y="0"/>
                      </a:lnTo>
                      <a:close/>
                    </a:path>
                  </a:pathLst>
                </a:custGeom>
                <a:solidFill>
                  <a:srgbClr val="EE9970"/>
                </a:solidFill>
                <a:ln w="9525">
                  <a:noFill/>
                  <a:round/>
                  <a:headEnd/>
                  <a:tailEnd/>
                </a:ln>
              </p:spPr>
              <p:txBody>
                <a:bodyPr/>
                <a:lstStyle/>
                <a:p>
                  <a:endParaRPr lang="en-US"/>
                </a:p>
              </p:txBody>
            </p:sp>
            <p:sp>
              <p:nvSpPr>
                <p:cNvPr id="22186" name="Freeform 765"/>
                <p:cNvSpPr>
                  <a:spLocks/>
                </p:cNvSpPr>
                <p:nvPr/>
              </p:nvSpPr>
              <p:spPr bwMode="auto">
                <a:xfrm>
                  <a:off x="1498" y="1988"/>
                  <a:ext cx="14" cy="23"/>
                </a:xfrm>
                <a:custGeom>
                  <a:avLst/>
                  <a:gdLst>
                    <a:gd name="T0" fmla="*/ 12 w 14"/>
                    <a:gd name="T1" fmla="*/ 0 h 23"/>
                    <a:gd name="T2" fmla="*/ 6 w 14"/>
                    <a:gd name="T3" fmla="*/ 6 h 23"/>
                    <a:gd name="T4" fmla="*/ 0 w 14"/>
                    <a:gd name="T5" fmla="*/ 13 h 23"/>
                    <a:gd name="T6" fmla="*/ 0 w 14"/>
                    <a:gd name="T7" fmla="*/ 17 h 23"/>
                    <a:gd name="T8" fmla="*/ 0 w 14"/>
                    <a:gd name="T9" fmla="*/ 23 h 23"/>
                    <a:gd name="T10" fmla="*/ 6 w 14"/>
                    <a:gd name="T11" fmla="*/ 11 h 23"/>
                    <a:gd name="T12" fmla="*/ 14 w 14"/>
                    <a:gd name="T13" fmla="*/ 4 h 23"/>
                    <a:gd name="T14" fmla="*/ 12 w 14"/>
                    <a:gd name="T15" fmla="*/ 2 h 23"/>
                    <a:gd name="T16" fmla="*/ 12 w 14"/>
                    <a:gd name="T17" fmla="*/ 0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3"/>
                    <a:gd name="T29" fmla="*/ 14 w 14"/>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3">
                      <a:moveTo>
                        <a:pt x="12" y="0"/>
                      </a:moveTo>
                      <a:lnTo>
                        <a:pt x="6" y="6"/>
                      </a:lnTo>
                      <a:lnTo>
                        <a:pt x="0" y="13"/>
                      </a:lnTo>
                      <a:lnTo>
                        <a:pt x="0" y="17"/>
                      </a:lnTo>
                      <a:lnTo>
                        <a:pt x="0" y="23"/>
                      </a:lnTo>
                      <a:lnTo>
                        <a:pt x="6" y="11"/>
                      </a:lnTo>
                      <a:lnTo>
                        <a:pt x="14" y="4"/>
                      </a:lnTo>
                      <a:lnTo>
                        <a:pt x="12" y="2"/>
                      </a:lnTo>
                      <a:lnTo>
                        <a:pt x="12" y="0"/>
                      </a:lnTo>
                      <a:close/>
                    </a:path>
                  </a:pathLst>
                </a:custGeom>
                <a:solidFill>
                  <a:srgbClr val="F0A37C"/>
                </a:solidFill>
                <a:ln w="9525">
                  <a:noFill/>
                  <a:round/>
                  <a:headEnd/>
                  <a:tailEnd/>
                </a:ln>
              </p:spPr>
              <p:txBody>
                <a:bodyPr/>
                <a:lstStyle/>
                <a:p>
                  <a:endParaRPr lang="en-US"/>
                </a:p>
              </p:txBody>
            </p:sp>
            <p:sp>
              <p:nvSpPr>
                <p:cNvPr id="22187" name="Freeform 766"/>
                <p:cNvSpPr>
                  <a:spLocks/>
                </p:cNvSpPr>
                <p:nvPr/>
              </p:nvSpPr>
              <p:spPr bwMode="auto">
                <a:xfrm>
                  <a:off x="1498" y="1990"/>
                  <a:ext cx="14" cy="25"/>
                </a:xfrm>
                <a:custGeom>
                  <a:avLst/>
                  <a:gdLst>
                    <a:gd name="T0" fmla="*/ 12 w 14"/>
                    <a:gd name="T1" fmla="*/ 0 h 25"/>
                    <a:gd name="T2" fmla="*/ 6 w 14"/>
                    <a:gd name="T3" fmla="*/ 7 h 25"/>
                    <a:gd name="T4" fmla="*/ 0 w 14"/>
                    <a:gd name="T5" fmla="*/ 15 h 25"/>
                    <a:gd name="T6" fmla="*/ 0 w 14"/>
                    <a:gd name="T7" fmla="*/ 19 h 25"/>
                    <a:gd name="T8" fmla="*/ 0 w 14"/>
                    <a:gd name="T9" fmla="*/ 25 h 25"/>
                    <a:gd name="T10" fmla="*/ 6 w 14"/>
                    <a:gd name="T11" fmla="*/ 13 h 25"/>
                    <a:gd name="T12" fmla="*/ 14 w 14"/>
                    <a:gd name="T13" fmla="*/ 4 h 25"/>
                    <a:gd name="T14" fmla="*/ 14 w 14"/>
                    <a:gd name="T15" fmla="*/ 2 h 25"/>
                    <a:gd name="T16" fmla="*/ 12 w 14"/>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25"/>
                    <a:gd name="T29" fmla="*/ 14 w 14"/>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25">
                      <a:moveTo>
                        <a:pt x="12" y="0"/>
                      </a:moveTo>
                      <a:lnTo>
                        <a:pt x="6" y="7"/>
                      </a:lnTo>
                      <a:lnTo>
                        <a:pt x="0" y="15"/>
                      </a:lnTo>
                      <a:lnTo>
                        <a:pt x="0" y="19"/>
                      </a:lnTo>
                      <a:lnTo>
                        <a:pt x="0" y="25"/>
                      </a:lnTo>
                      <a:lnTo>
                        <a:pt x="6" y="13"/>
                      </a:lnTo>
                      <a:lnTo>
                        <a:pt x="14" y="4"/>
                      </a:lnTo>
                      <a:lnTo>
                        <a:pt x="14" y="2"/>
                      </a:lnTo>
                      <a:lnTo>
                        <a:pt x="12" y="0"/>
                      </a:lnTo>
                      <a:close/>
                    </a:path>
                  </a:pathLst>
                </a:custGeom>
                <a:solidFill>
                  <a:srgbClr val="F0A47E"/>
                </a:solidFill>
                <a:ln w="9525">
                  <a:noFill/>
                  <a:round/>
                  <a:headEnd/>
                  <a:tailEnd/>
                </a:ln>
              </p:spPr>
              <p:txBody>
                <a:bodyPr/>
                <a:lstStyle/>
                <a:p>
                  <a:endParaRPr lang="en-US"/>
                </a:p>
              </p:txBody>
            </p:sp>
            <p:sp>
              <p:nvSpPr>
                <p:cNvPr id="22188" name="Freeform 767"/>
                <p:cNvSpPr>
                  <a:spLocks noEditPoints="1"/>
                </p:cNvSpPr>
                <p:nvPr/>
              </p:nvSpPr>
              <p:spPr bwMode="auto">
                <a:xfrm>
                  <a:off x="1498" y="1992"/>
                  <a:ext cx="137" cy="108"/>
                </a:xfrm>
                <a:custGeom>
                  <a:avLst/>
                  <a:gdLst>
                    <a:gd name="T0" fmla="*/ 14 w 137"/>
                    <a:gd name="T1" fmla="*/ 0 h 108"/>
                    <a:gd name="T2" fmla="*/ 6 w 137"/>
                    <a:gd name="T3" fmla="*/ 7 h 108"/>
                    <a:gd name="T4" fmla="*/ 0 w 137"/>
                    <a:gd name="T5" fmla="*/ 19 h 108"/>
                    <a:gd name="T6" fmla="*/ 0 w 137"/>
                    <a:gd name="T7" fmla="*/ 23 h 108"/>
                    <a:gd name="T8" fmla="*/ 0 w 137"/>
                    <a:gd name="T9" fmla="*/ 26 h 108"/>
                    <a:gd name="T10" fmla="*/ 8 w 137"/>
                    <a:gd name="T11" fmla="*/ 13 h 108"/>
                    <a:gd name="T12" fmla="*/ 16 w 137"/>
                    <a:gd name="T13" fmla="*/ 4 h 108"/>
                    <a:gd name="T14" fmla="*/ 14 w 137"/>
                    <a:gd name="T15" fmla="*/ 2 h 108"/>
                    <a:gd name="T16" fmla="*/ 14 w 137"/>
                    <a:gd name="T17" fmla="*/ 0 h 108"/>
                    <a:gd name="T18" fmla="*/ 137 w 137"/>
                    <a:gd name="T19" fmla="*/ 83 h 108"/>
                    <a:gd name="T20" fmla="*/ 133 w 137"/>
                    <a:gd name="T21" fmla="*/ 91 h 108"/>
                    <a:gd name="T22" fmla="*/ 129 w 137"/>
                    <a:gd name="T23" fmla="*/ 96 h 108"/>
                    <a:gd name="T24" fmla="*/ 124 w 137"/>
                    <a:gd name="T25" fmla="*/ 104 h 108"/>
                    <a:gd name="T26" fmla="*/ 118 w 137"/>
                    <a:gd name="T27" fmla="*/ 108 h 108"/>
                    <a:gd name="T28" fmla="*/ 129 w 137"/>
                    <a:gd name="T29" fmla="*/ 96 h 108"/>
                    <a:gd name="T30" fmla="*/ 137 w 137"/>
                    <a:gd name="T31" fmla="*/ 83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7"/>
                    <a:gd name="T49" fmla="*/ 0 h 108"/>
                    <a:gd name="T50" fmla="*/ 137 w 137"/>
                    <a:gd name="T51" fmla="*/ 108 h 1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7" h="108">
                      <a:moveTo>
                        <a:pt x="14" y="0"/>
                      </a:moveTo>
                      <a:lnTo>
                        <a:pt x="6" y="7"/>
                      </a:lnTo>
                      <a:lnTo>
                        <a:pt x="0" y="19"/>
                      </a:lnTo>
                      <a:lnTo>
                        <a:pt x="0" y="23"/>
                      </a:lnTo>
                      <a:lnTo>
                        <a:pt x="0" y="26"/>
                      </a:lnTo>
                      <a:lnTo>
                        <a:pt x="8" y="13"/>
                      </a:lnTo>
                      <a:lnTo>
                        <a:pt x="16" y="4"/>
                      </a:lnTo>
                      <a:lnTo>
                        <a:pt x="14" y="2"/>
                      </a:lnTo>
                      <a:lnTo>
                        <a:pt x="14" y="0"/>
                      </a:lnTo>
                      <a:close/>
                      <a:moveTo>
                        <a:pt x="137" y="83"/>
                      </a:moveTo>
                      <a:lnTo>
                        <a:pt x="133" y="91"/>
                      </a:lnTo>
                      <a:lnTo>
                        <a:pt x="129" y="96"/>
                      </a:lnTo>
                      <a:lnTo>
                        <a:pt x="124" y="104"/>
                      </a:lnTo>
                      <a:lnTo>
                        <a:pt x="118" y="108"/>
                      </a:lnTo>
                      <a:lnTo>
                        <a:pt x="129" y="96"/>
                      </a:lnTo>
                      <a:lnTo>
                        <a:pt x="137" y="83"/>
                      </a:lnTo>
                      <a:close/>
                    </a:path>
                  </a:pathLst>
                </a:custGeom>
                <a:solidFill>
                  <a:srgbClr val="F0A680"/>
                </a:solidFill>
                <a:ln w="9525">
                  <a:noFill/>
                  <a:round/>
                  <a:headEnd/>
                  <a:tailEnd/>
                </a:ln>
              </p:spPr>
              <p:txBody>
                <a:bodyPr/>
                <a:lstStyle/>
                <a:p>
                  <a:endParaRPr lang="en-US"/>
                </a:p>
              </p:txBody>
            </p:sp>
            <p:sp>
              <p:nvSpPr>
                <p:cNvPr id="22189" name="Freeform 768"/>
                <p:cNvSpPr>
                  <a:spLocks noEditPoints="1"/>
                </p:cNvSpPr>
                <p:nvPr/>
              </p:nvSpPr>
              <p:spPr bwMode="auto">
                <a:xfrm>
                  <a:off x="1498" y="1994"/>
                  <a:ext cx="139" cy="112"/>
                </a:xfrm>
                <a:custGeom>
                  <a:avLst/>
                  <a:gdLst>
                    <a:gd name="T0" fmla="*/ 14 w 139"/>
                    <a:gd name="T1" fmla="*/ 0 h 112"/>
                    <a:gd name="T2" fmla="*/ 6 w 139"/>
                    <a:gd name="T3" fmla="*/ 9 h 112"/>
                    <a:gd name="T4" fmla="*/ 0 w 139"/>
                    <a:gd name="T5" fmla="*/ 21 h 112"/>
                    <a:gd name="T6" fmla="*/ 0 w 139"/>
                    <a:gd name="T7" fmla="*/ 24 h 112"/>
                    <a:gd name="T8" fmla="*/ 2 w 139"/>
                    <a:gd name="T9" fmla="*/ 28 h 112"/>
                    <a:gd name="T10" fmla="*/ 8 w 139"/>
                    <a:gd name="T11" fmla="*/ 15 h 112"/>
                    <a:gd name="T12" fmla="*/ 16 w 139"/>
                    <a:gd name="T13" fmla="*/ 3 h 112"/>
                    <a:gd name="T14" fmla="*/ 16 w 139"/>
                    <a:gd name="T15" fmla="*/ 2 h 112"/>
                    <a:gd name="T16" fmla="*/ 14 w 139"/>
                    <a:gd name="T17" fmla="*/ 0 h 112"/>
                    <a:gd name="T18" fmla="*/ 139 w 139"/>
                    <a:gd name="T19" fmla="*/ 70 h 112"/>
                    <a:gd name="T20" fmla="*/ 137 w 139"/>
                    <a:gd name="T21" fmla="*/ 77 h 112"/>
                    <a:gd name="T22" fmla="*/ 135 w 139"/>
                    <a:gd name="T23" fmla="*/ 83 h 112"/>
                    <a:gd name="T24" fmla="*/ 133 w 139"/>
                    <a:gd name="T25" fmla="*/ 91 h 112"/>
                    <a:gd name="T26" fmla="*/ 129 w 139"/>
                    <a:gd name="T27" fmla="*/ 96 h 112"/>
                    <a:gd name="T28" fmla="*/ 126 w 139"/>
                    <a:gd name="T29" fmla="*/ 100 h 112"/>
                    <a:gd name="T30" fmla="*/ 120 w 139"/>
                    <a:gd name="T31" fmla="*/ 106 h 112"/>
                    <a:gd name="T32" fmla="*/ 114 w 139"/>
                    <a:gd name="T33" fmla="*/ 110 h 112"/>
                    <a:gd name="T34" fmla="*/ 107 w 139"/>
                    <a:gd name="T35" fmla="*/ 112 h 112"/>
                    <a:gd name="T36" fmla="*/ 118 w 139"/>
                    <a:gd name="T37" fmla="*/ 104 h 112"/>
                    <a:gd name="T38" fmla="*/ 127 w 139"/>
                    <a:gd name="T39" fmla="*/ 94 h 112"/>
                    <a:gd name="T40" fmla="*/ 133 w 139"/>
                    <a:gd name="T41" fmla="*/ 83 h 112"/>
                    <a:gd name="T42" fmla="*/ 139 w 139"/>
                    <a:gd name="T43" fmla="*/ 70 h 11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9"/>
                    <a:gd name="T67" fmla="*/ 0 h 112"/>
                    <a:gd name="T68" fmla="*/ 139 w 139"/>
                    <a:gd name="T69" fmla="*/ 112 h 11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9" h="112">
                      <a:moveTo>
                        <a:pt x="14" y="0"/>
                      </a:moveTo>
                      <a:lnTo>
                        <a:pt x="6" y="9"/>
                      </a:lnTo>
                      <a:lnTo>
                        <a:pt x="0" y="21"/>
                      </a:lnTo>
                      <a:lnTo>
                        <a:pt x="0" y="24"/>
                      </a:lnTo>
                      <a:lnTo>
                        <a:pt x="2" y="28"/>
                      </a:lnTo>
                      <a:lnTo>
                        <a:pt x="8" y="15"/>
                      </a:lnTo>
                      <a:lnTo>
                        <a:pt x="16" y="3"/>
                      </a:lnTo>
                      <a:lnTo>
                        <a:pt x="16" y="2"/>
                      </a:lnTo>
                      <a:lnTo>
                        <a:pt x="14" y="0"/>
                      </a:lnTo>
                      <a:close/>
                      <a:moveTo>
                        <a:pt x="139" y="70"/>
                      </a:moveTo>
                      <a:lnTo>
                        <a:pt x="137" y="77"/>
                      </a:lnTo>
                      <a:lnTo>
                        <a:pt x="135" y="83"/>
                      </a:lnTo>
                      <a:lnTo>
                        <a:pt x="133" y="91"/>
                      </a:lnTo>
                      <a:lnTo>
                        <a:pt x="129" y="96"/>
                      </a:lnTo>
                      <a:lnTo>
                        <a:pt x="126" y="100"/>
                      </a:lnTo>
                      <a:lnTo>
                        <a:pt x="120" y="106"/>
                      </a:lnTo>
                      <a:lnTo>
                        <a:pt x="114" y="110"/>
                      </a:lnTo>
                      <a:lnTo>
                        <a:pt x="107" y="112"/>
                      </a:lnTo>
                      <a:lnTo>
                        <a:pt x="118" y="104"/>
                      </a:lnTo>
                      <a:lnTo>
                        <a:pt x="127" y="94"/>
                      </a:lnTo>
                      <a:lnTo>
                        <a:pt x="133" y="83"/>
                      </a:lnTo>
                      <a:lnTo>
                        <a:pt x="139" y="70"/>
                      </a:lnTo>
                      <a:close/>
                    </a:path>
                  </a:pathLst>
                </a:custGeom>
                <a:solidFill>
                  <a:srgbClr val="F1A782"/>
                </a:solidFill>
                <a:ln w="9525">
                  <a:noFill/>
                  <a:round/>
                  <a:headEnd/>
                  <a:tailEnd/>
                </a:ln>
              </p:spPr>
              <p:txBody>
                <a:bodyPr/>
                <a:lstStyle/>
                <a:p>
                  <a:endParaRPr lang="en-US"/>
                </a:p>
              </p:txBody>
            </p:sp>
            <p:sp>
              <p:nvSpPr>
                <p:cNvPr id="22190" name="Freeform 769"/>
                <p:cNvSpPr>
                  <a:spLocks noEditPoints="1"/>
                </p:cNvSpPr>
                <p:nvPr/>
              </p:nvSpPr>
              <p:spPr bwMode="auto">
                <a:xfrm>
                  <a:off x="1498" y="1996"/>
                  <a:ext cx="139" cy="111"/>
                </a:xfrm>
                <a:custGeom>
                  <a:avLst/>
                  <a:gdLst>
                    <a:gd name="T0" fmla="*/ 16 w 139"/>
                    <a:gd name="T1" fmla="*/ 0 h 111"/>
                    <a:gd name="T2" fmla="*/ 8 w 139"/>
                    <a:gd name="T3" fmla="*/ 9 h 111"/>
                    <a:gd name="T4" fmla="*/ 0 w 139"/>
                    <a:gd name="T5" fmla="*/ 22 h 111"/>
                    <a:gd name="T6" fmla="*/ 2 w 139"/>
                    <a:gd name="T7" fmla="*/ 26 h 111"/>
                    <a:gd name="T8" fmla="*/ 2 w 139"/>
                    <a:gd name="T9" fmla="*/ 30 h 111"/>
                    <a:gd name="T10" fmla="*/ 8 w 139"/>
                    <a:gd name="T11" fmla="*/ 15 h 111"/>
                    <a:gd name="T12" fmla="*/ 17 w 139"/>
                    <a:gd name="T13" fmla="*/ 1 h 111"/>
                    <a:gd name="T14" fmla="*/ 16 w 139"/>
                    <a:gd name="T15" fmla="*/ 1 h 111"/>
                    <a:gd name="T16" fmla="*/ 16 w 139"/>
                    <a:gd name="T17" fmla="*/ 0 h 111"/>
                    <a:gd name="T18" fmla="*/ 118 w 139"/>
                    <a:gd name="T19" fmla="*/ 104 h 111"/>
                    <a:gd name="T20" fmla="*/ 129 w 139"/>
                    <a:gd name="T21" fmla="*/ 92 h 111"/>
                    <a:gd name="T22" fmla="*/ 137 w 139"/>
                    <a:gd name="T23" fmla="*/ 79 h 111"/>
                    <a:gd name="T24" fmla="*/ 139 w 139"/>
                    <a:gd name="T25" fmla="*/ 70 h 111"/>
                    <a:gd name="T26" fmla="*/ 139 w 139"/>
                    <a:gd name="T27" fmla="*/ 62 h 111"/>
                    <a:gd name="T28" fmla="*/ 137 w 139"/>
                    <a:gd name="T29" fmla="*/ 70 h 111"/>
                    <a:gd name="T30" fmla="*/ 133 w 139"/>
                    <a:gd name="T31" fmla="*/ 77 h 111"/>
                    <a:gd name="T32" fmla="*/ 129 w 139"/>
                    <a:gd name="T33" fmla="*/ 85 h 111"/>
                    <a:gd name="T34" fmla="*/ 126 w 139"/>
                    <a:gd name="T35" fmla="*/ 92 h 111"/>
                    <a:gd name="T36" fmla="*/ 120 w 139"/>
                    <a:gd name="T37" fmla="*/ 98 h 111"/>
                    <a:gd name="T38" fmla="*/ 112 w 139"/>
                    <a:gd name="T39" fmla="*/ 104 h 111"/>
                    <a:gd name="T40" fmla="*/ 107 w 139"/>
                    <a:gd name="T41" fmla="*/ 108 h 111"/>
                    <a:gd name="T42" fmla="*/ 99 w 139"/>
                    <a:gd name="T43" fmla="*/ 111 h 111"/>
                    <a:gd name="T44" fmla="*/ 108 w 139"/>
                    <a:gd name="T45" fmla="*/ 110 h 111"/>
                    <a:gd name="T46" fmla="*/ 118 w 139"/>
                    <a:gd name="T47" fmla="*/ 104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9"/>
                    <a:gd name="T73" fmla="*/ 0 h 111"/>
                    <a:gd name="T74" fmla="*/ 139 w 139"/>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9" h="111">
                      <a:moveTo>
                        <a:pt x="16" y="0"/>
                      </a:moveTo>
                      <a:lnTo>
                        <a:pt x="8" y="9"/>
                      </a:lnTo>
                      <a:lnTo>
                        <a:pt x="0" y="22"/>
                      </a:lnTo>
                      <a:lnTo>
                        <a:pt x="2" y="26"/>
                      </a:lnTo>
                      <a:lnTo>
                        <a:pt x="2" y="30"/>
                      </a:lnTo>
                      <a:lnTo>
                        <a:pt x="8" y="15"/>
                      </a:lnTo>
                      <a:lnTo>
                        <a:pt x="17" y="1"/>
                      </a:lnTo>
                      <a:lnTo>
                        <a:pt x="16" y="1"/>
                      </a:lnTo>
                      <a:lnTo>
                        <a:pt x="16" y="0"/>
                      </a:lnTo>
                      <a:close/>
                      <a:moveTo>
                        <a:pt x="118" y="104"/>
                      </a:moveTo>
                      <a:lnTo>
                        <a:pt x="129" y="92"/>
                      </a:lnTo>
                      <a:lnTo>
                        <a:pt x="137" y="79"/>
                      </a:lnTo>
                      <a:lnTo>
                        <a:pt x="139" y="70"/>
                      </a:lnTo>
                      <a:lnTo>
                        <a:pt x="139" y="62"/>
                      </a:lnTo>
                      <a:lnTo>
                        <a:pt x="137" y="70"/>
                      </a:lnTo>
                      <a:lnTo>
                        <a:pt x="133" y="77"/>
                      </a:lnTo>
                      <a:lnTo>
                        <a:pt x="129" y="85"/>
                      </a:lnTo>
                      <a:lnTo>
                        <a:pt x="126" y="92"/>
                      </a:lnTo>
                      <a:lnTo>
                        <a:pt x="120" y="98"/>
                      </a:lnTo>
                      <a:lnTo>
                        <a:pt x="112" y="104"/>
                      </a:lnTo>
                      <a:lnTo>
                        <a:pt x="107" y="108"/>
                      </a:lnTo>
                      <a:lnTo>
                        <a:pt x="99" y="111"/>
                      </a:lnTo>
                      <a:lnTo>
                        <a:pt x="108" y="110"/>
                      </a:lnTo>
                      <a:lnTo>
                        <a:pt x="118" y="104"/>
                      </a:lnTo>
                      <a:close/>
                    </a:path>
                  </a:pathLst>
                </a:custGeom>
                <a:solidFill>
                  <a:srgbClr val="F1AA84"/>
                </a:solidFill>
                <a:ln w="9525">
                  <a:noFill/>
                  <a:round/>
                  <a:headEnd/>
                  <a:tailEnd/>
                </a:ln>
              </p:spPr>
              <p:txBody>
                <a:bodyPr/>
                <a:lstStyle/>
                <a:p>
                  <a:endParaRPr lang="en-US"/>
                </a:p>
              </p:txBody>
            </p:sp>
            <p:sp>
              <p:nvSpPr>
                <p:cNvPr id="22191" name="Freeform 770"/>
                <p:cNvSpPr>
                  <a:spLocks noEditPoints="1"/>
                </p:cNvSpPr>
                <p:nvPr/>
              </p:nvSpPr>
              <p:spPr bwMode="auto">
                <a:xfrm>
                  <a:off x="1500" y="1997"/>
                  <a:ext cx="137" cy="112"/>
                </a:xfrm>
                <a:custGeom>
                  <a:avLst/>
                  <a:gdLst>
                    <a:gd name="T0" fmla="*/ 14 w 137"/>
                    <a:gd name="T1" fmla="*/ 0 h 112"/>
                    <a:gd name="T2" fmla="*/ 6 w 137"/>
                    <a:gd name="T3" fmla="*/ 12 h 112"/>
                    <a:gd name="T4" fmla="*/ 0 w 137"/>
                    <a:gd name="T5" fmla="*/ 25 h 112"/>
                    <a:gd name="T6" fmla="*/ 0 w 137"/>
                    <a:gd name="T7" fmla="*/ 29 h 112"/>
                    <a:gd name="T8" fmla="*/ 0 w 137"/>
                    <a:gd name="T9" fmla="*/ 35 h 112"/>
                    <a:gd name="T10" fmla="*/ 4 w 137"/>
                    <a:gd name="T11" fmla="*/ 25 h 112"/>
                    <a:gd name="T12" fmla="*/ 6 w 137"/>
                    <a:gd name="T13" fmla="*/ 18 h 112"/>
                    <a:gd name="T14" fmla="*/ 12 w 137"/>
                    <a:gd name="T15" fmla="*/ 10 h 112"/>
                    <a:gd name="T16" fmla="*/ 17 w 137"/>
                    <a:gd name="T17" fmla="*/ 2 h 112"/>
                    <a:gd name="T18" fmla="*/ 15 w 137"/>
                    <a:gd name="T19" fmla="*/ 0 h 112"/>
                    <a:gd name="T20" fmla="*/ 14 w 137"/>
                    <a:gd name="T21" fmla="*/ 0 h 112"/>
                    <a:gd name="T22" fmla="*/ 105 w 137"/>
                    <a:gd name="T23" fmla="*/ 109 h 112"/>
                    <a:gd name="T24" fmla="*/ 116 w 137"/>
                    <a:gd name="T25" fmla="*/ 101 h 112"/>
                    <a:gd name="T26" fmla="*/ 125 w 137"/>
                    <a:gd name="T27" fmla="*/ 91 h 112"/>
                    <a:gd name="T28" fmla="*/ 131 w 137"/>
                    <a:gd name="T29" fmla="*/ 80 h 112"/>
                    <a:gd name="T30" fmla="*/ 137 w 137"/>
                    <a:gd name="T31" fmla="*/ 67 h 112"/>
                    <a:gd name="T32" fmla="*/ 137 w 137"/>
                    <a:gd name="T33" fmla="*/ 61 h 112"/>
                    <a:gd name="T34" fmla="*/ 135 w 137"/>
                    <a:gd name="T35" fmla="*/ 55 h 112"/>
                    <a:gd name="T36" fmla="*/ 133 w 137"/>
                    <a:gd name="T37" fmla="*/ 65 h 112"/>
                    <a:gd name="T38" fmla="*/ 131 w 137"/>
                    <a:gd name="T39" fmla="*/ 74 h 112"/>
                    <a:gd name="T40" fmla="*/ 125 w 137"/>
                    <a:gd name="T41" fmla="*/ 82 h 112"/>
                    <a:gd name="T42" fmla="*/ 120 w 137"/>
                    <a:gd name="T43" fmla="*/ 90 h 112"/>
                    <a:gd name="T44" fmla="*/ 114 w 137"/>
                    <a:gd name="T45" fmla="*/ 97 h 112"/>
                    <a:gd name="T46" fmla="*/ 106 w 137"/>
                    <a:gd name="T47" fmla="*/ 103 h 112"/>
                    <a:gd name="T48" fmla="*/ 99 w 137"/>
                    <a:gd name="T49" fmla="*/ 109 h 112"/>
                    <a:gd name="T50" fmla="*/ 89 w 137"/>
                    <a:gd name="T51" fmla="*/ 112 h 112"/>
                    <a:gd name="T52" fmla="*/ 91 w 137"/>
                    <a:gd name="T53" fmla="*/ 112 h 112"/>
                    <a:gd name="T54" fmla="*/ 93 w 137"/>
                    <a:gd name="T55" fmla="*/ 112 h 112"/>
                    <a:gd name="T56" fmla="*/ 99 w 137"/>
                    <a:gd name="T57" fmla="*/ 110 h 112"/>
                    <a:gd name="T58" fmla="*/ 105 w 137"/>
                    <a:gd name="T59" fmla="*/ 109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7"/>
                    <a:gd name="T91" fmla="*/ 0 h 112"/>
                    <a:gd name="T92" fmla="*/ 137 w 137"/>
                    <a:gd name="T93" fmla="*/ 112 h 1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7" h="112">
                      <a:moveTo>
                        <a:pt x="14" y="0"/>
                      </a:moveTo>
                      <a:lnTo>
                        <a:pt x="6" y="12"/>
                      </a:lnTo>
                      <a:lnTo>
                        <a:pt x="0" y="25"/>
                      </a:lnTo>
                      <a:lnTo>
                        <a:pt x="0" y="29"/>
                      </a:lnTo>
                      <a:lnTo>
                        <a:pt x="0" y="35"/>
                      </a:lnTo>
                      <a:lnTo>
                        <a:pt x="4" y="25"/>
                      </a:lnTo>
                      <a:lnTo>
                        <a:pt x="6" y="18"/>
                      </a:lnTo>
                      <a:lnTo>
                        <a:pt x="12" y="10"/>
                      </a:lnTo>
                      <a:lnTo>
                        <a:pt x="17" y="2"/>
                      </a:lnTo>
                      <a:lnTo>
                        <a:pt x="15" y="0"/>
                      </a:lnTo>
                      <a:lnTo>
                        <a:pt x="14" y="0"/>
                      </a:lnTo>
                      <a:close/>
                      <a:moveTo>
                        <a:pt x="105" y="109"/>
                      </a:moveTo>
                      <a:lnTo>
                        <a:pt x="116" y="101"/>
                      </a:lnTo>
                      <a:lnTo>
                        <a:pt x="125" y="91"/>
                      </a:lnTo>
                      <a:lnTo>
                        <a:pt x="131" y="80"/>
                      </a:lnTo>
                      <a:lnTo>
                        <a:pt x="137" y="67"/>
                      </a:lnTo>
                      <a:lnTo>
                        <a:pt x="137" y="61"/>
                      </a:lnTo>
                      <a:lnTo>
                        <a:pt x="135" y="55"/>
                      </a:lnTo>
                      <a:lnTo>
                        <a:pt x="133" y="65"/>
                      </a:lnTo>
                      <a:lnTo>
                        <a:pt x="131" y="74"/>
                      </a:lnTo>
                      <a:lnTo>
                        <a:pt x="125" y="82"/>
                      </a:lnTo>
                      <a:lnTo>
                        <a:pt x="120" y="90"/>
                      </a:lnTo>
                      <a:lnTo>
                        <a:pt x="114" y="97"/>
                      </a:lnTo>
                      <a:lnTo>
                        <a:pt x="106" y="103"/>
                      </a:lnTo>
                      <a:lnTo>
                        <a:pt x="99" y="109"/>
                      </a:lnTo>
                      <a:lnTo>
                        <a:pt x="89" y="112"/>
                      </a:lnTo>
                      <a:lnTo>
                        <a:pt x="91" y="112"/>
                      </a:lnTo>
                      <a:lnTo>
                        <a:pt x="93" y="112"/>
                      </a:lnTo>
                      <a:lnTo>
                        <a:pt x="99" y="110"/>
                      </a:lnTo>
                      <a:lnTo>
                        <a:pt x="105" y="109"/>
                      </a:lnTo>
                      <a:close/>
                    </a:path>
                  </a:pathLst>
                </a:custGeom>
                <a:solidFill>
                  <a:srgbClr val="F1AB87"/>
                </a:solidFill>
                <a:ln w="9525">
                  <a:noFill/>
                  <a:round/>
                  <a:headEnd/>
                  <a:tailEnd/>
                </a:ln>
              </p:spPr>
              <p:txBody>
                <a:bodyPr/>
                <a:lstStyle/>
                <a:p>
                  <a:endParaRPr lang="en-US"/>
                </a:p>
              </p:txBody>
            </p:sp>
            <p:sp>
              <p:nvSpPr>
                <p:cNvPr id="22192" name="Freeform 771"/>
                <p:cNvSpPr>
                  <a:spLocks noEditPoints="1"/>
                </p:cNvSpPr>
                <p:nvPr/>
              </p:nvSpPr>
              <p:spPr bwMode="auto">
                <a:xfrm>
                  <a:off x="1500" y="1997"/>
                  <a:ext cx="137" cy="112"/>
                </a:xfrm>
                <a:custGeom>
                  <a:avLst/>
                  <a:gdLst>
                    <a:gd name="T0" fmla="*/ 15 w 137"/>
                    <a:gd name="T1" fmla="*/ 0 h 112"/>
                    <a:gd name="T2" fmla="*/ 6 w 137"/>
                    <a:gd name="T3" fmla="*/ 14 h 112"/>
                    <a:gd name="T4" fmla="*/ 0 w 137"/>
                    <a:gd name="T5" fmla="*/ 29 h 112"/>
                    <a:gd name="T6" fmla="*/ 0 w 137"/>
                    <a:gd name="T7" fmla="*/ 35 h 112"/>
                    <a:gd name="T8" fmla="*/ 2 w 137"/>
                    <a:gd name="T9" fmla="*/ 38 h 112"/>
                    <a:gd name="T10" fmla="*/ 4 w 137"/>
                    <a:gd name="T11" fmla="*/ 29 h 112"/>
                    <a:gd name="T12" fmla="*/ 8 w 137"/>
                    <a:gd name="T13" fmla="*/ 19 h 112"/>
                    <a:gd name="T14" fmla="*/ 12 w 137"/>
                    <a:gd name="T15" fmla="*/ 12 h 112"/>
                    <a:gd name="T16" fmla="*/ 17 w 137"/>
                    <a:gd name="T17" fmla="*/ 4 h 112"/>
                    <a:gd name="T18" fmla="*/ 17 w 137"/>
                    <a:gd name="T19" fmla="*/ 2 h 112"/>
                    <a:gd name="T20" fmla="*/ 15 w 137"/>
                    <a:gd name="T21" fmla="*/ 0 h 112"/>
                    <a:gd name="T22" fmla="*/ 97 w 137"/>
                    <a:gd name="T23" fmla="*/ 110 h 112"/>
                    <a:gd name="T24" fmla="*/ 105 w 137"/>
                    <a:gd name="T25" fmla="*/ 107 h 112"/>
                    <a:gd name="T26" fmla="*/ 110 w 137"/>
                    <a:gd name="T27" fmla="*/ 103 h 112"/>
                    <a:gd name="T28" fmla="*/ 118 w 137"/>
                    <a:gd name="T29" fmla="*/ 97 h 112"/>
                    <a:gd name="T30" fmla="*/ 124 w 137"/>
                    <a:gd name="T31" fmla="*/ 91 h 112"/>
                    <a:gd name="T32" fmla="*/ 127 w 137"/>
                    <a:gd name="T33" fmla="*/ 84 h 112"/>
                    <a:gd name="T34" fmla="*/ 131 w 137"/>
                    <a:gd name="T35" fmla="*/ 76 h 112"/>
                    <a:gd name="T36" fmla="*/ 135 w 137"/>
                    <a:gd name="T37" fmla="*/ 69 h 112"/>
                    <a:gd name="T38" fmla="*/ 137 w 137"/>
                    <a:gd name="T39" fmla="*/ 61 h 112"/>
                    <a:gd name="T40" fmla="*/ 135 w 137"/>
                    <a:gd name="T41" fmla="*/ 55 h 112"/>
                    <a:gd name="T42" fmla="*/ 133 w 137"/>
                    <a:gd name="T43" fmla="*/ 50 h 112"/>
                    <a:gd name="T44" fmla="*/ 133 w 137"/>
                    <a:gd name="T45" fmla="*/ 61 h 112"/>
                    <a:gd name="T46" fmla="*/ 129 w 137"/>
                    <a:gd name="T47" fmla="*/ 71 h 112"/>
                    <a:gd name="T48" fmla="*/ 125 w 137"/>
                    <a:gd name="T49" fmla="*/ 82 h 112"/>
                    <a:gd name="T50" fmla="*/ 118 w 137"/>
                    <a:gd name="T51" fmla="*/ 90 h 112"/>
                    <a:gd name="T52" fmla="*/ 112 w 137"/>
                    <a:gd name="T53" fmla="*/ 97 h 112"/>
                    <a:gd name="T54" fmla="*/ 103 w 137"/>
                    <a:gd name="T55" fmla="*/ 103 h 112"/>
                    <a:gd name="T56" fmla="*/ 93 w 137"/>
                    <a:gd name="T57" fmla="*/ 109 h 112"/>
                    <a:gd name="T58" fmla="*/ 84 w 137"/>
                    <a:gd name="T59" fmla="*/ 112 h 112"/>
                    <a:gd name="T60" fmla="*/ 87 w 137"/>
                    <a:gd name="T61" fmla="*/ 112 h 112"/>
                    <a:gd name="T62" fmla="*/ 93 w 137"/>
                    <a:gd name="T63" fmla="*/ 112 h 112"/>
                    <a:gd name="T64" fmla="*/ 95 w 137"/>
                    <a:gd name="T65" fmla="*/ 112 h 112"/>
                    <a:gd name="T66" fmla="*/ 97 w 137"/>
                    <a:gd name="T67" fmla="*/ 110 h 1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
                    <a:gd name="T103" fmla="*/ 0 h 112"/>
                    <a:gd name="T104" fmla="*/ 137 w 137"/>
                    <a:gd name="T105" fmla="*/ 112 h 1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 h="112">
                      <a:moveTo>
                        <a:pt x="15" y="0"/>
                      </a:moveTo>
                      <a:lnTo>
                        <a:pt x="6" y="14"/>
                      </a:lnTo>
                      <a:lnTo>
                        <a:pt x="0" y="29"/>
                      </a:lnTo>
                      <a:lnTo>
                        <a:pt x="0" y="35"/>
                      </a:lnTo>
                      <a:lnTo>
                        <a:pt x="2" y="38"/>
                      </a:lnTo>
                      <a:lnTo>
                        <a:pt x="4" y="29"/>
                      </a:lnTo>
                      <a:lnTo>
                        <a:pt x="8" y="19"/>
                      </a:lnTo>
                      <a:lnTo>
                        <a:pt x="12" y="12"/>
                      </a:lnTo>
                      <a:lnTo>
                        <a:pt x="17" y="4"/>
                      </a:lnTo>
                      <a:lnTo>
                        <a:pt x="17" y="2"/>
                      </a:lnTo>
                      <a:lnTo>
                        <a:pt x="15" y="0"/>
                      </a:lnTo>
                      <a:close/>
                      <a:moveTo>
                        <a:pt x="97" y="110"/>
                      </a:moveTo>
                      <a:lnTo>
                        <a:pt x="105" y="107"/>
                      </a:lnTo>
                      <a:lnTo>
                        <a:pt x="110" y="103"/>
                      </a:lnTo>
                      <a:lnTo>
                        <a:pt x="118" y="97"/>
                      </a:lnTo>
                      <a:lnTo>
                        <a:pt x="124" y="91"/>
                      </a:lnTo>
                      <a:lnTo>
                        <a:pt x="127" y="84"/>
                      </a:lnTo>
                      <a:lnTo>
                        <a:pt x="131" y="76"/>
                      </a:lnTo>
                      <a:lnTo>
                        <a:pt x="135" y="69"/>
                      </a:lnTo>
                      <a:lnTo>
                        <a:pt x="137" y="61"/>
                      </a:lnTo>
                      <a:lnTo>
                        <a:pt x="135" y="55"/>
                      </a:lnTo>
                      <a:lnTo>
                        <a:pt x="133" y="50"/>
                      </a:lnTo>
                      <a:lnTo>
                        <a:pt x="133" y="61"/>
                      </a:lnTo>
                      <a:lnTo>
                        <a:pt x="129" y="71"/>
                      </a:lnTo>
                      <a:lnTo>
                        <a:pt x="125" y="82"/>
                      </a:lnTo>
                      <a:lnTo>
                        <a:pt x="118" y="90"/>
                      </a:lnTo>
                      <a:lnTo>
                        <a:pt x="112" y="97"/>
                      </a:lnTo>
                      <a:lnTo>
                        <a:pt x="103" y="103"/>
                      </a:lnTo>
                      <a:lnTo>
                        <a:pt x="93" y="109"/>
                      </a:lnTo>
                      <a:lnTo>
                        <a:pt x="84" y="112"/>
                      </a:lnTo>
                      <a:lnTo>
                        <a:pt x="87" y="112"/>
                      </a:lnTo>
                      <a:lnTo>
                        <a:pt x="93" y="112"/>
                      </a:lnTo>
                      <a:lnTo>
                        <a:pt x="95" y="112"/>
                      </a:lnTo>
                      <a:lnTo>
                        <a:pt x="97" y="110"/>
                      </a:lnTo>
                      <a:close/>
                    </a:path>
                  </a:pathLst>
                </a:custGeom>
                <a:solidFill>
                  <a:srgbClr val="F2AD89"/>
                </a:solidFill>
                <a:ln w="9525">
                  <a:noFill/>
                  <a:round/>
                  <a:headEnd/>
                  <a:tailEnd/>
                </a:ln>
              </p:spPr>
              <p:txBody>
                <a:bodyPr/>
                <a:lstStyle/>
                <a:p>
                  <a:endParaRPr lang="en-US"/>
                </a:p>
              </p:txBody>
            </p:sp>
            <p:sp>
              <p:nvSpPr>
                <p:cNvPr id="22193" name="Freeform 772"/>
                <p:cNvSpPr>
                  <a:spLocks noEditPoints="1"/>
                </p:cNvSpPr>
                <p:nvPr/>
              </p:nvSpPr>
              <p:spPr bwMode="auto">
                <a:xfrm>
                  <a:off x="1500" y="1999"/>
                  <a:ext cx="135" cy="110"/>
                </a:xfrm>
                <a:custGeom>
                  <a:avLst/>
                  <a:gdLst>
                    <a:gd name="T0" fmla="*/ 17 w 135"/>
                    <a:gd name="T1" fmla="*/ 0 h 110"/>
                    <a:gd name="T2" fmla="*/ 12 w 135"/>
                    <a:gd name="T3" fmla="*/ 8 h 110"/>
                    <a:gd name="T4" fmla="*/ 6 w 135"/>
                    <a:gd name="T5" fmla="*/ 16 h 110"/>
                    <a:gd name="T6" fmla="*/ 4 w 135"/>
                    <a:gd name="T7" fmla="*/ 23 h 110"/>
                    <a:gd name="T8" fmla="*/ 0 w 135"/>
                    <a:gd name="T9" fmla="*/ 33 h 110"/>
                    <a:gd name="T10" fmla="*/ 2 w 135"/>
                    <a:gd name="T11" fmla="*/ 36 h 110"/>
                    <a:gd name="T12" fmla="*/ 4 w 135"/>
                    <a:gd name="T13" fmla="*/ 40 h 110"/>
                    <a:gd name="T14" fmla="*/ 6 w 135"/>
                    <a:gd name="T15" fmla="*/ 31 h 110"/>
                    <a:gd name="T16" fmla="*/ 8 w 135"/>
                    <a:gd name="T17" fmla="*/ 21 h 110"/>
                    <a:gd name="T18" fmla="*/ 14 w 135"/>
                    <a:gd name="T19" fmla="*/ 12 h 110"/>
                    <a:gd name="T20" fmla="*/ 19 w 135"/>
                    <a:gd name="T21" fmla="*/ 4 h 110"/>
                    <a:gd name="T22" fmla="*/ 17 w 135"/>
                    <a:gd name="T23" fmla="*/ 2 h 110"/>
                    <a:gd name="T24" fmla="*/ 17 w 135"/>
                    <a:gd name="T25" fmla="*/ 0 h 110"/>
                    <a:gd name="T26" fmla="*/ 89 w 135"/>
                    <a:gd name="T27" fmla="*/ 110 h 110"/>
                    <a:gd name="T28" fmla="*/ 99 w 135"/>
                    <a:gd name="T29" fmla="*/ 107 h 110"/>
                    <a:gd name="T30" fmla="*/ 106 w 135"/>
                    <a:gd name="T31" fmla="*/ 101 h 110"/>
                    <a:gd name="T32" fmla="*/ 114 w 135"/>
                    <a:gd name="T33" fmla="*/ 95 h 110"/>
                    <a:gd name="T34" fmla="*/ 120 w 135"/>
                    <a:gd name="T35" fmla="*/ 88 h 110"/>
                    <a:gd name="T36" fmla="*/ 125 w 135"/>
                    <a:gd name="T37" fmla="*/ 80 h 110"/>
                    <a:gd name="T38" fmla="*/ 131 w 135"/>
                    <a:gd name="T39" fmla="*/ 72 h 110"/>
                    <a:gd name="T40" fmla="*/ 133 w 135"/>
                    <a:gd name="T41" fmla="*/ 63 h 110"/>
                    <a:gd name="T42" fmla="*/ 135 w 135"/>
                    <a:gd name="T43" fmla="*/ 53 h 110"/>
                    <a:gd name="T44" fmla="*/ 133 w 135"/>
                    <a:gd name="T45" fmla="*/ 48 h 110"/>
                    <a:gd name="T46" fmla="*/ 131 w 135"/>
                    <a:gd name="T47" fmla="*/ 44 h 110"/>
                    <a:gd name="T48" fmla="*/ 131 w 135"/>
                    <a:gd name="T49" fmla="*/ 44 h 110"/>
                    <a:gd name="T50" fmla="*/ 131 w 135"/>
                    <a:gd name="T51" fmla="*/ 46 h 110"/>
                    <a:gd name="T52" fmla="*/ 131 w 135"/>
                    <a:gd name="T53" fmla="*/ 57 h 110"/>
                    <a:gd name="T54" fmla="*/ 127 w 135"/>
                    <a:gd name="T55" fmla="*/ 69 h 110"/>
                    <a:gd name="T56" fmla="*/ 122 w 135"/>
                    <a:gd name="T57" fmla="*/ 80 h 110"/>
                    <a:gd name="T58" fmla="*/ 116 w 135"/>
                    <a:gd name="T59" fmla="*/ 88 h 110"/>
                    <a:gd name="T60" fmla="*/ 108 w 135"/>
                    <a:gd name="T61" fmla="*/ 95 h 110"/>
                    <a:gd name="T62" fmla="*/ 99 w 135"/>
                    <a:gd name="T63" fmla="*/ 103 h 110"/>
                    <a:gd name="T64" fmla="*/ 87 w 135"/>
                    <a:gd name="T65" fmla="*/ 107 h 110"/>
                    <a:gd name="T66" fmla="*/ 76 w 135"/>
                    <a:gd name="T67" fmla="*/ 110 h 110"/>
                    <a:gd name="T68" fmla="*/ 84 w 135"/>
                    <a:gd name="T69" fmla="*/ 110 h 110"/>
                    <a:gd name="T70" fmla="*/ 89 w 135"/>
                    <a:gd name="T71" fmla="*/ 110 h 1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
                    <a:gd name="T109" fmla="*/ 0 h 110"/>
                    <a:gd name="T110" fmla="*/ 135 w 135"/>
                    <a:gd name="T111" fmla="*/ 110 h 1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 h="110">
                      <a:moveTo>
                        <a:pt x="17" y="0"/>
                      </a:moveTo>
                      <a:lnTo>
                        <a:pt x="12" y="8"/>
                      </a:lnTo>
                      <a:lnTo>
                        <a:pt x="6" y="16"/>
                      </a:lnTo>
                      <a:lnTo>
                        <a:pt x="4" y="23"/>
                      </a:lnTo>
                      <a:lnTo>
                        <a:pt x="0" y="33"/>
                      </a:lnTo>
                      <a:lnTo>
                        <a:pt x="2" y="36"/>
                      </a:lnTo>
                      <a:lnTo>
                        <a:pt x="4" y="40"/>
                      </a:lnTo>
                      <a:lnTo>
                        <a:pt x="6" y="31"/>
                      </a:lnTo>
                      <a:lnTo>
                        <a:pt x="8" y="21"/>
                      </a:lnTo>
                      <a:lnTo>
                        <a:pt x="14" y="12"/>
                      </a:lnTo>
                      <a:lnTo>
                        <a:pt x="19" y="4"/>
                      </a:lnTo>
                      <a:lnTo>
                        <a:pt x="17" y="2"/>
                      </a:lnTo>
                      <a:lnTo>
                        <a:pt x="17" y="0"/>
                      </a:lnTo>
                      <a:close/>
                      <a:moveTo>
                        <a:pt x="89" y="110"/>
                      </a:moveTo>
                      <a:lnTo>
                        <a:pt x="99" y="107"/>
                      </a:lnTo>
                      <a:lnTo>
                        <a:pt x="106" y="101"/>
                      </a:lnTo>
                      <a:lnTo>
                        <a:pt x="114" y="95"/>
                      </a:lnTo>
                      <a:lnTo>
                        <a:pt x="120" y="88"/>
                      </a:lnTo>
                      <a:lnTo>
                        <a:pt x="125" y="80"/>
                      </a:lnTo>
                      <a:lnTo>
                        <a:pt x="131" y="72"/>
                      </a:lnTo>
                      <a:lnTo>
                        <a:pt x="133" y="63"/>
                      </a:lnTo>
                      <a:lnTo>
                        <a:pt x="135" y="53"/>
                      </a:lnTo>
                      <a:lnTo>
                        <a:pt x="133" y="48"/>
                      </a:lnTo>
                      <a:lnTo>
                        <a:pt x="131" y="44"/>
                      </a:lnTo>
                      <a:lnTo>
                        <a:pt x="131" y="46"/>
                      </a:lnTo>
                      <a:lnTo>
                        <a:pt x="131" y="57"/>
                      </a:lnTo>
                      <a:lnTo>
                        <a:pt x="127" y="69"/>
                      </a:lnTo>
                      <a:lnTo>
                        <a:pt x="122" y="80"/>
                      </a:lnTo>
                      <a:lnTo>
                        <a:pt x="116" y="88"/>
                      </a:lnTo>
                      <a:lnTo>
                        <a:pt x="108" y="95"/>
                      </a:lnTo>
                      <a:lnTo>
                        <a:pt x="99" y="103"/>
                      </a:lnTo>
                      <a:lnTo>
                        <a:pt x="87" y="107"/>
                      </a:lnTo>
                      <a:lnTo>
                        <a:pt x="76" y="110"/>
                      </a:lnTo>
                      <a:lnTo>
                        <a:pt x="84" y="110"/>
                      </a:lnTo>
                      <a:lnTo>
                        <a:pt x="89" y="110"/>
                      </a:lnTo>
                      <a:close/>
                    </a:path>
                  </a:pathLst>
                </a:custGeom>
                <a:solidFill>
                  <a:srgbClr val="F2AF8A"/>
                </a:solidFill>
                <a:ln w="9525">
                  <a:noFill/>
                  <a:round/>
                  <a:headEnd/>
                  <a:tailEnd/>
                </a:ln>
              </p:spPr>
              <p:txBody>
                <a:bodyPr/>
                <a:lstStyle/>
                <a:p>
                  <a:endParaRPr lang="en-US"/>
                </a:p>
              </p:txBody>
            </p:sp>
            <p:sp>
              <p:nvSpPr>
                <p:cNvPr id="22194" name="Freeform 773"/>
                <p:cNvSpPr>
                  <a:spLocks noEditPoints="1"/>
                </p:cNvSpPr>
                <p:nvPr/>
              </p:nvSpPr>
              <p:spPr bwMode="auto">
                <a:xfrm>
                  <a:off x="1502" y="2001"/>
                  <a:ext cx="131" cy="108"/>
                </a:xfrm>
                <a:custGeom>
                  <a:avLst/>
                  <a:gdLst>
                    <a:gd name="T0" fmla="*/ 15 w 131"/>
                    <a:gd name="T1" fmla="*/ 0 h 108"/>
                    <a:gd name="T2" fmla="*/ 10 w 131"/>
                    <a:gd name="T3" fmla="*/ 8 h 108"/>
                    <a:gd name="T4" fmla="*/ 6 w 131"/>
                    <a:gd name="T5" fmla="*/ 15 h 108"/>
                    <a:gd name="T6" fmla="*/ 2 w 131"/>
                    <a:gd name="T7" fmla="*/ 25 h 108"/>
                    <a:gd name="T8" fmla="*/ 0 w 131"/>
                    <a:gd name="T9" fmla="*/ 34 h 108"/>
                    <a:gd name="T10" fmla="*/ 2 w 131"/>
                    <a:gd name="T11" fmla="*/ 40 h 108"/>
                    <a:gd name="T12" fmla="*/ 4 w 131"/>
                    <a:gd name="T13" fmla="*/ 44 h 108"/>
                    <a:gd name="T14" fmla="*/ 4 w 131"/>
                    <a:gd name="T15" fmla="*/ 44 h 108"/>
                    <a:gd name="T16" fmla="*/ 4 w 131"/>
                    <a:gd name="T17" fmla="*/ 44 h 108"/>
                    <a:gd name="T18" fmla="*/ 4 w 131"/>
                    <a:gd name="T19" fmla="*/ 32 h 108"/>
                    <a:gd name="T20" fmla="*/ 8 w 131"/>
                    <a:gd name="T21" fmla="*/ 21 h 108"/>
                    <a:gd name="T22" fmla="*/ 12 w 131"/>
                    <a:gd name="T23" fmla="*/ 12 h 108"/>
                    <a:gd name="T24" fmla="*/ 19 w 131"/>
                    <a:gd name="T25" fmla="*/ 4 h 108"/>
                    <a:gd name="T26" fmla="*/ 17 w 131"/>
                    <a:gd name="T27" fmla="*/ 2 h 108"/>
                    <a:gd name="T28" fmla="*/ 15 w 131"/>
                    <a:gd name="T29" fmla="*/ 0 h 108"/>
                    <a:gd name="T30" fmla="*/ 82 w 131"/>
                    <a:gd name="T31" fmla="*/ 108 h 108"/>
                    <a:gd name="T32" fmla="*/ 91 w 131"/>
                    <a:gd name="T33" fmla="*/ 105 h 108"/>
                    <a:gd name="T34" fmla="*/ 101 w 131"/>
                    <a:gd name="T35" fmla="*/ 99 h 108"/>
                    <a:gd name="T36" fmla="*/ 110 w 131"/>
                    <a:gd name="T37" fmla="*/ 93 h 108"/>
                    <a:gd name="T38" fmla="*/ 116 w 131"/>
                    <a:gd name="T39" fmla="*/ 86 h 108"/>
                    <a:gd name="T40" fmla="*/ 123 w 131"/>
                    <a:gd name="T41" fmla="*/ 78 h 108"/>
                    <a:gd name="T42" fmla="*/ 127 w 131"/>
                    <a:gd name="T43" fmla="*/ 67 h 108"/>
                    <a:gd name="T44" fmla="*/ 131 w 131"/>
                    <a:gd name="T45" fmla="*/ 57 h 108"/>
                    <a:gd name="T46" fmla="*/ 131 w 131"/>
                    <a:gd name="T47" fmla="*/ 46 h 108"/>
                    <a:gd name="T48" fmla="*/ 129 w 131"/>
                    <a:gd name="T49" fmla="*/ 42 h 108"/>
                    <a:gd name="T50" fmla="*/ 127 w 131"/>
                    <a:gd name="T51" fmla="*/ 38 h 108"/>
                    <a:gd name="T52" fmla="*/ 127 w 131"/>
                    <a:gd name="T53" fmla="*/ 42 h 108"/>
                    <a:gd name="T54" fmla="*/ 127 w 131"/>
                    <a:gd name="T55" fmla="*/ 44 h 108"/>
                    <a:gd name="T56" fmla="*/ 127 w 131"/>
                    <a:gd name="T57" fmla="*/ 55 h 108"/>
                    <a:gd name="T58" fmla="*/ 123 w 131"/>
                    <a:gd name="T59" fmla="*/ 68 h 108"/>
                    <a:gd name="T60" fmla="*/ 118 w 131"/>
                    <a:gd name="T61" fmla="*/ 78 h 108"/>
                    <a:gd name="T62" fmla="*/ 110 w 131"/>
                    <a:gd name="T63" fmla="*/ 87 h 108"/>
                    <a:gd name="T64" fmla="*/ 101 w 131"/>
                    <a:gd name="T65" fmla="*/ 95 h 108"/>
                    <a:gd name="T66" fmla="*/ 91 w 131"/>
                    <a:gd name="T67" fmla="*/ 101 h 108"/>
                    <a:gd name="T68" fmla="*/ 80 w 131"/>
                    <a:gd name="T69" fmla="*/ 105 h 108"/>
                    <a:gd name="T70" fmla="*/ 68 w 131"/>
                    <a:gd name="T71" fmla="*/ 106 h 108"/>
                    <a:gd name="T72" fmla="*/ 74 w 131"/>
                    <a:gd name="T73" fmla="*/ 108 h 108"/>
                    <a:gd name="T74" fmla="*/ 82 w 131"/>
                    <a:gd name="T75" fmla="*/ 108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1"/>
                    <a:gd name="T115" fmla="*/ 0 h 108"/>
                    <a:gd name="T116" fmla="*/ 131 w 131"/>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1" h="108">
                      <a:moveTo>
                        <a:pt x="15" y="0"/>
                      </a:moveTo>
                      <a:lnTo>
                        <a:pt x="10" y="8"/>
                      </a:lnTo>
                      <a:lnTo>
                        <a:pt x="6" y="15"/>
                      </a:lnTo>
                      <a:lnTo>
                        <a:pt x="2" y="25"/>
                      </a:lnTo>
                      <a:lnTo>
                        <a:pt x="0" y="34"/>
                      </a:lnTo>
                      <a:lnTo>
                        <a:pt x="2" y="40"/>
                      </a:lnTo>
                      <a:lnTo>
                        <a:pt x="4" y="44"/>
                      </a:lnTo>
                      <a:lnTo>
                        <a:pt x="4" y="32"/>
                      </a:lnTo>
                      <a:lnTo>
                        <a:pt x="8" y="21"/>
                      </a:lnTo>
                      <a:lnTo>
                        <a:pt x="12" y="12"/>
                      </a:lnTo>
                      <a:lnTo>
                        <a:pt x="19" y="4"/>
                      </a:lnTo>
                      <a:lnTo>
                        <a:pt x="17" y="2"/>
                      </a:lnTo>
                      <a:lnTo>
                        <a:pt x="15" y="0"/>
                      </a:lnTo>
                      <a:close/>
                      <a:moveTo>
                        <a:pt x="82" y="108"/>
                      </a:moveTo>
                      <a:lnTo>
                        <a:pt x="91" y="105"/>
                      </a:lnTo>
                      <a:lnTo>
                        <a:pt x="101" y="99"/>
                      </a:lnTo>
                      <a:lnTo>
                        <a:pt x="110" y="93"/>
                      </a:lnTo>
                      <a:lnTo>
                        <a:pt x="116" y="86"/>
                      </a:lnTo>
                      <a:lnTo>
                        <a:pt x="123" y="78"/>
                      </a:lnTo>
                      <a:lnTo>
                        <a:pt x="127" y="67"/>
                      </a:lnTo>
                      <a:lnTo>
                        <a:pt x="131" y="57"/>
                      </a:lnTo>
                      <a:lnTo>
                        <a:pt x="131" y="46"/>
                      </a:lnTo>
                      <a:lnTo>
                        <a:pt x="129" y="42"/>
                      </a:lnTo>
                      <a:lnTo>
                        <a:pt x="127" y="38"/>
                      </a:lnTo>
                      <a:lnTo>
                        <a:pt x="127" y="42"/>
                      </a:lnTo>
                      <a:lnTo>
                        <a:pt x="127" y="44"/>
                      </a:lnTo>
                      <a:lnTo>
                        <a:pt x="127" y="55"/>
                      </a:lnTo>
                      <a:lnTo>
                        <a:pt x="123" y="68"/>
                      </a:lnTo>
                      <a:lnTo>
                        <a:pt x="118" y="78"/>
                      </a:lnTo>
                      <a:lnTo>
                        <a:pt x="110" y="87"/>
                      </a:lnTo>
                      <a:lnTo>
                        <a:pt x="101" y="95"/>
                      </a:lnTo>
                      <a:lnTo>
                        <a:pt x="91" y="101"/>
                      </a:lnTo>
                      <a:lnTo>
                        <a:pt x="80" y="105"/>
                      </a:lnTo>
                      <a:lnTo>
                        <a:pt x="68" y="106"/>
                      </a:lnTo>
                      <a:lnTo>
                        <a:pt x="74" y="108"/>
                      </a:lnTo>
                      <a:lnTo>
                        <a:pt x="82" y="108"/>
                      </a:lnTo>
                      <a:close/>
                    </a:path>
                  </a:pathLst>
                </a:custGeom>
                <a:solidFill>
                  <a:srgbClr val="F2B08D"/>
                </a:solidFill>
                <a:ln w="9525">
                  <a:noFill/>
                  <a:round/>
                  <a:headEnd/>
                  <a:tailEnd/>
                </a:ln>
              </p:spPr>
              <p:txBody>
                <a:bodyPr/>
                <a:lstStyle/>
                <a:p>
                  <a:endParaRPr lang="en-US"/>
                </a:p>
              </p:txBody>
            </p:sp>
            <p:sp>
              <p:nvSpPr>
                <p:cNvPr id="22195" name="Freeform 774"/>
                <p:cNvSpPr>
                  <a:spLocks noEditPoints="1"/>
                </p:cNvSpPr>
                <p:nvPr/>
              </p:nvSpPr>
              <p:spPr bwMode="auto">
                <a:xfrm>
                  <a:off x="1504" y="2003"/>
                  <a:ext cx="127" cy="106"/>
                </a:xfrm>
                <a:custGeom>
                  <a:avLst/>
                  <a:gdLst>
                    <a:gd name="T0" fmla="*/ 127 w 127"/>
                    <a:gd name="T1" fmla="*/ 42 h 106"/>
                    <a:gd name="T2" fmla="*/ 127 w 127"/>
                    <a:gd name="T3" fmla="*/ 40 h 106"/>
                    <a:gd name="T4" fmla="*/ 127 w 127"/>
                    <a:gd name="T5" fmla="*/ 40 h 106"/>
                    <a:gd name="T6" fmla="*/ 125 w 127"/>
                    <a:gd name="T7" fmla="*/ 38 h 106"/>
                    <a:gd name="T8" fmla="*/ 125 w 127"/>
                    <a:gd name="T9" fmla="*/ 34 h 106"/>
                    <a:gd name="T10" fmla="*/ 123 w 127"/>
                    <a:gd name="T11" fmla="*/ 34 h 106"/>
                    <a:gd name="T12" fmla="*/ 123 w 127"/>
                    <a:gd name="T13" fmla="*/ 34 h 106"/>
                    <a:gd name="T14" fmla="*/ 123 w 127"/>
                    <a:gd name="T15" fmla="*/ 38 h 106"/>
                    <a:gd name="T16" fmla="*/ 123 w 127"/>
                    <a:gd name="T17" fmla="*/ 42 h 106"/>
                    <a:gd name="T18" fmla="*/ 123 w 127"/>
                    <a:gd name="T19" fmla="*/ 53 h 106"/>
                    <a:gd name="T20" fmla="*/ 120 w 127"/>
                    <a:gd name="T21" fmla="*/ 65 h 106"/>
                    <a:gd name="T22" fmla="*/ 114 w 127"/>
                    <a:gd name="T23" fmla="*/ 76 h 106"/>
                    <a:gd name="T24" fmla="*/ 106 w 127"/>
                    <a:gd name="T25" fmla="*/ 85 h 106"/>
                    <a:gd name="T26" fmla="*/ 97 w 127"/>
                    <a:gd name="T27" fmla="*/ 91 h 106"/>
                    <a:gd name="T28" fmla="*/ 87 w 127"/>
                    <a:gd name="T29" fmla="*/ 97 h 106"/>
                    <a:gd name="T30" fmla="*/ 76 w 127"/>
                    <a:gd name="T31" fmla="*/ 101 h 106"/>
                    <a:gd name="T32" fmla="*/ 63 w 127"/>
                    <a:gd name="T33" fmla="*/ 103 h 106"/>
                    <a:gd name="T34" fmla="*/ 61 w 127"/>
                    <a:gd name="T35" fmla="*/ 103 h 106"/>
                    <a:gd name="T36" fmla="*/ 59 w 127"/>
                    <a:gd name="T37" fmla="*/ 103 h 106"/>
                    <a:gd name="T38" fmla="*/ 66 w 127"/>
                    <a:gd name="T39" fmla="*/ 104 h 106"/>
                    <a:gd name="T40" fmla="*/ 72 w 127"/>
                    <a:gd name="T41" fmla="*/ 106 h 106"/>
                    <a:gd name="T42" fmla="*/ 83 w 127"/>
                    <a:gd name="T43" fmla="*/ 103 h 106"/>
                    <a:gd name="T44" fmla="*/ 95 w 127"/>
                    <a:gd name="T45" fmla="*/ 99 h 106"/>
                    <a:gd name="T46" fmla="*/ 104 w 127"/>
                    <a:gd name="T47" fmla="*/ 91 h 106"/>
                    <a:gd name="T48" fmla="*/ 112 w 127"/>
                    <a:gd name="T49" fmla="*/ 84 h 106"/>
                    <a:gd name="T50" fmla="*/ 118 w 127"/>
                    <a:gd name="T51" fmla="*/ 76 h 106"/>
                    <a:gd name="T52" fmla="*/ 123 w 127"/>
                    <a:gd name="T53" fmla="*/ 65 h 106"/>
                    <a:gd name="T54" fmla="*/ 127 w 127"/>
                    <a:gd name="T55" fmla="*/ 53 h 106"/>
                    <a:gd name="T56" fmla="*/ 127 w 127"/>
                    <a:gd name="T57" fmla="*/ 42 h 106"/>
                    <a:gd name="T58" fmla="*/ 15 w 127"/>
                    <a:gd name="T59" fmla="*/ 0 h 106"/>
                    <a:gd name="T60" fmla="*/ 10 w 127"/>
                    <a:gd name="T61" fmla="*/ 8 h 106"/>
                    <a:gd name="T62" fmla="*/ 4 w 127"/>
                    <a:gd name="T63" fmla="*/ 17 h 106"/>
                    <a:gd name="T64" fmla="*/ 2 w 127"/>
                    <a:gd name="T65" fmla="*/ 27 h 106"/>
                    <a:gd name="T66" fmla="*/ 0 w 127"/>
                    <a:gd name="T67" fmla="*/ 36 h 106"/>
                    <a:gd name="T68" fmla="*/ 2 w 127"/>
                    <a:gd name="T69" fmla="*/ 42 h 106"/>
                    <a:gd name="T70" fmla="*/ 4 w 127"/>
                    <a:gd name="T71" fmla="*/ 48 h 106"/>
                    <a:gd name="T72" fmla="*/ 4 w 127"/>
                    <a:gd name="T73" fmla="*/ 44 h 106"/>
                    <a:gd name="T74" fmla="*/ 4 w 127"/>
                    <a:gd name="T75" fmla="*/ 42 h 106"/>
                    <a:gd name="T76" fmla="*/ 4 w 127"/>
                    <a:gd name="T77" fmla="*/ 30 h 106"/>
                    <a:gd name="T78" fmla="*/ 8 w 127"/>
                    <a:gd name="T79" fmla="*/ 21 h 106"/>
                    <a:gd name="T80" fmla="*/ 11 w 127"/>
                    <a:gd name="T81" fmla="*/ 12 h 106"/>
                    <a:gd name="T82" fmla="*/ 17 w 127"/>
                    <a:gd name="T83" fmla="*/ 2 h 106"/>
                    <a:gd name="T84" fmla="*/ 17 w 127"/>
                    <a:gd name="T85" fmla="*/ 2 h 106"/>
                    <a:gd name="T86" fmla="*/ 15 w 127"/>
                    <a:gd name="T87" fmla="*/ 0 h 10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7"/>
                    <a:gd name="T133" fmla="*/ 0 h 106"/>
                    <a:gd name="T134" fmla="*/ 127 w 127"/>
                    <a:gd name="T135" fmla="*/ 106 h 10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7" h="106">
                      <a:moveTo>
                        <a:pt x="127" y="42"/>
                      </a:moveTo>
                      <a:lnTo>
                        <a:pt x="127" y="40"/>
                      </a:lnTo>
                      <a:lnTo>
                        <a:pt x="125" y="38"/>
                      </a:lnTo>
                      <a:lnTo>
                        <a:pt x="125" y="34"/>
                      </a:lnTo>
                      <a:lnTo>
                        <a:pt x="123" y="34"/>
                      </a:lnTo>
                      <a:lnTo>
                        <a:pt x="123" y="38"/>
                      </a:lnTo>
                      <a:lnTo>
                        <a:pt x="123" y="42"/>
                      </a:lnTo>
                      <a:lnTo>
                        <a:pt x="123" y="53"/>
                      </a:lnTo>
                      <a:lnTo>
                        <a:pt x="120" y="65"/>
                      </a:lnTo>
                      <a:lnTo>
                        <a:pt x="114" y="76"/>
                      </a:lnTo>
                      <a:lnTo>
                        <a:pt x="106" y="85"/>
                      </a:lnTo>
                      <a:lnTo>
                        <a:pt x="97" y="91"/>
                      </a:lnTo>
                      <a:lnTo>
                        <a:pt x="87" y="97"/>
                      </a:lnTo>
                      <a:lnTo>
                        <a:pt x="76" y="101"/>
                      </a:lnTo>
                      <a:lnTo>
                        <a:pt x="63" y="103"/>
                      </a:lnTo>
                      <a:lnTo>
                        <a:pt x="61" y="103"/>
                      </a:lnTo>
                      <a:lnTo>
                        <a:pt x="59" y="103"/>
                      </a:lnTo>
                      <a:lnTo>
                        <a:pt x="66" y="104"/>
                      </a:lnTo>
                      <a:lnTo>
                        <a:pt x="72" y="106"/>
                      </a:lnTo>
                      <a:lnTo>
                        <a:pt x="83" y="103"/>
                      </a:lnTo>
                      <a:lnTo>
                        <a:pt x="95" y="99"/>
                      </a:lnTo>
                      <a:lnTo>
                        <a:pt x="104" y="91"/>
                      </a:lnTo>
                      <a:lnTo>
                        <a:pt x="112" y="84"/>
                      </a:lnTo>
                      <a:lnTo>
                        <a:pt x="118" y="76"/>
                      </a:lnTo>
                      <a:lnTo>
                        <a:pt x="123" y="65"/>
                      </a:lnTo>
                      <a:lnTo>
                        <a:pt x="127" y="53"/>
                      </a:lnTo>
                      <a:lnTo>
                        <a:pt x="127" y="42"/>
                      </a:lnTo>
                      <a:close/>
                      <a:moveTo>
                        <a:pt x="15" y="0"/>
                      </a:moveTo>
                      <a:lnTo>
                        <a:pt x="10" y="8"/>
                      </a:lnTo>
                      <a:lnTo>
                        <a:pt x="4" y="17"/>
                      </a:lnTo>
                      <a:lnTo>
                        <a:pt x="2" y="27"/>
                      </a:lnTo>
                      <a:lnTo>
                        <a:pt x="0" y="36"/>
                      </a:lnTo>
                      <a:lnTo>
                        <a:pt x="2" y="42"/>
                      </a:lnTo>
                      <a:lnTo>
                        <a:pt x="4" y="48"/>
                      </a:lnTo>
                      <a:lnTo>
                        <a:pt x="4" y="44"/>
                      </a:lnTo>
                      <a:lnTo>
                        <a:pt x="4" y="42"/>
                      </a:lnTo>
                      <a:lnTo>
                        <a:pt x="4" y="30"/>
                      </a:lnTo>
                      <a:lnTo>
                        <a:pt x="8" y="21"/>
                      </a:lnTo>
                      <a:lnTo>
                        <a:pt x="11" y="12"/>
                      </a:lnTo>
                      <a:lnTo>
                        <a:pt x="17" y="2"/>
                      </a:lnTo>
                      <a:lnTo>
                        <a:pt x="15" y="0"/>
                      </a:lnTo>
                      <a:close/>
                    </a:path>
                  </a:pathLst>
                </a:custGeom>
                <a:solidFill>
                  <a:srgbClr val="F2B28F"/>
                </a:solidFill>
                <a:ln w="9525">
                  <a:noFill/>
                  <a:round/>
                  <a:headEnd/>
                  <a:tailEnd/>
                </a:ln>
              </p:spPr>
              <p:txBody>
                <a:bodyPr/>
                <a:lstStyle/>
                <a:p>
                  <a:endParaRPr lang="en-US"/>
                </a:p>
              </p:txBody>
            </p:sp>
            <p:sp>
              <p:nvSpPr>
                <p:cNvPr id="22196" name="Freeform 775"/>
                <p:cNvSpPr>
                  <a:spLocks noEditPoints="1"/>
                </p:cNvSpPr>
                <p:nvPr/>
              </p:nvSpPr>
              <p:spPr bwMode="auto">
                <a:xfrm>
                  <a:off x="1506" y="2005"/>
                  <a:ext cx="123" cy="102"/>
                </a:xfrm>
                <a:custGeom>
                  <a:avLst/>
                  <a:gdLst>
                    <a:gd name="T0" fmla="*/ 123 w 123"/>
                    <a:gd name="T1" fmla="*/ 40 h 102"/>
                    <a:gd name="T2" fmla="*/ 123 w 123"/>
                    <a:gd name="T3" fmla="*/ 38 h 102"/>
                    <a:gd name="T4" fmla="*/ 123 w 123"/>
                    <a:gd name="T5" fmla="*/ 34 h 102"/>
                    <a:gd name="T6" fmla="*/ 123 w 123"/>
                    <a:gd name="T7" fmla="*/ 34 h 102"/>
                    <a:gd name="T8" fmla="*/ 123 w 123"/>
                    <a:gd name="T9" fmla="*/ 32 h 102"/>
                    <a:gd name="T10" fmla="*/ 121 w 123"/>
                    <a:gd name="T11" fmla="*/ 32 h 102"/>
                    <a:gd name="T12" fmla="*/ 119 w 123"/>
                    <a:gd name="T13" fmla="*/ 34 h 102"/>
                    <a:gd name="T14" fmla="*/ 119 w 123"/>
                    <a:gd name="T15" fmla="*/ 36 h 102"/>
                    <a:gd name="T16" fmla="*/ 119 w 123"/>
                    <a:gd name="T17" fmla="*/ 40 h 102"/>
                    <a:gd name="T18" fmla="*/ 119 w 123"/>
                    <a:gd name="T19" fmla="*/ 51 h 102"/>
                    <a:gd name="T20" fmla="*/ 116 w 123"/>
                    <a:gd name="T21" fmla="*/ 63 h 102"/>
                    <a:gd name="T22" fmla="*/ 110 w 123"/>
                    <a:gd name="T23" fmla="*/ 72 h 102"/>
                    <a:gd name="T24" fmla="*/ 102 w 123"/>
                    <a:gd name="T25" fmla="*/ 82 h 102"/>
                    <a:gd name="T26" fmla="*/ 95 w 123"/>
                    <a:gd name="T27" fmla="*/ 89 h 102"/>
                    <a:gd name="T28" fmla="*/ 83 w 123"/>
                    <a:gd name="T29" fmla="*/ 93 h 102"/>
                    <a:gd name="T30" fmla="*/ 74 w 123"/>
                    <a:gd name="T31" fmla="*/ 97 h 102"/>
                    <a:gd name="T32" fmla="*/ 61 w 123"/>
                    <a:gd name="T33" fmla="*/ 99 h 102"/>
                    <a:gd name="T34" fmla="*/ 55 w 123"/>
                    <a:gd name="T35" fmla="*/ 99 h 102"/>
                    <a:gd name="T36" fmla="*/ 49 w 123"/>
                    <a:gd name="T37" fmla="*/ 97 h 102"/>
                    <a:gd name="T38" fmla="*/ 57 w 123"/>
                    <a:gd name="T39" fmla="*/ 101 h 102"/>
                    <a:gd name="T40" fmla="*/ 64 w 123"/>
                    <a:gd name="T41" fmla="*/ 102 h 102"/>
                    <a:gd name="T42" fmla="*/ 76 w 123"/>
                    <a:gd name="T43" fmla="*/ 101 h 102"/>
                    <a:gd name="T44" fmla="*/ 87 w 123"/>
                    <a:gd name="T45" fmla="*/ 97 h 102"/>
                    <a:gd name="T46" fmla="*/ 97 w 123"/>
                    <a:gd name="T47" fmla="*/ 91 h 102"/>
                    <a:gd name="T48" fmla="*/ 106 w 123"/>
                    <a:gd name="T49" fmla="*/ 83 h 102"/>
                    <a:gd name="T50" fmla="*/ 114 w 123"/>
                    <a:gd name="T51" fmla="*/ 74 h 102"/>
                    <a:gd name="T52" fmla="*/ 119 w 123"/>
                    <a:gd name="T53" fmla="*/ 64 h 102"/>
                    <a:gd name="T54" fmla="*/ 123 w 123"/>
                    <a:gd name="T55" fmla="*/ 51 h 102"/>
                    <a:gd name="T56" fmla="*/ 123 w 123"/>
                    <a:gd name="T57" fmla="*/ 40 h 102"/>
                    <a:gd name="T58" fmla="*/ 15 w 123"/>
                    <a:gd name="T59" fmla="*/ 0 h 102"/>
                    <a:gd name="T60" fmla="*/ 8 w 123"/>
                    <a:gd name="T61" fmla="*/ 8 h 102"/>
                    <a:gd name="T62" fmla="*/ 4 w 123"/>
                    <a:gd name="T63" fmla="*/ 17 h 102"/>
                    <a:gd name="T64" fmla="*/ 0 w 123"/>
                    <a:gd name="T65" fmla="*/ 28 h 102"/>
                    <a:gd name="T66" fmla="*/ 0 w 123"/>
                    <a:gd name="T67" fmla="*/ 40 h 102"/>
                    <a:gd name="T68" fmla="*/ 0 w 123"/>
                    <a:gd name="T69" fmla="*/ 40 h 102"/>
                    <a:gd name="T70" fmla="*/ 0 w 123"/>
                    <a:gd name="T71" fmla="*/ 40 h 102"/>
                    <a:gd name="T72" fmla="*/ 2 w 123"/>
                    <a:gd name="T73" fmla="*/ 46 h 102"/>
                    <a:gd name="T74" fmla="*/ 4 w 123"/>
                    <a:gd name="T75" fmla="*/ 51 h 102"/>
                    <a:gd name="T76" fmla="*/ 4 w 123"/>
                    <a:gd name="T77" fmla="*/ 46 h 102"/>
                    <a:gd name="T78" fmla="*/ 4 w 123"/>
                    <a:gd name="T79" fmla="*/ 40 h 102"/>
                    <a:gd name="T80" fmla="*/ 4 w 123"/>
                    <a:gd name="T81" fmla="*/ 28 h 102"/>
                    <a:gd name="T82" fmla="*/ 8 w 123"/>
                    <a:gd name="T83" fmla="*/ 19 h 102"/>
                    <a:gd name="T84" fmla="*/ 11 w 123"/>
                    <a:gd name="T85" fmla="*/ 10 h 102"/>
                    <a:gd name="T86" fmla="*/ 17 w 123"/>
                    <a:gd name="T87" fmla="*/ 2 h 102"/>
                    <a:gd name="T88" fmla="*/ 15 w 123"/>
                    <a:gd name="T89" fmla="*/ 0 h 102"/>
                    <a:gd name="T90" fmla="*/ 15 w 123"/>
                    <a:gd name="T91" fmla="*/ 0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3"/>
                    <a:gd name="T139" fmla="*/ 0 h 102"/>
                    <a:gd name="T140" fmla="*/ 123 w 123"/>
                    <a:gd name="T141" fmla="*/ 102 h 1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3" h="102">
                      <a:moveTo>
                        <a:pt x="123" y="40"/>
                      </a:moveTo>
                      <a:lnTo>
                        <a:pt x="123" y="38"/>
                      </a:lnTo>
                      <a:lnTo>
                        <a:pt x="123" y="34"/>
                      </a:lnTo>
                      <a:lnTo>
                        <a:pt x="123" y="32"/>
                      </a:lnTo>
                      <a:lnTo>
                        <a:pt x="121" y="32"/>
                      </a:lnTo>
                      <a:lnTo>
                        <a:pt x="119" y="34"/>
                      </a:lnTo>
                      <a:lnTo>
                        <a:pt x="119" y="36"/>
                      </a:lnTo>
                      <a:lnTo>
                        <a:pt x="119" y="40"/>
                      </a:lnTo>
                      <a:lnTo>
                        <a:pt x="119" y="51"/>
                      </a:lnTo>
                      <a:lnTo>
                        <a:pt x="116" y="63"/>
                      </a:lnTo>
                      <a:lnTo>
                        <a:pt x="110" y="72"/>
                      </a:lnTo>
                      <a:lnTo>
                        <a:pt x="102" y="82"/>
                      </a:lnTo>
                      <a:lnTo>
                        <a:pt x="95" y="89"/>
                      </a:lnTo>
                      <a:lnTo>
                        <a:pt x="83" y="93"/>
                      </a:lnTo>
                      <a:lnTo>
                        <a:pt x="74" y="97"/>
                      </a:lnTo>
                      <a:lnTo>
                        <a:pt x="61" y="99"/>
                      </a:lnTo>
                      <a:lnTo>
                        <a:pt x="55" y="99"/>
                      </a:lnTo>
                      <a:lnTo>
                        <a:pt x="49" y="97"/>
                      </a:lnTo>
                      <a:lnTo>
                        <a:pt x="57" y="101"/>
                      </a:lnTo>
                      <a:lnTo>
                        <a:pt x="64" y="102"/>
                      </a:lnTo>
                      <a:lnTo>
                        <a:pt x="76" y="101"/>
                      </a:lnTo>
                      <a:lnTo>
                        <a:pt x="87" y="97"/>
                      </a:lnTo>
                      <a:lnTo>
                        <a:pt x="97" y="91"/>
                      </a:lnTo>
                      <a:lnTo>
                        <a:pt x="106" y="83"/>
                      </a:lnTo>
                      <a:lnTo>
                        <a:pt x="114" y="74"/>
                      </a:lnTo>
                      <a:lnTo>
                        <a:pt x="119" y="64"/>
                      </a:lnTo>
                      <a:lnTo>
                        <a:pt x="123" y="51"/>
                      </a:lnTo>
                      <a:lnTo>
                        <a:pt x="123" y="40"/>
                      </a:lnTo>
                      <a:close/>
                      <a:moveTo>
                        <a:pt x="15" y="0"/>
                      </a:moveTo>
                      <a:lnTo>
                        <a:pt x="8" y="8"/>
                      </a:lnTo>
                      <a:lnTo>
                        <a:pt x="4" y="17"/>
                      </a:lnTo>
                      <a:lnTo>
                        <a:pt x="0" y="28"/>
                      </a:lnTo>
                      <a:lnTo>
                        <a:pt x="0" y="40"/>
                      </a:lnTo>
                      <a:lnTo>
                        <a:pt x="2" y="46"/>
                      </a:lnTo>
                      <a:lnTo>
                        <a:pt x="4" y="51"/>
                      </a:lnTo>
                      <a:lnTo>
                        <a:pt x="4" y="46"/>
                      </a:lnTo>
                      <a:lnTo>
                        <a:pt x="4" y="40"/>
                      </a:lnTo>
                      <a:lnTo>
                        <a:pt x="4" y="28"/>
                      </a:lnTo>
                      <a:lnTo>
                        <a:pt x="8" y="19"/>
                      </a:lnTo>
                      <a:lnTo>
                        <a:pt x="11" y="10"/>
                      </a:lnTo>
                      <a:lnTo>
                        <a:pt x="17" y="2"/>
                      </a:lnTo>
                      <a:lnTo>
                        <a:pt x="15" y="0"/>
                      </a:lnTo>
                      <a:close/>
                    </a:path>
                  </a:pathLst>
                </a:custGeom>
                <a:solidFill>
                  <a:srgbClr val="F3B491"/>
                </a:solidFill>
                <a:ln w="9525">
                  <a:noFill/>
                  <a:round/>
                  <a:headEnd/>
                  <a:tailEnd/>
                </a:ln>
              </p:spPr>
              <p:txBody>
                <a:bodyPr/>
                <a:lstStyle/>
                <a:p>
                  <a:endParaRPr lang="en-US"/>
                </a:p>
              </p:txBody>
            </p:sp>
            <p:sp>
              <p:nvSpPr>
                <p:cNvPr id="22197" name="Freeform 776"/>
                <p:cNvSpPr>
                  <a:spLocks noEditPoints="1"/>
                </p:cNvSpPr>
                <p:nvPr/>
              </p:nvSpPr>
              <p:spPr bwMode="auto">
                <a:xfrm>
                  <a:off x="1508" y="2005"/>
                  <a:ext cx="119" cy="101"/>
                </a:xfrm>
                <a:custGeom>
                  <a:avLst/>
                  <a:gdLst>
                    <a:gd name="T0" fmla="*/ 119 w 119"/>
                    <a:gd name="T1" fmla="*/ 40 h 101"/>
                    <a:gd name="T2" fmla="*/ 119 w 119"/>
                    <a:gd name="T3" fmla="*/ 36 h 101"/>
                    <a:gd name="T4" fmla="*/ 119 w 119"/>
                    <a:gd name="T5" fmla="*/ 32 h 101"/>
                    <a:gd name="T6" fmla="*/ 117 w 119"/>
                    <a:gd name="T7" fmla="*/ 34 h 101"/>
                    <a:gd name="T8" fmla="*/ 116 w 119"/>
                    <a:gd name="T9" fmla="*/ 34 h 101"/>
                    <a:gd name="T10" fmla="*/ 116 w 119"/>
                    <a:gd name="T11" fmla="*/ 38 h 101"/>
                    <a:gd name="T12" fmla="*/ 116 w 119"/>
                    <a:gd name="T13" fmla="*/ 40 h 101"/>
                    <a:gd name="T14" fmla="*/ 116 w 119"/>
                    <a:gd name="T15" fmla="*/ 51 h 101"/>
                    <a:gd name="T16" fmla="*/ 112 w 119"/>
                    <a:gd name="T17" fmla="*/ 63 h 101"/>
                    <a:gd name="T18" fmla="*/ 106 w 119"/>
                    <a:gd name="T19" fmla="*/ 72 h 101"/>
                    <a:gd name="T20" fmla="*/ 100 w 119"/>
                    <a:gd name="T21" fmla="*/ 80 h 101"/>
                    <a:gd name="T22" fmla="*/ 91 w 119"/>
                    <a:gd name="T23" fmla="*/ 87 h 101"/>
                    <a:gd name="T24" fmla="*/ 81 w 119"/>
                    <a:gd name="T25" fmla="*/ 93 h 101"/>
                    <a:gd name="T26" fmla="*/ 70 w 119"/>
                    <a:gd name="T27" fmla="*/ 95 h 101"/>
                    <a:gd name="T28" fmla="*/ 59 w 119"/>
                    <a:gd name="T29" fmla="*/ 97 h 101"/>
                    <a:gd name="T30" fmla="*/ 49 w 119"/>
                    <a:gd name="T31" fmla="*/ 95 h 101"/>
                    <a:gd name="T32" fmla="*/ 40 w 119"/>
                    <a:gd name="T33" fmla="*/ 93 h 101"/>
                    <a:gd name="T34" fmla="*/ 47 w 119"/>
                    <a:gd name="T35" fmla="*/ 97 h 101"/>
                    <a:gd name="T36" fmla="*/ 55 w 119"/>
                    <a:gd name="T37" fmla="*/ 101 h 101"/>
                    <a:gd name="T38" fmla="*/ 57 w 119"/>
                    <a:gd name="T39" fmla="*/ 101 h 101"/>
                    <a:gd name="T40" fmla="*/ 59 w 119"/>
                    <a:gd name="T41" fmla="*/ 101 h 101"/>
                    <a:gd name="T42" fmla="*/ 72 w 119"/>
                    <a:gd name="T43" fmla="*/ 99 h 101"/>
                    <a:gd name="T44" fmla="*/ 83 w 119"/>
                    <a:gd name="T45" fmla="*/ 95 h 101"/>
                    <a:gd name="T46" fmla="*/ 93 w 119"/>
                    <a:gd name="T47" fmla="*/ 89 h 101"/>
                    <a:gd name="T48" fmla="*/ 102 w 119"/>
                    <a:gd name="T49" fmla="*/ 83 h 101"/>
                    <a:gd name="T50" fmla="*/ 110 w 119"/>
                    <a:gd name="T51" fmla="*/ 74 h 101"/>
                    <a:gd name="T52" fmla="*/ 116 w 119"/>
                    <a:gd name="T53" fmla="*/ 63 h 101"/>
                    <a:gd name="T54" fmla="*/ 119 w 119"/>
                    <a:gd name="T55" fmla="*/ 51 h 101"/>
                    <a:gd name="T56" fmla="*/ 119 w 119"/>
                    <a:gd name="T57" fmla="*/ 40 h 101"/>
                    <a:gd name="T58" fmla="*/ 13 w 119"/>
                    <a:gd name="T59" fmla="*/ 0 h 101"/>
                    <a:gd name="T60" fmla="*/ 7 w 119"/>
                    <a:gd name="T61" fmla="*/ 10 h 101"/>
                    <a:gd name="T62" fmla="*/ 4 w 119"/>
                    <a:gd name="T63" fmla="*/ 19 h 101"/>
                    <a:gd name="T64" fmla="*/ 0 w 119"/>
                    <a:gd name="T65" fmla="*/ 28 h 101"/>
                    <a:gd name="T66" fmla="*/ 0 w 119"/>
                    <a:gd name="T67" fmla="*/ 40 h 101"/>
                    <a:gd name="T68" fmla="*/ 0 w 119"/>
                    <a:gd name="T69" fmla="*/ 42 h 101"/>
                    <a:gd name="T70" fmla="*/ 0 w 119"/>
                    <a:gd name="T71" fmla="*/ 46 h 101"/>
                    <a:gd name="T72" fmla="*/ 2 w 119"/>
                    <a:gd name="T73" fmla="*/ 53 h 101"/>
                    <a:gd name="T74" fmla="*/ 6 w 119"/>
                    <a:gd name="T75" fmla="*/ 59 h 101"/>
                    <a:gd name="T76" fmla="*/ 4 w 119"/>
                    <a:gd name="T77" fmla="*/ 49 h 101"/>
                    <a:gd name="T78" fmla="*/ 4 w 119"/>
                    <a:gd name="T79" fmla="*/ 40 h 101"/>
                    <a:gd name="T80" fmla="*/ 4 w 119"/>
                    <a:gd name="T81" fmla="*/ 30 h 101"/>
                    <a:gd name="T82" fmla="*/ 6 w 119"/>
                    <a:gd name="T83" fmla="*/ 21 h 101"/>
                    <a:gd name="T84" fmla="*/ 11 w 119"/>
                    <a:gd name="T85" fmla="*/ 11 h 101"/>
                    <a:gd name="T86" fmla="*/ 17 w 119"/>
                    <a:gd name="T87" fmla="*/ 4 h 101"/>
                    <a:gd name="T88" fmla="*/ 15 w 119"/>
                    <a:gd name="T89" fmla="*/ 2 h 101"/>
                    <a:gd name="T90" fmla="*/ 13 w 119"/>
                    <a:gd name="T91" fmla="*/ 0 h 1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9"/>
                    <a:gd name="T139" fmla="*/ 0 h 101"/>
                    <a:gd name="T140" fmla="*/ 119 w 119"/>
                    <a:gd name="T141" fmla="*/ 101 h 10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9" h="101">
                      <a:moveTo>
                        <a:pt x="119" y="40"/>
                      </a:moveTo>
                      <a:lnTo>
                        <a:pt x="119" y="36"/>
                      </a:lnTo>
                      <a:lnTo>
                        <a:pt x="119" y="32"/>
                      </a:lnTo>
                      <a:lnTo>
                        <a:pt x="117" y="34"/>
                      </a:lnTo>
                      <a:lnTo>
                        <a:pt x="116" y="34"/>
                      </a:lnTo>
                      <a:lnTo>
                        <a:pt x="116" y="38"/>
                      </a:lnTo>
                      <a:lnTo>
                        <a:pt x="116" y="40"/>
                      </a:lnTo>
                      <a:lnTo>
                        <a:pt x="116" y="51"/>
                      </a:lnTo>
                      <a:lnTo>
                        <a:pt x="112" y="63"/>
                      </a:lnTo>
                      <a:lnTo>
                        <a:pt x="106" y="72"/>
                      </a:lnTo>
                      <a:lnTo>
                        <a:pt x="100" y="80"/>
                      </a:lnTo>
                      <a:lnTo>
                        <a:pt x="91" y="87"/>
                      </a:lnTo>
                      <a:lnTo>
                        <a:pt x="81" y="93"/>
                      </a:lnTo>
                      <a:lnTo>
                        <a:pt x="70" y="95"/>
                      </a:lnTo>
                      <a:lnTo>
                        <a:pt x="59" y="97"/>
                      </a:lnTo>
                      <a:lnTo>
                        <a:pt x="49" y="95"/>
                      </a:lnTo>
                      <a:lnTo>
                        <a:pt x="40" y="93"/>
                      </a:lnTo>
                      <a:lnTo>
                        <a:pt x="47" y="97"/>
                      </a:lnTo>
                      <a:lnTo>
                        <a:pt x="55" y="101"/>
                      </a:lnTo>
                      <a:lnTo>
                        <a:pt x="57" y="101"/>
                      </a:lnTo>
                      <a:lnTo>
                        <a:pt x="59" y="101"/>
                      </a:lnTo>
                      <a:lnTo>
                        <a:pt x="72" y="99"/>
                      </a:lnTo>
                      <a:lnTo>
                        <a:pt x="83" y="95"/>
                      </a:lnTo>
                      <a:lnTo>
                        <a:pt x="93" y="89"/>
                      </a:lnTo>
                      <a:lnTo>
                        <a:pt x="102" y="83"/>
                      </a:lnTo>
                      <a:lnTo>
                        <a:pt x="110" y="74"/>
                      </a:lnTo>
                      <a:lnTo>
                        <a:pt x="116" y="63"/>
                      </a:lnTo>
                      <a:lnTo>
                        <a:pt x="119" y="51"/>
                      </a:lnTo>
                      <a:lnTo>
                        <a:pt x="119" y="40"/>
                      </a:lnTo>
                      <a:close/>
                      <a:moveTo>
                        <a:pt x="13" y="0"/>
                      </a:moveTo>
                      <a:lnTo>
                        <a:pt x="7" y="10"/>
                      </a:lnTo>
                      <a:lnTo>
                        <a:pt x="4" y="19"/>
                      </a:lnTo>
                      <a:lnTo>
                        <a:pt x="0" y="28"/>
                      </a:lnTo>
                      <a:lnTo>
                        <a:pt x="0" y="40"/>
                      </a:lnTo>
                      <a:lnTo>
                        <a:pt x="0" y="42"/>
                      </a:lnTo>
                      <a:lnTo>
                        <a:pt x="0" y="46"/>
                      </a:lnTo>
                      <a:lnTo>
                        <a:pt x="2" y="53"/>
                      </a:lnTo>
                      <a:lnTo>
                        <a:pt x="6" y="59"/>
                      </a:lnTo>
                      <a:lnTo>
                        <a:pt x="4" y="49"/>
                      </a:lnTo>
                      <a:lnTo>
                        <a:pt x="4" y="40"/>
                      </a:lnTo>
                      <a:lnTo>
                        <a:pt x="4" y="30"/>
                      </a:lnTo>
                      <a:lnTo>
                        <a:pt x="6" y="21"/>
                      </a:lnTo>
                      <a:lnTo>
                        <a:pt x="11" y="11"/>
                      </a:lnTo>
                      <a:lnTo>
                        <a:pt x="17" y="4"/>
                      </a:lnTo>
                      <a:lnTo>
                        <a:pt x="15" y="2"/>
                      </a:lnTo>
                      <a:lnTo>
                        <a:pt x="13" y="0"/>
                      </a:lnTo>
                      <a:close/>
                    </a:path>
                  </a:pathLst>
                </a:custGeom>
                <a:solidFill>
                  <a:srgbClr val="F3B694"/>
                </a:solidFill>
                <a:ln w="9525">
                  <a:noFill/>
                  <a:round/>
                  <a:headEnd/>
                  <a:tailEnd/>
                </a:ln>
              </p:spPr>
              <p:txBody>
                <a:bodyPr/>
                <a:lstStyle/>
                <a:p>
                  <a:endParaRPr lang="en-US"/>
                </a:p>
              </p:txBody>
            </p:sp>
            <p:sp>
              <p:nvSpPr>
                <p:cNvPr id="22198" name="Freeform 777"/>
                <p:cNvSpPr>
                  <a:spLocks noEditPoints="1"/>
                </p:cNvSpPr>
                <p:nvPr/>
              </p:nvSpPr>
              <p:spPr bwMode="auto">
                <a:xfrm>
                  <a:off x="1510" y="2007"/>
                  <a:ext cx="115" cy="97"/>
                </a:xfrm>
                <a:custGeom>
                  <a:avLst/>
                  <a:gdLst>
                    <a:gd name="T0" fmla="*/ 115 w 115"/>
                    <a:gd name="T1" fmla="*/ 38 h 97"/>
                    <a:gd name="T2" fmla="*/ 115 w 115"/>
                    <a:gd name="T3" fmla="*/ 34 h 97"/>
                    <a:gd name="T4" fmla="*/ 115 w 115"/>
                    <a:gd name="T5" fmla="*/ 32 h 97"/>
                    <a:gd name="T6" fmla="*/ 114 w 115"/>
                    <a:gd name="T7" fmla="*/ 32 h 97"/>
                    <a:gd name="T8" fmla="*/ 112 w 115"/>
                    <a:gd name="T9" fmla="*/ 34 h 97"/>
                    <a:gd name="T10" fmla="*/ 112 w 115"/>
                    <a:gd name="T11" fmla="*/ 36 h 97"/>
                    <a:gd name="T12" fmla="*/ 112 w 115"/>
                    <a:gd name="T13" fmla="*/ 38 h 97"/>
                    <a:gd name="T14" fmla="*/ 112 w 115"/>
                    <a:gd name="T15" fmla="*/ 49 h 97"/>
                    <a:gd name="T16" fmla="*/ 108 w 115"/>
                    <a:gd name="T17" fmla="*/ 59 h 97"/>
                    <a:gd name="T18" fmla="*/ 102 w 115"/>
                    <a:gd name="T19" fmla="*/ 68 h 97"/>
                    <a:gd name="T20" fmla="*/ 96 w 115"/>
                    <a:gd name="T21" fmla="*/ 76 h 97"/>
                    <a:gd name="T22" fmla="*/ 89 w 115"/>
                    <a:gd name="T23" fmla="*/ 83 h 97"/>
                    <a:gd name="T24" fmla="*/ 79 w 115"/>
                    <a:gd name="T25" fmla="*/ 89 h 97"/>
                    <a:gd name="T26" fmla="*/ 68 w 115"/>
                    <a:gd name="T27" fmla="*/ 91 h 97"/>
                    <a:gd name="T28" fmla="*/ 57 w 115"/>
                    <a:gd name="T29" fmla="*/ 93 h 97"/>
                    <a:gd name="T30" fmla="*/ 47 w 115"/>
                    <a:gd name="T31" fmla="*/ 91 h 97"/>
                    <a:gd name="T32" fmla="*/ 38 w 115"/>
                    <a:gd name="T33" fmla="*/ 89 h 97"/>
                    <a:gd name="T34" fmla="*/ 30 w 115"/>
                    <a:gd name="T35" fmla="*/ 85 h 97"/>
                    <a:gd name="T36" fmla="*/ 22 w 115"/>
                    <a:gd name="T37" fmla="*/ 80 h 97"/>
                    <a:gd name="T38" fmla="*/ 34 w 115"/>
                    <a:gd name="T39" fmla="*/ 89 h 97"/>
                    <a:gd name="T40" fmla="*/ 45 w 115"/>
                    <a:gd name="T41" fmla="*/ 95 h 97"/>
                    <a:gd name="T42" fmla="*/ 51 w 115"/>
                    <a:gd name="T43" fmla="*/ 97 h 97"/>
                    <a:gd name="T44" fmla="*/ 57 w 115"/>
                    <a:gd name="T45" fmla="*/ 97 h 97"/>
                    <a:gd name="T46" fmla="*/ 70 w 115"/>
                    <a:gd name="T47" fmla="*/ 95 h 97"/>
                    <a:gd name="T48" fmla="*/ 79 w 115"/>
                    <a:gd name="T49" fmla="*/ 91 h 97"/>
                    <a:gd name="T50" fmla="*/ 91 w 115"/>
                    <a:gd name="T51" fmla="*/ 87 h 97"/>
                    <a:gd name="T52" fmla="*/ 98 w 115"/>
                    <a:gd name="T53" fmla="*/ 80 h 97"/>
                    <a:gd name="T54" fmla="*/ 106 w 115"/>
                    <a:gd name="T55" fmla="*/ 70 h 97"/>
                    <a:gd name="T56" fmla="*/ 112 w 115"/>
                    <a:gd name="T57" fmla="*/ 61 h 97"/>
                    <a:gd name="T58" fmla="*/ 115 w 115"/>
                    <a:gd name="T59" fmla="*/ 49 h 97"/>
                    <a:gd name="T60" fmla="*/ 115 w 115"/>
                    <a:gd name="T61" fmla="*/ 38 h 97"/>
                    <a:gd name="T62" fmla="*/ 13 w 115"/>
                    <a:gd name="T63" fmla="*/ 0 h 97"/>
                    <a:gd name="T64" fmla="*/ 7 w 115"/>
                    <a:gd name="T65" fmla="*/ 8 h 97"/>
                    <a:gd name="T66" fmla="*/ 4 w 115"/>
                    <a:gd name="T67" fmla="*/ 17 h 97"/>
                    <a:gd name="T68" fmla="*/ 0 w 115"/>
                    <a:gd name="T69" fmla="*/ 26 h 97"/>
                    <a:gd name="T70" fmla="*/ 0 w 115"/>
                    <a:gd name="T71" fmla="*/ 38 h 97"/>
                    <a:gd name="T72" fmla="*/ 0 w 115"/>
                    <a:gd name="T73" fmla="*/ 44 h 97"/>
                    <a:gd name="T74" fmla="*/ 0 w 115"/>
                    <a:gd name="T75" fmla="*/ 49 h 97"/>
                    <a:gd name="T76" fmla="*/ 5 w 115"/>
                    <a:gd name="T77" fmla="*/ 61 h 97"/>
                    <a:gd name="T78" fmla="*/ 13 w 115"/>
                    <a:gd name="T79" fmla="*/ 70 h 97"/>
                    <a:gd name="T80" fmla="*/ 9 w 115"/>
                    <a:gd name="T81" fmla="*/ 62 h 97"/>
                    <a:gd name="T82" fmla="*/ 5 w 115"/>
                    <a:gd name="T83" fmla="*/ 55 h 97"/>
                    <a:gd name="T84" fmla="*/ 4 w 115"/>
                    <a:gd name="T85" fmla="*/ 47 h 97"/>
                    <a:gd name="T86" fmla="*/ 4 w 115"/>
                    <a:gd name="T87" fmla="*/ 38 h 97"/>
                    <a:gd name="T88" fmla="*/ 4 w 115"/>
                    <a:gd name="T89" fmla="*/ 28 h 97"/>
                    <a:gd name="T90" fmla="*/ 5 w 115"/>
                    <a:gd name="T91" fmla="*/ 19 h 97"/>
                    <a:gd name="T92" fmla="*/ 9 w 115"/>
                    <a:gd name="T93" fmla="*/ 11 h 97"/>
                    <a:gd name="T94" fmla="*/ 15 w 115"/>
                    <a:gd name="T95" fmla="*/ 2 h 97"/>
                    <a:gd name="T96" fmla="*/ 15 w 115"/>
                    <a:gd name="T97" fmla="*/ 2 h 97"/>
                    <a:gd name="T98" fmla="*/ 13 w 115"/>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
                    <a:gd name="T151" fmla="*/ 0 h 97"/>
                    <a:gd name="T152" fmla="*/ 115 w 115"/>
                    <a:gd name="T153" fmla="*/ 97 h 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 h="97">
                      <a:moveTo>
                        <a:pt x="115" y="38"/>
                      </a:moveTo>
                      <a:lnTo>
                        <a:pt x="115" y="34"/>
                      </a:lnTo>
                      <a:lnTo>
                        <a:pt x="115" y="32"/>
                      </a:lnTo>
                      <a:lnTo>
                        <a:pt x="114" y="32"/>
                      </a:lnTo>
                      <a:lnTo>
                        <a:pt x="112" y="34"/>
                      </a:lnTo>
                      <a:lnTo>
                        <a:pt x="112" y="36"/>
                      </a:lnTo>
                      <a:lnTo>
                        <a:pt x="112" y="38"/>
                      </a:lnTo>
                      <a:lnTo>
                        <a:pt x="112" y="49"/>
                      </a:lnTo>
                      <a:lnTo>
                        <a:pt x="108" y="59"/>
                      </a:lnTo>
                      <a:lnTo>
                        <a:pt x="102" y="68"/>
                      </a:lnTo>
                      <a:lnTo>
                        <a:pt x="96" y="76"/>
                      </a:lnTo>
                      <a:lnTo>
                        <a:pt x="89" y="83"/>
                      </a:lnTo>
                      <a:lnTo>
                        <a:pt x="79" y="89"/>
                      </a:lnTo>
                      <a:lnTo>
                        <a:pt x="68" y="91"/>
                      </a:lnTo>
                      <a:lnTo>
                        <a:pt x="57" y="93"/>
                      </a:lnTo>
                      <a:lnTo>
                        <a:pt x="47" y="91"/>
                      </a:lnTo>
                      <a:lnTo>
                        <a:pt x="38" y="89"/>
                      </a:lnTo>
                      <a:lnTo>
                        <a:pt x="30" y="85"/>
                      </a:lnTo>
                      <a:lnTo>
                        <a:pt x="22" y="80"/>
                      </a:lnTo>
                      <a:lnTo>
                        <a:pt x="34" y="89"/>
                      </a:lnTo>
                      <a:lnTo>
                        <a:pt x="45" y="95"/>
                      </a:lnTo>
                      <a:lnTo>
                        <a:pt x="51" y="97"/>
                      </a:lnTo>
                      <a:lnTo>
                        <a:pt x="57" y="97"/>
                      </a:lnTo>
                      <a:lnTo>
                        <a:pt x="70" y="95"/>
                      </a:lnTo>
                      <a:lnTo>
                        <a:pt x="79" y="91"/>
                      </a:lnTo>
                      <a:lnTo>
                        <a:pt x="91" y="87"/>
                      </a:lnTo>
                      <a:lnTo>
                        <a:pt x="98" y="80"/>
                      </a:lnTo>
                      <a:lnTo>
                        <a:pt x="106" y="70"/>
                      </a:lnTo>
                      <a:lnTo>
                        <a:pt x="112" y="61"/>
                      </a:lnTo>
                      <a:lnTo>
                        <a:pt x="115" y="49"/>
                      </a:lnTo>
                      <a:lnTo>
                        <a:pt x="115" y="38"/>
                      </a:lnTo>
                      <a:close/>
                      <a:moveTo>
                        <a:pt x="13" y="0"/>
                      </a:moveTo>
                      <a:lnTo>
                        <a:pt x="7" y="8"/>
                      </a:lnTo>
                      <a:lnTo>
                        <a:pt x="4" y="17"/>
                      </a:lnTo>
                      <a:lnTo>
                        <a:pt x="0" y="26"/>
                      </a:lnTo>
                      <a:lnTo>
                        <a:pt x="0" y="38"/>
                      </a:lnTo>
                      <a:lnTo>
                        <a:pt x="0" y="44"/>
                      </a:lnTo>
                      <a:lnTo>
                        <a:pt x="0" y="49"/>
                      </a:lnTo>
                      <a:lnTo>
                        <a:pt x="5" y="61"/>
                      </a:lnTo>
                      <a:lnTo>
                        <a:pt x="13" y="70"/>
                      </a:lnTo>
                      <a:lnTo>
                        <a:pt x="9" y="62"/>
                      </a:lnTo>
                      <a:lnTo>
                        <a:pt x="5" y="55"/>
                      </a:lnTo>
                      <a:lnTo>
                        <a:pt x="4" y="47"/>
                      </a:lnTo>
                      <a:lnTo>
                        <a:pt x="4" y="38"/>
                      </a:lnTo>
                      <a:lnTo>
                        <a:pt x="4" y="28"/>
                      </a:lnTo>
                      <a:lnTo>
                        <a:pt x="5" y="19"/>
                      </a:lnTo>
                      <a:lnTo>
                        <a:pt x="9" y="11"/>
                      </a:lnTo>
                      <a:lnTo>
                        <a:pt x="15" y="2"/>
                      </a:lnTo>
                      <a:lnTo>
                        <a:pt x="13" y="0"/>
                      </a:lnTo>
                      <a:close/>
                    </a:path>
                  </a:pathLst>
                </a:custGeom>
                <a:solidFill>
                  <a:srgbClr val="F3B896"/>
                </a:solidFill>
                <a:ln w="9525">
                  <a:noFill/>
                  <a:round/>
                  <a:headEnd/>
                  <a:tailEnd/>
                </a:ln>
              </p:spPr>
              <p:txBody>
                <a:bodyPr/>
                <a:lstStyle/>
                <a:p>
                  <a:endParaRPr lang="en-US"/>
                </a:p>
              </p:txBody>
            </p:sp>
            <p:sp>
              <p:nvSpPr>
                <p:cNvPr id="22199" name="Freeform 778"/>
                <p:cNvSpPr>
                  <a:spLocks/>
                </p:cNvSpPr>
                <p:nvPr/>
              </p:nvSpPr>
              <p:spPr bwMode="auto">
                <a:xfrm>
                  <a:off x="1512" y="2009"/>
                  <a:ext cx="112" cy="93"/>
                </a:xfrm>
                <a:custGeom>
                  <a:avLst/>
                  <a:gdLst>
                    <a:gd name="T0" fmla="*/ 112 w 112"/>
                    <a:gd name="T1" fmla="*/ 36 h 93"/>
                    <a:gd name="T2" fmla="*/ 112 w 112"/>
                    <a:gd name="T3" fmla="*/ 34 h 93"/>
                    <a:gd name="T4" fmla="*/ 112 w 112"/>
                    <a:gd name="T5" fmla="*/ 30 h 93"/>
                    <a:gd name="T6" fmla="*/ 110 w 112"/>
                    <a:gd name="T7" fmla="*/ 32 h 93"/>
                    <a:gd name="T8" fmla="*/ 108 w 112"/>
                    <a:gd name="T9" fmla="*/ 32 h 93"/>
                    <a:gd name="T10" fmla="*/ 108 w 112"/>
                    <a:gd name="T11" fmla="*/ 34 h 93"/>
                    <a:gd name="T12" fmla="*/ 108 w 112"/>
                    <a:gd name="T13" fmla="*/ 36 h 93"/>
                    <a:gd name="T14" fmla="*/ 108 w 112"/>
                    <a:gd name="T15" fmla="*/ 47 h 93"/>
                    <a:gd name="T16" fmla="*/ 104 w 112"/>
                    <a:gd name="T17" fmla="*/ 57 h 93"/>
                    <a:gd name="T18" fmla="*/ 100 w 112"/>
                    <a:gd name="T19" fmla="*/ 66 h 93"/>
                    <a:gd name="T20" fmla="*/ 93 w 112"/>
                    <a:gd name="T21" fmla="*/ 74 h 93"/>
                    <a:gd name="T22" fmla="*/ 85 w 112"/>
                    <a:gd name="T23" fmla="*/ 79 h 93"/>
                    <a:gd name="T24" fmla="*/ 75 w 112"/>
                    <a:gd name="T25" fmla="*/ 85 h 93"/>
                    <a:gd name="T26" fmla="*/ 66 w 112"/>
                    <a:gd name="T27" fmla="*/ 87 h 93"/>
                    <a:gd name="T28" fmla="*/ 55 w 112"/>
                    <a:gd name="T29" fmla="*/ 89 h 93"/>
                    <a:gd name="T30" fmla="*/ 45 w 112"/>
                    <a:gd name="T31" fmla="*/ 87 h 93"/>
                    <a:gd name="T32" fmla="*/ 36 w 112"/>
                    <a:gd name="T33" fmla="*/ 85 h 93"/>
                    <a:gd name="T34" fmla="*/ 26 w 112"/>
                    <a:gd name="T35" fmla="*/ 79 h 93"/>
                    <a:gd name="T36" fmla="*/ 19 w 112"/>
                    <a:gd name="T37" fmla="*/ 74 h 93"/>
                    <a:gd name="T38" fmla="*/ 11 w 112"/>
                    <a:gd name="T39" fmla="*/ 66 h 93"/>
                    <a:gd name="T40" fmla="*/ 7 w 112"/>
                    <a:gd name="T41" fmla="*/ 57 h 93"/>
                    <a:gd name="T42" fmla="*/ 3 w 112"/>
                    <a:gd name="T43" fmla="*/ 47 h 93"/>
                    <a:gd name="T44" fmla="*/ 3 w 112"/>
                    <a:gd name="T45" fmla="*/ 36 h 93"/>
                    <a:gd name="T46" fmla="*/ 3 w 112"/>
                    <a:gd name="T47" fmla="*/ 26 h 93"/>
                    <a:gd name="T48" fmla="*/ 5 w 112"/>
                    <a:gd name="T49" fmla="*/ 17 h 93"/>
                    <a:gd name="T50" fmla="*/ 9 w 112"/>
                    <a:gd name="T51" fmla="*/ 9 h 93"/>
                    <a:gd name="T52" fmla="*/ 15 w 112"/>
                    <a:gd name="T53" fmla="*/ 2 h 93"/>
                    <a:gd name="T54" fmla="*/ 13 w 112"/>
                    <a:gd name="T55" fmla="*/ 0 h 93"/>
                    <a:gd name="T56" fmla="*/ 13 w 112"/>
                    <a:gd name="T57" fmla="*/ 0 h 93"/>
                    <a:gd name="T58" fmla="*/ 7 w 112"/>
                    <a:gd name="T59" fmla="*/ 7 h 93"/>
                    <a:gd name="T60" fmla="*/ 2 w 112"/>
                    <a:gd name="T61" fmla="*/ 17 h 93"/>
                    <a:gd name="T62" fmla="*/ 0 w 112"/>
                    <a:gd name="T63" fmla="*/ 26 h 93"/>
                    <a:gd name="T64" fmla="*/ 0 w 112"/>
                    <a:gd name="T65" fmla="*/ 36 h 93"/>
                    <a:gd name="T66" fmla="*/ 0 w 112"/>
                    <a:gd name="T67" fmla="*/ 45 h 93"/>
                    <a:gd name="T68" fmla="*/ 2 w 112"/>
                    <a:gd name="T69" fmla="*/ 55 h 93"/>
                    <a:gd name="T70" fmla="*/ 7 w 112"/>
                    <a:gd name="T71" fmla="*/ 64 h 93"/>
                    <a:gd name="T72" fmla="*/ 15 w 112"/>
                    <a:gd name="T73" fmla="*/ 72 h 93"/>
                    <a:gd name="T74" fmla="*/ 24 w 112"/>
                    <a:gd name="T75" fmla="*/ 81 h 93"/>
                    <a:gd name="T76" fmla="*/ 36 w 112"/>
                    <a:gd name="T77" fmla="*/ 89 h 93"/>
                    <a:gd name="T78" fmla="*/ 45 w 112"/>
                    <a:gd name="T79" fmla="*/ 91 h 93"/>
                    <a:gd name="T80" fmla="*/ 55 w 112"/>
                    <a:gd name="T81" fmla="*/ 93 h 93"/>
                    <a:gd name="T82" fmla="*/ 66 w 112"/>
                    <a:gd name="T83" fmla="*/ 91 h 93"/>
                    <a:gd name="T84" fmla="*/ 77 w 112"/>
                    <a:gd name="T85" fmla="*/ 89 h 93"/>
                    <a:gd name="T86" fmla="*/ 87 w 112"/>
                    <a:gd name="T87" fmla="*/ 83 h 93"/>
                    <a:gd name="T88" fmla="*/ 96 w 112"/>
                    <a:gd name="T89" fmla="*/ 76 h 93"/>
                    <a:gd name="T90" fmla="*/ 102 w 112"/>
                    <a:gd name="T91" fmla="*/ 68 h 93"/>
                    <a:gd name="T92" fmla="*/ 108 w 112"/>
                    <a:gd name="T93" fmla="*/ 59 h 93"/>
                    <a:gd name="T94" fmla="*/ 112 w 112"/>
                    <a:gd name="T95" fmla="*/ 47 h 93"/>
                    <a:gd name="T96" fmla="*/ 112 w 112"/>
                    <a:gd name="T97" fmla="*/ 3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2"/>
                    <a:gd name="T148" fmla="*/ 0 h 93"/>
                    <a:gd name="T149" fmla="*/ 112 w 112"/>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2" h="93">
                      <a:moveTo>
                        <a:pt x="112" y="36"/>
                      </a:moveTo>
                      <a:lnTo>
                        <a:pt x="112" y="34"/>
                      </a:lnTo>
                      <a:lnTo>
                        <a:pt x="112" y="30"/>
                      </a:lnTo>
                      <a:lnTo>
                        <a:pt x="110" y="32"/>
                      </a:lnTo>
                      <a:lnTo>
                        <a:pt x="108" y="32"/>
                      </a:lnTo>
                      <a:lnTo>
                        <a:pt x="108" y="34"/>
                      </a:lnTo>
                      <a:lnTo>
                        <a:pt x="108" y="36"/>
                      </a:lnTo>
                      <a:lnTo>
                        <a:pt x="108" y="47"/>
                      </a:lnTo>
                      <a:lnTo>
                        <a:pt x="104" y="57"/>
                      </a:lnTo>
                      <a:lnTo>
                        <a:pt x="100" y="66"/>
                      </a:lnTo>
                      <a:lnTo>
                        <a:pt x="93" y="74"/>
                      </a:lnTo>
                      <a:lnTo>
                        <a:pt x="85" y="79"/>
                      </a:lnTo>
                      <a:lnTo>
                        <a:pt x="75" y="85"/>
                      </a:lnTo>
                      <a:lnTo>
                        <a:pt x="66" y="87"/>
                      </a:lnTo>
                      <a:lnTo>
                        <a:pt x="55" y="89"/>
                      </a:lnTo>
                      <a:lnTo>
                        <a:pt x="45" y="87"/>
                      </a:lnTo>
                      <a:lnTo>
                        <a:pt x="36" y="85"/>
                      </a:lnTo>
                      <a:lnTo>
                        <a:pt x="26" y="79"/>
                      </a:lnTo>
                      <a:lnTo>
                        <a:pt x="19" y="74"/>
                      </a:lnTo>
                      <a:lnTo>
                        <a:pt x="11" y="66"/>
                      </a:lnTo>
                      <a:lnTo>
                        <a:pt x="7" y="57"/>
                      </a:lnTo>
                      <a:lnTo>
                        <a:pt x="3" y="47"/>
                      </a:lnTo>
                      <a:lnTo>
                        <a:pt x="3" y="36"/>
                      </a:lnTo>
                      <a:lnTo>
                        <a:pt x="3" y="26"/>
                      </a:lnTo>
                      <a:lnTo>
                        <a:pt x="5" y="17"/>
                      </a:lnTo>
                      <a:lnTo>
                        <a:pt x="9" y="9"/>
                      </a:lnTo>
                      <a:lnTo>
                        <a:pt x="15" y="2"/>
                      </a:lnTo>
                      <a:lnTo>
                        <a:pt x="13" y="0"/>
                      </a:lnTo>
                      <a:lnTo>
                        <a:pt x="7" y="7"/>
                      </a:lnTo>
                      <a:lnTo>
                        <a:pt x="2" y="17"/>
                      </a:lnTo>
                      <a:lnTo>
                        <a:pt x="0" y="26"/>
                      </a:lnTo>
                      <a:lnTo>
                        <a:pt x="0" y="36"/>
                      </a:lnTo>
                      <a:lnTo>
                        <a:pt x="0" y="45"/>
                      </a:lnTo>
                      <a:lnTo>
                        <a:pt x="2" y="55"/>
                      </a:lnTo>
                      <a:lnTo>
                        <a:pt x="7" y="64"/>
                      </a:lnTo>
                      <a:lnTo>
                        <a:pt x="15" y="72"/>
                      </a:lnTo>
                      <a:lnTo>
                        <a:pt x="24" y="81"/>
                      </a:lnTo>
                      <a:lnTo>
                        <a:pt x="36" y="89"/>
                      </a:lnTo>
                      <a:lnTo>
                        <a:pt x="45" y="91"/>
                      </a:lnTo>
                      <a:lnTo>
                        <a:pt x="55" y="93"/>
                      </a:lnTo>
                      <a:lnTo>
                        <a:pt x="66" y="91"/>
                      </a:lnTo>
                      <a:lnTo>
                        <a:pt x="77" y="89"/>
                      </a:lnTo>
                      <a:lnTo>
                        <a:pt x="87" y="83"/>
                      </a:lnTo>
                      <a:lnTo>
                        <a:pt x="96" y="76"/>
                      </a:lnTo>
                      <a:lnTo>
                        <a:pt x="102" y="68"/>
                      </a:lnTo>
                      <a:lnTo>
                        <a:pt x="108" y="59"/>
                      </a:lnTo>
                      <a:lnTo>
                        <a:pt x="112" y="47"/>
                      </a:lnTo>
                      <a:lnTo>
                        <a:pt x="112" y="36"/>
                      </a:lnTo>
                      <a:close/>
                    </a:path>
                  </a:pathLst>
                </a:custGeom>
                <a:solidFill>
                  <a:srgbClr val="F4BA98"/>
                </a:solidFill>
                <a:ln w="9525">
                  <a:noFill/>
                  <a:round/>
                  <a:headEnd/>
                  <a:tailEnd/>
                </a:ln>
              </p:spPr>
              <p:txBody>
                <a:bodyPr/>
                <a:lstStyle/>
                <a:p>
                  <a:endParaRPr lang="en-US"/>
                </a:p>
              </p:txBody>
            </p:sp>
            <p:sp>
              <p:nvSpPr>
                <p:cNvPr id="22200" name="Freeform 779"/>
                <p:cNvSpPr>
                  <a:spLocks/>
                </p:cNvSpPr>
                <p:nvPr/>
              </p:nvSpPr>
              <p:spPr bwMode="auto">
                <a:xfrm>
                  <a:off x="1514" y="2009"/>
                  <a:ext cx="108" cy="91"/>
                </a:xfrm>
                <a:custGeom>
                  <a:avLst/>
                  <a:gdLst>
                    <a:gd name="T0" fmla="*/ 108 w 108"/>
                    <a:gd name="T1" fmla="*/ 36 h 91"/>
                    <a:gd name="T2" fmla="*/ 108 w 108"/>
                    <a:gd name="T3" fmla="*/ 34 h 91"/>
                    <a:gd name="T4" fmla="*/ 108 w 108"/>
                    <a:gd name="T5" fmla="*/ 32 h 91"/>
                    <a:gd name="T6" fmla="*/ 108 w 108"/>
                    <a:gd name="T7" fmla="*/ 32 h 91"/>
                    <a:gd name="T8" fmla="*/ 106 w 108"/>
                    <a:gd name="T9" fmla="*/ 32 h 91"/>
                    <a:gd name="T10" fmla="*/ 106 w 108"/>
                    <a:gd name="T11" fmla="*/ 32 h 91"/>
                    <a:gd name="T12" fmla="*/ 104 w 108"/>
                    <a:gd name="T13" fmla="*/ 32 h 91"/>
                    <a:gd name="T14" fmla="*/ 104 w 108"/>
                    <a:gd name="T15" fmla="*/ 34 h 91"/>
                    <a:gd name="T16" fmla="*/ 104 w 108"/>
                    <a:gd name="T17" fmla="*/ 36 h 91"/>
                    <a:gd name="T18" fmla="*/ 104 w 108"/>
                    <a:gd name="T19" fmla="*/ 45 h 91"/>
                    <a:gd name="T20" fmla="*/ 100 w 108"/>
                    <a:gd name="T21" fmla="*/ 55 h 91"/>
                    <a:gd name="T22" fmla="*/ 96 w 108"/>
                    <a:gd name="T23" fmla="*/ 64 h 91"/>
                    <a:gd name="T24" fmla="*/ 89 w 108"/>
                    <a:gd name="T25" fmla="*/ 72 h 91"/>
                    <a:gd name="T26" fmla="*/ 83 w 108"/>
                    <a:gd name="T27" fmla="*/ 78 h 91"/>
                    <a:gd name="T28" fmla="*/ 73 w 108"/>
                    <a:gd name="T29" fmla="*/ 83 h 91"/>
                    <a:gd name="T30" fmla="*/ 64 w 108"/>
                    <a:gd name="T31" fmla="*/ 85 h 91"/>
                    <a:gd name="T32" fmla="*/ 53 w 108"/>
                    <a:gd name="T33" fmla="*/ 87 h 91"/>
                    <a:gd name="T34" fmla="*/ 43 w 108"/>
                    <a:gd name="T35" fmla="*/ 85 h 91"/>
                    <a:gd name="T36" fmla="*/ 34 w 108"/>
                    <a:gd name="T37" fmla="*/ 83 h 91"/>
                    <a:gd name="T38" fmla="*/ 24 w 108"/>
                    <a:gd name="T39" fmla="*/ 78 h 91"/>
                    <a:gd name="T40" fmla="*/ 17 w 108"/>
                    <a:gd name="T41" fmla="*/ 72 h 91"/>
                    <a:gd name="T42" fmla="*/ 11 w 108"/>
                    <a:gd name="T43" fmla="*/ 64 h 91"/>
                    <a:gd name="T44" fmla="*/ 7 w 108"/>
                    <a:gd name="T45" fmla="*/ 55 h 91"/>
                    <a:gd name="T46" fmla="*/ 3 w 108"/>
                    <a:gd name="T47" fmla="*/ 45 h 91"/>
                    <a:gd name="T48" fmla="*/ 3 w 108"/>
                    <a:gd name="T49" fmla="*/ 36 h 91"/>
                    <a:gd name="T50" fmla="*/ 3 w 108"/>
                    <a:gd name="T51" fmla="*/ 26 h 91"/>
                    <a:gd name="T52" fmla="*/ 5 w 108"/>
                    <a:gd name="T53" fmla="*/ 19 h 91"/>
                    <a:gd name="T54" fmla="*/ 9 w 108"/>
                    <a:gd name="T55" fmla="*/ 11 h 91"/>
                    <a:gd name="T56" fmla="*/ 15 w 108"/>
                    <a:gd name="T57" fmla="*/ 4 h 91"/>
                    <a:gd name="T58" fmla="*/ 13 w 108"/>
                    <a:gd name="T59" fmla="*/ 2 h 91"/>
                    <a:gd name="T60" fmla="*/ 11 w 108"/>
                    <a:gd name="T61" fmla="*/ 0 h 91"/>
                    <a:gd name="T62" fmla="*/ 5 w 108"/>
                    <a:gd name="T63" fmla="*/ 9 h 91"/>
                    <a:gd name="T64" fmla="*/ 1 w 108"/>
                    <a:gd name="T65" fmla="*/ 17 h 91"/>
                    <a:gd name="T66" fmla="*/ 0 w 108"/>
                    <a:gd name="T67" fmla="*/ 26 h 91"/>
                    <a:gd name="T68" fmla="*/ 0 w 108"/>
                    <a:gd name="T69" fmla="*/ 36 h 91"/>
                    <a:gd name="T70" fmla="*/ 0 w 108"/>
                    <a:gd name="T71" fmla="*/ 45 h 91"/>
                    <a:gd name="T72" fmla="*/ 1 w 108"/>
                    <a:gd name="T73" fmla="*/ 53 h 91"/>
                    <a:gd name="T74" fmla="*/ 5 w 108"/>
                    <a:gd name="T75" fmla="*/ 60 h 91"/>
                    <a:gd name="T76" fmla="*/ 9 w 108"/>
                    <a:gd name="T77" fmla="*/ 68 h 91"/>
                    <a:gd name="T78" fmla="*/ 11 w 108"/>
                    <a:gd name="T79" fmla="*/ 70 h 91"/>
                    <a:gd name="T80" fmla="*/ 13 w 108"/>
                    <a:gd name="T81" fmla="*/ 72 h 91"/>
                    <a:gd name="T82" fmla="*/ 15 w 108"/>
                    <a:gd name="T83" fmla="*/ 76 h 91"/>
                    <a:gd name="T84" fmla="*/ 18 w 108"/>
                    <a:gd name="T85" fmla="*/ 78 h 91"/>
                    <a:gd name="T86" fmla="*/ 26 w 108"/>
                    <a:gd name="T87" fmla="*/ 83 h 91"/>
                    <a:gd name="T88" fmla="*/ 34 w 108"/>
                    <a:gd name="T89" fmla="*/ 87 h 91"/>
                    <a:gd name="T90" fmla="*/ 43 w 108"/>
                    <a:gd name="T91" fmla="*/ 89 h 91"/>
                    <a:gd name="T92" fmla="*/ 53 w 108"/>
                    <a:gd name="T93" fmla="*/ 91 h 91"/>
                    <a:gd name="T94" fmla="*/ 64 w 108"/>
                    <a:gd name="T95" fmla="*/ 89 h 91"/>
                    <a:gd name="T96" fmla="*/ 75 w 108"/>
                    <a:gd name="T97" fmla="*/ 87 h 91"/>
                    <a:gd name="T98" fmla="*/ 85 w 108"/>
                    <a:gd name="T99" fmla="*/ 81 h 91"/>
                    <a:gd name="T100" fmla="*/ 92 w 108"/>
                    <a:gd name="T101" fmla="*/ 74 h 91"/>
                    <a:gd name="T102" fmla="*/ 98 w 108"/>
                    <a:gd name="T103" fmla="*/ 66 h 91"/>
                    <a:gd name="T104" fmla="*/ 104 w 108"/>
                    <a:gd name="T105" fmla="*/ 57 h 91"/>
                    <a:gd name="T106" fmla="*/ 108 w 108"/>
                    <a:gd name="T107" fmla="*/ 47 h 91"/>
                    <a:gd name="T108" fmla="*/ 108 w 108"/>
                    <a:gd name="T109" fmla="*/ 36 h 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8"/>
                    <a:gd name="T166" fmla="*/ 0 h 91"/>
                    <a:gd name="T167" fmla="*/ 108 w 108"/>
                    <a:gd name="T168" fmla="*/ 91 h 9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8" h="91">
                      <a:moveTo>
                        <a:pt x="108" y="36"/>
                      </a:moveTo>
                      <a:lnTo>
                        <a:pt x="108" y="34"/>
                      </a:lnTo>
                      <a:lnTo>
                        <a:pt x="108" y="32"/>
                      </a:lnTo>
                      <a:lnTo>
                        <a:pt x="106" y="32"/>
                      </a:lnTo>
                      <a:lnTo>
                        <a:pt x="104" y="32"/>
                      </a:lnTo>
                      <a:lnTo>
                        <a:pt x="104" y="34"/>
                      </a:lnTo>
                      <a:lnTo>
                        <a:pt x="104" y="36"/>
                      </a:lnTo>
                      <a:lnTo>
                        <a:pt x="104" y="45"/>
                      </a:lnTo>
                      <a:lnTo>
                        <a:pt x="100" y="55"/>
                      </a:lnTo>
                      <a:lnTo>
                        <a:pt x="96" y="64"/>
                      </a:lnTo>
                      <a:lnTo>
                        <a:pt x="89" y="72"/>
                      </a:lnTo>
                      <a:lnTo>
                        <a:pt x="83" y="78"/>
                      </a:lnTo>
                      <a:lnTo>
                        <a:pt x="73" y="83"/>
                      </a:lnTo>
                      <a:lnTo>
                        <a:pt x="64" y="85"/>
                      </a:lnTo>
                      <a:lnTo>
                        <a:pt x="53" y="87"/>
                      </a:lnTo>
                      <a:lnTo>
                        <a:pt x="43" y="85"/>
                      </a:lnTo>
                      <a:lnTo>
                        <a:pt x="34" y="83"/>
                      </a:lnTo>
                      <a:lnTo>
                        <a:pt x="24" y="78"/>
                      </a:lnTo>
                      <a:lnTo>
                        <a:pt x="17" y="72"/>
                      </a:lnTo>
                      <a:lnTo>
                        <a:pt x="11" y="64"/>
                      </a:lnTo>
                      <a:lnTo>
                        <a:pt x="7" y="55"/>
                      </a:lnTo>
                      <a:lnTo>
                        <a:pt x="3" y="45"/>
                      </a:lnTo>
                      <a:lnTo>
                        <a:pt x="3" y="36"/>
                      </a:lnTo>
                      <a:lnTo>
                        <a:pt x="3" y="26"/>
                      </a:lnTo>
                      <a:lnTo>
                        <a:pt x="5" y="19"/>
                      </a:lnTo>
                      <a:lnTo>
                        <a:pt x="9" y="11"/>
                      </a:lnTo>
                      <a:lnTo>
                        <a:pt x="15" y="4"/>
                      </a:lnTo>
                      <a:lnTo>
                        <a:pt x="13" y="2"/>
                      </a:lnTo>
                      <a:lnTo>
                        <a:pt x="11" y="0"/>
                      </a:lnTo>
                      <a:lnTo>
                        <a:pt x="5" y="9"/>
                      </a:lnTo>
                      <a:lnTo>
                        <a:pt x="1" y="17"/>
                      </a:lnTo>
                      <a:lnTo>
                        <a:pt x="0" y="26"/>
                      </a:lnTo>
                      <a:lnTo>
                        <a:pt x="0" y="36"/>
                      </a:lnTo>
                      <a:lnTo>
                        <a:pt x="0" y="45"/>
                      </a:lnTo>
                      <a:lnTo>
                        <a:pt x="1" y="53"/>
                      </a:lnTo>
                      <a:lnTo>
                        <a:pt x="5" y="60"/>
                      </a:lnTo>
                      <a:lnTo>
                        <a:pt x="9" y="68"/>
                      </a:lnTo>
                      <a:lnTo>
                        <a:pt x="11" y="70"/>
                      </a:lnTo>
                      <a:lnTo>
                        <a:pt x="13" y="72"/>
                      </a:lnTo>
                      <a:lnTo>
                        <a:pt x="15" y="76"/>
                      </a:lnTo>
                      <a:lnTo>
                        <a:pt x="18" y="78"/>
                      </a:lnTo>
                      <a:lnTo>
                        <a:pt x="26" y="83"/>
                      </a:lnTo>
                      <a:lnTo>
                        <a:pt x="34" y="87"/>
                      </a:lnTo>
                      <a:lnTo>
                        <a:pt x="43" y="89"/>
                      </a:lnTo>
                      <a:lnTo>
                        <a:pt x="53" y="91"/>
                      </a:lnTo>
                      <a:lnTo>
                        <a:pt x="64" y="89"/>
                      </a:lnTo>
                      <a:lnTo>
                        <a:pt x="75" y="87"/>
                      </a:lnTo>
                      <a:lnTo>
                        <a:pt x="85" y="81"/>
                      </a:lnTo>
                      <a:lnTo>
                        <a:pt x="92" y="74"/>
                      </a:lnTo>
                      <a:lnTo>
                        <a:pt x="98" y="66"/>
                      </a:lnTo>
                      <a:lnTo>
                        <a:pt x="104" y="57"/>
                      </a:lnTo>
                      <a:lnTo>
                        <a:pt x="108" y="47"/>
                      </a:lnTo>
                      <a:lnTo>
                        <a:pt x="108" y="36"/>
                      </a:lnTo>
                      <a:close/>
                    </a:path>
                  </a:pathLst>
                </a:custGeom>
                <a:solidFill>
                  <a:srgbClr val="F4BC9B"/>
                </a:solidFill>
                <a:ln w="9525">
                  <a:noFill/>
                  <a:round/>
                  <a:headEnd/>
                  <a:tailEnd/>
                </a:ln>
              </p:spPr>
              <p:txBody>
                <a:bodyPr/>
                <a:lstStyle/>
                <a:p>
                  <a:endParaRPr lang="en-US"/>
                </a:p>
              </p:txBody>
            </p:sp>
            <p:sp>
              <p:nvSpPr>
                <p:cNvPr id="22201" name="Freeform 780"/>
                <p:cNvSpPr>
                  <a:spLocks/>
                </p:cNvSpPr>
                <p:nvPr/>
              </p:nvSpPr>
              <p:spPr bwMode="auto">
                <a:xfrm>
                  <a:off x="1515" y="2011"/>
                  <a:ext cx="105" cy="87"/>
                </a:xfrm>
                <a:custGeom>
                  <a:avLst/>
                  <a:gdLst>
                    <a:gd name="T0" fmla="*/ 105 w 105"/>
                    <a:gd name="T1" fmla="*/ 34 h 87"/>
                    <a:gd name="T2" fmla="*/ 105 w 105"/>
                    <a:gd name="T3" fmla="*/ 32 h 87"/>
                    <a:gd name="T4" fmla="*/ 105 w 105"/>
                    <a:gd name="T5" fmla="*/ 30 h 87"/>
                    <a:gd name="T6" fmla="*/ 105 w 105"/>
                    <a:gd name="T7" fmla="*/ 30 h 87"/>
                    <a:gd name="T8" fmla="*/ 105 w 105"/>
                    <a:gd name="T9" fmla="*/ 30 h 87"/>
                    <a:gd name="T10" fmla="*/ 103 w 105"/>
                    <a:gd name="T11" fmla="*/ 30 h 87"/>
                    <a:gd name="T12" fmla="*/ 101 w 105"/>
                    <a:gd name="T13" fmla="*/ 30 h 87"/>
                    <a:gd name="T14" fmla="*/ 101 w 105"/>
                    <a:gd name="T15" fmla="*/ 32 h 87"/>
                    <a:gd name="T16" fmla="*/ 101 w 105"/>
                    <a:gd name="T17" fmla="*/ 34 h 87"/>
                    <a:gd name="T18" fmla="*/ 101 w 105"/>
                    <a:gd name="T19" fmla="*/ 43 h 87"/>
                    <a:gd name="T20" fmla="*/ 97 w 105"/>
                    <a:gd name="T21" fmla="*/ 53 h 87"/>
                    <a:gd name="T22" fmla="*/ 93 w 105"/>
                    <a:gd name="T23" fmla="*/ 60 h 87"/>
                    <a:gd name="T24" fmla="*/ 88 w 105"/>
                    <a:gd name="T25" fmla="*/ 68 h 87"/>
                    <a:gd name="T26" fmla="*/ 80 w 105"/>
                    <a:gd name="T27" fmla="*/ 74 h 87"/>
                    <a:gd name="T28" fmla="*/ 72 w 105"/>
                    <a:gd name="T29" fmla="*/ 79 h 87"/>
                    <a:gd name="T30" fmla="*/ 63 w 105"/>
                    <a:gd name="T31" fmla="*/ 81 h 87"/>
                    <a:gd name="T32" fmla="*/ 52 w 105"/>
                    <a:gd name="T33" fmla="*/ 83 h 87"/>
                    <a:gd name="T34" fmla="*/ 42 w 105"/>
                    <a:gd name="T35" fmla="*/ 81 h 87"/>
                    <a:gd name="T36" fmla="*/ 33 w 105"/>
                    <a:gd name="T37" fmla="*/ 79 h 87"/>
                    <a:gd name="T38" fmla="*/ 25 w 105"/>
                    <a:gd name="T39" fmla="*/ 74 h 87"/>
                    <a:gd name="T40" fmla="*/ 17 w 105"/>
                    <a:gd name="T41" fmla="*/ 68 h 87"/>
                    <a:gd name="T42" fmla="*/ 12 w 105"/>
                    <a:gd name="T43" fmla="*/ 60 h 87"/>
                    <a:gd name="T44" fmla="*/ 8 w 105"/>
                    <a:gd name="T45" fmla="*/ 53 h 87"/>
                    <a:gd name="T46" fmla="*/ 4 w 105"/>
                    <a:gd name="T47" fmla="*/ 43 h 87"/>
                    <a:gd name="T48" fmla="*/ 4 w 105"/>
                    <a:gd name="T49" fmla="*/ 34 h 87"/>
                    <a:gd name="T50" fmla="*/ 4 w 105"/>
                    <a:gd name="T51" fmla="*/ 24 h 87"/>
                    <a:gd name="T52" fmla="*/ 6 w 105"/>
                    <a:gd name="T53" fmla="*/ 17 h 87"/>
                    <a:gd name="T54" fmla="*/ 10 w 105"/>
                    <a:gd name="T55" fmla="*/ 9 h 87"/>
                    <a:gd name="T56" fmla="*/ 14 w 105"/>
                    <a:gd name="T57" fmla="*/ 2 h 87"/>
                    <a:gd name="T58" fmla="*/ 14 w 105"/>
                    <a:gd name="T59" fmla="*/ 2 h 87"/>
                    <a:gd name="T60" fmla="*/ 12 w 105"/>
                    <a:gd name="T61" fmla="*/ 0 h 87"/>
                    <a:gd name="T62" fmla="*/ 6 w 105"/>
                    <a:gd name="T63" fmla="*/ 7 h 87"/>
                    <a:gd name="T64" fmla="*/ 2 w 105"/>
                    <a:gd name="T65" fmla="*/ 15 h 87"/>
                    <a:gd name="T66" fmla="*/ 0 w 105"/>
                    <a:gd name="T67" fmla="*/ 24 h 87"/>
                    <a:gd name="T68" fmla="*/ 0 w 105"/>
                    <a:gd name="T69" fmla="*/ 34 h 87"/>
                    <a:gd name="T70" fmla="*/ 0 w 105"/>
                    <a:gd name="T71" fmla="*/ 45 h 87"/>
                    <a:gd name="T72" fmla="*/ 4 w 105"/>
                    <a:gd name="T73" fmla="*/ 55 h 87"/>
                    <a:gd name="T74" fmla="*/ 8 w 105"/>
                    <a:gd name="T75" fmla="*/ 64 h 87"/>
                    <a:gd name="T76" fmla="*/ 16 w 105"/>
                    <a:gd name="T77" fmla="*/ 72 h 87"/>
                    <a:gd name="T78" fmla="*/ 23 w 105"/>
                    <a:gd name="T79" fmla="*/ 77 h 87"/>
                    <a:gd name="T80" fmla="*/ 33 w 105"/>
                    <a:gd name="T81" fmla="*/ 83 h 87"/>
                    <a:gd name="T82" fmla="*/ 42 w 105"/>
                    <a:gd name="T83" fmla="*/ 85 h 87"/>
                    <a:gd name="T84" fmla="*/ 52 w 105"/>
                    <a:gd name="T85" fmla="*/ 87 h 87"/>
                    <a:gd name="T86" fmla="*/ 63 w 105"/>
                    <a:gd name="T87" fmla="*/ 85 h 87"/>
                    <a:gd name="T88" fmla="*/ 72 w 105"/>
                    <a:gd name="T89" fmla="*/ 83 h 87"/>
                    <a:gd name="T90" fmla="*/ 82 w 105"/>
                    <a:gd name="T91" fmla="*/ 77 h 87"/>
                    <a:gd name="T92" fmla="*/ 90 w 105"/>
                    <a:gd name="T93" fmla="*/ 72 h 87"/>
                    <a:gd name="T94" fmla="*/ 97 w 105"/>
                    <a:gd name="T95" fmla="*/ 64 h 87"/>
                    <a:gd name="T96" fmla="*/ 101 w 105"/>
                    <a:gd name="T97" fmla="*/ 55 h 87"/>
                    <a:gd name="T98" fmla="*/ 105 w 105"/>
                    <a:gd name="T99" fmla="*/ 45 h 87"/>
                    <a:gd name="T100" fmla="*/ 105 w 105"/>
                    <a:gd name="T101" fmla="*/ 34 h 8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
                    <a:gd name="T154" fmla="*/ 0 h 87"/>
                    <a:gd name="T155" fmla="*/ 105 w 105"/>
                    <a:gd name="T156" fmla="*/ 87 h 8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 h="87">
                      <a:moveTo>
                        <a:pt x="105" y="34"/>
                      </a:moveTo>
                      <a:lnTo>
                        <a:pt x="105" y="32"/>
                      </a:lnTo>
                      <a:lnTo>
                        <a:pt x="105" y="30"/>
                      </a:lnTo>
                      <a:lnTo>
                        <a:pt x="103" y="30"/>
                      </a:lnTo>
                      <a:lnTo>
                        <a:pt x="101" y="30"/>
                      </a:lnTo>
                      <a:lnTo>
                        <a:pt x="101" y="32"/>
                      </a:lnTo>
                      <a:lnTo>
                        <a:pt x="101" y="34"/>
                      </a:lnTo>
                      <a:lnTo>
                        <a:pt x="101" y="43"/>
                      </a:lnTo>
                      <a:lnTo>
                        <a:pt x="97" y="53"/>
                      </a:lnTo>
                      <a:lnTo>
                        <a:pt x="93" y="60"/>
                      </a:lnTo>
                      <a:lnTo>
                        <a:pt x="88" y="68"/>
                      </a:lnTo>
                      <a:lnTo>
                        <a:pt x="80" y="74"/>
                      </a:lnTo>
                      <a:lnTo>
                        <a:pt x="72" y="79"/>
                      </a:lnTo>
                      <a:lnTo>
                        <a:pt x="63" y="81"/>
                      </a:lnTo>
                      <a:lnTo>
                        <a:pt x="52" y="83"/>
                      </a:lnTo>
                      <a:lnTo>
                        <a:pt x="42" y="81"/>
                      </a:lnTo>
                      <a:lnTo>
                        <a:pt x="33" y="79"/>
                      </a:lnTo>
                      <a:lnTo>
                        <a:pt x="25" y="74"/>
                      </a:lnTo>
                      <a:lnTo>
                        <a:pt x="17" y="68"/>
                      </a:lnTo>
                      <a:lnTo>
                        <a:pt x="12" y="60"/>
                      </a:lnTo>
                      <a:lnTo>
                        <a:pt x="8" y="53"/>
                      </a:lnTo>
                      <a:lnTo>
                        <a:pt x="4" y="43"/>
                      </a:lnTo>
                      <a:lnTo>
                        <a:pt x="4" y="34"/>
                      </a:lnTo>
                      <a:lnTo>
                        <a:pt x="4" y="24"/>
                      </a:lnTo>
                      <a:lnTo>
                        <a:pt x="6" y="17"/>
                      </a:lnTo>
                      <a:lnTo>
                        <a:pt x="10" y="9"/>
                      </a:lnTo>
                      <a:lnTo>
                        <a:pt x="14" y="2"/>
                      </a:lnTo>
                      <a:lnTo>
                        <a:pt x="12" y="0"/>
                      </a:lnTo>
                      <a:lnTo>
                        <a:pt x="6" y="7"/>
                      </a:lnTo>
                      <a:lnTo>
                        <a:pt x="2" y="15"/>
                      </a:lnTo>
                      <a:lnTo>
                        <a:pt x="0" y="24"/>
                      </a:lnTo>
                      <a:lnTo>
                        <a:pt x="0" y="34"/>
                      </a:lnTo>
                      <a:lnTo>
                        <a:pt x="0" y="45"/>
                      </a:lnTo>
                      <a:lnTo>
                        <a:pt x="4" y="55"/>
                      </a:lnTo>
                      <a:lnTo>
                        <a:pt x="8" y="64"/>
                      </a:lnTo>
                      <a:lnTo>
                        <a:pt x="16" y="72"/>
                      </a:lnTo>
                      <a:lnTo>
                        <a:pt x="23" y="77"/>
                      </a:lnTo>
                      <a:lnTo>
                        <a:pt x="33" y="83"/>
                      </a:lnTo>
                      <a:lnTo>
                        <a:pt x="42" y="85"/>
                      </a:lnTo>
                      <a:lnTo>
                        <a:pt x="52" y="87"/>
                      </a:lnTo>
                      <a:lnTo>
                        <a:pt x="63" y="85"/>
                      </a:lnTo>
                      <a:lnTo>
                        <a:pt x="72" y="83"/>
                      </a:lnTo>
                      <a:lnTo>
                        <a:pt x="82" y="77"/>
                      </a:lnTo>
                      <a:lnTo>
                        <a:pt x="90" y="72"/>
                      </a:lnTo>
                      <a:lnTo>
                        <a:pt x="97" y="64"/>
                      </a:lnTo>
                      <a:lnTo>
                        <a:pt x="101" y="55"/>
                      </a:lnTo>
                      <a:lnTo>
                        <a:pt x="105" y="45"/>
                      </a:lnTo>
                      <a:lnTo>
                        <a:pt x="105" y="34"/>
                      </a:lnTo>
                      <a:close/>
                    </a:path>
                  </a:pathLst>
                </a:custGeom>
                <a:solidFill>
                  <a:srgbClr val="F4BE9E"/>
                </a:solidFill>
                <a:ln w="9525">
                  <a:noFill/>
                  <a:round/>
                  <a:headEnd/>
                  <a:tailEnd/>
                </a:ln>
              </p:spPr>
              <p:txBody>
                <a:bodyPr/>
                <a:lstStyle/>
                <a:p>
                  <a:endParaRPr lang="en-US"/>
                </a:p>
              </p:txBody>
            </p:sp>
            <p:sp>
              <p:nvSpPr>
                <p:cNvPr id="22202" name="Freeform 781"/>
                <p:cNvSpPr>
                  <a:spLocks/>
                </p:cNvSpPr>
                <p:nvPr/>
              </p:nvSpPr>
              <p:spPr bwMode="auto">
                <a:xfrm>
                  <a:off x="1517" y="2013"/>
                  <a:ext cx="101" cy="83"/>
                </a:xfrm>
                <a:custGeom>
                  <a:avLst/>
                  <a:gdLst>
                    <a:gd name="T0" fmla="*/ 101 w 101"/>
                    <a:gd name="T1" fmla="*/ 32 h 83"/>
                    <a:gd name="T2" fmla="*/ 101 w 101"/>
                    <a:gd name="T3" fmla="*/ 30 h 83"/>
                    <a:gd name="T4" fmla="*/ 101 w 101"/>
                    <a:gd name="T5" fmla="*/ 28 h 83"/>
                    <a:gd name="T6" fmla="*/ 99 w 101"/>
                    <a:gd name="T7" fmla="*/ 28 h 83"/>
                    <a:gd name="T8" fmla="*/ 97 w 101"/>
                    <a:gd name="T9" fmla="*/ 28 h 83"/>
                    <a:gd name="T10" fmla="*/ 97 w 101"/>
                    <a:gd name="T11" fmla="*/ 30 h 83"/>
                    <a:gd name="T12" fmla="*/ 97 w 101"/>
                    <a:gd name="T13" fmla="*/ 32 h 83"/>
                    <a:gd name="T14" fmla="*/ 97 w 101"/>
                    <a:gd name="T15" fmla="*/ 41 h 83"/>
                    <a:gd name="T16" fmla="*/ 93 w 101"/>
                    <a:gd name="T17" fmla="*/ 51 h 83"/>
                    <a:gd name="T18" fmla="*/ 89 w 101"/>
                    <a:gd name="T19" fmla="*/ 58 h 83"/>
                    <a:gd name="T20" fmla="*/ 84 w 101"/>
                    <a:gd name="T21" fmla="*/ 66 h 83"/>
                    <a:gd name="T22" fmla="*/ 76 w 101"/>
                    <a:gd name="T23" fmla="*/ 72 h 83"/>
                    <a:gd name="T24" fmla="*/ 69 w 101"/>
                    <a:gd name="T25" fmla="*/ 75 h 83"/>
                    <a:gd name="T26" fmla="*/ 59 w 101"/>
                    <a:gd name="T27" fmla="*/ 77 h 83"/>
                    <a:gd name="T28" fmla="*/ 50 w 101"/>
                    <a:gd name="T29" fmla="*/ 79 h 83"/>
                    <a:gd name="T30" fmla="*/ 40 w 101"/>
                    <a:gd name="T31" fmla="*/ 77 h 83"/>
                    <a:gd name="T32" fmla="*/ 33 w 101"/>
                    <a:gd name="T33" fmla="*/ 75 h 83"/>
                    <a:gd name="T34" fmla="*/ 25 w 101"/>
                    <a:gd name="T35" fmla="*/ 72 h 83"/>
                    <a:gd name="T36" fmla="*/ 17 w 101"/>
                    <a:gd name="T37" fmla="*/ 66 h 83"/>
                    <a:gd name="T38" fmla="*/ 12 w 101"/>
                    <a:gd name="T39" fmla="*/ 58 h 83"/>
                    <a:gd name="T40" fmla="*/ 8 w 101"/>
                    <a:gd name="T41" fmla="*/ 51 h 83"/>
                    <a:gd name="T42" fmla="*/ 4 w 101"/>
                    <a:gd name="T43" fmla="*/ 41 h 83"/>
                    <a:gd name="T44" fmla="*/ 4 w 101"/>
                    <a:gd name="T45" fmla="*/ 32 h 83"/>
                    <a:gd name="T46" fmla="*/ 4 w 101"/>
                    <a:gd name="T47" fmla="*/ 24 h 83"/>
                    <a:gd name="T48" fmla="*/ 6 w 101"/>
                    <a:gd name="T49" fmla="*/ 15 h 83"/>
                    <a:gd name="T50" fmla="*/ 10 w 101"/>
                    <a:gd name="T51" fmla="*/ 9 h 83"/>
                    <a:gd name="T52" fmla="*/ 14 w 101"/>
                    <a:gd name="T53" fmla="*/ 2 h 83"/>
                    <a:gd name="T54" fmla="*/ 12 w 101"/>
                    <a:gd name="T55" fmla="*/ 0 h 83"/>
                    <a:gd name="T56" fmla="*/ 12 w 101"/>
                    <a:gd name="T57" fmla="*/ 0 h 83"/>
                    <a:gd name="T58" fmla="*/ 6 w 101"/>
                    <a:gd name="T59" fmla="*/ 7 h 83"/>
                    <a:gd name="T60" fmla="*/ 2 w 101"/>
                    <a:gd name="T61" fmla="*/ 15 h 83"/>
                    <a:gd name="T62" fmla="*/ 0 w 101"/>
                    <a:gd name="T63" fmla="*/ 22 h 83"/>
                    <a:gd name="T64" fmla="*/ 0 w 101"/>
                    <a:gd name="T65" fmla="*/ 32 h 83"/>
                    <a:gd name="T66" fmla="*/ 0 w 101"/>
                    <a:gd name="T67" fmla="*/ 41 h 83"/>
                    <a:gd name="T68" fmla="*/ 4 w 101"/>
                    <a:gd name="T69" fmla="*/ 51 h 83"/>
                    <a:gd name="T70" fmla="*/ 8 w 101"/>
                    <a:gd name="T71" fmla="*/ 60 h 83"/>
                    <a:gd name="T72" fmla="*/ 14 w 101"/>
                    <a:gd name="T73" fmla="*/ 68 h 83"/>
                    <a:gd name="T74" fmla="*/ 21 w 101"/>
                    <a:gd name="T75" fmla="*/ 74 h 83"/>
                    <a:gd name="T76" fmla="*/ 31 w 101"/>
                    <a:gd name="T77" fmla="*/ 79 h 83"/>
                    <a:gd name="T78" fmla="*/ 40 w 101"/>
                    <a:gd name="T79" fmla="*/ 81 h 83"/>
                    <a:gd name="T80" fmla="*/ 50 w 101"/>
                    <a:gd name="T81" fmla="*/ 83 h 83"/>
                    <a:gd name="T82" fmla="*/ 61 w 101"/>
                    <a:gd name="T83" fmla="*/ 81 h 83"/>
                    <a:gd name="T84" fmla="*/ 70 w 101"/>
                    <a:gd name="T85" fmla="*/ 79 h 83"/>
                    <a:gd name="T86" fmla="*/ 80 w 101"/>
                    <a:gd name="T87" fmla="*/ 74 h 83"/>
                    <a:gd name="T88" fmla="*/ 86 w 101"/>
                    <a:gd name="T89" fmla="*/ 68 h 83"/>
                    <a:gd name="T90" fmla="*/ 93 w 101"/>
                    <a:gd name="T91" fmla="*/ 60 h 83"/>
                    <a:gd name="T92" fmla="*/ 97 w 101"/>
                    <a:gd name="T93" fmla="*/ 51 h 83"/>
                    <a:gd name="T94" fmla="*/ 101 w 101"/>
                    <a:gd name="T95" fmla="*/ 41 h 83"/>
                    <a:gd name="T96" fmla="*/ 101 w 101"/>
                    <a:gd name="T97" fmla="*/ 32 h 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1"/>
                    <a:gd name="T148" fmla="*/ 0 h 83"/>
                    <a:gd name="T149" fmla="*/ 101 w 101"/>
                    <a:gd name="T150" fmla="*/ 83 h 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1" h="83">
                      <a:moveTo>
                        <a:pt x="101" y="32"/>
                      </a:moveTo>
                      <a:lnTo>
                        <a:pt x="101" y="30"/>
                      </a:lnTo>
                      <a:lnTo>
                        <a:pt x="101" y="28"/>
                      </a:lnTo>
                      <a:lnTo>
                        <a:pt x="99" y="28"/>
                      </a:lnTo>
                      <a:lnTo>
                        <a:pt x="97" y="28"/>
                      </a:lnTo>
                      <a:lnTo>
                        <a:pt x="97" y="30"/>
                      </a:lnTo>
                      <a:lnTo>
                        <a:pt x="97" y="32"/>
                      </a:lnTo>
                      <a:lnTo>
                        <a:pt x="97" y="41"/>
                      </a:lnTo>
                      <a:lnTo>
                        <a:pt x="93" y="51"/>
                      </a:lnTo>
                      <a:lnTo>
                        <a:pt x="89" y="58"/>
                      </a:lnTo>
                      <a:lnTo>
                        <a:pt x="84" y="66"/>
                      </a:lnTo>
                      <a:lnTo>
                        <a:pt x="76" y="72"/>
                      </a:lnTo>
                      <a:lnTo>
                        <a:pt x="69" y="75"/>
                      </a:lnTo>
                      <a:lnTo>
                        <a:pt x="59" y="77"/>
                      </a:lnTo>
                      <a:lnTo>
                        <a:pt x="50" y="79"/>
                      </a:lnTo>
                      <a:lnTo>
                        <a:pt x="40" y="77"/>
                      </a:lnTo>
                      <a:lnTo>
                        <a:pt x="33" y="75"/>
                      </a:lnTo>
                      <a:lnTo>
                        <a:pt x="25" y="72"/>
                      </a:lnTo>
                      <a:lnTo>
                        <a:pt x="17" y="66"/>
                      </a:lnTo>
                      <a:lnTo>
                        <a:pt x="12" y="58"/>
                      </a:lnTo>
                      <a:lnTo>
                        <a:pt x="8" y="51"/>
                      </a:lnTo>
                      <a:lnTo>
                        <a:pt x="4" y="41"/>
                      </a:lnTo>
                      <a:lnTo>
                        <a:pt x="4" y="32"/>
                      </a:lnTo>
                      <a:lnTo>
                        <a:pt x="4" y="24"/>
                      </a:lnTo>
                      <a:lnTo>
                        <a:pt x="6" y="15"/>
                      </a:lnTo>
                      <a:lnTo>
                        <a:pt x="10" y="9"/>
                      </a:lnTo>
                      <a:lnTo>
                        <a:pt x="14" y="2"/>
                      </a:lnTo>
                      <a:lnTo>
                        <a:pt x="12" y="0"/>
                      </a:lnTo>
                      <a:lnTo>
                        <a:pt x="6" y="7"/>
                      </a:lnTo>
                      <a:lnTo>
                        <a:pt x="2" y="15"/>
                      </a:lnTo>
                      <a:lnTo>
                        <a:pt x="0" y="22"/>
                      </a:lnTo>
                      <a:lnTo>
                        <a:pt x="0" y="32"/>
                      </a:lnTo>
                      <a:lnTo>
                        <a:pt x="0" y="41"/>
                      </a:lnTo>
                      <a:lnTo>
                        <a:pt x="4" y="51"/>
                      </a:lnTo>
                      <a:lnTo>
                        <a:pt x="8" y="60"/>
                      </a:lnTo>
                      <a:lnTo>
                        <a:pt x="14" y="68"/>
                      </a:lnTo>
                      <a:lnTo>
                        <a:pt x="21" y="74"/>
                      </a:lnTo>
                      <a:lnTo>
                        <a:pt x="31" y="79"/>
                      </a:lnTo>
                      <a:lnTo>
                        <a:pt x="40" y="81"/>
                      </a:lnTo>
                      <a:lnTo>
                        <a:pt x="50" y="83"/>
                      </a:lnTo>
                      <a:lnTo>
                        <a:pt x="61" y="81"/>
                      </a:lnTo>
                      <a:lnTo>
                        <a:pt x="70" y="79"/>
                      </a:lnTo>
                      <a:lnTo>
                        <a:pt x="80" y="74"/>
                      </a:lnTo>
                      <a:lnTo>
                        <a:pt x="86" y="68"/>
                      </a:lnTo>
                      <a:lnTo>
                        <a:pt x="93" y="60"/>
                      </a:lnTo>
                      <a:lnTo>
                        <a:pt x="97" y="51"/>
                      </a:lnTo>
                      <a:lnTo>
                        <a:pt x="101" y="41"/>
                      </a:lnTo>
                      <a:lnTo>
                        <a:pt x="101" y="32"/>
                      </a:lnTo>
                      <a:close/>
                    </a:path>
                  </a:pathLst>
                </a:custGeom>
                <a:solidFill>
                  <a:srgbClr val="F5BFA0"/>
                </a:solidFill>
                <a:ln w="9525">
                  <a:noFill/>
                  <a:round/>
                  <a:headEnd/>
                  <a:tailEnd/>
                </a:ln>
              </p:spPr>
              <p:txBody>
                <a:bodyPr/>
                <a:lstStyle/>
                <a:p>
                  <a:endParaRPr lang="en-US"/>
                </a:p>
              </p:txBody>
            </p:sp>
            <p:sp>
              <p:nvSpPr>
                <p:cNvPr id="22203" name="Freeform 782"/>
                <p:cNvSpPr>
                  <a:spLocks/>
                </p:cNvSpPr>
                <p:nvPr/>
              </p:nvSpPr>
              <p:spPr bwMode="auto">
                <a:xfrm>
                  <a:off x="1519" y="2013"/>
                  <a:ext cx="97" cy="81"/>
                </a:xfrm>
                <a:custGeom>
                  <a:avLst/>
                  <a:gdLst>
                    <a:gd name="T0" fmla="*/ 97 w 97"/>
                    <a:gd name="T1" fmla="*/ 32 h 81"/>
                    <a:gd name="T2" fmla="*/ 97 w 97"/>
                    <a:gd name="T3" fmla="*/ 30 h 81"/>
                    <a:gd name="T4" fmla="*/ 97 w 97"/>
                    <a:gd name="T5" fmla="*/ 28 h 81"/>
                    <a:gd name="T6" fmla="*/ 95 w 97"/>
                    <a:gd name="T7" fmla="*/ 28 h 81"/>
                    <a:gd name="T8" fmla="*/ 93 w 97"/>
                    <a:gd name="T9" fmla="*/ 28 h 81"/>
                    <a:gd name="T10" fmla="*/ 93 w 97"/>
                    <a:gd name="T11" fmla="*/ 30 h 81"/>
                    <a:gd name="T12" fmla="*/ 93 w 97"/>
                    <a:gd name="T13" fmla="*/ 32 h 81"/>
                    <a:gd name="T14" fmla="*/ 93 w 97"/>
                    <a:gd name="T15" fmla="*/ 41 h 81"/>
                    <a:gd name="T16" fmla="*/ 89 w 97"/>
                    <a:gd name="T17" fmla="*/ 49 h 81"/>
                    <a:gd name="T18" fmla="*/ 86 w 97"/>
                    <a:gd name="T19" fmla="*/ 56 h 81"/>
                    <a:gd name="T20" fmla="*/ 80 w 97"/>
                    <a:gd name="T21" fmla="*/ 64 h 81"/>
                    <a:gd name="T22" fmla="*/ 74 w 97"/>
                    <a:gd name="T23" fmla="*/ 70 h 81"/>
                    <a:gd name="T24" fmla="*/ 67 w 97"/>
                    <a:gd name="T25" fmla="*/ 74 h 81"/>
                    <a:gd name="T26" fmla="*/ 57 w 97"/>
                    <a:gd name="T27" fmla="*/ 75 h 81"/>
                    <a:gd name="T28" fmla="*/ 48 w 97"/>
                    <a:gd name="T29" fmla="*/ 77 h 81"/>
                    <a:gd name="T30" fmla="*/ 40 w 97"/>
                    <a:gd name="T31" fmla="*/ 75 h 81"/>
                    <a:gd name="T32" fmla="*/ 31 w 97"/>
                    <a:gd name="T33" fmla="*/ 74 h 81"/>
                    <a:gd name="T34" fmla="*/ 23 w 97"/>
                    <a:gd name="T35" fmla="*/ 70 h 81"/>
                    <a:gd name="T36" fmla="*/ 17 w 97"/>
                    <a:gd name="T37" fmla="*/ 64 h 81"/>
                    <a:gd name="T38" fmla="*/ 12 w 97"/>
                    <a:gd name="T39" fmla="*/ 56 h 81"/>
                    <a:gd name="T40" fmla="*/ 6 w 97"/>
                    <a:gd name="T41" fmla="*/ 49 h 81"/>
                    <a:gd name="T42" fmla="*/ 4 w 97"/>
                    <a:gd name="T43" fmla="*/ 41 h 81"/>
                    <a:gd name="T44" fmla="*/ 4 w 97"/>
                    <a:gd name="T45" fmla="*/ 32 h 81"/>
                    <a:gd name="T46" fmla="*/ 4 w 97"/>
                    <a:gd name="T47" fmla="*/ 24 h 81"/>
                    <a:gd name="T48" fmla="*/ 6 w 97"/>
                    <a:gd name="T49" fmla="*/ 17 h 81"/>
                    <a:gd name="T50" fmla="*/ 10 w 97"/>
                    <a:gd name="T51" fmla="*/ 9 h 81"/>
                    <a:gd name="T52" fmla="*/ 13 w 97"/>
                    <a:gd name="T53" fmla="*/ 3 h 81"/>
                    <a:gd name="T54" fmla="*/ 12 w 97"/>
                    <a:gd name="T55" fmla="*/ 2 h 81"/>
                    <a:gd name="T56" fmla="*/ 10 w 97"/>
                    <a:gd name="T57" fmla="*/ 0 h 81"/>
                    <a:gd name="T58" fmla="*/ 6 w 97"/>
                    <a:gd name="T59" fmla="*/ 7 h 81"/>
                    <a:gd name="T60" fmla="*/ 2 w 97"/>
                    <a:gd name="T61" fmla="*/ 15 h 81"/>
                    <a:gd name="T62" fmla="*/ 0 w 97"/>
                    <a:gd name="T63" fmla="*/ 22 h 81"/>
                    <a:gd name="T64" fmla="*/ 0 w 97"/>
                    <a:gd name="T65" fmla="*/ 32 h 81"/>
                    <a:gd name="T66" fmla="*/ 0 w 97"/>
                    <a:gd name="T67" fmla="*/ 41 h 81"/>
                    <a:gd name="T68" fmla="*/ 4 w 97"/>
                    <a:gd name="T69" fmla="*/ 51 h 81"/>
                    <a:gd name="T70" fmla="*/ 8 w 97"/>
                    <a:gd name="T71" fmla="*/ 58 h 81"/>
                    <a:gd name="T72" fmla="*/ 13 w 97"/>
                    <a:gd name="T73" fmla="*/ 66 h 81"/>
                    <a:gd name="T74" fmla="*/ 21 w 97"/>
                    <a:gd name="T75" fmla="*/ 72 h 81"/>
                    <a:gd name="T76" fmla="*/ 29 w 97"/>
                    <a:gd name="T77" fmla="*/ 77 h 81"/>
                    <a:gd name="T78" fmla="*/ 38 w 97"/>
                    <a:gd name="T79" fmla="*/ 79 h 81"/>
                    <a:gd name="T80" fmla="*/ 48 w 97"/>
                    <a:gd name="T81" fmla="*/ 81 h 81"/>
                    <a:gd name="T82" fmla="*/ 59 w 97"/>
                    <a:gd name="T83" fmla="*/ 79 h 81"/>
                    <a:gd name="T84" fmla="*/ 68 w 97"/>
                    <a:gd name="T85" fmla="*/ 77 h 81"/>
                    <a:gd name="T86" fmla="*/ 76 w 97"/>
                    <a:gd name="T87" fmla="*/ 72 h 81"/>
                    <a:gd name="T88" fmla="*/ 84 w 97"/>
                    <a:gd name="T89" fmla="*/ 66 h 81"/>
                    <a:gd name="T90" fmla="*/ 89 w 97"/>
                    <a:gd name="T91" fmla="*/ 58 h 81"/>
                    <a:gd name="T92" fmla="*/ 93 w 97"/>
                    <a:gd name="T93" fmla="*/ 51 h 81"/>
                    <a:gd name="T94" fmla="*/ 97 w 97"/>
                    <a:gd name="T95" fmla="*/ 41 h 81"/>
                    <a:gd name="T96" fmla="*/ 97 w 97"/>
                    <a:gd name="T97" fmla="*/ 32 h 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7"/>
                    <a:gd name="T148" fmla="*/ 0 h 81"/>
                    <a:gd name="T149" fmla="*/ 97 w 97"/>
                    <a:gd name="T150" fmla="*/ 81 h 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7" h="81">
                      <a:moveTo>
                        <a:pt x="97" y="32"/>
                      </a:moveTo>
                      <a:lnTo>
                        <a:pt x="97" y="30"/>
                      </a:lnTo>
                      <a:lnTo>
                        <a:pt x="97" y="28"/>
                      </a:lnTo>
                      <a:lnTo>
                        <a:pt x="95" y="28"/>
                      </a:lnTo>
                      <a:lnTo>
                        <a:pt x="93" y="28"/>
                      </a:lnTo>
                      <a:lnTo>
                        <a:pt x="93" y="30"/>
                      </a:lnTo>
                      <a:lnTo>
                        <a:pt x="93" y="32"/>
                      </a:lnTo>
                      <a:lnTo>
                        <a:pt x="93" y="41"/>
                      </a:lnTo>
                      <a:lnTo>
                        <a:pt x="89" y="49"/>
                      </a:lnTo>
                      <a:lnTo>
                        <a:pt x="86" y="56"/>
                      </a:lnTo>
                      <a:lnTo>
                        <a:pt x="80" y="64"/>
                      </a:lnTo>
                      <a:lnTo>
                        <a:pt x="74" y="70"/>
                      </a:lnTo>
                      <a:lnTo>
                        <a:pt x="67" y="74"/>
                      </a:lnTo>
                      <a:lnTo>
                        <a:pt x="57" y="75"/>
                      </a:lnTo>
                      <a:lnTo>
                        <a:pt x="48" y="77"/>
                      </a:lnTo>
                      <a:lnTo>
                        <a:pt x="40" y="75"/>
                      </a:lnTo>
                      <a:lnTo>
                        <a:pt x="31" y="74"/>
                      </a:lnTo>
                      <a:lnTo>
                        <a:pt x="23" y="70"/>
                      </a:lnTo>
                      <a:lnTo>
                        <a:pt x="17" y="64"/>
                      </a:lnTo>
                      <a:lnTo>
                        <a:pt x="12" y="56"/>
                      </a:lnTo>
                      <a:lnTo>
                        <a:pt x="6" y="49"/>
                      </a:lnTo>
                      <a:lnTo>
                        <a:pt x="4" y="41"/>
                      </a:lnTo>
                      <a:lnTo>
                        <a:pt x="4" y="32"/>
                      </a:lnTo>
                      <a:lnTo>
                        <a:pt x="4" y="24"/>
                      </a:lnTo>
                      <a:lnTo>
                        <a:pt x="6" y="17"/>
                      </a:lnTo>
                      <a:lnTo>
                        <a:pt x="10" y="9"/>
                      </a:lnTo>
                      <a:lnTo>
                        <a:pt x="13" y="3"/>
                      </a:lnTo>
                      <a:lnTo>
                        <a:pt x="12" y="2"/>
                      </a:lnTo>
                      <a:lnTo>
                        <a:pt x="10" y="0"/>
                      </a:lnTo>
                      <a:lnTo>
                        <a:pt x="6" y="7"/>
                      </a:lnTo>
                      <a:lnTo>
                        <a:pt x="2" y="15"/>
                      </a:lnTo>
                      <a:lnTo>
                        <a:pt x="0" y="22"/>
                      </a:lnTo>
                      <a:lnTo>
                        <a:pt x="0" y="32"/>
                      </a:lnTo>
                      <a:lnTo>
                        <a:pt x="0" y="41"/>
                      </a:lnTo>
                      <a:lnTo>
                        <a:pt x="4" y="51"/>
                      </a:lnTo>
                      <a:lnTo>
                        <a:pt x="8" y="58"/>
                      </a:lnTo>
                      <a:lnTo>
                        <a:pt x="13" y="66"/>
                      </a:lnTo>
                      <a:lnTo>
                        <a:pt x="21" y="72"/>
                      </a:lnTo>
                      <a:lnTo>
                        <a:pt x="29" y="77"/>
                      </a:lnTo>
                      <a:lnTo>
                        <a:pt x="38" y="79"/>
                      </a:lnTo>
                      <a:lnTo>
                        <a:pt x="48" y="81"/>
                      </a:lnTo>
                      <a:lnTo>
                        <a:pt x="59" y="79"/>
                      </a:lnTo>
                      <a:lnTo>
                        <a:pt x="68" y="77"/>
                      </a:lnTo>
                      <a:lnTo>
                        <a:pt x="76" y="72"/>
                      </a:lnTo>
                      <a:lnTo>
                        <a:pt x="84" y="66"/>
                      </a:lnTo>
                      <a:lnTo>
                        <a:pt x="89" y="58"/>
                      </a:lnTo>
                      <a:lnTo>
                        <a:pt x="93" y="51"/>
                      </a:lnTo>
                      <a:lnTo>
                        <a:pt x="97" y="41"/>
                      </a:lnTo>
                      <a:lnTo>
                        <a:pt x="97" y="32"/>
                      </a:lnTo>
                      <a:close/>
                    </a:path>
                  </a:pathLst>
                </a:custGeom>
                <a:solidFill>
                  <a:srgbClr val="F5C2A3"/>
                </a:solidFill>
                <a:ln w="9525">
                  <a:noFill/>
                  <a:round/>
                  <a:headEnd/>
                  <a:tailEnd/>
                </a:ln>
              </p:spPr>
              <p:txBody>
                <a:bodyPr/>
                <a:lstStyle/>
                <a:p>
                  <a:endParaRPr lang="en-US"/>
                </a:p>
              </p:txBody>
            </p:sp>
            <p:sp>
              <p:nvSpPr>
                <p:cNvPr id="22204" name="Freeform 783"/>
                <p:cNvSpPr>
                  <a:spLocks/>
                </p:cNvSpPr>
                <p:nvPr/>
              </p:nvSpPr>
              <p:spPr bwMode="auto">
                <a:xfrm>
                  <a:off x="1521" y="2015"/>
                  <a:ext cx="93" cy="77"/>
                </a:xfrm>
                <a:custGeom>
                  <a:avLst/>
                  <a:gdLst>
                    <a:gd name="T0" fmla="*/ 93 w 93"/>
                    <a:gd name="T1" fmla="*/ 30 h 77"/>
                    <a:gd name="T2" fmla="*/ 93 w 93"/>
                    <a:gd name="T3" fmla="*/ 28 h 77"/>
                    <a:gd name="T4" fmla="*/ 93 w 93"/>
                    <a:gd name="T5" fmla="*/ 26 h 77"/>
                    <a:gd name="T6" fmla="*/ 91 w 93"/>
                    <a:gd name="T7" fmla="*/ 26 h 77"/>
                    <a:gd name="T8" fmla="*/ 89 w 93"/>
                    <a:gd name="T9" fmla="*/ 26 h 77"/>
                    <a:gd name="T10" fmla="*/ 89 w 93"/>
                    <a:gd name="T11" fmla="*/ 28 h 77"/>
                    <a:gd name="T12" fmla="*/ 89 w 93"/>
                    <a:gd name="T13" fmla="*/ 30 h 77"/>
                    <a:gd name="T14" fmla="*/ 89 w 93"/>
                    <a:gd name="T15" fmla="*/ 39 h 77"/>
                    <a:gd name="T16" fmla="*/ 87 w 93"/>
                    <a:gd name="T17" fmla="*/ 47 h 77"/>
                    <a:gd name="T18" fmla="*/ 82 w 93"/>
                    <a:gd name="T19" fmla="*/ 54 h 77"/>
                    <a:gd name="T20" fmla="*/ 78 w 93"/>
                    <a:gd name="T21" fmla="*/ 60 h 77"/>
                    <a:gd name="T22" fmla="*/ 70 w 93"/>
                    <a:gd name="T23" fmla="*/ 66 h 77"/>
                    <a:gd name="T24" fmla="*/ 63 w 93"/>
                    <a:gd name="T25" fmla="*/ 70 h 77"/>
                    <a:gd name="T26" fmla="*/ 55 w 93"/>
                    <a:gd name="T27" fmla="*/ 72 h 77"/>
                    <a:gd name="T28" fmla="*/ 46 w 93"/>
                    <a:gd name="T29" fmla="*/ 73 h 77"/>
                    <a:gd name="T30" fmla="*/ 38 w 93"/>
                    <a:gd name="T31" fmla="*/ 72 h 77"/>
                    <a:gd name="T32" fmla="*/ 30 w 93"/>
                    <a:gd name="T33" fmla="*/ 70 h 77"/>
                    <a:gd name="T34" fmla="*/ 23 w 93"/>
                    <a:gd name="T35" fmla="*/ 66 h 77"/>
                    <a:gd name="T36" fmla="*/ 15 w 93"/>
                    <a:gd name="T37" fmla="*/ 60 h 77"/>
                    <a:gd name="T38" fmla="*/ 10 w 93"/>
                    <a:gd name="T39" fmla="*/ 54 h 77"/>
                    <a:gd name="T40" fmla="*/ 6 w 93"/>
                    <a:gd name="T41" fmla="*/ 47 h 77"/>
                    <a:gd name="T42" fmla="*/ 4 w 93"/>
                    <a:gd name="T43" fmla="*/ 39 h 77"/>
                    <a:gd name="T44" fmla="*/ 4 w 93"/>
                    <a:gd name="T45" fmla="*/ 30 h 77"/>
                    <a:gd name="T46" fmla="*/ 4 w 93"/>
                    <a:gd name="T47" fmla="*/ 22 h 77"/>
                    <a:gd name="T48" fmla="*/ 6 w 93"/>
                    <a:gd name="T49" fmla="*/ 15 h 77"/>
                    <a:gd name="T50" fmla="*/ 10 w 93"/>
                    <a:gd name="T51" fmla="*/ 9 h 77"/>
                    <a:gd name="T52" fmla="*/ 13 w 93"/>
                    <a:gd name="T53" fmla="*/ 1 h 77"/>
                    <a:gd name="T54" fmla="*/ 11 w 93"/>
                    <a:gd name="T55" fmla="*/ 1 h 77"/>
                    <a:gd name="T56" fmla="*/ 10 w 93"/>
                    <a:gd name="T57" fmla="*/ 0 h 77"/>
                    <a:gd name="T58" fmla="*/ 6 w 93"/>
                    <a:gd name="T59" fmla="*/ 7 h 77"/>
                    <a:gd name="T60" fmla="*/ 2 w 93"/>
                    <a:gd name="T61" fmla="*/ 13 h 77"/>
                    <a:gd name="T62" fmla="*/ 0 w 93"/>
                    <a:gd name="T63" fmla="*/ 22 h 77"/>
                    <a:gd name="T64" fmla="*/ 0 w 93"/>
                    <a:gd name="T65" fmla="*/ 30 h 77"/>
                    <a:gd name="T66" fmla="*/ 0 w 93"/>
                    <a:gd name="T67" fmla="*/ 39 h 77"/>
                    <a:gd name="T68" fmla="*/ 4 w 93"/>
                    <a:gd name="T69" fmla="*/ 49 h 77"/>
                    <a:gd name="T70" fmla="*/ 8 w 93"/>
                    <a:gd name="T71" fmla="*/ 56 h 77"/>
                    <a:gd name="T72" fmla="*/ 13 w 93"/>
                    <a:gd name="T73" fmla="*/ 64 h 77"/>
                    <a:gd name="T74" fmla="*/ 21 w 93"/>
                    <a:gd name="T75" fmla="*/ 70 h 77"/>
                    <a:gd name="T76" fmla="*/ 29 w 93"/>
                    <a:gd name="T77" fmla="*/ 73 h 77"/>
                    <a:gd name="T78" fmla="*/ 36 w 93"/>
                    <a:gd name="T79" fmla="*/ 75 h 77"/>
                    <a:gd name="T80" fmla="*/ 46 w 93"/>
                    <a:gd name="T81" fmla="*/ 77 h 77"/>
                    <a:gd name="T82" fmla="*/ 55 w 93"/>
                    <a:gd name="T83" fmla="*/ 75 h 77"/>
                    <a:gd name="T84" fmla="*/ 65 w 93"/>
                    <a:gd name="T85" fmla="*/ 73 h 77"/>
                    <a:gd name="T86" fmla="*/ 72 w 93"/>
                    <a:gd name="T87" fmla="*/ 70 h 77"/>
                    <a:gd name="T88" fmla="*/ 80 w 93"/>
                    <a:gd name="T89" fmla="*/ 64 h 77"/>
                    <a:gd name="T90" fmla="*/ 85 w 93"/>
                    <a:gd name="T91" fmla="*/ 56 h 77"/>
                    <a:gd name="T92" fmla="*/ 89 w 93"/>
                    <a:gd name="T93" fmla="*/ 49 h 77"/>
                    <a:gd name="T94" fmla="*/ 93 w 93"/>
                    <a:gd name="T95" fmla="*/ 39 h 77"/>
                    <a:gd name="T96" fmla="*/ 93 w 93"/>
                    <a:gd name="T97" fmla="*/ 30 h 7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
                    <a:gd name="T148" fmla="*/ 0 h 77"/>
                    <a:gd name="T149" fmla="*/ 93 w 93"/>
                    <a:gd name="T150" fmla="*/ 77 h 7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 h="77">
                      <a:moveTo>
                        <a:pt x="93" y="30"/>
                      </a:moveTo>
                      <a:lnTo>
                        <a:pt x="93" y="28"/>
                      </a:lnTo>
                      <a:lnTo>
                        <a:pt x="93" y="26"/>
                      </a:lnTo>
                      <a:lnTo>
                        <a:pt x="91" y="26"/>
                      </a:lnTo>
                      <a:lnTo>
                        <a:pt x="89" y="26"/>
                      </a:lnTo>
                      <a:lnTo>
                        <a:pt x="89" y="28"/>
                      </a:lnTo>
                      <a:lnTo>
                        <a:pt x="89" y="30"/>
                      </a:lnTo>
                      <a:lnTo>
                        <a:pt x="89" y="39"/>
                      </a:lnTo>
                      <a:lnTo>
                        <a:pt x="87" y="47"/>
                      </a:lnTo>
                      <a:lnTo>
                        <a:pt x="82" y="54"/>
                      </a:lnTo>
                      <a:lnTo>
                        <a:pt x="78" y="60"/>
                      </a:lnTo>
                      <a:lnTo>
                        <a:pt x="70" y="66"/>
                      </a:lnTo>
                      <a:lnTo>
                        <a:pt x="63" y="70"/>
                      </a:lnTo>
                      <a:lnTo>
                        <a:pt x="55" y="72"/>
                      </a:lnTo>
                      <a:lnTo>
                        <a:pt x="46" y="73"/>
                      </a:lnTo>
                      <a:lnTo>
                        <a:pt x="38" y="72"/>
                      </a:lnTo>
                      <a:lnTo>
                        <a:pt x="30" y="70"/>
                      </a:lnTo>
                      <a:lnTo>
                        <a:pt x="23" y="66"/>
                      </a:lnTo>
                      <a:lnTo>
                        <a:pt x="15" y="60"/>
                      </a:lnTo>
                      <a:lnTo>
                        <a:pt x="10" y="54"/>
                      </a:lnTo>
                      <a:lnTo>
                        <a:pt x="6" y="47"/>
                      </a:lnTo>
                      <a:lnTo>
                        <a:pt x="4" y="39"/>
                      </a:lnTo>
                      <a:lnTo>
                        <a:pt x="4" y="30"/>
                      </a:lnTo>
                      <a:lnTo>
                        <a:pt x="4" y="22"/>
                      </a:lnTo>
                      <a:lnTo>
                        <a:pt x="6" y="15"/>
                      </a:lnTo>
                      <a:lnTo>
                        <a:pt x="10" y="9"/>
                      </a:lnTo>
                      <a:lnTo>
                        <a:pt x="13" y="1"/>
                      </a:lnTo>
                      <a:lnTo>
                        <a:pt x="11" y="1"/>
                      </a:lnTo>
                      <a:lnTo>
                        <a:pt x="10" y="0"/>
                      </a:lnTo>
                      <a:lnTo>
                        <a:pt x="6" y="7"/>
                      </a:lnTo>
                      <a:lnTo>
                        <a:pt x="2" y="13"/>
                      </a:lnTo>
                      <a:lnTo>
                        <a:pt x="0" y="22"/>
                      </a:lnTo>
                      <a:lnTo>
                        <a:pt x="0" y="30"/>
                      </a:lnTo>
                      <a:lnTo>
                        <a:pt x="0" y="39"/>
                      </a:lnTo>
                      <a:lnTo>
                        <a:pt x="4" y="49"/>
                      </a:lnTo>
                      <a:lnTo>
                        <a:pt x="8" y="56"/>
                      </a:lnTo>
                      <a:lnTo>
                        <a:pt x="13" y="64"/>
                      </a:lnTo>
                      <a:lnTo>
                        <a:pt x="21" y="70"/>
                      </a:lnTo>
                      <a:lnTo>
                        <a:pt x="29" y="73"/>
                      </a:lnTo>
                      <a:lnTo>
                        <a:pt x="36" y="75"/>
                      </a:lnTo>
                      <a:lnTo>
                        <a:pt x="46" y="77"/>
                      </a:lnTo>
                      <a:lnTo>
                        <a:pt x="55" y="75"/>
                      </a:lnTo>
                      <a:lnTo>
                        <a:pt x="65" y="73"/>
                      </a:lnTo>
                      <a:lnTo>
                        <a:pt x="72" y="70"/>
                      </a:lnTo>
                      <a:lnTo>
                        <a:pt x="80" y="64"/>
                      </a:lnTo>
                      <a:lnTo>
                        <a:pt x="85" y="56"/>
                      </a:lnTo>
                      <a:lnTo>
                        <a:pt x="89" y="49"/>
                      </a:lnTo>
                      <a:lnTo>
                        <a:pt x="93" y="39"/>
                      </a:lnTo>
                      <a:lnTo>
                        <a:pt x="93" y="30"/>
                      </a:lnTo>
                      <a:close/>
                    </a:path>
                  </a:pathLst>
                </a:custGeom>
                <a:solidFill>
                  <a:srgbClr val="F6C4A5"/>
                </a:solidFill>
                <a:ln w="9525">
                  <a:noFill/>
                  <a:round/>
                  <a:headEnd/>
                  <a:tailEnd/>
                </a:ln>
              </p:spPr>
              <p:txBody>
                <a:bodyPr/>
                <a:lstStyle/>
                <a:p>
                  <a:endParaRPr lang="en-US"/>
                </a:p>
              </p:txBody>
            </p:sp>
            <p:sp>
              <p:nvSpPr>
                <p:cNvPr id="22205" name="Freeform 784"/>
                <p:cNvSpPr>
                  <a:spLocks/>
                </p:cNvSpPr>
                <p:nvPr/>
              </p:nvSpPr>
              <p:spPr bwMode="auto">
                <a:xfrm>
                  <a:off x="1523" y="2016"/>
                  <a:ext cx="89" cy="74"/>
                </a:xfrm>
                <a:custGeom>
                  <a:avLst/>
                  <a:gdLst>
                    <a:gd name="T0" fmla="*/ 89 w 89"/>
                    <a:gd name="T1" fmla="*/ 29 h 74"/>
                    <a:gd name="T2" fmla="*/ 89 w 89"/>
                    <a:gd name="T3" fmla="*/ 27 h 74"/>
                    <a:gd name="T4" fmla="*/ 89 w 89"/>
                    <a:gd name="T5" fmla="*/ 25 h 74"/>
                    <a:gd name="T6" fmla="*/ 87 w 89"/>
                    <a:gd name="T7" fmla="*/ 25 h 74"/>
                    <a:gd name="T8" fmla="*/ 85 w 89"/>
                    <a:gd name="T9" fmla="*/ 25 h 74"/>
                    <a:gd name="T10" fmla="*/ 85 w 89"/>
                    <a:gd name="T11" fmla="*/ 27 h 74"/>
                    <a:gd name="T12" fmla="*/ 85 w 89"/>
                    <a:gd name="T13" fmla="*/ 29 h 74"/>
                    <a:gd name="T14" fmla="*/ 85 w 89"/>
                    <a:gd name="T15" fmla="*/ 36 h 74"/>
                    <a:gd name="T16" fmla="*/ 83 w 89"/>
                    <a:gd name="T17" fmla="*/ 46 h 74"/>
                    <a:gd name="T18" fmla="*/ 80 w 89"/>
                    <a:gd name="T19" fmla="*/ 52 h 74"/>
                    <a:gd name="T20" fmla="*/ 74 w 89"/>
                    <a:gd name="T21" fmla="*/ 57 h 74"/>
                    <a:gd name="T22" fmla="*/ 68 w 89"/>
                    <a:gd name="T23" fmla="*/ 63 h 74"/>
                    <a:gd name="T24" fmla="*/ 61 w 89"/>
                    <a:gd name="T25" fmla="*/ 67 h 74"/>
                    <a:gd name="T26" fmla="*/ 53 w 89"/>
                    <a:gd name="T27" fmla="*/ 69 h 74"/>
                    <a:gd name="T28" fmla="*/ 44 w 89"/>
                    <a:gd name="T29" fmla="*/ 71 h 74"/>
                    <a:gd name="T30" fmla="*/ 36 w 89"/>
                    <a:gd name="T31" fmla="*/ 69 h 74"/>
                    <a:gd name="T32" fmla="*/ 28 w 89"/>
                    <a:gd name="T33" fmla="*/ 67 h 74"/>
                    <a:gd name="T34" fmla="*/ 21 w 89"/>
                    <a:gd name="T35" fmla="*/ 63 h 74"/>
                    <a:gd name="T36" fmla="*/ 15 w 89"/>
                    <a:gd name="T37" fmla="*/ 57 h 74"/>
                    <a:gd name="T38" fmla="*/ 9 w 89"/>
                    <a:gd name="T39" fmla="*/ 52 h 74"/>
                    <a:gd name="T40" fmla="*/ 6 w 89"/>
                    <a:gd name="T41" fmla="*/ 46 h 74"/>
                    <a:gd name="T42" fmla="*/ 4 w 89"/>
                    <a:gd name="T43" fmla="*/ 36 h 74"/>
                    <a:gd name="T44" fmla="*/ 4 w 89"/>
                    <a:gd name="T45" fmla="*/ 29 h 74"/>
                    <a:gd name="T46" fmla="*/ 4 w 89"/>
                    <a:gd name="T47" fmla="*/ 21 h 74"/>
                    <a:gd name="T48" fmla="*/ 6 w 89"/>
                    <a:gd name="T49" fmla="*/ 14 h 74"/>
                    <a:gd name="T50" fmla="*/ 9 w 89"/>
                    <a:gd name="T51" fmla="*/ 8 h 74"/>
                    <a:gd name="T52" fmla="*/ 13 w 89"/>
                    <a:gd name="T53" fmla="*/ 2 h 74"/>
                    <a:gd name="T54" fmla="*/ 11 w 89"/>
                    <a:gd name="T55" fmla="*/ 0 h 74"/>
                    <a:gd name="T56" fmla="*/ 9 w 89"/>
                    <a:gd name="T57" fmla="*/ 0 h 74"/>
                    <a:gd name="T58" fmla="*/ 6 w 89"/>
                    <a:gd name="T59" fmla="*/ 6 h 74"/>
                    <a:gd name="T60" fmla="*/ 2 w 89"/>
                    <a:gd name="T61" fmla="*/ 14 h 74"/>
                    <a:gd name="T62" fmla="*/ 0 w 89"/>
                    <a:gd name="T63" fmla="*/ 21 h 74"/>
                    <a:gd name="T64" fmla="*/ 0 w 89"/>
                    <a:gd name="T65" fmla="*/ 29 h 74"/>
                    <a:gd name="T66" fmla="*/ 0 w 89"/>
                    <a:gd name="T67" fmla="*/ 38 h 74"/>
                    <a:gd name="T68" fmla="*/ 2 w 89"/>
                    <a:gd name="T69" fmla="*/ 46 h 74"/>
                    <a:gd name="T70" fmla="*/ 8 w 89"/>
                    <a:gd name="T71" fmla="*/ 53 h 74"/>
                    <a:gd name="T72" fmla="*/ 13 w 89"/>
                    <a:gd name="T73" fmla="*/ 61 h 74"/>
                    <a:gd name="T74" fmla="*/ 19 w 89"/>
                    <a:gd name="T75" fmla="*/ 67 h 74"/>
                    <a:gd name="T76" fmla="*/ 27 w 89"/>
                    <a:gd name="T77" fmla="*/ 71 h 74"/>
                    <a:gd name="T78" fmla="*/ 36 w 89"/>
                    <a:gd name="T79" fmla="*/ 72 h 74"/>
                    <a:gd name="T80" fmla="*/ 44 w 89"/>
                    <a:gd name="T81" fmla="*/ 74 h 74"/>
                    <a:gd name="T82" fmla="*/ 53 w 89"/>
                    <a:gd name="T83" fmla="*/ 72 h 74"/>
                    <a:gd name="T84" fmla="*/ 63 w 89"/>
                    <a:gd name="T85" fmla="*/ 71 h 74"/>
                    <a:gd name="T86" fmla="*/ 70 w 89"/>
                    <a:gd name="T87" fmla="*/ 67 h 74"/>
                    <a:gd name="T88" fmla="*/ 76 w 89"/>
                    <a:gd name="T89" fmla="*/ 61 h 74"/>
                    <a:gd name="T90" fmla="*/ 82 w 89"/>
                    <a:gd name="T91" fmla="*/ 53 h 74"/>
                    <a:gd name="T92" fmla="*/ 87 w 89"/>
                    <a:gd name="T93" fmla="*/ 46 h 74"/>
                    <a:gd name="T94" fmla="*/ 89 w 89"/>
                    <a:gd name="T95" fmla="*/ 38 h 74"/>
                    <a:gd name="T96" fmla="*/ 89 w 89"/>
                    <a:gd name="T97" fmla="*/ 29 h 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74"/>
                    <a:gd name="T149" fmla="*/ 89 w 89"/>
                    <a:gd name="T150" fmla="*/ 74 h 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74">
                      <a:moveTo>
                        <a:pt x="89" y="29"/>
                      </a:moveTo>
                      <a:lnTo>
                        <a:pt x="89" y="27"/>
                      </a:lnTo>
                      <a:lnTo>
                        <a:pt x="89" y="25"/>
                      </a:lnTo>
                      <a:lnTo>
                        <a:pt x="87" y="25"/>
                      </a:lnTo>
                      <a:lnTo>
                        <a:pt x="85" y="25"/>
                      </a:lnTo>
                      <a:lnTo>
                        <a:pt x="85" y="27"/>
                      </a:lnTo>
                      <a:lnTo>
                        <a:pt x="85" y="29"/>
                      </a:lnTo>
                      <a:lnTo>
                        <a:pt x="85" y="36"/>
                      </a:lnTo>
                      <a:lnTo>
                        <a:pt x="83" y="46"/>
                      </a:lnTo>
                      <a:lnTo>
                        <a:pt x="80" y="52"/>
                      </a:lnTo>
                      <a:lnTo>
                        <a:pt x="74" y="57"/>
                      </a:lnTo>
                      <a:lnTo>
                        <a:pt x="68" y="63"/>
                      </a:lnTo>
                      <a:lnTo>
                        <a:pt x="61" y="67"/>
                      </a:lnTo>
                      <a:lnTo>
                        <a:pt x="53" y="69"/>
                      </a:lnTo>
                      <a:lnTo>
                        <a:pt x="44" y="71"/>
                      </a:lnTo>
                      <a:lnTo>
                        <a:pt x="36" y="69"/>
                      </a:lnTo>
                      <a:lnTo>
                        <a:pt x="28" y="67"/>
                      </a:lnTo>
                      <a:lnTo>
                        <a:pt x="21" y="63"/>
                      </a:lnTo>
                      <a:lnTo>
                        <a:pt x="15" y="57"/>
                      </a:lnTo>
                      <a:lnTo>
                        <a:pt x="9" y="52"/>
                      </a:lnTo>
                      <a:lnTo>
                        <a:pt x="6" y="46"/>
                      </a:lnTo>
                      <a:lnTo>
                        <a:pt x="4" y="36"/>
                      </a:lnTo>
                      <a:lnTo>
                        <a:pt x="4" y="29"/>
                      </a:lnTo>
                      <a:lnTo>
                        <a:pt x="4" y="21"/>
                      </a:lnTo>
                      <a:lnTo>
                        <a:pt x="6" y="14"/>
                      </a:lnTo>
                      <a:lnTo>
                        <a:pt x="9" y="8"/>
                      </a:lnTo>
                      <a:lnTo>
                        <a:pt x="13" y="2"/>
                      </a:lnTo>
                      <a:lnTo>
                        <a:pt x="11" y="0"/>
                      </a:lnTo>
                      <a:lnTo>
                        <a:pt x="9" y="0"/>
                      </a:lnTo>
                      <a:lnTo>
                        <a:pt x="6" y="6"/>
                      </a:lnTo>
                      <a:lnTo>
                        <a:pt x="2" y="14"/>
                      </a:lnTo>
                      <a:lnTo>
                        <a:pt x="0" y="21"/>
                      </a:lnTo>
                      <a:lnTo>
                        <a:pt x="0" y="29"/>
                      </a:lnTo>
                      <a:lnTo>
                        <a:pt x="0" y="38"/>
                      </a:lnTo>
                      <a:lnTo>
                        <a:pt x="2" y="46"/>
                      </a:lnTo>
                      <a:lnTo>
                        <a:pt x="8" y="53"/>
                      </a:lnTo>
                      <a:lnTo>
                        <a:pt x="13" y="61"/>
                      </a:lnTo>
                      <a:lnTo>
                        <a:pt x="19" y="67"/>
                      </a:lnTo>
                      <a:lnTo>
                        <a:pt x="27" y="71"/>
                      </a:lnTo>
                      <a:lnTo>
                        <a:pt x="36" y="72"/>
                      </a:lnTo>
                      <a:lnTo>
                        <a:pt x="44" y="74"/>
                      </a:lnTo>
                      <a:lnTo>
                        <a:pt x="53" y="72"/>
                      </a:lnTo>
                      <a:lnTo>
                        <a:pt x="63" y="71"/>
                      </a:lnTo>
                      <a:lnTo>
                        <a:pt x="70" y="67"/>
                      </a:lnTo>
                      <a:lnTo>
                        <a:pt x="76" y="61"/>
                      </a:lnTo>
                      <a:lnTo>
                        <a:pt x="82" y="53"/>
                      </a:lnTo>
                      <a:lnTo>
                        <a:pt x="87" y="46"/>
                      </a:lnTo>
                      <a:lnTo>
                        <a:pt x="89" y="38"/>
                      </a:lnTo>
                      <a:lnTo>
                        <a:pt x="89" y="29"/>
                      </a:lnTo>
                      <a:close/>
                    </a:path>
                  </a:pathLst>
                </a:custGeom>
                <a:solidFill>
                  <a:srgbClr val="F6C6A7"/>
                </a:solidFill>
                <a:ln w="9525">
                  <a:noFill/>
                  <a:round/>
                  <a:headEnd/>
                  <a:tailEnd/>
                </a:ln>
              </p:spPr>
              <p:txBody>
                <a:bodyPr/>
                <a:lstStyle/>
                <a:p>
                  <a:endParaRPr lang="en-US"/>
                </a:p>
              </p:txBody>
            </p:sp>
            <p:sp>
              <p:nvSpPr>
                <p:cNvPr id="22206" name="Freeform 785"/>
                <p:cNvSpPr>
                  <a:spLocks/>
                </p:cNvSpPr>
                <p:nvPr/>
              </p:nvSpPr>
              <p:spPr bwMode="auto">
                <a:xfrm>
                  <a:off x="1525" y="2016"/>
                  <a:ext cx="85" cy="72"/>
                </a:xfrm>
                <a:custGeom>
                  <a:avLst/>
                  <a:gdLst>
                    <a:gd name="T0" fmla="*/ 85 w 85"/>
                    <a:gd name="T1" fmla="*/ 29 h 72"/>
                    <a:gd name="T2" fmla="*/ 85 w 85"/>
                    <a:gd name="T3" fmla="*/ 27 h 72"/>
                    <a:gd name="T4" fmla="*/ 85 w 85"/>
                    <a:gd name="T5" fmla="*/ 25 h 72"/>
                    <a:gd name="T6" fmla="*/ 83 w 85"/>
                    <a:gd name="T7" fmla="*/ 25 h 72"/>
                    <a:gd name="T8" fmla="*/ 81 w 85"/>
                    <a:gd name="T9" fmla="*/ 25 h 72"/>
                    <a:gd name="T10" fmla="*/ 81 w 85"/>
                    <a:gd name="T11" fmla="*/ 27 h 72"/>
                    <a:gd name="T12" fmla="*/ 81 w 85"/>
                    <a:gd name="T13" fmla="*/ 29 h 72"/>
                    <a:gd name="T14" fmla="*/ 81 w 85"/>
                    <a:gd name="T15" fmla="*/ 36 h 72"/>
                    <a:gd name="T16" fmla="*/ 80 w 85"/>
                    <a:gd name="T17" fmla="*/ 44 h 72"/>
                    <a:gd name="T18" fmla="*/ 76 w 85"/>
                    <a:gd name="T19" fmla="*/ 52 h 72"/>
                    <a:gd name="T20" fmla="*/ 70 w 85"/>
                    <a:gd name="T21" fmla="*/ 57 h 72"/>
                    <a:gd name="T22" fmla="*/ 64 w 85"/>
                    <a:gd name="T23" fmla="*/ 61 h 72"/>
                    <a:gd name="T24" fmla="*/ 59 w 85"/>
                    <a:gd name="T25" fmla="*/ 65 h 72"/>
                    <a:gd name="T26" fmla="*/ 51 w 85"/>
                    <a:gd name="T27" fmla="*/ 67 h 72"/>
                    <a:gd name="T28" fmla="*/ 42 w 85"/>
                    <a:gd name="T29" fmla="*/ 69 h 72"/>
                    <a:gd name="T30" fmla="*/ 34 w 85"/>
                    <a:gd name="T31" fmla="*/ 67 h 72"/>
                    <a:gd name="T32" fmla="*/ 26 w 85"/>
                    <a:gd name="T33" fmla="*/ 65 h 72"/>
                    <a:gd name="T34" fmla="*/ 21 w 85"/>
                    <a:gd name="T35" fmla="*/ 61 h 72"/>
                    <a:gd name="T36" fmla="*/ 15 w 85"/>
                    <a:gd name="T37" fmla="*/ 57 h 72"/>
                    <a:gd name="T38" fmla="*/ 9 w 85"/>
                    <a:gd name="T39" fmla="*/ 52 h 72"/>
                    <a:gd name="T40" fmla="*/ 6 w 85"/>
                    <a:gd name="T41" fmla="*/ 44 h 72"/>
                    <a:gd name="T42" fmla="*/ 4 w 85"/>
                    <a:gd name="T43" fmla="*/ 36 h 72"/>
                    <a:gd name="T44" fmla="*/ 4 w 85"/>
                    <a:gd name="T45" fmla="*/ 29 h 72"/>
                    <a:gd name="T46" fmla="*/ 4 w 85"/>
                    <a:gd name="T47" fmla="*/ 21 h 72"/>
                    <a:gd name="T48" fmla="*/ 6 w 85"/>
                    <a:gd name="T49" fmla="*/ 16 h 72"/>
                    <a:gd name="T50" fmla="*/ 7 w 85"/>
                    <a:gd name="T51" fmla="*/ 8 h 72"/>
                    <a:gd name="T52" fmla="*/ 11 w 85"/>
                    <a:gd name="T53" fmla="*/ 4 h 72"/>
                    <a:gd name="T54" fmla="*/ 11 w 85"/>
                    <a:gd name="T55" fmla="*/ 2 h 72"/>
                    <a:gd name="T56" fmla="*/ 9 w 85"/>
                    <a:gd name="T57" fmla="*/ 0 h 72"/>
                    <a:gd name="T58" fmla="*/ 6 w 85"/>
                    <a:gd name="T59" fmla="*/ 8 h 72"/>
                    <a:gd name="T60" fmla="*/ 2 w 85"/>
                    <a:gd name="T61" fmla="*/ 14 h 72"/>
                    <a:gd name="T62" fmla="*/ 0 w 85"/>
                    <a:gd name="T63" fmla="*/ 21 h 72"/>
                    <a:gd name="T64" fmla="*/ 0 w 85"/>
                    <a:gd name="T65" fmla="*/ 29 h 72"/>
                    <a:gd name="T66" fmla="*/ 0 w 85"/>
                    <a:gd name="T67" fmla="*/ 38 h 72"/>
                    <a:gd name="T68" fmla="*/ 2 w 85"/>
                    <a:gd name="T69" fmla="*/ 46 h 72"/>
                    <a:gd name="T70" fmla="*/ 6 w 85"/>
                    <a:gd name="T71" fmla="*/ 53 h 72"/>
                    <a:gd name="T72" fmla="*/ 11 w 85"/>
                    <a:gd name="T73" fmla="*/ 59 h 72"/>
                    <a:gd name="T74" fmla="*/ 19 w 85"/>
                    <a:gd name="T75" fmla="*/ 65 h 72"/>
                    <a:gd name="T76" fmla="*/ 26 w 85"/>
                    <a:gd name="T77" fmla="*/ 69 h 72"/>
                    <a:gd name="T78" fmla="*/ 34 w 85"/>
                    <a:gd name="T79" fmla="*/ 71 h 72"/>
                    <a:gd name="T80" fmla="*/ 42 w 85"/>
                    <a:gd name="T81" fmla="*/ 72 h 72"/>
                    <a:gd name="T82" fmla="*/ 51 w 85"/>
                    <a:gd name="T83" fmla="*/ 71 h 72"/>
                    <a:gd name="T84" fmla="*/ 59 w 85"/>
                    <a:gd name="T85" fmla="*/ 69 h 72"/>
                    <a:gd name="T86" fmla="*/ 66 w 85"/>
                    <a:gd name="T87" fmla="*/ 65 h 72"/>
                    <a:gd name="T88" fmla="*/ 74 w 85"/>
                    <a:gd name="T89" fmla="*/ 59 h 72"/>
                    <a:gd name="T90" fmla="*/ 78 w 85"/>
                    <a:gd name="T91" fmla="*/ 53 h 72"/>
                    <a:gd name="T92" fmla="*/ 83 w 85"/>
                    <a:gd name="T93" fmla="*/ 46 h 72"/>
                    <a:gd name="T94" fmla="*/ 85 w 85"/>
                    <a:gd name="T95" fmla="*/ 38 h 72"/>
                    <a:gd name="T96" fmla="*/ 85 w 85"/>
                    <a:gd name="T97" fmla="*/ 29 h 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5"/>
                    <a:gd name="T148" fmla="*/ 0 h 72"/>
                    <a:gd name="T149" fmla="*/ 85 w 85"/>
                    <a:gd name="T150" fmla="*/ 72 h 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5" h="72">
                      <a:moveTo>
                        <a:pt x="85" y="29"/>
                      </a:moveTo>
                      <a:lnTo>
                        <a:pt x="85" y="27"/>
                      </a:lnTo>
                      <a:lnTo>
                        <a:pt x="85" y="25"/>
                      </a:lnTo>
                      <a:lnTo>
                        <a:pt x="83" y="25"/>
                      </a:lnTo>
                      <a:lnTo>
                        <a:pt x="81" y="25"/>
                      </a:lnTo>
                      <a:lnTo>
                        <a:pt x="81" y="27"/>
                      </a:lnTo>
                      <a:lnTo>
                        <a:pt x="81" y="29"/>
                      </a:lnTo>
                      <a:lnTo>
                        <a:pt x="81" y="36"/>
                      </a:lnTo>
                      <a:lnTo>
                        <a:pt x="80" y="44"/>
                      </a:lnTo>
                      <a:lnTo>
                        <a:pt x="76" y="52"/>
                      </a:lnTo>
                      <a:lnTo>
                        <a:pt x="70" y="57"/>
                      </a:lnTo>
                      <a:lnTo>
                        <a:pt x="64" y="61"/>
                      </a:lnTo>
                      <a:lnTo>
                        <a:pt x="59" y="65"/>
                      </a:lnTo>
                      <a:lnTo>
                        <a:pt x="51" y="67"/>
                      </a:lnTo>
                      <a:lnTo>
                        <a:pt x="42" y="69"/>
                      </a:lnTo>
                      <a:lnTo>
                        <a:pt x="34" y="67"/>
                      </a:lnTo>
                      <a:lnTo>
                        <a:pt x="26" y="65"/>
                      </a:lnTo>
                      <a:lnTo>
                        <a:pt x="21" y="61"/>
                      </a:lnTo>
                      <a:lnTo>
                        <a:pt x="15" y="57"/>
                      </a:lnTo>
                      <a:lnTo>
                        <a:pt x="9" y="52"/>
                      </a:lnTo>
                      <a:lnTo>
                        <a:pt x="6" y="44"/>
                      </a:lnTo>
                      <a:lnTo>
                        <a:pt x="4" y="36"/>
                      </a:lnTo>
                      <a:lnTo>
                        <a:pt x="4" y="29"/>
                      </a:lnTo>
                      <a:lnTo>
                        <a:pt x="4" y="21"/>
                      </a:lnTo>
                      <a:lnTo>
                        <a:pt x="6" y="16"/>
                      </a:lnTo>
                      <a:lnTo>
                        <a:pt x="7" y="8"/>
                      </a:lnTo>
                      <a:lnTo>
                        <a:pt x="11" y="4"/>
                      </a:lnTo>
                      <a:lnTo>
                        <a:pt x="11" y="2"/>
                      </a:lnTo>
                      <a:lnTo>
                        <a:pt x="9" y="0"/>
                      </a:lnTo>
                      <a:lnTo>
                        <a:pt x="6" y="8"/>
                      </a:lnTo>
                      <a:lnTo>
                        <a:pt x="2" y="14"/>
                      </a:lnTo>
                      <a:lnTo>
                        <a:pt x="0" y="21"/>
                      </a:lnTo>
                      <a:lnTo>
                        <a:pt x="0" y="29"/>
                      </a:lnTo>
                      <a:lnTo>
                        <a:pt x="0" y="38"/>
                      </a:lnTo>
                      <a:lnTo>
                        <a:pt x="2" y="46"/>
                      </a:lnTo>
                      <a:lnTo>
                        <a:pt x="6" y="53"/>
                      </a:lnTo>
                      <a:lnTo>
                        <a:pt x="11" y="59"/>
                      </a:lnTo>
                      <a:lnTo>
                        <a:pt x="19" y="65"/>
                      </a:lnTo>
                      <a:lnTo>
                        <a:pt x="26" y="69"/>
                      </a:lnTo>
                      <a:lnTo>
                        <a:pt x="34" y="71"/>
                      </a:lnTo>
                      <a:lnTo>
                        <a:pt x="42" y="72"/>
                      </a:lnTo>
                      <a:lnTo>
                        <a:pt x="51" y="71"/>
                      </a:lnTo>
                      <a:lnTo>
                        <a:pt x="59" y="69"/>
                      </a:lnTo>
                      <a:lnTo>
                        <a:pt x="66" y="65"/>
                      </a:lnTo>
                      <a:lnTo>
                        <a:pt x="74" y="59"/>
                      </a:lnTo>
                      <a:lnTo>
                        <a:pt x="78" y="53"/>
                      </a:lnTo>
                      <a:lnTo>
                        <a:pt x="83" y="46"/>
                      </a:lnTo>
                      <a:lnTo>
                        <a:pt x="85" y="38"/>
                      </a:lnTo>
                      <a:lnTo>
                        <a:pt x="85" y="29"/>
                      </a:lnTo>
                      <a:close/>
                    </a:path>
                  </a:pathLst>
                </a:custGeom>
                <a:solidFill>
                  <a:srgbClr val="F6C8AA"/>
                </a:solidFill>
                <a:ln w="9525">
                  <a:noFill/>
                  <a:round/>
                  <a:headEnd/>
                  <a:tailEnd/>
                </a:ln>
              </p:spPr>
              <p:txBody>
                <a:bodyPr/>
                <a:lstStyle/>
                <a:p>
                  <a:endParaRPr lang="en-US"/>
                </a:p>
              </p:txBody>
            </p:sp>
            <p:sp>
              <p:nvSpPr>
                <p:cNvPr id="22207" name="Freeform 786"/>
                <p:cNvSpPr>
                  <a:spLocks/>
                </p:cNvSpPr>
                <p:nvPr/>
              </p:nvSpPr>
              <p:spPr bwMode="auto">
                <a:xfrm>
                  <a:off x="1527" y="2018"/>
                  <a:ext cx="81" cy="69"/>
                </a:xfrm>
                <a:custGeom>
                  <a:avLst/>
                  <a:gdLst>
                    <a:gd name="T0" fmla="*/ 81 w 81"/>
                    <a:gd name="T1" fmla="*/ 27 h 69"/>
                    <a:gd name="T2" fmla="*/ 81 w 81"/>
                    <a:gd name="T3" fmla="*/ 25 h 69"/>
                    <a:gd name="T4" fmla="*/ 81 w 81"/>
                    <a:gd name="T5" fmla="*/ 23 h 69"/>
                    <a:gd name="T6" fmla="*/ 79 w 81"/>
                    <a:gd name="T7" fmla="*/ 23 h 69"/>
                    <a:gd name="T8" fmla="*/ 78 w 81"/>
                    <a:gd name="T9" fmla="*/ 23 h 69"/>
                    <a:gd name="T10" fmla="*/ 78 w 81"/>
                    <a:gd name="T11" fmla="*/ 25 h 69"/>
                    <a:gd name="T12" fmla="*/ 78 w 81"/>
                    <a:gd name="T13" fmla="*/ 27 h 69"/>
                    <a:gd name="T14" fmla="*/ 78 w 81"/>
                    <a:gd name="T15" fmla="*/ 34 h 69"/>
                    <a:gd name="T16" fmla="*/ 76 w 81"/>
                    <a:gd name="T17" fmla="*/ 42 h 69"/>
                    <a:gd name="T18" fmla="*/ 72 w 81"/>
                    <a:gd name="T19" fmla="*/ 48 h 69"/>
                    <a:gd name="T20" fmla="*/ 68 w 81"/>
                    <a:gd name="T21" fmla="*/ 53 h 69"/>
                    <a:gd name="T22" fmla="*/ 62 w 81"/>
                    <a:gd name="T23" fmla="*/ 59 h 69"/>
                    <a:gd name="T24" fmla="*/ 55 w 81"/>
                    <a:gd name="T25" fmla="*/ 61 h 69"/>
                    <a:gd name="T26" fmla="*/ 47 w 81"/>
                    <a:gd name="T27" fmla="*/ 65 h 69"/>
                    <a:gd name="T28" fmla="*/ 40 w 81"/>
                    <a:gd name="T29" fmla="*/ 65 h 69"/>
                    <a:gd name="T30" fmla="*/ 32 w 81"/>
                    <a:gd name="T31" fmla="*/ 65 h 69"/>
                    <a:gd name="T32" fmla="*/ 26 w 81"/>
                    <a:gd name="T33" fmla="*/ 61 h 69"/>
                    <a:gd name="T34" fmla="*/ 19 w 81"/>
                    <a:gd name="T35" fmla="*/ 59 h 69"/>
                    <a:gd name="T36" fmla="*/ 13 w 81"/>
                    <a:gd name="T37" fmla="*/ 53 h 69"/>
                    <a:gd name="T38" fmla="*/ 9 w 81"/>
                    <a:gd name="T39" fmla="*/ 48 h 69"/>
                    <a:gd name="T40" fmla="*/ 5 w 81"/>
                    <a:gd name="T41" fmla="*/ 42 h 69"/>
                    <a:gd name="T42" fmla="*/ 4 w 81"/>
                    <a:gd name="T43" fmla="*/ 34 h 69"/>
                    <a:gd name="T44" fmla="*/ 4 w 81"/>
                    <a:gd name="T45" fmla="*/ 27 h 69"/>
                    <a:gd name="T46" fmla="*/ 4 w 81"/>
                    <a:gd name="T47" fmla="*/ 19 h 69"/>
                    <a:gd name="T48" fmla="*/ 5 w 81"/>
                    <a:gd name="T49" fmla="*/ 14 h 69"/>
                    <a:gd name="T50" fmla="*/ 7 w 81"/>
                    <a:gd name="T51" fmla="*/ 8 h 69"/>
                    <a:gd name="T52" fmla="*/ 11 w 81"/>
                    <a:gd name="T53" fmla="*/ 2 h 69"/>
                    <a:gd name="T54" fmla="*/ 11 w 81"/>
                    <a:gd name="T55" fmla="*/ 2 h 69"/>
                    <a:gd name="T56" fmla="*/ 11 w 81"/>
                    <a:gd name="T57" fmla="*/ 2 h 69"/>
                    <a:gd name="T58" fmla="*/ 9 w 81"/>
                    <a:gd name="T59" fmla="*/ 0 h 69"/>
                    <a:gd name="T60" fmla="*/ 9 w 81"/>
                    <a:gd name="T61" fmla="*/ 0 h 69"/>
                    <a:gd name="T62" fmla="*/ 5 w 81"/>
                    <a:gd name="T63" fmla="*/ 6 h 69"/>
                    <a:gd name="T64" fmla="*/ 2 w 81"/>
                    <a:gd name="T65" fmla="*/ 12 h 69"/>
                    <a:gd name="T66" fmla="*/ 0 w 81"/>
                    <a:gd name="T67" fmla="*/ 19 h 69"/>
                    <a:gd name="T68" fmla="*/ 0 w 81"/>
                    <a:gd name="T69" fmla="*/ 27 h 69"/>
                    <a:gd name="T70" fmla="*/ 0 w 81"/>
                    <a:gd name="T71" fmla="*/ 34 h 69"/>
                    <a:gd name="T72" fmla="*/ 2 w 81"/>
                    <a:gd name="T73" fmla="*/ 44 h 69"/>
                    <a:gd name="T74" fmla="*/ 5 w 81"/>
                    <a:gd name="T75" fmla="*/ 50 h 69"/>
                    <a:gd name="T76" fmla="*/ 11 w 81"/>
                    <a:gd name="T77" fmla="*/ 55 h 69"/>
                    <a:gd name="T78" fmla="*/ 17 w 81"/>
                    <a:gd name="T79" fmla="*/ 61 h 69"/>
                    <a:gd name="T80" fmla="*/ 24 w 81"/>
                    <a:gd name="T81" fmla="*/ 65 h 69"/>
                    <a:gd name="T82" fmla="*/ 32 w 81"/>
                    <a:gd name="T83" fmla="*/ 67 h 69"/>
                    <a:gd name="T84" fmla="*/ 40 w 81"/>
                    <a:gd name="T85" fmla="*/ 69 h 69"/>
                    <a:gd name="T86" fmla="*/ 49 w 81"/>
                    <a:gd name="T87" fmla="*/ 67 h 69"/>
                    <a:gd name="T88" fmla="*/ 57 w 81"/>
                    <a:gd name="T89" fmla="*/ 65 h 69"/>
                    <a:gd name="T90" fmla="*/ 64 w 81"/>
                    <a:gd name="T91" fmla="*/ 61 h 69"/>
                    <a:gd name="T92" fmla="*/ 70 w 81"/>
                    <a:gd name="T93" fmla="*/ 55 h 69"/>
                    <a:gd name="T94" fmla="*/ 76 w 81"/>
                    <a:gd name="T95" fmla="*/ 50 h 69"/>
                    <a:gd name="T96" fmla="*/ 79 w 81"/>
                    <a:gd name="T97" fmla="*/ 44 h 69"/>
                    <a:gd name="T98" fmla="*/ 81 w 81"/>
                    <a:gd name="T99" fmla="*/ 34 h 69"/>
                    <a:gd name="T100" fmla="*/ 81 w 81"/>
                    <a:gd name="T101" fmla="*/ 27 h 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1"/>
                    <a:gd name="T154" fmla="*/ 0 h 69"/>
                    <a:gd name="T155" fmla="*/ 81 w 81"/>
                    <a:gd name="T156" fmla="*/ 69 h 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1" h="69">
                      <a:moveTo>
                        <a:pt x="81" y="27"/>
                      </a:moveTo>
                      <a:lnTo>
                        <a:pt x="81" y="25"/>
                      </a:lnTo>
                      <a:lnTo>
                        <a:pt x="81" y="23"/>
                      </a:lnTo>
                      <a:lnTo>
                        <a:pt x="79" y="23"/>
                      </a:lnTo>
                      <a:lnTo>
                        <a:pt x="78" y="23"/>
                      </a:lnTo>
                      <a:lnTo>
                        <a:pt x="78" y="25"/>
                      </a:lnTo>
                      <a:lnTo>
                        <a:pt x="78" y="27"/>
                      </a:lnTo>
                      <a:lnTo>
                        <a:pt x="78" y="34"/>
                      </a:lnTo>
                      <a:lnTo>
                        <a:pt x="76" y="42"/>
                      </a:lnTo>
                      <a:lnTo>
                        <a:pt x="72" y="48"/>
                      </a:lnTo>
                      <a:lnTo>
                        <a:pt x="68" y="53"/>
                      </a:lnTo>
                      <a:lnTo>
                        <a:pt x="62" y="59"/>
                      </a:lnTo>
                      <a:lnTo>
                        <a:pt x="55" y="61"/>
                      </a:lnTo>
                      <a:lnTo>
                        <a:pt x="47" y="65"/>
                      </a:lnTo>
                      <a:lnTo>
                        <a:pt x="40" y="65"/>
                      </a:lnTo>
                      <a:lnTo>
                        <a:pt x="32" y="65"/>
                      </a:lnTo>
                      <a:lnTo>
                        <a:pt x="26" y="61"/>
                      </a:lnTo>
                      <a:lnTo>
                        <a:pt x="19" y="59"/>
                      </a:lnTo>
                      <a:lnTo>
                        <a:pt x="13" y="53"/>
                      </a:lnTo>
                      <a:lnTo>
                        <a:pt x="9" y="48"/>
                      </a:lnTo>
                      <a:lnTo>
                        <a:pt x="5" y="42"/>
                      </a:lnTo>
                      <a:lnTo>
                        <a:pt x="4" y="34"/>
                      </a:lnTo>
                      <a:lnTo>
                        <a:pt x="4" y="27"/>
                      </a:lnTo>
                      <a:lnTo>
                        <a:pt x="4" y="19"/>
                      </a:lnTo>
                      <a:lnTo>
                        <a:pt x="5" y="14"/>
                      </a:lnTo>
                      <a:lnTo>
                        <a:pt x="7" y="8"/>
                      </a:lnTo>
                      <a:lnTo>
                        <a:pt x="11" y="2"/>
                      </a:lnTo>
                      <a:lnTo>
                        <a:pt x="9" y="0"/>
                      </a:lnTo>
                      <a:lnTo>
                        <a:pt x="5" y="6"/>
                      </a:lnTo>
                      <a:lnTo>
                        <a:pt x="2" y="12"/>
                      </a:lnTo>
                      <a:lnTo>
                        <a:pt x="0" y="19"/>
                      </a:lnTo>
                      <a:lnTo>
                        <a:pt x="0" y="27"/>
                      </a:lnTo>
                      <a:lnTo>
                        <a:pt x="0" y="34"/>
                      </a:lnTo>
                      <a:lnTo>
                        <a:pt x="2" y="44"/>
                      </a:lnTo>
                      <a:lnTo>
                        <a:pt x="5" y="50"/>
                      </a:lnTo>
                      <a:lnTo>
                        <a:pt x="11" y="55"/>
                      </a:lnTo>
                      <a:lnTo>
                        <a:pt x="17" y="61"/>
                      </a:lnTo>
                      <a:lnTo>
                        <a:pt x="24" y="65"/>
                      </a:lnTo>
                      <a:lnTo>
                        <a:pt x="32" y="67"/>
                      </a:lnTo>
                      <a:lnTo>
                        <a:pt x="40" y="69"/>
                      </a:lnTo>
                      <a:lnTo>
                        <a:pt x="49" y="67"/>
                      </a:lnTo>
                      <a:lnTo>
                        <a:pt x="57" y="65"/>
                      </a:lnTo>
                      <a:lnTo>
                        <a:pt x="64" y="61"/>
                      </a:lnTo>
                      <a:lnTo>
                        <a:pt x="70" y="55"/>
                      </a:lnTo>
                      <a:lnTo>
                        <a:pt x="76" y="50"/>
                      </a:lnTo>
                      <a:lnTo>
                        <a:pt x="79" y="44"/>
                      </a:lnTo>
                      <a:lnTo>
                        <a:pt x="81" y="34"/>
                      </a:lnTo>
                      <a:lnTo>
                        <a:pt x="81" y="27"/>
                      </a:lnTo>
                      <a:close/>
                    </a:path>
                  </a:pathLst>
                </a:custGeom>
                <a:solidFill>
                  <a:srgbClr val="F7CAAD"/>
                </a:solidFill>
                <a:ln w="9525">
                  <a:noFill/>
                  <a:round/>
                  <a:headEnd/>
                  <a:tailEnd/>
                </a:ln>
              </p:spPr>
              <p:txBody>
                <a:bodyPr/>
                <a:lstStyle/>
                <a:p>
                  <a:endParaRPr lang="en-US"/>
                </a:p>
              </p:txBody>
            </p:sp>
            <p:sp>
              <p:nvSpPr>
                <p:cNvPr id="22208" name="Freeform 787"/>
                <p:cNvSpPr>
                  <a:spLocks/>
                </p:cNvSpPr>
                <p:nvPr/>
              </p:nvSpPr>
              <p:spPr bwMode="auto">
                <a:xfrm>
                  <a:off x="1529" y="2020"/>
                  <a:ext cx="77" cy="65"/>
                </a:xfrm>
                <a:custGeom>
                  <a:avLst/>
                  <a:gdLst>
                    <a:gd name="T0" fmla="*/ 77 w 77"/>
                    <a:gd name="T1" fmla="*/ 25 h 65"/>
                    <a:gd name="T2" fmla="*/ 77 w 77"/>
                    <a:gd name="T3" fmla="*/ 23 h 65"/>
                    <a:gd name="T4" fmla="*/ 77 w 77"/>
                    <a:gd name="T5" fmla="*/ 21 h 65"/>
                    <a:gd name="T6" fmla="*/ 76 w 77"/>
                    <a:gd name="T7" fmla="*/ 21 h 65"/>
                    <a:gd name="T8" fmla="*/ 74 w 77"/>
                    <a:gd name="T9" fmla="*/ 21 h 65"/>
                    <a:gd name="T10" fmla="*/ 74 w 77"/>
                    <a:gd name="T11" fmla="*/ 23 h 65"/>
                    <a:gd name="T12" fmla="*/ 74 w 77"/>
                    <a:gd name="T13" fmla="*/ 25 h 65"/>
                    <a:gd name="T14" fmla="*/ 74 w 77"/>
                    <a:gd name="T15" fmla="*/ 32 h 65"/>
                    <a:gd name="T16" fmla="*/ 72 w 77"/>
                    <a:gd name="T17" fmla="*/ 38 h 65"/>
                    <a:gd name="T18" fmla="*/ 68 w 77"/>
                    <a:gd name="T19" fmla="*/ 46 h 65"/>
                    <a:gd name="T20" fmla="*/ 64 w 77"/>
                    <a:gd name="T21" fmla="*/ 49 h 65"/>
                    <a:gd name="T22" fmla="*/ 58 w 77"/>
                    <a:gd name="T23" fmla="*/ 55 h 65"/>
                    <a:gd name="T24" fmla="*/ 53 w 77"/>
                    <a:gd name="T25" fmla="*/ 57 h 65"/>
                    <a:gd name="T26" fmla="*/ 45 w 77"/>
                    <a:gd name="T27" fmla="*/ 61 h 65"/>
                    <a:gd name="T28" fmla="*/ 38 w 77"/>
                    <a:gd name="T29" fmla="*/ 61 h 65"/>
                    <a:gd name="T30" fmla="*/ 32 w 77"/>
                    <a:gd name="T31" fmla="*/ 61 h 65"/>
                    <a:gd name="T32" fmla="*/ 24 w 77"/>
                    <a:gd name="T33" fmla="*/ 57 h 65"/>
                    <a:gd name="T34" fmla="*/ 19 w 77"/>
                    <a:gd name="T35" fmla="*/ 55 h 65"/>
                    <a:gd name="T36" fmla="*/ 13 w 77"/>
                    <a:gd name="T37" fmla="*/ 49 h 65"/>
                    <a:gd name="T38" fmla="*/ 9 w 77"/>
                    <a:gd name="T39" fmla="*/ 46 h 65"/>
                    <a:gd name="T40" fmla="*/ 5 w 77"/>
                    <a:gd name="T41" fmla="*/ 38 h 65"/>
                    <a:gd name="T42" fmla="*/ 3 w 77"/>
                    <a:gd name="T43" fmla="*/ 32 h 65"/>
                    <a:gd name="T44" fmla="*/ 3 w 77"/>
                    <a:gd name="T45" fmla="*/ 25 h 65"/>
                    <a:gd name="T46" fmla="*/ 3 w 77"/>
                    <a:gd name="T47" fmla="*/ 19 h 65"/>
                    <a:gd name="T48" fmla="*/ 5 w 77"/>
                    <a:gd name="T49" fmla="*/ 12 h 65"/>
                    <a:gd name="T50" fmla="*/ 7 w 77"/>
                    <a:gd name="T51" fmla="*/ 6 h 65"/>
                    <a:gd name="T52" fmla="*/ 11 w 77"/>
                    <a:gd name="T53" fmla="*/ 2 h 65"/>
                    <a:gd name="T54" fmla="*/ 9 w 77"/>
                    <a:gd name="T55" fmla="*/ 0 h 65"/>
                    <a:gd name="T56" fmla="*/ 9 w 77"/>
                    <a:gd name="T57" fmla="*/ 0 h 65"/>
                    <a:gd name="T58" fmla="*/ 9 w 77"/>
                    <a:gd name="T59" fmla="*/ 0 h 65"/>
                    <a:gd name="T60" fmla="*/ 7 w 77"/>
                    <a:gd name="T61" fmla="*/ 0 h 65"/>
                    <a:gd name="T62" fmla="*/ 3 w 77"/>
                    <a:gd name="T63" fmla="*/ 4 h 65"/>
                    <a:gd name="T64" fmla="*/ 2 w 77"/>
                    <a:gd name="T65" fmla="*/ 12 h 65"/>
                    <a:gd name="T66" fmla="*/ 0 w 77"/>
                    <a:gd name="T67" fmla="*/ 17 h 65"/>
                    <a:gd name="T68" fmla="*/ 0 w 77"/>
                    <a:gd name="T69" fmla="*/ 25 h 65"/>
                    <a:gd name="T70" fmla="*/ 0 w 77"/>
                    <a:gd name="T71" fmla="*/ 32 h 65"/>
                    <a:gd name="T72" fmla="*/ 2 w 77"/>
                    <a:gd name="T73" fmla="*/ 40 h 65"/>
                    <a:gd name="T74" fmla="*/ 5 w 77"/>
                    <a:gd name="T75" fmla="*/ 48 h 65"/>
                    <a:gd name="T76" fmla="*/ 11 w 77"/>
                    <a:gd name="T77" fmla="*/ 53 h 65"/>
                    <a:gd name="T78" fmla="*/ 17 w 77"/>
                    <a:gd name="T79" fmla="*/ 57 h 65"/>
                    <a:gd name="T80" fmla="*/ 22 w 77"/>
                    <a:gd name="T81" fmla="*/ 61 h 65"/>
                    <a:gd name="T82" fmla="*/ 30 w 77"/>
                    <a:gd name="T83" fmla="*/ 63 h 65"/>
                    <a:gd name="T84" fmla="*/ 38 w 77"/>
                    <a:gd name="T85" fmla="*/ 65 h 65"/>
                    <a:gd name="T86" fmla="*/ 47 w 77"/>
                    <a:gd name="T87" fmla="*/ 63 h 65"/>
                    <a:gd name="T88" fmla="*/ 55 w 77"/>
                    <a:gd name="T89" fmla="*/ 61 h 65"/>
                    <a:gd name="T90" fmla="*/ 60 w 77"/>
                    <a:gd name="T91" fmla="*/ 57 h 65"/>
                    <a:gd name="T92" fmla="*/ 66 w 77"/>
                    <a:gd name="T93" fmla="*/ 53 h 65"/>
                    <a:gd name="T94" fmla="*/ 72 w 77"/>
                    <a:gd name="T95" fmla="*/ 48 h 65"/>
                    <a:gd name="T96" fmla="*/ 76 w 77"/>
                    <a:gd name="T97" fmla="*/ 40 h 65"/>
                    <a:gd name="T98" fmla="*/ 77 w 77"/>
                    <a:gd name="T99" fmla="*/ 32 h 65"/>
                    <a:gd name="T100" fmla="*/ 77 w 77"/>
                    <a:gd name="T101" fmla="*/ 25 h 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
                    <a:gd name="T154" fmla="*/ 0 h 65"/>
                    <a:gd name="T155" fmla="*/ 77 w 77"/>
                    <a:gd name="T156" fmla="*/ 65 h 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 h="65">
                      <a:moveTo>
                        <a:pt x="77" y="25"/>
                      </a:moveTo>
                      <a:lnTo>
                        <a:pt x="77" y="23"/>
                      </a:lnTo>
                      <a:lnTo>
                        <a:pt x="77" y="21"/>
                      </a:lnTo>
                      <a:lnTo>
                        <a:pt x="76" y="21"/>
                      </a:lnTo>
                      <a:lnTo>
                        <a:pt x="74" y="21"/>
                      </a:lnTo>
                      <a:lnTo>
                        <a:pt x="74" y="23"/>
                      </a:lnTo>
                      <a:lnTo>
                        <a:pt x="74" y="25"/>
                      </a:lnTo>
                      <a:lnTo>
                        <a:pt x="74" y="32"/>
                      </a:lnTo>
                      <a:lnTo>
                        <a:pt x="72" y="38"/>
                      </a:lnTo>
                      <a:lnTo>
                        <a:pt x="68" y="46"/>
                      </a:lnTo>
                      <a:lnTo>
                        <a:pt x="64" y="49"/>
                      </a:lnTo>
                      <a:lnTo>
                        <a:pt x="58" y="55"/>
                      </a:lnTo>
                      <a:lnTo>
                        <a:pt x="53" y="57"/>
                      </a:lnTo>
                      <a:lnTo>
                        <a:pt x="45" y="61"/>
                      </a:lnTo>
                      <a:lnTo>
                        <a:pt x="38" y="61"/>
                      </a:lnTo>
                      <a:lnTo>
                        <a:pt x="32" y="61"/>
                      </a:lnTo>
                      <a:lnTo>
                        <a:pt x="24" y="57"/>
                      </a:lnTo>
                      <a:lnTo>
                        <a:pt x="19" y="55"/>
                      </a:lnTo>
                      <a:lnTo>
                        <a:pt x="13" y="49"/>
                      </a:lnTo>
                      <a:lnTo>
                        <a:pt x="9" y="46"/>
                      </a:lnTo>
                      <a:lnTo>
                        <a:pt x="5" y="38"/>
                      </a:lnTo>
                      <a:lnTo>
                        <a:pt x="3" y="32"/>
                      </a:lnTo>
                      <a:lnTo>
                        <a:pt x="3" y="25"/>
                      </a:lnTo>
                      <a:lnTo>
                        <a:pt x="3" y="19"/>
                      </a:lnTo>
                      <a:lnTo>
                        <a:pt x="5" y="12"/>
                      </a:lnTo>
                      <a:lnTo>
                        <a:pt x="7" y="6"/>
                      </a:lnTo>
                      <a:lnTo>
                        <a:pt x="11" y="2"/>
                      </a:lnTo>
                      <a:lnTo>
                        <a:pt x="9" y="0"/>
                      </a:lnTo>
                      <a:lnTo>
                        <a:pt x="7" y="0"/>
                      </a:lnTo>
                      <a:lnTo>
                        <a:pt x="3" y="4"/>
                      </a:lnTo>
                      <a:lnTo>
                        <a:pt x="2" y="12"/>
                      </a:lnTo>
                      <a:lnTo>
                        <a:pt x="0" y="17"/>
                      </a:lnTo>
                      <a:lnTo>
                        <a:pt x="0" y="25"/>
                      </a:lnTo>
                      <a:lnTo>
                        <a:pt x="0" y="32"/>
                      </a:lnTo>
                      <a:lnTo>
                        <a:pt x="2" y="40"/>
                      </a:lnTo>
                      <a:lnTo>
                        <a:pt x="5" y="48"/>
                      </a:lnTo>
                      <a:lnTo>
                        <a:pt x="11" y="53"/>
                      </a:lnTo>
                      <a:lnTo>
                        <a:pt x="17" y="57"/>
                      </a:lnTo>
                      <a:lnTo>
                        <a:pt x="22" y="61"/>
                      </a:lnTo>
                      <a:lnTo>
                        <a:pt x="30" y="63"/>
                      </a:lnTo>
                      <a:lnTo>
                        <a:pt x="38" y="65"/>
                      </a:lnTo>
                      <a:lnTo>
                        <a:pt x="47" y="63"/>
                      </a:lnTo>
                      <a:lnTo>
                        <a:pt x="55" y="61"/>
                      </a:lnTo>
                      <a:lnTo>
                        <a:pt x="60" y="57"/>
                      </a:lnTo>
                      <a:lnTo>
                        <a:pt x="66" y="53"/>
                      </a:lnTo>
                      <a:lnTo>
                        <a:pt x="72" y="48"/>
                      </a:lnTo>
                      <a:lnTo>
                        <a:pt x="76" y="40"/>
                      </a:lnTo>
                      <a:lnTo>
                        <a:pt x="77" y="32"/>
                      </a:lnTo>
                      <a:lnTo>
                        <a:pt x="77" y="25"/>
                      </a:lnTo>
                      <a:close/>
                    </a:path>
                  </a:pathLst>
                </a:custGeom>
                <a:solidFill>
                  <a:srgbClr val="F7CCB0"/>
                </a:solidFill>
                <a:ln w="9525">
                  <a:noFill/>
                  <a:round/>
                  <a:headEnd/>
                  <a:tailEnd/>
                </a:ln>
              </p:spPr>
              <p:txBody>
                <a:bodyPr/>
                <a:lstStyle/>
                <a:p>
                  <a:endParaRPr lang="en-US"/>
                </a:p>
              </p:txBody>
            </p:sp>
            <p:sp>
              <p:nvSpPr>
                <p:cNvPr id="22209" name="Freeform 788"/>
                <p:cNvSpPr>
                  <a:spLocks/>
                </p:cNvSpPr>
                <p:nvPr/>
              </p:nvSpPr>
              <p:spPr bwMode="auto">
                <a:xfrm>
                  <a:off x="1531" y="2020"/>
                  <a:ext cx="74" cy="63"/>
                </a:xfrm>
                <a:custGeom>
                  <a:avLst/>
                  <a:gdLst>
                    <a:gd name="T0" fmla="*/ 74 w 74"/>
                    <a:gd name="T1" fmla="*/ 25 h 63"/>
                    <a:gd name="T2" fmla="*/ 74 w 74"/>
                    <a:gd name="T3" fmla="*/ 23 h 63"/>
                    <a:gd name="T4" fmla="*/ 74 w 74"/>
                    <a:gd name="T5" fmla="*/ 21 h 63"/>
                    <a:gd name="T6" fmla="*/ 72 w 74"/>
                    <a:gd name="T7" fmla="*/ 21 h 63"/>
                    <a:gd name="T8" fmla="*/ 70 w 74"/>
                    <a:gd name="T9" fmla="*/ 21 h 63"/>
                    <a:gd name="T10" fmla="*/ 70 w 74"/>
                    <a:gd name="T11" fmla="*/ 23 h 63"/>
                    <a:gd name="T12" fmla="*/ 70 w 74"/>
                    <a:gd name="T13" fmla="*/ 25 h 63"/>
                    <a:gd name="T14" fmla="*/ 70 w 74"/>
                    <a:gd name="T15" fmla="*/ 32 h 63"/>
                    <a:gd name="T16" fmla="*/ 68 w 74"/>
                    <a:gd name="T17" fmla="*/ 38 h 63"/>
                    <a:gd name="T18" fmla="*/ 64 w 74"/>
                    <a:gd name="T19" fmla="*/ 44 h 63"/>
                    <a:gd name="T20" fmla="*/ 60 w 74"/>
                    <a:gd name="T21" fmla="*/ 49 h 63"/>
                    <a:gd name="T22" fmla="*/ 55 w 74"/>
                    <a:gd name="T23" fmla="*/ 53 h 63"/>
                    <a:gd name="T24" fmla="*/ 49 w 74"/>
                    <a:gd name="T25" fmla="*/ 57 h 63"/>
                    <a:gd name="T26" fmla="*/ 43 w 74"/>
                    <a:gd name="T27" fmla="*/ 59 h 63"/>
                    <a:gd name="T28" fmla="*/ 36 w 74"/>
                    <a:gd name="T29" fmla="*/ 59 h 63"/>
                    <a:gd name="T30" fmla="*/ 30 w 74"/>
                    <a:gd name="T31" fmla="*/ 59 h 63"/>
                    <a:gd name="T32" fmla="*/ 22 w 74"/>
                    <a:gd name="T33" fmla="*/ 57 h 63"/>
                    <a:gd name="T34" fmla="*/ 17 w 74"/>
                    <a:gd name="T35" fmla="*/ 53 h 63"/>
                    <a:gd name="T36" fmla="*/ 13 w 74"/>
                    <a:gd name="T37" fmla="*/ 49 h 63"/>
                    <a:gd name="T38" fmla="*/ 9 w 74"/>
                    <a:gd name="T39" fmla="*/ 44 h 63"/>
                    <a:gd name="T40" fmla="*/ 5 w 74"/>
                    <a:gd name="T41" fmla="*/ 38 h 63"/>
                    <a:gd name="T42" fmla="*/ 3 w 74"/>
                    <a:gd name="T43" fmla="*/ 32 h 63"/>
                    <a:gd name="T44" fmla="*/ 3 w 74"/>
                    <a:gd name="T45" fmla="*/ 25 h 63"/>
                    <a:gd name="T46" fmla="*/ 3 w 74"/>
                    <a:gd name="T47" fmla="*/ 19 h 63"/>
                    <a:gd name="T48" fmla="*/ 5 w 74"/>
                    <a:gd name="T49" fmla="*/ 13 h 63"/>
                    <a:gd name="T50" fmla="*/ 7 w 74"/>
                    <a:gd name="T51" fmla="*/ 8 h 63"/>
                    <a:gd name="T52" fmla="*/ 11 w 74"/>
                    <a:gd name="T53" fmla="*/ 2 h 63"/>
                    <a:gd name="T54" fmla="*/ 9 w 74"/>
                    <a:gd name="T55" fmla="*/ 2 h 63"/>
                    <a:gd name="T56" fmla="*/ 7 w 74"/>
                    <a:gd name="T57" fmla="*/ 0 h 63"/>
                    <a:gd name="T58" fmla="*/ 3 w 74"/>
                    <a:gd name="T59" fmla="*/ 6 h 63"/>
                    <a:gd name="T60" fmla="*/ 1 w 74"/>
                    <a:gd name="T61" fmla="*/ 12 h 63"/>
                    <a:gd name="T62" fmla="*/ 0 w 74"/>
                    <a:gd name="T63" fmla="*/ 17 h 63"/>
                    <a:gd name="T64" fmla="*/ 0 w 74"/>
                    <a:gd name="T65" fmla="*/ 25 h 63"/>
                    <a:gd name="T66" fmla="*/ 0 w 74"/>
                    <a:gd name="T67" fmla="*/ 32 h 63"/>
                    <a:gd name="T68" fmla="*/ 1 w 74"/>
                    <a:gd name="T69" fmla="*/ 40 h 63"/>
                    <a:gd name="T70" fmla="*/ 5 w 74"/>
                    <a:gd name="T71" fmla="*/ 46 h 63"/>
                    <a:gd name="T72" fmla="*/ 9 w 74"/>
                    <a:gd name="T73" fmla="*/ 51 h 63"/>
                    <a:gd name="T74" fmla="*/ 15 w 74"/>
                    <a:gd name="T75" fmla="*/ 57 h 63"/>
                    <a:gd name="T76" fmla="*/ 22 w 74"/>
                    <a:gd name="T77" fmla="*/ 59 h 63"/>
                    <a:gd name="T78" fmla="*/ 28 w 74"/>
                    <a:gd name="T79" fmla="*/ 63 h 63"/>
                    <a:gd name="T80" fmla="*/ 36 w 74"/>
                    <a:gd name="T81" fmla="*/ 63 h 63"/>
                    <a:gd name="T82" fmla="*/ 43 w 74"/>
                    <a:gd name="T83" fmla="*/ 63 h 63"/>
                    <a:gd name="T84" fmla="*/ 51 w 74"/>
                    <a:gd name="T85" fmla="*/ 59 h 63"/>
                    <a:gd name="T86" fmla="*/ 58 w 74"/>
                    <a:gd name="T87" fmla="*/ 57 h 63"/>
                    <a:gd name="T88" fmla="*/ 64 w 74"/>
                    <a:gd name="T89" fmla="*/ 51 h 63"/>
                    <a:gd name="T90" fmla="*/ 68 w 74"/>
                    <a:gd name="T91" fmla="*/ 46 h 63"/>
                    <a:gd name="T92" fmla="*/ 72 w 74"/>
                    <a:gd name="T93" fmla="*/ 40 h 63"/>
                    <a:gd name="T94" fmla="*/ 74 w 74"/>
                    <a:gd name="T95" fmla="*/ 32 h 63"/>
                    <a:gd name="T96" fmla="*/ 74 w 74"/>
                    <a:gd name="T97" fmla="*/ 25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4"/>
                    <a:gd name="T148" fmla="*/ 0 h 63"/>
                    <a:gd name="T149" fmla="*/ 74 w 74"/>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4" h="63">
                      <a:moveTo>
                        <a:pt x="74" y="25"/>
                      </a:moveTo>
                      <a:lnTo>
                        <a:pt x="74" y="23"/>
                      </a:lnTo>
                      <a:lnTo>
                        <a:pt x="74" y="21"/>
                      </a:lnTo>
                      <a:lnTo>
                        <a:pt x="72" y="21"/>
                      </a:lnTo>
                      <a:lnTo>
                        <a:pt x="70" y="21"/>
                      </a:lnTo>
                      <a:lnTo>
                        <a:pt x="70" y="23"/>
                      </a:lnTo>
                      <a:lnTo>
                        <a:pt x="70" y="25"/>
                      </a:lnTo>
                      <a:lnTo>
                        <a:pt x="70" y="32"/>
                      </a:lnTo>
                      <a:lnTo>
                        <a:pt x="68" y="38"/>
                      </a:lnTo>
                      <a:lnTo>
                        <a:pt x="64" y="44"/>
                      </a:lnTo>
                      <a:lnTo>
                        <a:pt x="60" y="49"/>
                      </a:lnTo>
                      <a:lnTo>
                        <a:pt x="55" y="53"/>
                      </a:lnTo>
                      <a:lnTo>
                        <a:pt x="49" y="57"/>
                      </a:lnTo>
                      <a:lnTo>
                        <a:pt x="43" y="59"/>
                      </a:lnTo>
                      <a:lnTo>
                        <a:pt x="36" y="59"/>
                      </a:lnTo>
                      <a:lnTo>
                        <a:pt x="30" y="59"/>
                      </a:lnTo>
                      <a:lnTo>
                        <a:pt x="22" y="57"/>
                      </a:lnTo>
                      <a:lnTo>
                        <a:pt x="17" y="53"/>
                      </a:lnTo>
                      <a:lnTo>
                        <a:pt x="13" y="49"/>
                      </a:lnTo>
                      <a:lnTo>
                        <a:pt x="9" y="44"/>
                      </a:lnTo>
                      <a:lnTo>
                        <a:pt x="5" y="38"/>
                      </a:lnTo>
                      <a:lnTo>
                        <a:pt x="3" y="32"/>
                      </a:lnTo>
                      <a:lnTo>
                        <a:pt x="3" y="25"/>
                      </a:lnTo>
                      <a:lnTo>
                        <a:pt x="3" y="19"/>
                      </a:lnTo>
                      <a:lnTo>
                        <a:pt x="5" y="13"/>
                      </a:lnTo>
                      <a:lnTo>
                        <a:pt x="7" y="8"/>
                      </a:lnTo>
                      <a:lnTo>
                        <a:pt x="11" y="2"/>
                      </a:lnTo>
                      <a:lnTo>
                        <a:pt x="9" y="2"/>
                      </a:lnTo>
                      <a:lnTo>
                        <a:pt x="7" y="0"/>
                      </a:lnTo>
                      <a:lnTo>
                        <a:pt x="3" y="6"/>
                      </a:lnTo>
                      <a:lnTo>
                        <a:pt x="1" y="12"/>
                      </a:lnTo>
                      <a:lnTo>
                        <a:pt x="0" y="17"/>
                      </a:lnTo>
                      <a:lnTo>
                        <a:pt x="0" y="25"/>
                      </a:lnTo>
                      <a:lnTo>
                        <a:pt x="0" y="32"/>
                      </a:lnTo>
                      <a:lnTo>
                        <a:pt x="1" y="40"/>
                      </a:lnTo>
                      <a:lnTo>
                        <a:pt x="5" y="46"/>
                      </a:lnTo>
                      <a:lnTo>
                        <a:pt x="9" y="51"/>
                      </a:lnTo>
                      <a:lnTo>
                        <a:pt x="15" y="57"/>
                      </a:lnTo>
                      <a:lnTo>
                        <a:pt x="22" y="59"/>
                      </a:lnTo>
                      <a:lnTo>
                        <a:pt x="28" y="63"/>
                      </a:lnTo>
                      <a:lnTo>
                        <a:pt x="36" y="63"/>
                      </a:lnTo>
                      <a:lnTo>
                        <a:pt x="43" y="63"/>
                      </a:lnTo>
                      <a:lnTo>
                        <a:pt x="51" y="59"/>
                      </a:lnTo>
                      <a:lnTo>
                        <a:pt x="58" y="57"/>
                      </a:lnTo>
                      <a:lnTo>
                        <a:pt x="64" y="51"/>
                      </a:lnTo>
                      <a:lnTo>
                        <a:pt x="68" y="46"/>
                      </a:lnTo>
                      <a:lnTo>
                        <a:pt x="72" y="40"/>
                      </a:lnTo>
                      <a:lnTo>
                        <a:pt x="74" y="32"/>
                      </a:lnTo>
                      <a:lnTo>
                        <a:pt x="74" y="25"/>
                      </a:lnTo>
                      <a:close/>
                    </a:path>
                  </a:pathLst>
                </a:custGeom>
                <a:solidFill>
                  <a:srgbClr val="F8CFB4"/>
                </a:solidFill>
                <a:ln w="9525">
                  <a:noFill/>
                  <a:round/>
                  <a:headEnd/>
                  <a:tailEnd/>
                </a:ln>
              </p:spPr>
              <p:txBody>
                <a:bodyPr/>
                <a:lstStyle/>
                <a:p>
                  <a:endParaRPr lang="en-US"/>
                </a:p>
              </p:txBody>
            </p:sp>
            <p:sp>
              <p:nvSpPr>
                <p:cNvPr id="22210" name="Freeform 789"/>
                <p:cNvSpPr>
                  <a:spLocks/>
                </p:cNvSpPr>
                <p:nvPr/>
              </p:nvSpPr>
              <p:spPr bwMode="auto">
                <a:xfrm>
                  <a:off x="1532" y="2022"/>
                  <a:ext cx="71" cy="59"/>
                </a:xfrm>
                <a:custGeom>
                  <a:avLst/>
                  <a:gdLst>
                    <a:gd name="T0" fmla="*/ 71 w 71"/>
                    <a:gd name="T1" fmla="*/ 23 h 59"/>
                    <a:gd name="T2" fmla="*/ 71 w 71"/>
                    <a:gd name="T3" fmla="*/ 21 h 59"/>
                    <a:gd name="T4" fmla="*/ 71 w 71"/>
                    <a:gd name="T5" fmla="*/ 19 h 59"/>
                    <a:gd name="T6" fmla="*/ 69 w 71"/>
                    <a:gd name="T7" fmla="*/ 19 h 59"/>
                    <a:gd name="T8" fmla="*/ 67 w 71"/>
                    <a:gd name="T9" fmla="*/ 19 h 59"/>
                    <a:gd name="T10" fmla="*/ 67 w 71"/>
                    <a:gd name="T11" fmla="*/ 21 h 59"/>
                    <a:gd name="T12" fmla="*/ 67 w 71"/>
                    <a:gd name="T13" fmla="*/ 23 h 59"/>
                    <a:gd name="T14" fmla="*/ 67 w 71"/>
                    <a:gd name="T15" fmla="*/ 29 h 59"/>
                    <a:gd name="T16" fmla="*/ 65 w 71"/>
                    <a:gd name="T17" fmla="*/ 36 h 59"/>
                    <a:gd name="T18" fmla="*/ 63 w 71"/>
                    <a:gd name="T19" fmla="*/ 40 h 59"/>
                    <a:gd name="T20" fmla="*/ 57 w 71"/>
                    <a:gd name="T21" fmla="*/ 46 h 59"/>
                    <a:gd name="T22" fmla="*/ 54 w 71"/>
                    <a:gd name="T23" fmla="*/ 49 h 59"/>
                    <a:gd name="T24" fmla="*/ 48 w 71"/>
                    <a:gd name="T25" fmla="*/ 53 h 59"/>
                    <a:gd name="T26" fmla="*/ 42 w 71"/>
                    <a:gd name="T27" fmla="*/ 55 h 59"/>
                    <a:gd name="T28" fmla="*/ 35 w 71"/>
                    <a:gd name="T29" fmla="*/ 55 h 59"/>
                    <a:gd name="T30" fmla="*/ 29 w 71"/>
                    <a:gd name="T31" fmla="*/ 55 h 59"/>
                    <a:gd name="T32" fmla="*/ 23 w 71"/>
                    <a:gd name="T33" fmla="*/ 53 h 59"/>
                    <a:gd name="T34" fmla="*/ 18 w 71"/>
                    <a:gd name="T35" fmla="*/ 49 h 59"/>
                    <a:gd name="T36" fmla="*/ 14 w 71"/>
                    <a:gd name="T37" fmla="*/ 46 h 59"/>
                    <a:gd name="T38" fmla="*/ 8 w 71"/>
                    <a:gd name="T39" fmla="*/ 40 h 59"/>
                    <a:gd name="T40" fmla="*/ 6 w 71"/>
                    <a:gd name="T41" fmla="*/ 36 h 59"/>
                    <a:gd name="T42" fmla="*/ 4 w 71"/>
                    <a:gd name="T43" fmla="*/ 29 h 59"/>
                    <a:gd name="T44" fmla="*/ 4 w 71"/>
                    <a:gd name="T45" fmla="*/ 23 h 59"/>
                    <a:gd name="T46" fmla="*/ 4 w 71"/>
                    <a:gd name="T47" fmla="*/ 17 h 59"/>
                    <a:gd name="T48" fmla="*/ 6 w 71"/>
                    <a:gd name="T49" fmla="*/ 11 h 59"/>
                    <a:gd name="T50" fmla="*/ 8 w 71"/>
                    <a:gd name="T51" fmla="*/ 6 h 59"/>
                    <a:gd name="T52" fmla="*/ 12 w 71"/>
                    <a:gd name="T53" fmla="*/ 2 h 59"/>
                    <a:gd name="T54" fmla="*/ 10 w 71"/>
                    <a:gd name="T55" fmla="*/ 0 h 59"/>
                    <a:gd name="T56" fmla="*/ 8 w 71"/>
                    <a:gd name="T57" fmla="*/ 0 h 59"/>
                    <a:gd name="T58" fmla="*/ 4 w 71"/>
                    <a:gd name="T59" fmla="*/ 4 h 59"/>
                    <a:gd name="T60" fmla="*/ 2 w 71"/>
                    <a:gd name="T61" fmla="*/ 10 h 59"/>
                    <a:gd name="T62" fmla="*/ 0 w 71"/>
                    <a:gd name="T63" fmla="*/ 17 h 59"/>
                    <a:gd name="T64" fmla="*/ 0 w 71"/>
                    <a:gd name="T65" fmla="*/ 23 h 59"/>
                    <a:gd name="T66" fmla="*/ 0 w 71"/>
                    <a:gd name="T67" fmla="*/ 30 h 59"/>
                    <a:gd name="T68" fmla="*/ 2 w 71"/>
                    <a:gd name="T69" fmla="*/ 36 h 59"/>
                    <a:gd name="T70" fmla="*/ 6 w 71"/>
                    <a:gd name="T71" fmla="*/ 44 h 59"/>
                    <a:gd name="T72" fmla="*/ 10 w 71"/>
                    <a:gd name="T73" fmla="*/ 47 h 59"/>
                    <a:gd name="T74" fmla="*/ 16 w 71"/>
                    <a:gd name="T75" fmla="*/ 53 h 59"/>
                    <a:gd name="T76" fmla="*/ 21 w 71"/>
                    <a:gd name="T77" fmla="*/ 55 h 59"/>
                    <a:gd name="T78" fmla="*/ 29 w 71"/>
                    <a:gd name="T79" fmla="*/ 59 h 59"/>
                    <a:gd name="T80" fmla="*/ 35 w 71"/>
                    <a:gd name="T81" fmla="*/ 59 h 59"/>
                    <a:gd name="T82" fmla="*/ 42 w 71"/>
                    <a:gd name="T83" fmla="*/ 59 h 59"/>
                    <a:gd name="T84" fmla="*/ 50 w 71"/>
                    <a:gd name="T85" fmla="*/ 55 h 59"/>
                    <a:gd name="T86" fmla="*/ 55 w 71"/>
                    <a:gd name="T87" fmla="*/ 53 h 59"/>
                    <a:gd name="T88" fmla="*/ 61 w 71"/>
                    <a:gd name="T89" fmla="*/ 47 h 59"/>
                    <a:gd name="T90" fmla="*/ 65 w 71"/>
                    <a:gd name="T91" fmla="*/ 44 h 59"/>
                    <a:gd name="T92" fmla="*/ 69 w 71"/>
                    <a:gd name="T93" fmla="*/ 36 h 59"/>
                    <a:gd name="T94" fmla="*/ 71 w 71"/>
                    <a:gd name="T95" fmla="*/ 30 h 59"/>
                    <a:gd name="T96" fmla="*/ 71 w 71"/>
                    <a:gd name="T97" fmla="*/ 23 h 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9"/>
                    <a:gd name="T149" fmla="*/ 71 w 71"/>
                    <a:gd name="T150" fmla="*/ 59 h 5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9">
                      <a:moveTo>
                        <a:pt x="71" y="23"/>
                      </a:moveTo>
                      <a:lnTo>
                        <a:pt x="71" y="21"/>
                      </a:lnTo>
                      <a:lnTo>
                        <a:pt x="71" y="19"/>
                      </a:lnTo>
                      <a:lnTo>
                        <a:pt x="69" y="19"/>
                      </a:lnTo>
                      <a:lnTo>
                        <a:pt x="67" y="19"/>
                      </a:lnTo>
                      <a:lnTo>
                        <a:pt x="67" y="21"/>
                      </a:lnTo>
                      <a:lnTo>
                        <a:pt x="67" y="23"/>
                      </a:lnTo>
                      <a:lnTo>
                        <a:pt x="67" y="29"/>
                      </a:lnTo>
                      <a:lnTo>
                        <a:pt x="65" y="36"/>
                      </a:lnTo>
                      <a:lnTo>
                        <a:pt x="63" y="40"/>
                      </a:lnTo>
                      <a:lnTo>
                        <a:pt x="57" y="46"/>
                      </a:lnTo>
                      <a:lnTo>
                        <a:pt x="54" y="49"/>
                      </a:lnTo>
                      <a:lnTo>
                        <a:pt x="48" y="53"/>
                      </a:lnTo>
                      <a:lnTo>
                        <a:pt x="42" y="55"/>
                      </a:lnTo>
                      <a:lnTo>
                        <a:pt x="35" y="55"/>
                      </a:lnTo>
                      <a:lnTo>
                        <a:pt x="29" y="55"/>
                      </a:lnTo>
                      <a:lnTo>
                        <a:pt x="23" y="53"/>
                      </a:lnTo>
                      <a:lnTo>
                        <a:pt x="18" y="49"/>
                      </a:lnTo>
                      <a:lnTo>
                        <a:pt x="14" y="46"/>
                      </a:lnTo>
                      <a:lnTo>
                        <a:pt x="8" y="40"/>
                      </a:lnTo>
                      <a:lnTo>
                        <a:pt x="6" y="36"/>
                      </a:lnTo>
                      <a:lnTo>
                        <a:pt x="4" y="29"/>
                      </a:lnTo>
                      <a:lnTo>
                        <a:pt x="4" y="23"/>
                      </a:lnTo>
                      <a:lnTo>
                        <a:pt x="4" y="17"/>
                      </a:lnTo>
                      <a:lnTo>
                        <a:pt x="6" y="11"/>
                      </a:lnTo>
                      <a:lnTo>
                        <a:pt x="8" y="6"/>
                      </a:lnTo>
                      <a:lnTo>
                        <a:pt x="12" y="2"/>
                      </a:lnTo>
                      <a:lnTo>
                        <a:pt x="10" y="0"/>
                      </a:lnTo>
                      <a:lnTo>
                        <a:pt x="8" y="0"/>
                      </a:lnTo>
                      <a:lnTo>
                        <a:pt x="4" y="4"/>
                      </a:lnTo>
                      <a:lnTo>
                        <a:pt x="2" y="10"/>
                      </a:lnTo>
                      <a:lnTo>
                        <a:pt x="0" y="17"/>
                      </a:lnTo>
                      <a:lnTo>
                        <a:pt x="0" y="23"/>
                      </a:lnTo>
                      <a:lnTo>
                        <a:pt x="0" y="30"/>
                      </a:lnTo>
                      <a:lnTo>
                        <a:pt x="2" y="36"/>
                      </a:lnTo>
                      <a:lnTo>
                        <a:pt x="6" y="44"/>
                      </a:lnTo>
                      <a:lnTo>
                        <a:pt x="10" y="47"/>
                      </a:lnTo>
                      <a:lnTo>
                        <a:pt x="16" y="53"/>
                      </a:lnTo>
                      <a:lnTo>
                        <a:pt x="21" y="55"/>
                      </a:lnTo>
                      <a:lnTo>
                        <a:pt x="29" y="59"/>
                      </a:lnTo>
                      <a:lnTo>
                        <a:pt x="35" y="59"/>
                      </a:lnTo>
                      <a:lnTo>
                        <a:pt x="42" y="59"/>
                      </a:lnTo>
                      <a:lnTo>
                        <a:pt x="50" y="55"/>
                      </a:lnTo>
                      <a:lnTo>
                        <a:pt x="55" y="53"/>
                      </a:lnTo>
                      <a:lnTo>
                        <a:pt x="61" y="47"/>
                      </a:lnTo>
                      <a:lnTo>
                        <a:pt x="65" y="44"/>
                      </a:lnTo>
                      <a:lnTo>
                        <a:pt x="69" y="36"/>
                      </a:lnTo>
                      <a:lnTo>
                        <a:pt x="71" y="30"/>
                      </a:lnTo>
                      <a:lnTo>
                        <a:pt x="71" y="23"/>
                      </a:lnTo>
                      <a:close/>
                    </a:path>
                  </a:pathLst>
                </a:custGeom>
                <a:solidFill>
                  <a:srgbClr val="F8D1B7"/>
                </a:solidFill>
                <a:ln w="9525">
                  <a:noFill/>
                  <a:round/>
                  <a:headEnd/>
                  <a:tailEnd/>
                </a:ln>
              </p:spPr>
              <p:txBody>
                <a:bodyPr/>
                <a:lstStyle/>
                <a:p>
                  <a:endParaRPr lang="en-US"/>
                </a:p>
              </p:txBody>
            </p:sp>
            <p:sp>
              <p:nvSpPr>
                <p:cNvPr id="22211" name="Freeform 790"/>
                <p:cNvSpPr>
                  <a:spLocks/>
                </p:cNvSpPr>
                <p:nvPr/>
              </p:nvSpPr>
              <p:spPr bwMode="auto">
                <a:xfrm>
                  <a:off x="1534" y="2022"/>
                  <a:ext cx="67" cy="57"/>
                </a:xfrm>
                <a:custGeom>
                  <a:avLst/>
                  <a:gdLst>
                    <a:gd name="T0" fmla="*/ 67 w 67"/>
                    <a:gd name="T1" fmla="*/ 23 h 57"/>
                    <a:gd name="T2" fmla="*/ 67 w 67"/>
                    <a:gd name="T3" fmla="*/ 21 h 57"/>
                    <a:gd name="T4" fmla="*/ 67 w 67"/>
                    <a:gd name="T5" fmla="*/ 19 h 57"/>
                    <a:gd name="T6" fmla="*/ 65 w 67"/>
                    <a:gd name="T7" fmla="*/ 19 h 57"/>
                    <a:gd name="T8" fmla="*/ 63 w 67"/>
                    <a:gd name="T9" fmla="*/ 19 h 57"/>
                    <a:gd name="T10" fmla="*/ 63 w 67"/>
                    <a:gd name="T11" fmla="*/ 21 h 57"/>
                    <a:gd name="T12" fmla="*/ 63 w 67"/>
                    <a:gd name="T13" fmla="*/ 23 h 57"/>
                    <a:gd name="T14" fmla="*/ 63 w 67"/>
                    <a:gd name="T15" fmla="*/ 29 h 57"/>
                    <a:gd name="T16" fmla="*/ 61 w 67"/>
                    <a:gd name="T17" fmla="*/ 34 h 57"/>
                    <a:gd name="T18" fmla="*/ 59 w 67"/>
                    <a:gd name="T19" fmla="*/ 40 h 57"/>
                    <a:gd name="T20" fmla="*/ 55 w 67"/>
                    <a:gd name="T21" fmla="*/ 44 h 57"/>
                    <a:gd name="T22" fmla="*/ 50 w 67"/>
                    <a:gd name="T23" fmla="*/ 47 h 57"/>
                    <a:gd name="T24" fmla="*/ 46 w 67"/>
                    <a:gd name="T25" fmla="*/ 51 h 57"/>
                    <a:gd name="T26" fmla="*/ 40 w 67"/>
                    <a:gd name="T27" fmla="*/ 53 h 57"/>
                    <a:gd name="T28" fmla="*/ 33 w 67"/>
                    <a:gd name="T29" fmla="*/ 53 h 57"/>
                    <a:gd name="T30" fmla="*/ 27 w 67"/>
                    <a:gd name="T31" fmla="*/ 53 h 57"/>
                    <a:gd name="T32" fmla="*/ 21 w 67"/>
                    <a:gd name="T33" fmla="*/ 51 h 57"/>
                    <a:gd name="T34" fmla="*/ 17 w 67"/>
                    <a:gd name="T35" fmla="*/ 47 h 57"/>
                    <a:gd name="T36" fmla="*/ 12 w 67"/>
                    <a:gd name="T37" fmla="*/ 44 h 57"/>
                    <a:gd name="T38" fmla="*/ 8 w 67"/>
                    <a:gd name="T39" fmla="*/ 40 h 57"/>
                    <a:gd name="T40" fmla="*/ 6 w 67"/>
                    <a:gd name="T41" fmla="*/ 34 h 57"/>
                    <a:gd name="T42" fmla="*/ 4 w 67"/>
                    <a:gd name="T43" fmla="*/ 29 h 57"/>
                    <a:gd name="T44" fmla="*/ 4 w 67"/>
                    <a:gd name="T45" fmla="*/ 23 h 57"/>
                    <a:gd name="T46" fmla="*/ 4 w 67"/>
                    <a:gd name="T47" fmla="*/ 17 h 57"/>
                    <a:gd name="T48" fmla="*/ 6 w 67"/>
                    <a:gd name="T49" fmla="*/ 11 h 57"/>
                    <a:gd name="T50" fmla="*/ 8 w 67"/>
                    <a:gd name="T51" fmla="*/ 6 h 57"/>
                    <a:gd name="T52" fmla="*/ 12 w 67"/>
                    <a:gd name="T53" fmla="*/ 2 h 57"/>
                    <a:gd name="T54" fmla="*/ 10 w 67"/>
                    <a:gd name="T55" fmla="*/ 2 h 57"/>
                    <a:gd name="T56" fmla="*/ 8 w 67"/>
                    <a:gd name="T57" fmla="*/ 0 h 57"/>
                    <a:gd name="T58" fmla="*/ 4 w 67"/>
                    <a:gd name="T59" fmla="*/ 6 h 57"/>
                    <a:gd name="T60" fmla="*/ 2 w 67"/>
                    <a:gd name="T61" fmla="*/ 11 h 57"/>
                    <a:gd name="T62" fmla="*/ 0 w 67"/>
                    <a:gd name="T63" fmla="*/ 17 h 57"/>
                    <a:gd name="T64" fmla="*/ 0 w 67"/>
                    <a:gd name="T65" fmla="*/ 23 h 57"/>
                    <a:gd name="T66" fmla="*/ 0 w 67"/>
                    <a:gd name="T67" fmla="*/ 30 h 57"/>
                    <a:gd name="T68" fmla="*/ 2 w 67"/>
                    <a:gd name="T69" fmla="*/ 36 h 57"/>
                    <a:gd name="T70" fmla="*/ 6 w 67"/>
                    <a:gd name="T71" fmla="*/ 42 h 57"/>
                    <a:gd name="T72" fmla="*/ 10 w 67"/>
                    <a:gd name="T73" fmla="*/ 47 h 57"/>
                    <a:gd name="T74" fmla="*/ 14 w 67"/>
                    <a:gd name="T75" fmla="*/ 51 h 57"/>
                    <a:gd name="T76" fmla="*/ 19 w 67"/>
                    <a:gd name="T77" fmla="*/ 55 h 57"/>
                    <a:gd name="T78" fmla="*/ 27 w 67"/>
                    <a:gd name="T79" fmla="*/ 57 h 57"/>
                    <a:gd name="T80" fmla="*/ 33 w 67"/>
                    <a:gd name="T81" fmla="*/ 57 h 57"/>
                    <a:gd name="T82" fmla="*/ 40 w 67"/>
                    <a:gd name="T83" fmla="*/ 57 h 57"/>
                    <a:gd name="T84" fmla="*/ 46 w 67"/>
                    <a:gd name="T85" fmla="*/ 55 h 57"/>
                    <a:gd name="T86" fmla="*/ 52 w 67"/>
                    <a:gd name="T87" fmla="*/ 51 h 57"/>
                    <a:gd name="T88" fmla="*/ 57 w 67"/>
                    <a:gd name="T89" fmla="*/ 47 h 57"/>
                    <a:gd name="T90" fmla="*/ 61 w 67"/>
                    <a:gd name="T91" fmla="*/ 42 h 57"/>
                    <a:gd name="T92" fmla="*/ 65 w 67"/>
                    <a:gd name="T93" fmla="*/ 36 h 57"/>
                    <a:gd name="T94" fmla="*/ 67 w 67"/>
                    <a:gd name="T95" fmla="*/ 30 h 57"/>
                    <a:gd name="T96" fmla="*/ 67 w 67"/>
                    <a:gd name="T97" fmla="*/ 23 h 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7"/>
                    <a:gd name="T149" fmla="*/ 67 w 67"/>
                    <a:gd name="T150" fmla="*/ 57 h 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7">
                      <a:moveTo>
                        <a:pt x="67" y="23"/>
                      </a:moveTo>
                      <a:lnTo>
                        <a:pt x="67" y="21"/>
                      </a:lnTo>
                      <a:lnTo>
                        <a:pt x="67" y="19"/>
                      </a:lnTo>
                      <a:lnTo>
                        <a:pt x="65" y="19"/>
                      </a:lnTo>
                      <a:lnTo>
                        <a:pt x="63" y="19"/>
                      </a:lnTo>
                      <a:lnTo>
                        <a:pt x="63" y="21"/>
                      </a:lnTo>
                      <a:lnTo>
                        <a:pt x="63" y="23"/>
                      </a:lnTo>
                      <a:lnTo>
                        <a:pt x="63" y="29"/>
                      </a:lnTo>
                      <a:lnTo>
                        <a:pt x="61" y="34"/>
                      </a:lnTo>
                      <a:lnTo>
                        <a:pt x="59" y="40"/>
                      </a:lnTo>
                      <a:lnTo>
                        <a:pt x="55" y="44"/>
                      </a:lnTo>
                      <a:lnTo>
                        <a:pt x="50" y="47"/>
                      </a:lnTo>
                      <a:lnTo>
                        <a:pt x="46" y="51"/>
                      </a:lnTo>
                      <a:lnTo>
                        <a:pt x="40" y="53"/>
                      </a:lnTo>
                      <a:lnTo>
                        <a:pt x="33" y="53"/>
                      </a:lnTo>
                      <a:lnTo>
                        <a:pt x="27" y="53"/>
                      </a:lnTo>
                      <a:lnTo>
                        <a:pt x="21" y="51"/>
                      </a:lnTo>
                      <a:lnTo>
                        <a:pt x="17" y="47"/>
                      </a:lnTo>
                      <a:lnTo>
                        <a:pt x="12" y="44"/>
                      </a:lnTo>
                      <a:lnTo>
                        <a:pt x="8" y="40"/>
                      </a:lnTo>
                      <a:lnTo>
                        <a:pt x="6" y="34"/>
                      </a:lnTo>
                      <a:lnTo>
                        <a:pt x="4" y="29"/>
                      </a:lnTo>
                      <a:lnTo>
                        <a:pt x="4" y="23"/>
                      </a:lnTo>
                      <a:lnTo>
                        <a:pt x="4" y="17"/>
                      </a:lnTo>
                      <a:lnTo>
                        <a:pt x="6" y="11"/>
                      </a:lnTo>
                      <a:lnTo>
                        <a:pt x="8" y="6"/>
                      </a:lnTo>
                      <a:lnTo>
                        <a:pt x="12" y="2"/>
                      </a:lnTo>
                      <a:lnTo>
                        <a:pt x="10" y="2"/>
                      </a:lnTo>
                      <a:lnTo>
                        <a:pt x="8" y="0"/>
                      </a:lnTo>
                      <a:lnTo>
                        <a:pt x="4" y="6"/>
                      </a:lnTo>
                      <a:lnTo>
                        <a:pt x="2" y="11"/>
                      </a:lnTo>
                      <a:lnTo>
                        <a:pt x="0" y="17"/>
                      </a:lnTo>
                      <a:lnTo>
                        <a:pt x="0" y="23"/>
                      </a:lnTo>
                      <a:lnTo>
                        <a:pt x="0" y="30"/>
                      </a:lnTo>
                      <a:lnTo>
                        <a:pt x="2" y="36"/>
                      </a:lnTo>
                      <a:lnTo>
                        <a:pt x="6" y="42"/>
                      </a:lnTo>
                      <a:lnTo>
                        <a:pt x="10" y="47"/>
                      </a:lnTo>
                      <a:lnTo>
                        <a:pt x="14" y="51"/>
                      </a:lnTo>
                      <a:lnTo>
                        <a:pt x="19" y="55"/>
                      </a:lnTo>
                      <a:lnTo>
                        <a:pt x="27" y="57"/>
                      </a:lnTo>
                      <a:lnTo>
                        <a:pt x="33" y="57"/>
                      </a:lnTo>
                      <a:lnTo>
                        <a:pt x="40" y="57"/>
                      </a:lnTo>
                      <a:lnTo>
                        <a:pt x="46" y="55"/>
                      </a:lnTo>
                      <a:lnTo>
                        <a:pt x="52" y="51"/>
                      </a:lnTo>
                      <a:lnTo>
                        <a:pt x="57" y="47"/>
                      </a:lnTo>
                      <a:lnTo>
                        <a:pt x="61" y="42"/>
                      </a:lnTo>
                      <a:lnTo>
                        <a:pt x="65" y="36"/>
                      </a:lnTo>
                      <a:lnTo>
                        <a:pt x="67" y="30"/>
                      </a:lnTo>
                      <a:lnTo>
                        <a:pt x="67" y="23"/>
                      </a:lnTo>
                      <a:close/>
                    </a:path>
                  </a:pathLst>
                </a:custGeom>
                <a:solidFill>
                  <a:srgbClr val="F9D3BA"/>
                </a:solidFill>
                <a:ln w="9525">
                  <a:noFill/>
                  <a:round/>
                  <a:headEnd/>
                  <a:tailEnd/>
                </a:ln>
              </p:spPr>
              <p:txBody>
                <a:bodyPr/>
                <a:lstStyle/>
                <a:p>
                  <a:endParaRPr lang="en-US"/>
                </a:p>
              </p:txBody>
            </p:sp>
            <p:sp>
              <p:nvSpPr>
                <p:cNvPr id="22212" name="Freeform 791"/>
                <p:cNvSpPr>
                  <a:spLocks/>
                </p:cNvSpPr>
                <p:nvPr/>
              </p:nvSpPr>
              <p:spPr bwMode="auto">
                <a:xfrm>
                  <a:off x="1536" y="2024"/>
                  <a:ext cx="63" cy="53"/>
                </a:xfrm>
                <a:custGeom>
                  <a:avLst/>
                  <a:gdLst>
                    <a:gd name="T0" fmla="*/ 63 w 63"/>
                    <a:gd name="T1" fmla="*/ 21 h 53"/>
                    <a:gd name="T2" fmla="*/ 63 w 63"/>
                    <a:gd name="T3" fmla="*/ 19 h 53"/>
                    <a:gd name="T4" fmla="*/ 63 w 63"/>
                    <a:gd name="T5" fmla="*/ 17 h 53"/>
                    <a:gd name="T6" fmla="*/ 63 w 63"/>
                    <a:gd name="T7" fmla="*/ 17 h 53"/>
                    <a:gd name="T8" fmla="*/ 61 w 63"/>
                    <a:gd name="T9" fmla="*/ 15 h 53"/>
                    <a:gd name="T10" fmla="*/ 61 w 63"/>
                    <a:gd name="T11" fmla="*/ 15 h 53"/>
                    <a:gd name="T12" fmla="*/ 59 w 63"/>
                    <a:gd name="T13" fmla="*/ 15 h 53"/>
                    <a:gd name="T14" fmla="*/ 59 w 63"/>
                    <a:gd name="T15" fmla="*/ 19 h 53"/>
                    <a:gd name="T16" fmla="*/ 59 w 63"/>
                    <a:gd name="T17" fmla="*/ 21 h 53"/>
                    <a:gd name="T18" fmla="*/ 59 w 63"/>
                    <a:gd name="T19" fmla="*/ 27 h 53"/>
                    <a:gd name="T20" fmla="*/ 57 w 63"/>
                    <a:gd name="T21" fmla="*/ 32 h 53"/>
                    <a:gd name="T22" fmla="*/ 55 w 63"/>
                    <a:gd name="T23" fmla="*/ 36 h 53"/>
                    <a:gd name="T24" fmla="*/ 51 w 63"/>
                    <a:gd name="T25" fmla="*/ 42 h 53"/>
                    <a:gd name="T26" fmla="*/ 48 w 63"/>
                    <a:gd name="T27" fmla="*/ 44 h 53"/>
                    <a:gd name="T28" fmla="*/ 42 w 63"/>
                    <a:gd name="T29" fmla="*/ 47 h 53"/>
                    <a:gd name="T30" fmla="*/ 36 w 63"/>
                    <a:gd name="T31" fmla="*/ 49 h 53"/>
                    <a:gd name="T32" fmla="*/ 31 w 63"/>
                    <a:gd name="T33" fmla="*/ 49 h 53"/>
                    <a:gd name="T34" fmla="*/ 25 w 63"/>
                    <a:gd name="T35" fmla="*/ 49 h 53"/>
                    <a:gd name="T36" fmla="*/ 21 w 63"/>
                    <a:gd name="T37" fmla="*/ 47 h 53"/>
                    <a:gd name="T38" fmla="*/ 15 w 63"/>
                    <a:gd name="T39" fmla="*/ 44 h 53"/>
                    <a:gd name="T40" fmla="*/ 12 w 63"/>
                    <a:gd name="T41" fmla="*/ 42 h 53"/>
                    <a:gd name="T42" fmla="*/ 8 w 63"/>
                    <a:gd name="T43" fmla="*/ 36 h 53"/>
                    <a:gd name="T44" fmla="*/ 6 w 63"/>
                    <a:gd name="T45" fmla="*/ 32 h 53"/>
                    <a:gd name="T46" fmla="*/ 4 w 63"/>
                    <a:gd name="T47" fmla="*/ 27 h 53"/>
                    <a:gd name="T48" fmla="*/ 4 w 63"/>
                    <a:gd name="T49" fmla="*/ 21 h 53"/>
                    <a:gd name="T50" fmla="*/ 4 w 63"/>
                    <a:gd name="T51" fmla="*/ 15 h 53"/>
                    <a:gd name="T52" fmla="*/ 6 w 63"/>
                    <a:gd name="T53" fmla="*/ 9 h 53"/>
                    <a:gd name="T54" fmla="*/ 8 w 63"/>
                    <a:gd name="T55" fmla="*/ 6 h 53"/>
                    <a:gd name="T56" fmla="*/ 12 w 63"/>
                    <a:gd name="T57" fmla="*/ 2 h 53"/>
                    <a:gd name="T58" fmla="*/ 10 w 63"/>
                    <a:gd name="T59" fmla="*/ 0 h 53"/>
                    <a:gd name="T60" fmla="*/ 8 w 63"/>
                    <a:gd name="T61" fmla="*/ 0 h 53"/>
                    <a:gd name="T62" fmla="*/ 4 w 63"/>
                    <a:gd name="T63" fmla="*/ 4 h 53"/>
                    <a:gd name="T64" fmla="*/ 2 w 63"/>
                    <a:gd name="T65" fmla="*/ 9 h 53"/>
                    <a:gd name="T66" fmla="*/ 0 w 63"/>
                    <a:gd name="T67" fmla="*/ 15 h 53"/>
                    <a:gd name="T68" fmla="*/ 0 w 63"/>
                    <a:gd name="T69" fmla="*/ 21 h 53"/>
                    <a:gd name="T70" fmla="*/ 0 w 63"/>
                    <a:gd name="T71" fmla="*/ 27 h 53"/>
                    <a:gd name="T72" fmla="*/ 2 w 63"/>
                    <a:gd name="T73" fmla="*/ 34 h 53"/>
                    <a:gd name="T74" fmla="*/ 4 w 63"/>
                    <a:gd name="T75" fmla="*/ 38 h 53"/>
                    <a:gd name="T76" fmla="*/ 10 w 63"/>
                    <a:gd name="T77" fmla="*/ 44 h 53"/>
                    <a:gd name="T78" fmla="*/ 14 w 63"/>
                    <a:gd name="T79" fmla="*/ 47 h 53"/>
                    <a:gd name="T80" fmla="*/ 19 w 63"/>
                    <a:gd name="T81" fmla="*/ 51 h 53"/>
                    <a:gd name="T82" fmla="*/ 25 w 63"/>
                    <a:gd name="T83" fmla="*/ 53 h 53"/>
                    <a:gd name="T84" fmla="*/ 31 w 63"/>
                    <a:gd name="T85" fmla="*/ 53 h 53"/>
                    <a:gd name="T86" fmla="*/ 38 w 63"/>
                    <a:gd name="T87" fmla="*/ 53 h 53"/>
                    <a:gd name="T88" fmla="*/ 44 w 63"/>
                    <a:gd name="T89" fmla="*/ 51 h 53"/>
                    <a:gd name="T90" fmla="*/ 50 w 63"/>
                    <a:gd name="T91" fmla="*/ 47 h 53"/>
                    <a:gd name="T92" fmla="*/ 53 w 63"/>
                    <a:gd name="T93" fmla="*/ 44 h 53"/>
                    <a:gd name="T94" fmla="*/ 59 w 63"/>
                    <a:gd name="T95" fmla="*/ 38 h 53"/>
                    <a:gd name="T96" fmla="*/ 61 w 63"/>
                    <a:gd name="T97" fmla="*/ 34 h 53"/>
                    <a:gd name="T98" fmla="*/ 63 w 63"/>
                    <a:gd name="T99" fmla="*/ 27 h 53"/>
                    <a:gd name="T100" fmla="*/ 63 w 63"/>
                    <a:gd name="T101" fmla="*/ 21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
                    <a:gd name="T154" fmla="*/ 0 h 53"/>
                    <a:gd name="T155" fmla="*/ 63 w 63"/>
                    <a:gd name="T156" fmla="*/ 53 h 5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 h="53">
                      <a:moveTo>
                        <a:pt x="63" y="21"/>
                      </a:moveTo>
                      <a:lnTo>
                        <a:pt x="63" y="19"/>
                      </a:lnTo>
                      <a:lnTo>
                        <a:pt x="63" y="17"/>
                      </a:lnTo>
                      <a:lnTo>
                        <a:pt x="61" y="15"/>
                      </a:lnTo>
                      <a:lnTo>
                        <a:pt x="59" y="15"/>
                      </a:lnTo>
                      <a:lnTo>
                        <a:pt x="59" y="19"/>
                      </a:lnTo>
                      <a:lnTo>
                        <a:pt x="59" y="21"/>
                      </a:lnTo>
                      <a:lnTo>
                        <a:pt x="59" y="27"/>
                      </a:lnTo>
                      <a:lnTo>
                        <a:pt x="57" y="32"/>
                      </a:lnTo>
                      <a:lnTo>
                        <a:pt x="55" y="36"/>
                      </a:lnTo>
                      <a:lnTo>
                        <a:pt x="51" y="42"/>
                      </a:lnTo>
                      <a:lnTo>
                        <a:pt x="48" y="44"/>
                      </a:lnTo>
                      <a:lnTo>
                        <a:pt x="42" y="47"/>
                      </a:lnTo>
                      <a:lnTo>
                        <a:pt x="36" y="49"/>
                      </a:lnTo>
                      <a:lnTo>
                        <a:pt x="31" y="49"/>
                      </a:lnTo>
                      <a:lnTo>
                        <a:pt x="25" y="49"/>
                      </a:lnTo>
                      <a:lnTo>
                        <a:pt x="21" y="47"/>
                      </a:lnTo>
                      <a:lnTo>
                        <a:pt x="15" y="44"/>
                      </a:lnTo>
                      <a:lnTo>
                        <a:pt x="12" y="42"/>
                      </a:lnTo>
                      <a:lnTo>
                        <a:pt x="8" y="36"/>
                      </a:lnTo>
                      <a:lnTo>
                        <a:pt x="6" y="32"/>
                      </a:lnTo>
                      <a:lnTo>
                        <a:pt x="4" y="27"/>
                      </a:lnTo>
                      <a:lnTo>
                        <a:pt x="4" y="21"/>
                      </a:lnTo>
                      <a:lnTo>
                        <a:pt x="4" y="15"/>
                      </a:lnTo>
                      <a:lnTo>
                        <a:pt x="6" y="9"/>
                      </a:lnTo>
                      <a:lnTo>
                        <a:pt x="8" y="6"/>
                      </a:lnTo>
                      <a:lnTo>
                        <a:pt x="12" y="2"/>
                      </a:lnTo>
                      <a:lnTo>
                        <a:pt x="10" y="0"/>
                      </a:lnTo>
                      <a:lnTo>
                        <a:pt x="8" y="0"/>
                      </a:lnTo>
                      <a:lnTo>
                        <a:pt x="4" y="4"/>
                      </a:lnTo>
                      <a:lnTo>
                        <a:pt x="2" y="9"/>
                      </a:lnTo>
                      <a:lnTo>
                        <a:pt x="0" y="15"/>
                      </a:lnTo>
                      <a:lnTo>
                        <a:pt x="0" y="21"/>
                      </a:lnTo>
                      <a:lnTo>
                        <a:pt x="0" y="27"/>
                      </a:lnTo>
                      <a:lnTo>
                        <a:pt x="2" y="34"/>
                      </a:lnTo>
                      <a:lnTo>
                        <a:pt x="4" y="38"/>
                      </a:lnTo>
                      <a:lnTo>
                        <a:pt x="10" y="44"/>
                      </a:lnTo>
                      <a:lnTo>
                        <a:pt x="14" y="47"/>
                      </a:lnTo>
                      <a:lnTo>
                        <a:pt x="19" y="51"/>
                      </a:lnTo>
                      <a:lnTo>
                        <a:pt x="25" y="53"/>
                      </a:lnTo>
                      <a:lnTo>
                        <a:pt x="31" y="53"/>
                      </a:lnTo>
                      <a:lnTo>
                        <a:pt x="38" y="53"/>
                      </a:lnTo>
                      <a:lnTo>
                        <a:pt x="44" y="51"/>
                      </a:lnTo>
                      <a:lnTo>
                        <a:pt x="50" y="47"/>
                      </a:lnTo>
                      <a:lnTo>
                        <a:pt x="53" y="44"/>
                      </a:lnTo>
                      <a:lnTo>
                        <a:pt x="59" y="38"/>
                      </a:lnTo>
                      <a:lnTo>
                        <a:pt x="61" y="34"/>
                      </a:lnTo>
                      <a:lnTo>
                        <a:pt x="63" y="27"/>
                      </a:lnTo>
                      <a:lnTo>
                        <a:pt x="63" y="21"/>
                      </a:lnTo>
                      <a:close/>
                    </a:path>
                  </a:pathLst>
                </a:custGeom>
                <a:solidFill>
                  <a:srgbClr val="F9D5BD"/>
                </a:solidFill>
                <a:ln w="9525">
                  <a:noFill/>
                  <a:round/>
                  <a:headEnd/>
                  <a:tailEnd/>
                </a:ln>
              </p:spPr>
              <p:txBody>
                <a:bodyPr/>
                <a:lstStyle/>
                <a:p>
                  <a:endParaRPr lang="en-US"/>
                </a:p>
              </p:txBody>
            </p:sp>
            <p:sp>
              <p:nvSpPr>
                <p:cNvPr id="22213" name="Freeform 792"/>
                <p:cNvSpPr>
                  <a:spLocks/>
                </p:cNvSpPr>
                <p:nvPr/>
              </p:nvSpPr>
              <p:spPr bwMode="auto">
                <a:xfrm>
                  <a:off x="1538" y="2024"/>
                  <a:ext cx="59" cy="51"/>
                </a:xfrm>
                <a:custGeom>
                  <a:avLst/>
                  <a:gdLst>
                    <a:gd name="T0" fmla="*/ 59 w 59"/>
                    <a:gd name="T1" fmla="*/ 21 h 51"/>
                    <a:gd name="T2" fmla="*/ 59 w 59"/>
                    <a:gd name="T3" fmla="*/ 19 h 51"/>
                    <a:gd name="T4" fmla="*/ 59 w 59"/>
                    <a:gd name="T5" fmla="*/ 17 h 51"/>
                    <a:gd name="T6" fmla="*/ 59 w 59"/>
                    <a:gd name="T7" fmla="*/ 17 h 51"/>
                    <a:gd name="T8" fmla="*/ 59 w 59"/>
                    <a:gd name="T9" fmla="*/ 15 h 51"/>
                    <a:gd name="T10" fmla="*/ 57 w 59"/>
                    <a:gd name="T11" fmla="*/ 15 h 51"/>
                    <a:gd name="T12" fmla="*/ 55 w 59"/>
                    <a:gd name="T13" fmla="*/ 15 h 51"/>
                    <a:gd name="T14" fmla="*/ 55 w 59"/>
                    <a:gd name="T15" fmla="*/ 19 h 51"/>
                    <a:gd name="T16" fmla="*/ 55 w 59"/>
                    <a:gd name="T17" fmla="*/ 21 h 51"/>
                    <a:gd name="T18" fmla="*/ 55 w 59"/>
                    <a:gd name="T19" fmla="*/ 27 h 51"/>
                    <a:gd name="T20" fmla="*/ 53 w 59"/>
                    <a:gd name="T21" fmla="*/ 30 h 51"/>
                    <a:gd name="T22" fmla="*/ 51 w 59"/>
                    <a:gd name="T23" fmla="*/ 36 h 51"/>
                    <a:gd name="T24" fmla="*/ 48 w 59"/>
                    <a:gd name="T25" fmla="*/ 40 h 51"/>
                    <a:gd name="T26" fmla="*/ 44 w 59"/>
                    <a:gd name="T27" fmla="*/ 44 h 51"/>
                    <a:gd name="T28" fmla="*/ 40 w 59"/>
                    <a:gd name="T29" fmla="*/ 45 h 51"/>
                    <a:gd name="T30" fmla="*/ 34 w 59"/>
                    <a:gd name="T31" fmla="*/ 47 h 51"/>
                    <a:gd name="T32" fmla="*/ 29 w 59"/>
                    <a:gd name="T33" fmla="*/ 47 h 51"/>
                    <a:gd name="T34" fmla="*/ 25 w 59"/>
                    <a:gd name="T35" fmla="*/ 47 h 51"/>
                    <a:gd name="T36" fmla="*/ 19 w 59"/>
                    <a:gd name="T37" fmla="*/ 45 h 51"/>
                    <a:gd name="T38" fmla="*/ 15 w 59"/>
                    <a:gd name="T39" fmla="*/ 44 h 51"/>
                    <a:gd name="T40" fmla="*/ 12 w 59"/>
                    <a:gd name="T41" fmla="*/ 40 h 51"/>
                    <a:gd name="T42" fmla="*/ 8 w 59"/>
                    <a:gd name="T43" fmla="*/ 36 h 51"/>
                    <a:gd name="T44" fmla="*/ 6 w 59"/>
                    <a:gd name="T45" fmla="*/ 30 h 51"/>
                    <a:gd name="T46" fmla="*/ 4 w 59"/>
                    <a:gd name="T47" fmla="*/ 27 h 51"/>
                    <a:gd name="T48" fmla="*/ 4 w 59"/>
                    <a:gd name="T49" fmla="*/ 21 h 51"/>
                    <a:gd name="T50" fmla="*/ 4 w 59"/>
                    <a:gd name="T51" fmla="*/ 15 h 51"/>
                    <a:gd name="T52" fmla="*/ 6 w 59"/>
                    <a:gd name="T53" fmla="*/ 11 h 51"/>
                    <a:gd name="T54" fmla="*/ 8 w 59"/>
                    <a:gd name="T55" fmla="*/ 6 h 51"/>
                    <a:gd name="T56" fmla="*/ 12 w 59"/>
                    <a:gd name="T57" fmla="*/ 2 h 51"/>
                    <a:gd name="T58" fmla="*/ 10 w 59"/>
                    <a:gd name="T59" fmla="*/ 2 h 51"/>
                    <a:gd name="T60" fmla="*/ 8 w 59"/>
                    <a:gd name="T61" fmla="*/ 0 h 51"/>
                    <a:gd name="T62" fmla="*/ 4 w 59"/>
                    <a:gd name="T63" fmla="*/ 4 h 51"/>
                    <a:gd name="T64" fmla="*/ 2 w 59"/>
                    <a:gd name="T65" fmla="*/ 9 h 51"/>
                    <a:gd name="T66" fmla="*/ 0 w 59"/>
                    <a:gd name="T67" fmla="*/ 15 h 51"/>
                    <a:gd name="T68" fmla="*/ 0 w 59"/>
                    <a:gd name="T69" fmla="*/ 21 h 51"/>
                    <a:gd name="T70" fmla="*/ 0 w 59"/>
                    <a:gd name="T71" fmla="*/ 27 h 51"/>
                    <a:gd name="T72" fmla="*/ 2 w 59"/>
                    <a:gd name="T73" fmla="*/ 32 h 51"/>
                    <a:gd name="T74" fmla="*/ 4 w 59"/>
                    <a:gd name="T75" fmla="*/ 38 h 51"/>
                    <a:gd name="T76" fmla="*/ 8 w 59"/>
                    <a:gd name="T77" fmla="*/ 42 h 51"/>
                    <a:gd name="T78" fmla="*/ 13 w 59"/>
                    <a:gd name="T79" fmla="*/ 45 h 51"/>
                    <a:gd name="T80" fmla="*/ 17 w 59"/>
                    <a:gd name="T81" fmla="*/ 49 h 51"/>
                    <a:gd name="T82" fmla="*/ 23 w 59"/>
                    <a:gd name="T83" fmla="*/ 51 h 51"/>
                    <a:gd name="T84" fmla="*/ 29 w 59"/>
                    <a:gd name="T85" fmla="*/ 51 h 51"/>
                    <a:gd name="T86" fmla="*/ 36 w 59"/>
                    <a:gd name="T87" fmla="*/ 51 h 51"/>
                    <a:gd name="T88" fmla="*/ 42 w 59"/>
                    <a:gd name="T89" fmla="*/ 49 h 51"/>
                    <a:gd name="T90" fmla="*/ 46 w 59"/>
                    <a:gd name="T91" fmla="*/ 45 h 51"/>
                    <a:gd name="T92" fmla="*/ 51 w 59"/>
                    <a:gd name="T93" fmla="*/ 42 h 51"/>
                    <a:gd name="T94" fmla="*/ 55 w 59"/>
                    <a:gd name="T95" fmla="*/ 38 h 51"/>
                    <a:gd name="T96" fmla="*/ 57 w 59"/>
                    <a:gd name="T97" fmla="*/ 32 h 51"/>
                    <a:gd name="T98" fmla="*/ 59 w 59"/>
                    <a:gd name="T99" fmla="*/ 27 h 51"/>
                    <a:gd name="T100" fmla="*/ 59 w 59"/>
                    <a:gd name="T101" fmla="*/ 21 h 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
                    <a:gd name="T154" fmla="*/ 0 h 51"/>
                    <a:gd name="T155" fmla="*/ 59 w 59"/>
                    <a:gd name="T156" fmla="*/ 51 h 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 h="51">
                      <a:moveTo>
                        <a:pt x="59" y="21"/>
                      </a:moveTo>
                      <a:lnTo>
                        <a:pt x="59" y="19"/>
                      </a:lnTo>
                      <a:lnTo>
                        <a:pt x="59" y="17"/>
                      </a:lnTo>
                      <a:lnTo>
                        <a:pt x="59" y="15"/>
                      </a:lnTo>
                      <a:lnTo>
                        <a:pt x="57" y="15"/>
                      </a:lnTo>
                      <a:lnTo>
                        <a:pt x="55" y="15"/>
                      </a:lnTo>
                      <a:lnTo>
                        <a:pt x="55" y="19"/>
                      </a:lnTo>
                      <a:lnTo>
                        <a:pt x="55" y="21"/>
                      </a:lnTo>
                      <a:lnTo>
                        <a:pt x="55" y="27"/>
                      </a:lnTo>
                      <a:lnTo>
                        <a:pt x="53" y="30"/>
                      </a:lnTo>
                      <a:lnTo>
                        <a:pt x="51" y="36"/>
                      </a:lnTo>
                      <a:lnTo>
                        <a:pt x="48" y="40"/>
                      </a:lnTo>
                      <a:lnTo>
                        <a:pt x="44" y="44"/>
                      </a:lnTo>
                      <a:lnTo>
                        <a:pt x="40" y="45"/>
                      </a:lnTo>
                      <a:lnTo>
                        <a:pt x="34" y="47"/>
                      </a:lnTo>
                      <a:lnTo>
                        <a:pt x="29" y="47"/>
                      </a:lnTo>
                      <a:lnTo>
                        <a:pt x="25" y="47"/>
                      </a:lnTo>
                      <a:lnTo>
                        <a:pt x="19" y="45"/>
                      </a:lnTo>
                      <a:lnTo>
                        <a:pt x="15" y="44"/>
                      </a:lnTo>
                      <a:lnTo>
                        <a:pt x="12" y="40"/>
                      </a:lnTo>
                      <a:lnTo>
                        <a:pt x="8" y="36"/>
                      </a:lnTo>
                      <a:lnTo>
                        <a:pt x="6" y="30"/>
                      </a:lnTo>
                      <a:lnTo>
                        <a:pt x="4" y="27"/>
                      </a:lnTo>
                      <a:lnTo>
                        <a:pt x="4" y="21"/>
                      </a:lnTo>
                      <a:lnTo>
                        <a:pt x="4" y="15"/>
                      </a:lnTo>
                      <a:lnTo>
                        <a:pt x="6" y="11"/>
                      </a:lnTo>
                      <a:lnTo>
                        <a:pt x="8" y="6"/>
                      </a:lnTo>
                      <a:lnTo>
                        <a:pt x="12" y="2"/>
                      </a:lnTo>
                      <a:lnTo>
                        <a:pt x="10" y="2"/>
                      </a:lnTo>
                      <a:lnTo>
                        <a:pt x="8" y="0"/>
                      </a:lnTo>
                      <a:lnTo>
                        <a:pt x="4" y="4"/>
                      </a:lnTo>
                      <a:lnTo>
                        <a:pt x="2" y="9"/>
                      </a:lnTo>
                      <a:lnTo>
                        <a:pt x="0" y="15"/>
                      </a:lnTo>
                      <a:lnTo>
                        <a:pt x="0" y="21"/>
                      </a:lnTo>
                      <a:lnTo>
                        <a:pt x="0" y="27"/>
                      </a:lnTo>
                      <a:lnTo>
                        <a:pt x="2" y="32"/>
                      </a:lnTo>
                      <a:lnTo>
                        <a:pt x="4" y="38"/>
                      </a:lnTo>
                      <a:lnTo>
                        <a:pt x="8" y="42"/>
                      </a:lnTo>
                      <a:lnTo>
                        <a:pt x="13" y="45"/>
                      </a:lnTo>
                      <a:lnTo>
                        <a:pt x="17" y="49"/>
                      </a:lnTo>
                      <a:lnTo>
                        <a:pt x="23" y="51"/>
                      </a:lnTo>
                      <a:lnTo>
                        <a:pt x="29" y="51"/>
                      </a:lnTo>
                      <a:lnTo>
                        <a:pt x="36" y="51"/>
                      </a:lnTo>
                      <a:lnTo>
                        <a:pt x="42" y="49"/>
                      </a:lnTo>
                      <a:lnTo>
                        <a:pt x="46" y="45"/>
                      </a:lnTo>
                      <a:lnTo>
                        <a:pt x="51" y="42"/>
                      </a:lnTo>
                      <a:lnTo>
                        <a:pt x="55" y="38"/>
                      </a:lnTo>
                      <a:lnTo>
                        <a:pt x="57" y="32"/>
                      </a:lnTo>
                      <a:lnTo>
                        <a:pt x="59" y="27"/>
                      </a:lnTo>
                      <a:lnTo>
                        <a:pt x="59" y="21"/>
                      </a:lnTo>
                      <a:close/>
                    </a:path>
                  </a:pathLst>
                </a:custGeom>
                <a:solidFill>
                  <a:srgbClr val="F9D7C0"/>
                </a:solidFill>
                <a:ln w="9525">
                  <a:noFill/>
                  <a:round/>
                  <a:headEnd/>
                  <a:tailEnd/>
                </a:ln>
              </p:spPr>
              <p:txBody>
                <a:bodyPr/>
                <a:lstStyle/>
                <a:p>
                  <a:endParaRPr lang="en-US"/>
                </a:p>
              </p:txBody>
            </p:sp>
            <p:sp>
              <p:nvSpPr>
                <p:cNvPr id="22214" name="Freeform 793"/>
                <p:cNvSpPr>
                  <a:spLocks/>
                </p:cNvSpPr>
                <p:nvPr/>
              </p:nvSpPr>
              <p:spPr bwMode="auto">
                <a:xfrm>
                  <a:off x="1540" y="2026"/>
                  <a:ext cx="55" cy="47"/>
                </a:xfrm>
                <a:custGeom>
                  <a:avLst/>
                  <a:gdLst>
                    <a:gd name="T0" fmla="*/ 55 w 55"/>
                    <a:gd name="T1" fmla="*/ 19 h 47"/>
                    <a:gd name="T2" fmla="*/ 55 w 55"/>
                    <a:gd name="T3" fmla="*/ 17 h 47"/>
                    <a:gd name="T4" fmla="*/ 55 w 55"/>
                    <a:gd name="T5" fmla="*/ 13 h 47"/>
                    <a:gd name="T6" fmla="*/ 53 w 55"/>
                    <a:gd name="T7" fmla="*/ 13 h 47"/>
                    <a:gd name="T8" fmla="*/ 51 w 55"/>
                    <a:gd name="T9" fmla="*/ 13 h 47"/>
                    <a:gd name="T10" fmla="*/ 51 w 55"/>
                    <a:gd name="T11" fmla="*/ 17 h 47"/>
                    <a:gd name="T12" fmla="*/ 51 w 55"/>
                    <a:gd name="T13" fmla="*/ 19 h 47"/>
                    <a:gd name="T14" fmla="*/ 49 w 55"/>
                    <a:gd name="T15" fmla="*/ 28 h 47"/>
                    <a:gd name="T16" fmla="*/ 46 w 55"/>
                    <a:gd name="T17" fmla="*/ 36 h 47"/>
                    <a:gd name="T18" fmla="*/ 38 w 55"/>
                    <a:gd name="T19" fmla="*/ 42 h 47"/>
                    <a:gd name="T20" fmla="*/ 27 w 55"/>
                    <a:gd name="T21" fmla="*/ 43 h 47"/>
                    <a:gd name="T22" fmla="*/ 17 w 55"/>
                    <a:gd name="T23" fmla="*/ 42 h 47"/>
                    <a:gd name="T24" fmla="*/ 10 w 55"/>
                    <a:gd name="T25" fmla="*/ 36 h 47"/>
                    <a:gd name="T26" fmla="*/ 6 w 55"/>
                    <a:gd name="T27" fmla="*/ 28 h 47"/>
                    <a:gd name="T28" fmla="*/ 4 w 55"/>
                    <a:gd name="T29" fmla="*/ 19 h 47"/>
                    <a:gd name="T30" fmla="*/ 4 w 55"/>
                    <a:gd name="T31" fmla="*/ 13 h 47"/>
                    <a:gd name="T32" fmla="*/ 6 w 55"/>
                    <a:gd name="T33" fmla="*/ 9 h 47"/>
                    <a:gd name="T34" fmla="*/ 8 w 55"/>
                    <a:gd name="T35" fmla="*/ 6 h 47"/>
                    <a:gd name="T36" fmla="*/ 11 w 55"/>
                    <a:gd name="T37" fmla="*/ 2 h 47"/>
                    <a:gd name="T38" fmla="*/ 10 w 55"/>
                    <a:gd name="T39" fmla="*/ 0 h 47"/>
                    <a:gd name="T40" fmla="*/ 8 w 55"/>
                    <a:gd name="T41" fmla="*/ 0 h 47"/>
                    <a:gd name="T42" fmla="*/ 4 w 55"/>
                    <a:gd name="T43" fmla="*/ 4 h 47"/>
                    <a:gd name="T44" fmla="*/ 2 w 55"/>
                    <a:gd name="T45" fmla="*/ 7 h 47"/>
                    <a:gd name="T46" fmla="*/ 0 w 55"/>
                    <a:gd name="T47" fmla="*/ 13 h 47"/>
                    <a:gd name="T48" fmla="*/ 0 w 55"/>
                    <a:gd name="T49" fmla="*/ 19 h 47"/>
                    <a:gd name="T50" fmla="*/ 0 w 55"/>
                    <a:gd name="T51" fmla="*/ 25 h 47"/>
                    <a:gd name="T52" fmla="*/ 2 w 55"/>
                    <a:gd name="T53" fmla="*/ 30 h 47"/>
                    <a:gd name="T54" fmla="*/ 4 w 55"/>
                    <a:gd name="T55" fmla="*/ 34 h 47"/>
                    <a:gd name="T56" fmla="*/ 8 w 55"/>
                    <a:gd name="T57" fmla="*/ 40 h 47"/>
                    <a:gd name="T58" fmla="*/ 11 w 55"/>
                    <a:gd name="T59" fmla="*/ 42 h 47"/>
                    <a:gd name="T60" fmla="*/ 17 w 55"/>
                    <a:gd name="T61" fmla="*/ 45 h 47"/>
                    <a:gd name="T62" fmla="*/ 21 w 55"/>
                    <a:gd name="T63" fmla="*/ 47 h 47"/>
                    <a:gd name="T64" fmla="*/ 27 w 55"/>
                    <a:gd name="T65" fmla="*/ 47 h 47"/>
                    <a:gd name="T66" fmla="*/ 32 w 55"/>
                    <a:gd name="T67" fmla="*/ 47 h 47"/>
                    <a:gd name="T68" fmla="*/ 38 w 55"/>
                    <a:gd name="T69" fmla="*/ 45 h 47"/>
                    <a:gd name="T70" fmla="*/ 44 w 55"/>
                    <a:gd name="T71" fmla="*/ 42 h 47"/>
                    <a:gd name="T72" fmla="*/ 47 w 55"/>
                    <a:gd name="T73" fmla="*/ 40 h 47"/>
                    <a:gd name="T74" fmla="*/ 51 w 55"/>
                    <a:gd name="T75" fmla="*/ 34 h 47"/>
                    <a:gd name="T76" fmla="*/ 53 w 55"/>
                    <a:gd name="T77" fmla="*/ 30 h 47"/>
                    <a:gd name="T78" fmla="*/ 55 w 55"/>
                    <a:gd name="T79" fmla="*/ 25 h 47"/>
                    <a:gd name="T80" fmla="*/ 55 w 55"/>
                    <a:gd name="T81" fmla="*/ 19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47"/>
                    <a:gd name="T125" fmla="*/ 55 w 5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47">
                      <a:moveTo>
                        <a:pt x="55" y="19"/>
                      </a:moveTo>
                      <a:lnTo>
                        <a:pt x="55" y="17"/>
                      </a:lnTo>
                      <a:lnTo>
                        <a:pt x="55" y="13"/>
                      </a:lnTo>
                      <a:lnTo>
                        <a:pt x="53" y="13"/>
                      </a:lnTo>
                      <a:lnTo>
                        <a:pt x="51" y="13"/>
                      </a:lnTo>
                      <a:lnTo>
                        <a:pt x="51" y="17"/>
                      </a:lnTo>
                      <a:lnTo>
                        <a:pt x="51" y="19"/>
                      </a:lnTo>
                      <a:lnTo>
                        <a:pt x="49" y="28"/>
                      </a:lnTo>
                      <a:lnTo>
                        <a:pt x="46" y="36"/>
                      </a:lnTo>
                      <a:lnTo>
                        <a:pt x="38" y="42"/>
                      </a:lnTo>
                      <a:lnTo>
                        <a:pt x="27" y="43"/>
                      </a:lnTo>
                      <a:lnTo>
                        <a:pt x="17" y="42"/>
                      </a:lnTo>
                      <a:lnTo>
                        <a:pt x="10" y="36"/>
                      </a:lnTo>
                      <a:lnTo>
                        <a:pt x="6" y="28"/>
                      </a:lnTo>
                      <a:lnTo>
                        <a:pt x="4" y="19"/>
                      </a:lnTo>
                      <a:lnTo>
                        <a:pt x="4" y="13"/>
                      </a:lnTo>
                      <a:lnTo>
                        <a:pt x="6" y="9"/>
                      </a:lnTo>
                      <a:lnTo>
                        <a:pt x="8" y="6"/>
                      </a:lnTo>
                      <a:lnTo>
                        <a:pt x="11" y="2"/>
                      </a:lnTo>
                      <a:lnTo>
                        <a:pt x="10" y="0"/>
                      </a:lnTo>
                      <a:lnTo>
                        <a:pt x="8" y="0"/>
                      </a:lnTo>
                      <a:lnTo>
                        <a:pt x="4" y="4"/>
                      </a:lnTo>
                      <a:lnTo>
                        <a:pt x="2" y="7"/>
                      </a:lnTo>
                      <a:lnTo>
                        <a:pt x="0" y="13"/>
                      </a:lnTo>
                      <a:lnTo>
                        <a:pt x="0" y="19"/>
                      </a:lnTo>
                      <a:lnTo>
                        <a:pt x="0" y="25"/>
                      </a:lnTo>
                      <a:lnTo>
                        <a:pt x="2" y="30"/>
                      </a:lnTo>
                      <a:lnTo>
                        <a:pt x="4" y="34"/>
                      </a:lnTo>
                      <a:lnTo>
                        <a:pt x="8" y="40"/>
                      </a:lnTo>
                      <a:lnTo>
                        <a:pt x="11" y="42"/>
                      </a:lnTo>
                      <a:lnTo>
                        <a:pt x="17" y="45"/>
                      </a:lnTo>
                      <a:lnTo>
                        <a:pt x="21" y="47"/>
                      </a:lnTo>
                      <a:lnTo>
                        <a:pt x="27" y="47"/>
                      </a:lnTo>
                      <a:lnTo>
                        <a:pt x="32" y="47"/>
                      </a:lnTo>
                      <a:lnTo>
                        <a:pt x="38" y="45"/>
                      </a:lnTo>
                      <a:lnTo>
                        <a:pt x="44" y="42"/>
                      </a:lnTo>
                      <a:lnTo>
                        <a:pt x="47" y="40"/>
                      </a:lnTo>
                      <a:lnTo>
                        <a:pt x="51" y="34"/>
                      </a:lnTo>
                      <a:lnTo>
                        <a:pt x="53" y="30"/>
                      </a:lnTo>
                      <a:lnTo>
                        <a:pt x="55" y="25"/>
                      </a:lnTo>
                      <a:lnTo>
                        <a:pt x="55" y="19"/>
                      </a:lnTo>
                      <a:close/>
                    </a:path>
                  </a:pathLst>
                </a:custGeom>
                <a:solidFill>
                  <a:srgbClr val="FAD9C4"/>
                </a:solidFill>
                <a:ln w="9525">
                  <a:noFill/>
                  <a:round/>
                  <a:headEnd/>
                  <a:tailEnd/>
                </a:ln>
              </p:spPr>
              <p:txBody>
                <a:bodyPr/>
                <a:lstStyle/>
                <a:p>
                  <a:endParaRPr lang="en-US"/>
                </a:p>
              </p:txBody>
            </p:sp>
            <p:sp>
              <p:nvSpPr>
                <p:cNvPr id="22215" name="Freeform 794"/>
                <p:cNvSpPr>
                  <a:spLocks/>
                </p:cNvSpPr>
                <p:nvPr/>
              </p:nvSpPr>
              <p:spPr bwMode="auto">
                <a:xfrm>
                  <a:off x="1542" y="2026"/>
                  <a:ext cx="51" cy="45"/>
                </a:xfrm>
                <a:custGeom>
                  <a:avLst/>
                  <a:gdLst>
                    <a:gd name="T0" fmla="*/ 51 w 51"/>
                    <a:gd name="T1" fmla="*/ 19 h 45"/>
                    <a:gd name="T2" fmla="*/ 51 w 51"/>
                    <a:gd name="T3" fmla="*/ 17 h 45"/>
                    <a:gd name="T4" fmla="*/ 51 w 51"/>
                    <a:gd name="T5" fmla="*/ 13 h 45"/>
                    <a:gd name="T6" fmla="*/ 49 w 51"/>
                    <a:gd name="T7" fmla="*/ 13 h 45"/>
                    <a:gd name="T8" fmla="*/ 47 w 51"/>
                    <a:gd name="T9" fmla="*/ 13 h 45"/>
                    <a:gd name="T10" fmla="*/ 47 w 51"/>
                    <a:gd name="T11" fmla="*/ 15 h 45"/>
                    <a:gd name="T12" fmla="*/ 47 w 51"/>
                    <a:gd name="T13" fmla="*/ 19 h 45"/>
                    <a:gd name="T14" fmla="*/ 45 w 51"/>
                    <a:gd name="T15" fmla="*/ 28 h 45"/>
                    <a:gd name="T16" fmla="*/ 42 w 51"/>
                    <a:gd name="T17" fmla="*/ 34 h 45"/>
                    <a:gd name="T18" fmla="*/ 34 w 51"/>
                    <a:gd name="T19" fmla="*/ 40 h 45"/>
                    <a:gd name="T20" fmla="*/ 25 w 51"/>
                    <a:gd name="T21" fmla="*/ 42 h 45"/>
                    <a:gd name="T22" fmla="*/ 17 w 51"/>
                    <a:gd name="T23" fmla="*/ 40 h 45"/>
                    <a:gd name="T24" fmla="*/ 9 w 51"/>
                    <a:gd name="T25" fmla="*/ 34 h 45"/>
                    <a:gd name="T26" fmla="*/ 4 w 51"/>
                    <a:gd name="T27" fmla="*/ 28 h 45"/>
                    <a:gd name="T28" fmla="*/ 4 w 51"/>
                    <a:gd name="T29" fmla="*/ 19 h 45"/>
                    <a:gd name="T30" fmla="*/ 4 w 51"/>
                    <a:gd name="T31" fmla="*/ 13 h 45"/>
                    <a:gd name="T32" fmla="*/ 6 w 51"/>
                    <a:gd name="T33" fmla="*/ 9 h 45"/>
                    <a:gd name="T34" fmla="*/ 8 w 51"/>
                    <a:gd name="T35" fmla="*/ 6 h 45"/>
                    <a:gd name="T36" fmla="*/ 9 w 51"/>
                    <a:gd name="T37" fmla="*/ 2 h 45"/>
                    <a:gd name="T38" fmla="*/ 9 w 51"/>
                    <a:gd name="T39" fmla="*/ 2 h 45"/>
                    <a:gd name="T40" fmla="*/ 8 w 51"/>
                    <a:gd name="T41" fmla="*/ 0 h 45"/>
                    <a:gd name="T42" fmla="*/ 4 w 51"/>
                    <a:gd name="T43" fmla="*/ 4 h 45"/>
                    <a:gd name="T44" fmla="*/ 2 w 51"/>
                    <a:gd name="T45" fmla="*/ 9 h 45"/>
                    <a:gd name="T46" fmla="*/ 0 w 51"/>
                    <a:gd name="T47" fmla="*/ 13 h 45"/>
                    <a:gd name="T48" fmla="*/ 0 w 51"/>
                    <a:gd name="T49" fmla="*/ 19 h 45"/>
                    <a:gd name="T50" fmla="*/ 0 w 51"/>
                    <a:gd name="T51" fmla="*/ 25 h 45"/>
                    <a:gd name="T52" fmla="*/ 2 w 51"/>
                    <a:gd name="T53" fmla="*/ 28 h 45"/>
                    <a:gd name="T54" fmla="*/ 4 w 51"/>
                    <a:gd name="T55" fmla="*/ 34 h 45"/>
                    <a:gd name="T56" fmla="*/ 8 w 51"/>
                    <a:gd name="T57" fmla="*/ 38 h 45"/>
                    <a:gd name="T58" fmla="*/ 11 w 51"/>
                    <a:gd name="T59" fmla="*/ 42 h 45"/>
                    <a:gd name="T60" fmla="*/ 15 w 51"/>
                    <a:gd name="T61" fmla="*/ 43 h 45"/>
                    <a:gd name="T62" fmla="*/ 21 w 51"/>
                    <a:gd name="T63" fmla="*/ 45 h 45"/>
                    <a:gd name="T64" fmla="*/ 25 w 51"/>
                    <a:gd name="T65" fmla="*/ 45 h 45"/>
                    <a:gd name="T66" fmla="*/ 30 w 51"/>
                    <a:gd name="T67" fmla="*/ 45 h 45"/>
                    <a:gd name="T68" fmla="*/ 36 w 51"/>
                    <a:gd name="T69" fmla="*/ 43 h 45"/>
                    <a:gd name="T70" fmla="*/ 40 w 51"/>
                    <a:gd name="T71" fmla="*/ 42 h 45"/>
                    <a:gd name="T72" fmla="*/ 44 w 51"/>
                    <a:gd name="T73" fmla="*/ 38 h 45"/>
                    <a:gd name="T74" fmla="*/ 47 w 51"/>
                    <a:gd name="T75" fmla="*/ 34 h 45"/>
                    <a:gd name="T76" fmla="*/ 49 w 51"/>
                    <a:gd name="T77" fmla="*/ 28 h 45"/>
                    <a:gd name="T78" fmla="*/ 51 w 51"/>
                    <a:gd name="T79" fmla="*/ 25 h 45"/>
                    <a:gd name="T80" fmla="*/ 51 w 51"/>
                    <a:gd name="T81" fmla="*/ 19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1"/>
                    <a:gd name="T124" fmla="*/ 0 h 45"/>
                    <a:gd name="T125" fmla="*/ 51 w 51"/>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1" h="45">
                      <a:moveTo>
                        <a:pt x="51" y="19"/>
                      </a:moveTo>
                      <a:lnTo>
                        <a:pt x="51" y="17"/>
                      </a:lnTo>
                      <a:lnTo>
                        <a:pt x="51" y="13"/>
                      </a:lnTo>
                      <a:lnTo>
                        <a:pt x="49" y="13"/>
                      </a:lnTo>
                      <a:lnTo>
                        <a:pt x="47" y="13"/>
                      </a:lnTo>
                      <a:lnTo>
                        <a:pt x="47" y="15"/>
                      </a:lnTo>
                      <a:lnTo>
                        <a:pt x="47" y="19"/>
                      </a:lnTo>
                      <a:lnTo>
                        <a:pt x="45" y="28"/>
                      </a:lnTo>
                      <a:lnTo>
                        <a:pt x="42" y="34"/>
                      </a:lnTo>
                      <a:lnTo>
                        <a:pt x="34" y="40"/>
                      </a:lnTo>
                      <a:lnTo>
                        <a:pt x="25" y="42"/>
                      </a:lnTo>
                      <a:lnTo>
                        <a:pt x="17" y="40"/>
                      </a:lnTo>
                      <a:lnTo>
                        <a:pt x="9" y="34"/>
                      </a:lnTo>
                      <a:lnTo>
                        <a:pt x="4" y="28"/>
                      </a:lnTo>
                      <a:lnTo>
                        <a:pt x="4" y="19"/>
                      </a:lnTo>
                      <a:lnTo>
                        <a:pt x="4" y="13"/>
                      </a:lnTo>
                      <a:lnTo>
                        <a:pt x="6" y="9"/>
                      </a:lnTo>
                      <a:lnTo>
                        <a:pt x="8" y="6"/>
                      </a:lnTo>
                      <a:lnTo>
                        <a:pt x="9" y="2"/>
                      </a:lnTo>
                      <a:lnTo>
                        <a:pt x="8" y="0"/>
                      </a:lnTo>
                      <a:lnTo>
                        <a:pt x="4" y="4"/>
                      </a:lnTo>
                      <a:lnTo>
                        <a:pt x="2" y="9"/>
                      </a:lnTo>
                      <a:lnTo>
                        <a:pt x="0" y="13"/>
                      </a:lnTo>
                      <a:lnTo>
                        <a:pt x="0" y="19"/>
                      </a:lnTo>
                      <a:lnTo>
                        <a:pt x="0" y="25"/>
                      </a:lnTo>
                      <a:lnTo>
                        <a:pt x="2" y="28"/>
                      </a:lnTo>
                      <a:lnTo>
                        <a:pt x="4" y="34"/>
                      </a:lnTo>
                      <a:lnTo>
                        <a:pt x="8" y="38"/>
                      </a:lnTo>
                      <a:lnTo>
                        <a:pt x="11" y="42"/>
                      </a:lnTo>
                      <a:lnTo>
                        <a:pt x="15" y="43"/>
                      </a:lnTo>
                      <a:lnTo>
                        <a:pt x="21" y="45"/>
                      </a:lnTo>
                      <a:lnTo>
                        <a:pt x="25" y="45"/>
                      </a:lnTo>
                      <a:lnTo>
                        <a:pt x="30" y="45"/>
                      </a:lnTo>
                      <a:lnTo>
                        <a:pt x="36" y="43"/>
                      </a:lnTo>
                      <a:lnTo>
                        <a:pt x="40" y="42"/>
                      </a:lnTo>
                      <a:lnTo>
                        <a:pt x="44" y="38"/>
                      </a:lnTo>
                      <a:lnTo>
                        <a:pt x="47" y="34"/>
                      </a:lnTo>
                      <a:lnTo>
                        <a:pt x="49" y="28"/>
                      </a:lnTo>
                      <a:lnTo>
                        <a:pt x="51" y="25"/>
                      </a:lnTo>
                      <a:lnTo>
                        <a:pt x="51" y="19"/>
                      </a:lnTo>
                      <a:close/>
                    </a:path>
                  </a:pathLst>
                </a:custGeom>
                <a:solidFill>
                  <a:srgbClr val="FADCC7"/>
                </a:solidFill>
                <a:ln w="9525">
                  <a:noFill/>
                  <a:round/>
                  <a:headEnd/>
                  <a:tailEnd/>
                </a:ln>
              </p:spPr>
              <p:txBody>
                <a:bodyPr/>
                <a:lstStyle/>
                <a:p>
                  <a:endParaRPr lang="en-US"/>
                </a:p>
              </p:txBody>
            </p:sp>
            <p:sp>
              <p:nvSpPr>
                <p:cNvPr id="22216" name="Freeform 795"/>
                <p:cNvSpPr>
                  <a:spLocks/>
                </p:cNvSpPr>
                <p:nvPr/>
              </p:nvSpPr>
              <p:spPr bwMode="auto">
                <a:xfrm>
                  <a:off x="1544" y="2028"/>
                  <a:ext cx="47" cy="41"/>
                </a:xfrm>
                <a:custGeom>
                  <a:avLst/>
                  <a:gdLst>
                    <a:gd name="T0" fmla="*/ 47 w 47"/>
                    <a:gd name="T1" fmla="*/ 17 h 41"/>
                    <a:gd name="T2" fmla="*/ 47 w 47"/>
                    <a:gd name="T3" fmla="*/ 15 h 41"/>
                    <a:gd name="T4" fmla="*/ 47 w 47"/>
                    <a:gd name="T5" fmla="*/ 11 h 41"/>
                    <a:gd name="T6" fmla="*/ 45 w 47"/>
                    <a:gd name="T7" fmla="*/ 11 h 41"/>
                    <a:gd name="T8" fmla="*/ 43 w 47"/>
                    <a:gd name="T9" fmla="*/ 11 h 41"/>
                    <a:gd name="T10" fmla="*/ 43 w 47"/>
                    <a:gd name="T11" fmla="*/ 13 h 41"/>
                    <a:gd name="T12" fmla="*/ 43 w 47"/>
                    <a:gd name="T13" fmla="*/ 17 h 41"/>
                    <a:gd name="T14" fmla="*/ 43 w 47"/>
                    <a:gd name="T15" fmla="*/ 24 h 41"/>
                    <a:gd name="T16" fmla="*/ 38 w 47"/>
                    <a:gd name="T17" fmla="*/ 32 h 41"/>
                    <a:gd name="T18" fmla="*/ 32 w 47"/>
                    <a:gd name="T19" fmla="*/ 36 h 41"/>
                    <a:gd name="T20" fmla="*/ 23 w 47"/>
                    <a:gd name="T21" fmla="*/ 38 h 41"/>
                    <a:gd name="T22" fmla="*/ 15 w 47"/>
                    <a:gd name="T23" fmla="*/ 36 h 41"/>
                    <a:gd name="T24" fmla="*/ 9 w 47"/>
                    <a:gd name="T25" fmla="*/ 32 h 41"/>
                    <a:gd name="T26" fmla="*/ 4 w 47"/>
                    <a:gd name="T27" fmla="*/ 24 h 41"/>
                    <a:gd name="T28" fmla="*/ 4 w 47"/>
                    <a:gd name="T29" fmla="*/ 17 h 41"/>
                    <a:gd name="T30" fmla="*/ 4 w 47"/>
                    <a:gd name="T31" fmla="*/ 13 h 41"/>
                    <a:gd name="T32" fmla="*/ 6 w 47"/>
                    <a:gd name="T33" fmla="*/ 7 h 41"/>
                    <a:gd name="T34" fmla="*/ 7 w 47"/>
                    <a:gd name="T35" fmla="*/ 4 h 41"/>
                    <a:gd name="T36" fmla="*/ 9 w 47"/>
                    <a:gd name="T37" fmla="*/ 2 h 41"/>
                    <a:gd name="T38" fmla="*/ 7 w 47"/>
                    <a:gd name="T39" fmla="*/ 0 h 41"/>
                    <a:gd name="T40" fmla="*/ 7 w 47"/>
                    <a:gd name="T41" fmla="*/ 0 h 41"/>
                    <a:gd name="T42" fmla="*/ 4 w 47"/>
                    <a:gd name="T43" fmla="*/ 4 h 41"/>
                    <a:gd name="T44" fmla="*/ 2 w 47"/>
                    <a:gd name="T45" fmla="*/ 7 h 41"/>
                    <a:gd name="T46" fmla="*/ 0 w 47"/>
                    <a:gd name="T47" fmla="*/ 11 h 41"/>
                    <a:gd name="T48" fmla="*/ 0 w 47"/>
                    <a:gd name="T49" fmla="*/ 17 h 41"/>
                    <a:gd name="T50" fmla="*/ 2 w 47"/>
                    <a:gd name="T51" fmla="*/ 26 h 41"/>
                    <a:gd name="T52" fmla="*/ 6 w 47"/>
                    <a:gd name="T53" fmla="*/ 34 h 41"/>
                    <a:gd name="T54" fmla="*/ 13 w 47"/>
                    <a:gd name="T55" fmla="*/ 40 h 41"/>
                    <a:gd name="T56" fmla="*/ 23 w 47"/>
                    <a:gd name="T57" fmla="*/ 41 h 41"/>
                    <a:gd name="T58" fmla="*/ 34 w 47"/>
                    <a:gd name="T59" fmla="*/ 40 h 41"/>
                    <a:gd name="T60" fmla="*/ 42 w 47"/>
                    <a:gd name="T61" fmla="*/ 34 h 41"/>
                    <a:gd name="T62" fmla="*/ 45 w 47"/>
                    <a:gd name="T63" fmla="*/ 26 h 41"/>
                    <a:gd name="T64" fmla="*/ 47 w 47"/>
                    <a:gd name="T65" fmla="*/ 17 h 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41"/>
                    <a:gd name="T101" fmla="*/ 47 w 47"/>
                    <a:gd name="T102" fmla="*/ 41 h 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41">
                      <a:moveTo>
                        <a:pt x="47" y="17"/>
                      </a:moveTo>
                      <a:lnTo>
                        <a:pt x="47" y="15"/>
                      </a:lnTo>
                      <a:lnTo>
                        <a:pt x="47" y="11"/>
                      </a:lnTo>
                      <a:lnTo>
                        <a:pt x="45" y="11"/>
                      </a:lnTo>
                      <a:lnTo>
                        <a:pt x="43" y="11"/>
                      </a:lnTo>
                      <a:lnTo>
                        <a:pt x="43" y="13"/>
                      </a:lnTo>
                      <a:lnTo>
                        <a:pt x="43" y="17"/>
                      </a:lnTo>
                      <a:lnTo>
                        <a:pt x="43" y="24"/>
                      </a:lnTo>
                      <a:lnTo>
                        <a:pt x="38" y="32"/>
                      </a:lnTo>
                      <a:lnTo>
                        <a:pt x="32" y="36"/>
                      </a:lnTo>
                      <a:lnTo>
                        <a:pt x="23" y="38"/>
                      </a:lnTo>
                      <a:lnTo>
                        <a:pt x="15" y="36"/>
                      </a:lnTo>
                      <a:lnTo>
                        <a:pt x="9" y="32"/>
                      </a:lnTo>
                      <a:lnTo>
                        <a:pt x="4" y="24"/>
                      </a:lnTo>
                      <a:lnTo>
                        <a:pt x="4" y="17"/>
                      </a:lnTo>
                      <a:lnTo>
                        <a:pt x="4" y="13"/>
                      </a:lnTo>
                      <a:lnTo>
                        <a:pt x="6" y="7"/>
                      </a:lnTo>
                      <a:lnTo>
                        <a:pt x="7" y="4"/>
                      </a:lnTo>
                      <a:lnTo>
                        <a:pt x="9" y="2"/>
                      </a:lnTo>
                      <a:lnTo>
                        <a:pt x="7" y="0"/>
                      </a:lnTo>
                      <a:lnTo>
                        <a:pt x="4" y="4"/>
                      </a:lnTo>
                      <a:lnTo>
                        <a:pt x="2" y="7"/>
                      </a:lnTo>
                      <a:lnTo>
                        <a:pt x="0" y="11"/>
                      </a:lnTo>
                      <a:lnTo>
                        <a:pt x="0" y="17"/>
                      </a:lnTo>
                      <a:lnTo>
                        <a:pt x="2" y="26"/>
                      </a:lnTo>
                      <a:lnTo>
                        <a:pt x="6" y="34"/>
                      </a:lnTo>
                      <a:lnTo>
                        <a:pt x="13" y="40"/>
                      </a:lnTo>
                      <a:lnTo>
                        <a:pt x="23" y="41"/>
                      </a:lnTo>
                      <a:lnTo>
                        <a:pt x="34" y="40"/>
                      </a:lnTo>
                      <a:lnTo>
                        <a:pt x="42" y="34"/>
                      </a:lnTo>
                      <a:lnTo>
                        <a:pt x="45" y="26"/>
                      </a:lnTo>
                      <a:lnTo>
                        <a:pt x="47" y="17"/>
                      </a:lnTo>
                      <a:close/>
                    </a:path>
                  </a:pathLst>
                </a:custGeom>
                <a:solidFill>
                  <a:srgbClr val="FBDFCB"/>
                </a:solidFill>
                <a:ln w="9525">
                  <a:noFill/>
                  <a:round/>
                  <a:headEnd/>
                  <a:tailEnd/>
                </a:ln>
              </p:spPr>
              <p:txBody>
                <a:bodyPr/>
                <a:lstStyle/>
                <a:p>
                  <a:endParaRPr lang="en-US"/>
                </a:p>
              </p:txBody>
            </p:sp>
            <p:sp>
              <p:nvSpPr>
                <p:cNvPr id="22217" name="Freeform 796"/>
                <p:cNvSpPr>
                  <a:spLocks/>
                </p:cNvSpPr>
                <p:nvPr/>
              </p:nvSpPr>
              <p:spPr bwMode="auto">
                <a:xfrm>
                  <a:off x="1546" y="2028"/>
                  <a:ext cx="43" cy="40"/>
                </a:xfrm>
                <a:custGeom>
                  <a:avLst/>
                  <a:gdLst>
                    <a:gd name="T0" fmla="*/ 43 w 43"/>
                    <a:gd name="T1" fmla="*/ 17 h 40"/>
                    <a:gd name="T2" fmla="*/ 43 w 43"/>
                    <a:gd name="T3" fmla="*/ 13 h 40"/>
                    <a:gd name="T4" fmla="*/ 43 w 43"/>
                    <a:gd name="T5" fmla="*/ 11 h 40"/>
                    <a:gd name="T6" fmla="*/ 41 w 43"/>
                    <a:gd name="T7" fmla="*/ 11 h 40"/>
                    <a:gd name="T8" fmla="*/ 40 w 43"/>
                    <a:gd name="T9" fmla="*/ 11 h 40"/>
                    <a:gd name="T10" fmla="*/ 40 w 43"/>
                    <a:gd name="T11" fmla="*/ 13 h 40"/>
                    <a:gd name="T12" fmla="*/ 40 w 43"/>
                    <a:gd name="T13" fmla="*/ 17 h 40"/>
                    <a:gd name="T14" fmla="*/ 40 w 43"/>
                    <a:gd name="T15" fmla="*/ 24 h 40"/>
                    <a:gd name="T16" fmla="*/ 36 w 43"/>
                    <a:gd name="T17" fmla="*/ 30 h 40"/>
                    <a:gd name="T18" fmla="*/ 28 w 43"/>
                    <a:gd name="T19" fmla="*/ 34 h 40"/>
                    <a:gd name="T20" fmla="*/ 21 w 43"/>
                    <a:gd name="T21" fmla="*/ 36 h 40"/>
                    <a:gd name="T22" fmla="*/ 15 w 43"/>
                    <a:gd name="T23" fmla="*/ 34 h 40"/>
                    <a:gd name="T24" fmla="*/ 7 w 43"/>
                    <a:gd name="T25" fmla="*/ 30 h 40"/>
                    <a:gd name="T26" fmla="*/ 4 w 43"/>
                    <a:gd name="T27" fmla="*/ 24 h 40"/>
                    <a:gd name="T28" fmla="*/ 4 w 43"/>
                    <a:gd name="T29" fmla="*/ 17 h 40"/>
                    <a:gd name="T30" fmla="*/ 4 w 43"/>
                    <a:gd name="T31" fmla="*/ 13 h 40"/>
                    <a:gd name="T32" fmla="*/ 5 w 43"/>
                    <a:gd name="T33" fmla="*/ 7 h 40"/>
                    <a:gd name="T34" fmla="*/ 7 w 43"/>
                    <a:gd name="T35" fmla="*/ 5 h 40"/>
                    <a:gd name="T36" fmla="*/ 9 w 43"/>
                    <a:gd name="T37" fmla="*/ 2 h 40"/>
                    <a:gd name="T38" fmla="*/ 7 w 43"/>
                    <a:gd name="T39" fmla="*/ 2 h 40"/>
                    <a:gd name="T40" fmla="*/ 5 w 43"/>
                    <a:gd name="T41" fmla="*/ 0 h 40"/>
                    <a:gd name="T42" fmla="*/ 4 w 43"/>
                    <a:gd name="T43" fmla="*/ 4 h 40"/>
                    <a:gd name="T44" fmla="*/ 2 w 43"/>
                    <a:gd name="T45" fmla="*/ 7 h 40"/>
                    <a:gd name="T46" fmla="*/ 0 w 43"/>
                    <a:gd name="T47" fmla="*/ 11 h 40"/>
                    <a:gd name="T48" fmla="*/ 0 w 43"/>
                    <a:gd name="T49" fmla="*/ 17 h 40"/>
                    <a:gd name="T50" fmla="*/ 0 w 43"/>
                    <a:gd name="T51" fmla="*/ 26 h 40"/>
                    <a:gd name="T52" fmla="*/ 5 w 43"/>
                    <a:gd name="T53" fmla="*/ 32 h 40"/>
                    <a:gd name="T54" fmla="*/ 13 w 43"/>
                    <a:gd name="T55" fmla="*/ 38 h 40"/>
                    <a:gd name="T56" fmla="*/ 21 w 43"/>
                    <a:gd name="T57" fmla="*/ 40 h 40"/>
                    <a:gd name="T58" fmla="*/ 30 w 43"/>
                    <a:gd name="T59" fmla="*/ 38 h 40"/>
                    <a:gd name="T60" fmla="*/ 38 w 43"/>
                    <a:gd name="T61" fmla="*/ 32 h 40"/>
                    <a:gd name="T62" fmla="*/ 41 w 43"/>
                    <a:gd name="T63" fmla="*/ 26 h 40"/>
                    <a:gd name="T64" fmla="*/ 43 w 43"/>
                    <a:gd name="T65" fmla="*/ 17 h 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40"/>
                    <a:gd name="T101" fmla="*/ 43 w 43"/>
                    <a:gd name="T102" fmla="*/ 40 h 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40">
                      <a:moveTo>
                        <a:pt x="43" y="17"/>
                      </a:moveTo>
                      <a:lnTo>
                        <a:pt x="43" y="13"/>
                      </a:lnTo>
                      <a:lnTo>
                        <a:pt x="43" y="11"/>
                      </a:lnTo>
                      <a:lnTo>
                        <a:pt x="41" y="11"/>
                      </a:lnTo>
                      <a:lnTo>
                        <a:pt x="40" y="11"/>
                      </a:lnTo>
                      <a:lnTo>
                        <a:pt x="40" y="13"/>
                      </a:lnTo>
                      <a:lnTo>
                        <a:pt x="40" y="17"/>
                      </a:lnTo>
                      <a:lnTo>
                        <a:pt x="40" y="24"/>
                      </a:lnTo>
                      <a:lnTo>
                        <a:pt x="36" y="30"/>
                      </a:lnTo>
                      <a:lnTo>
                        <a:pt x="28" y="34"/>
                      </a:lnTo>
                      <a:lnTo>
                        <a:pt x="21" y="36"/>
                      </a:lnTo>
                      <a:lnTo>
                        <a:pt x="15" y="34"/>
                      </a:lnTo>
                      <a:lnTo>
                        <a:pt x="7" y="30"/>
                      </a:lnTo>
                      <a:lnTo>
                        <a:pt x="4" y="24"/>
                      </a:lnTo>
                      <a:lnTo>
                        <a:pt x="4" y="17"/>
                      </a:lnTo>
                      <a:lnTo>
                        <a:pt x="4" y="13"/>
                      </a:lnTo>
                      <a:lnTo>
                        <a:pt x="5" y="7"/>
                      </a:lnTo>
                      <a:lnTo>
                        <a:pt x="7" y="5"/>
                      </a:lnTo>
                      <a:lnTo>
                        <a:pt x="9" y="2"/>
                      </a:lnTo>
                      <a:lnTo>
                        <a:pt x="7" y="2"/>
                      </a:lnTo>
                      <a:lnTo>
                        <a:pt x="5" y="0"/>
                      </a:lnTo>
                      <a:lnTo>
                        <a:pt x="4" y="4"/>
                      </a:lnTo>
                      <a:lnTo>
                        <a:pt x="2" y="7"/>
                      </a:lnTo>
                      <a:lnTo>
                        <a:pt x="0" y="11"/>
                      </a:lnTo>
                      <a:lnTo>
                        <a:pt x="0" y="17"/>
                      </a:lnTo>
                      <a:lnTo>
                        <a:pt x="0" y="26"/>
                      </a:lnTo>
                      <a:lnTo>
                        <a:pt x="5" y="32"/>
                      </a:lnTo>
                      <a:lnTo>
                        <a:pt x="13" y="38"/>
                      </a:lnTo>
                      <a:lnTo>
                        <a:pt x="21" y="40"/>
                      </a:lnTo>
                      <a:lnTo>
                        <a:pt x="30" y="38"/>
                      </a:lnTo>
                      <a:lnTo>
                        <a:pt x="38" y="32"/>
                      </a:lnTo>
                      <a:lnTo>
                        <a:pt x="41" y="26"/>
                      </a:lnTo>
                      <a:lnTo>
                        <a:pt x="43" y="17"/>
                      </a:lnTo>
                      <a:close/>
                    </a:path>
                  </a:pathLst>
                </a:custGeom>
                <a:solidFill>
                  <a:srgbClr val="FCE2CE"/>
                </a:solidFill>
                <a:ln w="9525">
                  <a:noFill/>
                  <a:round/>
                  <a:headEnd/>
                  <a:tailEnd/>
                </a:ln>
              </p:spPr>
              <p:txBody>
                <a:bodyPr/>
                <a:lstStyle/>
                <a:p>
                  <a:endParaRPr lang="en-US"/>
                </a:p>
              </p:txBody>
            </p:sp>
            <p:sp>
              <p:nvSpPr>
                <p:cNvPr id="22218" name="Freeform 797"/>
                <p:cNvSpPr>
                  <a:spLocks/>
                </p:cNvSpPr>
                <p:nvPr/>
              </p:nvSpPr>
              <p:spPr bwMode="auto">
                <a:xfrm>
                  <a:off x="1548" y="2030"/>
                  <a:ext cx="39" cy="36"/>
                </a:xfrm>
                <a:custGeom>
                  <a:avLst/>
                  <a:gdLst>
                    <a:gd name="T0" fmla="*/ 39 w 39"/>
                    <a:gd name="T1" fmla="*/ 15 h 36"/>
                    <a:gd name="T2" fmla="*/ 39 w 39"/>
                    <a:gd name="T3" fmla="*/ 11 h 36"/>
                    <a:gd name="T4" fmla="*/ 39 w 39"/>
                    <a:gd name="T5" fmla="*/ 9 h 36"/>
                    <a:gd name="T6" fmla="*/ 38 w 39"/>
                    <a:gd name="T7" fmla="*/ 9 h 36"/>
                    <a:gd name="T8" fmla="*/ 36 w 39"/>
                    <a:gd name="T9" fmla="*/ 7 h 36"/>
                    <a:gd name="T10" fmla="*/ 36 w 39"/>
                    <a:gd name="T11" fmla="*/ 11 h 36"/>
                    <a:gd name="T12" fmla="*/ 36 w 39"/>
                    <a:gd name="T13" fmla="*/ 15 h 36"/>
                    <a:gd name="T14" fmla="*/ 36 w 39"/>
                    <a:gd name="T15" fmla="*/ 21 h 36"/>
                    <a:gd name="T16" fmla="*/ 32 w 39"/>
                    <a:gd name="T17" fmla="*/ 26 h 36"/>
                    <a:gd name="T18" fmla="*/ 26 w 39"/>
                    <a:gd name="T19" fmla="*/ 30 h 36"/>
                    <a:gd name="T20" fmla="*/ 19 w 39"/>
                    <a:gd name="T21" fmla="*/ 32 h 36"/>
                    <a:gd name="T22" fmla="*/ 13 w 39"/>
                    <a:gd name="T23" fmla="*/ 30 h 36"/>
                    <a:gd name="T24" fmla="*/ 7 w 39"/>
                    <a:gd name="T25" fmla="*/ 26 h 36"/>
                    <a:gd name="T26" fmla="*/ 3 w 39"/>
                    <a:gd name="T27" fmla="*/ 21 h 36"/>
                    <a:gd name="T28" fmla="*/ 3 w 39"/>
                    <a:gd name="T29" fmla="*/ 15 h 36"/>
                    <a:gd name="T30" fmla="*/ 3 w 39"/>
                    <a:gd name="T31" fmla="*/ 11 h 36"/>
                    <a:gd name="T32" fmla="*/ 5 w 39"/>
                    <a:gd name="T33" fmla="*/ 7 h 36"/>
                    <a:gd name="T34" fmla="*/ 7 w 39"/>
                    <a:gd name="T35" fmla="*/ 3 h 36"/>
                    <a:gd name="T36" fmla="*/ 11 w 39"/>
                    <a:gd name="T37" fmla="*/ 0 h 36"/>
                    <a:gd name="T38" fmla="*/ 9 w 39"/>
                    <a:gd name="T39" fmla="*/ 0 h 36"/>
                    <a:gd name="T40" fmla="*/ 5 w 39"/>
                    <a:gd name="T41" fmla="*/ 0 h 36"/>
                    <a:gd name="T42" fmla="*/ 3 w 39"/>
                    <a:gd name="T43" fmla="*/ 2 h 36"/>
                    <a:gd name="T44" fmla="*/ 2 w 39"/>
                    <a:gd name="T45" fmla="*/ 5 h 36"/>
                    <a:gd name="T46" fmla="*/ 0 w 39"/>
                    <a:gd name="T47" fmla="*/ 11 h 36"/>
                    <a:gd name="T48" fmla="*/ 0 w 39"/>
                    <a:gd name="T49" fmla="*/ 15 h 36"/>
                    <a:gd name="T50" fmla="*/ 0 w 39"/>
                    <a:gd name="T51" fmla="*/ 22 h 36"/>
                    <a:gd name="T52" fmla="*/ 5 w 39"/>
                    <a:gd name="T53" fmla="*/ 30 h 36"/>
                    <a:gd name="T54" fmla="*/ 11 w 39"/>
                    <a:gd name="T55" fmla="*/ 34 h 36"/>
                    <a:gd name="T56" fmla="*/ 19 w 39"/>
                    <a:gd name="T57" fmla="*/ 36 h 36"/>
                    <a:gd name="T58" fmla="*/ 28 w 39"/>
                    <a:gd name="T59" fmla="*/ 34 h 36"/>
                    <a:gd name="T60" fmla="*/ 34 w 39"/>
                    <a:gd name="T61" fmla="*/ 30 h 36"/>
                    <a:gd name="T62" fmla="*/ 39 w 39"/>
                    <a:gd name="T63" fmla="*/ 22 h 36"/>
                    <a:gd name="T64" fmla="*/ 39 w 39"/>
                    <a:gd name="T65" fmla="*/ 15 h 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36"/>
                    <a:gd name="T101" fmla="*/ 39 w 39"/>
                    <a:gd name="T102" fmla="*/ 36 h 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36">
                      <a:moveTo>
                        <a:pt x="39" y="15"/>
                      </a:moveTo>
                      <a:lnTo>
                        <a:pt x="39" y="11"/>
                      </a:lnTo>
                      <a:lnTo>
                        <a:pt x="39" y="9"/>
                      </a:lnTo>
                      <a:lnTo>
                        <a:pt x="38" y="9"/>
                      </a:lnTo>
                      <a:lnTo>
                        <a:pt x="36" y="7"/>
                      </a:lnTo>
                      <a:lnTo>
                        <a:pt x="36" y="11"/>
                      </a:lnTo>
                      <a:lnTo>
                        <a:pt x="36" y="15"/>
                      </a:lnTo>
                      <a:lnTo>
                        <a:pt x="36" y="21"/>
                      </a:lnTo>
                      <a:lnTo>
                        <a:pt x="32" y="26"/>
                      </a:lnTo>
                      <a:lnTo>
                        <a:pt x="26" y="30"/>
                      </a:lnTo>
                      <a:lnTo>
                        <a:pt x="19" y="32"/>
                      </a:lnTo>
                      <a:lnTo>
                        <a:pt x="13" y="30"/>
                      </a:lnTo>
                      <a:lnTo>
                        <a:pt x="7" y="26"/>
                      </a:lnTo>
                      <a:lnTo>
                        <a:pt x="3" y="21"/>
                      </a:lnTo>
                      <a:lnTo>
                        <a:pt x="3" y="15"/>
                      </a:lnTo>
                      <a:lnTo>
                        <a:pt x="3" y="11"/>
                      </a:lnTo>
                      <a:lnTo>
                        <a:pt x="5" y="7"/>
                      </a:lnTo>
                      <a:lnTo>
                        <a:pt x="7" y="3"/>
                      </a:lnTo>
                      <a:lnTo>
                        <a:pt x="11" y="0"/>
                      </a:lnTo>
                      <a:lnTo>
                        <a:pt x="9" y="0"/>
                      </a:lnTo>
                      <a:lnTo>
                        <a:pt x="5" y="0"/>
                      </a:lnTo>
                      <a:lnTo>
                        <a:pt x="3" y="2"/>
                      </a:lnTo>
                      <a:lnTo>
                        <a:pt x="2" y="5"/>
                      </a:lnTo>
                      <a:lnTo>
                        <a:pt x="0" y="11"/>
                      </a:lnTo>
                      <a:lnTo>
                        <a:pt x="0" y="15"/>
                      </a:lnTo>
                      <a:lnTo>
                        <a:pt x="0" y="22"/>
                      </a:lnTo>
                      <a:lnTo>
                        <a:pt x="5" y="30"/>
                      </a:lnTo>
                      <a:lnTo>
                        <a:pt x="11" y="34"/>
                      </a:lnTo>
                      <a:lnTo>
                        <a:pt x="19" y="36"/>
                      </a:lnTo>
                      <a:lnTo>
                        <a:pt x="28" y="34"/>
                      </a:lnTo>
                      <a:lnTo>
                        <a:pt x="34" y="30"/>
                      </a:lnTo>
                      <a:lnTo>
                        <a:pt x="39" y="22"/>
                      </a:lnTo>
                      <a:lnTo>
                        <a:pt x="39" y="15"/>
                      </a:lnTo>
                      <a:close/>
                    </a:path>
                  </a:pathLst>
                </a:custGeom>
                <a:solidFill>
                  <a:srgbClr val="FCE4D2"/>
                </a:solidFill>
                <a:ln w="9525">
                  <a:noFill/>
                  <a:round/>
                  <a:headEnd/>
                  <a:tailEnd/>
                </a:ln>
              </p:spPr>
              <p:txBody>
                <a:bodyPr/>
                <a:lstStyle/>
                <a:p>
                  <a:endParaRPr lang="en-US"/>
                </a:p>
              </p:txBody>
            </p:sp>
            <p:sp>
              <p:nvSpPr>
                <p:cNvPr id="22219" name="Freeform 798"/>
                <p:cNvSpPr>
                  <a:spLocks/>
                </p:cNvSpPr>
                <p:nvPr/>
              </p:nvSpPr>
              <p:spPr bwMode="auto">
                <a:xfrm>
                  <a:off x="1550" y="2030"/>
                  <a:ext cx="36" cy="34"/>
                </a:xfrm>
                <a:custGeom>
                  <a:avLst/>
                  <a:gdLst>
                    <a:gd name="T0" fmla="*/ 36 w 36"/>
                    <a:gd name="T1" fmla="*/ 15 h 34"/>
                    <a:gd name="T2" fmla="*/ 36 w 36"/>
                    <a:gd name="T3" fmla="*/ 11 h 34"/>
                    <a:gd name="T4" fmla="*/ 36 w 36"/>
                    <a:gd name="T5" fmla="*/ 9 h 34"/>
                    <a:gd name="T6" fmla="*/ 34 w 36"/>
                    <a:gd name="T7" fmla="*/ 7 h 34"/>
                    <a:gd name="T8" fmla="*/ 30 w 36"/>
                    <a:gd name="T9" fmla="*/ 7 h 34"/>
                    <a:gd name="T10" fmla="*/ 32 w 36"/>
                    <a:gd name="T11" fmla="*/ 11 h 34"/>
                    <a:gd name="T12" fmla="*/ 32 w 36"/>
                    <a:gd name="T13" fmla="*/ 15 h 34"/>
                    <a:gd name="T14" fmla="*/ 32 w 36"/>
                    <a:gd name="T15" fmla="*/ 21 h 34"/>
                    <a:gd name="T16" fmla="*/ 28 w 36"/>
                    <a:gd name="T17" fmla="*/ 26 h 34"/>
                    <a:gd name="T18" fmla="*/ 24 w 36"/>
                    <a:gd name="T19" fmla="*/ 28 h 34"/>
                    <a:gd name="T20" fmla="*/ 17 w 36"/>
                    <a:gd name="T21" fmla="*/ 30 h 34"/>
                    <a:gd name="T22" fmla="*/ 11 w 36"/>
                    <a:gd name="T23" fmla="*/ 28 h 34"/>
                    <a:gd name="T24" fmla="*/ 7 w 36"/>
                    <a:gd name="T25" fmla="*/ 26 h 34"/>
                    <a:gd name="T26" fmla="*/ 3 w 36"/>
                    <a:gd name="T27" fmla="*/ 21 h 34"/>
                    <a:gd name="T28" fmla="*/ 3 w 36"/>
                    <a:gd name="T29" fmla="*/ 15 h 34"/>
                    <a:gd name="T30" fmla="*/ 3 w 36"/>
                    <a:gd name="T31" fmla="*/ 11 h 34"/>
                    <a:gd name="T32" fmla="*/ 5 w 36"/>
                    <a:gd name="T33" fmla="*/ 7 h 34"/>
                    <a:gd name="T34" fmla="*/ 7 w 36"/>
                    <a:gd name="T35" fmla="*/ 3 h 34"/>
                    <a:gd name="T36" fmla="*/ 11 w 36"/>
                    <a:gd name="T37" fmla="*/ 2 h 34"/>
                    <a:gd name="T38" fmla="*/ 9 w 36"/>
                    <a:gd name="T39" fmla="*/ 0 h 34"/>
                    <a:gd name="T40" fmla="*/ 5 w 36"/>
                    <a:gd name="T41" fmla="*/ 0 h 34"/>
                    <a:gd name="T42" fmla="*/ 3 w 36"/>
                    <a:gd name="T43" fmla="*/ 3 h 34"/>
                    <a:gd name="T44" fmla="*/ 1 w 36"/>
                    <a:gd name="T45" fmla="*/ 5 h 34"/>
                    <a:gd name="T46" fmla="*/ 0 w 36"/>
                    <a:gd name="T47" fmla="*/ 11 h 34"/>
                    <a:gd name="T48" fmla="*/ 0 w 36"/>
                    <a:gd name="T49" fmla="*/ 15 h 34"/>
                    <a:gd name="T50" fmla="*/ 0 w 36"/>
                    <a:gd name="T51" fmla="*/ 22 h 34"/>
                    <a:gd name="T52" fmla="*/ 3 w 36"/>
                    <a:gd name="T53" fmla="*/ 28 h 34"/>
                    <a:gd name="T54" fmla="*/ 11 w 36"/>
                    <a:gd name="T55" fmla="*/ 32 h 34"/>
                    <a:gd name="T56" fmla="*/ 17 w 36"/>
                    <a:gd name="T57" fmla="*/ 34 h 34"/>
                    <a:gd name="T58" fmla="*/ 24 w 36"/>
                    <a:gd name="T59" fmla="*/ 32 h 34"/>
                    <a:gd name="T60" fmla="*/ 32 w 36"/>
                    <a:gd name="T61" fmla="*/ 28 h 34"/>
                    <a:gd name="T62" fmla="*/ 36 w 36"/>
                    <a:gd name="T63" fmla="*/ 22 h 34"/>
                    <a:gd name="T64" fmla="*/ 36 w 36"/>
                    <a:gd name="T65" fmla="*/ 15 h 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34"/>
                    <a:gd name="T101" fmla="*/ 36 w 36"/>
                    <a:gd name="T102" fmla="*/ 34 h 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34">
                      <a:moveTo>
                        <a:pt x="36" y="15"/>
                      </a:moveTo>
                      <a:lnTo>
                        <a:pt x="36" y="11"/>
                      </a:lnTo>
                      <a:lnTo>
                        <a:pt x="36" y="9"/>
                      </a:lnTo>
                      <a:lnTo>
                        <a:pt x="34" y="7"/>
                      </a:lnTo>
                      <a:lnTo>
                        <a:pt x="30" y="7"/>
                      </a:lnTo>
                      <a:lnTo>
                        <a:pt x="32" y="11"/>
                      </a:lnTo>
                      <a:lnTo>
                        <a:pt x="32" y="15"/>
                      </a:lnTo>
                      <a:lnTo>
                        <a:pt x="32" y="21"/>
                      </a:lnTo>
                      <a:lnTo>
                        <a:pt x="28" y="26"/>
                      </a:lnTo>
                      <a:lnTo>
                        <a:pt x="24" y="28"/>
                      </a:lnTo>
                      <a:lnTo>
                        <a:pt x="17" y="30"/>
                      </a:lnTo>
                      <a:lnTo>
                        <a:pt x="11" y="28"/>
                      </a:lnTo>
                      <a:lnTo>
                        <a:pt x="7" y="26"/>
                      </a:lnTo>
                      <a:lnTo>
                        <a:pt x="3" y="21"/>
                      </a:lnTo>
                      <a:lnTo>
                        <a:pt x="3" y="15"/>
                      </a:lnTo>
                      <a:lnTo>
                        <a:pt x="3" y="11"/>
                      </a:lnTo>
                      <a:lnTo>
                        <a:pt x="5" y="7"/>
                      </a:lnTo>
                      <a:lnTo>
                        <a:pt x="7" y="3"/>
                      </a:lnTo>
                      <a:lnTo>
                        <a:pt x="11" y="2"/>
                      </a:lnTo>
                      <a:lnTo>
                        <a:pt x="9" y="0"/>
                      </a:lnTo>
                      <a:lnTo>
                        <a:pt x="5" y="0"/>
                      </a:lnTo>
                      <a:lnTo>
                        <a:pt x="3" y="3"/>
                      </a:lnTo>
                      <a:lnTo>
                        <a:pt x="1" y="5"/>
                      </a:lnTo>
                      <a:lnTo>
                        <a:pt x="0" y="11"/>
                      </a:lnTo>
                      <a:lnTo>
                        <a:pt x="0" y="15"/>
                      </a:lnTo>
                      <a:lnTo>
                        <a:pt x="0" y="22"/>
                      </a:lnTo>
                      <a:lnTo>
                        <a:pt x="3" y="28"/>
                      </a:lnTo>
                      <a:lnTo>
                        <a:pt x="11" y="32"/>
                      </a:lnTo>
                      <a:lnTo>
                        <a:pt x="17" y="34"/>
                      </a:lnTo>
                      <a:lnTo>
                        <a:pt x="24" y="32"/>
                      </a:lnTo>
                      <a:lnTo>
                        <a:pt x="32" y="28"/>
                      </a:lnTo>
                      <a:lnTo>
                        <a:pt x="36" y="22"/>
                      </a:lnTo>
                      <a:lnTo>
                        <a:pt x="36" y="15"/>
                      </a:lnTo>
                      <a:close/>
                    </a:path>
                  </a:pathLst>
                </a:custGeom>
                <a:solidFill>
                  <a:srgbClr val="FDE7D7"/>
                </a:solidFill>
                <a:ln w="9525">
                  <a:noFill/>
                  <a:round/>
                  <a:headEnd/>
                  <a:tailEnd/>
                </a:ln>
              </p:spPr>
              <p:txBody>
                <a:bodyPr/>
                <a:lstStyle/>
                <a:p>
                  <a:endParaRPr lang="en-US"/>
                </a:p>
              </p:txBody>
            </p:sp>
            <p:sp>
              <p:nvSpPr>
                <p:cNvPr id="22220" name="Freeform 799"/>
                <p:cNvSpPr>
                  <a:spLocks/>
                </p:cNvSpPr>
                <p:nvPr/>
              </p:nvSpPr>
              <p:spPr bwMode="auto">
                <a:xfrm>
                  <a:off x="1551" y="2030"/>
                  <a:ext cx="33" cy="32"/>
                </a:xfrm>
                <a:custGeom>
                  <a:avLst/>
                  <a:gdLst>
                    <a:gd name="T0" fmla="*/ 33 w 33"/>
                    <a:gd name="T1" fmla="*/ 15 h 32"/>
                    <a:gd name="T2" fmla="*/ 33 w 33"/>
                    <a:gd name="T3" fmla="*/ 11 h 32"/>
                    <a:gd name="T4" fmla="*/ 33 w 33"/>
                    <a:gd name="T5" fmla="*/ 7 h 32"/>
                    <a:gd name="T6" fmla="*/ 29 w 33"/>
                    <a:gd name="T7" fmla="*/ 7 h 32"/>
                    <a:gd name="T8" fmla="*/ 27 w 33"/>
                    <a:gd name="T9" fmla="*/ 7 h 32"/>
                    <a:gd name="T10" fmla="*/ 29 w 33"/>
                    <a:gd name="T11" fmla="*/ 11 h 32"/>
                    <a:gd name="T12" fmla="*/ 29 w 33"/>
                    <a:gd name="T13" fmla="*/ 15 h 32"/>
                    <a:gd name="T14" fmla="*/ 29 w 33"/>
                    <a:gd name="T15" fmla="*/ 21 h 32"/>
                    <a:gd name="T16" fmla="*/ 25 w 33"/>
                    <a:gd name="T17" fmla="*/ 24 h 32"/>
                    <a:gd name="T18" fmla="*/ 21 w 33"/>
                    <a:gd name="T19" fmla="*/ 26 h 32"/>
                    <a:gd name="T20" fmla="*/ 16 w 33"/>
                    <a:gd name="T21" fmla="*/ 28 h 32"/>
                    <a:gd name="T22" fmla="*/ 12 w 33"/>
                    <a:gd name="T23" fmla="*/ 26 h 32"/>
                    <a:gd name="T24" fmla="*/ 8 w 33"/>
                    <a:gd name="T25" fmla="*/ 24 h 32"/>
                    <a:gd name="T26" fmla="*/ 4 w 33"/>
                    <a:gd name="T27" fmla="*/ 21 h 32"/>
                    <a:gd name="T28" fmla="*/ 4 w 33"/>
                    <a:gd name="T29" fmla="*/ 15 h 32"/>
                    <a:gd name="T30" fmla="*/ 4 w 33"/>
                    <a:gd name="T31" fmla="*/ 11 h 32"/>
                    <a:gd name="T32" fmla="*/ 6 w 33"/>
                    <a:gd name="T33" fmla="*/ 7 h 32"/>
                    <a:gd name="T34" fmla="*/ 8 w 33"/>
                    <a:gd name="T35" fmla="*/ 3 h 32"/>
                    <a:gd name="T36" fmla="*/ 12 w 33"/>
                    <a:gd name="T37" fmla="*/ 2 h 32"/>
                    <a:gd name="T38" fmla="*/ 10 w 33"/>
                    <a:gd name="T39" fmla="*/ 2 h 32"/>
                    <a:gd name="T40" fmla="*/ 8 w 33"/>
                    <a:gd name="T41" fmla="*/ 0 h 32"/>
                    <a:gd name="T42" fmla="*/ 4 w 33"/>
                    <a:gd name="T43" fmla="*/ 3 h 32"/>
                    <a:gd name="T44" fmla="*/ 2 w 33"/>
                    <a:gd name="T45" fmla="*/ 7 h 32"/>
                    <a:gd name="T46" fmla="*/ 0 w 33"/>
                    <a:gd name="T47" fmla="*/ 11 h 32"/>
                    <a:gd name="T48" fmla="*/ 0 w 33"/>
                    <a:gd name="T49" fmla="*/ 15 h 32"/>
                    <a:gd name="T50" fmla="*/ 0 w 33"/>
                    <a:gd name="T51" fmla="*/ 21 h 32"/>
                    <a:gd name="T52" fmla="*/ 4 w 33"/>
                    <a:gd name="T53" fmla="*/ 26 h 32"/>
                    <a:gd name="T54" fmla="*/ 10 w 33"/>
                    <a:gd name="T55" fmla="*/ 30 h 32"/>
                    <a:gd name="T56" fmla="*/ 16 w 33"/>
                    <a:gd name="T57" fmla="*/ 32 h 32"/>
                    <a:gd name="T58" fmla="*/ 23 w 33"/>
                    <a:gd name="T59" fmla="*/ 30 h 32"/>
                    <a:gd name="T60" fmla="*/ 29 w 33"/>
                    <a:gd name="T61" fmla="*/ 26 h 32"/>
                    <a:gd name="T62" fmla="*/ 33 w 33"/>
                    <a:gd name="T63" fmla="*/ 21 h 32"/>
                    <a:gd name="T64" fmla="*/ 33 w 33"/>
                    <a:gd name="T65" fmla="*/ 1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32"/>
                    <a:gd name="T101" fmla="*/ 33 w 33"/>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32">
                      <a:moveTo>
                        <a:pt x="33" y="15"/>
                      </a:moveTo>
                      <a:lnTo>
                        <a:pt x="33" y="11"/>
                      </a:lnTo>
                      <a:lnTo>
                        <a:pt x="33" y="7"/>
                      </a:lnTo>
                      <a:lnTo>
                        <a:pt x="29" y="7"/>
                      </a:lnTo>
                      <a:lnTo>
                        <a:pt x="27" y="7"/>
                      </a:lnTo>
                      <a:lnTo>
                        <a:pt x="29" y="11"/>
                      </a:lnTo>
                      <a:lnTo>
                        <a:pt x="29" y="15"/>
                      </a:lnTo>
                      <a:lnTo>
                        <a:pt x="29" y="21"/>
                      </a:lnTo>
                      <a:lnTo>
                        <a:pt x="25" y="24"/>
                      </a:lnTo>
                      <a:lnTo>
                        <a:pt x="21" y="26"/>
                      </a:lnTo>
                      <a:lnTo>
                        <a:pt x="16" y="28"/>
                      </a:lnTo>
                      <a:lnTo>
                        <a:pt x="12" y="26"/>
                      </a:lnTo>
                      <a:lnTo>
                        <a:pt x="8" y="24"/>
                      </a:lnTo>
                      <a:lnTo>
                        <a:pt x="4" y="21"/>
                      </a:lnTo>
                      <a:lnTo>
                        <a:pt x="4" y="15"/>
                      </a:lnTo>
                      <a:lnTo>
                        <a:pt x="4" y="11"/>
                      </a:lnTo>
                      <a:lnTo>
                        <a:pt x="6" y="7"/>
                      </a:lnTo>
                      <a:lnTo>
                        <a:pt x="8" y="3"/>
                      </a:lnTo>
                      <a:lnTo>
                        <a:pt x="12" y="2"/>
                      </a:lnTo>
                      <a:lnTo>
                        <a:pt x="10" y="2"/>
                      </a:lnTo>
                      <a:lnTo>
                        <a:pt x="8" y="0"/>
                      </a:lnTo>
                      <a:lnTo>
                        <a:pt x="4" y="3"/>
                      </a:lnTo>
                      <a:lnTo>
                        <a:pt x="2" y="7"/>
                      </a:lnTo>
                      <a:lnTo>
                        <a:pt x="0" y="11"/>
                      </a:lnTo>
                      <a:lnTo>
                        <a:pt x="0" y="15"/>
                      </a:lnTo>
                      <a:lnTo>
                        <a:pt x="0" y="21"/>
                      </a:lnTo>
                      <a:lnTo>
                        <a:pt x="4" y="26"/>
                      </a:lnTo>
                      <a:lnTo>
                        <a:pt x="10" y="30"/>
                      </a:lnTo>
                      <a:lnTo>
                        <a:pt x="16" y="32"/>
                      </a:lnTo>
                      <a:lnTo>
                        <a:pt x="23" y="30"/>
                      </a:lnTo>
                      <a:lnTo>
                        <a:pt x="29" y="26"/>
                      </a:lnTo>
                      <a:lnTo>
                        <a:pt x="33" y="21"/>
                      </a:lnTo>
                      <a:lnTo>
                        <a:pt x="33" y="15"/>
                      </a:lnTo>
                      <a:close/>
                    </a:path>
                  </a:pathLst>
                </a:custGeom>
                <a:solidFill>
                  <a:srgbClr val="FDE9DB"/>
                </a:solidFill>
                <a:ln w="9525">
                  <a:noFill/>
                  <a:round/>
                  <a:headEnd/>
                  <a:tailEnd/>
                </a:ln>
              </p:spPr>
              <p:txBody>
                <a:bodyPr/>
                <a:lstStyle/>
                <a:p>
                  <a:endParaRPr lang="en-US"/>
                </a:p>
              </p:txBody>
            </p:sp>
            <p:sp>
              <p:nvSpPr>
                <p:cNvPr id="22221" name="Freeform 800"/>
                <p:cNvSpPr>
                  <a:spLocks/>
                </p:cNvSpPr>
                <p:nvPr/>
              </p:nvSpPr>
              <p:spPr bwMode="auto">
                <a:xfrm>
                  <a:off x="1553" y="2032"/>
                  <a:ext cx="29" cy="28"/>
                </a:xfrm>
                <a:custGeom>
                  <a:avLst/>
                  <a:gdLst>
                    <a:gd name="T0" fmla="*/ 29 w 29"/>
                    <a:gd name="T1" fmla="*/ 13 h 28"/>
                    <a:gd name="T2" fmla="*/ 29 w 29"/>
                    <a:gd name="T3" fmla="*/ 9 h 28"/>
                    <a:gd name="T4" fmla="*/ 27 w 29"/>
                    <a:gd name="T5" fmla="*/ 5 h 28"/>
                    <a:gd name="T6" fmla="*/ 25 w 29"/>
                    <a:gd name="T7" fmla="*/ 5 h 28"/>
                    <a:gd name="T8" fmla="*/ 21 w 29"/>
                    <a:gd name="T9" fmla="*/ 3 h 28"/>
                    <a:gd name="T10" fmla="*/ 25 w 29"/>
                    <a:gd name="T11" fmla="*/ 7 h 28"/>
                    <a:gd name="T12" fmla="*/ 25 w 29"/>
                    <a:gd name="T13" fmla="*/ 13 h 28"/>
                    <a:gd name="T14" fmla="*/ 25 w 29"/>
                    <a:gd name="T15" fmla="*/ 17 h 28"/>
                    <a:gd name="T16" fmla="*/ 23 w 29"/>
                    <a:gd name="T17" fmla="*/ 20 h 28"/>
                    <a:gd name="T18" fmla="*/ 19 w 29"/>
                    <a:gd name="T19" fmla="*/ 22 h 28"/>
                    <a:gd name="T20" fmla="*/ 14 w 29"/>
                    <a:gd name="T21" fmla="*/ 24 h 28"/>
                    <a:gd name="T22" fmla="*/ 10 w 29"/>
                    <a:gd name="T23" fmla="*/ 22 h 28"/>
                    <a:gd name="T24" fmla="*/ 6 w 29"/>
                    <a:gd name="T25" fmla="*/ 20 h 28"/>
                    <a:gd name="T26" fmla="*/ 4 w 29"/>
                    <a:gd name="T27" fmla="*/ 17 h 28"/>
                    <a:gd name="T28" fmla="*/ 4 w 29"/>
                    <a:gd name="T29" fmla="*/ 13 h 28"/>
                    <a:gd name="T30" fmla="*/ 4 w 29"/>
                    <a:gd name="T31" fmla="*/ 9 h 28"/>
                    <a:gd name="T32" fmla="*/ 6 w 29"/>
                    <a:gd name="T33" fmla="*/ 5 h 28"/>
                    <a:gd name="T34" fmla="*/ 10 w 29"/>
                    <a:gd name="T35" fmla="*/ 3 h 28"/>
                    <a:gd name="T36" fmla="*/ 14 w 29"/>
                    <a:gd name="T37" fmla="*/ 1 h 28"/>
                    <a:gd name="T38" fmla="*/ 10 w 29"/>
                    <a:gd name="T39" fmla="*/ 1 h 28"/>
                    <a:gd name="T40" fmla="*/ 8 w 29"/>
                    <a:gd name="T41" fmla="*/ 0 h 28"/>
                    <a:gd name="T42" fmla="*/ 4 w 29"/>
                    <a:gd name="T43" fmla="*/ 1 h 28"/>
                    <a:gd name="T44" fmla="*/ 2 w 29"/>
                    <a:gd name="T45" fmla="*/ 5 h 28"/>
                    <a:gd name="T46" fmla="*/ 0 w 29"/>
                    <a:gd name="T47" fmla="*/ 9 h 28"/>
                    <a:gd name="T48" fmla="*/ 0 w 29"/>
                    <a:gd name="T49" fmla="*/ 13 h 28"/>
                    <a:gd name="T50" fmla="*/ 0 w 29"/>
                    <a:gd name="T51" fmla="*/ 19 h 28"/>
                    <a:gd name="T52" fmla="*/ 4 w 29"/>
                    <a:gd name="T53" fmla="*/ 24 h 28"/>
                    <a:gd name="T54" fmla="*/ 8 w 29"/>
                    <a:gd name="T55" fmla="*/ 26 h 28"/>
                    <a:gd name="T56" fmla="*/ 14 w 29"/>
                    <a:gd name="T57" fmla="*/ 28 h 28"/>
                    <a:gd name="T58" fmla="*/ 21 w 29"/>
                    <a:gd name="T59" fmla="*/ 26 h 28"/>
                    <a:gd name="T60" fmla="*/ 25 w 29"/>
                    <a:gd name="T61" fmla="*/ 24 h 28"/>
                    <a:gd name="T62" fmla="*/ 29 w 29"/>
                    <a:gd name="T63" fmla="*/ 19 h 28"/>
                    <a:gd name="T64" fmla="*/ 29 w 29"/>
                    <a:gd name="T65" fmla="*/ 13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28"/>
                    <a:gd name="T101" fmla="*/ 29 w 29"/>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28">
                      <a:moveTo>
                        <a:pt x="29" y="13"/>
                      </a:moveTo>
                      <a:lnTo>
                        <a:pt x="29" y="9"/>
                      </a:lnTo>
                      <a:lnTo>
                        <a:pt x="27" y="5"/>
                      </a:lnTo>
                      <a:lnTo>
                        <a:pt x="25" y="5"/>
                      </a:lnTo>
                      <a:lnTo>
                        <a:pt x="21" y="3"/>
                      </a:lnTo>
                      <a:lnTo>
                        <a:pt x="25" y="7"/>
                      </a:lnTo>
                      <a:lnTo>
                        <a:pt x="25" y="13"/>
                      </a:lnTo>
                      <a:lnTo>
                        <a:pt x="25" y="17"/>
                      </a:lnTo>
                      <a:lnTo>
                        <a:pt x="23" y="20"/>
                      </a:lnTo>
                      <a:lnTo>
                        <a:pt x="19" y="22"/>
                      </a:lnTo>
                      <a:lnTo>
                        <a:pt x="14" y="24"/>
                      </a:lnTo>
                      <a:lnTo>
                        <a:pt x="10" y="22"/>
                      </a:lnTo>
                      <a:lnTo>
                        <a:pt x="6" y="20"/>
                      </a:lnTo>
                      <a:lnTo>
                        <a:pt x="4" y="17"/>
                      </a:lnTo>
                      <a:lnTo>
                        <a:pt x="4" y="13"/>
                      </a:lnTo>
                      <a:lnTo>
                        <a:pt x="4" y="9"/>
                      </a:lnTo>
                      <a:lnTo>
                        <a:pt x="6" y="5"/>
                      </a:lnTo>
                      <a:lnTo>
                        <a:pt x="10" y="3"/>
                      </a:lnTo>
                      <a:lnTo>
                        <a:pt x="14" y="1"/>
                      </a:lnTo>
                      <a:lnTo>
                        <a:pt x="10" y="1"/>
                      </a:lnTo>
                      <a:lnTo>
                        <a:pt x="8" y="0"/>
                      </a:lnTo>
                      <a:lnTo>
                        <a:pt x="4" y="1"/>
                      </a:lnTo>
                      <a:lnTo>
                        <a:pt x="2" y="5"/>
                      </a:lnTo>
                      <a:lnTo>
                        <a:pt x="0" y="9"/>
                      </a:lnTo>
                      <a:lnTo>
                        <a:pt x="0" y="13"/>
                      </a:lnTo>
                      <a:lnTo>
                        <a:pt x="0" y="19"/>
                      </a:lnTo>
                      <a:lnTo>
                        <a:pt x="4" y="24"/>
                      </a:lnTo>
                      <a:lnTo>
                        <a:pt x="8" y="26"/>
                      </a:lnTo>
                      <a:lnTo>
                        <a:pt x="14" y="28"/>
                      </a:lnTo>
                      <a:lnTo>
                        <a:pt x="21" y="26"/>
                      </a:lnTo>
                      <a:lnTo>
                        <a:pt x="25" y="24"/>
                      </a:lnTo>
                      <a:lnTo>
                        <a:pt x="29" y="19"/>
                      </a:lnTo>
                      <a:lnTo>
                        <a:pt x="29" y="13"/>
                      </a:lnTo>
                      <a:close/>
                    </a:path>
                  </a:pathLst>
                </a:custGeom>
                <a:solidFill>
                  <a:srgbClr val="FDEBDF"/>
                </a:solidFill>
                <a:ln w="9525">
                  <a:noFill/>
                  <a:round/>
                  <a:headEnd/>
                  <a:tailEnd/>
                </a:ln>
              </p:spPr>
              <p:txBody>
                <a:bodyPr/>
                <a:lstStyle/>
                <a:p>
                  <a:endParaRPr lang="en-US"/>
                </a:p>
              </p:txBody>
            </p:sp>
            <p:sp>
              <p:nvSpPr>
                <p:cNvPr id="22222" name="Freeform 801"/>
                <p:cNvSpPr>
                  <a:spLocks noEditPoints="1"/>
                </p:cNvSpPr>
                <p:nvPr/>
              </p:nvSpPr>
              <p:spPr bwMode="auto">
                <a:xfrm>
                  <a:off x="1555" y="2032"/>
                  <a:ext cx="25" cy="26"/>
                </a:xfrm>
                <a:custGeom>
                  <a:avLst/>
                  <a:gdLst>
                    <a:gd name="T0" fmla="*/ 25 w 25"/>
                    <a:gd name="T1" fmla="*/ 13 h 26"/>
                    <a:gd name="T2" fmla="*/ 25 w 25"/>
                    <a:gd name="T3" fmla="*/ 9 h 26"/>
                    <a:gd name="T4" fmla="*/ 23 w 25"/>
                    <a:gd name="T5" fmla="*/ 5 h 26"/>
                    <a:gd name="T6" fmla="*/ 15 w 25"/>
                    <a:gd name="T7" fmla="*/ 3 h 26"/>
                    <a:gd name="T8" fmla="*/ 8 w 25"/>
                    <a:gd name="T9" fmla="*/ 0 h 26"/>
                    <a:gd name="T10" fmla="*/ 4 w 25"/>
                    <a:gd name="T11" fmla="*/ 1 h 26"/>
                    <a:gd name="T12" fmla="*/ 2 w 25"/>
                    <a:gd name="T13" fmla="*/ 5 h 26"/>
                    <a:gd name="T14" fmla="*/ 0 w 25"/>
                    <a:gd name="T15" fmla="*/ 9 h 26"/>
                    <a:gd name="T16" fmla="*/ 0 w 25"/>
                    <a:gd name="T17" fmla="*/ 13 h 26"/>
                    <a:gd name="T18" fmla="*/ 0 w 25"/>
                    <a:gd name="T19" fmla="*/ 19 h 26"/>
                    <a:gd name="T20" fmla="*/ 4 w 25"/>
                    <a:gd name="T21" fmla="*/ 22 h 26"/>
                    <a:gd name="T22" fmla="*/ 8 w 25"/>
                    <a:gd name="T23" fmla="*/ 24 h 26"/>
                    <a:gd name="T24" fmla="*/ 12 w 25"/>
                    <a:gd name="T25" fmla="*/ 26 h 26"/>
                    <a:gd name="T26" fmla="*/ 17 w 25"/>
                    <a:gd name="T27" fmla="*/ 24 h 26"/>
                    <a:gd name="T28" fmla="*/ 21 w 25"/>
                    <a:gd name="T29" fmla="*/ 22 h 26"/>
                    <a:gd name="T30" fmla="*/ 25 w 25"/>
                    <a:gd name="T31" fmla="*/ 19 h 26"/>
                    <a:gd name="T32" fmla="*/ 25 w 25"/>
                    <a:gd name="T33" fmla="*/ 13 h 26"/>
                    <a:gd name="T34" fmla="*/ 21 w 25"/>
                    <a:gd name="T35" fmla="*/ 13 h 26"/>
                    <a:gd name="T36" fmla="*/ 21 w 25"/>
                    <a:gd name="T37" fmla="*/ 17 h 26"/>
                    <a:gd name="T38" fmla="*/ 19 w 25"/>
                    <a:gd name="T39" fmla="*/ 20 h 26"/>
                    <a:gd name="T40" fmla="*/ 15 w 25"/>
                    <a:gd name="T41" fmla="*/ 22 h 26"/>
                    <a:gd name="T42" fmla="*/ 12 w 25"/>
                    <a:gd name="T43" fmla="*/ 22 h 26"/>
                    <a:gd name="T44" fmla="*/ 10 w 25"/>
                    <a:gd name="T45" fmla="*/ 22 h 26"/>
                    <a:gd name="T46" fmla="*/ 6 w 25"/>
                    <a:gd name="T47" fmla="*/ 20 h 26"/>
                    <a:gd name="T48" fmla="*/ 4 w 25"/>
                    <a:gd name="T49" fmla="*/ 17 h 26"/>
                    <a:gd name="T50" fmla="*/ 2 w 25"/>
                    <a:gd name="T51" fmla="*/ 13 h 26"/>
                    <a:gd name="T52" fmla="*/ 4 w 25"/>
                    <a:gd name="T53" fmla="*/ 9 h 26"/>
                    <a:gd name="T54" fmla="*/ 6 w 25"/>
                    <a:gd name="T55" fmla="*/ 5 h 26"/>
                    <a:gd name="T56" fmla="*/ 10 w 25"/>
                    <a:gd name="T57" fmla="*/ 3 h 26"/>
                    <a:gd name="T58" fmla="*/ 12 w 25"/>
                    <a:gd name="T59" fmla="*/ 3 h 26"/>
                    <a:gd name="T60" fmla="*/ 15 w 25"/>
                    <a:gd name="T61" fmla="*/ 3 h 26"/>
                    <a:gd name="T62" fmla="*/ 19 w 25"/>
                    <a:gd name="T63" fmla="*/ 5 h 26"/>
                    <a:gd name="T64" fmla="*/ 21 w 25"/>
                    <a:gd name="T65" fmla="*/ 9 h 26"/>
                    <a:gd name="T66" fmla="*/ 21 w 25"/>
                    <a:gd name="T67" fmla="*/ 13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26"/>
                    <a:gd name="T104" fmla="*/ 25 w 25"/>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26">
                      <a:moveTo>
                        <a:pt x="25" y="13"/>
                      </a:moveTo>
                      <a:lnTo>
                        <a:pt x="25" y="9"/>
                      </a:lnTo>
                      <a:lnTo>
                        <a:pt x="23" y="5"/>
                      </a:lnTo>
                      <a:lnTo>
                        <a:pt x="15" y="3"/>
                      </a:lnTo>
                      <a:lnTo>
                        <a:pt x="8" y="0"/>
                      </a:lnTo>
                      <a:lnTo>
                        <a:pt x="4" y="1"/>
                      </a:lnTo>
                      <a:lnTo>
                        <a:pt x="2" y="5"/>
                      </a:lnTo>
                      <a:lnTo>
                        <a:pt x="0" y="9"/>
                      </a:lnTo>
                      <a:lnTo>
                        <a:pt x="0" y="13"/>
                      </a:lnTo>
                      <a:lnTo>
                        <a:pt x="0" y="19"/>
                      </a:lnTo>
                      <a:lnTo>
                        <a:pt x="4" y="22"/>
                      </a:lnTo>
                      <a:lnTo>
                        <a:pt x="8" y="24"/>
                      </a:lnTo>
                      <a:lnTo>
                        <a:pt x="12" y="26"/>
                      </a:lnTo>
                      <a:lnTo>
                        <a:pt x="17" y="24"/>
                      </a:lnTo>
                      <a:lnTo>
                        <a:pt x="21" y="22"/>
                      </a:lnTo>
                      <a:lnTo>
                        <a:pt x="25" y="19"/>
                      </a:lnTo>
                      <a:lnTo>
                        <a:pt x="25" y="13"/>
                      </a:lnTo>
                      <a:close/>
                      <a:moveTo>
                        <a:pt x="21" y="13"/>
                      </a:moveTo>
                      <a:lnTo>
                        <a:pt x="21" y="17"/>
                      </a:lnTo>
                      <a:lnTo>
                        <a:pt x="19" y="20"/>
                      </a:lnTo>
                      <a:lnTo>
                        <a:pt x="15" y="22"/>
                      </a:lnTo>
                      <a:lnTo>
                        <a:pt x="12" y="22"/>
                      </a:lnTo>
                      <a:lnTo>
                        <a:pt x="10" y="22"/>
                      </a:lnTo>
                      <a:lnTo>
                        <a:pt x="6" y="20"/>
                      </a:lnTo>
                      <a:lnTo>
                        <a:pt x="4" y="17"/>
                      </a:lnTo>
                      <a:lnTo>
                        <a:pt x="2" y="13"/>
                      </a:lnTo>
                      <a:lnTo>
                        <a:pt x="4" y="9"/>
                      </a:lnTo>
                      <a:lnTo>
                        <a:pt x="6" y="5"/>
                      </a:lnTo>
                      <a:lnTo>
                        <a:pt x="10" y="3"/>
                      </a:lnTo>
                      <a:lnTo>
                        <a:pt x="12" y="3"/>
                      </a:lnTo>
                      <a:lnTo>
                        <a:pt x="15" y="3"/>
                      </a:lnTo>
                      <a:lnTo>
                        <a:pt x="19" y="5"/>
                      </a:lnTo>
                      <a:lnTo>
                        <a:pt x="21" y="9"/>
                      </a:lnTo>
                      <a:lnTo>
                        <a:pt x="21" y="13"/>
                      </a:lnTo>
                      <a:close/>
                    </a:path>
                  </a:pathLst>
                </a:custGeom>
                <a:solidFill>
                  <a:srgbClr val="FEEFE4"/>
                </a:solidFill>
                <a:ln w="9525">
                  <a:noFill/>
                  <a:round/>
                  <a:headEnd/>
                  <a:tailEnd/>
                </a:ln>
              </p:spPr>
              <p:txBody>
                <a:bodyPr/>
                <a:lstStyle/>
                <a:p>
                  <a:endParaRPr lang="en-US"/>
                </a:p>
              </p:txBody>
            </p:sp>
            <p:sp>
              <p:nvSpPr>
                <p:cNvPr id="22223" name="Freeform 802"/>
                <p:cNvSpPr>
                  <a:spLocks noEditPoints="1"/>
                </p:cNvSpPr>
                <p:nvPr/>
              </p:nvSpPr>
              <p:spPr bwMode="auto">
                <a:xfrm>
                  <a:off x="1557" y="2033"/>
                  <a:ext cx="21" cy="23"/>
                </a:xfrm>
                <a:custGeom>
                  <a:avLst/>
                  <a:gdLst>
                    <a:gd name="T0" fmla="*/ 21 w 21"/>
                    <a:gd name="T1" fmla="*/ 12 h 23"/>
                    <a:gd name="T2" fmla="*/ 21 w 21"/>
                    <a:gd name="T3" fmla="*/ 6 h 23"/>
                    <a:gd name="T4" fmla="*/ 17 w 21"/>
                    <a:gd name="T5" fmla="*/ 2 h 23"/>
                    <a:gd name="T6" fmla="*/ 13 w 21"/>
                    <a:gd name="T7" fmla="*/ 2 h 23"/>
                    <a:gd name="T8" fmla="*/ 10 w 21"/>
                    <a:gd name="T9" fmla="*/ 0 h 23"/>
                    <a:gd name="T10" fmla="*/ 6 w 21"/>
                    <a:gd name="T11" fmla="*/ 2 h 23"/>
                    <a:gd name="T12" fmla="*/ 2 w 21"/>
                    <a:gd name="T13" fmla="*/ 4 h 23"/>
                    <a:gd name="T14" fmla="*/ 0 w 21"/>
                    <a:gd name="T15" fmla="*/ 8 h 23"/>
                    <a:gd name="T16" fmla="*/ 0 w 21"/>
                    <a:gd name="T17" fmla="*/ 12 h 23"/>
                    <a:gd name="T18" fmla="*/ 0 w 21"/>
                    <a:gd name="T19" fmla="*/ 16 h 23"/>
                    <a:gd name="T20" fmla="*/ 2 w 21"/>
                    <a:gd name="T21" fmla="*/ 19 h 23"/>
                    <a:gd name="T22" fmla="*/ 6 w 21"/>
                    <a:gd name="T23" fmla="*/ 21 h 23"/>
                    <a:gd name="T24" fmla="*/ 10 w 21"/>
                    <a:gd name="T25" fmla="*/ 23 h 23"/>
                    <a:gd name="T26" fmla="*/ 15 w 21"/>
                    <a:gd name="T27" fmla="*/ 21 h 23"/>
                    <a:gd name="T28" fmla="*/ 19 w 21"/>
                    <a:gd name="T29" fmla="*/ 19 h 23"/>
                    <a:gd name="T30" fmla="*/ 21 w 21"/>
                    <a:gd name="T31" fmla="*/ 16 h 23"/>
                    <a:gd name="T32" fmla="*/ 21 w 21"/>
                    <a:gd name="T33" fmla="*/ 12 h 23"/>
                    <a:gd name="T34" fmla="*/ 17 w 21"/>
                    <a:gd name="T35" fmla="*/ 12 h 23"/>
                    <a:gd name="T36" fmla="*/ 17 w 21"/>
                    <a:gd name="T37" fmla="*/ 16 h 23"/>
                    <a:gd name="T38" fmla="*/ 15 w 21"/>
                    <a:gd name="T39" fmla="*/ 18 h 23"/>
                    <a:gd name="T40" fmla="*/ 13 w 21"/>
                    <a:gd name="T41" fmla="*/ 19 h 23"/>
                    <a:gd name="T42" fmla="*/ 10 w 21"/>
                    <a:gd name="T43" fmla="*/ 19 h 23"/>
                    <a:gd name="T44" fmla="*/ 8 w 21"/>
                    <a:gd name="T45" fmla="*/ 19 h 23"/>
                    <a:gd name="T46" fmla="*/ 6 w 21"/>
                    <a:gd name="T47" fmla="*/ 18 h 23"/>
                    <a:gd name="T48" fmla="*/ 4 w 21"/>
                    <a:gd name="T49" fmla="*/ 16 h 23"/>
                    <a:gd name="T50" fmla="*/ 2 w 21"/>
                    <a:gd name="T51" fmla="*/ 12 h 23"/>
                    <a:gd name="T52" fmla="*/ 4 w 21"/>
                    <a:gd name="T53" fmla="*/ 8 h 23"/>
                    <a:gd name="T54" fmla="*/ 6 w 21"/>
                    <a:gd name="T55" fmla="*/ 6 h 23"/>
                    <a:gd name="T56" fmla="*/ 8 w 21"/>
                    <a:gd name="T57" fmla="*/ 4 h 23"/>
                    <a:gd name="T58" fmla="*/ 10 w 21"/>
                    <a:gd name="T59" fmla="*/ 4 h 23"/>
                    <a:gd name="T60" fmla="*/ 13 w 21"/>
                    <a:gd name="T61" fmla="*/ 4 h 23"/>
                    <a:gd name="T62" fmla="*/ 15 w 21"/>
                    <a:gd name="T63" fmla="*/ 6 h 23"/>
                    <a:gd name="T64" fmla="*/ 17 w 21"/>
                    <a:gd name="T65" fmla="*/ 8 h 23"/>
                    <a:gd name="T66" fmla="*/ 17 w 21"/>
                    <a:gd name="T67" fmla="*/ 12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
                    <a:gd name="T103" fmla="*/ 0 h 23"/>
                    <a:gd name="T104" fmla="*/ 21 w 21"/>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 h="23">
                      <a:moveTo>
                        <a:pt x="21" y="12"/>
                      </a:moveTo>
                      <a:lnTo>
                        <a:pt x="21" y="6"/>
                      </a:lnTo>
                      <a:lnTo>
                        <a:pt x="17" y="2"/>
                      </a:lnTo>
                      <a:lnTo>
                        <a:pt x="13" y="2"/>
                      </a:lnTo>
                      <a:lnTo>
                        <a:pt x="10" y="0"/>
                      </a:lnTo>
                      <a:lnTo>
                        <a:pt x="6" y="2"/>
                      </a:lnTo>
                      <a:lnTo>
                        <a:pt x="2" y="4"/>
                      </a:lnTo>
                      <a:lnTo>
                        <a:pt x="0" y="8"/>
                      </a:lnTo>
                      <a:lnTo>
                        <a:pt x="0" y="12"/>
                      </a:lnTo>
                      <a:lnTo>
                        <a:pt x="0" y="16"/>
                      </a:lnTo>
                      <a:lnTo>
                        <a:pt x="2" y="19"/>
                      </a:lnTo>
                      <a:lnTo>
                        <a:pt x="6" y="21"/>
                      </a:lnTo>
                      <a:lnTo>
                        <a:pt x="10" y="23"/>
                      </a:lnTo>
                      <a:lnTo>
                        <a:pt x="15" y="21"/>
                      </a:lnTo>
                      <a:lnTo>
                        <a:pt x="19" y="19"/>
                      </a:lnTo>
                      <a:lnTo>
                        <a:pt x="21" y="16"/>
                      </a:lnTo>
                      <a:lnTo>
                        <a:pt x="21" y="12"/>
                      </a:lnTo>
                      <a:close/>
                      <a:moveTo>
                        <a:pt x="17" y="12"/>
                      </a:moveTo>
                      <a:lnTo>
                        <a:pt x="17" y="16"/>
                      </a:lnTo>
                      <a:lnTo>
                        <a:pt x="15" y="18"/>
                      </a:lnTo>
                      <a:lnTo>
                        <a:pt x="13" y="19"/>
                      </a:lnTo>
                      <a:lnTo>
                        <a:pt x="10" y="19"/>
                      </a:lnTo>
                      <a:lnTo>
                        <a:pt x="8" y="19"/>
                      </a:lnTo>
                      <a:lnTo>
                        <a:pt x="6" y="18"/>
                      </a:lnTo>
                      <a:lnTo>
                        <a:pt x="4" y="16"/>
                      </a:lnTo>
                      <a:lnTo>
                        <a:pt x="2" y="12"/>
                      </a:lnTo>
                      <a:lnTo>
                        <a:pt x="4" y="8"/>
                      </a:lnTo>
                      <a:lnTo>
                        <a:pt x="6" y="6"/>
                      </a:lnTo>
                      <a:lnTo>
                        <a:pt x="8" y="4"/>
                      </a:lnTo>
                      <a:lnTo>
                        <a:pt x="10" y="4"/>
                      </a:lnTo>
                      <a:lnTo>
                        <a:pt x="13" y="4"/>
                      </a:lnTo>
                      <a:lnTo>
                        <a:pt x="15" y="6"/>
                      </a:lnTo>
                      <a:lnTo>
                        <a:pt x="17" y="8"/>
                      </a:lnTo>
                      <a:lnTo>
                        <a:pt x="17" y="12"/>
                      </a:lnTo>
                      <a:close/>
                    </a:path>
                  </a:pathLst>
                </a:custGeom>
                <a:solidFill>
                  <a:srgbClr val="FEF2E9"/>
                </a:solidFill>
                <a:ln w="9525">
                  <a:noFill/>
                  <a:round/>
                  <a:headEnd/>
                  <a:tailEnd/>
                </a:ln>
              </p:spPr>
              <p:txBody>
                <a:bodyPr/>
                <a:lstStyle/>
                <a:p>
                  <a:endParaRPr lang="en-US"/>
                </a:p>
              </p:txBody>
            </p:sp>
            <p:sp>
              <p:nvSpPr>
                <p:cNvPr id="22224" name="Freeform 803"/>
                <p:cNvSpPr>
                  <a:spLocks noEditPoints="1"/>
                </p:cNvSpPr>
                <p:nvPr/>
              </p:nvSpPr>
              <p:spPr bwMode="auto">
                <a:xfrm>
                  <a:off x="1557" y="2035"/>
                  <a:ext cx="19" cy="19"/>
                </a:xfrm>
                <a:custGeom>
                  <a:avLst/>
                  <a:gdLst>
                    <a:gd name="T0" fmla="*/ 19 w 19"/>
                    <a:gd name="T1" fmla="*/ 10 h 19"/>
                    <a:gd name="T2" fmla="*/ 19 w 19"/>
                    <a:gd name="T3" fmla="*/ 6 h 19"/>
                    <a:gd name="T4" fmla="*/ 17 w 19"/>
                    <a:gd name="T5" fmla="*/ 2 h 19"/>
                    <a:gd name="T6" fmla="*/ 13 w 19"/>
                    <a:gd name="T7" fmla="*/ 0 h 19"/>
                    <a:gd name="T8" fmla="*/ 10 w 19"/>
                    <a:gd name="T9" fmla="*/ 0 h 19"/>
                    <a:gd name="T10" fmla="*/ 8 w 19"/>
                    <a:gd name="T11" fmla="*/ 0 h 19"/>
                    <a:gd name="T12" fmla="*/ 4 w 19"/>
                    <a:gd name="T13" fmla="*/ 2 h 19"/>
                    <a:gd name="T14" fmla="*/ 2 w 19"/>
                    <a:gd name="T15" fmla="*/ 6 h 19"/>
                    <a:gd name="T16" fmla="*/ 0 w 19"/>
                    <a:gd name="T17" fmla="*/ 10 h 19"/>
                    <a:gd name="T18" fmla="*/ 2 w 19"/>
                    <a:gd name="T19" fmla="*/ 14 h 19"/>
                    <a:gd name="T20" fmla="*/ 4 w 19"/>
                    <a:gd name="T21" fmla="*/ 17 h 19"/>
                    <a:gd name="T22" fmla="*/ 8 w 19"/>
                    <a:gd name="T23" fmla="*/ 19 h 19"/>
                    <a:gd name="T24" fmla="*/ 10 w 19"/>
                    <a:gd name="T25" fmla="*/ 19 h 19"/>
                    <a:gd name="T26" fmla="*/ 13 w 19"/>
                    <a:gd name="T27" fmla="*/ 19 h 19"/>
                    <a:gd name="T28" fmla="*/ 17 w 19"/>
                    <a:gd name="T29" fmla="*/ 17 h 19"/>
                    <a:gd name="T30" fmla="*/ 19 w 19"/>
                    <a:gd name="T31" fmla="*/ 14 h 19"/>
                    <a:gd name="T32" fmla="*/ 19 w 19"/>
                    <a:gd name="T33" fmla="*/ 10 h 19"/>
                    <a:gd name="T34" fmla="*/ 15 w 19"/>
                    <a:gd name="T35" fmla="*/ 10 h 19"/>
                    <a:gd name="T36" fmla="*/ 15 w 19"/>
                    <a:gd name="T37" fmla="*/ 14 h 19"/>
                    <a:gd name="T38" fmla="*/ 10 w 19"/>
                    <a:gd name="T39" fmla="*/ 16 h 19"/>
                    <a:gd name="T40" fmla="*/ 6 w 19"/>
                    <a:gd name="T41" fmla="*/ 14 h 19"/>
                    <a:gd name="T42" fmla="*/ 4 w 19"/>
                    <a:gd name="T43" fmla="*/ 10 h 19"/>
                    <a:gd name="T44" fmla="*/ 6 w 19"/>
                    <a:gd name="T45" fmla="*/ 6 h 19"/>
                    <a:gd name="T46" fmla="*/ 10 w 19"/>
                    <a:gd name="T47" fmla="*/ 4 h 19"/>
                    <a:gd name="T48" fmla="*/ 15 w 19"/>
                    <a:gd name="T49" fmla="*/ 6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9"/>
                    <a:gd name="T80" fmla="*/ 19 w 19"/>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9">
                      <a:moveTo>
                        <a:pt x="19" y="10"/>
                      </a:moveTo>
                      <a:lnTo>
                        <a:pt x="19" y="6"/>
                      </a:lnTo>
                      <a:lnTo>
                        <a:pt x="17" y="2"/>
                      </a:lnTo>
                      <a:lnTo>
                        <a:pt x="13" y="0"/>
                      </a:lnTo>
                      <a:lnTo>
                        <a:pt x="10" y="0"/>
                      </a:lnTo>
                      <a:lnTo>
                        <a:pt x="8" y="0"/>
                      </a:lnTo>
                      <a:lnTo>
                        <a:pt x="4" y="2"/>
                      </a:lnTo>
                      <a:lnTo>
                        <a:pt x="2" y="6"/>
                      </a:lnTo>
                      <a:lnTo>
                        <a:pt x="0" y="10"/>
                      </a:lnTo>
                      <a:lnTo>
                        <a:pt x="2" y="14"/>
                      </a:lnTo>
                      <a:lnTo>
                        <a:pt x="4" y="17"/>
                      </a:lnTo>
                      <a:lnTo>
                        <a:pt x="8" y="19"/>
                      </a:lnTo>
                      <a:lnTo>
                        <a:pt x="10" y="19"/>
                      </a:lnTo>
                      <a:lnTo>
                        <a:pt x="13" y="19"/>
                      </a:lnTo>
                      <a:lnTo>
                        <a:pt x="17" y="17"/>
                      </a:lnTo>
                      <a:lnTo>
                        <a:pt x="19" y="14"/>
                      </a:lnTo>
                      <a:lnTo>
                        <a:pt x="19" y="10"/>
                      </a:lnTo>
                      <a:close/>
                      <a:moveTo>
                        <a:pt x="15" y="10"/>
                      </a:moveTo>
                      <a:lnTo>
                        <a:pt x="15" y="14"/>
                      </a:lnTo>
                      <a:lnTo>
                        <a:pt x="10" y="16"/>
                      </a:lnTo>
                      <a:lnTo>
                        <a:pt x="6" y="14"/>
                      </a:lnTo>
                      <a:lnTo>
                        <a:pt x="4" y="10"/>
                      </a:lnTo>
                      <a:lnTo>
                        <a:pt x="6" y="6"/>
                      </a:lnTo>
                      <a:lnTo>
                        <a:pt x="10" y="4"/>
                      </a:lnTo>
                      <a:lnTo>
                        <a:pt x="15" y="6"/>
                      </a:lnTo>
                      <a:lnTo>
                        <a:pt x="15" y="10"/>
                      </a:lnTo>
                      <a:close/>
                    </a:path>
                  </a:pathLst>
                </a:custGeom>
                <a:solidFill>
                  <a:srgbClr val="FEF4ED"/>
                </a:solidFill>
                <a:ln w="9525">
                  <a:noFill/>
                  <a:round/>
                  <a:headEnd/>
                  <a:tailEnd/>
                </a:ln>
              </p:spPr>
              <p:txBody>
                <a:bodyPr/>
                <a:lstStyle/>
                <a:p>
                  <a:endParaRPr lang="en-US"/>
                </a:p>
              </p:txBody>
            </p:sp>
            <p:sp>
              <p:nvSpPr>
                <p:cNvPr id="22225" name="Freeform 804"/>
                <p:cNvSpPr>
                  <a:spLocks noEditPoints="1"/>
                </p:cNvSpPr>
                <p:nvPr/>
              </p:nvSpPr>
              <p:spPr bwMode="auto">
                <a:xfrm>
                  <a:off x="1559" y="2037"/>
                  <a:ext cx="15" cy="15"/>
                </a:xfrm>
                <a:custGeom>
                  <a:avLst/>
                  <a:gdLst>
                    <a:gd name="T0" fmla="*/ 15 w 15"/>
                    <a:gd name="T1" fmla="*/ 8 h 15"/>
                    <a:gd name="T2" fmla="*/ 15 w 15"/>
                    <a:gd name="T3" fmla="*/ 4 h 15"/>
                    <a:gd name="T4" fmla="*/ 13 w 15"/>
                    <a:gd name="T5" fmla="*/ 2 h 15"/>
                    <a:gd name="T6" fmla="*/ 11 w 15"/>
                    <a:gd name="T7" fmla="*/ 0 h 15"/>
                    <a:gd name="T8" fmla="*/ 8 w 15"/>
                    <a:gd name="T9" fmla="*/ 0 h 15"/>
                    <a:gd name="T10" fmla="*/ 6 w 15"/>
                    <a:gd name="T11" fmla="*/ 0 h 15"/>
                    <a:gd name="T12" fmla="*/ 4 w 15"/>
                    <a:gd name="T13" fmla="*/ 2 h 15"/>
                    <a:gd name="T14" fmla="*/ 2 w 15"/>
                    <a:gd name="T15" fmla="*/ 4 h 15"/>
                    <a:gd name="T16" fmla="*/ 0 w 15"/>
                    <a:gd name="T17" fmla="*/ 8 h 15"/>
                    <a:gd name="T18" fmla="*/ 2 w 15"/>
                    <a:gd name="T19" fmla="*/ 12 h 15"/>
                    <a:gd name="T20" fmla="*/ 4 w 15"/>
                    <a:gd name="T21" fmla="*/ 14 h 15"/>
                    <a:gd name="T22" fmla="*/ 6 w 15"/>
                    <a:gd name="T23" fmla="*/ 15 h 15"/>
                    <a:gd name="T24" fmla="*/ 8 w 15"/>
                    <a:gd name="T25" fmla="*/ 15 h 15"/>
                    <a:gd name="T26" fmla="*/ 11 w 15"/>
                    <a:gd name="T27" fmla="*/ 15 h 15"/>
                    <a:gd name="T28" fmla="*/ 13 w 15"/>
                    <a:gd name="T29" fmla="*/ 14 h 15"/>
                    <a:gd name="T30" fmla="*/ 15 w 15"/>
                    <a:gd name="T31" fmla="*/ 12 h 15"/>
                    <a:gd name="T32" fmla="*/ 15 w 15"/>
                    <a:gd name="T33" fmla="*/ 8 h 15"/>
                    <a:gd name="T34" fmla="*/ 11 w 15"/>
                    <a:gd name="T35" fmla="*/ 8 h 15"/>
                    <a:gd name="T36" fmla="*/ 11 w 15"/>
                    <a:gd name="T37" fmla="*/ 10 h 15"/>
                    <a:gd name="T38" fmla="*/ 8 w 15"/>
                    <a:gd name="T39" fmla="*/ 12 h 15"/>
                    <a:gd name="T40" fmla="*/ 6 w 15"/>
                    <a:gd name="T41" fmla="*/ 10 h 15"/>
                    <a:gd name="T42" fmla="*/ 4 w 15"/>
                    <a:gd name="T43" fmla="*/ 8 h 15"/>
                    <a:gd name="T44" fmla="*/ 6 w 15"/>
                    <a:gd name="T45" fmla="*/ 6 h 15"/>
                    <a:gd name="T46" fmla="*/ 8 w 15"/>
                    <a:gd name="T47" fmla="*/ 4 h 15"/>
                    <a:gd name="T48" fmla="*/ 11 w 15"/>
                    <a:gd name="T49" fmla="*/ 6 h 15"/>
                    <a:gd name="T50" fmla="*/ 11 w 15"/>
                    <a:gd name="T51" fmla="*/ 8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
                    <a:gd name="T79" fmla="*/ 0 h 15"/>
                    <a:gd name="T80" fmla="*/ 15 w 15"/>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 h="15">
                      <a:moveTo>
                        <a:pt x="15" y="8"/>
                      </a:moveTo>
                      <a:lnTo>
                        <a:pt x="15" y="4"/>
                      </a:lnTo>
                      <a:lnTo>
                        <a:pt x="13" y="2"/>
                      </a:lnTo>
                      <a:lnTo>
                        <a:pt x="11" y="0"/>
                      </a:lnTo>
                      <a:lnTo>
                        <a:pt x="8" y="0"/>
                      </a:lnTo>
                      <a:lnTo>
                        <a:pt x="6" y="0"/>
                      </a:lnTo>
                      <a:lnTo>
                        <a:pt x="4" y="2"/>
                      </a:lnTo>
                      <a:lnTo>
                        <a:pt x="2" y="4"/>
                      </a:lnTo>
                      <a:lnTo>
                        <a:pt x="0" y="8"/>
                      </a:lnTo>
                      <a:lnTo>
                        <a:pt x="2" y="12"/>
                      </a:lnTo>
                      <a:lnTo>
                        <a:pt x="4" y="14"/>
                      </a:lnTo>
                      <a:lnTo>
                        <a:pt x="6" y="15"/>
                      </a:lnTo>
                      <a:lnTo>
                        <a:pt x="8" y="15"/>
                      </a:lnTo>
                      <a:lnTo>
                        <a:pt x="11" y="15"/>
                      </a:lnTo>
                      <a:lnTo>
                        <a:pt x="13" y="14"/>
                      </a:lnTo>
                      <a:lnTo>
                        <a:pt x="15" y="12"/>
                      </a:lnTo>
                      <a:lnTo>
                        <a:pt x="15" y="8"/>
                      </a:lnTo>
                      <a:close/>
                      <a:moveTo>
                        <a:pt x="11" y="8"/>
                      </a:moveTo>
                      <a:lnTo>
                        <a:pt x="11" y="10"/>
                      </a:lnTo>
                      <a:lnTo>
                        <a:pt x="8" y="12"/>
                      </a:lnTo>
                      <a:lnTo>
                        <a:pt x="6" y="10"/>
                      </a:lnTo>
                      <a:lnTo>
                        <a:pt x="4" y="8"/>
                      </a:lnTo>
                      <a:lnTo>
                        <a:pt x="6" y="6"/>
                      </a:lnTo>
                      <a:lnTo>
                        <a:pt x="8" y="4"/>
                      </a:lnTo>
                      <a:lnTo>
                        <a:pt x="11" y="6"/>
                      </a:lnTo>
                      <a:lnTo>
                        <a:pt x="11" y="8"/>
                      </a:lnTo>
                      <a:close/>
                    </a:path>
                  </a:pathLst>
                </a:custGeom>
                <a:solidFill>
                  <a:srgbClr val="FEF7F2"/>
                </a:solidFill>
                <a:ln w="9525">
                  <a:noFill/>
                  <a:round/>
                  <a:headEnd/>
                  <a:tailEnd/>
                </a:ln>
              </p:spPr>
              <p:txBody>
                <a:bodyPr/>
                <a:lstStyle/>
                <a:p>
                  <a:endParaRPr lang="en-US"/>
                </a:p>
              </p:txBody>
            </p:sp>
            <p:sp>
              <p:nvSpPr>
                <p:cNvPr id="22226" name="Freeform 805"/>
                <p:cNvSpPr>
                  <a:spLocks/>
                </p:cNvSpPr>
                <p:nvPr/>
              </p:nvSpPr>
              <p:spPr bwMode="auto">
                <a:xfrm>
                  <a:off x="1561" y="2039"/>
                  <a:ext cx="11" cy="12"/>
                </a:xfrm>
                <a:custGeom>
                  <a:avLst/>
                  <a:gdLst>
                    <a:gd name="T0" fmla="*/ 11 w 11"/>
                    <a:gd name="T1" fmla="*/ 6 h 12"/>
                    <a:gd name="T2" fmla="*/ 11 w 11"/>
                    <a:gd name="T3" fmla="*/ 2 h 12"/>
                    <a:gd name="T4" fmla="*/ 6 w 11"/>
                    <a:gd name="T5" fmla="*/ 0 h 12"/>
                    <a:gd name="T6" fmla="*/ 2 w 11"/>
                    <a:gd name="T7" fmla="*/ 2 h 12"/>
                    <a:gd name="T8" fmla="*/ 0 w 11"/>
                    <a:gd name="T9" fmla="*/ 6 h 12"/>
                    <a:gd name="T10" fmla="*/ 2 w 11"/>
                    <a:gd name="T11" fmla="*/ 10 h 12"/>
                    <a:gd name="T12" fmla="*/ 6 w 11"/>
                    <a:gd name="T13" fmla="*/ 12 h 12"/>
                    <a:gd name="T14" fmla="*/ 11 w 11"/>
                    <a:gd name="T15" fmla="*/ 10 h 12"/>
                    <a:gd name="T16" fmla="*/ 11 w 11"/>
                    <a:gd name="T17" fmla="*/ 6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11" y="6"/>
                      </a:moveTo>
                      <a:lnTo>
                        <a:pt x="11" y="2"/>
                      </a:lnTo>
                      <a:lnTo>
                        <a:pt x="6" y="0"/>
                      </a:lnTo>
                      <a:lnTo>
                        <a:pt x="2" y="2"/>
                      </a:lnTo>
                      <a:lnTo>
                        <a:pt x="0" y="6"/>
                      </a:lnTo>
                      <a:lnTo>
                        <a:pt x="2" y="10"/>
                      </a:lnTo>
                      <a:lnTo>
                        <a:pt x="6" y="12"/>
                      </a:lnTo>
                      <a:lnTo>
                        <a:pt x="11" y="10"/>
                      </a:lnTo>
                      <a:lnTo>
                        <a:pt x="11" y="6"/>
                      </a:lnTo>
                      <a:close/>
                    </a:path>
                  </a:pathLst>
                </a:custGeom>
                <a:solidFill>
                  <a:srgbClr val="FFF9F6"/>
                </a:solidFill>
                <a:ln w="9525">
                  <a:noFill/>
                  <a:round/>
                  <a:headEnd/>
                  <a:tailEnd/>
                </a:ln>
              </p:spPr>
              <p:txBody>
                <a:bodyPr/>
                <a:lstStyle/>
                <a:p>
                  <a:endParaRPr lang="en-US"/>
                </a:p>
              </p:txBody>
            </p:sp>
            <p:sp>
              <p:nvSpPr>
                <p:cNvPr id="22227" name="Freeform 806"/>
                <p:cNvSpPr>
                  <a:spLocks/>
                </p:cNvSpPr>
                <p:nvPr/>
              </p:nvSpPr>
              <p:spPr bwMode="auto">
                <a:xfrm>
                  <a:off x="1563" y="2041"/>
                  <a:ext cx="7" cy="8"/>
                </a:xfrm>
                <a:custGeom>
                  <a:avLst/>
                  <a:gdLst>
                    <a:gd name="T0" fmla="*/ 7 w 7"/>
                    <a:gd name="T1" fmla="*/ 4 h 8"/>
                    <a:gd name="T2" fmla="*/ 7 w 7"/>
                    <a:gd name="T3" fmla="*/ 2 h 8"/>
                    <a:gd name="T4" fmla="*/ 4 w 7"/>
                    <a:gd name="T5" fmla="*/ 0 h 8"/>
                    <a:gd name="T6" fmla="*/ 2 w 7"/>
                    <a:gd name="T7" fmla="*/ 2 h 8"/>
                    <a:gd name="T8" fmla="*/ 0 w 7"/>
                    <a:gd name="T9" fmla="*/ 4 h 8"/>
                    <a:gd name="T10" fmla="*/ 2 w 7"/>
                    <a:gd name="T11" fmla="*/ 6 h 8"/>
                    <a:gd name="T12" fmla="*/ 4 w 7"/>
                    <a:gd name="T13" fmla="*/ 8 h 8"/>
                    <a:gd name="T14" fmla="*/ 7 w 7"/>
                    <a:gd name="T15" fmla="*/ 6 h 8"/>
                    <a:gd name="T16" fmla="*/ 7 w 7"/>
                    <a:gd name="T17" fmla="*/ 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7" y="4"/>
                      </a:moveTo>
                      <a:lnTo>
                        <a:pt x="7" y="2"/>
                      </a:lnTo>
                      <a:lnTo>
                        <a:pt x="4" y="0"/>
                      </a:lnTo>
                      <a:lnTo>
                        <a:pt x="2" y="2"/>
                      </a:lnTo>
                      <a:lnTo>
                        <a:pt x="0" y="4"/>
                      </a:lnTo>
                      <a:lnTo>
                        <a:pt x="2" y="6"/>
                      </a:lnTo>
                      <a:lnTo>
                        <a:pt x="4" y="8"/>
                      </a:lnTo>
                      <a:lnTo>
                        <a:pt x="7" y="6"/>
                      </a:lnTo>
                      <a:lnTo>
                        <a:pt x="7" y="4"/>
                      </a:lnTo>
                      <a:close/>
                    </a:path>
                  </a:pathLst>
                </a:custGeom>
                <a:solidFill>
                  <a:srgbClr val="FFFCFA"/>
                </a:solidFill>
                <a:ln w="9525">
                  <a:noFill/>
                  <a:round/>
                  <a:headEnd/>
                  <a:tailEnd/>
                </a:ln>
              </p:spPr>
              <p:txBody>
                <a:bodyPr/>
                <a:lstStyle/>
                <a:p>
                  <a:endParaRPr lang="en-US"/>
                </a:p>
              </p:txBody>
            </p:sp>
            <p:sp>
              <p:nvSpPr>
                <p:cNvPr id="22228" name="Freeform 807"/>
                <p:cNvSpPr>
                  <a:spLocks/>
                </p:cNvSpPr>
                <p:nvPr/>
              </p:nvSpPr>
              <p:spPr bwMode="auto">
                <a:xfrm>
                  <a:off x="1565" y="2043"/>
                  <a:ext cx="4" cy="4"/>
                </a:xfrm>
                <a:custGeom>
                  <a:avLst/>
                  <a:gdLst>
                    <a:gd name="T0" fmla="*/ 4 w 4"/>
                    <a:gd name="T1" fmla="*/ 2 h 4"/>
                    <a:gd name="T2" fmla="*/ 4 w 4"/>
                    <a:gd name="T3" fmla="*/ 0 h 4"/>
                    <a:gd name="T4" fmla="*/ 2 w 4"/>
                    <a:gd name="T5" fmla="*/ 0 h 4"/>
                    <a:gd name="T6" fmla="*/ 2 w 4"/>
                    <a:gd name="T7" fmla="*/ 0 h 4"/>
                    <a:gd name="T8" fmla="*/ 0 w 4"/>
                    <a:gd name="T9" fmla="*/ 2 h 4"/>
                    <a:gd name="T10" fmla="*/ 2 w 4"/>
                    <a:gd name="T11" fmla="*/ 4 h 4"/>
                    <a:gd name="T12" fmla="*/ 2 w 4"/>
                    <a:gd name="T13" fmla="*/ 4 h 4"/>
                    <a:gd name="T14" fmla="*/ 4 w 4"/>
                    <a:gd name="T15" fmla="*/ 4 h 4"/>
                    <a:gd name="T16" fmla="*/ 4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4" y="2"/>
                      </a:moveTo>
                      <a:lnTo>
                        <a:pt x="4" y="0"/>
                      </a:lnTo>
                      <a:lnTo>
                        <a:pt x="2" y="0"/>
                      </a:lnTo>
                      <a:lnTo>
                        <a:pt x="0" y="2"/>
                      </a:lnTo>
                      <a:lnTo>
                        <a:pt x="2" y="4"/>
                      </a:lnTo>
                      <a:lnTo>
                        <a:pt x="4" y="4"/>
                      </a:lnTo>
                      <a:lnTo>
                        <a:pt x="4" y="2"/>
                      </a:lnTo>
                      <a:close/>
                    </a:path>
                  </a:pathLst>
                </a:custGeom>
                <a:solidFill>
                  <a:srgbClr val="FFFFFF"/>
                </a:solidFill>
                <a:ln w="9525">
                  <a:noFill/>
                  <a:round/>
                  <a:headEnd/>
                  <a:tailEnd/>
                </a:ln>
              </p:spPr>
              <p:txBody>
                <a:bodyPr/>
                <a:lstStyle/>
                <a:p>
                  <a:endParaRPr lang="en-US"/>
                </a:p>
              </p:txBody>
            </p:sp>
            <p:sp>
              <p:nvSpPr>
                <p:cNvPr id="22229" name="Freeform 808"/>
                <p:cNvSpPr>
                  <a:spLocks/>
                </p:cNvSpPr>
                <p:nvPr/>
              </p:nvSpPr>
              <p:spPr bwMode="auto">
                <a:xfrm>
                  <a:off x="1276" y="1980"/>
                  <a:ext cx="6" cy="4"/>
                </a:xfrm>
                <a:custGeom>
                  <a:avLst/>
                  <a:gdLst>
                    <a:gd name="T0" fmla="*/ 0 w 6"/>
                    <a:gd name="T1" fmla="*/ 0 h 4"/>
                    <a:gd name="T2" fmla="*/ 0 w 6"/>
                    <a:gd name="T3" fmla="*/ 0 h 4"/>
                    <a:gd name="T4" fmla="*/ 2 w 6"/>
                    <a:gd name="T5" fmla="*/ 2 h 4"/>
                    <a:gd name="T6" fmla="*/ 4 w 6"/>
                    <a:gd name="T7" fmla="*/ 2 h 4"/>
                    <a:gd name="T8" fmla="*/ 6 w 6"/>
                    <a:gd name="T9" fmla="*/ 4 h 4"/>
                    <a:gd name="T10" fmla="*/ 4 w 6"/>
                    <a:gd name="T11" fmla="*/ 2 h 4"/>
                    <a:gd name="T12" fmla="*/ 0 w 6"/>
                    <a:gd name="T13" fmla="*/ 0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0" y="0"/>
                      </a:moveTo>
                      <a:lnTo>
                        <a:pt x="0" y="0"/>
                      </a:lnTo>
                      <a:lnTo>
                        <a:pt x="2" y="2"/>
                      </a:lnTo>
                      <a:lnTo>
                        <a:pt x="4" y="2"/>
                      </a:lnTo>
                      <a:lnTo>
                        <a:pt x="6" y="4"/>
                      </a:lnTo>
                      <a:lnTo>
                        <a:pt x="4" y="2"/>
                      </a:lnTo>
                      <a:lnTo>
                        <a:pt x="0" y="0"/>
                      </a:lnTo>
                      <a:close/>
                    </a:path>
                  </a:pathLst>
                </a:custGeom>
                <a:solidFill>
                  <a:srgbClr val="E7763F"/>
                </a:solidFill>
                <a:ln w="9525">
                  <a:noFill/>
                  <a:round/>
                  <a:headEnd/>
                  <a:tailEnd/>
                </a:ln>
              </p:spPr>
              <p:txBody>
                <a:bodyPr/>
                <a:lstStyle/>
                <a:p>
                  <a:endParaRPr lang="en-US"/>
                </a:p>
              </p:txBody>
            </p:sp>
          </p:grpSp>
          <p:grpSp>
            <p:nvGrpSpPr>
              <p:cNvPr id="21528" name="Group 809"/>
              <p:cNvGrpSpPr>
                <a:grpSpLocks/>
              </p:cNvGrpSpPr>
              <p:nvPr/>
            </p:nvGrpSpPr>
            <p:grpSpPr bwMode="auto">
              <a:xfrm>
                <a:off x="1195" y="1116"/>
                <a:ext cx="326" cy="868"/>
                <a:chOff x="1195" y="1116"/>
                <a:chExt cx="326" cy="868"/>
              </a:xfrm>
            </p:grpSpPr>
            <p:sp>
              <p:nvSpPr>
                <p:cNvPr id="21830" name="Freeform 810"/>
                <p:cNvSpPr>
                  <a:spLocks noEditPoints="1"/>
                </p:cNvSpPr>
                <p:nvPr/>
              </p:nvSpPr>
              <p:spPr bwMode="auto">
                <a:xfrm>
                  <a:off x="1274" y="1827"/>
                  <a:ext cx="69" cy="157"/>
                </a:xfrm>
                <a:custGeom>
                  <a:avLst/>
                  <a:gdLst>
                    <a:gd name="T0" fmla="*/ 69 w 69"/>
                    <a:gd name="T1" fmla="*/ 0 h 157"/>
                    <a:gd name="T2" fmla="*/ 69 w 69"/>
                    <a:gd name="T3" fmla="*/ 0 h 157"/>
                    <a:gd name="T4" fmla="*/ 67 w 69"/>
                    <a:gd name="T5" fmla="*/ 0 h 157"/>
                    <a:gd name="T6" fmla="*/ 69 w 69"/>
                    <a:gd name="T7" fmla="*/ 0 h 157"/>
                    <a:gd name="T8" fmla="*/ 69 w 69"/>
                    <a:gd name="T9" fmla="*/ 0 h 157"/>
                    <a:gd name="T10" fmla="*/ 0 w 69"/>
                    <a:gd name="T11" fmla="*/ 150 h 157"/>
                    <a:gd name="T12" fmla="*/ 2 w 69"/>
                    <a:gd name="T13" fmla="*/ 153 h 157"/>
                    <a:gd name="T14" fmla="*/ 4 w 69"/>
                    <a:gd name="T15" fmla="*/ 155 h 157"/>
                    <a:gd name="T16" fmla="*/ 10 w 69"/>
                    <a:gd name="T17" fmla="*/ 157 h 157"/>
                    <a:gd name="T18" fmla="*/ 16 w 69"/>
                    <a:gd name="T19" fmla="*/ 157 h 157"/>
                    <a:gd name="T20" fmla="*/ 8 w 69"/>
                    <a:gd name="T21" fmla="*/ 153 h 157"/>
                    <a:gd name="T22" fmla="*/ 0 w 69"/>
                    <a:gd name="T23" fmla="*/ 150 h 1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
                    <a:gd name="T37" fmla="*/ 0 h 157"/>
                    <a:gd name="T38" fmla="*/ 69 w 69"/>
                    <a:gd name="T39" fmla="*/ 157 h 15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 h="157">
                      <a:moveTo>
                        <a:pt x="69" y="0"/>
                      </a:moveTo>
                      <a:lnTo>
                        <a:pt x="69" y="0"/>
                      </a:lnTo>
                      <a:lnTo>
                        <a:pt x="67" y="0"/>
                      </a:lnTo>
                      <a:lnTo>
                        <a:pt x="69" y="0"/>
                      </a:lnTo>
                      <a:close/>
                      <a:moveTo>
                        <a:pt x="0" y="150"/>
                      </a:moveTo>
                      <a:lnTo>
                        <a:pt x="2" y="153"/>
                      </a:lnTo>
                      <a:lnTo>
                        <a:pt x="4" y="155"/>
                      </a:lnTo>
                      <a:lnTo>
                        <a:pt x="10" y="157"/>
                      </a:lnTo>
                      <a:lnTo>
                        <a:pt x="16" y="157"/>
                      </a:lnTo>
                      <a:lnTo>
                        <a:pt x="8" y="153"/>
                      </a:lnTo>
                      <a:lnTo>
                        <a:pt x="0" y="150"/>
                      </a:lnTo>
                      <a:close/>
                    </a:path>
                  </a:pathLst>
                </a:custGeom>
                <a:solidFill>
                  <a:srgbClr val="E97E4C"/>
                </a:solidFill>
                <a:ln w="9525">
                  <a:noFill/>
                  <a:round/>
                  <a:headEnd/>
                  <a:tailEnd/>
                </a:ln>
              </p:spPr>
              <p:txBody>
                <a:bodyPr/>
                <a:lstStyle/>
                <a:p>
                  <a:endParaRPr lang="en-US"/>
                </a:p>
              </p:txBody>
            </p:sp>
            <p:sp>
              <p:nvSpPr>
                <p:cNvPr id="21831" name="Freeform 811"/>
                <p:cNvSpPr>
                  <a:spLocks noEditPoints="1"/>
                </p:cNvSpPr>
                <p:nvPr/>
              </p:nvSpPr>
              <p:spPr bwMode="auto">
                <a:xfrm>
                  <a:off x="1273" y="1825"/>
                  <a:ext cx="79" cy="159"/>
                </a:xfrm>
                <a:custGeom>
                  <a:avLst/>
                  <a:gdLst>
                    <a:gd name="T0" fmla="*/ 3 w 79"/>
                    <a:gd name="T1" fmla="*/ 155 h 159"/>
                    <a:gd name="T2" fmla="*/ 7 w 79"/>
                    <a:gd name="T3" fmla="*/ 157 h 159"/>
                    <a:gd name="T4" fmla="*/ 9 w 79"/>
                    <a:gd name="T5" fmla="*/ 159 h 159"/>
                    <a:gd name="T6" fmla="*/ 15 w 79"/>
                    <a:gd name="T7" fmla="*/ 159 h 159"/>
                    <a:gd name="T8" fmla="*/ 22 w 79"/>
                    <a:gd name="T9" fmla="*/ 159 h 159"/>
                    <a:gd name="T10" fmla="*/ 11 w 79"/>
                    <a:gd name="T11" fmla="*/ 155 h 159"/>
                    <a:gd name="T12" fmla="*/ 0 w 79"/>
                    <a:gd name="T13" fmla="*/ 150 h 159"/>
                    <a:gd name="T14" fmla="*/ 1 w 79"/>
                    <a:gd name="T15" fmla="*/ 153 h 159"/>
                    <a:gd name="T16" fmla="*/ 3 w 79"/>
                    <a:gd name="T17" fmla="*/ 155 h 159"/>
                    <a:gd name="T18" fmla="*/ 70 w 79"/>
                    <a:gd name="T19" fmla="*/ 2 h 159"/>
                    <a:gd name="T20" fmla="*/ 66 w 79"/>
                    <a:gd name="T21" fmla="*/ 0 h 159"/>
                    <a:gd name="T22" fmla="*/ 62 w 79"/>
                    <a:gd name="T23" fmla="*/ 2 h 159"/>
                    <a:gd name="T24" fmla="*/ 70 w 79"/>
                    <a:gd name="T25" fmla="*/ 4 h 159"/>
                    <a:gd name="T26" fmla="*/ 79 w 79"/>
                    <a:gd name="T27" fmla="*/ 7 h 159"/>
                    <a:gd name="T28" fmla="*/ 75 w 79"/>
                    <a:gd name="T29" fmla="*/ 4 h 159"/>
                    <a:gd name="T30" fmla="*/ 70 w 79"/>
                    <a:gd name="T31" fmla="*/ 2 h 15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9"/>
                    <a:gd name="T49" fmla="*/ 0 h 159"/>
                    <a:gd name="T50" fmla="*/ 79 w 79"/>
                    <a:gd name="T51" fmla="*/ 159 h 15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9" h="159">
                      <a:moveTo>
                        <a:pt x="3" y="155"/>
                      </a:moveTo>
                      <a:lnTo>
                        <a:pt x="7" y="157"/>
                      </a:lnTo>
                      <a:lnTo>
                        <a:pt x="9" y="159"/>
                      </a:lnTo>
                      <a:lnTo>
                        <a:pt x="15" y="159"/>
                      </a:lnTo>
                      <a:lnTo>
                        <a:pt x="22" y="159"/>
                      </a:lnTo>
                      <a:lnTo>
                        <a:pt x="11" y="155"/>
                      </a:lnTo>
                      <a:lnTo>
                        <a:pt x="0" y="150"/>
                      </a:lnTo>
                      <a:lnTo>
                        <a:pt x="1" y="153"/>
                      </a:lnTo>
                      <a:lnTo>
                        <a:pt x="3" y="155"/>
                      </a:lnTo>
                      <a:close/>
                      <a:moveTo>
                        <a:pt x="70" y="2"/>
                      </a:moveTo>
                      <a:lnTo>
                        <a:pt x="66" y="0"/>
                      </a:lnTo>
                      <a:lnTo>
                        <a:pt x="62" y="2"/>
                      </a:lnTo>
                      <a:lnTo>
                        <a:pt x="70" y="4"/>
                      </a:lnTo>
                      <a:lnTo>
                        <a:pt x="79" y="7"/>
                      </a:lnTo>
                      <a:lnTo>
                        <a:pt x="75" y="4"/>
                      </a:lnTo>
                      <a:lnTo>
                        <a:pt x="70" y="2"/>
                      </a:lnTo>
                      <a:close/>
                    </a:path>
                  </a:pathLst>
                </a:custGeom>
                <a:solidFill>
                  <a:srgbClr val="EB8759"/>
                </a:solidFill>
                <a:ln w="9525">
                  <a:noFill/>
                  <a:round/>
                  <a:headEnd/>
                  <a:tailEnd/>
                </a:ln>
              </p:spPr>
              <p:txBody>
                <a:bodyPr/>
                <a:lstStyle/>
                <a:p>
                  <a:endParaRPr lang="en-US"/>
                </a:p>
              </p:txBody>
            </p:sp>
            <p:sp>
              <p:nvSpPr>
                <p:cNvPr id="21832" name="Freeform 812"/>
                <p:cNvSpPr>
                  <a:spLocks noEditPoints="1"/>
                </p:cNvSpPr>
                <p:nvPr/>
              </p:nvSpPr>
              <p:spPr bwMode="auto">
                <a:xfrm>
                  <a:off x="1271" y="1825"/>
                  <a:ext cx="85" cy="159"/>
                </a:xfrm>
                <a:custGeom>
                  <a:avLst/>
                  <a:gdLst>
                    <a:gd name="T0" fmla="*/ 72 w 85"/>
                    <a:gd name="T1" fmla="*/ 2 h 159"/>
                    <a:gd name="T2" fmla="*/ 72 w 85"/>
                    <a:gd name="T3" fmla="*/ 2 h 159"/>
                    <a:gd name="T4" fmla="*/ 70 w 85"/>
                    <a:gd name="T5" fmla="*/ 2 h 159"/>
                    <a:gd name="T6" fmla="*/ 66 w 85"/>
                    <a:gd name="T7" fmla="*/ 0 h 159"/>
                    <a:gd name="T8" fmla="*/ 60 w 85"/>
                    <a:gd name="T9" fmla="*/ 2 h 159"/>
                    <a:gd name="T10" fmla="*/ 74 w 85"/>
                    <a:gd name="T11" fmla="*/ 6 h 159"/>
                    <a:gd name="T12" fmla="*/ 85 w 85"/>
                    <a:gd name="T13" fmla="*/ 11 h 159"/>
                    <a:gd name="T14" fmla="*/ 79 w 85"/>
                    <a:gd name="T15" fmla="*/ 6 h 159"/>
                    <a:gd name="T16" fmla="*/ 72 w 85"/>
                    <a:gd name="T17" fmla="*/ 2 h 159"/>
                    <a:gd name="T18" fmla="*/ 72 w 85"/>
                    <a:gd name="T19" fmla="*/ 2 h 159"/>
                    <a:gd name="T20" fmla="*/ 72 w 85"/>
                    <a:gd name="T21" fmla="*/ 2 h 159"/>
                    <a:gd name="T22" fmla="*/ 3 w 85"/>
                    <a:gd name="T23" fmla="*/ 152 h 159"/>
                    <a:gd name="T24" fmla="*/ 11 w 85"/>
                    <a:gd name="T25" fmla="*/ 155 h 159"/>
                    <a:gd name="T26" fmla="*/ 19 w 85"/>
                    <a:gd name="T27" fmla="*/ 159 h 159"/>
                    <a:gd name="T28" fmla="*/ 22 w 85"/>
                    <a:gd name="T29" fmla="*/ 159 h 159"/>
                    <a:gd name="T30" fmla="*/ 28 w 85"/>
                    <a:gd name="T31" fmla="*/ 157 h 159"/>
                    <a:gd name="T32" fmla="*/ 13 w 85"/>
                    <a:gd name="T33" fmla="*/ 153 h 159"/>
                    <a:gd name="T34" fmla="*/ 0 w 85"/>
                    <a:gd name="T35" fmla="*/ 146 h 159"/>
                    <a:gd name="T36" fmla="*/ 2 w 85"/>
                    <a:gd name="T37" fmla="*/ 150 h 159"/>
                    <a:gd name="T38" fmla="*/ 3 w 85"/>
                    <a:gd name="T39" fmla="*/ 152 h 1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5"/>
                    <a:gd name="T61" fmla="*/ 0 h 159"/>
                    <a:gd name="T62" fmla="*/ 85 w 85"/>
                    <a:gd name="T63" fmla="*/ 159 h 1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5" h="159">
                      <a:moveTo>
                        <a:pt x="72" y="2"/>
                      </a:moveTo>
                      <a:lnTo>
                        <a:pt x="72" y="2"/>
                      </a:lnTo>
                      <a:lnTo>
                        <a:pt x="70" y="2"/>
                      </a:lnTo>
                      <a:lnTo>
                        <a:pt x="66" y="0"/>
                      </a:lnTo>
                      <a:lnTo>
                        <a:pt x="60" y="2"/>
                      </a:lnTo>
                      <a:lnTo>
                        <a:pt x="74" y="6"/>
                      </a:lnTo>
                      <a:lnTo>
                        <a:pt x="85" y="11"/>
                      </a:lnTo>
                      <a:lnTo>
                        <a:pt x="79" y="6"/>
                      </a:lnTo>
                      <a:lnTo>
                        <a:pt x="72" y="2"/>
                      </a:lnTo>
                      <a:close/>
                      <a:moveTo>
                        <a:pt x="3" y="152"/>
                      </a:moveTo>
                      <a:lnTo>
                        <a:pt x="11" y="155"/>
                      </a:lnTo>
                      <a:lnTo>
                        <a:pt x="19" y="159"/>
                      </a:lnTo>
                      <a:lnTo>
                        <a:pt x="22" y="159"/>
                      </a:lnTo>
                      <a:lnTo>
                        <a:pt x="28" y="157"/>
                      </a:lnTo>
                      <a:lnTo>
                        <a:pt x="13" y="153"/>
                      </a:lnTo>
                      <a:lnTo>
                        <a:pt x="0" y="146"/>
                      </a:lnTo>
                      <a:lnTo>
                        <a:pt x="2" y="150"/>
                      </a:lnTo>
                      <a:lnTo>
                        <a:pt x="3" y="152"/>
                      </a:lnTo>
                      <a:close/>
                    </a:path>
                  </a:pathLst>
                </a:custGeom>
                <a:solidFill>
                  <a:srgbClr val="EC9064"/>
                </a:solidFill>
                <a:ln w="9525">
                  <a:noFill/>
                  <a:round/>
                  <a:headEnd/>
                  <a:tailEnd/>
                </a:ln>
              </p:spPr>
              <p:txBody>
                <a:bodyPr/>
                <a:lstStyle/>
                <a:p>
                  <a:endParaRPr lang="en-US"/>
                </a:p>
              </p:txBody>
            </p:sp>
            <p:sp>
              <p:nvSpPr>
                <p:cNvPr id="21833" name="Freeform 813"/>
                <p:cNvSpPr>
                  <a:spLocks noEditPoints="1"/>
                </p:cNvSpPr>
                <p:nvPr/>
              </p:nvSpPr>
              <p:spPr bwMode="auto">
                <a:xfrm>
                  <a:off x="1271" y="1827"/>
                  <a:ext cx="87" cy="157"/>
                </a:xfrm>
                <a:custGeom>
                  <a:avLst/>
                  <a:gdLst>
                    <a:gd name="T0" fmla="*/ 81 w 87"/>
                    <a:gd name="T1" fmla="*/ 5 h 157"/>
                    <a:gd name="T2" fmla="*/ 72 w 87"/>
                    <a:gd name="T3" fmla="*/ 2 h 157"/>
                    <a:gd name="T4" fmla="*/ 64 w 87"/>
                    <a:gd name="T5" fmla="*/ 0 h 157"/>
                    <a:gd name="T6" fmla="*/ 60 w 87"/>
                    <a:gd name="T7" fmla="*/ 0 h 157"/>
                    <a:gd name="T8" fmla="*/ 57 w 87"/>
                    <a:gd name="T9" fmla="*/ 2 h 157"/>
                    <a:gd name="T10" fmla="*/ 74 w 87"/>
                    <a:gd name="T11" fmla="*/ 5 h 157"/>
                    <a:gd name="T12" fmla="*/ 87 w 87"/>
                    <a:gd name="T13" fmla="*/ 13 h 157"/>
                    <a:gd name="T14" fmla="*/ 85 w 87"/>
                    <a:gd name="T15" fmla="*/ 9 h 157"/>
                    <a:gd name="T16" fmla="*/ 81 w 87"/>
                    <a:gd name="T17" fmla="*/ 5 h 157"/>
                    <a:gd name="T18" fmla="*/ 2 w 87"/>
                    <a:gd name="T19" fmla="*/ 148 h 157"/>
                    <a:gd name="T20" fmla="*/ 13 w 87"/>
                    <a:gd name="T21" fmla="*/ 153 h 157"/>
                    <a:gd name="T22" fmla="*/ 24 w 87"/>
                    <a:gd name="T23" fmla="*/ 157 h 157"/>
                    <a:gd name="T24" fmla="*/ 28 w 87"/>
                    <a:gd name="T25" fmla="*/ 155 h 157"/>
                    <a:gd name="T26" fmla="*/ 32 w 87"/>
                    <a:gd name="T27" fmla="*/ 153 h 157"/>
                    <a:gd name="T28" fmla="*/ 22 w 87"/>
                    <a:gd name="T29" fmla="*/ 151 h 157"/>
                    <a:gd name="T30" fmla="*/ 15 w 87"/>
                    <a:gd name="T31" fmla="*/ 150 h 157"/>
                    <a:gd name="T32" fmla="*/ 7 w 87"/>
                    <a:gd name="T33" fmla="*/ 146 h 157"/>
                    <a:gd name="T34" fmla="*/ 0 w 87"/>
                    <a:gd name="T35" fmla="*/ 142 h 157"/>
                    <a:gd name="T36" fmla="*/ 0 w 87"/>
                    <a:gd name="T37" fmla="*/ 142 h 157"/>
                    <a:gd name="T38" fmla="*/ 0 w 87"/>
                    <a:gd name="T39" fmla="*/ 142 h 157"/>
                    <a:gd name="T40" fmla="*/ 2 w 87"/>
                    <a:gd name="T41" fmla="*/ 146 h 157"/>
                    <a:gd name="T42" fmla="*/ 2 w 87"/>
                    <a:gd name="T43" fmla="*/ 148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7"/>
                    <a:gd name="T67" fmla="*/ 0 h 157"/>
                    <a:gd name="T68" fmla="*/ 87 w 87"/>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7" h="157">
                      <a:moveTo>
                        <a:pt x="81" y="5"/>
                      </a:moveTo>
                      <a:lnTo>
                        <a:pt x="72" y="2"/>
                      </a:lnTo>
                      <a:lnTo>
                        <a:pt x="64" y="0"/>
                      </a:lnTo>
                      <a:lnTo>
                        <a:pt x="60" y="0"/>
                      </a:lnTo>
                      <a:lnTo>
                        <a:pt x="57" y="2"/>
                      </a:lnTo>
                      <a:lnTo>
                        <a:pt x="74" y="5"/>
                      </a:lnTo>
                      <a:lnTo>
                        <a:pt x="87" y="13"/>
                      </a:lnTo>
                      <a:lnTo>
                        <a:pt x="85" y="9"/>
                      </a:lnTo>
                      <a:lnTo>
                        <a:pt x="81" y="5"/>
                      </a:lnTo>
                      <a:close/>
                      <a:moveTo>
                        <a:pt x="2" y="148"/>
                      </a:moveTo>
                      <a:lnTo>
                        <a:pt x="13" y="153"/>
                      </a:lnTo>
                      <a:lnTo>
                        <a:pt x="24" y="157"/>
                      </a:lnTo>
                      <a:lnTo>
                        <a:pt x="28" y="155"/>
                      </a:lnTo>
                      <a:lnTo>
                        <a:pt x="32" y="153"/>
                      </a:lnTo>
                      <a:lnTo>
                        <a:pt x="22" y="151"/>
                      </a:lnTo>
                      <a:lnTo>
                        <a:pt x="15" y="150"/>
                      </a:lnTo>
                      <a:lnTo>
                        <a:pt x="7" y="146"/>
                      </a:lnTo>
                      <a:lnTo>
                        <a:pt x="0" y="142"/>
                      </a:lnTo>
                      <a:lnTo>
                        <a:pt x="2" y="146"/>
                      </a:lnTo>
                      <a:lnTo>
                        <a:pt x="2" y="148"/>
                      </a:lnTo>
                      <a:close/>
                    </a:path>
                  </a:pathLst>
                </a:custGeom>
                <a:solidFill>
                  <a:srgbClr val="EE9970"/>
                </a:solidFill>
                <a:ln w="9525">
                  <a:noFill/>
                  <a:round/>
                  <a:headEnd/>
                  <a:tailEnd/>
                </a:ln>
              </p:spPr>
              <p:txBody>
                <a:bodyPr/>
                <a:lstStyle/>
                <a:p>
                  <a:endParaRPr lang="en-US"/>
                </a:p>
              </p:txBody>
            </p:sp>
            <p:sp>
              <p:nvSpPr>
                <p:cNvPr id="21834" name="Freeform 814"/>
                <p:cNvSpPr>
                  <a:spLocks noEditPoints="1"/>
                </p:cNvSpPr>
                <p:nvPr/>
              </p:nvSpPr>
              <p:spPr bwMode="auto">
                <a:xfrm>
                  <a:off x="1269" y="1827"/>
                  <a:ext cx="91" cy="155"/>
                </a:xfrm>
                <a:custGeom>
                  <a:avLst/>
                  <a:gdLst>
                    <a:gd name="T0" fmla="*/ 87 w 91"/>
                    <a:gd name="T1" fmla="*/ 9 h 155"/>
                    <a:gd name="T2" fmla="*/ 76 w 91"/>
                    <a:gd name="T3" fmla="*/ 4 h 155"/>
                    <a:gd name="T4" fmla="*/ 62 w 91"/>
                    <a:gd name="T5" fmla="*/ 0 h 155"/>
                    <a:gd name="T6" fmla="*/ 61 w 91"/>
                    <a:gd name="T7" fmla="*/ 2 h 155"/>
                    <a:gd name="T8" fmla="*/ 57 w 91"/>
                    <a:gd name="T9" fmla="*/ 4 h 155"/>
                    <a:gd name="T10" fmla="*/ 66 w 91"/>
                    <a:gd name="T11" fmla="*/ 5 h 155"/>
                    <a:gd name="T12" fmla="*/ 76 w 91"/>
                    <a:gd name="T13" fmla="*/ 7 h 155"/>
                    <a:gd name="T14" fmla="*/ 83 w 91"/>
                    <a:gd name="T15" fmla="*/ 13 h 155"/>
                    <a:gd name="T16" fmla="*/ 91 w 91"/>
                    <a:gd name="T17" fmla="*/ 17 h 155"/>
                    <a:gd name="T18" fmla="*/ 89 w 91"/>
                    <a:gd name="T19" fmla="*/ 13 h 155"/>
                    <a:gd name="T20" fmla="*/ 87 w 91"/>
                    <a:gd name="T21" fmla="*/ 9 h 155"/>
                    <a:gd name="T22" fmla="*/ 2 w 91"/>
                    <a:gd name="T23" fmla="*/ 144 h 155"/>
                    <a:gd name="T24" fmla="*/ 15 w 91"/>
                    <a:gd name="T25" fmla="*/ 151 h 155"/>
                    <a:gd name="T26" fmla="*/ 30 w 91"/>
                    <a:gd name="T27" fmla="*/ 155 h 155"/>
                    <a:gd name="T28" fmla="*/ 34 w 91"/>
                    <a:gd name="T29" fmla="*/ 155 h 155"/>
                    <a:gd name="T30" fmla="*/ 38 w 91"/>
                    <a:gd name="T31" fmla="*/ 153 h 155"/>
                    <a:gd name="T32" fmla="*/ 26 w 91"/>
                    <a:gd name="T33" fmla="*/ 151 h 155"/>
                    <a:gd name="T34" fmla="*/ 17 w 91"/>
                    <a:gd name="T35" fmla="*/ 148 h 155"/>
                    <a:gd name="T36" fmla="*/ 9 w 91"/>
                    <a:gd name="T37" fmla="*/ 144 h 155"/>
                    <a:gd name="T38" fmla="*/ 0 w 91"/>
                    <a:gd name="T39" fmla="*/ 138 h 155"/>
                    <a:gd name="T40" fmla="*/ 2 w 91"/>
                    <a:gd name="T41" fmla="*/ 140 h 155"/>
                    <a:gd name="T42" fmla="*/ 2 w 91"/>
                    <a:gd name="T43" fmla="*/ 142 h 155"/>
                    <a:gd name="T44" fmla="*/ 2 w 91"/>
                    <a:gd name="T45" fmla="*/ 144 h 155"/>
                    <a:gd name="T46" fmla="*/ 2 w 91"/>
                    <a:gd name="T47" fmla="*/ 144 h 1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1"/>
                    <a:gd name="T73" fmla="*/ 0 h 155"/>
                    <a:gd name="T74" fmla="*/ 91 w 91"/>
                    <a:gd name="T75" fmla="*/ 155 h 1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1" h="155">
                      <a:moveTo>
                        <a:pt x="87" y="9"/>
                      </a:moveTo>
                      <a:lnTo>
                        <a:pt x="76" y="4"/>
                      </a:lnTo>
                      <a:lnTo>
                        <a:pt x="62" y="0"/>
                      </a:lnTo>
                      <a:lnTo>
                        <a:pt x="61" y="2"/>
                      </a:lnTo>
                      <a:lnTo>
                        <a:pt x="57" y="4"/>
                      </a:lnTo>
                      <a:lnTo>
                        <a:pt x="66" y="5"/>
                      </a:lnTo>
                      <a:lnTo>
                        <a:pt x="76" y="7"/>
                      </a:lnTo>
                      <a:lnTo>
                        <a:pt x="83" y="13"/>
                      </a:lnTo>
                      <a:lnTo>
                        <a:pt x="91" y="17"/>
                      </a:lnTo>
                      <a:lnTo>
                        <a:pt x="89" y="13"/>
                      </a:lnTo>
                      <a:lnTo>
                        <a:pt x="87" y="9"/>
                      </a:lnTo>
                      <a:close/>
                      <a:moveTo>
                        <a:pt x="2" y="144"/>
                      </a:moveTo>
                      <a:lnTo>
                        <a:pt x="15" y="151"/>
                      </a:lnTo>
                      <a:lnTo>
                        <a:pt x="30" y="155"/>
                      </a:lnTo>
                      <a:lnTo>
                        <a:pt x="34" y="155"/>
                      </a:lnTo>
                      <a:lnTo>
                        <a:pt x="38" y="153"/>
                      </a:lnTo>
                      <a:lnTo>
                        <a:pt x="26" y="151"/>
                      </a:lnTo>
                      <a:lnTo>
                        <a:pt x="17" y="148"/>
                      </a:lnTo>
                      <a:lnTo>
                        <a:pt x="9" y="144"/>
                      </a:lnTo>
                      <a:lnTo>
                        <a:pt x="0" y="138"/>
                      </a:lnTo>
                      <a:lnTo>
                        <a:pt x="2" y="140"/>
                      </a:lnTo>
                      <a:lnTo>
                        <a:pt x="2" y="142"/>
                      </a:lnTo>
                      <a:lnTo>
                        <a:pt x="2" y="144"/>
                      </a:lnTo>
                      <a:close/>
                    </a:path>
                  </a:pathLst>
                </a:custGeom>
                <a:solidFill>
                  <a:srgbClr val="F0A37C"/>
                </a:solidFill>
                <a:ln w="9525">
                  <a:noFill/>
                  <a:round/>
                  <a:headEnd/>
                  <a:tailEnd/>
                </a:ln>
              </p:spPr>
              <p:txBody>
                <a:bodyPr/>
                <a:lstStyle/>
                <a:p>
                  <a:endParaRPr lang="en-US"/>
                </a:p>
              </p:txBody>
            </p:sp>
            <p:sp>
              <p:nvSpPr>
                <p:cNvPr id="21835" name="Freeform 815"/>
                <p:cNvSpPr>
                  <a:spLocks noEditPoints="1"/>
                </p:cNvSpPr>
                <p:nvPr/>
              </p:nvSpPr>
              <p:spPr bwMode="auto">
                <a:xfrm>
                  <a:off x="1269" y="1829"/>
                  <a:ext cx="93" cy="151"/>
                </a:xfrm>
                <a:custGeom>
                  <a:avLst/>
                  <a:gdLst>
                    <a:gd name="T0" fmla="*/ 89 w 93"/>
                    <a:gd name="T1" fmla="*/ 11 h 151"/>
                    <a:gd name="T2" fmla="*/ 76 w 93"/>
                    <a:gd name="T3" fmla="*/ 3 h 151"/>
                    <a:gd name="T4" fmla="*/ 59 w 93"/>
                    <a:gd name="T5" fmla="*/ 0 h 151"/>
                    <a:gd name="T6" fmla="*/ 57 w 93"/>
                    <a:gd name="T7" fmla="*/ 2 h 151"/>
                    <a:gd name="T8" fmla="*/ 55 w 93"/>
                    <a:gd name="T9" fmla="*/ 3 h 151"/>
                    <a:gd name="T10" fmla="*/ 64 w 93"/>
                    <a:gd name="T11" fmla="*/ 5 h 151"/>
                    <a:gd name="T12" fmla="*/ 76 w 93"/>
                    <a:gd name="T13" fmla="*/ 7 h 151"/>
                    <a:gd name="T14" fmla="*/ 83 w 93"/>
                    <a:gd name="T15" fmla="*/ 13 h 151"/>
                    <a:gd name="T16" fmla="*/ 93 w 93"/>
                    <a:gd name="T17" fmla="*/ 19 h 151"/>
                    <a:gd name="T18" fmla="*/ 91 w 93"/>
                    <a:gd name="T19" fmla="*/ 15 h 151"/>
                    <a:gd name="T20" fmla="*/ 89 w 93"/>
                    <a:gd name="T21" fmla="*/ 11 h 151"/>
                    <a:gd name="T22" fmla="*/ 2 w 93"/>
                    <a:gd name="T23" fmla="*/ 140 h 151"/>
                    <a:gd name="T24" fmla="*/ 9 w 93"/>
                    <a:gd name="T25" fmla="*/ 144 h 151"/>
                    <a:gd name="T26" fmla="*/ 17 w 93"/>
                    <a:gd name="T27" fmla="*/ 148 h 151"/>
                    <a:gd name="T28" fmla="*/ 24 w 93"/>
                    <a:gd name="T29" fmla="*/ 149 h 151"/>
                    <a:gd name="T30" fmla="*/ 34 w 93"/>
                    <a:gd name="T31" fmla="*/ 151 h 151"/>
                    <a:gd name="T32" fmla="*/ 38 w 93"/>
                    <a:gd name="T33" fmla="*/ 151 h 151"/>
                    <a:gd name="T34" fmla="*/ 40 w 93"/>
                    <a:gd name="T35" fmla="*/ 149 h 151"/>
                    <a:gd name="T36" fmla="*/ 28 w 93"/>
                    <a:gd name="T37" fmla="*/ 148 h 151"/>
                    <a:gd name="T38" fmla="*/ 19 w 93"/>
                    <a:gd name="T39" fmla="*/ 144 h 151"/>
                    <a:gd name="T40" fmla="*/ 9 w 93"/>
                    <a:gd name="T41" fmla="*/ 140 h 151"/>
                    <a:gd name="T42" fmla="*/ 0 w 93"/>
                    <a:gd name="T43" fmla="*/ 132 h 151"/>
                    <a:gd name="T44" fmla="*/ 0 w 93"/>
                    <a:gd name="T45" fmla="*/ 136 h 151"/>
                    <a:gd name="T46" fmla="*/ 2 w 93"/>
                    <a:gd name="T47" fmla="*/ 140 h 1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3"/>
                    <a:gd name="T73" fmla="*/ 0 h 151"/>
                    <a:gd name="T74" fmla="*/ 93 w 93"/>
                    <a:gd name="T75" fmla="*/ 151 h 1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3" h="151">
                      <a:moveTo>
                        <a:pt x="89" y="11"/>
                      </a:moveTo>
                      <a:lnTo>
                        <a:pt x="76" y="3"/>
                      </a:lnTo>
                      <a:lnTo>
                        <a:pt x="59" y="0"/>
                      </a:lnTo>
                      <a:lnTo>
                        <a:pt x="57" y="2"/>
                      </a:lnTo>
                      <a:lnTo>
                        <a:pt x="55" y="3"/>
                      </a:lnTo>
                      <a:lnTo>
                        <a:pt x="64" y="5"/>
                      </a:lnTo>
                      <a:lnTo>
                        <a:pt x="76" y="7"/>
                      </a:lnTo>
                      <a:lnTo>
                        <a:pt x="83" y="13"/>
                      </a:lnTo>
                      <a:lnTo>
                        <a:pt x="93" y="19"/>
                      </a:lnTo>
                      <a:lnTo>
                        <a:pt x="91" y="15"/>
                      </a:lnTo>
                      <a:lnTo>
                        <a:pt x="89" y="11"/>
                      </a:lnTo>
                      <a:close/>
                      <a:moveTo>
                        <a:pt x="2" y="140"/>
                      </a:moveTo>
                      <a:lnTo>
                        <a:pt x="9" y="144"/>
                      </a:lnTo>
                      <a:lnTo>
                        <a:pt x="17" y="148"/>
                      </a:lnTo>
                      <a:lnTo>
                        <a:pt x="24" y="149"/>
                      </a:lnTo>
                      <a:lnTo>
                        <a:pt x="34" y="151"/>
                      </a:lnTo>
                      <a:lnTo>
                        <a:pt x="38" y="151"/>
                      </a:lnTo>
                      <a:lnTo>
                        <a:pt x="40" y="149"/>
                      </a:lnTo>
                      <a:lnTo>
                        <a:pt x="28" y="148"/>
                      </a:lnTo>
                      <a:lnTo>
                        <a:pt x="19" y="144"/>
                      </a:lnTo>
                      <a:lnTo>
                        <a:pt x="9" y="140"/>
                      </a:lnTo>
                      <a:lnTo>
                        <a:pt x="0" y="132"/>
                      </a:lnTo>
                      <a:lnTo>
                        <a:pt x="0" y="136"/>
                      </a:lnTo>
                      <a:lnTo>
                        <a:pt x="2" y="140"/>
                      </a:lnTo>
                      <a:close/>
                    </a:path>
                  </a:pathLst>
                </a:custGeom>
                <a:solidFill>
                  <a:srgbClr val="F0A47E"/>
                </a:solidFill>
                <a:ln w="9525">
                  <a:noFill/>
                  <a:round/>
                  <a:headEnd/>
                  <a:tailEnd/>
                </a:ln>
              </p:spPr>
              <p:txBody>
                <a:bodyPr/>
                <a:lstStyle/>
                <a:p>
                  <a:endParaRPr lang="en-US"/>
                </a:p>
              </p:txBody>
            </p:sp>
            <p:sp>
              <p:nvSpPr>
                <p:cNvPr id="21836" name="Freeform 816"/>
                <p:cNvSpPr>
                  <a:spLocks noEditPoints="1"/>
                </p:cNvSpPr>
                <p:nvPr/>
              </p:nvSpPr>
              <p:spPr bwMode="auto">
                <a:xfrm>
                  <a:off x="1269" y="1831"/>
                  <a:ext cx="93" cy="149"/>
                </a:xfrm>
                <a:custGeom>
                  <a:avLst/>
                  <a:gdLst>
                    <a:gd name="T0" fmla="*/ 91 w 93"/>
                    <a:gd name="T1" fmla="*/ 13 h 149"/>
                    <a:gd name="T2" fmla="*/ 83 w 93"/>
                    <a:gd name="T3" fmla="*/ 9 h 149"/>
                    <a:gd name="T4" fmla="*/ 76 w 93"/>
                    <a:gd name="T5" fmla="*/ 3 h 149"/>
                    <a:gd name="T6" fmla="*/ 66 w 93"/>
                    <a:gd name="T7" fmla="*/ 1 h 149"/>
                    <a:gd name="T8" fmla="*/ 57 w 93"/>
                    <a:gd name="T9" fmla="*/ 0 h 149"/>
                    <a:gd name="T10" fmla="*/ 57 w 93"/>
                    <a:gd name="T11" fmla="*/ 0 h 149"/>
                    <a:gd name="T12" fmla="*/ 55 w 93"/>
                    <a:gd name="T13" fmla="*/ 1 h 149"/>
                    <a:gd name="T14" fmla="*/ 53 w 93"/>
                    <a:gd name="T15" fmla="*/ 1 h 149"/>
                    <a:gd name="T16" fmla="*/ 53 w 93"/>
                    <a:gd name="T17" fmla="*/ 3 h 149"/>
                    <a:gd name="T18" fmla="*/ 64 w 93"/>
                    <a:gd name="T19" fmla="*/ 5 h 149"/>
                    <a:gd name="T20" fmla="*/ 74 w 93"/>
                    <a:gd name="T21" fmla="*/ 7 h 149"/>
                    <a:gd name="T22" fmla="*/ 85 w 93"/>
                    <a:gd name="T23" fmla="*/ 13 h 149"/>
                    <a:gd name="T24" fmla="*/ 93 w 93"/>
                    <a:gd name="T25" fmla="*/ 20 h 149"/>
                    <a:gd name="T26" fmla="*/ 93 w 93"/>
                    <a:gd name="T27" fmla="*/ 17 h 149"/>
                    <a:gd name="T28" fmla="*/ 91 w 93"/>
                    <a:gd name="T29" fmla="*/ 13 h 149"/>
                    <a:gd name="T30" fmla="*/ 0 w 93"/>
                    <a:gd name="T31" fmla="*/ 134 h 149"/>
                    <a:gd name="T32" fmla="*/ 9 w 93"/>
                    <a:gd name="T33" fmla="*/ 140 h 149"/>
                    <a:gd name="T34" fmla="*/ 17 w 93"/>
                    <a:gd name="T35" fmla="*/ 144 h 149"/>
                    <a:gd name="T36" fmla="*/ 26 w 93"/>
                    <a:gd name="T37" fmla="*/ 147 h 149"/>
                    <a:gd name="T38" fmla="*/ 38 w 93"/>
                    <a:gd name="T39" fmla="*/ 149 h 149"/>
                    <a:gd name="T40" fmla="*/ 40 w 93"/>
                    <a:gd name="T41" fmla="*/ 147 h 149"/>
                    <a:gd name="T42" fmla="*/ 43 w 93"/>
                    <a:gd name="T43" fmla="*/ 146 h 149"/>
                    <a:gd name="T44" fmla="*/ 30 w 93"/>
                    <a:gd name="T45" fmla="*/ 144 h 149"/>
                    <a:gd name="T46" fmla="*/ 19 w 93"/>
                    <a:gd name="T47" fmla="*/ 140 h 149"/>
                    <a:gd name="T48" fmla="*/ 9 w 93"/>
                    <a:gd name="T49" fmla="*/ 134 h 149"/>
                    <a:gd name="T50" fmla="*/ 0 w 93"/>
                    <a:gd name="T51" fmla="*/ 129 h 149"/>
                    <a:gd name="T52" fmla="*/ 0 w 93"/>
                    <a:gd name="T53" fmla="*/ 130 h 149"/>
                    <a:gd name="T54" fmla="*/ 0 w 93"/>
                    <a:gd name="T55" fmla="*/ 134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3"/>
                    <a:gd name="T85" fmla="*/ 0 h 149"/>
                    <a:gd name="T86" fmla="*/ 93 w 93"/>
                    <a:gd name="T87" fmla="*/ 149 h 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3" h="149">
                      <a:moveTo>
                        <a:pt x="91" y="13"/>
                      </a:moveTo>
                      <a:lnTo>
                        <a:pt x="83" y="9"/>
                      </a:lnTo>
                      <a:lnTo>
                        <a:pt x="76" y="3"/>
                      </a:lnTo>
                      <a:lnTo>
                        <a:pt x="66" y="1"/>
                      </a:lnTo>
                      <a:lnTo>
                        <a:pt x="57" y="0"/>
                      </a:lnTo>
                      <a:lnTo>
                        <a:pt x="55" y="1"/>
                      </a:lnTo>
                      <a:lnTo>
                        <a:pt x="53" y="1"/>
                      </a:lnTo>
                      <a:lnTo>
                        <a:pt x="53" y="3"/>
                      </a:lnTo>
                      <a:lnTo>
                        <a:pt x="64" y="5"/>
                      </a:lnTo>
                      <a:lnTo>
                        <a:pt x="74" y="7"/>
                      </a:lnTo>
                      <a:lnTo>
                        <a:pt x="85" y="13"/>
                      </a:lnTo>
                      <a:lnTo>
                        <a:pt x="93" y="20"/>
                      </a:lnTo>
                      <a:lnTo>
                        <a:pt x="93" y="17"/>
                      </a:lnTo>
                      <a:lnTo>
                        <a:pt x="91" y="13"/>
                      </a:lnTo>
                      <a:close/>
                      <a:moveTo>
                        <a:pt x="0" y="134"/>
                      </a:moveTo>
                      <a:lnTo>
                        <a:pt x="9" y="140"/>
                      </a:lnTo>
                      <a:lnTo>
                        <a:pt x="17" y="144"/>
                      </a:lnTo>
                      <a:lnTo>
                        <a:pt x="26" y="147"/>
                      </a:lnTo>
                      <a:lnTo>
                        <a:pt x="38" y="149"/>
                      </a:lnTo>
                      <a:lnTo>
                        <a:pt x="40" y="147"/>
                      </a:lnTo>
                      <a:lnTo>
                        <a:pt x="43" y="146"/>
                      </a:lnTo>
                      <a:lnTo>
                        <a:pt x="30" y="144"/>
                      </a:lnTo>
                      <a:lnTo>
                        <a:pt x="19" y="140"/>
                      </a:lnTo>
                      <a:lnTo>
                        <a:pt x="9" y="134"/>
                      </a:lnTo>
                      <a:lnTo>
                        <a:pt x="0" y="129"/>
                      </a:lnTo>
                      <a:lnTo>
                        <a:pt x="0" y="130"/>
                      </a:lnTo>
                      <a:lnTo>
                        <a:pt x="0" y="134"/>
                      </a:lnTo>
                      <a:close/>
                    </a:path>
                  </a:pathLst>
                </a:custGeom>
                <a:solidFill>
                  <a:srgbClr val="F0A680"/>
                </a:solidFill>
                <a:ln w="9525">
                  <a:noFill/>
                  <a:round/>
                  <a:headEnd/>
                  <a:tailEnd/>
                </a:ln>
              </p:spPr>
              <p:txBody>
                <a:bodyPr/>
                <a:lstStyle/>
                <a:p>
                  <a:endParaRPr lang="en-US"/>
                </a:p>
              </p:txBody>
            </p:sp>
            <p:sp>
              <p:nvSpPr>
                <p:cNvPr id="21837" name="Freeform 817"/>
                <p:cNvSpPr>
                  <a:spLocks noEditPoints="1"/>
                </p:cNvSpPr>
                <p:nvPr/>
              </p:nvSpPr>
              <p:spPr bwMode="auto">
                <a:xfrm>
                  <a:off x="1267" y="1832"/>
                  <a:ext cx="95" cy="146"/>
                </a:xfrm>
                <a:custGeom>
                  <a:avLst/>
                  <a:gdLst>
                    <a:gd name="T0" fmla="*/ 95 w 95"/>
                    <a:gd name="T1" fmla="*/ 16 h 146"/>
                    <a:gd name="T2" fmla="*/ 85 w 95"/>
                    <a:gd name="T3" fmla="*/ 10 h 146"/>
                    <a:gd name="T4" fmla="*/ 78 w 95"/>
                    <a:gd name="T5" fmla="*/ 4 h 146"/>
                    <a:gd name="T6" fmla="*/ 66 w 95"/>
                    <a:gd name="T7" fmla="*/ 2 h 146"/>
                    <a:gd name="T8" fmla="*/ 57 w 95"/>
                    <a:gd name="T9" fmla="*/ 0 h 146"/>
                    <a:gd name="T10" fmla="*/ 57 w 95"/>
                    <a:gd name="T11" fmla="*/ 0 h 146"/>
                    <a:gd name="T12" fmla="*/ 57 w 95"/>
                    <a:gd name="T13" fmla="*/ 0 h 146"/>
                    <a:gd name="T14" fmla="*/ 55 w 95"/>
                    <a:gd name="T15" fmla="*/ 2 h 146"/>
                    <a:gd name="T16" fmla="*/ 53 w 95"/>
                    <a:gd name="T17" fmla="*/ 2 h 146"/>
                    <a:gd name="T18" fmla="*/ 64 w 95"/>
                    <a:gd name="T19" fmla="*/ 4 h 146"/>
                    <a:gd name="T20" fmla="*/ 76 w 95"/>
                    <a:gd name="T21" fmla="*/ 8 h 146"/>
                    <a:gd name="T22" fmla="*/ 87 w 95"/>
                    <a:gd name="T23" fmla="*/ 14 h 146"/>
                    <a:gd name="T24" fmla="*/ 95 w 95"/>
                    <a:gd name="T25" fmla="*/ 21 h 146"/>
                    <a:gd name="T26" fmla="*/ 95 w 95"/>
                    <a:gd name="T27" fmla="*/ 21 h 146"/>
                    <a:gd name="T28" fmla="*/ 95 w 95"/>
                    <a:gd name="T29" fmla="*/ 19 h 146"/>
                    <a:gd name="T30" fmla="*/ 95 w 95"/>
                    <a:gd name="T31" fmla="*/ 18 h 146"/>
                    <a:gd name="T32" fmla="*/ 95 w 95"/>
                    <a:gd name="T33" fmla="*/ 16 h 146"/>
                    <a:gd name="T34" fmla="*/ 2 w 95"/>
                    <a:gd name="T35" fmla="*/ 129 h 146"/>
                    <a:gd name="T36" fmla="*/ 11 w 95"/>
                    <a:gd name="T37" fmla="*/ 137 h 146"/>
                    <a:gd name="T38" fmla="*/ 21 w 95"/>
                    <a:gd name="T39" fmla="*/ 141 h 146"/>
                    <a:gd name="T40" fmla="*/ 30 w 95"/>
                    <a:gd name="T41" fmla="*/ 145 h 146"/>
                    <a:gd name="T42" fmla="*/ 42 w 95"/>
                    <a:gd name="T43" fmla="*/ 146 h 146"/>
                    <a:gd name="T44" fmla="*/ 45 w 95"/>
                    <a:gd name="T45" fmla="*/ 145 h 146"/>
                    <a:gd name="T46" fmla="*/ 49 w 95"/>
                    <a:gd name="T47" fmla="*/ 143 h 146"/>
                    <a:gd name="T48" fmla="*/ 47 w 95"/>
                    <a:gd name="T49" fmla="*/ 143 h 146"/>
                    <a:gd name="T50" fmla="*/ 47 w 95"/>
                    <a:gd name="T51" fmla="*/ 143 h 146"/>
                    <a:gd name="T52" fmla="*/ 34 w 95"/>
                    <a:gd name="T53" fmla="*/ 141 h 146"/>
                    <a:gd name="T54" fmla="*/ 23 w 95"/>
                    <a:gd name="T55" fmla="*/ 137 h 146"/>
                    <a:gd name="T56" fmla="*/ 11 w 95"/>
                    <a:gd name="T57" fmla="*/ 131 h 146"/>
                    <a:gd name="T58" fmla="*/ 0 w 95"/>
                    <a:gd name="T59" fmla="*/ 124 h 146"/>
                    <a:gd name="T60" fmla="*/ 2 w 95"/>
                    <a:gd name="T61" fmla="*/ 128 h 146"/>
                    <a:gd name="T62" fmla="*/ 2 w 95"/>
                    <a:gd name="T63" fmla="*/ 129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146"/>
                    <a:gd name="T98" fmla="*/ 95 w 95"/>
                    <a:gd name="T99" fmla="*/ 146 h 14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146">
                      <a:moveTo>
                        <a:pt x="95" y="16"/>
                      </a:moveTo>
                      <a:lnTo>
                        <a:pt x="85" y="10"/>
                      </a:lnTo>
                      <a:lnTo>
                        <a:pt x="78" y="4"/>
                      </a:lnTo>
                      <a:lnTo>
                        <a:pt x="66" y="2"/>
                      </a:lnTo>
                      <a:lnTo>
                        <a:pt x="57" y="0"/>
                      </a:lnTo>
                      <a:lnTo>
                        <a:pt x="55" y="2"/>
                      </a:lnTo>
                      <a:lnTo>
                        <a:pt x="53" y="2"/>
                      </a:lnTo>
                      <a:lnTo>
                        <a:pt x="64" y="4"/>
                      </a:lnTo>
                      <a:lnTo>
                        <a:pt x="76" y="8"/>
                      </a:lnTo>
                      <a:lnTo>
                        <a:pt x="87" y="14"/>
                      </a:lnTo>
                      <a:lnTo>
                        <a:pt x="95" y="21"/>
                      </a:lnTo>
                      <a:lnTo>
                        <a:pt x="95" y="19"/>
                      </a:lnTo>
                      <a:lnTo>
                        <a:pt x="95" y="18"/>
                      </a:lnTo>
                      <a:lnTo>
                        <a:pt x="95" y="16"/>
                      </a:lnTo>
                      <a:close/>
                      <a:moveTo>
                        <a:pt x="2" y="129"/>
                      </a:moveTo>
                      <a:lnTo>
                        <a:pt x="11" y="137"/>
                      </a:lnTo>
                      <a:lnTo>
                        <a:pt x="21" y="141"/>
                      </a:lnTo>
                      <a:lnTo>
                        <a:pt x="30" y="145"/>
                      </a:lnTo>
                      <a:lnTo>
                        <a:pt x="42" y="146"/>
                      </a:lnTo>
                      <a:lnTo>
                        <a:pt x="45" y="145"/>
                      </a:lnTo>
                      <a:lnTo>
                        <a:pt x="49" y="143"/>
                      </a:lnTo>
                      <a:lnTo>
                        <a:pt x="47" y="143"/>
                      </a:lnTo>
                      <a:lnTo>
                        <a:pt x="34" y="141"/>
                      </a:lnTo>
                      <a:lnTo>
                        <a:pt x="23" y="137"/>
                      </a:lnTo>
                      <a:lnTo>
                        <a:pt x="11" y="131"/>
                      </a:lnTo>
                      <a:lnTo>
                        <a:pt x="0" y="124"/>
                      </a:lnTo>
                      <a:lnTo>
                        <a:pt x="2" y="128"/>
                      </a:lnTo>
                      <a:lnTo>
                        <a:pt x="2" y="129"/>
                      </a:lnTo>
                      <a:close/>
                    </a:path>
                  </a:pathLst>
                </a:custGeom>
                <a:solidFill>
                  <a:srgbClr val="F1A882"/>
                </a:solidFill>
                <a:ln w="9525">
                  <a:noFill/>
                  <a:round/>
                  <a:headEnd/>
                  <a:tailEnd/>
                </a:ln>
              </p:spPr>
              <p:txBody>
                <a:bodyPr/>
                <a:lstStyle/>
                <a:p>
                  <a:endParaRPr lang="en-US"/>
                </a:p>
              </p:txBody>
            </p:sp>
            <p:sp>
              <p:nvSpPr>
                <p:cNvPr id="21838" name="Freeform 818"/>
                <p:cNvSpPr>
                  <a:spLocks noEditPoints="1"/>
                </p:cNvSpPr>
                <p:nvPr/>
              </p:nvSpPr>
              <p:spPr bwMode="auto">
                <a:xfrm>
                  <a:off x="1267" y="1834"/>
                  <a:ext cx="95" cy="143"/>
                </a:xfrm>
                <a:custGeom>
                  <a:avLst/>
                  <a:gdLst>
                    <a:gd name="T0" fmla="*/ 95 w 95"/>
                    <a:gd name="T1" fmla="*/ 17 h 143"/>
                    <a:gd name="T2" fmla="*/ 87 w 95"/>
                    <a:gd name="T3" fmla="*/ 10 h 143"/>
                    <a:gd name="T4" fmla="*/ 76 w 95"/>
                    <a:gd name="T5" fmla="*/ 4 h 143"/>
                    <a:gd name="T6" fmla="*/ 66 w 95"/>
                    <a:gd name="T7" fmla="*/ 2 h 143"/>
                    <a:gd name="T8" fmla="*/ 55 w 95"/>
                    <a:gd name="T9" fmla="*/ 0 h 143"/>
                    <a:gd name="T10" fmla="*/ 53 w 95"/>
                    <a:gd name="T11" fmla="*/ 0 h 143"/>
                    <a:gd name="T12" fmla="*/ 51 w 95"/>
                    <a:gd name="T13" fmla="*/ 2 h 143"/>
                    <a:gd name="T14" fmla="*/ 64 w 95"/>
                    <a:gd name="T15" fmla="*/ 4 h 143"/>
                    <a:gd name="T16" fmla="*/ 76 w 95"/>
                    <a:gd name="T17" fmla="*/ 8 h 143"/>
                    <a:gd name="T18" fmla="*/ 87 w 95"/>
                    <a:gd name="T19" fmla="*/ 16 h 143"/>
                    <a:gd name="T20" fmla="*/ 95 w 95"/>
                    <a:gd name="T21" fmla="*/ 23 h 143"/>
                    <a:gd name="T22" fmla="*/ 95 w 95"/>
                    <a:gd name="T23" fmla="*/ 21 h 143"/>
                    <a:gd name="T24" fmla="*/ 95 w 95"/>
                    <a:gd name="T25" fmla="*/ 17 h 143"/>
                    <a:gd name="T26" fmla="*/ 95 w 95"/>
                    <a:gd name="T27" fmla="*/ 17 h 143"/>
                    <a:gd name="T28" fmla="*/ 95 w 95"/>
                    <a:gd name="T29" fmla="*/ 17 h 143"/>
                    <a:gd name="T30" fmla="*/ 2 w 95"/>
                    <a:gd name="T31" fmla="*/ 126 h 143"/>
                    <a:gd name="T32" fmla="*/ 11 w 95"/>
                    <a:gd name="T33" fmla="*/ 131 h 143"/>
                    <a:gd name="T34" fmla="*/ 21 w 95"/>
                    <a:gd name="T35" fmla="*/ 137 h 143"/>
                    <a:gd name="T36" fmla="*/ 32 w 95"/>
                    <a:gd name="T37" fmla="*/ 141 h 143"/>
                    <a:gd name="T38" fmla="*/ 45 w 95"/>
                    <a:gd name="T39" fmla="*/ 143 h 143"/>
                    <a:gd name="T40" fmla="*/ 49 w 95"/>
                    <a:gd name="T41" fmla="*/ 141 h 143"/>
                    <a:gd name="T42" fmla="*/ 51 w 95"/>
                    <a:gd name="T43" fmla="*/ 139 h 143"/>
                    <a:gd name="T44" fmla="*/ 49 w 95"/>
                    <a:gd name="T45" fmla="*/ 139 h 143"/>
                    <a:gd name="T46" fmla="*/ 47 w 95"/>
                    <a:gd name="T47" fmla="*/ 139 h 143"/>
                    <a:gd name="T48" fmla="*/ 34 w 95"/>
                    <a:gd name="T49" fmla="*/ 137 h 143"/>
                    <a:gd name="T50" fmla="*/ 23 w 95"/>
                    <a:gd name="T51" fmla="*/ 133 h 143"/>
                    <a:gd name="T52" fmla="*/ 11 w 95"/>
                    <a:gd name="T53" fmla="*/ 127 h 143"/>
                    <a:gd name="T54" fmla="*/ 0 w 95"/>
                    <a:gd name="T55" fmla="*/ 120 h 143"/>
                    <a:gd name="T56" fmla="*/ 0 w 95"/>
                    <a:gd name="T57" fmla="*/ 122 h 143"/>
                    <a:gd name="T58" fmla="*/ 2 w 95"/>
                    <a:gd name="T59" fmla="*/ 126 h 14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5"/>
                    <a:gd name="T91" fmla="*/ 0 h 143"/>
                    <a:gd name="T92" fmla="*/ 95 w 95"/>
                    <a:gd name="T93" fmla="*/ 143 h 14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5" h="143">
                      <a:moveTo>
                        <a:pt x="95" y="17"/>
                      </a:moveTo>
                      <a:lnTo>
                        <a:pt x="87" y="10"/>
                      </a:lnTo>
                      <a:lnTo>
                        <a:pt x="76" y="4"/>
                      </a:lnTo>
                      <a:lnTo>
                        <a:pt x="66" y="2"/>
                      </a:lnTo>
                      <a:lnTo>
                        <a:pt x="55" y="0"/>
                      </a:lnTo>
                      <a:lnTo>
                        <a:pt x="53" y="0"/>
                      </a:lnTo>
                      <a:lnTo>
                        <a:pt x="51" y="2"/>
                      </a:lnTo>
                      <a:lnTo>
                        <a:pt x="64" y="4"/>
                      </a:lnTo>
                      <a:lnTo>
                        <a:pt x="76" y="8"/>
                      </a:lnTo>
                      <a:lnTo>
                        <a:pt x="87" y="16"/>
                      </a:lnTo>
                      <a:lnTo>
                        <a:pt x="95" y="23"/>
                      </a:lnTo>
                      <a:lnTo>
                        <a:pt x="95" y="21"/>
                      </a:lnTo>
                      <a:lnTo>
                        <a:pt x="95" y="17"/>
                      </a:lnTo>
                      <a:close/>
                      <a:moveTo>
                        <a:pt x="2" y="126"/>
                      </a:moveTo>
                      <a:lnTo>
                        <a:pt x="11" y="131"/>
                      </a:lnTo>
                      <a:lnTo>
                        <a:pt x="21" y="137"/>
                      </a:lnTo>
                      <a:lnTo>
                        <a:pt x="32" y="141"/>
                      </a:lnTo>
                      <a:lnTo>
                        <a:pt x="45" y="143"/>
                      </a:lnTo>
                      <a:lnTo>
                        <a:pt x="49" y="141"/>
                      </a:lnTo>
                      <a:lnTo>
                        <a:pt x="51" y="139"/>
                      </a:lnTo>
                      <a:lnTo>
                        <a:pt x="49" y="139"/>
                      </a:lnTo>
                      <a:lnTo>
                        <a:pt x="47" y="139"/>
                      </a:lnTo>
                      <a:lnTo>
                        <a:pt x="34" y="137"/>
                      </a:lnTo>
                      <a:lnTo>
                        <a:pt x="23" y="133"/>
                      </a:lnTo>
                      <a:lnTo>
                        <a:pt x="11" y="127"/>
                      </a:lnTo>
                      <a:lnTo>
                        <a:pt x="0" y="120"/>
                      </a:lnTo>
                      <a:lnTo>
                        <a:pt x="0" y="122"/>
                      </a:lnTo>
                      <a:lnTo>
                        <a:pt x="2" y="126"/>
                      </a:lnTo>
                      <a:close/>
                    </a:path>
                  </a:pathLst>
                </a:custGeom>
                <a:solidFill>
                  <a:srgbClr val="F1AA84"/>
                </a:solidFill>
                <a:ln w="9525">
                  <a:noFill/>
                  <a:round/>
                  <a:headEnd/>
                  <a:tailEnd/>
                </a:ln>
              </p:spPr>
              <p:txBody>
                <a:bodyPr/>
                <a:lstStyle/>
                <a:p>
                  <a:endParaRPr lang="en-US"/>
                </a:p>
              </p:txBody>
            </p:sp>
            <p:sp>
              <p:nvSpPr>
                <p:cNvPr id="21839" name="Freeform 819"/>
                <p:cNvSpPr>
                  <a:spLocks noEditPoints="1"/>
                </p:cNvSpPr>
                <p:nvPr/>
              </p:nvSpPr>
              <p:spPr bwMode="auto">
                <a:xfrm>
                  <a:off x="1267" y="1834"/>
                  <a:ext cx="97" cy="141"/>
                </a:xfrm>
                <a:custGeom>
                  <a:avLst/>
                  <a:gdLst>
                    <a:gd name="T0" fmla="*/ 95 w 97"/>
                    <a:gd name="T1" fmla="*/ 19 h 141"/>
                    <a:gd name="T2" fmla="*/ 87 w 97"/>
                    <a:gd name="T3" fmla="*/ 12 h 141"/>
                    <a:gd name="T4" fmla="*/ 76 w 97"/>
                    <a:gd name="T5" fmla="*/ 6 h 141"/>
                    <a:gd name="T6" fmla="*/ 64 w 97"/>
                    <a:gd name="T7" fmla="*/ 2 h 141"/>
                    <a:gd name="T8" fmla="*/ 53 w 97"/>
                    <a:gd name="T9" fmla="*/ 0 h 141"/>
                    <a:gd name="T10" fmla="*/ 51 w 97"/>
                    <a:gd name="T11" fmla="*/ 2 h 141"/>
                    <a:gd name="T12" fmla="*/ 49 w 97"/>
                    <a:gd name="T13" fmla="*/ 4 h 141"/>
                    <a:gd name="T14" fmla="*/ 63 w 97"/>
                    <a:gd name="T15" fmla="*/ 6 h 141"/>
                    <a:gd name="T16" fmla="*/ 76 w 97"/>
                    <a:gd name="T17" fmla="*/ 10 h 141"/>
                    <a:gd name="T18" fmla="*/ 85 w 97"/>
                    <a:gd name="T19" fmla="*/ 17 h 141"/>
                    <a:gd name="T20" fmla="*/ 97 w 97"/>
                    <a:gd name="T21" fmla="*/ 25 h 141"/>
                    <a:gd name="T22" fmla="*/ 95 w 97"/>
                    <a:gd name="T23" fmla="*/ 23 h 141"/>
                    <a:gd name="T24" fmla="*/ 95 w 97"/>
                    <a:gd name="T25" fmla="*/ 19 h 141"/>
                    <a:gd name="T26" fmla="*/ 0 w 97"/>
                    <a:gd name="T27" fmla="*/ 122 h 141"/>
                    <a:gd name="T28" fmla="*/ 11 w 97"/>
                    <a:gd name="T29" fmla="*/ 129 h 141"/>
                    <a:gd name="T30" fmla="*/ 23 w 97"/>
                    <a:gd name="T31" fmla="*/ 135 h 141"/>
                    <a:gd name="T32" fmla="*/ 34 w 97"/>
                    <a:gd name="T33" fmla="*/ 139 h 141"/>
                    <a:gd name="T34" fmla="*/ 47 w 97"/>
                    <a:gd name="T35" fmla="*/ 141 h 141"/>
                    <a:gd name="T36" fmla="*/ 47 w 97"/>
                    <a:gd name="T37" fmla="*/ 141 h 141"/>
                    <a:gd name="T38" fmla="*/ 49 w 97"/>
                    <a:gd name="T39" fmla="*/ 141 h 141"/>
                    <a:gd name="T40" fmla="*/ 51 w 97"/>
                    <a:gd name="T41" fmla="*/ 139 h 141"/>
                    <a:gd name="T42" fmla="*/ 53 w 97"/>
                    <a:gd name="T43" fmla="*/ 137 h 141"/>
                    <a:gd name="T44" fmla="*/ 51 w 97"/>
                    <a:gd name="T45" fmla="*/ 137 h 141"/>
                    <a:gd name="T46" fmla="*/ 47 w 97"/>
                    <a:gd name="T47" fmla="*/ 137 h 141"/>
                    <a:gd name="T48" fmla="*/ 34 w 97"/>
                    <a:gd name="T49" fmla="*/ 135 h 141"/>
                    <a:gd name="T50" fmla="*/ 21 w 97"/>
                    <a:gd name="T51" fmla="*/ 131 h 141"/>
                    <a:gd name="T52" fmla="*/ 9 w 97"/>
                    <a:gd name="T53" fmla="*/ 126 h 141"/>
                    <a:gd name="T54" fmla="*/ 0 w 97"/>
                    <a:gd name="T55" fmla="*/ 116 h 141"/>
                    <a:gd name="T56" fmla="*/ 0 w 97"/>
                    <a:gd name="T57" fmla="*/ 120 h 141"/>
                    <a:gd name="T58" fmla="*/ 0 w 97"/>
                    <a:gd name="T59" fmla="*/ 122 h 1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7"/>
                    <a:gd name="T91" fmla="*/ 0 h 141"/>
                    <a:gd name="T92" fmla="*/ 97 w 97"/>
                    <a:gd name="T93" fmla="*/ 141 h 1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7" h="141">
                      <a:moveTo>
                        <a:pt x="95" y="19"/>
                      </a:moveTo>
                      <a:lnTo>
                        <a:pt x="87" y="12"/>
                      </a:lnTo>
                      <a:lnTo>
                        <a:pt x="76" y="6"/>
                      </a:lnTo>
                      <a:lnTo>
                        <a:pt x="64" y="2"/>
                      </a:lnTo>
                      <a:lnTo>
                        <a:pt x="53" y="0"/>
                      </a:lnTo>
                      <a:lnTo>
                        <a:pt x="51" y="2"/>
                      </a:lnTo>
                      <a:lnTo>
                        <a:pt x="49" y="4"/>
                      </a:lnTo>
                      <a:lnTo>
                        <a:pt x="63" y="6"/>
                      </a:lnTo>
                      <a:lnTo>
                        <a:pt x="76" y="10"/>
                      </a:lnTo>
                      <a:lnTo>
                        <a:pt x="85" y="17"/>
                      </a:lnTo>
                      <a:lnTo>
                        <a:pt x="97" y="25"/>
                      </a:lnTo>
                      <a:lnTo>
                        <a:pt x="95" y="23"/>
                      </a:lnTo>
                      <a:lnTo>
                        <a:pt x="95" y="19"/>
                      </a:lnTo>
                      <a:close/>
                      <a:moveTo>
                        <a:pt x="0" y="122"/>
                      </a:moveTo>
                      <a:lnTo>
                        <a:pt x="11" y="129"/>
                      </a:lnTo>
                      <a:lnTo>
                        <a:pt x="23" y="135"/>
                      </a:lnTo>
                      <a:lnTo>
                        <a:pt x="34" y="139"/>
                      </a:lnTo>
                      <a:lnTo>
                        <a:pt x="47" y="141"/>
                      </a:lnTo>
                      <a:lnTo>
                        <a:pt x="49" y="141"/>
                      </a:lnTo>
                      <a:lnTo>
                        <a:pt x="51" y="139"/>
                      </a:lnTo>
                      <a:lnTo>
                        <a:pt x="53" y="137"/>
                      </a:lnTo>
                      <a:lnTo>
                        <a:pt x="51" y="137"/>
                      </a:lnTo>
                      <a:lnTo>
                        <a:pt x="47" y="137"/>
                      </a:lnTo>
                      <a:lnTo>
                        <a:pt x="34" y="135"/>
                      </a:lnTo>
                      <a:lnTo>
                        <a:pt x="21" y="131"/>
                      </a:lnTo>
                      <a:lnTo>
                        <a:pt x="9" y="126"/>
                      </a:lnTo>
                      <a:lnTo>
                        <a:pt x="0" y="116"/>
                      </a:lnTo>
                      <a:lnTo>
                        <a:pt x="0" y="120"/>
                      </a:lnTo>
                      <a:lnTo>
                        <a:pt x="0" y="122"/>
                      </a:lnTo>
                      <a:close/>
                    </a:path>
                  </a:pathLst>
                </a:custGeom>
                <a:solidFill>
                  <a:srgbClr val="F1AB87"/>
                </a:solidFill>
                <a:ln w="9525">
                  <a:noFill/>
                  <a:round/>
                  <a:headEnd/>
                  <a:tailEnd/>
                </a:ln>
              </p:spPr>
              <p:txBody>
                <a:bodyPr/>
                <a:lstStyle/>
                <a:p>
                  <a:endParaRPr lang="en-US"/>
                </a:p>
              </p:txBody>
            </p:sp>
            <p:sp>
              <p:nvSpPr>
                <p:cNvPr id="21840" name="Freeform 820"/>
                <p:cNvSpPr>
                  <a:spLocks noEditPoints="1"/>
                </p:cNvSpPr>
                <p:nvPr/>
              </p:nvSpPr>
              <p:spPr bwMode="auto">
                <a:xfrm>
                  <a:off x="1267" y="1836"/>
                  <a:ext cx="97" cy="137"/>
                </a:xfrm>
                <a:custGeom>
                  <a:avLst/>
                  <a:gdLst>
                    <a:gd name="T0" fmla="*/ 95 w 97"/>
                    <a:gd name="T1" fmla="*/ 21 h 137"/>
                    <a:gd name="T2" fmla="*/ 87 w 97"/>
                    <a:gd name="T3" fmla="*/ 14 h 137"/>
                    <a:gd name="T4" fmla="*/ 76 w 97"/>
                    <a:gd name="T5" fmla="*/ 6 h 137"/>
                    <a:gd name="T6" fmla="*/ 64 w 97"/>
                    <a:gd name="T7" fmla="*/ 2 h 137"/>
                    <a:gd name="T8" fmla="*/ 51 w 97"/>
                    <a:gd name="T9" fmla="*/ 0 h 137"/>
                    <a:gd name="T10" fmla="*/ 49 w 97"/>
                    <a:gd name="T11" fmla="*/ 2 h 137"/>
                    <a:gd name="T12" fmla="*/ 47 w 97"/>
                    <a:gd name="T13" fmla="*/ 4 h 137"/>
                    <a:gd name="T14" fmla="*/ 47 w 97"/>
                    <a:gd name="T15" fmla="*/ 4 h 137"/>
                    <a:gd name="T16" fmla="*/ 47 w 97"/>
                    <a:gd name="T17" fmla="*/ 4 h 137"/>
                    <a:gd name="T18" fmla="*/ 63 w 97"/>
                    <a:gd name="T19" fmla="*/ 6 h 137"/>
                    <a:gd name="T20" fmla="*/ 74 w 97"/>
                    <a:gd name="T21" fmla="*/ 10 h 137"/>
                    <a:gd name="T22" fmla="*/ 85 w 97"/>
                    <a:gd name="T23" fmla="*/ 17 h 137"/>
                    <a:gd name="T24" fmla="*/ 97 w 97"/>
                    <a:gd name="T25" fmla="*/ 27 h 137"/>
                    <a:gd name="T26" fmla="*/ 97 w 97"/>
                    <a:gd name="T27" fmla="*/ 23 h 137"/>
                    <a:gd name="T28" fmla="*/ 95 w 97"/>
                    <a:gd name="T29" fmla="*/ 21 h 137"/>
                    <a:gd name="T30" fmla="*/ 0 w 97"/>
                    <a:gd name="T31" fmla="*/ 118 h 137"/>
                    <a:gd name="T32" fmla="*/ 11 w 97"/>
                    <a:gd name="T33" fmla="*/ 125 h 137"/>
                    <a:gd name="T34" fmla="*/ 23 w 97"/>
                    <a:gd name="T35" fmla="*/ 131 h 137"/>
                    <a:gd name="T36" fmla="*/ 34 w 97"/>
                    <a:gd name="T37" fmla="*/ 135 h 137"/>
                    <a:gd name="T38" fmla="*/ 47 w 97"/>
                    <a:gd name="T39" fmla="*/ 137 h 137"/>
                    <a:gd name="T40" fmla="*/ 49 w 97"/>
                    <a:gd name="T41" fmla="*/ 137 h 137"/>
                    <a:gd name="T42" fmla="*/ 51 w 97"/>
                    <a:gd name="T43" fmla="*/ 137 h 137"/>
                    <a:gd name="T44" fmla="*/ 53 w 97"/>
                    <a:gd name="T45" fmla="*/ 135 h 137"/>
                    <a:gd name="T46" fmla="*/ 57 w 97"/>
                    <a:gd name="T47" fmla="*/ 133 h 137"/>
                    <a:gd name="T48" fmla="*/ 53 w 97"/>
                    <a:gd name="T49" fmla="*/ 133 h 137"/>
                    <a:gd name="T50" fmla="*/ 47 w 97"/>
                    <a:gd name="T51" fmla="*/ 133 h 137"/>
                    <a:gd name="T52" fmla="*/ 34 w 97"/>
                    <a:gd name="T53" fmla="*/ 131 h 137"/>
                    <a:gd name="T54" fmla="*/ 21 w 97"/>
                    <a:gd name="T55" fmla="*/ 127 h 137"/>
                    <a:gd name="T56" fmla="*/ 9 w 97"/>
                    <a:gd name="T57" fmla="*/ 120 h 137"/>
                    <a:gd name="T58" fmla="*/ 0 w 97"/>
                    <a:gd name="T59" fmla="*/ 112 h 137"/>
                    <a:gd name="T60" fmla="*/ 0 w 97"/>
                    <a:gd name="T61" fmla="*/ 114 h 137"/>
                    <a:gd name="T62" fmla="*/ 0 w 97"/>
                    <a:gd name="T63" fmla="*/ 118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37"/>
                    <a:gd name="T98" fmla="*/ 97 w 97"/>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37">
                      <a:moveTo>
                        <a:pt x="95" y="21"/>
                      </a:moveTo>
                      <a:lnTo>
                        <a:pt x="87" y="14"/>
                      </a:lnTo>
                      <a:lnTo>
                        <a:pt x="76" y="6"/>
                      </a:lnTo>
                      <a:lnTo>
                        <a:pt x="64" y="2"/>
                      </a:lnTo>
                      <a:lnTo>
                        <a:pt x="51" y="0"/>
                      </a:lnTo>
                      <a:lnTo>
                        <a:pt x="49" y="2"/>
                      </a:lnTo>
                      <a:lnTo>
                        <a:pt x="47" y="4"/>
                      </a:lnTo>
                      <a:lnTo>
                        <a:pt x="63" y="6"/>
                      </a:lnTo>
                      <a:lnTo>
                        <a:pt x="74" y="10"/>
                      </a:lnTo>
                      <a:lnTo>
                        <a:pt x="85" y="17"/>
                      </a:lnTo>
                      <a:lnTo>
                        <a:pt x="97" y="27"/>
                      </a:lnTo>
                      <a:lnTo>
                        <a:pt x="97" y="23"/>
                      </a:lnTo>
                      <a:lnTo>
                        <a:pt x="95" y="21"/>
                      </a:lnTo>
                      <a:close/>
                      <a:moveTo>
                        <a:pt x="0" y="118"/>
                      </a:moveTo>
                      <a:lnTo>
                        <a:pt x="11" y="125"/>
                      </a:lnTo>
                      <a:lnTo>
                        <a:pt x="23" y="131"/>
                      </a:lnTo>
                      <a:lnTo>
                        <a:pt x="34" y="135"/>
                      </a:lnTo>
                      <a:lnTo>
                        <a:pt x="47" y="137"/>
                      </a:lnTo>
                      <a:lnTo>
                        <a:pt x="49" y="137"/>
                      </a:lnTo>
                      <a:lnTo>
                        <a:pt x="51" y="137"/>
                      </a:lnTo>
                      <a:lnTo>
                        <a:pt x="53" y="135"/>
                      </a:lnTo>
                      <a:lnTo>
                        <a:pt x="57" y="133"/>
                      </a:lnTo>
                      <a:lnTo>
                        <a:pt x="53" y="133"/>
                      </a:lnTo>
                      <a:lnTo>
                        <a:pt x="47" y="133"/>
                      </a:lnTo>
                      <a:lnTo>
                        <a:pt x="34" y="131"/>
                      </a:lnTo>
                      <a:lnTo>
                        <a:pt x="21" y="127"/>
                      </a:lnTo>
                      <a:lnTo>
                        <a:pt x="9" y="120"/>
                      </a:lnTo>
                      <a:lnTo>
                        <a:pt x="0" y="112"/>
                      </a:lnTo>
                      <a:lnTo>
                        <a:pt x="0" y="114"/>
                      </a:lnTo>
                      <a:lnTo>
                        <a:pt x="0" y="118"/>
                      </a:lnTo>
                      <a:close/>
                    </a:path>
                  </a:pathLst>
                </a:custGeom>
                <a:solidFill>
                  <a:srgbClr val="F2AD89"/>
                </a:solidFill>
                <a:ln w="9525">
                  <a:noFill/>
                  <a:round/>
                  <a:headEnd/>
                  <a:tailEnd/>
                </a:ln>
              </p:spPr>
              <p:txBody>
                <a:bodyPr/>
                <a:lstStyle/>
                <a:p>
                  <a:endParaRPr lang="en-US"/>
                </a:p>
              </p:txBody>
            </p:sp>
            <p:sp>
              <p:nvSpPr>
                <p:cNvPr id="21841" name="Freeform 821"/>
                <p:cNvSpPr>
                  <a:spLocks noEditPoints="1"/>
                </p:cNvSpPr>
                <p:nvPr/>
              </p:nvSpPr>
              <p:spPr bwMode="auto">
                <a:xfrm>
                  <a:off x="1267" y="1838"/>
                  <a:ext cx="97" cy="133"/>
                </a:xfrm>
                <a:custGeom>
                  <a:avLst/>
                  <a:gdLst>
                    <a:gd name="T0" fmla="*/ 97 w 97"/>
                    <a:gd name="T1" fmla="*/ 21 h 133"/>
                    <a:gd name="T2" fmla="*/ 85 w 97"/>
                    <a:gd name="T3" fmla="*/ 13 h 133"/>
                    <a:gd name="T4" fmla="*/ 76 w 97"/>
                    <a:gd name="T5" fmla="*/ 6 h 133"/>
                    <a:gd name="T6" fmla="*/ 63 w 97"/>
                    <a:gd name="T7" fmla="*/ 2 h 133"/>
                    <a:gd name="T8" fmla="*/ 49 w 97"/>
                    <a:gd name="T9" fmla="*/ 0 h 133"/>
                    <a:gd name="T10" fmla="*/ 47 w 97"/>
                    <a:gd name="T11" fmla="*/ 2 h 133"/>
                    <a:gd name="T12" fmla="*/ 45 w 97"/>
                    <a:gd name="T13" fmla="*/ 4 h 133"/>
                    <a:gd name="T14" fmla="*/ 47 w 97"/>
                    <a:gd name="T15" fmla="*/ 4 h 133"/>
                    <a:gd name="T16" fmla="*/ 47 w 97"/>
                    <a:gd name="T17" fmla="*/ 4 h 133"/>
                    <a:gd name="T18" fmla="*/ 63 w 97"/>
                    <a:gd name="T19" fmla="*/ 6 h 133"/>
                    <a:gd name="T20" fmla="*/ 74 w 97"/>
                    <a:gd name="T21" fmla="*/ 12 h 133"/>
                    <a:gd name="T22" fmla="*/ 85 w 97"/>
                    <a:gd name="T23" fmla="*/ 17 h 133"/>
                    <a:gd name="T24" fmla="*/ 95 w 97"/>
                    <a:gd name="T25" fmla="*/ 27 h 133"/>
                    <a:gd name="T26" fmla="*/ 97 w 97"/>
                    <a:gd name="T27" fmla="*/ 25 h 133"/>
                    <a:gd name="T28" fmla="*/ 97 w 97"/>
                    <a:gd name="T29" fmla="*/ 21 h 133"/>
                    <a:gd name="T30" fmla="*/ 0 w 97"/>
                    <a:gd name="T31" fmla="*/ 112 h 133"/>
                    <a:gd name="T32" fmla="*/ 9 w 97"/>
                    <a:gd name="T33" fmla="*/ 122 h 133"/>
                    <a:gd name="T34" fmla="*/ 21 w 97"/>
                    <a:gd name="T35" fmla="*/ 127 h 133"/>
                    <a:gd name="T36" fmla="*/ 34 w 97"/>
                    <a:gd name="T37" fmla="*/ 131 h 133"/>
                    <a:gd name="T38" fmla="*/ 47 w 97"/>
                    <a:gd name="T39" fmla="*/ 133 h 133"/>
                    <a:gd name="T40" fmla="*/ 51 w 97"/>
                    <a:gd name="T41" fmla="*/ 133 h 133"/>
                    <a:gd name="T42" fmla="*/ 53 w 97"/>
                    <a:gd name="T43" fmla="*/ 133 h 133"/>
                    <a:gd name="T44" fmla="*/ 57 w 97"/>
                    <a:gd name="T45" fmla="*/ 131 h 133"/>
                    <a:gd name="T46" fmla="*/ 59 w 97"/>
                    <a:gd name="T47" fmla="*/ 129 h 133"/>
                    <a:gd name="T48" fmla="*/ 53 w 97"/>
                    <a:gd name="T49" fmla="*/ 129 h 133"/>
                    <a:gd name="T50" fmla="*/ 47 w 97"/>
                    <a:gd name="T51" fmla="*/ 129 h 133"/>
                    <a:gd name="T52" fmla="*/ 34 w 97"/>
                    <a:gd name="T53" fmla="*/ 127 h 133"/>
                    <a:gd name="T54" fmla="*/ 21 w 97"/>
                    <a:gd name="T55" fmla="*/ 123 h 133"/>
                    <a:gd name="T56" fmla="*/ 9 w 97"/>
                    <a:gd name="T57" fmla="*/ 116 h 133"/>
                    <a:gd name="T58" fmla="*/ 0 w 97"/>
                    <a:gd name="T59" fmla="*/ 106 h 133"/>
                    <a:gd name="T60" fmla="*/ 0 w 97"/>
                    <a:gd name="T61" fmla="*/ 110 h 133"/>
                    <a:gd name="T62" fmla="*/ 0 w 97"/>
                    <a:gd name="T63" fmla="*/ 112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33"/>
                    <a:gd name="T98" fmla="*/ 97 w 97"/>
                    <a:gd name="T99" fmla="*/ 133 h 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33">
                      <a:moveTo>
                        <a:pt x="97" y="21"/>
                      </a:moveTo>
                      <a:lnTo>
                        <a:pt x="85" y="13"/>
                      </a:lnTo>
                      <a:lnTo>
                        <a:pt x="76" y="6"/>
                      </a:lnTo>
                      <a:lnTo>
                        <a:pt x="63" y="2"/>
                      </a:lnTo>
                      <a:lnTo>
                        <a:pt x="49" y="0"/>
                      </a:lnTo>
                      <a:lnTo>
                        <a:pt x="47" y="2"/>
                      </a:lnTo>
                      <a:lnTo>
                        <a:pt x="45" y="4"/>
                      </a:lnTo>
                      <a:lnTo>
                        <a:pt x="47" y="4"/>
                      </a:lnTo>
                      <a:lnTo>
                        <a:pt x="63" y="6"/>
                      </a:lnTo>
                      <a:lnTo>
                        <a:pt x="74" y="12"/>
                      </a:lnTo>
                      <a:lnTo>
                        <a:pt x="85" y="17"/>
                      </a:lnTo>
                      <a:lnTo>
                        <a:pt x="95" y="27"/>
                      </a:lnTo>
                      <a:lnTo>
                        <a:pt x="97" y="25"/>
                      </a:lnTo>
                      <a:lnTo>
                        <a:pt x="97" y="21"/>
                      </a:lnTo>
                      <a:close/>
                      <a:moveTo>
                        <a:pt x="0" y="112"/>
                      </a:moveTo>
                      <a:lnTo>
                        <a:pt x="9" y="122"/>
                      </a:lnTo>
                      <a:lnTo>
                        <a:pt x="21" y="127"/>
                      </a:lnTo>
                      <a:lnTo>
                        <a:pt x="34" y="131"/>
                      </a:lnTo>
                      <a:lnTo>
                        <a:pt x="47" y="133"/>
                      </a:lnTo>
                      <a:lnTo>
                        <a:pt x="51" y="133"/>
                      </a:lnTo>
                      <a:lnTo>
                        <a:pt x="53" y="133"/>
                      </a:lnTo>
                      <a:lnTo>
                        <a:pt x="57" y="131"/>
                      </a:lnTo>
                      <a:lnTo>
                        <a:pt x="59" y="129"/>
                      </a:lnTo>
                      <a:lnTo>
                        <a:pt x="53" y="129"/>
                      </a:lnTo>
                      <a:lnTo>
                        <a:pt x="47" y="129"/>
                      </a:lnTo>
                      <a:lnTo>
                        <a:pt x="34" y="127"/>
                      </a:lnTo>
                      <a:lnTo>
                        <a:pt x="21" y="123"/>
                      </a:lnTo>
                      <a:lnTo>
                        <a:pt x="9" y="116"/>
                      </a:lnTo>
                      <a:lnTo>
                        <a:pt x="0" y="106"/>
                      </a:lnTo>
                      <a:lnTo>
                        <a:pt x="0" y="110"/>
                      </a:lnTo>
                      <a:lnTo>
                        <a:pt x="0" y="112"/>
                      </a:lnTo>
                      <a:close/>
                    </a:path>
                  </a:pathLst>
                </a:custGeom>
                <a:solidFill>
                  <a:srgbClr val="F2AF8B"/>
                </a:solidFill>
                <a:ln w="9525">
                  <a:noFill/>
                  <a:round/>
                  <a:headEnd/>
                  <a:tailEnd/>
                </a:ln>
              </p:spPr>
              <p:txBody>
                <a:bodyPr/>
                <a:lstStyle/>
                <a:p>
                  <a:endParaRPr lang="en-US"/>
                </a:p>
              </p:txBody>
            </p:sp>
            <p:sp>
              <p:nvSpPr>
                <p:cNvPr id="21842" name="Freeform 822"/>
                <p:cNvSpPr>
                  <a:spLocks noEditPoints="1"/>
                </p:cNvSpPr>
                <p:nvPr/>
              </p:nvSpPr>
              <p:spPr bwMode="auto">
                <a:xfrm>
                  <a:off x="1267" y="1840"/>
                  <a:ext cx="97" cy="129"/>
                </a:xfrm>
                <a:custGeom>
                  <a:avLst/>
                  <a:gdLst>
                    <a:gd name="T0" fmla="*/ 97 w 97"/>
                    <a:gd name="T1" fmla="*/ 23 h 129"/>
                    <a:gd name="T2" fmla="*/ 85 w 97"/>
                    <a:gd name="T3" fmla="*/ 13 h 129"/>
                    <a:gd name="T4" fmla="*/ 74 w 97"/>
                    <a:gd name="T5" fmla="*/ 6 h 129"/>
                    <a:gd name="T6" fmla="*/ 63 w 97"/>
                    <a:gd name="T7" fmla="*/ 2 h 129"/>
                    <a:gd name="T8" fmla="*/ 47 w 97"/>
                    <a:gd name="T9" fmla="*/ 0 h 129"/>
                    <a:gd name="T10" fmla="*/ 47 w 97"/>
                    <a:gd name="T11" fmla="*/ 0 h 129"/>
                    <a:gd name="T12" fmla="*/ 47 w 97"/>
                    <a:gd name="T13" fmla="*/ 0 h 129"/>
                    <a:gd name="T14" fmla="*/ 45 w 97"/>
                    <a:gd name="T15" fmla="*/ 2 h 129"/>
                    <a:gd name="T16" fmla="*/ 44 w 97"/>
                    <a:gd name="T17" fmla="*/ 4 h 129"/>
                    <a:gd name="T18" fmla="*/ 45 w 97"/>
                    <a:gd name="T19" fmla="*/ 4 h 129"/>
                    <a:gd name="T20" fmla="*/ 47 w 97"/>
                    <a:gd name="T21" fmla="*/ 4 h 129"/>
                    <a:gd name="T22" fmla="*/ 63 w 97"/>
                    <a:gd name="T23" fmla="*/ 6 h 129"/>
                    <a:gd name="T24" fmla="*/ 76 w 97"/>
                    <a:gd name="T25" fmla="*/ 11 h 129"/>
                    <a:gd name="T26" fmla="*/ 85 w 97"/>
                    <a:gd name="T27" fmla="*/ 17 h 129"/>
                    <a:gd name="T28" fmla="*/ 95 w 97"/>
                    <a:gd name="T29" fmla="*/ 29 h 129"/>
                    <a:gd name="T30" fmla="*/ 95 w 97"/>
                    <a:gd name="T31" fmla="*/ 25 h 129"/>
                    <a:gd name="T32" fmla="*/ 97 w 97"/>
                    <a:gd name="T33" fmla="*/ 23 h 129"/>
                    <a:gd name="T34" fmla="*/ 0 w 97"/>
                    <a:gd name="T35" fmla="*/ 108 h 129"/>
                    <a:gd name="T36" fmla="*/ 9 w 97"/>
                    <a:gd name="T37" fmla="*/ 116 h 129"/>
                    <a:gd name="T38" fmla="*/ 21 w 97"/>
                    <a:gd name="T39" fmla="*/ 123 h 129"/>
                    <a:gd name="T40" fmla="*/ 34 w 97"/>
                    <a:gd name="T41" fmla="*/ 127 h 129"/>
                    <a:gd name="T42" fmla="*/ 47 w 97"/>
                    <a:gd name="T43" fmla="*/ 129 h 129"/>
                    <a:gd name="T44" fmla="*/ 53 w 97"/>
                    <a:gd name="T45" fmla="*/ 129 h 129"/>
                    <a:gd name="T46" fmla="*/ 57 w 97"/>
                    <a:gd name="T47" fmla="*/ 129 h 129"/>
                    <a:gd name="T48" fmla="*/ 57 w 97"/>
                    <a:gd name="T49" fmla="*/ 127 h 129"/>
                    <a:gd name="T50" fmla="*/ 59 w 97"/>
                    <a:gd name="T51" fmla="*/ 125 h 129"/>
                    <a:gd name="T52" fmla="*/ 61 w 97"/>
                    <a:gd name="T53" fmla="*/ 125 h 129"/>
                    <a:gd name="T54" fmla="*/ 61 w 97"/>
                    <a:gd name="T55" fmla="*/ 123 h 129"/>
                    <a:gd name="T56" fmla="*/ 55 w 97"/>
                    <a:gd name="T57" fmla="*/ 125 h 129"/>
                    <a:gd name="T58" fmla="*/ 47 w 97"/>
                    <a:gd name="T59" fmla="*/ 125 h 129"/>
                    <a:gd name="T60" fmla="*/ 34 w 97"/>
                    <a:gd name="T61" fmla="*/ 123 h 129"/>
                    <a:gd name="T62" fmla="*/ 21 w 97"/>
                    <a:gd name="T63" fmla="*/ 120 h 129"/>
                    <a:gd name="T64" fmla="*/ 9 w 97"/>
                    <a:gd name="T65" fmla="*/ 112 h 129"/>
                    <a:gd name="T66" fmla="*/ 0 w 97"/>
                    <a:gd name="T67" fmla="*/ 102 h 129"/>
                    <a:gd name="T68" fmla="*/ 0 w 97"/>
                    <a:gd name="T69" fmla="*/ 104 h 129"/>
                    <a:gd name="T70" fmla="*/ 0 w 97"/>
                    <a:gd name="T71" fmla="*/ 108 h 1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7"/>
                    <a:gd name="T109" fmla="*/ 0 h 129"/>
                    <a:gd name="T110" fmla="*/ 97 w 97"/>
                    <a:gd name="T111" fmla="*/ 129 h 1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7" h="129">
                      <a:moveTo>
                        <a:pt x="97" y="23"/>
                      </a:moveTo>
                      <a:lnTo>
                        <a:pt x="85" y="13"/>
                      </a:lnTo>
                      <a:lnTo>
                        <a:pt x="74" y="6"/>
                      </a:lnTo>
                      <a:lnTo>
                        <a:pt x="63" y="2"/>
                      </a:lnTo>
                      <a:lnTo>
                        <a:pt x="47" y="0"/>
                      </a:lnTo>
                      <a:lnTo>
                        <a:pt x="45" y="2"/>
                      </a:lnTo>
                      <a:lnTo>
                        <a:pt x="44" y="4"/>
                      </a:lnTo>
                      <a:lnTo>
                        <a:pt x="45" y="4"/>
                      </a:lnTo>
                      <a:lnTo>
                        <a:pt x="47" y="4"/>
                      </a:lnTo>
                      <a:lnTo>
                        <a:pt x="63" y="6"/>
                      </a:lnTo>
                      <a:lnTo>
                        <a:pt x="76" y="11"/>
                      </a:lnTo>
                      <a:lnTo>
                        <a:pt x="85" y="17"/>
                      </a:lnTo>
                      <a:lnTo>
                        <a:pt x="95" y="29"/>
                      </a:lnTo>
                      <a:lnTo>
                        <a:pt x="95" y="25"/>
                      </a:lnTo>
                      <a:lnTo>
                        <a:pt x="97" y="23"/>
                      </a:lnTo>
                      <a:close/>
                      <a:moveTo>
                        <a:pt x="0" y="108"/>
                      </a:moveTo>
                      <a:lnTo>
                        <a:pt x="9" y="116"/>
                      </a:lnTo>
                      <a:lnTo>
                        <a:pt x="21" y="123"/>
                      </a:lnTo>
                      <a:lnTo>
                        <a:pt x="34" y="127"/>
                      </a:lnTo>
                      <a:lnTo>
                        <a:pt x="47" y="129"/>
                      </a:lnTo>
                      <a:lnTo>
                        <a:pt x="53" y="129"/>
                      </a:lnTo>
                      <a:lnTo>
                        <a:pt x="57" y="129"/>
                      </a:lnTo>
                      <a:lnTo>
                        <a:pt x="57" y="127"/>
                      </a:lnTo>
                      <a:lnTo>
                        <a:pt x="59" y="125"/>
                      </a:lnTo>
                      <a:lnTo>
                        <a:pt x="61" y="125"/>
                      </a:lnTo>
                      <a:lnTo>
                        <a:pt x="61" y="123"/>
                      </a:lnTo>
                      <a:lnTo>
                        <a:pt x="55" y="125"/>
                      </a:lnTo>
                      <a:lnTo>
                        <a:pt x="47" y="125"/>
                      </a:lnTo>
                      <a:lnTo>
                        <a:pt x="34" y="123"/>
                      </a:lnTo>
                      <a:lnTo>
                        <a:pt x="21" y="120"/>
                      </a:lnTo>
                      <a:lnTo>
                        <a:pt x="9" y="112"/>
                      </a:lnTo>
                      <a:lnTo>
                        <a:pt x="0" y="102"/>
                      </a:lnTo>
                      <a:lnTo>
                        <a:pt x="0" y="104"/>
                      </a:lnTo>
                      <a:lnTo>
                        <a:pt x="0" y="108"/>
                      </a:lnTo>
                      <a:close/>
                    </a:path>
                  </a:pathLst>
                </a:custGeom>
                <a:solidFill>
                  <a:srgbClr val="F2B18D"/>
                </a:solidFill>
                <a:ln w="9525">
                  <a:noFill/>
                  <a:round/>
                  <a:headEnd/>
                  <a:tailEnd/>
                </a:ln>
              </p:spPr>
              <p:txBody>
                <a:bodyPr/>
                <a:lstStyle/>
                <a:p>
                  <a:endParaRPr lang="en-US"/>
                </a:p>
              </p:txBody>
            </p:sp>
            <p:sp>
              <p:nvSpPr>
                <p:cNvPr id="21843" name="Freeform 823"/>
                <p:cNvSpPr>
                  <a:spLocks noEditPoints="1"/>
                </p:cNvSpPr>
                <p:nvPr/>
              </p:nvSpPr>
              <p:spPr bwMode="auto">
                <a:xfrm>
                  <a:off x="1267" y="1842"/>
                  <a:ext cx="95" cy="125"/>
                </a:xfrm>
                <a:custGeom>
                  <a:avLst/>
                  <a:gdLst>
                    <a:gd name="T0" fmla="*/ 95 w 95"/>
                    <a:gd name="T1" fmla="*/ 23 h 125"/>
                    <a:gd name="T2" fmla="*/ 85 w 95"/>
                    <a:gd name="T3" fmla="*/ 13 h 125"/>
                    <a:gd name="T4" fmla="*/ 74 w 95"/>
                    <a:gd name="T5" fmla="*/ 8 h 125"/>
                    <a:gd name="T6" fmla="*/ 63 w 95"/>
                    <a:gd name="T7" fmla="*/ 2 h 125"/>
                    <a:gd name="T8" fmla="*/ 47 w 95"/>
                    <a:gd name="T9" fmla="*/ 0 h 125"/>
                    <a:gd name="T10" fmla="*/ 47 w 95"/>
                    <a:gd name="T11" fmla="*/ 0 h 125"/>
                    <a:gd name="T12" fmla="*/ 45 w 95"/>
                    <a:gd name="T13" fmla="*/ 0 h 125"/>
                    <a:gd name="T14" fmla="*/ 44 w 95"/>
                    <a:gd name="T15" fmla="*/ 2 h 125"/>
                    <a:gd name="T16" fmla="*/ 42 w 95"/>
                    <a:gd name="T17" fmla="*/ 4 h 125"/>
                    <a:gd name="T18" fmla="*/ 45 w 95"/>
                    <a:gd name="T19" fmla="*/ 4 h 125"/>
                    <a:gd name="T20" fmla="*/ 47 w 95"/>
                    <a:gd name="T21" fmla="*/ 4 h 125"/>
                    <a:gd name="T22" fmla="*/ 63 w 95"/>
                    <a:gd name="T23" fmla="*/ 6 h 125"/>
                    <a:gd name="T24" fmla="*/ 76 w 95"/>
                    <a:gd name="T25" fmla="*/ 11 h 125"/>
                    <a:gd name="T26" fmla="*/ 85 w 95"/>
                    <a:gd name="T27" fmla="*/ 19 h 125"/>
                    <a:gd name="T28" fmla="*/ 95 w 95"/>
                    <a:gd name="T29" fmla="*/ 28 h 125"/>
                    <a:gd name="T30" fmla="*/ 95 w 95"/>
                    <a:gd name="T31" fmla="*/ 27 h 125"/>
                    <a:gd name="T32" fmla="*/ 95 w 95"/>
                    <a:gd name="T33" fmla="*/ 23 h 125"/>
                    <a:gd name="T34" fmla="*/ 0 w 95"/>
                    <a:gd name="T35" fmla="*/ 102 h 125"/>
                    <a:gd name="T36" fmla="*/ 9 w 95"/>
                    <a:gd name="T37" fmla="*/ 112 h 125"/>
                    <a:gd name="T38" fmla="*/ 21 w 95"/>
                    <a:gd name="T39" fmla="*/ 119 h 125"/>
                    <a:gd name="T40" fmla="*/ 34 w 95"/>
                    <a:gd name="T41" fmla="*/ 123 h 125"/>
                    <a:gd name="T42" fmla="*/ 47 w 95"/>
                    <a:gd name="T43" fmla="*/ 125 h 125"/>
                    <a:gd name="T44" fmla="*/ 53 w 95"/>
                    <a:gd name="T45" fmla="*/ 125 h 125"/>
                    <a:gd name="T46" fmla="*/ 59 w 95"/>
                    <a:gd name="T47" fmla="*/ 125 h 125"/>
                    <a:gd name="T48" fmla="*/ 59 w 95"/>
                    <a:gd name="T49" fmla="*/ 123 h 125"/>
                    <a:gd name="T50" fmla="*/ 59 w 95"/>
                    <a:gd name="T51" fmla="*/ 123 h 125"/>
                    <a:gd name="T52" fmla="*/ 61 w 95"/>
                    <a:gd name="T53" fmla="*/ 121 h 125"/>
                    <a:gd name="T54" fmla="*/ 63 w 95"/>
                    <a:gd name="T55" fmla="*/ 119 h 125"/>
                    <a:gd name="T56" fmla="*/ 55 w 95"/>
                    <a:gd name="T57" fmla="*/ 121 h 125"/>
                    <a:gd name="T58" fmla="*/ 47 w 95"/>
                    <a:gd name="T59" fmla="*/ 121 h 125"/>
                    <a:gd name="T60" fmla="*/ 34 w 95"/>
                    <a:gd name="T61" fmla="*/ 119 h 125"/>
                    <a:gd name="T62" fmla="*/ 21 w 95"/>
                    <a:gd name="T63" fmla="*/ 116 h 125"/>
                    <a:gd name="T64" fmla="*/ 9 w 95"/>
                    <a:gd name="T65" fmla="*/ 108 h 125"/>
                    <a:gd name="T66" fmla="*/ 0 w 95"/>
                    <a:gd name="T67" fmla="*/ 97 h 125"/>
                    <a:gd name="T68" fmla="*/ 0 w 95"/>
                    <a:gd name="T69" fmla="*/ 100 h 125"/>
                    <a:gd name="T70" fmla="*/ 0 w 95"/>
                    <a:gd name="T71" fmla="*/ 102 h 1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5"/>
                    <a:gd name="T109" fmla="*/ 0 h 125"/>
                    <a:gd name="T110" fmla="*/ 95 w 95"/>
                    <a:gd name="T111" fmla="*/ 125 h 1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5" h="125">
                      <a:moveTo>
                        <a:pt x="95" y="23"/>
                      </a:moveTo>
                      <a:lnTo>
                        <a:pt x="85" y="13"/>
                      </a:lnTo>
                      <a:lnTo>
                        <a:pt x="74" y="8"/>
                      </a:lnTo>
                      <a:lnTo>
                        <a:pt x="63" y="2"/>
                      </a:lnTo>
                      <a:lnTo>
                        <a:pt x="47" y="0"/>
                      </a:lnTo>
                      <a:lnTo>
                        <a:pt x="45" y="0"/>
                      </a:lnTo>
                      <a:lnTo>
                        <a:pt x="44" y="2"/>
                      </a:lnTo>
                      <a:lnTo>
                        <a:pt x="42" y="4"/>
                      </a:lnTo>
                      <a:lnTo>
                        <a:pt x="45" y="4"/>
                      </a:lnTo>
                      <a:lnTo>
                        <a:pt x="47" y="4"/>
                      </a:lnTo>
                      <a:lnTo>
                        <a:pt x="63" y="6"/>
                      </a:lnTo>
                      <a:lnTo>
                        <a:pt x="76" y="11"/>
                      </a:lnTo>
                      <a:lnTo>
                        <a:pt x="85" y="19"/>
                      </a:lnTo>
                      <a:lnTo>
                        <a:pt x="95" y="28"/>
                      </a:lnTo>
                      <a:lnTo>
                        <a:pt x="95" y="27"/>
                      </a:lnTo>
                      <a:lnTo>
                        <a:pt x="95" y="23"/>
                      </a:lnTo>
                      <a:close/>
                      <a:moveTo>
                        <a:pt x="0" y="102"/>
                      </a:moveTo>
                      <a:lnTo>
                        <a:pt x="9" y="112"/>
                      </a:lnTo>
                      <a:lnTo>
                        <a:pt x="21" y="119"/>
                      </a:lnTo>
                      <a:lnTo>
                        <a:pt x="34" y="123"/>
                      </a:lnTo>
                      <a:lnTo>
                        <a:pt x="47" y="125"/>
                      </a:lnTo>
                      <a:lnTo>
                        <a:pt x="53" y="125"/>
                      </a:lnTo>
                      <a:lnTo>
                        <a:pt x="59" y="125"/>
                      </a:lnTo>
                      <a:lnTo>
                        <a:pt x="59" y="123"/>
                      </a:lnTo>
                      <a:lnTo>
                        <a:pt x="61" y="121"/>
                      </a:lnTo>
                      <a:lnTo>
                        <a:pt x="63" y="119"/>
                      </a:lnTo>
                      <a:lnTo>
                        <a:pt x="55" y="121"/>
                      </a:lnTo>
                      <a:lnTo>
                        <a:pt x="47" y="121"/>
                      </a:lnTo>
                      <a:lnTo>
                        <a:pt x="34" y="119"/>
                      </a:lnTo>
                      <a:lnTo>
                        <a:pt x="21" y="116"/>
                      </a:lnTo>
                      <a:lnTo>
                        <a:pt x="9" y="108"/>
                      </a:lnTo>
                      <a:lnTo>
                        <a:pt x="0" y="97"/>
                      </a:lnTo>
                      <a:lnTo>
                        <a:pt x="0" y="100"/>
                      </a:lnTo>
                      <a:lnTo>
                        <a:pt x="0" y="102"/>
                      </a:lnTo>
                      <a:close/>
                    </a:path>
                  </a:pathLst>
                </a:custGeom>
                <a:solidFill>
                  <a:srgbClr val="F2B390"/>
                </a:solidFill>
                <a:ln w="9525">
                  <a:noFill/>
                  <a:round/>
                  <a:headEnd/>
                  <a:tailEnd/>
                </a:ln>
              </p:spPr>
              <p:txBody>
                <a:bodyPr/>
                <a:lstStyle/>
                <a:p>
                  <a:endParaRPr lang="en-US"/>
                </a:p>
              </p:txBody>
            </p:sp>
            <p:sp>
              <p:nvSpPr>
                <p:cNvPr id="21844" name="Freeform 824"/>
                <p:cNvSpPr>
                  <a:spLocks noEditPoints="1"/>
                </p:cNvSpPr>
                <p:nvPr/>
              </p:nvSpPr>
              <p:spPr bwMode="auto">
                <a:xfrm>
                  <a:off x="1267" y="1844"/>
                  <a:ext cx="95" cy="121"/>
                </a:xfrm>
                <a:custGeom>
                  <a:avLst/>
                  <a:gdLst>
                    <a:gd name="T0" fmla="*/ 95 w 95"/>
                    <a:gd name="T1" fmla="*/ 25 h 121"/>
                    <a:gd name="T2" fmla="*/ 85 w 95"/>
                    <a:gd name="T3" fmla="*/ 13 h 121"/>
                    <a:gd name="T4" fmla="*/ 76 w 95"/>
                    <a:gd name="T5" fmla="*/ 7 h 121"/>
                    <a:gd name="T6" fmla="*/ 63 w 95"/>
                    <a:gd name="T7" fmla="*/ 2 h 121"/>
                    <a:gd name="T8" fmla="*/ 47 w 95"/>
                    <a:gd name="T9" fmla="*/ 0 h 121"/>
                    <a:gd name="T10" fmla="*/ 45 w 95"/>
                    <a:gd name="T11" fmla="*/ 0 h 121"/>
                    <a:gd name="T12" fmla="*/ 44 w 95"/>
                    <a:gd name="T13" fmla="*/ 0 h 121"/>
                    <a:gd name="T14" fmla="*/ 42 w 95"/>
                    <a:gd name="T15" fmla="*/ 2 h 121"/>
                    <a:gd name="T16" fmla="*/ 40 w 95"/>
                    <a:gd name="T17" fmla="*/ 6 h 121"/>
                    <a:gd name="T18" fmla="*/ 44 w 95"/>
                    <a:gd name="T19" fmla="*/ 4 h 121"/>
                    <a:gd name="T20" fmla="*/ 47 w 95"/>
                    <a:gd name="T21" fmla="*/ 4 h 121"/>
                    <a:gd name="T22" fmla="*/ 63 w 95"/>
                    <a:gd name="T23" fmla="*/ 6 h 121"/>
                    <a:gd name="T24" fmla="*/ 76 w 95"/>
                    <a:gd name="T25" fmla="*/ 11 h 121"/>
                    <a:gd name="T26" fmla="*/ 85 w 95"/>
                    <a:gd name="T27" fmla="*/ 19 h 121"/>
                    <a:gd name="T28" fmla="*/ 95 w 95"/>
                    <a:gd name="T29" fmla="*/ 30 h 121"/>
                    <a:gd name="T30" fmla="*/ 95 w 95"/>
                    <a:gd name="T31" fmla="*/ 26 h 121"/>
                    <a:gd name="T32" fmla="*/ 95 w 95"/>
                    <a:gd name="T33" fmla="*/ 25 h 121"/>
                    <a:gd name="T34" fmla="*/ 0 w 95"/>
                    <a:gd name="T35" fmla="*/ 98 h 121"/>
                    <a:gd name="T36" fmla="*/ 9 w 95"/>
                    <a:gd name="T37" fmla="*/ 108 h 121"/>
                    <a:gd name="T38" fmla="*/ 21 w 95"/>
                    <a:gd name="T39" fmla="*/ 116 h 121"/>
                    <a:gd name="T40" fmla="*/ 34 w 95"/>
                    <a:gd name="T41" fmla="*/ 119 h 121"/>
                    <a:gd name="T42" fmla="*/ 47 w 95"/>
                    <a:gd name="T43" fmla="*/ 121 h 121"/>
                    <a:gd name="T44" fmla="*/ 55 w 95"/>
                    <a:gd name="T45" fmla="*/ 121 h 121"/>
                    <a:gd name="T46" fmla="*/ 61 w 95"/>
                    <a:gd name="T47" fmla="*/ 119 h 121"/>
                    <a:gd name="T48" fmla="*/ 63 w 95"/>
                    <a:gd name="T49" fmla="*/ 117 h 121"/>
                    <a:gd name="T50" fmla="*/ 64 w 95"/>
                    <a:gd name="T51" fmla="*/ 116 h 121"/>
                    <a:gd name="T52" fmla="*/ 57 w 95"/>
                    <a:gd name="T53" fmla="*/ 117 h 121"/>
                    <a:gd name="T54" fmla="*/ 47 w 95"/>
                    <a:gd name="T55" fmla="*/ 117 h 121"/>
                    <a:gd name="T56" fmla="*/ 34 w 95"/>
                    <a:gd name="T57" fmla="*/ 116 h 121"/>
                    <a:gd name="T58" fmla="*/ 21 w 95"/>
                    <a:gd name="T59" fmla="*/ 112 h 121"/>
                    <a:gd name="T60" fmla="*/ 9 w 95"/>
                    <a:gd name="T61" fmla="*/ 102 h 121"/>
                    <a:gd name="T62" fmla="*/ 2 w 95"/>
                    <a:gd name="T63" fmla="*/ 93 h 121"/>
                    <a:gd name="T64" fmla="*/ 0 w 95"/>
                    <a:gd name="T65" fmla="*/ 95 h 121"/>
                    <a:gd name="T66" fmla="*/ 0 w 95"/>
                    <a:gd name="T67" fmla="*/ 98 h 1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121"/>
                    <a:gd name="T104" fmla="*/ 95 w 95"/>
                    <a:gd name="T105" fmla="*/ 121 h 1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121">
                      <a:moveTo>
                        <a:pt x="95" y="25"/>
                      </a:moveTo>
                      <a:lnTo>
                        <a:pt x="85" y="13"/>
                      </a:lnTo>
                      <a:lnTo>
                        <a:pt x="76" y="7"/>
                      </a:lnTo>
                      <a:lnTo>
                        <a:pt x="63" y="2"/>
                      </a:lnTo>
                      <a:lnTo>
                        <a:pt x="47" y="0"/>
                      </a:lnTo>
                      <a:lnTo>
                        <a:pt x="45" y="0"/>
                      </a:lnTo>
                      <a:lnTo>
                        <a:pt x="44" y="0"/>
                      </a:lnTo>
                      <a:lnTo>
                        <a:pt x="42" y="2"/>
                      </a:lnTo>
                      <a:lnTo>
                        <a:pt x="40" y="6"/>
                      </a:lnTo>
                      <a:lnTo>
                        <a:pt x="44" y="4"/>
                      </a:lnTo>
                      <a:lnTo>
                        <a:pt x="47" y="4"/>
                      </a:lnTo>
                      <a:lnTo>
                        <a:pt x="63" y="6"/>
                      </a:lnTo>
                      <a:lnTo>
                        <a:pt x="76" y="11"/>
                      </a:lnTo>
                      <a:lnTo>
                        <a:pt x="85" y="19"/>
                      </a:lnTo>
                      <a:lnTo>
                        <a:pt x="95" y="30"/>
                      </a:lnTo>
                      <a:lnTo>
                        <a:pt x="95" y="26"/>
                      </a:lnTo>
                      <a:lnTo>
                        <a:pt x="95" y="25"/>
                      </a:lnTo>
                      <a:close/>
                      <a:moveTo>
                        <a:pt x="0" y="98"/>
                      </a:moveTo>
                      <a:lnTo>
                        <a:pt x="9" y="108"/>
                      </a:lnTo>
                      <a:lnTo>
                        <a:pt x="21" y="116"/>
                      </a:lnTo>
                      <a:lnTo>
                        <a:pt x="34" y="119"/>
                      </a:lnTo>
                      <a:lnTo>
                        <a:pt x="47" y="121"/>
                      </a:lnTo>
                      <a:lnTo>
                        <a:pt x="55" y="121"/>
                      </a:lnTo>
                      <a:lnTo>
                        <a:pt x="61" y="119"/>
                      </a:lnTo>
                      <a:lnTo>
                        <a:pt x="63" y="117"/>
                      </a:lnTo>
                      <a:lnTo>
                        <a:pt x="64" y="116"/>
                      </a:lnTo>
                      <a:lnTo>
                        <a:pt x="57" y="117"/>
                      </a:lnTo>
                      <a:lnTo>
                        <a:pt x="47" y="117"/>
                      </a:lnTo>
                      <a:lnTo>
                        <a:pt x="34" y="116"/>
                      </a:lnTo>
                      <a:lnTo>
                        <a:pt x="21" y="112"/>
                      </a:lnTo>
                      <a:lnTo>
                        <a:pt x="9" y="102"/>
                      </a:lnTo>
                      <a:lnTo>
                        <a:pt x="2" y="93"/>
                      </a:lnTo>
                      <a:lnTo>
                        <a:pt x="0" y="95"/>
                      </a:lnTo>
                      <a:lnTo>
                        <a:pt x="0" y="98"/>
                      </a:lnTo>
                      <a:close/>
                    </a:path>
                  </a:pathLst>
                </a:custGeom>
                <a:solidFill>
                  <a:srgbClr val="F3B492"/>
                </a:solidFill>
                <a:ln w="9525">
                  <a:noFill/>
                  <a:round/>
                  <a:headEnd/>
                  <a:tailEnd/>
                </a:ln>
              </p:spPr>
              <p:txBody>
                <a:bodyPr/>
                <a:lstStyle/>
                <a:p>
                  <a:endParaRPr lang="en-US"/>
                </a:p>
              </p:txBody>
            </p:sp>
            <p:sp>
              <p:nvSpPr>
                <p:cNvPr id="21845" name="Freeform 825"/>
                <p:cNvSpPr>
                  <a:spLocks noEditPoints="1"/>
                </p:cNvSpPr>
                <p:nvPr/>
              </p:nvSpPr>
              <p:spPr bwMode="auto">
                <a:xfrm>
                  <a:off x="1267" y="1846"/>
                  <a:ext cx="95" cy="117"/>
                </a:xfrm>
                <a:custGeom>
                  <a:avLst/>
                  <a:gdLst>
                    <a:gd name="T0" fmla="*/ 95 w 95"/>
                    <a:gd name="T1" fmla="*/ 24 h 117"/>
                    <a:gd name="T2" fmla="*/ 85 w 95"/>
                    <a:gd name="T3" fmla="*/ 15 h 117"/>
                    <a:gd name="T4" fmla="*/ 76 w 95"/>
                    <a:gd name="T5" fmla="*/ 7 h 117"/>
                    <a:gd name="T6" fmla="*/ 63 w 95"/>
                    <a:gd name="T7" fmla="*/ 2 h 117"/>
                    <a:gd name="T8" fmla="*/ 47 w 95"/>
                    <a:gd name="T9" fmla="*/ 0 h 117"/>
                    <a:gd name="T10" fmla="*/ 45 w 95"/>
                    <a:gd name="T11" fmla="*/ 0 h 117"/>
                    <a:gd name="T12" fmla="*/ 42 w 95"/>
                    <a:gd name="T13" fmla="*/ 0 h 117"/>
                    <a:gd name="T14" fmla="*/ 40 w 95"/>
                    <a:gd name="T15" fmla="*/ 4 h 117"/>
                    <a:gd name="T16" fmla="*/ 40 w 95"/>
                    <a:gd name="T17" fmla="*/ 5 h 117"/>
                    <a:gd name="T18" fmla="*/ 44 w 95"/>
                    <a:gd name="T19" fmla="*/ 4 h 117"/>
                    <a:gd name="T20" fmla="*/ 47 w 95"/>
                    <a:gd name="T21" fmla="*/ 4 h 117"/>
                    <a:gd name="T22" fmla="*/ 63 w 95"/>
                    <a:gd name="T23" fmla="*/ 5 h 117"/>
                    <a:gd name="T24" fmla="*/ 76 w 95"/>
                    <a:gd name="T25" fmla="*/ 11 h 117"/>
                    <a:gd name="T26" fmla="*/ 85 w 95"/>
                    <a:gd name="T27" fmla="*/ 19 h 117"/>
                    <a:gd name="T28" fmla="*/ 95 w 95"/>
                    <a:gd name="T29" fmla="*/ 30 h 117"/>
                    <a:gd name="T30" fmla="*/ 95 w 95"/>
                    <a:gd name="T31" fmla="*/ 28 h 117"/>
                    <a:gd name="T32" fmla="*/ 95 w 95"/>
                    <a:gd name="T33" fmla="*/ 24 h 117"/>
                    <a:gd name="T34" fmla="*/ 0 w 95"/>
                    <a:gd name="T35" fmla="*/ 93 h 117"/>
                    <a:gd name="T36" fmla="*/ 9 w 95"/>
                    <a:gd name="T37" fmla="*/ 104 h 117"/>
                    <a:gd name="T38" fmla="*/ 21 w 95"/>
                    <a:gd name="T39" fmla="*/ 112 h 117"/>
                    <a:gd name="T40" fmla="*/ 34 w 95"/>
                    <a:gd name="T41" fmla="*/ 115 h 117"/>
                    <a:gd name="T42" fmla="*/ 47 w 95"/>
                    <a:gd name="T43" fmla="*/ 117 h 117"/>
                    <a:gd name="T44" fmla="*/ 55 w 95"/>
                    <a:gd name="T45" fmla="*/ 117 h 117"/>
                    <a:gd name="T46" fmla="*/ 63 w 95"/>
                    <a:gd name="T47" fmla="*/ 115 h 117"/>
                    <a:gd name="T48" fmla="*/ 64 w 95"/>
                    <a:gd name="T49" fmla="*/ 114 h 117"/>
                    <a:gd name="T50" fmla="*/ 66 w 95"/>
                    <a:gd name="T51" fmla="*/ 110 h 117"/>
                    <a:gd name="T52" fmla="*/ 59 w 95"/>
                    <a:gd name="T53" fmla="*/ 114 h 117"/>
                    <a:gd name="T54" fmla="*/ 47 w 95"/>
                    <a:gd name="T55" fmla="*/ 114 h 117"/>
                    <a:gd name="T56" fmla="*/ 34 w 95"/>
                    <a:gd name="T57" fmla="*/ 112 h 117"/>
                    <a:gd name="T58" fmla="*/ 21 w 95"/>
                    <a:gd name="T59" fmla="*/ 106 h 117"/>
                    <a:gd name="T60" fmla="*/ 9 w 95"/>
                    <a:gd name="T61" fmla="*/ 98 h 117"/>
                    <a:gd name="T62" fmla="*/ 2 w 95"/>
                    <a:gd name="T63" fmla="*/ 89 h 117"/>
                    <a:gd name="T64" fmla="*/ 2 w 95"/>
                    <a:gd name="T65" fmla="*/ 91 h 117"/>
                    <a:gd name="T66" fmla="*/ 0 w 95"/>
                    <a:gd name="T67" fmla="*/ 93 h 1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5"/>
                    <a:gd name="T103" fmla="*/ 0 h 117"/>
                    <a:gd name="T104" fmla="*/ 95 w 95"/>
                    <a:gd name="T105" fmla="*/ 117 h 1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5" h="117">
                      <a:moveTo>
                        <a:pt x="95" y="24"/>
                      </a:moveTo>
                      <a:lnTo>
                        <a:pt x="85" y="15"/>
                      </a:lnTo>
                      <a:lnTo>
                        <a:pt x="76" y="7"/>
                      </a:lnTo>
                      <a:lnTo>
                        <a:pt x="63" y="2"/>
                      </a:lnTo>
                      <a:lnTo>
                        <a:pt x="47" y="0"/>
                      </a:lnTo>
                      <a:lnTo>
                        <a:pt x="45" y="0"/>
                      </a:lnTo>
                      <a:lnTo>
                        <a:pt x="42" y="0"/>
                      </a:lnTo>
                      <a:lnTo>
                        <a:pt x="40" y="4"/>
                      </a:lnTo>
                      <a:lnTo>
                        <a:pt x="40" y="5"/>
                      </a:lnTo>
                      <a:lnTo>
                        <a:pt x="44" y="4"/>
                      </a:lnTo>
                      <a:lnTo>
                        <a:pt x="47" y="4"/>
                      </a:lnTo>
                      <a:lnTo>
                        <a:pt x="63" y="5"/>
                      </a:lnTo>
                      <a:lnTo>
                        <a:pt x="76" y="11"/>
                      </a:lnTo>
                      <a:lnTo>
                        <a:pt x="85" y="19"/>
                      </a:lnTo>
                      <a:lnTo>
                        <a:pt x="95" y="30"/>
                      </a:lnTo>
                      <a:lnTo>
                        <a:pt x="95" y="28"/>
                      </a:lnTo>
                      <a:lnTo>
                        <a:pt x="95" y="24"/>
                      </a:lnTo>
                      <a:close/>
                      <a:moveTo>
                        <a:pt x="0" y="93"/>
                      </a:moveTo>
                      <a:lnTo>
                        <a:pt x="9" y="104"/>
                      </a:lnTo>
                      <a:lnTo>
                        <a:pt x="21" y="112"/>
                      </a:lnTo>
                      <a:lnTo>
                        <a:pt x="34" y="115"/>
                      </a:lnTo>
                      <a:lnTo>
                        <a:pt x="47" y="117"/>
                      </a:lnTo>
                      <a:lnTo>
                        <a:pt x="55" y="117"/>
                      </a:lnTo>
                      <a:lnTo>
                        <a:pt x="63" y="115"/>
                      </a:lnTo>
                      <a:lnTo>
                        <a:pt x="64" y="114"/>
                      </a:lnTo>
                      <a:lnTo>
                        <a:pt x="66" y="110"/>
                      </a:lnTo>
                      <a:lnTo>
                        <a:pt x="59" y="114"/>
                      </a:lnTo>
                      <a:lnTo>
                        <a:pt x="47" y="114"/>
                      </a:lnTo>
                      <a:lnTo>
                        <a:pt x="34" y="112"/>
                      </a:lnTo>
                      <a:lnTo>
                        <a:pt x="21" y="106"/>
                      </a:lnTo>
                      <a:lnTo>
                        <a:pt x="9" y="98"/>
                      </a:lnTo>
                      <a:lnTo>
                        <a:pt x="2" y="89"/>
                      </a:lnTo>
                      <a:lnTo>
                        <a:pt x="2" y="91"/>
                      </a:lnTo>
                      <a:lnTo>
                        <a:pt x="0" y="93"/>
                      </a:lnTo>
                      <a:close/>
                    </a:path>
                  </a:pathLst>
                </a:custGeom>
                <a:solidFill>
                  <a:srgbClr val="F3B694"/>
                </a:solidFill>
                <a:ln w="9525">
                  <a:noFill/>
                  <a:round/>
                  <a:headEnd/>
                  <a:tailEnd/>
                </a:ln>
              </p:spPr>
              <p:txBody>
                <a:bodyPr/>
                <a:lstStyle/>
                <a:p>
                  <a:endParaRPr lang="en-US"/>
                </a:p>
              </p:txBody>
            </p:sp>
            <p:sp>
              <p:nvSpPr>
                <p:cNvPr id="21846" name="Freeform 826"/>
                <p:cNvSpPr>
                  <a:spLocks noEditPoints="1"/>
                </p:cNvSpPr>
                <p:nvPr/>
              </p:nvSpPr>
              <p:spPr bwMode="auto">
                <a:xfrm>
                  <a:off x="1269" y="1848"/>
                  <a:ext cx="93" cy="113"/>
                </a:xfrm>
                <a:custGeom>
                  <a:avLst/>
                  <a:gdLst>
                    <a:gd name="T0" fmla="*/ 93 w 93"/>
                    <a:gd name="T1" fmla="*/ 26 h 113"/>
                    <a:gd name="T2" fmla="*/ 83 w 93"/>
                    <a:gd name="T3" fmla="*/ 15 h 113"/>
                    <a:gd name="T4" fmla="*/ 74 w 93"/>
                    <a:gd name="T5" fmla="*/ 7 h 113"/>
                    <a:gd name="T6" fmla="*/ 61 w 93"/>
                    <a:gd name="T7" fmla="*/ 2 h 113"/>
                    <a:gd name="T8" fmla="*/ 45 w 93"/>
                    <a:gd name="T9" fmla="*/ 0 h 113"/>
                    <a:gd name="T10" fmla="*/ 42 w 93"/>
                    <a:gd name="T11" fmla="*/ 0 h 113"/>
                    <a:gd name="T12" fmla="*/ 38 w 93"/>
                    <a:gd name="T13" fmla="*/ 2 h 113"/>
                    <a:gd name="T14" fmla="*/ 38 w 93"/>
                    <a:gd name="T15" fmla="*/ 3 h 113"/>
                    <a:gd name="T16" fmla="*/ 36 w 93"/>
                    <a:gd name="T17" fmla="*/ 5 h 113"/>
                    <a:gd name="T18" fmla="*/ 42 w 93"/>
                    <a:gd name="T19" fmla="*/ 3 h 113"/>
                    <a:gd name="T20" fmla="*/ 45 w 93"/>
                    <a:gd name="T21" fmla="*/ 3 h 113"/>
                    <a:gd name="T22" fmla="*/ 53 w 93"/>
                    <a:gd name="T23" fmla="*/ 5 h 113"/>
                    <a:gd name="T24" fmla="*/ 61 w 93"/>
                    <a:gd name="T25" fmla="*/ 5 h 113"/>
                    <a:gd name="T26" fmla="*/ 66 w 93"/>
                    <a:gd name="T27" fmla="*/ 9 h 113"/>
                    <a:gd name="T28" fmla="*/ 74 w 93"/>
                    <a:gd name="T29" fmla="*/ 11 h 113"/>
                    <a:gd name="T30" fmla="*/ 83 w 93"/>
                    <a:gd name="T31" fmla="*/ 21 h 113"/>
                    <a:gd name="T32" fmla="*/ 93 w 93"/>
                    <a:gd name="T33" fmla="*/ 32 h 113"/>
                    <a:gd name="T34" fmla="*/ 93 w 93"/>
                    <a:gd name="T35" fmla="*/ 28 h 113"/>
                    <a:gd name="T36" fmla="*/ 93 w 93"/>
                    <a:gd name="T37" fmla="*/ 26 h 113"/>
                    <a:gd name="T38" fmla="*/ 0 w 93"/>
                    <a:gd name="T39" fmla="*/ 89 h 113"/>
                    <a:gd name="T40" fmla="*/ 7 w 93"/>
                    <a:gd name="T41" fmla="*/ 98 h 113"/>
                    <a:gd name="T42" fmla="*/ 19 w 93"/>
                    <a:gd name="T43" fmla="*/ 108 h 113"/>
                    <a:gd name="T44" fmla="*/ 32 w 93"/>
                    <a:gd name="T45" fmla="*/ 112 h 113"/>
                    <a:gd name="T46" fmla="*/ 45 w 93"/>
                    <a:gd name="T47" fmla="*/ 113 h 113"/>
                    <a:gd name="T48" fmla="*/ 55 w 93"/>
                    <a:gd name="T49" fmla="*/ 113 h 113"/>
                    <a:gd name="T50" fmla="*/ 62 w 93"/>
                    <a:gd name="T51" fmla="*/ 112 h 113"/>
                    <a:gd name="T52" fmla="*/ 64 w 93"/>
                    <a:gd name="T53" fmla="*/ 108 h 113"/>
                    <a:gd name="T54" fmla="*/ 66 w 93"/>
                    <a:gd name="T55" fmla="*/ 106 h 113"/>
                    <a:gd name="T56" fmla="*/ 57 w 93"/>
                    <a:gd name="T57" fmla="*/ 108 h 113"/>
                    <a:gd name="T58" fmla="*/ 45 w 93"/>
                    <a:gd name="T59" fmla="*/ 110 h 113"/>
                    <a:gd name="T60" fmla="*/ 32 w 93"/>
                    <a:gd name="T61" fmla="*/ 108 h 113"/>
                    <a:gd name="T62" fmla="*/ 19 w 93"/>
                    <a:gd name="T63" fmla="*/ 102 h 113"/>
                    <a:gd name="T64" fmla="*/ 9 w 93"/>
                    <a:gd name="T65" fmla="*/ 94 h 113"/>
                    <a:gd name="T66" fmla="*/ 0 w 93"/>
                    <a:gd name="T67" fmla="*/ 83 h 113"/>
                    <a:gd name="T68" fmla="*/ 0 w 93"/>
                    <a:gd name="T69" fmla="*/ 87 h 113"/>
                    <a:gd name="T70" fmla="*/ 0 w 93"/>
                    <a:gd name="T71" fmla="*/ 89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3"/>
                    <a:gd name="T109" fmla="*/ 0 h 113"/>
                    <a:gd name="T110" fmla="*/ 93 w 93"/>
                    <a:gd name="T111" fmla="*/ 113 h 1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3" h="113">
                      <a:moveTo>
                        <a:pt x="93" y="26"/>
                      </a:moveTo>
                      <a:lnTo>
                        <a:pt x="83" y="15"/>
                      </a:lnTo>
                      <a:lnTo>
                        <a:pt x="74" y="7"/>
                      </a:lnTo>
                      <a:lnTo>
                        <a:pt x="61" y="2"/>
                      </a:lnTo>
                      <a:lnTo>
                        <a:pt x="45" y="0"/>
                      </a:lnTo>
                      <a:lnTo>
                        <a:pt x="42" y="0"/>
                      </a:lnTo>
                      <a:lnTo>
                        <a:pt x="38" y="2"/>
                      </a:lnTo>
                      <a:lnTo>
                        <a:pt x="38" y="3"/>
                      </a:lnTo>
                      <a:lnTo>
                        <a:pt x="36" y="5"/>
                      </a:lnTo>
                      <a:lnTo>
                        <a:pt x="42" y="3"/>
                      </a:lnTo>
                      <a:lnTo>
                        <a:pt x="45" y="3"/>
                      </a:lnTo>
                      <a:lnTo>
                        <a:pt x="53" y="5"/>
                      </a:lnTo>
                      <a:lnTo>
                        <a:pt x="61" y="5"/>
                      </a:lnTo>
                      <a:lnTo>
                        <a:pt x="66" y="9"/>
                      </a:lnTo>
                      <a:lnTo>
                        <a:pt x="74" y="11"/>
                      </a:lnTo>
                      <a:lnTo>
                        <a:pt x="83" y="21"/>
                      </a:lnTo>
                      <a:lnTo>
                        <a:pt x="93" y="32"/>
                      </a:lnTo>
                      <a:lnTo>
                        <a:pt x="93" y="28"/>
                      </a:lnTo>
                      <a:lnTo>
                        <a:pt x="93" y="26"/>
                      </a:lnTo>
                      <a:close/>
                      <a:moveTo>
                        <a:pt x="0" y="89"/>
                      </a:moveTo>
                      <a:lnTo>
                        <a:pt x="7" y="98"/>
                      </a:lnTo>
                      <a:lnTo>
                        <a:pt x="19" y="108"/>
                      </a:lnTo>
                      <a:lnTo>
                        <a:pt x="32" y="112"/>
                      </a:lnTo>
                      <a:lnTo>
                        <a:pt x="45" y="113"/>
                      </a:lnTo>
                      <a:lnTo>
                        <a:pt x="55" y="113"/>
                      </a:lnTo>
                      <a:lnTo>
                        <a:pt x="62" y="112"/>
                      </a:lnTo>
                      <a:lnTo>
                        <a:pt x="64" y="108"/>
                      </a:lnTo>
                      <a:lnTo>
                        <a:pt x="66" y="106"/>
                      </a:lnTo>
                      <a:lnTo>
                        <a:pt x="57" y="108"/>
                      </a:lnTo>
                      <a:lnTo>
                        <a:pt x="45" y="110"/>
                      </a:lnTo>
                      <a:lnTo>
                        <a:pt x="32" y="108"/>
                      </a:lnTo>
                      <a:lnTo>
                        <a:pt x="19" y="102"/>
                      </a:lnTo>
                      <a:lnTo>
                        <a:pt x="9" y="94"/>
                      </a:lnTo>
                      <a:lnTo>
                        <a:pt x="0" y="83"/>
                      </a:lnTo>
                      <a:lnTo>
                        <a:pt x="0" y="87"/>
                      </a:lnTo>
                      <a:lnTo>
                        <a:pt x="0" y="89"/>
                      </a:lnTo>
                      <a:close/>
                    </a:path>
                  </a:pathLst>
                </a:custGeom>
                <a:solidFill>
                  <a:srgbClr val="F3B897"/>
                </a:solidFill>
                <a:ln w="9525">
                  <a:noFill/>
                  <a:round/>
                  <a:headEnd/>
                  <a:tailEnd/>
                </a:ln>
              </p:spPr>
              <p:txBody>
                <a:bodyPr/>
                <a:lstStyle/>
                <a:p>
                  <a:endParaRPr lang="en-US"/>
                </a:p>
              </p:txBody>
            </p:sp>
            <p:sp>
              <p:nvSpPr>
                <p:cNvPr id="21847" name="Freeform 827"/>
                <p:cNvSpPr>
                  <a:spLocks noEditPoints="1"/>
                </p:cNvSpPr>
                <p:nvPr/>
              </p:nvSpPr>
              <p:spPr bwMode="auto">
                <a:xfrm>
                  <a:off x="1269" y="1850"/>
                  <a:ext cx="93" cy="110"/>
                </a:xfrm>
                <a:custGeom>
                  <a:avLst/>
                  <a:gdLst>
                    <a:gd name="T0" fmla="*/ 93 w 93"/>
                    <a:gd name="T1" fmla="*/ 26 h 110"/>
                    <a:gd name="T2" fmla="*/ 83 w 93"/>
                    <a:gd name="T3" fmla="*/ 15 h 110"/>
                    <a:gd name="T4" fmla="*/ 74 w 93"/>
                    <a:gd name="T5" fmla="*/ 7 h 110"/>
                    <a:gd name="T6" fmla="*/ 61 w 93"/>
                    <a:gd name="T7" fmla="*/ 1 h 110"/>
                    <a:gd name="T8" fmla="*/ 45 w 93"/>
                    <a:gd name="T9" fmla="*/ 0 h 110"/>
                    <a:gd name="T10" fmla="*/ 42 w 93"/>
                    <a:gd name="T11" fmla="*/ 0 h 110"/>
                    <a:gd name="T12" fmla="*/ 38 w 93"/>
                    <a:gd name="T13" fmla="*/ 1 h 110"/>
                    <a:gd name="T14" fmla="*/ 36 w 93"/>
                    <a:gd name="T15" fmla="*/ 3 h 110"/>
                    <a:gd name="T16" fmla="*/ 34 w 93"/>
                    <a:gd name="T17" fmla="*/ 5 h 110"/>
                    <a:gd name="T18" fmla="*/ 40 w 93"/>
                    <a:gd name="T19" fmla="*/ 5 h 110"/>
                    <a:gd name="T20" fmla="*/ 45 w 93"/>
                    <a:gd name="T21" fmla="*/ 3 h 110"/>
                    <a:gd name="T22" fmla="*/ 53 w 93"/>
                    <a:gd name="T23" fmla="*/ 5 h 110"/>
                    <a:gd name="T24" fmla="*/ 61 w 93"/>
                    <a:gd name="T25" fmla="*/ 5 h 110"/>
                    <a:gd name="T26" fmla="*/ 66 w 93"/>
                    <a:gd name="T27" fmla="*/ 9 h 110"/>
                    <a:gd name="T28" fmla="*/ 74 w 93"/>
                    <a:gd name="T29" fmla="*/ 11 h 110"/>
                    <a:gd name="T30" fmla="*/ 79 w 93"/>
                    <a:gd name="T31" fmla="*/ 17 h 110"/>
                    <a:gd name="T32" fmla="*/ 83 w 93"/>
                    <a:gd name="T33" fmla="*/ 20 h 110"/>
                    <a:gd name="T34" fmla="*/ 89 w 93"/>
                    <a:gd name="T35" fmla="*/ 26 h 110"/>
                    <a:gd name="T36" fmla="*/ 93 w 93"/>
                    <a:gd name="T37" fmla="*/ 32 h 110"/>
                    <a:gd name="T38" fmla="*/ 93 w 93"/>
                    <a:gd name="T39" fmla="*/ 30 h 110"/>
                    <a:gd name="T40" fmla="*/ 93 w 93"/>
                    <a:gd name="T41" fmla="*/ 26 h 110"/>
                    <a:gd name="T42" fmla="*/ 0 w 93"/>
                    <a:gd name="T43" fmla="*/ 85 h 110"/>
                    <a:gd name="T44" fmla="*/ 7 w 93"/>
                    <a:gd name="T45" fmla="*/ 94 h 110"/>
                    <a:gd name="T46" fmla="*/ 19 w 93"/>
                    <a:gd name="T47" fmla="*/ 102 h 110"/>
                    <a:gd name="T48" fmla="*/ 32 w 93"/>
                    <a:gd name="T49" fmla="*/ 108 h 110"/>
                    <a:gd name="T50" fmla="*/ 45 w 93"/>
                    <a:gd name="T51" fmla="*/ 110 h 110"/>
                    <a:gd name="T52" fmla="*/ 57 w 93"/>
                    <a:gd name="T53" fmla="*/ 110 h 110"/>
                    <a:gd name="T54" fmla="*/ 64 w 93"/>
                    <a:gd name="T55" fmla="*/ 106 h 110"/>
                    <a:gd name="T56" fmla="*/ 66 w 93"/>
                    <a:gd name="T57" fmla="*/ 104 h 110"/>
                    <a:gd name="T58" fmla="*/ 70 w 93"/>
                    <a:gd name="T59" fmla="*/ 100 h 110"/>
                    <a:gd name="T60" fmla="*/ 59 w 93"/>
                    <a:gd name="T61" fmla="*/ 104 h 110"/>
                    <a:gd name="T62" fmla="*/ 45 w 93"/>
                    <a:gd name="T63" fmla="*/ 106 h 110"/>
                    <a:gd name="T64" fmla="*/ 40 w 93"/>
                    <a:gd name="T65" fmla="*/ 106 h 110"/>
                    <a:gd name="T66" fmla="*/ 32 w 93"/>
                    <a:gd name="T67" fmla="*/ 104 h 110"/>
                    <a:gd name="T68" fmla="*/ 24 w 93"/>
                    <a:gd name="T69" fmla="*/ 102 h 110"/>
                    <a:gd name="T70" fmla="*/ 19 w 93"/>
                    <a:gd name="T71" fmla="*/ 98 h 110"/>
                    <a:gd name="T72" fmla="*/ 9 w 93"/>
                    <a:gd name="T73" fmla="*/ 89 h 110"/>
                    <a:gd name="T74" fmla="*/ 2 w 93"/>
                    <a:gd name="T75" fmla="*/ 79 h 110"/>
                    <a:gd name="T76" fmla="*/ 0 w 93"/>
                    <a:gd name="T77" fmla="*/ 81 h 110"/>
                    <a:gd name="T78" fmla="*/ 0 w 93"/>
                    <a:gd name="T79" fmla="*/ 85 h 1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3"/>
                    <a:gd name="T121" fmla="*/ 0 h 110"/>
                    <a:gd name="T122" fmla="*/ 93 w 93"/>
                    <a:gd name="T123" fmla="*/ 110 h 1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3" h="110">
                      <a:moveTo>
                        <a:pt x="93" y="26"/>
                      </a:moveTo>
                      <a:lnTo>
                        <a:pt x="83" y="15"/>
                      </a:lnTo>
                      <a:lnTo>
                        <a:pt x="74" y="7"/>
                      </a:lnTo>
                      <a:lnTo>
                        <a:pt x="61" y="1"/>
                      </a:lnTo>
                      <a:lnTo>
                        <a:pt x="45" y="0"/>
                      </a:lnTo>
                      <a:lnTo>
                        <a:pt x="42" y="0"/>
                      </a:lnTo>
                      <a:lnTo>
                        <a:pt x="38" y="1"/>
                      </a:lnTo>
                      <a:lnTo>
                        <a:pt x="36" y="3"/>
                      </a:lnTo>
                      <a:lnTo>
                        <a:pt x="34" y="5"/>
                      </a:lnTo>
                      <a:lnTo>
                        <a:pt x="40" y="5"/>
                      </a:lnTo>
                      <a:lnTo>
                        <a:pt x="45" y="3"/>
                      </a:lnTo>
                      <a:lnTo>
                        <a:pt x="53" y="5"/>
                      </a:lnTo>
                      <a:lnTo>
                        <a:pt x="61" y="5"/>
                      </a:lnTo>
                      <a:lnTo>
                        <a:pt x="66" y="9"/>
                      </a:lnTo>
                      <a:lnTo>
                        <a:pt x="74" y="11"/>
                      </a:lnTo>
                      <a:lnTo>
                        <a:pt x="79" y="17"/>
                      </a:lnTo>
                      <a:lnTo>
                        <a:pt x="83" y="20"/>
                      </a:lnTo>
                      <a:lnTo>
                        <a:pt x="89" y="26"/>
                      </a:lnTo>
                      <a:lnTo>
                        <a:pt x="93" y="32"/>
                      </a:lnTo>
                      <a:lnTo>
                        <a:pt x="93" y="30"/>
                      </a:lnTo>
                      <a:lnTo>
                        <a:pt x="93" y="26"/>
                      </a:lnTo>
                      <a:close/>
                      <a:moveTo>
                        <a:pt x="0" y="85"/>
                      </a:moveTo>
                      <a:lnTo>
                        <a:pt x="7" y="94"/>
                      </a:lnTo>
                      <a:lnTo>
                        <a:pt x="19" y="102"/>
                      </a:lnTo>
                      <a:lnTo>
                        <a:pt x="32" y="108"/>
                      </a:lnTo>
                      <a:lnTo>
                        <a:pt x="45" y="110"/>
                      </a:lnTo>
                      <a:lnTo>
                        <a:pt x="57" y="110"/>
                      </a:lnTo>
                      <a:lnTo>
                        <a:pt x="64" y="106"/>
                      </a:lnTo>
                      <a:lnTo>
                        <a:pt x="66" y="104"/>
                      </a:lnTo>
                      <a:lnTo>
                        <a:pt x="70" y="100"/>
                      </a:lnTo>
                      <a:lnTo>
                        <a:pt x="59" y="104"/>
                      </a:lnTo>
                      <a:lnTo>
                        <a:pt x="45" y="106"/>
                      </a:lnTo>
                      <a:lnTo>
                        <a:pt x="40" y="106"/>
                      </a:lnTo>
                      <a:lnTo>
                        <a:pt x="32" y="104"/>
                      </a:lnTo>
                      <a:lnTo>
                        <a:pt x="24" y="102"/>
                      </a:lnTo>
                      <a:lnTo>
                        <a:pt x="19" y="98"/>
                      </a:lnTo>
                      <a:lnTo>
                        <a:pt x="9" y="89"/>
                      </a:lnTo>
                      <a:lnTo>
                        <a:pt x="2" y="79"/>
                      </a:lnTo>
                      <a:lnTo>
                        <a:pt x="0" y="81"/>
                      </a:lnTo>
                      <a:lnTo>
                        <a:pt x="0" y="85"/>
                      </a:lnTo>
                      <a:close/>
                    </a:path>
                  </a:pathLst>
                </a:custGeom>
                <a:solidFill>
                  <a:srgbClr val="F4BB99"/>
                </a:solidFill>
                <a:ln w="9525">
                  <a:noFill/>
                  <a:round/>
                  <a:headEnd/>
                  <a:tailEnd/>
                </a:ln>
              </p:spPr>
              <p:txBody>
                <a:bodyPr/>
                <a:lstStyle/>
                <a:p>
                  <a:endParaRPr lang="en-US"/>
                </a:p>
              </p:txBody>
            </p:sp>
            <p:sp>
              <p:nvSpPr>
                <p:cNvPr id="21848" name="Freeform 828"/>
                <p:cNvSpPr>
                  <a:spLocks noEditPoints="1"/>
                </p:cNvSpPr>
                <p:nvPr/>
              </p:nvSpPr>
              <p:spPr bwMode="auto">
                <a:xfrm>
                  <a:off x="1269" y="1851"/>
                  <a:ext cx="93" cy="107"/>
                </a:xfrm>
                <a:custGeom>
                  <a:avLst/>
                  <a:gdLst>
                    <a:gd name="T0" fmla="*/ 93 w 93"/>
                    <a:gd name="T1" fmla="*/ 29 h 107"/>
                    <a:gd name="T2" fmla="*/ 83 w 93"/>
                    <a:gd name="T3" fmla="*/ 18 h 107"/>
                    <a:gd name="T4" fmla="*/ 74 w 93"/>
                    <a:gd name="T5" fmla="*/ 8 h 107"/>
                    <a:gd name="T6" fmla="*/ 66 w 93"/>
                    <a:gd name="T7" fmla="*/ 6 h 107"/>
                    <a:gd name="T8" fmla="*/ 61 w 93"/>
                    <a:gd name="T9" fmla="*/ 2 h 107"/>
                    <a:gd name="T10" fmla="*/ 53 w 93"/>
                    <a:gd name="T11" fmla="*/ 2 h 107"/>
                    <a:gd name="T12" fmla="*/ 45 w 93"/>
                    <a:gd name="T13" fmla="*/ 0 h 107"/>
                    <a:gd name="T14" fmla="*/ 42 w 93"/>
                    <a:gd name="T15" fmla="*/ 0 h 107"/>
                    <a:gd name="T16" fmla="*/ 36 w 93"/>
                    <a:gd name="T17" fmla="*/ 2 h 107"/>
                    <a:gd name="T18" fmla="*/ 34 w 93"/>
                    <a:gd name="T19" fmla="*/ 4 h 107"/>
                    <a:gd name="T20" fmla="*/ 32 w 93"/>
                    <a:gd name="T21" fmla="*/ 6 h 107"/>
                    <a:gd name="T22" fmla="*/ 40 w 93"/>
                    <a:gd name="T23" fmla="*/ 6 h 107"/>
                    <a:gd name="T24" fmla="*/ 45 w 93"/>
                    <a:gd name="T25" fmla="*/ 4 h 107"/>
                    <a:gd name="T26" fmla="*/ 53 w 93"/>
                    <a:gd name="T27" fmla="*/ 6 h 107"/>
                    <a:gd name="T28" fmla="*/ 61 w 93"/>
                    <a:gd name="T29" fmla="*/ 6 h 107"/>
                    <a:gd name="T30" fmla="*/ 68 w 93"/>
                    <a:gd name="T31" fmla="*/ 10 h 107"/>
                    <a:gd name="T32" fmla="*/ 74 w 93"/>
                    <a:gd name="T33" fmla="*/ 14 h 107"/>
                    <a:gd name="T34" fmla="*/ 79 w 93"/>
                    <a:gd name="T35" fmla="*/ 18 h 107"/>
                    <a:gd name="T36" fmla="*/ 83 w 93"/>
                    <a:gd name="T37" fmla="*/ 23 h 107"/>
                    <a:gd name="T38" fmla="*/ 87 w 93"/>
                    <a:gd name="T39" fmla="*/ 29 h 107"/>
                    <a:gd name="T40" fmla="*/ 91 w 93"/>
                    <a:gd name="T41" fmla="*/ 35 h 107"/>
                    <a:gd name="T42" fmla="*/ 91 w 93"/>
                    <a:gd name="T43" fmla="*/ 31 h 107"/>
                    <a:gd name="T44" fmla="*/ 93 w 93"/>
                    <a:gd name="T45" fmla="*/ 29 h 107"/>
                    <a:gd name="T46" fmla="*/ 0 w 93"/>
                    <a:gd name="T47" fmla="*/ 80 h 107"/>
                    <a:gd name="T48" fmla="*/ 9 w 93"/>
                    <a:gd name="T49" fmla="*/ 91 h 107"/>
                    <a:gd name="T50" fmla="*/ 19 w 93"/>
                    <a:gd name="T51" fmla="*/ 99 h 107"/>
                    <a:gd name="T52" fmla="*/ 32 w 93"/>
                    <a:gd name="T53" fmla="*/ 105 h 107"/>
                    <a:gd name="T54" fmla="*/ 45 w 93"/>
                    <a:gd name="T55" fmla="*/ 107 h 107"/>
                    <a:gd name="T56" fmla="*/ 57 w 93"/>
                    <a:gd name="T57" fmla="*/ 105 h 107"/>
                    <a:gd name="T58" fmla="*/ 66 w 93"/>
                    <a:gd name="T59" fmla="*/ 103 h 107"/>
                    <a:gd name="T60" fmla="*/ 70 w 93"/>
                    <a:gd name="T61" fmla="*/ 99 h 107"/>
                    <a:gd name="T62" fmla="*/ 72 w 93"/>
                    <a:gd name="T63" fmla="*/ 95 h 107"/>
                    <a:gd name="T64" fmla="*/ 59 w 93"/>
                    <a:gd name="T65" fmla="*/ 101 h 107"/>
                    <a:gd name="T66" fmla="*/ 45 w 93"/>
                    <a:gd name="T67" fmla="*/ 103 h 107"/>
                    <a:gd name="T68" fmla="*/ 40 w 93"/>
                    <a:gd name="T69" fmla="*/ 103 h 107"/>
                    <a:gd name="T70" fmla="*/ 32 w 93"/>
                    <a:gd name="T71" fmla="*/ 101 h 107"/>
                    <a:gd name="T72" fmla="*/ 24 w 93"/>
                    <a:gd name="T73" fmla="*/ 99 h 107"/>
                    <a:gd name="T74" fmla="*/ 19 w 93"/>
                    <a:gd name="T75" fmla="*/ 95 h 107"/>
                    <a:gd name="T76" fmla="*/ 13 w 93"/>
                    <a:gd name="T77" fmla="*/ 91 h 107"/>
                    <a:gd name="T78" fmla="*/ 9 w 93"/>
                    <a:gd name="T79" fmla="*/ 86 h 107"/>
                    <a:gd name="T80" fmla="*/ 5 w 93"/>
                    <a:gd name="T81" fmla="*/ 80 h 107"/>
                    <a:gd name="T82" fmla="*/ 2 w 93"/>
                    <a:gd name="T83" fmla="*/ 74 h 107"/>
                    <a:gd name="T84" fmla="*/ 2 w 93"/>
                    <a:gd name="T85" fmla="*/ 78 h 107"/>
                    <a:gd name="T86" fmla="*/ 0 w 93"/>
                    <a:gd name="T87" fmla="*/ 80 h 10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3"/>
                    <a:gd name="T133" fmla="*/ 0 h 107"/>
                    <a:gd name="T134" fmla="*/ 93 w 93"/>
                    <a:gd name="T135" fmla="*/ 107 h 10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3" h="107">
                      <a:moveTo>
                        <a:pt x="93" y="29"/>
                      </a:moveTo>
                      <a:lnTo>
                        <a:pt x="83" y="18"/>
                      </a:lnTo>
                      <a:lnTo>
                        <a:pt x="74" y="8"/>
                      </a:lnTo>
                      <a:lnTo>
                        <a:pt x="66" y="6"/>
                      </a:lnTo>
                      <a:lnTo>
                        <a:pt x="61" y="2"/>
                      </a:lnTo>
                      <a:lnTo>
                        <a:pt x="53" y="2"/>
                      </a:lnTo>
                      <a:lnTo>
                        <a:pt x="45" y="0"/>
                      </a:lnTo>
                      <a:lnTo>
                        <a:pt x="42" y="0"/>
                      </a:lnTo>
                      <a:lnTo>
                        <a:pt x="36" y="2"/>
                      </a:lnTo>
                      <a:lnTo>
                        <a:pt x="34" y="4"/>
                      </a:lnTo>
                      <a:lnTo>
                        <a:pt x="32" y="6"/>
                      </a:lnTo>
                      <a:lnTo>
                        <a:pt x="40" y="6"/>
                      </a:lnTo>
                      <a:lnTo>
                        <a:pt x="45" y="4"/>
                      </a:lnTo>
                      <a:lnTo>
                        <a:pt x="53" y="6"/>
                      </a:lnTo>
                      <a:lnTo>
                        <a:pt x="61" y="6"/>
                      </a:lnTo>
                      <a:lnTo>
                        <a:pt x="68" y="10"/>
                      </a:lnTo>
                      <a:lnTo>
                        <a:pt x="74" y="14"/>
                      </a:lnTo>
                      <a:lnTo>
                        <a:pt x="79" y="18"/>
                      </a:lnTo>
                      <a:lnTo>
                        <a:pt x="83" y="23"/>
                      </a:lnTo>
                      <a:lnTo>
                        <a:pt x="87" y="29"/>
                      </a:lnTo>
                      <a:lnTo>
                        <a:pt x="91" y="35"/>
                      </a:lnTo>
                      <a:lnTo>
                        <a:pt x="91" y="31"/>
                      </a:lnTo>
                      <a:lnTo>
                        <a:pt x="93" y="29"/>
                      </a:lnTo>
                      <a:close/>
                      <a:moveTo>
                        <a:pt x="0" y="80"/>
                      </a:moveTo>
                      <a:lnTo>
                        <a:pt x="9" y="91"/>
                      </a:lnTo>
                      <a:lnTo>
                        <a:pt x="19" y="99"/>
                      </a:lnTo>
                      <a:lnTo>
                        <a:pt x="32" y="105"/>
                      </a:lnTo>
                      <a:lnTo>
                        <a:pt x="45" y="107"/>
                      </a:lnTo>
                      <a:lnTo>
                        <a:pt x="57" y="105"/>
                      </a:lnTo>
                      <a:lnTo>
                        <a:pt x="66" y="103"/>
                      </a:lnTo>
                      <a:lnTo>
                        <a:pt x="70" y="99"/>
                      </a:lnTo>
                      <a:lnTo>
                        <a:pt x="72" y="95"/>
                      </a:lnTo>
                      <a:lnTo>
                        <a:pt x="59" y="101"/>
                      </a:lnTo>
                      <a:lnTo>
                        <a:pt x="45" y="103"/>
                      </a:lnTo>
                      <a:lnTo>
                        <a:pt x="40" y="103"/>
                      </a:lnTo>
                      <a:lnTo>
                        <a:pt x="32" y="101"/>
                      </a:lnTo>
                      <a:lnTo>
                        <a:pt x="24" y="99"/>
                      </a:lnTo>
                      <a:lnTo>
                        <a:pt x="19" y="95"/>
                      </a:lnTo>
                      <a:lnTo>
                        <a:pt x="13" y="91"/>
                      </a:lnTo>
                      <a:lnTo>
                        <a:pt x="9" y="86"/>
                      </a:lnTo>
                      <a:lnTo>
                        <a:pt x="5" y="80"/>
                      </a:lnTo>
                      <a:lnTo>
                        <a:pt x="2" y="74"/>
                      </a:lnTo>
                      <a:lnTo>
                        <a:pt x="2" y="78"/>
                      </a:lnTo>
                      <a:lnTo>
                        <a:pt x="0" y="80"/>
                      </a:lnTo>
                      <a:close/>
                    </a:path>
                  </a:pathLst>
                </a:custGeom>
                <a:solidFill>
                  <a:srgbClr val="F4BD9C"/>
                </a:solidFill>
                <a:ln w="9525">
                  <a:noFill/>
                  <a:round/>
                  <a:headEnd/>
                  <a:tailEnd/>
                </a:ln>
              </p:spPr>
              <p:txBody>
                <a:bodyPr/>
                <a:lstStyle/>
                <a:p>
                  <a:endParaRPr lang="en-US"/>
                </a:p>
              </p:txBody>
            </p:sp>
            <p:sp>
              <p:nvSpPr>
                <p:cNvPr id="21849" name="Freeform 829"/>
                <p:cNvSpPr>
                  <a:spLocks noEditPoints="1"/>
                </p:cNvSpPr>
                <p:nvPr/>
              </p:nvSpPr>
              <p:spPr bwMode="auto">
                <a:xfrm>
                  <a:off x="1271" y="1853"/>
                  <a:ext cx="91" cy="103"/>
                </a:xfrm>
                <a:custGeom>
                  <a:avLst/>
                  <a:gdLst>
                    <a:gd name="T0" fmla="*/ 91 w 91"/>
                    <a:gd name="T1" fmla="*/ 29 h 103"/>
                    <a:gd name="T2" fmla="*/ 87 w 91"/>
                    <a:gd name="T3" fmla="*/ 23 h 103"/>
                    <a:gd name="T4" fmla="*/ 81 w 91"/>
                    <a:gd name="T5" fmla="*/ 17 h 103"/>
                    <a:gd name="T6" fmla="*/ 77 w 91"/>
                    <a:gd name="T7" fmla="*/ 14 h 103"/>
                    <a:gd name="T8" fmla="*/ 72 w 91"/>
                    <a:gd name="T9" fmla="*/ 8 h 103"/>
                    <a:gd name="T10" fmla="*/ 64 w 91"/>
                    <a:gd name="T11" fmla="*/ 6 h 103"/>
                    <a:gd name="T12" fmla="*/ 59 w 91"/>
                    <a:gd name="T13" fmla="*/ 2 h 103"/>
                    <a:gd name="T14" fmla="*/ 51 w 91"/>
                    <a:gd name="T15" fmla="*/ 2 h 103"/>
                    <a:gd name="T16" fmla="*/ 43 w 91"/>
                    <a:gd name="T17" fmla="*/ 0 h 103"/>
                    <a:gd name="T18" fmla="*/ 38 w 91"/>
                    <a:gd name="T19" fmla="*/ 2 h 103"/>
                    <a:gd name="T20" fmla="*/ 32 w 91"/>
                    <a:gd name="T21" fmla="*/ 2 h 103"/>
                    <a:gd name="T22" fmla="*/ 30 w 91"/>
                    <a:gd name="T23" fmla="*/ 4 h 103"/>
                    <a:gd name="T24" fmla="*/ 28 w 91"/>
                    <a:gd name="T25" fmla="*/ 8 h 103"/>
                    <a:gd name="T26" fmla="*/ 36 w 91"/>
                    <a:gd name="T27" fmla="*/ 6 h 103"/>
                    <a:gd name="T28" fmla="*/ 43 w 91"/>
                    <a:gd name="T29" fmla="*/ 4 h 103"/>
                    <a:gd name="T30" fmla="*/ 51 w 91"/>
                    <a:gd name="T31" fmla="*/ 6 h 103"/>
                    <a:gd name="T32" fmla="*/ 59 w 91"/>
                    <a:gd name="T33" fmla="*/ 8 h 103"/>
                    <a:gd name="T34" fmla="*/ 66 w 91"/>
                    <a:gd name="T35" fmla="*/ 10 h 103"/>
                    <a:gd name="T36" fmla="*/ 72 w 91"/>
                    <a:gd name="T37" fmla="*/ 14 h 103"/>
                    <a:gd name="T38" fmla="*/ 77 w 91"/>
                    <a:gd name="T39" fmla="*/ 17 h 103"/>
                    <a:gd name="T40" fmla="*/ 81 w 91"/>
                    <a:gd name="T41" fmla="*/ 23 h 103"/>
                    <a:gd name="T42" fmla="*/ 85 w 91"/>
                    <a:gd name="T43" fmla="*/ 29 h 103"/>
                    <a:gd name="T44" fmla="*/ 89 w 91"/>
                    <a:gd name="T45" fmla="*/ 36 h 103"/>
                    <a:gd name="T46" fmla="*/ 89 w 91"/>
                    <a:gd name="T47" fmla="*/ 33 h 103"/>
                    <a:gd name="T48" fmla="*/ 91 w 91"/>
                    <a:gd name="T49" fmla="*/ 29 h 103"/>
                    <a:gd name="T50" fmla="*/ 0 w 91"/>
                    <a:gd name="T51" fmla="*/ 76 h 103"/>
                    <a:gd name="T52" fmla="*/ 7 w 91"/>
                    <a:gd name="T53" fmla="*/ 86 h 103"/>
                    <a:gd name="T54" fmla="*/ 17 w 91"/>
                    <a:gd name="T55" fmla="*/ 95 h 103"/>
                    <a:gd name="T56" fmla="*/ 22 w 91"/>
                    <a:gd name="T57" fmla="*/ 99 h 103"/>
                    <a:gd name="T58" fmla="*/ 30 w 91"/>
                    <a:gd name="T59" fmla="*/ 101 h 103"/>
                    <a:gd name="T60" fmla="*/ 38 w 91"/>
                    <a:gd name="T61" fmla="*/ 103 h 103"/>
                    <a:gd name="T62" fmla="*/ 43 w 91"/>
                    <a:gd name="T63" fmla="*/ 103 h 103"/>
                    <a:gd name="T64" fmla="*/ 57 w 91"/>
                    <a:gd name="T65" fmla="*/ 101 h 103"/>
                    <a:gd name="T66" fmla="*/ 68 w 91"/>
                    <a:gd name="T67" fmla="*/ 97 h 103"/>
                    <a:gd name="T68" fmla="*/ 70 w 91"/>
                    <a:gd name="T69" fmla="*/ 93 h 103"/>
                    <a:gd name="T70" fmla="*/ 72 w 91"/>
                    <a:gd name="T71" fmla="*/ 91 h 103"/>
                    <a:gd name="T72" fmla="*/ 66 w 91"/>
                    <a:gd name="T73" fmla="*/ 93 h 103"/>
                    <a:gd name="T74" fmla="*/ 59 w 91"/>
                    <a:gd name="T75" fmla="*/ 97 h 103"/>
                    <a:gd name="T76" fmla="*/ 51 w 91"/>
                    <a:gd name="T77" fmla="*/ 99 h 103"/>
                    <a:gd name="T78" fmla="*/ 43 w 91"/>
                    <a:gd name="T79" fmla="*/ 99 h 103"/>
                    <a:gd name="T80" fmla="*/ 38 w 91"/>
                    <a:gd name="T81" fmla="*/ 99 h 103"/>
                    <a:gd name="T82" fmla="*/ 30 w 91"/>
                    <a:gd name="T83" fmla="*/ 97 h 103"/>
                    <a:gd name="T84" fmla="*/ 22 w 91"/>
                    <a:gd name="T85" fmla="*/ 95 h 103"/>
                    <a:gd name="T86" fmla="*/ 17 w 91"/>
                    <a:gd name="T87" fmla="*/ 91 h 103"/>
                    <a:gd name="T88" fmla="*/ 11 w 91"/>
                    <a:gd name="T89" fmla="*/ 86 h 103"/>
                    <a:gd name="T90" fmla="*/ 7 w 91"/>
                    <a:gd name="T91" fmla="*/ 82 h 103"/>
                    <a:gd name="T92" fmla="*/ 3 w 91"/>
                    <a:gd name="T93" fmla="*/ 76 h 103"/>
                    <a:gd name="T94" fmla="*/ 0 w 91"/>
                    <a:gd name="T95" fmla="*/ 70 h 103"/>
                    <a:gd name="T96" fmla="*/ 0 w 91"/>
                    <a:gd name="T97" fmla="*/ 72 h 103"/>
                    <a:gd name="T98" fmla="*/ 0 w 91"/>
                    <a:gd name="T99" fmla="*/ 76 h 1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1"/>
                    <a:gd name="T151" fmla="*/ 0 h 103"/>
                    <a:gd name="T152" fmla="*/ 91 w 91"/>
                    <a:gd name="T153" fmla="*/ 103 h 1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1" h="103">
                      <a:moveTo>
                        <a:pt x="91" y="29"/>
                      </a:moveTo>
                      <a:lnTo>
                        <a:pt x="87" y="23"/>
                      </a:lnTo>
                      <a:lnTo>
                        <a:pt x="81" y="17"/>
                      </a:lnTo>
                      <a:lnTo>
                        <a:pt x="77" y="14"/>
                      </a:lnTo>
                      <a:lnTo>
                        <a:pt x="72" y="8"/>
                      </a:lnTo>
                      <a:lnTo>
                        <a:pt x="64" y="6"/>
                      </a:lnTo>
                      <a:lnTo>
                        <a:pt x="59" y="2"/>
                      </a:lnTo>
                      <a:lnTo>
                        <a:pt x="51" y="2"/>
                      </a:lnTo>
                      <a:lnTo>
                        <a:pt x="43" y="0"/>
                      </a:lnTo>
                      <a:lnTo>
                        <a:pt x="38" y="2"/>
                      </a:lnTo>
                      <a:lnTo>
                        <a:pt x="32" y="2"/>
                      </a:lnTo>
                      <a:lnTo>
                        <a:pt x="30" y="4"/>
                      </a:lnTo>
                      <a:lnTo>
                        <a:pt x="28" y="8"/>
                      </a:lnTo>
                      <a:lnTo>
                        <a:pt x="36" y="6"/>
                      </a:lnTo>
                      <a:lnTo>
                        <a:pt x="43" y="4"/>
                      </a:lnTo>
                      <a:lnTo>
                        <a:pt x="51" y="6"/>
                      </a:lnTo>
                      <a:lnTo>
                        <a:pt x="59" y="8"/>
                      </a:lnTo>
                      <a:lnTo>
                        <a:pt x="66" y="10"/>
                      </a:lnTo>
                      <a:lnTo>
                        <a:pt x="72" y="14"/>
                      </a:lnTo>
                      <a:lnTo>
                        <a:pt x="77" y="17"/>
                      </a:lnTo>
                      <a:lnTo>
                        <a:pt x="81" y="23"/>
                      </a:lnTo>
                      <a:lnTo>
                        <a:pt x="85" y="29"/>
                      </a:lnTo>
                      <a:lnTo>
                        <a:pt x="89" y="36"/>
                      </a:lnTo>
                      <a:lnTo>
                        <a:pt x="89" y="33"/>
                      </a:lnTo>
                      <a:lnTo>
                        <a:pt x="91" y="29"/>
                      </a:lnTo>
                      <a:close/>
                      <a:moveTo>
                        <a:pt x="0" y="76"/>
                      </a:moveTo>
                      <a:lnTo>
                        <a:pt x="7" y="86"/>
                      </a:lnTo>
                      <a:lnTo>
                        <a:pt x="17" y="95"/>
                      </a:lnTo>
                      <a:lnTo>
                        <a:pt x="22" y="99"/>
                      </a:lnTo>
                      <a:lnTo>
                        <a:pt x="30" y="101"/>
                      </a:lnTo>
                      <a:lnTo>
                        <a:pt x="38" y="103"/>
                      </a:lnTo>
                      <a:lnTo>
                        <a:pt x="43" y="103"/>
                      </a:lnTo>
                      <a:lnTo>
                        <a:pt x="57" y="101"/>
                      </a:lnTo>
                      <a:lnTo>
                        <a:pt x="68" y="97"/>
                      </a:lnTo>
                      <a:lnTo>
                        <a:pt x="70" y="93"/>
                      </a:lnTo>
                      <a:lnTo>
                        <a:pt x="72" y="91"/>
                      </a:lnTo>
                      <a:lnTo>
                        <a:pt x="66" y="93"/>
                      </a:lnTo>
                      <a:lnTo>
                        <a:pt x="59" y="97"/>
                      </a:lnTo>
                      <a:lnTo>
                        <a:pt x="51" y="99"/>
                      </a:lnTo>
                      <a:lnTo>
                        <a:pt x="43" y="99"/>
                      </a:lnTo>
                      <a:lnTo>
                        <a:pt x="38" y="99"/>
                      </a:lnTo>
                      <a:lnTo>
                        <a:pt x="30" y="97"/>
                      </a:lnTo>
                      <a:lnTo>
                        <a:pt x="22" y="95"/>
                      </a:lnTo>
                      <a:lnTo>
                        <a:pt x="17" y="91"/>
                      </a:lnTo>
                      <a:lnTo>
                        <a:pt x="11" y="86"/>
                      </a:lnTo>
                      <a:lnTo>
                        <a:pt x="7" y="82"/>
                      </a:lnTo>
                      <a:lnTo>
                        <a:pt x="3" y="76"/>
                      </a:lnTo>
                      <a:lnTo>
                        <a:pt x="0" y="70"/>
                      </a:lnTo>
                      <a:lnTo>
                        <a:pt x="0" y="72"/>
                      </a:lnTo>
                      <a:lnTo>
                        <a:pt x="0" y="76"/>
                      </a:lnTo>
                      <a:close/>
                    </a:path>
                  </a:pathLst>
                </a:custGeom>
                <a:solidFill>
                  <a:srgbClr val="F5BF9F"/>
                </a:solidFill>
                <a:ln w="9525">
                  <a:noFill/>
                  <a:round/>
                  <a:headEnd/>
                  <a:tailEnd/>
                </a:ln>
              </p:spPr>
              <p:txBody>
                <a:bodyPr/>
                <a:lstStyle/>
                <a:p>
                  <a:endParaRPr lang="en-US"/>
                </a:p>
              </p:txBody>
            </p:sp>
            <p:sp>
              <p:nvSpPr>
                <p:cNvPr id="21850" name="Freeform 830"/>
                <p:cNvSpPr>
                  <a:spLocks noEditPoints="1"/>
                </p:cNvSpPr>
                <p:nvPr/>
              </p:nvSpPr>
              <p:spPr bwMode="auto">
                <a:xfrm>
                  <a:off x="1271" y="1855"/>
                  <a:ext cx="89" cy="99"/>
                </a:xfrm>
                <a:custGeom>
                  <a:avLst/>
                  <a:gdLst>
                    <a:gd name="T0" fmla="*/ 89 w 89"/>
                    <a:gd name="T1" fmla="*/ 31 h 99"/>
                    <a:gd name="T2" fmla="*/ 85 w 89"/>
                    <a:gd name="T3" fmla="*/ 25 h 99"/>
                    <a:gd name="T4" fmla="*/ 81 w 89"/>
                    <a:gd name="T5" fmla="*/ 19 h 99"/>
                    <a:gd name="T6" fmla="*/ 77 w 89"/>
                    <a:gd name="T7" fmla="*/ 14 h 99"/>
                    <a:gd name="T8" fmla="*/ 72 w 89"/>
                    <a:gd name="T9" fmla="*/ 10 h 99"/>
                    <a:gd name="T10" fmla="*/ 66 w 89"/>
                    <a:gd name="T11" fmla="*/ 6 h 99"/>
                    <a:gd name="T12" fmla="*/ 59 w 89"/>
                    <a:gd name="T13" fmla="*/ 2 h 99"/>
                    <a:gd name="T14" fmla="*/ 51 w 89"/>
                    <a:gd name="T15" fmla="*/ 2 h 99"/>
                    <a:gd name="T16" fmla="*/ 43 w 89"/>
                    <a:gd name="T17" fmla="*/ 0 h 99"/>
                    <a:gd name="T18" fmla="*/ 38 w 89"/>
                    <a:gd name="T19" fmla="*/ 2 h 99"/>
                    <a:gd name="T20" fmla="*/ 30 w 89"/>
                    <a:gd name="T21" fmla="*/ 2 h 99"/>
                    <a:gd name="T22" fmla="*/ 28 w 89"/>
                    <a:gd name="T23" fmla="*/ 6 h 99"/>
                    <a:gd name="T24" fmla="*/ 26 w 89"/>
                    <a:gd name="T25" fmla="*/ 8 h 99"/>
                    <a:gd name="T26" fmla="*/ 36 w 89"/>
                    <a:gd name="T27" fmla="*/ 6 h 99"/>
                    <a:gd name="T28" fmla="*/ 43 w 89"/>
                    <a:gd name="T29" fmla="*/ 4 h 99"/>
                    <a:gd name="T30" fmla="*/ 51 w 89"/>
                    <a:gd name="T31" fmla="*/ 6 h 99"/>
                    <a:gd name="T32" fmla="*/ 59 w 89"/>
                    <a:gd name="T33" fmla="*/ 8 h 99"/>
                    <a:gd name="T34" fmla="*/ 66 w 89"/>
                    <a:gd name="T35" fmla="*/ 10 h 99"/>
                    <a:gd name="T36" fmla="*/ 72 w 89"/>
                    <a:gd name="T37" fmla="*/ 14 h 99"/>
                    <a:gd name="T38" fmla="*/ 77 w 89"/>
                    <a:gd name="T39" fmla="*/ 19 h 99"/>
                    <a:gd name="T40" fmla="*/ 81 w 89"/>
                    <a:gd name="T41" fmla="*/ 25 h 99"/>
                    <a:gd name="T42" fmla="*/ 85 w 89"/>
                    <a:gd name="T43" fmla="*/ 31 h 99"/>
                    <a:gd name="T44" fmla="*/ 87 w 89"/>
                    <a:gd name="T45" fmla="*/ 38 h 99"/>
                    <a:gd name="T46" fmla="*/ 89 w 89"/>
                    <a:gd name="T47" fmla="*/ 34 h 99"/>
                    <a:gd name="T48" fmla="*/ 89 w 89"/>
                    <a:gd name="T49" fmla="*/ 31 h 99"/>
                    <a:gd name="T50" fmla="*/ 0 w 89"/>
                    <a:gd name="T51" fmla="*/ 70 h 99"/>
                    <a:gd name="T52" fmla="*/ 3 w 89"/>
                    <a:gd name="T53" fmla="*/ 76 h 99"/>
                    <a:gd name="T54" fmla="*/ 7 w 89"/>
                    <a:gd name="T55" fmla="*/ 82 h 99"/>
                    <a:gd name="T56" fmla="*/ 11 w 89"/>
                    <a:gd name="T57" fmla="*/ 87 h 99"/>
                    <a:gd name="T58" fmla="*/ 17 w 89"/>
                    <a:gd name="T59" fmla="*/ 91 h 99"/>
                    <a:gd name="T60" fmla="*/ 22 w 89"/>
                    <a:gd name="T61" fmla="*/ 95 h 99"/>
                    <a:gd name="T62" fmla="*/ 30 w 89"/>
                    <a:gd name="T63" fmla="*/ 97 h 99"/>
                    <a:gd name="T64" fmla="*/ 38 w 89"/>
                    <a:gd name="T65" fmla="*/ 99 h 99"/>
                    <a:gd name="T66" fmla="*/ 43 w 89"/>
                    <a:gd name="T67" fmla="*/ 99 h 99"/>
                    <a:gd name="T68" fmla="*/ 57 w 89"/>
                    <a:gd name="T69" fmla="*/ 97 h 99"/>
                    <a:gd name="T70" fmla="*/ 70 w 89"/>
                    <a:gd name="T71" fmla="*/ 91 h 99"/>
                    <a:gd name="T72" fmla="*/ 72 w 89"/>
                    <a:gd name="T73" fmla="*/ 87 h 99"/>
                    <a:gd name="T74" fmla="*/ 74 w 89"/>
                    <a:gd name="T75" fmla="*/ 84 h 99"/>
                    <a:gd name="T76" fmla="*/ 68 w 89"/>
                    <a:gd name="T77" fmla="*/ 89 h 99"/>
                    <a:gd name="T78" fmla="*/ 60 w 89"/>
                    <a:gd name="T79" fmla="*/ 93 h 99"/>
                    <a:gd name="T80" fmla="*/ 53 w 89"/>
                    <a:gd name="T81" fmla="*/ 95 h 99"/>
                    <a:gd name="T82" fmla="*/ 43 w 89"/>
                    <a:gd name="T83" fmla="*/ 95 h 99"/>
                    <a:gd name="T84" fmla="*/ 38 w 89"/>
                    <a:gd name="T85" fmla="*/ 95 h 99"/>
                    <a:gd name="T86" fmla="*/ 30 w 89"/>
                    <a:gd name="T87" fmla="*/ 93 h 99"/>
                    <a:gd name="T88" fmla="*/ 22 w 89"/>
                    <a:gd name="T89" fmla="*/ 89 h 99"/>
                    <a:gd name="T90" fmla="*/ 17 w 89"/>
                    <a:gd name="T91" fmla="*/ 87 h 99"/>
                    <a:gd name="T92" fmla="*/ 13 w 89"/>
                    <a:gd name="T93" fmla="*/ 82 h 99"/>
                    <a:gd name="T94" fmla="*/ 7 w 89"/>
                    <a:gd name="T95" fmla="*/ 76 h 99"/>
                    <a:gd name="T96" fmla="*/ 3 w 89"/>
                    <a:gd name="T97" fmla="*/ 70 h 99"/>
                    <a:gd name="T98" fmla="*/ 2 w 89"/>
                    <a:gd name="T99" fmla="*/ 65 h 99"/>
                    <a:gd name="T100" fmla="*/ 0 w 89"/>
                    <a:gd name="T101" fmla="*/ 68 h 99"/>
                    <a:gd name="T102" fmla="*/ 0 w 89"/>
                    <a:gd name="T103" fmla="*/ 70 h 9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9"/>
                    <a:gd name="T157" fmla="*/ 0 h 99"/>
                    <a:gd name="T158" fmla="*/ 89 w 89"/>
                    <a:gd name="T159" fmla="*/ 99 h 9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9" h="99">
                      <a:moveTo>
                        <a:pt x="89" y="31"/>
                      </a:moveTo>
                      <a:lnTo>
                        <a:pt x="85" y="25"/>
                      </a:lnTo>
                      <a:lnTo>
                        <a:pt x="81" y="19"/>
                      </a:lnTo>
                      <a:lnTo>
                        <a:pt x="77" y="14"/>
                      </a:lnTo>
                      <a:lnTo>
                        <a:pt x="72" y="10"/>
                      </a:lnTo>
                      <a:lnTo>
                        <a:pt x="66" y="6"/>
                      </a:lnTo>
                      <a:lnTo>
                        <a:pt x="59" y="2"/>
                      </a:lnTo>
                      <a:lnTo>
                        <a:pt x="51" y="2"/>
                      </a:lnTo>
                      <a:lnTo>
                        <a:pt x="43" y="0"/>
                      </a:lnTo>
                      <a:lnTo>
                        <a:pt x="38" y="2"/>
                      </a:lnTo>
                      <a:lnTo>
                        <a:pt x="30" y="2"/>
                      </a:lnTo>
                      <a:lnTo>
                        <a:pt x="28" y="6"/>
                      </a:lnTo>
                      <a:lnTo>
                        <a:pt x="26" y="8"/>
                      </a:lnTo>
                      <a:lnTo>
                        <a:pt x="36" y="6"/>
                      </a:lnTo>
                      <a:lnTo>
                        <a:pt x="43" y="4"/>
                      </a:lnTo>
                      <a:lnTo>
                        <a:pt x="51" y="6"/>
                      </a:lnTo>
                      <a:lnTo>
                        <a:pt x="59" y="8"/>
                      </a:lnTo>
                      <a:lnTo>
                        <a:pt x="66" y="10"/>
                      </a:lnTo>
                      <a:lnTo>
                        <a:pt x="72" y="14"/>
                      </a:lnTo>
                      <a:lnTo>
                        <a:pt x="77" y="19"/>
                      </a:lnTo>
                      <a:lnTo>
                        <a:pt x="81" y="25"/>
                      </a:lnTo>
                      <a:lnTo>
                        <a:pt x="85" y="31"/>
                      </a:lnTo>
                      <a:lnTo>
                        <a:pt x="87" y="38"/>
                      </a:lnTo>
                      <a:lnTo>
                        <a:pt x="89" y="34"/>
                      </a:lnTo>
                      <a:lnTo>
                        <a:pt x="89" y="31"/>
                      </a:lnTo>
                      <a:close/>
                      <a:moveTo>
                        <a:pt x="0" y="70"/>
                      </a:moveTo>
                      <a:lnTo>
                        <a:pt x="3" y="76"/>
                      </a:lnTo>
                      <a:lnTo>
                        <a:pt x="7" y="82"/>
                      </a:lnTo>
                      <a:lnTo>
                        <a:pt x="11" y="87"/>
                      </a:lnTo>
                      <a:lnTo>
                        <a:pt x="17" y="91"/>
                      </a:lnTo>
                      <a:lnTo>
                        <a:pt x="22" y="95"/>
                      </a:lnTo>
                      <a:lnTo>
                        <a:pt x="30" y="97"/>
                      </a:lnTo>
                      <a:lnTo>
                        <a:pt x="38" y="99"/>
                      </a:lnTo>
                      <a:lnTo>
                        <a:pt x="43" y="99"/>
                      </a:lnTo>
                      <a:lnTo>
                        <a:pt x="57" y="97"/>
                      </a:lnTo>
                      <a:lnTo>
                        <a:pt x="70" y="91"/>
                      </a:lnTo>
                      <a:lnTo>
                        <a:pt x="72" y="87"/>
                      </a:lnTo>
                      <a:lnTo>
                        <a:pt x="74" y="84"/>
                      </a:lnTo>
                      <a:lnTo>
                        <a:pt x="68" y="89"/>
                      </a:lnTo>
                      <a:lnTo>
                        <a:pt x="60" y="93"/>
                      </a:lnTo>
                      <a:lnTo>
                        <a:pt x="53" y="95"/>
                      </a:lnTo>
                      <a:lnTo>
                        <a:pt x="43" y="95"/>
                      </a:lnTo>
                      <a:lnTo>
                        <a:pt x="38" y="95"/>
                      </a:lnTo>
                      <a:lnTo>
                        <a:pt x="30" y="93"/>
                      </a:lnTo>
                      <a:lnTo>
                        <a:pt x="22" y="89"/>
                      </a:lnTo>
                      <a:lnTo>
                        <a:pt x="17" y="87"/>
                      </a:lnTo>
                      <a:lnTo>
                        <a:pt x="13" y="82"/>
                      </a:lnTo>
                      <a:lnTo>
                        <a:pt x="7" y="76"/>
                      </a:lnTo>
                      <a:lnTo>
                        <a:pt x="3" y="70"/>
                      </a:lnTo>
                      <a:lnTo>
                        <a:pt x="2" y="65"/>
                      </a:lnTo>
                      <a:lnTo>
                        <a:pt x="0" y="68"/>
                      </a:lnTo>
                      <a:lnTo>
                        <a:pt x="0" y="70"/>
                      </a:lnTo>
                      <a:close/>
                    </a:path>
                  </a:pathLst>
                </a:custGeom>
                <a:solidFill>
                  <a:srgbClr val="F5C0A1"/>
                </a:solidFill>
                <a:ln w="9525">
                  <a:noFill/>
                  <a:round/>
                  <a:headEnd/>
                  <a:tailEnd/>
                </a:ln>
              </p:spPr>
              <p:txBody>
                <a:bodyPr/>
                <a:lstStyle/>
                <a:p>
                  <a:endParaRPr lang="en-US"/>
                </a:p>
              </p:txBody>
            </p:sp>
            <p:sp>
              <p:nvSpPr>
                <p:cNvPr id="21851" name="Freeform 831"/>
                <p:cNvSpPr>
                  <a:spLocks noEditPoints="1"/>
                </p:cNvSpPr>
                <p:nvPr/>
              </p:nvSpPr>
              <p:spPr bwMode="auto">
                <a:xfrm>
                  <a:off x="1271" y="1857"/>
                  <a:ext cx="89" cy="95"/>
                </a:xfrm>
                <a:custGeom>
                  <a:avLst/>
                  <a:gdLst>
                    <a:gd name="T0" fmla="*/ 89 w 89"/>
                    <a:gd name="T1" fmla="*/ 32 h 95"/>
                    <a:gd name="T2" fmla="*/ 85 w 89"/>
                    <a:gd name="T3" fmla="*/ 25 h 95"/>
                    <a:gd name="T4" fmla="*/ 81 w 89"/>
                    <a:gd name="T5" fmla="*/ 19 h 95"/>
                    <a:gd name="T6" fmla="*/ 77 w 89"/>
                    <a:gd name="T7" fmla="*/ 13 h 95"/>
                    <a:gd name="T8" fmla="*/ 72 w 89"/>
                    <a:gd name="T9" fmla="*/ 10 h 95"/>
                    <a:gd name="T10" fmla="*/ 66 w 89"/>
                    <a:gd name="T11" fmla="*/ 6 h 95"/>
                    <a:gd name="T12" fmla="*/ 59 w 89"/>
                    <a:gd name="T13" fmla="*/ 4 h 95"/>
                    <a:gd name="T14" fmla="*/ 51 w 89"/>
                    <a:gd name="T15" fmla="*/ 2 h 95"/>
                    <a:gd name="T16" fmla="*/ 43 w 89"/>
                    <a:gd name="T17" fmla="*/ 0 h 95"/>
                    <a:gd name="T18" fmla="*/ 36 w 89"/>
                    <a:gd name="T19" fmla="*/ 2 h 95"/>
                    <a:gd name="T20" fmla="*/ 28 w 89"/>
                    <a:gd name="T21" fmla="*/ 4 h 95"/>
                    <a:gd name="T22" fmla="*/ 26 w 89"/>
                    <a:gd name="T23" fmla="*/ 6 h 95"/>
                    <a:gd name="T24" fmla="*/ 24 w 89"/>
                    <a:gd name="T25" fmla="*/ 10 h 95"/>
                    <a:gd name="T26" fmla="*/ 34 w 89"/>
                    <a:gd name="T27" fmla="*/ 6 h 95"/>
                    <a:gd name="T28" fmla="*/ 43 w 89"/>
                    <a:gd name="T29" fmla="*/ 4 h 95"/>
                    <a:gd name="T30" fmla="*/ 53 w 89"/>
                    <a:gd name="T31" fmla="*/ 6 h 95"/>
                    <a:gd name="T32" fmla="*/ 59 w 89"/>
                    <a:gd name="T33" fmla="*/ 8 h 95"/>
                    <a:gd name="T34" fmla="*/ 66 w 89"/>
                    <a:gd name="T35" fmla="*/ 10 h 95"/>
                    <a:gd name="T36" fmla="*/ 72 w 89"/>
                    <a:gd name="T37" fmla="*/ 15 h 95"/>
                    <a:gd name="T38" fmla="*/ 77 w 89"/>
                    <a:gd name="T39" fmla="*/ 21 h 95"/>
                    <a:gd name="T40" fmla="*/ 81 w 89"/>
                    <a:gd name="T41" fmla="*/ 27 h 95"/>
                    <a:gd name="T42" fmla="*/ 85 w 89"/>
                    <a:gd name="T43" fmla="*/ 32 h 95"/>
                    <a:gd name="T44" fmla="*/ 87 w 89"/>
                    <a:gd name="T45" fmla="*/ 40 h 95"/>
                    <a:gd name="T46" fmla="*/ 87 w 89"/>
                    <a:gd name="T47" fmla="*/ 36 h 95"/>
                    <a:gd name="T48" fmla="*/ 89 w 89"/>
                    <a:gd name="T49" fmla="*/ 32 h 95"/>
                    <a:gd name="T50" fmla="*/ 0 w 89"/>
                    <a:gd name="T51" fmla="*/ 66 h 95"/>
                    <a:gd name="T52" fmla="*/ 3 w 89"/>
                    <a:gd name="T53" fmla="*/ 72 h 95"/>
                    <a:gd name="T54" fmla="*/ 7 w 89"/>
                    <a:gd name="T55" fmla="*/ 78 h 95"/>
                    <a:gd name="T56" fmla="*/ 11 w 89"/>
                    <a:gd name="T57" fmla="*/ 82 h 95"/>
                    <a:gd name="T58" fmla="*/ 17 w 89"/>
                    <a:gd name="T59" fmla="*/ 87 h 95"/>
                    <a:gd name="T60" fmla="*/ 22 w 89"/>
                    <a:gd name="T61" fmla="*/ 91 h 95"/>
                    <a:gd name="T62" fmla="*/ 30 w 89"/>
                    <a:gd name="T63" fmla="*/ 93 h 95"/>
                    <a:gd name="T64" fmla="*/ 38 w 89"/>
                    <a:gd name="T65" fmla="*/ 95 h 95"/>
                    <a:gd name="T66" fmla="*/ 43 w 89"/>
                    <a:gd name="T67" fmla="*/ 95 h 95"/>
                    <a:gd name="T68" fmla="*/ 51 w 89"/>
                    <a:gd name="T69" fmla="*/ 95 h 95"/>
                    <a:gd name="T70" fmla="*/ 59 w 89"/>
                    <a:gd name="T71" fmla="*/ 93 h 95"/>
                    <a:gd name="T72" fmla="*/ 66 w 89"/>
                    <a:gd name="T73" fmla="*/ 89 h 95"/>
                    <a:gd name="T74" fmla="*/ 72 w 89"/>
                    <a:gd name="T75" fmla="*/ 87 h 95"/>
                    <a:gd name="T76" fmla="*/ 74 w 89"/>
                    <a:gd name="T77" fmla="*/ 82 h 95"/>
                    <a:gd name="T78" fmla="*/ 76 w 89"/>
                    <a:gd name="T79" fmla="*/ 78 h 95"/>
                    <a:gd name="T80" fmla="*/ 70 w 89"/>
                    <a:gd name="T81" fmla="*/ 84 h 95"/>
                    <a:gd name="T82" fmla="*/ 62 w 89"/>
                    <a:gd name="T83" fmla="*/ 87 h 95"/>
                    <a:gd name="T84" fmla="*/ 53 w 89"/>
                    <a:gd name="T85" fmla="*/ 91 h 95"/>
                    <a:gd name="T86" fmla="*/ 43 w 89"/>
                    <a:gd name="T87" fmla="*/ 91 h 95"/>
                    <a:gd name="T88" fmla="*/ 36 w 89"/>
                    <a:gd name="T89" fmla="*/ 91 h 95"/>
                    <a:gd name="T90" fmla="*/ 30 w 89"/>
                    <a:gd name="T91" fmla="*/ 89 h 95"/>
                    <a:gd name="T92" fmla="*/ 22 w 89"/>
                    <a:gd name="T93" fmla="*/ 85 h 95"/>
                    <a:gd name="T94" fmla="*/ 17 w 89"/>
                    <a:gd name="T95" fmla="*/ 82 h 95"/>
                    <a:gd name="T96" fmla="*/ 13 w 89"/>
                    <a:gd name="T97" fmla="*/ 78 h 95"/>
                    <a:gd name="T98" fmla="*/ 7 w 89"/>
                    <a:gd name="T99" fmla="*/ 72 h 95"/>
                    <a:gd name="T100" fmla="*/ 5 w 89"/>
                    <a:gd name="T101" fmla="*/ 66 h 95"/>
                    <a:gd name="T102" fmla="*/ 2 w 89"/>
                    <a:gd name="T103" fmla="*/ 59 h 95"/>
                    <a:gd name="T104" fmla="*/ 2 w 89"/>
                    <a:gd name="T105" fmla="*/ 63 h 95"/>
                    <a:gd name="T106" fmla="*/ 0 w 89"/>
                    <a:gd name="T107" fmla="*/ 66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9"/>
                    <a:gd name="T163" fmla="*/ 0 h 95"/>
                    <a:gd name="T164" fmla="*/ 89 w 89"/>
                    <a:gd name="T165" fmla="*/ 95 h 9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9" h="95">
                      <a:moveTo>
                        <a:pt x="89" y="32"/>
                      </a:moveTo>
                      <a:lnTo>
                        <a:pt x="85" y="25"/>
                      </a:lnTo>
                      <a:lnTo>
                        <a:pt x="81" y="19"/>
                      </a:lnTo>
                      <a:lnTo>
                        <a:pt x="77" y="13"/>
                      </a:lnTo>
                      <a:lnTo>
                        <a:pt x="72" y="10"/>
                      </a:lnTo>
                      <a:lnTo>
                        <a:pt x="66" y="6"/>
                      </a:lnTo>
                      <a:lnTo>
                        <a:pt x="59" y="4"/>
                      </a:lnTo>
                      <a:lnTo>
                        <a:pt x="51" y="2"/>
                      </a:lnTo>
                      <a:lnTo>
                        <a:pt x="43" y="0"/>
                      </a:lnTo>
                      <a:lnTo>
                        <a:pt x="36" y="2"/>
                      </a:lnTo>
                      <a:lnTo>
                        <a:pt x="28" y="4"/>
                      </a:lnTo>
                      <a:lnTo>
                        <a:pt x="26" y="6"/>
                      </a:lnTo>
                      <a:lnTo>
                        <a:pt x="24" y="10"/>
                      </a:lnTo>
                      <a:lnTo>
                        <a:pt x="34" y="6"/>
                      </a:lnTo>
                      <a:lnTo>
                        <a:pt x="43" y="4"/>
                      </a:lnTo>
                      <a:lnTo>
                        <a:pt x="53" y="6"/>
                      </a:lnTo>
                      <a:lnTo>
                        <a:pt x="59" y="8"/>
                      </a:lnTo>
                      <a:lnTo>
                        <a:pt x="66" y="10"/>
                      </a:lnTo>
                      <a:lnTo>
                        <a:pt x="72" y="15"/>
                      </a:lnTo>
                      <a:lnTo>
                        <a:pt x="77" y="21"/>
                      </a:lnTo>
                      <a:lnTo>
                        <a:pt x="81" y="27"/>
                      </a:lnTo>
                      <a:lnTo>
                        <a:pt x="85" y="32"/>
                      </a:lnTo>
                      <a:lnTo>
                        <a:pt x="87" y="40"/>
                      </a:lnTo>
                      <a:lnTo>
                        <a:pt x="87" y="36"/>
                      </a:lnTo>
                      <a:lnTo>
                        <a:pt x="89" y="32"/>
                      </a:lnTo>
                      <a:close/>
                      <a:moveTo>
                        <a:pt x="0" y="66"/>
                      </a:moveTo>
                      <a:lnTo>
                        <a:pt x="3" y="72"/>
                      </a:lnTo>
                      <a:lnTo>
                        <a:pt x="7" y="78"/>
                      </a:lnTo>
                      <a:lnTo>
                        <a:pt x="11" y="82"/>
                      </a:lnTo>
                      <a:lnTo>
                        <a:pt x="17" y="87"/>
                      </a:lnTo>
                      <a:lnTo>
                        <a:pt x="22" y="91"/>
                      </a:lnTo>
                      <a:lnTo>
                        <a:pt x="30" y="93"/>
                      </a:lnTo>
                      <a:lnTo>
                        <a:pt x="38" y="95"/>
                      </a:lnTo>
                      <a:lnTo>
                        <a:pt x="43" y="95"/>
                      </a:lnTo>
                      <a:lnTo>
                        <a:pt x="51" y="95"/>
                      </a:lnTo>
                      <a:lnTo>
                        <a:pt x="59" y="93"/>
                      </a:lnTo>
                      <a:lnTo>
                        <a:pt x="66" y="89"/>
                      </a:lnTo>
                      <a:lnTo>
                        <a:pt x="72" y="87"/>
                      </a:lnTo>
                      <a:lnTo>
                        <a:pt x="74" y="82"/>
                      </a:lnTo>
                      <a:lnTo>
                        <a:pt x="76" y="78"/>
                      </a:lnTo>
                      <a:lnTo>
                        <a:pt x="70" y="84"/>
                      </a:lnTo>
                      <a:lnTo>
                        <a:pt x="62" y="87"/>
                      </a:lnTo>
                      <a:lnTo>
                        <a:pt x="53" y="91"/>
                      </a:lnTo>
                      <a:lnTo>
                        <a:pt x="43" y="91"/>
                      </a:lnTo>
                      <a:lnTo>
                        <a:pt x="36" y="91"/>
                      </a:lnTo>
                      <a:lnTo>
                        <a:pt x="30" y="89"/>
                      </a:lnTo>
                      <a:lnTo>
                        <a:pt x="22" y="85"/>
                      </a:lnTo>
                      <a:lnTo>
                        <a:pt x="17" y="82"/>
                      </a:lnTo>
                      <a:lnTo>
                        <a:pt x="13" y="78"/>
                      </a:lnTo>
                      <a:lnTo>
                        <a:pt x="7" y="72"/>
                      </a:lnTo>
                      <a:lnTo>
                        <a:pt x="5" y="66"/>
                      </a:lnTo>
                      <a:lnTo>
                        <a:pt x="2" y="59"/>
                      </a:lnTo>
                      <a:lnTo>
                        <a:pt x="2" y="63"/>
                      </a:lnTo>
                      <a:lnTo>
                        <a:pt x="0" y="66"/>
                      </a:lnTo>
                      <a:close/>
                    </a:path>
                  </a:pathLst>
                </a:custGeom>
                <a:solidFill>
                  <a:srgbClr val="F5C3A4"/>
                </a:solidFill>
                <a:ln w="9525">
                  <a:noFill/>
                  <a:round/>
                  <a:headEnd/>
                  <a:tailEnd/>
                </a:ln>
              </p:spPr>
              <p:txBody>
                <a:bodyPr/>
                <a:lstStyle/>
                <a:p>
                  <a:endParaRPr lang="en-US"/>
                </a:p>
              </p:txBody>
            </p:sp>
            <p:sp>
              <p:nvSpPr>
                <p:cNvPr id="21852" name="Freeform 832"/>
                <p:cNvSpPr>
                  <a:spLocks noEditPoints="1"/>
                </p:cNvSpPr>
                <p:nvPr/>
              </p:nvSpPr>
              <p:spPr bwMode="auto">
                <a:xfrm>
                  <a:off x="1273" y="1859"/>
                  <a:ext cx="85" cy="91"/>
                </a:xfrm>
                <a:custGeom>
                  <a:avLst/>
                  <a:gdLst>
                    <a:gd name="T0" fmla="*/ 85 w 85"/>
                    <a:gd name="T1" fmla="*/ 34 h 91"/>
                    <a:gd name="T2" fmla="*/ 83 w 85"/>
                    <a:gd name="T3" fmla="*/ 27 h 91"/>
                    <a:gd name="T4" fmla="*/ 79 w 85"/>
                    <a:gd name="T5" fmla="*/ 21 h 91"/>
                    <a:gd name="T6" fmla="*/ 75 w 85"/>
                    <a:gd name="T7" fmla="*/ 15 h 91"/>
                    <a:gd name="T8" fmla="*/ 70 w 85"/>
                    <a:gd name="T9" fmla="*/ 10 h 91"/>
                    <a:gd name="T10" fmla="*/ 64 w 85"/>
                    <a:gd name="T11" fmla="*/ 6 h 91"/>
                    <a:gd name="T12" fmla="*/ 57 w 85"/>
                    <a:gd name="T13" fmla="*/ 4 h 91"/>
                    <a:gd name="T14" fmla="*/ 49 w 85"/>
                    <a:gd name="T15" fmla="*/ 2 h 91"/>
                    <a:gd name="T16" fmla="*/ 41 w 85"/>
                    <a:gd name="T17" fmla="*/ 0 h 91"/>
                    <a:gd name="T18" fmla="*/ 34 w 85"/>
                    <a:gd name="T19" fmla="*/ 2 h 91"/>
                    <a:gd name="T20" fmla="*/ 24 w 85"/>
                    <a:gd name="T21" fmla="*/ 4 h 91"/>
                    <a:gd name="T22" fmla="*/ 22 w 85"/>
                    <a:gd name="T23" fmla="*/ 8 h 91"/>
                    <a:gd name="T24" fmla="*/ 20 w 85"/>
                    <a:gd name="T25" fmla="*/ 10 h 91"/>
                    <a:gd name="T26" fmla="*/ 32 w 85"/>
                    <a:gd name="T27" fmla="*/ 6 h 91"/>
                    <a:gd name="T28" fmla="*/ 41 w 85"/>
                    <a:gd name="T29" fmla="*/ 4 h 91"/>
                    <a:gd name="T30" fmla="*/ 51 w 85"/>
                    <a:gd name="T31" fmla="*/ 6 h 91"/>
                    <a:gd name="T32" fmla="*/ 58 w 85"/>
                    <a:gd name="T33" fmla="*/ 8 h 91"/>
                    <a:gd name="T34" fmla="*/ 64 w 85"/>
                    <a:gd name="T35" fmla="*/ 11 h 91"/>
                    <a:gd name="T36" fmla="*/ 72 w 85"/>
                    <a:gd name="T37" fmla="*/ 15 h 91"/>
                    <a:gd name="T38" fmla="*/ 75 w 85"/>
                    <a:gd name="T39" fmla="*/ 23 h 91"/>
                    <a:gd name="T40" fmla="*/ 79 w 85"/>
                    <a:gd name="T41" fmla="*/ 28 h 91"/>
                    <a:gd name="T42" fmla="*/ 83 w 85"/>
                    <a:gd name="T43" fmla="*/ 36 h 91"/>
                    <a:gd name="T44" fmla="*/ 83 w 85"/>
                    <a:gd name="T45" fmla="*/ 44 h 91"/>
                    <a:gd name="T46" fmla="*/ 85 w 85"/>
                    <a:gd name="T47" fmla="*/ 40 h 91"/>
                    <a:gd name="T48" fmla="*/ 85 w 85"/>
                    <a:gd name="T49" fmla="*/ 34 h 91"/>
                    <a:gd name="T50" fmla="*/ 0 w 85"/>
                    <a:gd name="T51" fmla="*/ 61 h 91"/>
                    <a:gd name="T52" fmla="*/ 1 w 85"/>
                    <a:gd name="T53" fmla="*/ 66 h 91"/>
                    <a:gd name="T54" fmla="*/ 5 w 85"/>
                    <a:gd name="T55" fmla="*/ 72 h 91"/>
                    <a:gd name="T56" fmla="*/ 11 w 85"/>
                    <a:gd name="T57" fmla="*/ 78 h 91"/>
                    <a:gd name="T58" fmla="*/ 15 w 85"/>
                    <a:gd name="T59" fmla="*/ 83 h 91"/>
                    <a:gd name="T60" fmla="*/ 20 w 85"/>
                    <a:gd name="T61" fmla="*/ 85 h 91"/>
                    <a:gd name="T62" fmla="*/ 28 w 85"/>
                    <a:gd name="T63" fmla="*/ 89 h 91"/>
                    <a:gd name="T64" fmla="*/ 36 w 85"/>
                    <a:gd name="T65" fmla="*/ 91 h 91"/>
                    <a:gd name="T66" fmla="*/ 41 w 85"/>
                    <a:gd name="T67" fmla="*/ 91 h 91"/>
                    <a:gd name="T68" fmla="*/ 51 w 85"/>
                    <a:gd name="T69" fmla="*/ 91 h 91"/>
                    <a:gd name="T70" fmla="*/ 58 w 85"/>
                    <a:gd name="T71" fmla="*/ 89 h 91"/>
                    <a:gd name="T72" fmla="*/ 66 w 85"/>
                    <a:gd name="T73" fmla="*/ 85 h 91"/>
                    <a:gd name="T74" fmla="*/ 72 w 85"/>
                    <a:gd name="T75" fmla="*/ 80 h 91"/>
                    <a:gd name="T76" fmla="*/ 74 w 85"/>
                    <a:gd name="T77" fmla="*/ 74 h 91"/>
                    <a:gd name="T78" fmla="*/ 77 w 85"/>
                    <a:gd name="T79" fmla="*/ 68 h 91"/>
                    <a:gd name="T80" fmla="*/ 70 w 85"/>
                    <a:gd name="T81" fmla="*/ 76 h 91"/>
                    <a:gd name="T82" fmla="*/ 62 w 85"/>
                    <a:gd name="T83" fmla="*/ 82 h 91"/>
                    <a:gd name="T84" fmla="*/ 53 w 85"/>
                    <a:gd name="T85" fmla="*/ 85 h 91"/>
                    <a:gd name="T86" fmla="*/ 41 w 85"/>
                    <a:gd name="T87" fmla="*/ 87 h 91"/>
                    <a:gd name="T88" fmla="*/ 34 w 85"/>
                    <a:gd name="T89" fmla="*/ 87 h 91"/>
                    <a:gd name="T90" fmla="*/ 28 w 85"/>
                    <a:gd name="T91" fmla="*/ 85 h 91"/>
                    <a:gd name="T92" fmla="*/ 20 w 85"/>
                    <a:gd name="T93" fmla="*/ 82 h 91"/>
                    <a:gd name="T94" fmla="*/ 15 w 85"/>
                    <a:gd name="T95" fmla="*/ 78 h 91"/>
                    <a:gd name="T96" fmla="*/ 11 w 85"/>
                    <a:gd name="T97" fmla="*/ 72 h 91"/>
                    <a:gd name="T98" fmla="*/ 7 w 85"/>
                    <a:gd name="T99" fmla="*/ 66 h 91"/>
                    <a:gd name="T100" fmla="*/ 3 w 85"/>
                    <a:gd name="T101" fmla="*/ 61 h 91"/>
                    <a:gd name="T102" fmla="*/ 1 w 85"/>
                    <a:gd name="T103" fmla="*/ 53 h 91"/>
                    <a:gd name="T104" fmla="*/ 0 w 85"/>
                    <a:gd name="T105" fmla="*/ 57 h 91"/>
                    <a:gd name="T106" fmla="*/ 0 w 85"/>
                    <a:gd name="T107" fmla="*/ 61 h 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5"/>
                    <a:gd name="T163" fmla="*/ 0 h 91"/>
                    <a:gd name="T164" fmla="*/ 85 w 85"/>
                    <a:gd name="T165" fmla="*/ 91 h 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5" h="91">
                      <a:moveTo>
                        <a:pt x="85" y="34"/>
                      </a:moveTo>
                      <a:lnTo>
                        <a:pt x="83" y="27"/>
                      </a:lnTo>
                      <a:lnTo>
                        <a:pt x="79" y="21"/>
                      </a:lnTo>
                      <a:lnTo>
                        <a:pt x="75" y="15"/>
                      </a:lnTo>
                      <a:lnTo>
                        <a:pt x="70" y="10"/>
                      </a:lnTo>
                      <a:lnTo>
                        <a:pt x="64" y="6"/>
                      </a:lnTo>
                      <a:lnTo>
                        <a:pt x="57" y="4"/>
                      </a:lnTo>
                      <a:lnTo>
                        <a:pt x="49" y="2"/>
                      </a:lnTo>
                      <a:lnTo>
                        <a:pt x="41" y="0"/>
                      </a:lnTo>
                      <a:lnTo>
                        <a:pt x="34" y="2"/>
                      </a:lnTo>
                      <a:lnTo>
                        <a:pt x="24" y="4"/>
                      </a:lnTo>
                      <a:lnTo>
                        <a:pt x="22" y="8"/>
                      </a:lnTo>
                      <a:lnTo>
                        <a:pt x="20" y="10"/>
                      </a:lnTo>
                      <a:lnTo>
                        <a:pt x="32" y="6"/>
                      </a:lnTo>
                      <a:lnTo>
                        <a:pt x="41" y="4"/>
                      </a:lnTo>
                      <a:lnTo>
                        <a:pt x="51" y="6"/>
                      </a:lnTo>
                      <a:lnTo>
                        <a:pt x="58" y="8"/>
                      </a:lnTo>
                      <a:lnTo>
                        <a:pt x="64" y="11"/>
                      </a:lnTo>
                      <a:lnTo>
                        <a:pt x="72" y="15"/>
                      </a:lnTo>
                      <a:lnTo>
                        <a:pt x="75" y="23"/>
                      </a:lnTo>
                      <a:lnTo>
                        <a:pt x="79" y="28"/>
                      </a:lnTo>
                      <a:lnTo>
                        <a:pt x="83" y="36"/>
                      </a:lnTo>
                      <a:lnTo>
                        <a:pt x="83" y="44"/>
                      </a:lnTo>
                      <a:lnTo>
                        <a:pt x="85" y="40"/>
                      </a:lnTo>
                      <a:lnTo>
                        <a:pt x="85" y="34"/>
                      </a:lnTo>
                      <a:close/>
                      <a:moveTo>
                        <a:pt x="0" y="61"/>
                      </a:moveTo>
                      <a:lnTo>
                        <a:pt x="1" y="66"/>
                      </a:lnTo>
                      <a:lnTo>
                        <a:pt x="5" y="72"/>
                      </a:lnTo>
                      <a:lnTo>
                        <a:pt x="11" y="78"/>
                      </a:lnTo>
                      <a:lnTo>
                        <a:pt x="15" y="83"/>
                      </a:lnTo>
                      <a:lnTo>
                        <a:pt x="20" y="85"/>
                      </a:lnTo>
                      <a:lnTo>
                        <a:pt x="28" y="89"/>
                      </a:lnTo>
                      <a:lnTo>
                        <a:pt x="36" y="91"/>
                      </a:lnTo>
                      <a:lnTo>
                        <a:pt x="41" y="91"/>
                      </a:lnTo>
                      <a:lnTo>
                        <a:pt x="51" y="91"/>
                      </a:lnTo>
                      <a:lnTo>
                        <a:pt x="58" y="89"/>
                      </a:lnTo>
                      <a:lnTo>
                        <a:pt x="66" y="85"/>
                      </a:lnTo>
                      <a:lnTo>
                        <a:pt x="72" y="80"/>
                      </a:lnTo>
                      <a:lnTo>
                        <a:pt x="74" y="74"/>
                      </a:lnTo>
                      <a:lnTo>
                        <a:pt x="77" y="68"/>
                      </a:lnTo>
                      <a:lnTo>
                        <a:pt x="70" y="76"/>
                      </a:lnTo>
                      <a:lnTo>
                        <a:pt x="62" y="82"/>
                      </a:lnTo>
                      <a:lnTo>
                        <a:pt x="53" y="85"/>
                      </a:lnTo>
                      <a:lnTo>
                        <a:pt x="41" y="87"/>
                      </a:lnTo>
                      <a:lnTo>
                        <a:pt x="34" y="87"/>
                      </a:lnTo>
                      <a:lnTo>
                        <a:pt x="28" y="85"/>
                      </a:lnTo>
                      <a:lnTo>
                        <a:pt x="20" y="82"/>
                      </a:lnTo>
                      <a:lnTo>
                        <a:pt x="15" y="78"/>
                      </a:lnTo>
                      <a:lnTo>
                        <a:pt x="11" y="72"/>
                      </a:lnTo>
                      <a:lnTo>
                        <a:pt x="7" y="66"/>
                      </a:lnTo>
                      <a:lnTo>
                        <a:pt x="3" y="61"/>
                      </a:lnTo>
                      <a:lnTo>
                        <a:pt x="1" y="53"/>
                      </a:lnTo>
                      <a:lnTo>
                        <a:pt x="0" y="57"/>
                      </a:lnTo>
                      <a:lnTo>
                        <a:pt x="0" y="61"/>
                      </a:lnTo>
                      <a:close/>
                    </a:path>
                  </a:pathLst>
                </a:custGeom>
                <a:solidFill>
                  <a:srgbClr val="F6C5A6"/>
                </a:solidFill>
                <a:ln w="9525">
                  <a:noFill/>
                  <a:round/>
                  <a:headEnd/>
                  <a:tailEnd/>
                </a:ln>
              </p:spPr>
              <p:txBody>
                <a:bodyPr/>
                <a:lstStyle/>
                <a:p>
                  <a:endParaRPr lang="en-US"/>
                </a:p>
              </p:txBody>
            </p:sp>
            <p:sp>
              <p:nvSpPr>
                <p:cNvPr id="21853" name="Freeform 833"/>
                <p:cNvSpPr>
                  <a:spLocks/>
                </p:cNvSpPr>
                <p:nvPr/>
              </p:nvSpPr>
              <p:spPr bwMode="auto">
                <a:xfrm>
                  <a:off x="1273" y="1861"/>
                  <a:ext cx="85" cy="87"/>
                </a:xfrm>
                <a:custGeom>
                  <a:avLst/>
                  <a:gdLst>
                    <a:gd name="T0" fmla="*/ 85 w 85"/>
                    <a:gd name="T1" fmla="*/ 36 h 87"/>
                    <a:gd name="T2" fmla="*/ 83 w 85"/>
                    <a:gd name="T3" fmla="*/ 28 h 87"/>
                    <a:gd name="T4" fmla="*/ 79 w 85"/>
                    <a:gd name="T5" fmla="*/ 23 h 87"/>
                    <a:gd name="T6" fmla="*/ 75 w 85"/>
                    <a:gd name="T7" fmla="*/ 17 h 87"/>
                    <a:gd name="T8" fmla="*/ 70 w 85"/>
                    <a:gd name="T9" fmla="*/ 11 h 87"/>
                    <a:gd name="T10" fmla="*/ 64 w 85"/>
                    <a:gd name="T11" fmla="*/ 6 h 87"/>
                    <a:gd name="T12" fmla="*/ 57 w 85"/>
                    <a:gd name="T13" fmla="*/ 4 h 87"/>
                    <a:gd name="T14" fmla="*/ 51 w 85"/>
                    <a:gd name="T15" fmla="*/ 2 h 87"/>
                    <a:gd name="T16" fmla="*/ 41 w 85"/>
                    <a:gd name="T17" fmla="*/ 0 h 87"/>
                    <a:gd name="T18" fmla="*/ 32 w 85"/>
                    <a:gd name="T19" fmla="*/ 2 h 87"/>
                    <a:gd name="T20" fmla="*/ 22 w 85"/>
                    <a:gd name="T21" fmla="*/ 6 h 87"/>
                    <a:gd name="T22" fmla="*/ 20 w 85"/>
                    <a:gd name="T23" fmla="*/ 8 h 87"/>
                    <a:gd name="T24" fmla="*/ 19 w 85"/>
                    <a:gd name="T25" fmla="*/ 11 h 87"/>
                    <a:gd name="T26" fmla="*/ 30 w 85"/>
                    <a:gd name="T27" fmla="*/ 6 h 87"/>
                    <a:gd name="T28" fmla="*/ 41 w 85"/>
                    <a:gd name="T29" fmla="*/ 4 h 87"/>
                    <a:gd name="T30" fmla="*/ 51 w 85"/>
                    <a:gd name="T31" fmla="*/ 6 h 87"/>
                    <a:gd name="T32" fmla="*/ 57 w 85"/>
                    <a:gd name="T33" fmla="*/ 8 h 87"/>
                    <a:gd name="T34" fmla="*/ 64 w 85"/>
                    <a:gd name="T35" fmla="*/ 11 h 87"/>
                    <a:gd name="T36" fmla="*/ 70 w 85"/>
                    <a:gd name="T37" fmla="*/ 15 h 87"/>
                    <a:gd name="T38" fmla="*/ 75 w 85"/>
                    <a:gd name="T39" fmla="*/ 23 h 87"/>
                    <a:gd name="T40" fmla="*/ 79 w 85"/>
                    <a:gd name="T41" fmla="*/ 28 h 87"/>
                    <a:gd name="T42" fmla="*/ 81 w 85"/>
                    <a:gd name="T43" fmla="*/ 36 h 87"/>
                    <a:gd name="T44" fmla="*/ 81 w 85"/>
                    <a:gd name="T45" fmla="*/ 44 h 87"/>
                    <a:gd name="T46" fmla="*/ 81 w 85"/>
                    <a:gd name="T47" fmla="*/ 51 h 87"/>
                    <a:gd name="T48" fmla="*/ 79 w 85"/>
                    <a:gd name="T49" fmla="*/ 59 h 87"/>
                    <a:gd name="T50" fmla="*/ 75 w 85"/>
                    <a:gd name="T51" fmla="*/ 66 h 87"/>
                    <a:gd name="T52" fmla="*/ 70 w 85"/>
                    <a:gd name="T53" fmla="*/ 72 h 87"/>
                    <a:gd name="T54" fmla="*/ 64 w 85"/>
                    <a:gd name="T55" fmla="*/ 78 h 87"/>
                    <a:gd name="T56" fmla="*/ 57 w 85"/>
                    <a:gd name="T57" fmla="*/ 80 h 87"/>
                    <a:gd name="T58" fmla="*/ 51 w 85"/>
                    <a:gd name="T59" fmla="*/ 83 h 87"/>
                    <a:gd name="T60" fmla="*/ 41 w 85"/>
                    <a:gd name="T61" fmla="*/ 83 h 87"/>
                    <a:gd name="T62" fmla="*/ 34 w 85"/>
                    <a:gd name="T63" fmla="*/ 83 h 87"/>
                    <a:gd name="T64" fmla="*/ 28 w 85"/>
                    <a:gd name="T65" fmla="*/ 81 h 87"/>
                    <a:gd name="T66" fmla="*/ 20 w 85"/>
                    <a:gd name="T67" fmla="*/ 78 h 87"/>
                    <a:gd name="T68" fmla="*/ 15 w 85"/>
                    <a:gd name="T69" fmla="*/ 74 h 87"/>
                    <a:gd name="T70" fmla="*/ 11 w 85"/>
                    <a:gd name="T71" fmla="*/ 68 h 87"/>
                    <a:gd name="T72" fmla="*/ 7 w 85"/>
                    <a:gd name="T73" fmla="*/ 62 h 87"/>
                    <a:gd name="T74" fmla="*/ 3 w 85"/>
                    <a:gd name="T75" fmla="*/ 55 h 87"/>
                    <a:gd name="T76" fmla="*/ 3 w 85"/>
                    <a:gd name="T77" fmla="*/ 47 h 87"/>
                    <a:gd name="T78" fmla="*/ 1 w 85"/>
                    <a:gd name="T79" fmla="*/ 51 h 87"/>
                    <a:gd name="T80" fmla="*/ 0 w 85"/>
                    <a:gd name="T81" fmla="*/ 55 h 87"/>
                    <a:gd name="T82" fmla="*/ 3 w 85"/>
                    <a:gd name="T83" fmla="*/ 62 h 87"/>
                    <a:gd name="T84" fmla="*/ 5 w 85"/>
                    <a:gd name="T85" fmla="*/ 68 h 87"/>
                    <a:gd name="T86" fmla="*/ 11 w 85"/>
                    <a:gd name="T87" fmla="*/ 74 h 87"/>
                    <a:gd name="T88" fmla="*/ 15 w 85"/>
                    <a:gd name="T89" fmla="*/ 78 h 87"/>
                    <a:gd name="T90" fmla="*/ 20 w 85"/>
                    <a:gd name="T91" fmla="*/ 81 h 87"/>
                    <a:gd name="T92" fmla="*/ 28 w 85"/>
                    <a:gd name="T93" fmla="*/ 85 h 87"/>
                    <a:gd name="T94" fmla="*/ 34 w 85"/>
                    <a:gd name="T95" fmla="*/ 87 h 87"/>
                    <a:gd name="T96" fmla="*/ 41 w 85"/>
                    <a:gd name="T97" fmla="*/ 87 h 87"/>
                    <a:gd name="T98" fmla="*/ 51 w 85"/>
                    <a:gd name="T99" fmla="*/ 87 h 87"/>
                    <a:gd name="T100" fmla="*/ 60 w 85"/>
                    <a:gd name="T101" fmla="*/ 83 h 87"/>
                    <a:gd name="T102" fmla="*/ 68 w 85"/>
                    <a:gd name="T103" fmla="*/ 80 h 87"/>
                    <a:gd name="T104" fmla="*/ 74 w 85"/>
                    <a:gd name="T105" fmla="*/ 74 h 87"/>
                    <a:gd name="T106" fmla="*/ 77 w 85"/>
                    <a:gd name="T107" fmla="*/ 66 h 87"/>
                    <a:gd name="T108" fmla="*/ 79 w 85"/>
                    <a:gd name="T109" fmla="*/ 59 h 87"/>
                    <a:gd name="T110" fmla="*/ 83 w 85"/>
                    <a:gd name="T111" fmla="*/ 47 h 87"/>
                    <a:gd name="T112" fmla="*/ 85 w 85"/>
                    <a:gd name="T113" fmla="*/ 36 h 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
                    <a:gd name="T172" fmla="*/ 0 h 87"/>
                    <a:gd name="T173" fmla="*/ 85 w 85"/>
                    <a:gd name="T174" fmla="*/ 87 h 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 h="87">
                      <a:moveTo>
                        <a:pt x="85" y="36"/>
                      </a:moveTo>
                      <a:lnTo>
                        <a:pt x="83" y="28"/>
                      </a:lnTo>
                      <a:lnTo>
                        <a:pt x="79" y="23"/>
                      </a:lnTo>
                      <a:lnTo>
                        <a:pt x="75" y="17"/>
                      </a:lnTo>
                      <a:lnTo>
                        <a:pt x="70" y="11"/>
                      </a:lnTo>
                      <a:lnTo>
                        <a:pt x="64" y="6"/>
                      </a:lnTo>
                      <a:lnTo>
                        <a:pt x="57" y="4"/>
                      </a:lnTo>
                      <a:lnTo>
                        <a:pt x="51" y="2"/>
                      </a:lnTo>
                      <a:lnTo>
                        <a:pt x="41" y="0"/>
                      </a:lnTo>
                      <a:lnTo>
                        <a:pt x="32" y="2"/>
                      </a:lnTo>
                      <a:lnTo>
                        <a:pt x="22" y="6"/>
                      </a:lnTo>
                      <a:lnTo>
                        <a:pt x="20" y="8"/>
                      </a:lnTo>
                      <a:lnTo>
                        <a:pt x="19" y="11"/>
                      </a:lnTo>
                      <a:lnTo>
                        <a:pt x="30" y="6"/>
                      </a:lnTo>
                      <a:lnTo>
                        <a:pt x="41" y="4"/>
                      </a:lnTo>
                      <a:lnTo>
                        <a:pt x="51" y="6"/>
                      </a:lnTo>
                      <a:lnTo>
                        <a:pt x="57" y="8"/>
                      </a:lnTo>
                      <a:lnTo>
                        <a:pt x="64" y="11"/>
                      </a:lnTo>
                      <a:lnTo>
                        <a:pt x="70" y="15"/>
                      </a:lnTo>
                      <a:lnTo>
                        <a:pt x="75" y="23"/>
                      </a:lnTo>
                      <a:lnTo>
                        <a:pt x="79" y="28"/>
                      </a:lnTo>
                      <a:lnTo>
                        <a:pt x="81" y="36"/>
                      </a:lnTo>
                      <a:lnTo>
                        <a:pt x="81" y="44"/>
                      </a:lnTo>
                      <a:lnTo>
                        <a:pt x="81" y="51"/>
                      </a:lnTo>
                      <a:lnTo>
                        <a:pt x="79" y="59"/>
                      </a:lnTo>
                      <a:lnTo>
                        <a:pt x="75" y="66"/>
                      </a:lnTo>
                      <a:lnTo>
                        <a:pt x="70" y="72"/>
                      </a:lnTo>
                      <a:lnTo>
                        <a:pt x="64" y="78"/>
                      </a:lnTo>
                      <a:lnTo>
                        <a:pt x="57" y="80"/>
                      </a:lnTo>
                      <a:lnTo>
                        <a:pt x="51" y="83"/>
                      </a:lnTo>
                      <a:lnTo>
                        <a:pt x="41" y="83"/>
                      </a:lnTo>
                      <a:lnTo>
                        <a:pt x="34" y="83"/>
                      </a:lnTo>
                      <a:lnTo>
                        <a:pt x="28" y="81"/>
                      </a:lnTo>
                      <a:lnTo>
                        <a:pt x="20" y="78"/>
                      </a:lnTo>
                      <a:lnTo>
                        <a:pt x="15" y="74"/>
                      </a:lnTo>
                      <a:lnTo>
                        <a:pt x="11" y="68"/>
                      </a:lnTo>
                      <a:lnTo>
                        <a:pt x="7" y="62"/>
                      </a:lnTo>
                      <a:lnTo>
                        <a:pt x="3" y="55"/>
                      </a:lnTo>
                      <a:lnTo>
                        <a:pt x="3" y="47"/>
                      </a:lnTo>
                      <a:lnTo>
                        <a:pt x="1" y="51"/>
                      </a:lnTo>
                      <a:lnTo>
                        <a:pt x="0" y="55"/>
                      </a:lnTo>
                      <a:lnTo>
                        <a:pt x="3" y="62"/>
                      </a:lnTo>
                      <a:lnTo>
                        <a:pt x="5" y="68"/>
                      </a:lnTo>
                      <a:lnTo>
                        <a:pt x="11" y="74"/>
                      </a:lnTo>
                      <a:lnTo>
                        <a:pt x="15" y="78"/>
                      </a:lnTo>
                      <a:lnTo>
                        <a:pt x="20" y="81"/>
                      </a:lnTo>
                      <a:lnTo>
                        <a:pt x="28" y="85"/>
                      </a:lnTo>
                      <a:lnTo>
                        <a:pt x="34" y="87"/>
                      </a:lnTo>
                      <a:lnTo>
                        <a:pt x="41" y="87"/>
                      </a:lnTo>
                      <a:lnTo>
                        <a:pt x="51" y="87"/>
                      </a:lnTo>
                      <a:lnTo>
                        <a:pt x="60" y="83"/>
                      </a:lnTo>
                      <a:lnTo>
                        <a:pt x="68" y="80"/>
                      </a:lnTo>
                      <a:lnTo>
                        <a:pt x="74" y="74"/>
                      </a:lnTo>
                      <a:lnTo>
                        <a:pt x="77" y="66"/>
                      </a:lnTo>
                      <a:lnTo>
                        <a:pt x="79" y="59"/>
                      </a:lnTo>
                      <a:lnTo>
                        <a:pt x="83" y="47"/>
                      </a:lnTo>
                      <a:lnTo>
                        <a:pt x="85" y="36"/>
                      </a:lnTo>
                      <a:close/>
                    </a:path>
                  </a:pathLst>
                </a:custGeom>
                <a:solidFill>
                  <a:srgbClr val="F6C7A9"/>
                </a:solidFill>
                <a:ln w="9525">
                  <a:noFill/>
                  <a:round/>
                  <a:headEnd/>
                  <a:tailEnd/>
                </a:ln>
              </p:spPr>
              <p:txBody>
                <a:bodyPr/>
                <a:lstStyle/>
                <a:p>
                  <a:endParaRPr lang="en-US"/>
                </a:p>
              </p:txBody>
            </p:sp>
            <p:sp>
              <p:nvSpPr>
                <p:cNvPr id="21854" name="Freeform 834"/>
                <p:cNvSpPr>
                  <a:spLocks/>
                </p:cNvSpPr>
                <p:nvPr/>
              </p:nvSpPr>
              <p:spPr bwMode="auto">
                <a:xfrm>
                  <a:off x="1274" y="1863"/>
                  <a:ext cx="82" cy="83"/>
                </a:xfrm>
                <a:custGeom>
                  <a:avLst/>
                  <a:gdLst>
                    <a:gd name="T0" fmla="*/ 82 w 82"/>
                    <a:gd name="T1" fmla="*/ 40 h 83"/>
                    <a:gd name="T2" fmla="*/ 82 w 82"/>
                    <a:gd name="T3" fmla="*/ 32 h 83"/>
                    <a:gd name="T4" fmla="*/ 78 w 82"/>
                    <a:gd name="T5" fmla="*/ 24 h 83"/>
                    <a:gd name="T6" fmla="*/ 74 w 82"/>
                    <a:gd name="T7" fmla="*/ 19 h 83"/>
                    <a:gd name="T8" fmla="*/ 71 w 82"/>
                    <a:gd name="T9" fmla="*/ 11 h 83"/>
                    <a:gd name="T10" fmla="*/ 63 w 82"/>
                    <a:gd name="T11" fmla="*/ 7 h 83"/>
                    <a:gd name="T12" fmla="*/ 57 w 82"/>
                    <a:gd name="T13" fmla="*/ 4 h 83"/>
                    <a:gd name="T14" fmla="*/ 50 w 82"/>
                    <a:gd name="T15" fmla="*/ 2 h 83"/>
                    <a:gd name="T16" fmla="*/ 40 w 82"/>
                    <a:gd name="T17" fmla="*/ 0 h 83"/>
                    <a:gd name="T18" fmla="*/ 31 w 82"/>
                    <a:gd name="T19" fmla="*/ 2 h 83"/>
                    <a:gd name="T20" fmla="*/ 19 w 82"/>
                    <a:gd name="T21" fmla="*/ 6 h 83"/>
                    <a:gd name="T22" fmla="*/ 18 w 82"/>
                    <a:gd name="T23" fmla="*/ 9 h 83"/>
                    <a:gd name="T24" fmla="*/ 16 w 82"/>
                    <a:gd name="T25" fmla="*/ 13 h 83"/>
                    <a:gd name="T26" fmla="*/ 21 w 82"/>
                    <a:gd name="T27" fmla="*/ 9 h 83"/>
                    <a:gd name="T28" fmla="*/ 27 w 82"/>
                    <a:gd name="T29" fmla="*/ 7 h 83"/>
                    <a:gd name="T30" fmla="*/ 35 w 82"/>
                    <a:gd name="T31" fmla="*/ 6 h 83"/>
                    <a:gd name="T32" fmla="*/ 40 w 82"/>
                    <a:gd name="T33" fmla="*/ 4 h 83"/>
                    <a:gd name="T34" fmla="*/ 48 w 82"/>
                    <a:gd name="T35" fmla="*/ 6 h 83"/>
                    <a:gd name="T36" fmla="*/ 56 w 82"/>
                    <a:gd name="T37" fmla="*/ 7 h 83"/>
                    <a:gd name="T38" fmla="*/ 61 w 82"/>
                    <a:gd name="T39" fmla="*/ 11 h 83"/>
                    <a:gd name="T40" fmla="*/ 67 w 82"/>
                    <a:gd name="T41" fmla="*/ 15 h 83"/>
                    <a:gd name="T42" fmla="*/ 73 w 82"/>
                    <a:gd name="T43" fmla="*/ 21 h 83"/>
                    <a:gd name="T44" fmla="*/ 76 w 82"/>
                    <a:gd name="T45" fmla="*/ 26 h 83"/>
                    <a:gd name="T46" fmla="*/ 78 w 82"/>
                    <a:gd name="T47" fmla="*/ 34 h 83"/>
                    <a:gd name="T48" fmla="*/ 78 w 82"/>
                    <a:gd name="T49" fmla="*/ 42 h 83"/>
                    <a:gd name="T50" fmla="*/ 78 w 82"/>
                    <a:gd name="T51" fmla="*/ 49 h 83"/>
                    <a:gd name="T52" fmla="*/ 76 w 82"/>
                    <a:gd name="T53" fmla="*/ 57 h 83"/>
                    <a:gd name="T54" fmla="*/ 73 w 82"/>
                    <a:gd name="T55" fmla="*/ 62 h 83"/>
                    <a:gd name="T56" fmla="*/ 67 w 82"/>
                    <a:gd name="T57" fmla="*/ 68 h 83"/>
                    <a:gd name="T58" fmla="*/ 61 w 82"/>
                    <a:gd name="T59" fmla="*/ 74 h 83"/>
                    <a:gd name="T60" fmla="*/ 56 w 82"/>
                    <a:gd name="T61" fmla="*/ 78 h 83"/>
                    <a:gd name="T62" fmla="*/ 48 w 82"/>
                    <a:gd name="T63" fmla="*/ 79 h 83"/>
                    <a:gd name="T64" fmla="*/ 40 w 82"/>
                    <a:gd name="T65" fmla="*/ 79 h 83"/>
                    <a:gd name="T66" fmla="*/ 33 w 82"/>
                    <a:gd name="T67" fmla="*/ 79 h 83"/>
                    <a:gd name="T68" fmla="*/ 27 w 82"/>
                    <a:gd name="T69" fmla="*/ 78 h 83"/>
                    <a:gd name="T70" fmla="*/ 19 w 82"/>
                    <a:gd name="T71" fmla="*/ 74 h 83"/>
                    <a:gd name="T72" fmla="*/ 14 w 82"/>
                    <a:gd name="T73" fmla="*/ 68 h 83"/>
                    <a:gd name="T74" fmla="*/ 10 w 82"/>
                    <a:gd name="T75" fmla="*/ 62 h 83"/>
                    <a:gd name="T76" fmla="*/ 6 w 82"/>
                    <a:gd name="T77" fmla="*/ 57 h 83"/>
                    <a:gd name="T78" fmla="*/ 4 w 82"/>
                    <a:gd name="T79" fmla="*/ 49 h 83"/>
                    <a:gd name="T80" fmla="*/ 2 w 82"/>
                    <a:gd name="T81" fmla="*/ 42 h 83"/>
                    <a:gd name="T82" fmla="*/ 2 w 82"/>
                    <a:gd name="T83" fmla="*/ 42 h 83"/>
                    <a:gd name="T84" fmla="*/ 2 w 82"/>
                    <a:gd name="T85" fmla="*/ 42 h 83"/>
                    <a:gd name="T86" fmla="*/ 2 w 82"/>
                    <a:gd name="T87" fmla="*/ 45 h 83"/>
                    <a:gd name="T88" fmla="*/ 0 w 82"/>
                    <a:gd name="T89" fmla="*/ 49 h 83"/>
                    <a:gd name="T90" fmla="*/ 2 w 82"/>
                    <a:gd name="T91" fmla="*/ 57 h 83"/>
                    <a:gd name="T92" fmla="*/ 6 w 82"/>
                    <a:gd name="T93" fmla="*/ 62 h 83"/>
                    <a:gd name="T94" fmla="*/ 10 w 82"/>
                    <a:gd name="T95" fmla="*/ 68 h 83"/>
                    <a:gd name="T96" fmla="*/ 14 w 82"/>
                    <a:gd name="T97" fmla="*/ 74 h 83"/>
                    <a:gd name="T98" fmla="*/ 19 w 82"/>
                    <a:gd name="T99" fmla="*/ 78 h 83"/>
                    <a:gd name="T100" fmla="*/ 27 w 82"/>
                    <a:gd name="T101" fmla="*/ 81 h 83"/>
                    <a:gd name="T102" fmla="*/ 33 w 82"/>
                    <a:gd name="T103" fmla="*/ 83 h 83"/>
                    <a:gd name="T104" fmla="*/ 40 w 82"/>
                    <a:gd name="T105" fmla="*/ 83 h 83"/>
                    <a:gd name="T106" fmla="*/ 52 w 82"/>
                    <a:gd name="T107" fmla="*/ 81 h 83"/>
                    <a:gd name="T108" fmla="*/ 61 w 82"/>
                    <a:gd name="T109" fmla="*/ 78 h 83"/>
                    <a:gd name="T110" fmla="*/ 69 w 82"/>
                    <a:gd name="T111" fmla="*/ 72 h 83"/>
                    <a:gd name="T112" fmla="*/ 76 w 82"/>
                    <a:gd name="T113" fmla="*/ 64 h 83"/>
                    <a:gd name="T114" fmla="*/ 76 w 82"/>
                    <a:gd name="T115" fmla="*/ 60 h 83"/>
                    <a:gd name="T116" fmla="*/ 78 w 82"/>
                    <a:gd name="T117" fmla="*/ 57 h 83"/>
                    <a:gd name="T118" fmla="*/ 80 w 82"/>
                    <a:gd name="T119" fmla="*/ 47 h 83"/>
                    <a:gd name="T120" fmla="*/ 82 w 82"/>
                    <a:gd name="T121" fmla="*/ 40 h 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
                    <a:gd name="T184" fmla="*/ 0 h 83"/>
                    <a:gd name="T185" fmla="*/ 82 w 82"/>
                    <a:gd name="T186" fmla="*/ 83 h 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 h="83">
                      <a:moveTo>
                        <a:pt x="82" y="40"/>
                      </a:moveTo>
                      <a:lnTo>
                        <a:pt x="82" y="32"/>
                      </a:lnTo>
                      <a:lnTo>
                        <a:pt x="78" y="24"/>
                      </a:lnTo>
                      <a:lnTo>
                        <a:pt x="74" y="19"/>
                      </a:lnTo>
                      <a:lnTo>
                        <a:pt x="71" y="11"/>
                      </a:lnTo>
                      <a:lnTo>
                        <a:pt x="63" y="7"/>
                      </a:lnTo>
                      <a:lnTo>
                        <a:pt x="57" y="4"/>
                      </a:lnTo>
                      <a:lnTo>
                        <a:pt x="50" y="2"/>
                      </a:lnTo>
                      <a:lnTo>
                        <a:pt x="40" y="0"/>
                      </a:lnTo>
                      <a:lnTo>
                        <a:pt x="31" y="2"/>
                      </a:lnTo>
                      <a:lnTo>
                        <a:pt x="19" y="6"/>
                      </a:lnTo>
                      <a:lnTo>
                        <a:pt x="18" y="9"/>
                      </a:lnTo>
                      <a:lnTo>
                        <a:pt x="16" y="13"/>
                      </a:lnTo>
                      <a:lnTo>
                        <a:pt x="21" y="9"/>
                      </a:lnTo>
                      <a:lnTo>
                        <a:pt x="27" y="7"/>
                      </a:lnTo>
                      <a:lnTo>
                        <a:pt x="35" y="6"/>
                      </a:lnTo>
                      <a:lnTo>
                        <a:pt x="40" y="4"/>
                      </a:lnTo>
                      <a:lnTo>
                        <a:pt x="48" y="6"/>
                      </a:lnTo>
                      <a:lnTo>
                        <a:pt x="56" y="7"/>
                      </a:lnTo>
                      <a:lnTo>
                        <a:pt x="61" y="11"/>
                      </a:lnTo>
                      <a:lnTo>
                        <a:pt x="67" y="15"/>
                      </a:lnTo>
                      <a:lnTo>
                        <a:pt x="73" y="21"/>
                      </a:lnTo>
                      <a:lnTo>
                        <a:pt x="76" y="26"/>
                      </a:lnTo>
                      <a:lnTo>
                        <a:pt x="78" y="34"/>
                      </a:lnTo>
                      <a:lnTo>
                        <a:pt x="78" y="42"/>
                      </a:lnTo>
                      <a:lnTo>
                        <a:pt x="78" y="49"/>
                      </a:lnTo>
                      <a:lnTo>
                        <a:pt x="76" y="57"/>
                      </a:lnTo>
                      <a:lnTo>
                        <a:pt x="73" y="62"/>
                      </a:lnTo>
                      <a:lnTo>
                        <a:pt x="67" y="68"/>
                      </a:lnTo>
                      <a:lnTo>
                        <a:pt x="61" y="74"/>
                      </a:lnTo>
                      <a:lnTo>
                        <a:pt x="56" y="78"/>
                      </a:lnTo>
                      <a:lnTo>
                        <a:pt x="48" y="79"/>
                      </a:lnTo>
                      <a:lnTo>
                        <a:pt x="40" y="79"/>
                      </a:lnTo>
                      <a:lnTo>
                        <a:pt x="33" y="79"/>
                      </a:lnTo>
                      <a:lnTo>
                        <a:pt x="27" y="78"/>
                      </a:lnTo>
                      <a:lnTo>
                        <a:pt x="19" y="74"/>
                      </a:lnTo>
                      <a:lnTo>
                        <a:pt x="14" y="68"/>
                      </a:lnTo>
                      <a:lnTo>
                        <a:pt x="10" y="62"/>
                      </a:lnTo>
                      <a:lnTo>
                        <a:pt x="6" y="57"/>
                      </a:lnTo>
                      <a:lnTo>
                        <a:pt x="4" y="49"/>
                      </a:lnTo>
                      <a:lnTo>
                        <a:pt x="2" y="42"/>
                      </a:lnTo>
                      <a:lnTo>
                        <a:pt x="2" y="45"/>
                      </a:lnTo>
                      <a:lnTo>
                        <a:pt x="0" y="49"/>
                      </a:lnTo>
                      <a:lnTo>
                        <a:pt x="2" y="57"/>
                      </a:lnTo>
                      <a:lnTo>
                        <a:pt x="6" y="62"/>
                      </a:lnTo>
                      <a:lnTo>
                        <a:pt x="10" y="68"/>
                      </a:lnTo>
                      <a:lnTo>
                        <a:pt x="14" y="74"/>
                      </a:lnTo>
                      <a:lnTo>
                        <a:pt x="19" y="78"/>
                      </a:lnTo>
                      <a:lnTo>
                        <a:pt x="27" y="81"/>
                      </a:lnTo>
                      <a:lnTo>
                        <a:pt x="33" y="83"/>
                      </a:lnTo>
                      <a:lnTo>
                        <a:pt x="40" y="83"/>
                      </a:lnTo>
                      <a:lnTo>
                        <a:pt x="52" y="81"/>
                      </a:lnTo>
                      <a:lnTo>
                        <a:pt x="61" y="78"/>
                      </a:lnTo>
                      <a:lnTo>
                        <a:pt x="69" y="72"/>
                      </a:lnTo>
                      <a:lnTo>
                        <a:pt x="76" y="64"/>
                      </a:lnTo>
                      <a:lnTo>
                        <a:pt x="76" y="60"/>
                      </a:lnTo>
                      <a:lnTo>
                        <a:pt x="78" y="57"/>
                      </a:lnTo>
                      <a:lnTo>
                        <a:pt x="80" y="47"/>
                      </a:lnTo>
                      <a:lnTo>
                        <a:pt x="82" y="40"/>
                      </a:lnTo>
                      <a:close/>
                    </a:path>
                  </a:pathLst>
                </a:custGeom>
                <a:solidFill>
                  <a:srgbClr val="F7C9AC"/>
                </a:solidFill>
                <a:ln w="9525">
                  <a:noFill/>
                  <a:round/>
                  <a:headEnd/>
                  <a:tailEnd/>
                </a:ln>
              </p:spPr>
              <p:txBody>
                <a:bodyPr/>
                <a:lstStyle/>
                <a:p>
                  <a:endParaRPr lang="en-US"/>
                </a:p>
              </p:txBody>
            </p:sp>
            <p:sp>
              <p:nvSpPr>
                <p:cNvPr id="21855" name="Freeform 835"/>
                <p:cNvSpPr>
                  <a:spLocks/>
                </p:cNvSpPr>
                <p:nvPr/>
              </p:nvSpPr>
              <p:spPr bwMode="auto">
                <a:xfrm>
                  <a:off x="1276" y="1865"/>
                  <a:ext cx="78" cy="79"/>
                </a:xfrm>
                <a:custGeom>
                  <a:avLst/>
                  <a:gdLst>
                    <a:gd name="T0" fmla="*/ 78 w 78"/>
                    <a:gd name="T1" fmla="*/ 40 h 79"/>
                    <a:gd name="T2" fmla="*/ 78 w 78"/>
                    <a:gd name="T3" fmla="*/ 32 h 79"/>
                    <a:gd name="T4" fmla="*/ 76 w 78"/>
                    <a:gd name="T5" fmla="*/ 24 h 79"/>
                    <a:gd name="T6" fmla="*/ 72 w 78"/>
                    <a:gd name="T7" fmla="*/ 19 h 79"/>
                    <a:gd name="T8" fmla="*/ 67 w 78"/>
                    <a:gd name="T9" fmla="*/ 11 h 79"/>
                    <a:gd name="T10" fmla="*/ 61 w 78"/>
                    <a:gd name="T11" fmla="*/ 7 h 79"/>
                    <a:gd name="T12" fmla="*/ 54 w 78"/>
                    <a:gd name="T13" fmla="*/ 4 h 79"/>
                    <a:gd name="T14" fmla="*/ 48 w 78"/>
                    <a:gd name="T15" fmla="*/ 2 h 79"/>
                    <a:gd name="T16" fmla="*/ 38 w 78"/>
                    <a:gd name="T17" fmla="*/ 0 h 79"/>
                    <a:gd name="T18" fmla="*/ 27 w 78"/>
                    <a:gd name="T19" fmla="*/ 2 h 79"/>
                    <a:gd name="T20" fmla="*/ 16 w 78"/>
                    <a:gd name="T21" fmla="*/ 7 h 79"/>
                    <a:gd name="T22" fmla="*/ 14 w 78"/>
                    <a:gd name="T23" fmla="*/ 13 h 79"/>
                    <a:gd name="T24" fmla="*/ 10 w 78"/>
                    <a:gd name="T25" fmla="*/ 19 h 79"/>
                    <a:gd name="T26" fmla="*/ 16 w 78"/>
                    <a:gd name="T27" fmla="*/ 13 h 79"/>
                    <a:gd name="T28" fmla="*/ 23 w 78"/>
                    <a:gd name="T29" fmla="*/ 7 h 79"/>
                    <a:gd name="T30" fmla="*/ 31 w 78"/>
                    <a:gd name="T31" fmla="*/ 5 h 79"/>
                    <a:gd name="T32" fmla="*/ 38 w 78"/>
                    <a:gd name="T33" fmla="*/ 4 h 79"/>
                    <a:gd name="T34" fmla="*/ 46 w 78"/>
                    <a:gd name="T35" fmla="*/ 5 h 79"/>
                    <a:gd name="T36" fmla="*/ 54 w 78"/>
                    <a:gd name="T37" fmla="*/ 7 h 79"/>
                    <a:gd name="T38" fmla="*/ 59 w 78"/>
                    <a:gd name="T39" fmla="*/ 11 h 79"/>
                    <a:gd name="T40" fmla="*/ 65 w 78"/>
                    <a:gd name="T41" fmla="*/ 15 h 79"/>
                    <a:gd name="T42" fmla="*/ 69 w 78"/>
                    <a:gd name="T43" fmla="*/ 21 h 79"/>
                    <a:gd name="T44" fmla="*/ 72 w 78"/>
                    <a:gd name="T45" fmla="*/ 26 h 79"/>
                    <a:gd name="T46" fmla="*/ 74 w 78"/>
                    <a:gd name="T47" fmla="*/ 32 h 79"/>
                    <a:gd name="T48" fmla="*/ 74 w 78"/>
                    <a:gd name="T49" fmla="*/ 40 h 79"/>
                    <a:gd name="T50" fmla="*/ 74 w 78"/>
                    <a:gd name="T51" fmla="*/ 47 h 79"/>
                    <a:gd name="T52" fmla="*/ 72 w 78"/>
                    <a:gd name="T53" fmla="*/ 55 h 79"/>
                    <a:gd name="T54" fmla="*/ 69 w 78"/>
                    <a:gd name="T55" fmla="*/ 60 h 79"/>
                    <a:gd name="T56" fmla="*/ 65 w 78"/>
                    <a:gd name="T57" fmla="*/ 66 h 79"/>
                    <a:gd name="T58" fmla="*/ 59 w 78"/>
                    <a:gd name="T59" fmla="*/ 70 h 79"/>
                    <a:gd name="T60" fmla="*/ 54 w 78"/>
                    <a:gd name="T61" fmla="*/ 74 h 79"/>
                    <a:gd name="T62" fmla="*/ 46 w 78"/>
                    <a:gd name="T63" fmla="*/ 76 h 79"/>
                    <a:gd name="T64" fmla="*/ 38 w 78"/>
                    <a:gd name="T65" fmla="*/ 76 h 79"/>
                    <a:gd name="T66" fmla="*/ 33 w 78"/>
                    <a:gd name="T67" fmla="*/ 76 h 79"/>
                    <a:gd name="T68" fmla="*/ 25 w 78"/>
                    <a:gd name="T69" fmla="*/ 74 h 79"/>
                    <a:gd name="T70" fmla="*/ 19 w 78"/>
                    <a:gd name="T71" fmla="*/ 70 h 79"/>
                    <a:gd name="T72" fmla="*/ 14 w 78"/>
                    <a:gd name="T73" fmla="*/ 66 h 79"/>
                    <a:gd name="T74" fmla="*/ 10 w 78"/>
                    <a:gd name="T75" fmla="*/ 60 h 79"/>
                    <a:gd name="T76" fmla="*/ 6 w 78"/>
                    <a:gd name="T77" fmla="*/ 55 h 79"/>
                    <a:gd name="T78" fmla="*/ 4 w 78"/>
                    <a:gd name="T79" fmla="*/ 47 h 79"/>
                    <a:gd name="T80" fmla="*/ 2 w 78"/>
                    <a:gd name="T81" fmla="*/ 40 h 79"/>
                    <a:gd name="T82" fmla="*/ 4 w 78"/>
                    <a:gd name="T83" fmla="*/ 36 h 79"/>
                    <a:gd name="T84" fmla="*/ 4 w 78"/>
                    <a:gd name="T85" fmla="*/ 34 h 79"/>
                    <a:gd name="T86" fmla="*/ 2 w 78"/>
                    <a:gd name="T87" fmla="*/ 40 h 79"/>
                    <a:gd name="T88" fmla="*/ 0 w 78"/>
                    <a:gd name="T89" fmla="*/ 43 h 79"/>
                    <a:gd name="T90" fmla="*/ 0 w 78"/>
                    <a:gd name="T91" fmla="*/ 51 h 79"/>
                    <a:gd name="T92" fmla="*/ 4 w 78"/>
                    <a:gd name="T93" fmla="*/ 58 h 79"/>
                    <a:gd name="T94" fmla="*/ 8 w 78"/>
                    <a:gd name="T95" fmla="*/ 64 h 79"/>
                    <a:gd name="T96" fmla="*/ 12 w 78"/>
                    <a:gd name="T97" fmla="*/ 70 h 79"/>
                    <a:gd name="T98" fmla="*/ 17 w 78"/>
                    <a:gd name="T99" fmla="*/ 74 h 79"/>
                    <a:gd name="T100" fmla="*/ 25 w 78"/>
                    <a:gd name="T101" fmla="*/ 77 h 79"/>
                    <a:gd name="T102" fmla="*/ 31 w 78"/>
                    <a:gd name="T103" fmla="*/ 79 h 79"/>
                    <a:gd name="T104" fmla="*/ 38 w 78"/>
                    <a:gd name="T105" fmla="*/ 79 h 79"/>
                    <a:gd name="T106" fmla="*/ 48 w 78"/>
                    <a:gd name="T107" fmla="*/ 79 h 79"/>
                    <a:gd name="T108" fmla="*/ 54 w 78"/>
                    <a:gd name="T109" fmla="*/ 76 h 79"/>
                    <a:gd name="T110" fmla="*/ 61 w 78"/>
                    <a:gd name="T111" fmla="*/ 74 h 79"/>
                    <a:gd name="T112" fmla="*/ 67 w 78"/>
                    <a:gd name="T113" fmla="*/ 68 h 79"/>
                    <a:gd name="T114" fmla="*/ 72 w 78"/>
                    <a:gd name="T115" fmla="*/ 62 h 79"/>
                    <a:gd name="T116" fmla="*/ 76 w 78"/>
                    <a:gd name="T117" fmla="*/ 55 h 79"/>
                    <a:gd name="T118" fmla="*/ 78 w 78"/>
                    <a:gd name="T119" fmla="*/ 47 h 79"/>
                    <a:gd name="T120" fmla="*/ 78 w 78"/>
                    <a:gd name="T121" fmla="*/ 40 h 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
                    <a:gd name="T184" fmla="*/ 0 h 79"/>
                    <a:gd name="T185" fmla="*/ 78 w 78"/>
                    <a:gd name="T186" fmla="*/ 79 h 7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 h="79">
                      <a:moveTo>
                        <a:pt x="78" y="40"/>
                      </a:moveTo>
                      <a:lnTo>
                        <a:pt x="78" y="32"/>
                      </a:lnTo>
                      <a:lnTo>
                        <a:pt x="76" y="24"/>
                      </a:lnTo>
                      <a:lnTo>
                        <a:pt x="72" y="19"/>
                      </a:lnTo>
                      <a:lnTo>
                        <a:pt x="67" y="11"/>
                      </a:lnTo>
                      <a:lnTo>
                        <a:pt x="61" y="7"/>
                      </a:lnTo>
                      <a:lnTo>
                        <a:pt x="54" y="4"/>
                      </a:lnTo>
                      <a:lnTo>
                        <a:pt x="48" y="2"/>
                      </a:lnTo>
                      <a:lnTo>
                        <a:pt x="38" y="0"/>
                      </a:lnTo>
                      <a:lnTo>
                        <a:pt x="27" y="2"/>
                      </a:lnTo>
                      <a:lnTo>
                        <a:pt x="16" y="7"/>
                      </a:lnTo>
                      <a:lnTo>
                        <a:pt x="14" y="13"/>
                      </a:lnTo>
                      <a:lnTo>
                        <a:pt x="10" y="19"/>
                      </a:lnTo>
                      <a:lnTo>
                        <a:pt x="16" y="13"/>
                      </a:lnTo>
                      <a:lnTo>
                        <a:pt x="23" y="7"/>
                      </a:lnTo>
                      <a:lnTo>
                        <a:pt x="31" y="5"/>
                      </a:lnTo>
                      <a:lnTo>
                        <a:pt x="38" y="4"/>
                      </a:lnTo>
                      <a:lnTo>
                        <a:pt x="46" y="5"/>
                      </a:lnTo>
                      <a:lnTo>
                        <a:pt x="54" y="7"/>
                      </a:lnTo>
                      <a:lnTo>
                        <a:pt x="59" y="11"/>
                      </a:lnTo>
                      <a:lnTo>
                        <a:pt x="65" y="15"/>
                      </a:lnTo>
                      <a:lnTo>
                        <a:pt x="69" y="21"/>
                      </a:lnTo>
                      <a:lnTo>
                        <a:pt x="72" y="26"/>
                      </a:lnTo>
                      <a:lnTo>
                        <a:pt x="74" y="32"/>
                      </a:lnTo>
                      <a:lnTo>
                        <a:pt x="74" y="40"/>
                      </a:lnTo>
                      <a:lnTo>
                        <a:pt x="74" y="47"/>
                      </a:lnTo>
                      <a:lnTo>
                        <a:pt x="72" y="55"/>
                      </a:lnTo>
                      <a:lnTo>
                        <a:pt x="69" y="60"/>
                      </a:lnTo>
                      <a:lnTo>
                        <a:pt x="65" y="66"/>
                      </a:lnTo>
                      <a:lnTo>
                        <a:pt x="59" y="70"/>
                      </a:lnTo>
                      <a:lnTo>
                        <a:pt x="54" y="74"/>
                      </a:lnTo>
                      <a:lnTo>
                        <a:pt x="46" y="76"/>
                      </a:lnTo>
                      <a:lnTo>
                        <a:pt x="38" y="76"/>
                      </a:lnTo>
                      <a:lnTo>
                        <a:pt x="33" y="76"/>
                      </a:lnTo>
                      <a:lnTo>
                        <a:pt x="25" y="74"/>
                      </a:lnTo>
                      <a:lnTo>
                        <a:pt x="19" y="70"/>
                      </a:lnTo>
                      <a:lnTo>
                        <a:pt x="14" y="66"/>
                      </a:lnTo>
                      <a:lnTo>
                        <a:pt x="10" y="60"/>
                      </a:lnTo>
                      <a:lnTo>
                        <a:pt x="6" y="55"/>
                      </a:lnTo>
                      <a:lnTo>
                        <a:pt x="4" y="47"/>
                      </a:lnTo>
                      <a:lnTo>
                        <a:pt x="2" y="40"/>
                      </a:lnTo>
                      <a:lnTo>
                        <a:pt x="4" y="36"/>
                      </a:lnTo>
                      <a:lnTo>
                        <a:pt x="4" y="34"/>
                      </a:lnTo>
                      <a:lnTo>
                        <a:pt x="2" y="40"/>
                      </a:lnTo>
                      <a:lnTo>
                        <a:pt x="0" y="43"/>
                      </a:lnTo>
                      <a:lnTo>
                        <a:pt x="0" y="51"/>
                      </a:lnTo>
                      <a:lnTo>
                        <a:pt x="4" y="58"/>
                      </a:lnTo>
                      <a:lnTo>
                        <a:pt x="8" y="64"/>
                      </a:lnTo>
                      <a:lnTo>
                        <a:pt x="12" y="70"/>
                      </a:lnTo>
                      <a:lnTo>
                        <a:pt x="17" y="74"/>
                      </a:lnTo>
                      <a:lnTo>
                        <a:pt x="25" y="77"/>
                      </a:lnTo>
                      <a:lnTo>
                        <a:pt x="31" y="79"/>
                      </a:lnTo>
                      <a:lnTo>
                        <a:pt x="38" y="79"/>
                      </a:lnTo>
                      <a:lnTo>
                        <a:pt x="48" y="79"/>
                      </a:lnTo>
                      <a:lnTo>
                        <a:pt x="54" y="76"/>
                      </a:lnTo>
                      <a:lnTo>
                        <a:pt x="61" y="74"/>
                      </a:lnTo>
                      <a:lnTo>
                        <a:pt x="67" y="68"/>
                      </a:lnTo>
                      <a:lnTo>
                        <a:pt x="72" y="62"/>
                      </a:lnTo>
                      <a:lnTo>
                        <a:pt x="76" y="55"/>
                      </a:lnTo>
                      <a:lnTo>
                        <a:pt x="78" y="47"/>
                      </a:lnTo>
                      <a:lnTo>
                        <a:pt x="78" y="40"/>
                      </a:lnTo>
                      <a:close/>
                    </a:path>
                  </a:pathLst>
                </a:custGeom>
                <a:solidFill>
                  <a:srgbClr val="F7CBAF"/>
                </a:solidFill>
                <a:ln w="9525">
                  <a:noFill/>
                  <a:round/>
                  <a:headEnd/>
                  <a:tailEnd/>
                </a:ln>
              </p:spPr>
              <p:txBody>
                <a:bodyPr/>
                <a:lstStyle/>
                <a:p>
                  <a:endParaRPr lang="en-US"/>
                </a:p>
              </p:txBody>
            </p:sp>
            <p:sp>
              <p:nvSpPr>
                <p:cNvPr id="21856" name="Freeform 836"/>
                <p:cNvSpPr>
                  <a:spLocks noEditPoints="1"/>
                </p:cNvSpPr>
                <p:nvPr/>
              </p:nvSpPr>
              <p:spPr bwMode="auto">
                <a:xfrm>
                  <a:off x="1276" y="1867"/>
                  <a:ext cx="76" cy="75"/>
                </a:xfrm>
                <a:custGeom>
                  <a:avLst/>
                  <a:gdLst>
                    <a:gd name="T0" fmla="*/ 76 w 76"/>
                    <a:gd name="T1" fmla="*/ 30 h 75"/>
                    <a:gd name="T2" fmla="*/ 71 w 76"/>
                    <a:gd name="T3" fmla="*/ 17 h 75"/>
                    <a:gd name="T4" fmla="*/ 59 w 76"/>
                    <a:gd name="T5" fmla="*/ 7 h 75"/>
                    <a:gd name="T6" fmla="*/ 46 w 76"/>
                    <a:gd name="T7" fmla="*/ 2 h 75"/>
                    <a:gd name="T8" fmla="*/ 33 w 76"/>
                    <a:gd name="T9" fmla="*/ 2 h 75"/>
                    <a:gd name="T10" fmla="*/ 19 w 76"/>
                    <a:gd name="T11" fmla="*/ 5 h 75"/>
                    <a:gd name="T12" fmla="*/ 10 w 76"/>
                    <a:gd name="T13" fmla="*/ 19 h 75"/>
                    <a:gd name="T14" fmla="*/ 2 w 76"/>
                    <a:gd name="T15" fmla="*/ 32 h 75"/>
                    <a:gd name="T16" fmla="*/ 0 w 76"/>
                    <a:gd name="T17" fmla="*/ 38 h 75"/>
                    <a:gd name="T18" fmla="*/ 2 w 76"/>
                    <a:gd name="T19" fmla="*/ 45 h 75"/>
                    <a:gd name="T20" fmla="*/ 8 w 76"/>
                    <a:gd name="T21" fmla="*/ 58 h 75"/>
                    <a:gd name="T22" fmla="*/ 17 w 76"/>
                    <a:gd name="T23" fmla="*/ 70 h 75"/>
                    <a:gd name="T24" fmla="*/ 31 w 76"/>
                    <a:gd name="T25" fmla="*/ 75 h 75"/>
                    <a:gd name="T26" fmla="*/ 46 w 76"/>
                    <a:gd name="T27" fmla="*/ 75 h 75"/>
                    <a:gd name="T28" fmla="*/ 59 w 76"/>
                    <a:gd name="T29" fmla="*/ 70 h 75"/>
                    <a:gd name="T30" fmla="*/ 71 w 76"/>
                    <a:gd name="T31" fmla="*/ 58 h 75"/>
                    <a:gd name="T32" fmla="*/ 76 w 76"/>
                    <a:gd name="T33" fmla="*/ 45 h 75"/>
                    <a:gd name="T34" fmla="*/ 72 w 76"/>
                    <a:gd name="T35" fmla="*/ 38 h 75"/>
                    <a:gd name="T36" fmla="*/ 71 w 76"/>
                    <a:gd name="T37" fmla="*/ 51 h 75"/>
                    <a:gd name="T38" fmla="*/ 63 w 76"/>
                    <a:gd name="T39" fmla="*/ 62 h 75"/>
                    <a:gd name="T40" fmla="*/ 52 w 76"/>
                    <a:gd name="T41" fmla="*/ 70 h 75"/>
                    <a:gd name="T42" fmla="*/ 38 w 76"/>
                    <a:gd name="T43" fmla="*/ 72 h 75"/>
                    <a:gd name="T44" fmla="*/ 25 w 76"/>
                    <a:gd name="T45" fmla="*/ 70 h 75"/>
                    <a:gd name="T46" fmla="*/ 16 w 76"/>
                    <a:gd name="T47" fmla="*/ 62 h 75"/>
                    <a:gd name="T48" fmla="*/ 8 w 76"/>
                    <a:gd name="T49" fmla="*/ 51 h 75"/>
                    <a:gd name="T50" fmla="*/ 4 w 76"/>
                    <a:gd name="T51" fmla="*/ 38 h 75"/>
                    <a:gd name="T52" fmla="*/ 8 w 76"/>
                    <a:gd name="T53" fmla="*/ 24 h 75"/>
                    <a:gd name="T54" fmla="*/ 16 w 76"/>
                    <a:gd name="T55" fmla="*/ 15 h 75"/>
                    <a:gd name="T56" fmla="*/ 25 w 76"/>
                    <a:gd name="T57" fmla="*/ 7 h 75"/>
                    <a:gd name="T58" fmla="*/ 38 w 76"/>
                    <a:gd name="T59" fmla="*/ 3 h 75"/>
                    <a:gd name="T60" fmla="*/ 52 w 76"/>
                    <a:gd name="T61" fmla="*/ 7 h 75"/>
                    <a:gd name="T62" fmla="*/ 63 w 76"/>
                    <a:gd name="T63" fmla="*/ 15 h 75"/>
                    <a:gd name="T64" fmla="*/ 71 w 76"/>
                    <a:gd name="T65" fmla="*/ 24 h 75"/>
                    <a:gd name="T66" fmla="*/ 72 w 76"/>
                    <a:gd name="T67" fmla="*/ 38 h 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75"/>
                    <a:gd name="T104" fmla="*/ 76 w 76"/>
                    <a:gd name="T105" fmla="*/ 75 h 7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75">
                      <a:moveTo>
                        <a:pt x="76" y="38"/>
                      </a:moveTo>
                      <a:lnTo>
                        <a:pt x="76" y="30"/>
                      </a:lnTo>
                      <a:lnTo>
                        <a:pt x="74" y="22"/>
                      </a:lnTo>
                      <a:lnTo>
                        <a:pt x="71" y="17"/>
                      </a:lnTo>
                      <a:lnTo>
                        <a:pt x="65" y="11"/>
                      </a:lnTo>
                      <a:lnTo>
                        <a:pt x="59" y="7"/>
                      </a:lnTo>
                      <a:lnTo>
                        <a:pt x="54" y="3"/>
                      </a:lnTo>
                      <a:lnTo>
                        <a:pt x="46" y="2"/>
                      </a:lnTo>
                      <a:lnTo>
                        <a:pt x="38" y="0"/>
                      </a:lnTo>
                      <a:lnTo>
                        <a:pt x="33" y="2"/>
                      </a:lnTo>
                      <a:lnTo>
                        <a:pt x="25" y="3"/>
                      </a:lnTo>
                      <a:lnTo>
                        <a:pt x="19" y="5"/>
                      </a:lnTo>
                      <a:lnTo>
                        <a:pt x="14" y="9"/>
                      </a:lnTo>
                      <a:lnTo>
                        <a:pt x="10" y="19"/>
                      </a:lnTo>
                      <a:lnTo>
                        <a:pt x="6" y="28"/>
                      </a:lnTo>
                      <a:lnTo>
                        <a:pt x="2" y="32"/>
                      </a:lnTo>
                      <a:lnTo>
                        <a:pt x="0" y="38"/>
                      </a:lnTo>
                      <a:lnTo>
                        <a:pt x="2" y="45"/>
                      </a:lnTo>
                      <a:lnTo>
                        <a:pt x="4" y="53"/>
                      </a:lnTo>
                      <a:lnTo>
                        <a:pt x="8" y="58"/>
                      </a:lnTo>
                      <a:lnTo>
                        <a:pt x="12" y="64"/>
                      </a:lnTo>
                      <a:lnTo>
                        <a:pt x="17" y="70"/>
                      </a:lnTo>
                      <a:lnTo>
                        <a:pt x="25" y="74"/>
                      </a:lnTo>
                      <a:lnTo>
                        <a:pt x="31" y="75"/>
                      </a:lnTo>
                      <a:lnTo>
                        <a:pt x="38" y="75"/>
                      </a:lnTo>
                      <a:lnTo>
                        <a:pt x="46" y="75"/>
                      </a:lnTo>
                      <a:lnTo>
                        <a:pt x="54" y="74"/>
                      </a:lnTo>
                      <a:lnTo>
                        <a:pt x="59" y="70"/>
                      </a:lnTo>
                      <a:lnTo>
                        <a:pt x="65" y="64"/>
                      </a:lnTo>
                      <a:lnTo>
                        <a:pt x="71" y="58"/>
                      </a:lnTo>
                      <a:lnTo>
                        <a:pt x="74" y="53"/>
                      </a:lnTo>
                      <a:lnTo>
                        <a:pt x="76" y="45"/>
                      </a:lnTo>
                      <a:lnTo>
                        <a:pt x="76" y="38"/>
                      </a:lnTo>
                      <a:close/>
                      <a:moveTo>
                        <a:pt x="72" y="38"/>
                      </a:moveTo>
                      <a:lnTo>
                        <a:pt x="72" y="45"/>
                      </a:lnTo>
                      <a:lnTo>
                        <a:pt x="71" y="51"/>
                      </a:lnTo>
                      <a:lnTo>
                        <a:pt x="67" y="56"/>
                      </a:lnTo>
                      <a:lnTo>
                        <a:pt x="63" y="62"/>
                      </a:lnTo>
                      <a:lnTo>
                        <a:pt x="57" y="66"/>
                      </a:lnTo>
                      <a:lnTo>
                        <a:pt x="52" y="70"/>
                      </a:lnTo>
                      <a:lnTo>
                        <a:pt x="46" y="72"/>
                      </a:lnTo>
                      <a:lnTo>
                        <a:pt x="38" y="72"/>
                      </a:lnTo>
                      <a:lnTo>
                        <a:pt x="33" y="72"/>
                      </a:lnTo>
                      <a:lnTo>
                        <a:pt x="25" y="70"/>
                      </a:lnTo>
                      <a:lnTo>
                        <a:pt x="19" y="66"/>
                      </a:lnTo>
                      <a:lnTo>
                        <a:pt x="16" y="62"/>
                      </a:lnTo>
                      <a:lnTo>
                        <a:pt x="12" y="56"/>
                      </a:lnTo>
                      <a:lnTo>
                        <a:pt x="8" y="51"/>
                      </a:lnTo>
                      <a:lnTo>
                        <a:pt x="6" y="45"/>
                      </a:lnTo>
                      <a:lnTo>
                        <a:pt x="4" y="38"/>
                      </a:lnTo>
                      <a:lnTo>
                        <a:pt x="6" y="32"/>
                      </a:lnTo>
                      <a:lnTo>
                        <a:pt x="8" y="24"/>
                      </a:lnTo>
                      <a:lnTo>
                        <a:pt x="12" y="19"/>
                      </a:lnTo>
                      <a:lnTo>
                        <a:pt x="16" y="15"/>
                      </a:lnTo>
                      <a:lnTo>
                        <a:pt x="19" y="9"/>
                      </a:lnTo>
                      <a:lnTo>
                        <a:pt x="25" y="7"/>
                      </a:lnTo>
                      <a:lnTo>
                        <a:pt x="33" y="5"/>
                      </a:lnTo>
                      <a:lnTo>
                        <a:pt x="38" y="3"/>
                      </a:lnTo>
                      <a:lnTo>
                        <a:pt x="46" y="5"/>
                      </a:lnTo>
                      <a:lnTo>
                        <a:pt x="52" y="7"/>
                      </a:lnTo>
                      <a:lnTo>
                        <a:pt x="57" y="9"/>
                      </a:lnTo>
                      <a:lnTo>
                        <a:pt x="63" y="15"/>
                      </a:lnTo>
                      <a:lnTo>
                        <a:pt x="67" y="19"/>
                      </a:lnTo>
                      <a:lnTo>
                        <a:pt x="71" y="24"/>
                      </a:lnTo>
                      <a:lnTo>
                        <a:pt x="72" y="32"/>
                      </a:lnTo>
                      <a:lnTo>
                        <a:pt x="72" y="38"/>
                      </a:lnTo>
                      <a:close/>
                    </a:path>
                  </a:pathLst>
                </a:custGeom>
                <a:solidFill>
                  <a:srgbClr val="F8CEB3"/>
                </a:solidFill>
                <a:ln w="9525">
                  <a:noFill/>
                  <a:round/>
                  <a:headEnd/>
                  <a:tailEnd/>
                </a:ln>
              </p:spPr>
              <p:txBody>
                <a:bodyPr/>
                <a:lstStyle/>
                <a:p>
                  <a:endParaRPr lang="en-US"/>
                </a:p>
              </p:txBody>
            </p:sp>
            <p:sp>
              <p:nvSpPr>
                <p:cNvPr id="21857" name="Freeform 837"/>
                <p:cNvSpPr>
                  <a:spLocks noEditPoints="1"/>
                </p:cNvSpPr>
                <p:nvPr/>
              </p:nvSpPr>
              <p:spPr bwMode="auto">
                <a:xfrm>
                  <a:off x="1278" y="1869"/>
                  <a:ext cx="72" cy="72"/>
                </a:xfrm>
                <a:custGeom>
                  <a:avLst/>
                  <a:gdLst>
                    <a:gd name="T0" fmla="*/ 72 w 72"/>
                    <a:gd name="T1" fmla="*/ 28 h 72"/>
                    <a:gd name="T2" fmla="*/ 67 w 72"/>
                    <a:gd name="T3" fmla="*/ 17 h 72"/>
                    <a:gd name="T4" fmla="*/ 57 w 72"/>
                    <a:gd name="T5" fmla="*/ 7 h 72"/>
                    <a:gd name="T6" fmla="*/ 44 w 72"/>
                    <a:gd name="T7" fmla="*/ 1 h 72"/>
                    <a:gd name="T8" fmla="*/ 29 w 72"/>
                    <a:gd name="T9" fmla="*/ 1 h 72"/>
                    <a:gd name="T10" fmla="*/ 14 w 72"/>
                    <a:gd name="T11" fmla="*/ 9 h 72"/>
                    <a:gd name="T12" fmla="*/ 6 w 72"/>
                    <a:gd name="T13" fmla="*/ 20 h 72"/>
                    <a:gd name="T14" fmla="*/ 2 w 72"/>
                    <a:gd name="T15" fmla="*/ 28 h 72"/>
                    <a:gd name="T16" fmla="*/ 2 w 72"/>
                    <a:gd name="T17" fmla="*/ 32 h 72"/>
                    <a:gd name="T18" fmla="*/ 2 w 72"/>
                    <a:gd name="T19" fmla="*/ 43 h 72"/>
                    <a:gd name="T20" fmla="*/ 8 w 72"/>
                    <a:gd name="T21" fmla="*/ 56 h 72"/>
                    <a:gd name="T22" fmla="*/ 17 w 72"/>
                    <a:gd name="T23" fmla="*/ 66 h 72"/>
                    <a:gd name="T24" fmla="*/ 31 w 72"/>
                    <a:gd name="T25" fmla="*/ 72 h 72"/>
                    <a:gd name="T26" fmla="*/ 44 w 72"/>
                    <a:gd name="T27" fmla="*/ 72 h 72"/>
                    <a:gd name="T28" fmla="*/ 57 w 72"/>
                    <a:gd name="T29" fmla="*/ 66 h 72"/>
                    <a:gd name="T30" fmla="*/ 67 w 72"/>
                    <a:gd name="T31" fmla="*/ 56 h 72"/>
                    <a:gd name="T32" fmla="*/ 72 w 72"/>
                    <a:gd name="T33" fmla="*/ 43 h 72"/>
                    <a:gd name="T34" fmla="*/ 69 w 72"/>
                    <a:gd name="T35" fmla="*/ 36 h 72"/>
                    <a:gd name="T36" fmla="*/ 67 w 72"/>
                    <a:gd name="T37" fmla="*/ 49 h 72"/>
                    <a:gd name="T38" fmla="*/ 59 w 72"/>
                    <a:gd name="T39" fmla="*/ 58 h 72"/>
                    <a:gd name="T40" fmla="*/ 50 w 72"/>
                    <a:gd name="T41" fmla="*/ 66 h 72"/>
                    <a:gd name="T42" fmla="*/ 36 w 72"/>
                    <a:gd name="T43" fmla="*/ 68 h 72"/>
                    <a:gd name="T44" fmla="*/ 25 w 72"/>
                    <a:gd name="T45" fmla="*/ 66 h 72"/>
                    <a:gd name="T46" fmla="*/ 14 w 72"/>
                    <a:gd name="T47" fmla="*/ 58 h 72"/>
                    <a:gd name="T48" fmla="*/ 8 w 72"/>
                    <a:gd name="T49" fmla="*/ 49 h 72"/>
                    <a:gd name="T50" fmla="*/ 4 w 72"/>
                    <a:gd name="T51" fmla="*/ 36 h 72"/>
                    <a:gd name="T52" fmla="*/ 8 w 72"/>
                    <a:gd name="T53" fmla="*/ 24 h 72"/>
                    <a:gd name="T54" fmla="*/ 14 w 72"/>
                    <a:gd name="T55" fmla="*/ 13 h 72"/>
                    <a:gd name="T56" fmla="*/ 25 w 72"/>
                    <a:gd name="T57" fmla="*/ 7 h 72"/>
                    <a:gd name="T58" fmla="*/ 36 w 72"/>
                    <a:gd name="T59" fmla="*/ 3 h 72"/>
                    <a:gd name="T60" fmla="*/ 50 w 72"/>
                    <a:gd name="T61" fmla="*/ 7 h 72"/>
                    <a:gd name="T62" fmla="*/ 59 w 72"/>
                    <a:gd name="T63" fmla="*/ 13 h 72"/>
                    <a:gd name="T64" fmla="*/ 67 w 72"/>
                    <a:gd name="T65" fmla="*/ 24 h 72"/>
                    <a:gd name="T66" fmla="*/ 69 w 72"/>
                    <a:gd name="T67" fmla="*/ 36 h 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
                    <a:gd name="T103" fmla="*/ 0 h 72"/>
                    <a:gd name="T104" fmla="*/ 72 w 72"/>
                    <a:gd name="T105" fmla="*/ 72 h 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 h="72">
                      <a:moveTo>
                        <a:pt x="72" y="36"/>
                      </a:moveTo>
                      <a:lnTo>
                        <a:pt x="72" y="28"/>
                      </a:lnTo>
                      <a:lnTo>
                        <a:pt x="70" y="22"/>
                      </a:lnTo>
                      <a:lnTo>
                        <a:pt x="67" y="17"/>
                      </a:lnTo>
                      <a:lnTo>
                        <a:pt x="63" y="11"/>
                      </a:lnTo>
                      <a:lnTo>
                        <a:pt x="57" y="7"/>
                      </a:lnTo>
                      <a:lnTo>
                        <a:pt x="52" y="3"/>
                      </a:lnTo>
                      <a:lnTo>
                        <a:pt x="44" y="1"/>
                      </a:lnTo>
                      <a:lnTo>
                        <a:pt x="36" y="0"/>
                      </a:lnTo>
                      <a:lnTo>
                        <a:pt x="29" y="1"/>
                      </a:lnTo>
                      <a:lnTo>
                        <a:pt x="21" y="3"/>
                      </a:lnTo>
                      <a:lnTo>
                        <a:pt x="14" y="9"/>
                      </a:lnTo>
                      <a:lnTo>
                        <a:pt x="8" y="15"/>
                      </a:lnTo>
                      <a:lnTo>
                        <a:pt x="6" y="20"/>
                      </a:lnTo>
                      <a:lnTo>
                        <a:pt x="4" y="26"/>
                      </a:lnTo>
                      <a:lnTo>
                        <a:pt x="2" y="28"/>
                      </a:lnTo>
                      <a:lnTo>
                        <a:pt x="2" y="30"/>
                      </a:lnTo>
                      <a:lnTo>
                        <a:pt x="2" y="32"/>
                      </a:lnTo>
                      <a:lnTo>
                        <a:pt x="0" y="36"/>
                      </a:lnTo>
                      <a:lnTo>
                        <a:pt x="2" y="43"/>
                      </a:lnTo>
                      <a:lnTo>
                        <a:pt x="4" y="51"/>
                      </a:lnTo>
                      <a:lnTo>
                        <a:pt x="8" y="56"/>
                      </a:lnTo>
                      <a:lnTo>
                        <a:pt x="12" y="62"/>
                      </a:lnTo>
                      <a:lnTo>
                        <a:pt x="17" y="66"/>
                      </a:lnTo>
                      <a:lnTo>
                        <a:pt x="23" y="70"/>
                      </a:lnTo>
                      <a:lnTo>
                        <a:pt x="31" y="72"/>
                      </a:lnTo>
                      <a:lnTo>
                        <a:pt x="36" y="72"/>
                      </a:lnTo>
                      <a:lnTo>
                        <a:pt x="44" y="72"/>
                      </a:lnTo>
                      <a:lnTo>
                        <a:pt x="52" y="70"/>
                      </a:lnTo>
                      <a:lnTo>
                        <a:pt x="57" y="66"/>
                      </a:lnTo>
                      <a:lnTo>
                        <a:pt x="63" y="62"/>
                      </a:lnTo>
                      <a:lnTo>
                        <a:pt x="67" y="56"/>
                      </a:lnTo>
                      <a:lnTo>
                        <a:pt x="70" y="51"/>
                      </a:lnTo>
                      <a:lnTo>
                        <a:pt x="72" y="43"/>
                      </a:lnTo>
                      <a:lnTo>
                        <a:pt x="72" y="36"/>
                      </a:lnTo>
                      <a:close/>
                      <a:moveTo>
                        <a:pt x="69" y="36"/>
                      </a:moveTo>
                      <a:lnTo>
                        <a:pt x="69" y="43"/>
                      </a:lnTo>
                      <a:lnTo>
                        <a:pt x="67" y="49"/>
                      </a:lnTo>
                      <a:lnTo>
                        <a:pt x="63" y="54"/>
                      </a:lnTo>
                      <a:lnTo>
                        <a:pt x="59" y="58"/>
                      </a:lnTo>
                      <a:lnTo>
                        <a:pt x="55" y="62"/>
                      </a:lnTo>
                      <a:lnTo>
                        <a:pt x="50" y="66"/>
                      </a:lnTo>
                      <a:lnTo>
                        <a:pt x="44" y="68"/>
                      </a:lnTo>
                      <a:lnTo>
                        <a:pt x="36" y="68"/>
                      </a:lnTo>
                      <a:lnTo>
                        <a:pt x="31" y="68"/>
                      </a:lnTo>
                      <a:lnTo>
                        <a:pt x="25" y="66"/>
                      </a:lnTo>
                      <a:lnTo>
                        <a:pt x="19" y="62"/>
                      </a:lnTo>
                      <a:lnTo>
                        <a:pt x="14" y="58"/>
                      </a:lnTo>
                      <a:lnTo>
                        <a:pt x="10" y="54"/>
                      </a:lnTo>
                      <a:lnTo>
                        <a:pt x="8" y="49"/>
                      </a:lnTo>
                      <a:lnTo>
                        <a:pt x="6" y="43"/>
                      </a:lnTo>
                      <a:lnTo>
                        <a:pt x="4" y="36"/>
                      </a:lnTo>
                      <a:lnTo>
                        <a:pt x="6" y="30"/>
                      </a:lnTo>
                      <a:lnTo>
                        <a:pt x="8" y="24"/>
                      </a:lnTo>
                      <a:lnTo>
                        <a:pt x="10" y="18"/>
                      </a:lnTo>
                      <a:lnTo>
                        <a:pt x="14" y="13"/>
                      </a:lnTo>
                      <a:lnTo>
                        <a:pt x="19" y="9"/>
                      </a:lnTo>
                      <a:lnTo>
                        <a:pt x="25" y="7"/>
                      </a:lnTo>
                      <a:lnTo>
                        <a:pt x="31" y="5"/>
                      </a:lnTo>
                      <a:lnTo>
                        <a:pt x="36" y="3"/>
                      </a:lnTo>
                      <a:lnTo>
                        <a:pt x="44" y="5"/>
                      </a:lnTo>
                      <a:lnTo>
                        <a:pt x="50" y="7"/>
                      </a:lnTo>
                      <a:lnTo>
                        <a:pt x="55" y="9"/>
                      </a:lnTo>
                      <a:lnTo>
                        <a:pt x="59" y="13"/>
                      </a:lnTo>
                      <a:lnTo>
                        <a:pt x="63" y="18"/>
                      </a:lnTo>
                      <a:lnTo>
                        <a:pt x="67" y="24"/>
                      </a:lnTo>
                      <a:lnTo>
                        <a:pt x="69" y="30"/>
                      </a:lnTo>
                      <a:lnTo>
                        <a:pt x="69" y="36"/>
                      </a:lnTo>
                      <a:close/>
                    </a:path>
                  </a:pathLst>
                </a:custGeom>
                <a:solidFill>
                  <a:srgbClr val="F8D0B6"/>
                </a:solidFill>
                <a:ln w="9525">
                  <a:noFill/>
                  <a:round/>
                  <a:headEnd/>
                  <a:tailEnd/>
                </a:ln>
              </p:spPr>
              <p:txBody>
                <a:bodyPr/>
                <a:lstStyle/>
                <a:p>
                  <a:endParaRPr lang="en-US"/>
                </a:p>
              </p:txBody>
            </p:sp>
            <p:sp>
              <p:nvSpPr>
                <p:cNvPr id="21858" name="Freeform 838"/>
                <p:cNvSpPr>
                  <a:spLocks noEditPoints="1"/>
                </p:cNvSpPr>
                <p:nvPr/>
              </p:nvSpPr>
              <p:spPr bwMode="auto">
                <a:xfrm>
                  <a:off x="1280" y="1870"/>
                  <a:ext cx="68" cy="69"/>
                </a:xfrm>
                <a:custGeom>
                  <a:avLst/>
                  <a:gdLst>
                    <a:gd name="T0" fmla="*/ 68 w 68"/>
                    <a:gd name="T1" fmla="*/ 29 h 69"/>
                    <a:gd name="T2" fmla="*/ 63 w 68"/>
                    <a:gd name="T3" fmla="*/ 16 h 69"/>
                    <a:gd name="T4" fmla="*/ 53 w 68"/>
                    <a:gd name="T5" fmla="*/ 6 h 69"/>
                    <a:gd name="T6" fmla="*/ 42 w 68"/>
                    <a:gd name="T7" fmla="*/ 2 h 69"/>
                    <a:gd name="T8" fmla="*/ 29 w 68"/>
                    <a:gd name="T9" fmla="*/ 2 h 69"/>
                    <a:gd name="T10" fmla="*/ 15 w 68"/>
                    <a:gd name="T11" fmla="*/ 6 h 69"/>
                    <a:gd name="T12" fmla="*/ 8 w 68"/>
                    <a:gd name="T13" fmla="*/ 16 h 69"/>
                    <a:gd name="T14" fmla="*/ 2 w 68"/>
                    <a:gd name="T15" fmla="*/ 29 h 69"/>
                    <a:gd name="T16" fmla="*/ 2 w 68"/>
                    <a:gd name="T17" fmla="*/ 42 h 69"/>
                    <a:gd name="T18" fmla="*/ 8 w 68"/>
                    <a:gd name="T19" fmla="*/ 53 h 69"/>
                    <a:gd name="T20" fmla="*/ 15 w 68"/>
                    <a:gd name="T21" fmla="*/ 63 h 69"/>
                    <a:gd name="T22" fmla="*/ 29 w 68"/>
                    <a:gd name="T23" fmla="*/ 69 h 69"/>
                    <a:gd name="T24" fmla="*/ 42 w 68"/>
                    <a:gd name="T25" fmla="*/ 69 h 69"/>
                    <a:gd name="T26" fmla="*/ 53 w 68"/>
                    <a:gd name="T27" fmla="*/ 63 h 69"/>
                    <a:gd name="T28" fmla="*/ 63 w 68"/>
                    <a:gd name="T29" fmla="*/ 53 h 69"/>
                    <a:gd name="T30" fmla="*/ 68 w 68"/>
                    <a:gd name="T31" fmla="*/ 42 h 69"/>
                    <a:gd name="T32" fmla="*/ 65 w 68"/>
                    <a:gd name="T33" fmla="*/ 35 h 69"/>
                    <a:gd name="T34" fmla="*/ 63 w 68"/>
                    <a:gd name="T35" fmla="*/ 46 h 69"/>
                    <a:gd name="T36" fmla="*/ 57 w 68"/>
                    <a:gd name="T37" fmla="*/ 55 h 69"/>
                    <a:gd name="T38" fmla="*/ 48 w 68"/>
                    <a:gd name="T39" fmla="*/ 63 h 69"/>
                    <a:gd name="T40" fmla="*/ 34 w 68"/>
                    <a:gd name="T41" fmla="*/ 65 h 69"/>
                    <a:gd name="T42" fmla="*/ 23 w 68"/>
                    <a:gd name="T43" fmla="*/ 63 h 69"/>
                    <a:gd name="T44" fmla="*/ 13 w 68"/>
                    <a:gd name="T45" fmla="*/ 55 h 69"/>
                    <a:gd name="T46" fmla="*/ 8 w 68"/>
                    <a:gd name="T47" fmla="*/ 46 h 69"/>
                    <a:gd name="T48" fmla="*/ 4 w 68"/>
                    <a:gd name="T49" fmla="*/ 35 h 69"/>
                    <a:gd name="T50" fmla="*/ 8 w 68"/>
                    <a:gd name="T51" fmla="*/ 23 h 69"/>
                    <a:gd name="T52" fmla="*/ 13 w 68"/>
                    <a:gd name="T53" fmla="*/ 14 h 69"/>
                    <a:gd name="T54" fmla="*/ 23 w 68"/>
                    <a:gd name="T55" fmla="*/ 8 h 69"/>
                    <a:gd name="T56" fmla="*/ 34 w 68"/>
                    <a:gd name="T57" fmla="*/ 4 h 69"/>
                    <a:gd name="T58" fmla="*/ 48 w 68"/>
                    <a:gd name="T59" fmla="*/ 8 h 69"/>
                    <a:gd name="T60" fmla="*/ 57 w 68"/>
                    <a:gd name="T61" fmla="*/ 14 h 69"/>
                    <a:gd name="T62" fmla="*/ 63 w 68"/>
                    <a:gd name="T63" fmla="*/ 23 h 69"/>
                    <a:gd name="T64" fmla="*/ 65 w 68"/>
                    <a:gd name="T65" fmla="*/ 35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
                    <a:gd name="T100" fmla="*/ 0 h 69"/>
                    <a:gd name="T101" fmla="*/ 68 w 68"/>
                    <a:gd name="T102" fmla="*/ 69 h 6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 h="69">
                      <a:moveTo>
                        <a:pt x="68" y="35"/>
                      </a:moveTo>
                      <a:lnTo>
                        <a:pt x="68" y="29"/>
                      </a:lnTo>
                      <a:lnTo>
                        <a:pt x="67" y="21"/>
                      </a:lnTo>
                      <a:lnTo>
                        <a:pt x="63" y="16"/>
                      </a:lnTo>
                      <a:lnTo>
                        <a:pt x="59" y="12"/>
                      </a:lnTo>
                      <a:lnTo>
                        <a:pt x="53" y="6"/>
                      </a:lnTo>
                      <a:lnTo>
                        <a:pt x="48" y="4"/>
                      </a:lnTo>
                      <a:lnTo>
                        <a:pt x="42" y="2"/>
                      </a:lnTo>
                      <a:lnTo>
                        <a:pt x="34" y="0"/>
                      </a:lnTo>
                      <a:lnTo>
                        <a:pt x="29" y="2"/>
                      </a:lnTo>
                      <a:lnTo>
                        <a:pt x="21" y="4"/>
                      </a:lnTo>
                      <a:lnTo>
                        <a:pt x="15" y="6"/>
                      </a:lnTo>
                      <a:lnTo>
                        <a:pt x="12" y="12"/>
                      </a:lnTo>
                      <a:lnTo>
                        <a:pt x="8" y="16"/>
                      </a:lnTo>
                      <a:lnTo>
                        <a:pt x="4" y="21"/>
                      </a:lnTo>
                      <a:lnTo>
                        <a:pt x="2" y="29"/>
                      </a:lnTo>
                      <a:lnTo>
                        <a:pt x="0" y="35"/>
                      </a:lnTo>
                      <a:lnTo>
                        <a:pt x="2" y="42"/>
                      </a:lnTo>
                      <a:lnTo>
                        <a:pt x="4" y="48"/>
                      </a:lnTo>
                      <a:lnTo>
                        <a:pt x="8" y="53"/>
                      </a:lnTo>
                      <a:lnTo>
                        <a:pt x="12" y="59"/>
                      </a:lnTo>
                      <a:lnTo>
                        <a:pt x="15" y="63"/>
                      </a:lnTo>
                      <a:lnTo>
                        <a:pt x="21" y="67"/>
                      </a:lnTo>
                      <a:lnTo>
                        <a:pt x="29" y="69"/>
                      </a:lnTo>
                      <a:lnTo>
                        <a:pt x="34" y="69"/>
                      </a:lnTo>
                      <a:lnTo>
                        <a:pt x="42" y="69"/>
                      </a:lnTo>
                      <a:lnTo>
                        <a:pt x="48" y="67"/>
                      </a:lnTo>
                      <a:lnTo>
                        <a:pt x="53" y="63"/>
                      </a:lnTo>
                      <a:lnTo>
                        <a:pt x="59" y="59"/>
                      </a:lnTo>
                      <a:lnTo>
                        <a:pt x="63" y="53"/>
                      </a:lnTo>
                      <a:lnTo>
                        <a:pt x="67" y="48"/>
                      </a:lnTo>
                      <a:lnTo>
                        <a:pt x="68" y="42"/>
                      </a:lnTo>
                      <a:lnTo>
                        <a:pt x="68" y="35"/>
                      </a:lnTo>
                      <a:close/>
                      <a:moveTo>
                        <a:pt x="65" y="35"/>
                      </a:moveTo>
                      <a:lnTo>
                        <a:pt x="65" y="40"/>
                      </a:lnTo>
                      <a:lnTo>
                        <a:pt x="63" y="46"/>
                      </a:lnTo>
                      <a:lnTo>
                        <a:pt x="61" y="52"/>
                      </a:lnTo>
                      <a:lnTo>
                        <a:pt x="57" y="55"/>
                      </a:lnTo>
                      <a:lnTo>
                        <a:pt x="51" y="59"/>
                      </a:lnTo>
                      <a:lnTo>
                        <a:pt x="48" y="63"/>
                      </a:lnTo>
                      <a:lnTo>
                        <a:pt x="42" y="65"/>
                      </a:lnTo>
                      <a:lnTo>
                        <a:pt x="34" y="65"/>
                      </a:lnTo>
                      <a:lnTo>
                        <a:pt x="29" y="65"/>
                      </a:lnTo>
                      <a:lnTo>
                        <a:pt x="23" y="63"/>
                      </a:lnTo>
                      <a:lnTo>
                        <a:pt x="17" y="59"/>
                      </a:lnTo>
                      <a:lnTo>
                        <a:pt x="13" y="55"/>
                      </a:lnTo>
                      <a:lnTo>
                        <a:pt x="10" y="52"/>
                      </a:lnTo>
                      <a:lnTo>
                        <a:pt x="8" y="46"/>
                      </a:lnTo>
                      <a:lnTo>
                        <a:pt x="6" y="40"/>
                      </a:lnTo>
                      <a:lnTo>
                        <a:pt x="4" y="35"/>
                      </a:lnTo>
                      <a:lnTo>
                        <a:pt x="6" y="29"/>
                      </a:lnTo>
                      <a:lnTo>
                        <a:pt x="8" y="23"/>
                      </a:lnTo>
                      <a:lnTo>
                        <a:pt x="10" y="17"/>
                      </a:lnTo>
                      <a:lnTo>
                        <a:pt x="13" y="14"/>
                      </a:lnTo>
                      <a:lnTo>
                        <a:pt x="17" y="10"/>
                      </a:lnTo>
                      <a:lnTo>
                        <a:pt x="23" y="8"/>
                      </a:lnTo>
                      <a:lnTo>
                        <a:pt x="29" y="6"/>
                      </a:lnTo>
                      <a:lnTo>
                        <a:pt x="34" y="4"/>
                      </a:lnTo>
                      <a:lnTo>
                        <a:pt x="42" y="6"/>
                      </a:lnTo>
                      <a:lnTo>
                        <a:pt x="48" y="8"/>
                      </a:lnTo>
                      <a:lnTo>
                        <a:pt x="51" y="10"/>
                      </a:lnTo>
                      <a:lnTo>
                        <a:pt x="57" y="14"/>
                      </a:lnTo>
                      <a:lnTo>
                        <a:pt x="61" y="17"/>
                      </a:lnTo>
                      <a:lnTo>
                        <a:pt x="63" y="23"/>
                      </a:lnTo>
                      <a:lnTo>
                        <a:pt x="65" y="29"/>
                      </a:lnTo>
                      <a:lnTo>
                        <a:pt x="65" y="35"/>
                      </a:lnTo>
                      <a:close/>
                    </a:path>
                  </a:pathLst>
                </a:custGeom>
                <a:solidFill>
                  <a:srgbClr val="F8D2B8"/>
                </a:solidFill>
                <a:ln w="9525">
                  <a:noFill/>
                  <a:round/>
                  <a:headEnd/>
                  <a:tailEnd/>
                </a:ln>
              </p:spPr>
              <p:txBody>
                <a:bodyPr/>
                <a:lstStyle/>
                <a:p>
                  <a:endParaRPr lang="en-US"/>
                </a:p>
              </p:txBody>
            </p:sp>
            <p:sp>
              <p:nvSpPr>
                <p:cNvPr id="21859" name="Freeform 839"/>
                <p:cNvSpPr>
                  <a:spLocks noEditPoints="1"/>
                </p:cNvSpPr>
                <p:nvPr/>
              </p:nvSpPr>
              <p:spPr bwMode="auto">
                <a:xfrm>
                  <a:off x="1282" y="1872"/>
                  <a:ext cx="65" cy="65"/>
                </a:xfrm>
                <a:custGeom>
                  <a:avLst/>
                  <a:gdLst>
                    <a:gd name="T0" fmla="*/ 65 w 65"/>
                    <a:gd name="T1" fmla="*/ 27 h 65"/>
                    <a:gd name="T2" fmla="*/ 59 w 65"/>
                    <a:gd name="T3" fmla="*/ 15 h 65"/>
                    <a:gd name="T4" fmla="*/ 51 w 65"/>
                    <a:gd name="T5" fmla="*/ 6 h 65"/>
                    <a:gd name="T6" fmla="*/ 40 w 65"/>
                    <a:gd name="T7" fmla="*/ 2 h 65"/>
                    <a:gd name="T8" fmla="*/ 27 w 65"/>
                    <a:gd name="T9" fmla="*/ 2 h 65"/>
                    <a:gd name="T10" fmla="*/ 15 w 65"/>
                    <a:gd name="T11" fmla="*/ 6 h 65"/>
                    <a:gd name="T12" fmla="*/ 6 w 65"/>
                    <a:gd name="T13" fmla="*/ 15 h 65"/>
                    <a:gd name="T14" fmla="*/ 2 w 65"/>
                    <a:gd name="T15" fmla="*/ 27 h 65"/>
                    <a:gd name="T16" fmla="*/ 2 w 65"/>
                    <a:gd name="T17" fmla="*/ 40 h 65"/>
                    <a:gd name="T18" fmla="*/ 6 w 65"/>
                    <a:gd name="T19" fmla="*/ 51 h 65"/>
                    <a:gd name="T20" fmla="*/ 15 w 65"/>
                    <a:gd name="T21" fmla="*/ 59 h 65"/>
                    <a:gd name="T22" fmla="*/ 27 w 65"/>
                    <a:gd name="T23" fmla="*/ 65 h 65"/>
                    <a:gd name="T24" fmla="*/ 40 w 65"/>
                    <a:gd name="T25" fmla="*/ 65 h 65"/>
                    <a:gd name="T26" fmla="*/ 51 w 65"/>
                    <a:gd name="T27" fmla="*/ 59 h 65"/>
                    <a:gd name="T28" fmla="*/ 59 w 65"/>
                    <a:gd name="T29" fmla="*/ 51 h 65"/>
                    <a:gd name="T30" fmla="*/ 65 w 65"/>
                    <a:gd name="T31" fmla="*/ 40 h 65"/>
                    <a:gd name="T32" fmla="*/ 61 w 65"/>
                    <a:gd name="T33" fmla="*/ 33 h 65"/>
                    <a:gd name="T34" fmla="*/ 59 w 65"/>
                    <a:gd name="T35" fmla="*/ 44 h 65"/>
                    <a:gd name="T36" fmla="*/ 53 w 65"/>
                    <a:gd name="T37" fmla="*/ 53 h 65"/>
                    <a:gd name="T38" fmla="*/ 44 w 65"/>
                    <a:gd name="T39" fmla="*/ 59 h 65"/>
                    <a:gd name="T40" fmla="*/ 32 w 65"/>
                    <a:gd name="T41" fmla="*/ 61 h 65"/>
                    <a:gd name="T42" fmla="*/ 23 w 65"/>
                    <a:gd name="T43" fmla="*/ 59 h 65"/>
                    <a:gd name="T44" fmla="*/ 13 w 65"/>
                    <a:gd name="T45" fmla="*/ 53 h 65"/>
                    <a:gd name="T46" fmla="*/ 8 w 65"/>
                    <a:gd name="T47" fmla="*/ 44 h 65"/>
                    <a:gd name="T48" fmla="*/ 4 w 65"/>
                    <a:gd name="T49" fmla="*/ 33 h 65"/>
                    <a:gd name="T50" fmla="*/ 8 w 65"/>
                    <a:gd name="T51" fmla="*/ 21 h 65"/>
                    <a:gd name="T52" fmla="*/ 13 w 65"/>
                    <a:gd name="T53" fmla="*/ 14 h 65"/>
                    <a:gd name="T54" fmla="*/ 23 w 65"/>
                    <a:gd name="T55" fmla="*/ 6 h 65"/>
                    <a:gd name="T56" fmla="*/ 32 w 65"/>
                    <a:gd name="T57" fmla="*/ 4 h 65"/>
                    <a:gd name="T58" fmla="*/ 44 w 65"/>
                    <a:gd name="T59" fmla="*/ 6 h 65"/>
                    <a:gd name="T60" fmla="*/ 53 w 65"/>
                    <a:gd name="T61" fmla="*/ 14 h 65"/>
                    <a:gd name="T62" fmla="*/ 59 w 65"/>
                    <a:gd name="T63" fmla="*/ 21 h 65"/>
                    <a:gd name="T64" fmla="*/ 61 w 65"/>
                    <a:gd name="T65" fmla="*/ 33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65"/>
                    <a:gd name="T101" fmla="*/ 65 w 65"/>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65">
                      <a:moveTo>
                        <a:pt x="65" y="33"/>
                      </a:moveTo>
                      <a:lnTo>
                        <a:pt x="65" y="27"/>
                      </a:lnTo>
                      <a:lnTo>
                        <a:pt x="63" y="21"/>
                      </a:lnTo>
                      <a:lnTo>
                        <a:pt x="59" y="15"/>
                      </a:lnTo>
                      <a:lnTo>
                        <a:pt x="55" y="10"/>
                      </a:lnTo>
                      <a:lnTo>
                        <a:pt x="51" y="6"/>
                      </a:lnTo>
                      <a:lnTo>
                        <a:pt x="46" y="4"/>
                      </a:lnTo>
                      <a:lnTo>
                        <a:pt x="40" y="2"/>
                      </a:lnTo>
                      <a:lnTo>
                        <a:pt x="32" y="0"/>
                      </a:lnTo>
                      <a:lnTo>
                        <a:pt x="27" y="2"/>
                      </a:lnTo>
                      <a:lnTo>
                        <a:pt x="21" y="4"/>
                      </a:lnTo>
                      <a:lnTo>
                        <a:pt x="15" y="6"/>
                      </a:lnTo>
                      <a:lnTo>
                        <a:pt x="10" y="10"/>
                      </a:lnTo>
                      <a:lnTo>
                        <a:pt x="6" y="15"/>
                      </a:lnTo>
                      <a:lnTo>
                        <a:pt x="4" y="21"/>
                      </a:lnTo>
                      <a:lnTo>
                        <a:pt x="2" y="27"/>
                      </a:lnTo>
                      <a:lnTo>
                        <a:pt x="0" y="33"/>
                      </a:lnTo>
                      <a:lnTo>
                        <a:pt x="2" y="40"/>
                      </a:lnTo>
                      <a:lnTo>
                        <a:pt x="4" y="46"/>
                      </a:lnTo>
                      <a:lnTo>
                        <a:pt x="6" y="51"/>
                      </a:lnTo>
                      <a:lnTo>
                        <a:pt x="10" y="55"/>
                      </a:lnTo>
                      <a:lnTo>
                        <a:pt x="15" y="59"/>
                      </a:lnTo>
                      <a:lnTo>
                        <a:pt x="21" y="63"/>
                      </a:lnTo>
                      <a:lnTo>
                        <a:pt x="27" y="65"/>
                      </a:lnTo>
                      <a:lnTo>
                        <a:pt x="32" y="65"/>
                      </a:lnTo>
                      <a:lnTo>
                        <a:pt x="40" y="65"/>
                      </a:lnTo>
                      <a:lnTo>
                        <a:pt x="46" y="63"/>
                      </a:lnTo>
                      <a:lnTo>
                        <a:pt x="51" y="59"/>
                      </a:lnTo>
                      <a:lnTo>
                        <a:pt x="55" y="55"/>
                      </a:lnTo>
                      <a:lnTo>
                        <a:pt x="59" y="51"/>
                      </a:lnTo>
                      <a:lnTo>
                        <a:pt x="63" y="46"/>
                      </a:lnTo>
                      <a:lnTo>
                        <a:pt x="65" y="40"/>
                      </a:lnTo>
                      <a:lnTo>
                        <a:pt x="65" y="33"/>
                      </a:lnTo>
                      <a:close/>
                      <a:moveTo>
                        <a:pt x="61" y="33"/>
                      </a:moveTo>
                      <a:lnTo>
                        <a:pt x="61" y="38"/>
                      </a:lnTo>
                      <a:lnTo>
                        <a:pt x="59" y="44"/>
                      </a:lnTo>
                      <a:lnTo>
                        <a:pt x="57" y="50"/>
                      </a:lnTo>
                      <a:lnTo>
                        <a:pt x="53" y="53"/>
                      </a:lnTo>
                      <a:lnTo>
                        <a:pt x="49" y="57"/>
                      </a:lnTo>
                      <a:lnTo>
                        <a:pt x="44" y="59"/>
                      </a:lnTo>
                      <a:lnTo>
                        <a:pt x="38" y="61"/>
                      </a:lnTo>
                      <a:lnTo>
                        <a:pt x="32" y="61"/>
                      </a:lnTo>
                      <a:lnTo>
                        <a:pt x="27" y="61"/>
                      </a:lnTo>
                      <a:lnTo>
                        <a:pt x="23" y="59"/>
                      </a:lnTo>
                      <a:lnTo>
                        <a:pt x="17" y="57"/>
                      </a:lnTo>
                      <a:lnTo>
                        <a:pt x="13" y="53"/>
                      </a:lnTo>
                      <a:lnTo>
                        <a:pt x="10" y="50"/>
                      </a:lnTo>
                      <a:lnTo>
                        <a:pt x="8" y="44"/>
                      </a:lnTo>
                      <a:lnTo>
                        <a:pt x="6" y="38"/>
                      </a:lnTo>
                      <a:lnTo>
                        <a:pt x="4" y="33"/>
                      </a:lnTo>
                      <a:lnTo>
                        <a:pt x="6" y="27"/>
                      </a:lnTo>
                      <a:lnTo>
                        <a:pt x="8" y="21"/>
                      </a:lnTo>
                      <a:lnTo>
                        <a:pt x="10" y="17"/>
                      </a:lnTo>
                      <a:lnTo>
                        <a:pt x="13" y="14"/>
                      </a:lnTo>
                      <a:lnTo>
                        <a:pt x="17" y="10"/>
                      </a:lnTo>
                      <a:lnTo>
                        <a:pt x="23" y="6"/>
                      </a:lnTo>
                      <a:lnTo>
                        <a:pt x="27" y="6"/>
                      </a:lnTo>
                      <a:lnTo>
                        <a:pt x="32" y="4"/>
                      </a:lnTo>
                      <a:lnTo>
                        <a:pt x="38" y="6"/>
                      </a:lnTo>
                      <a:lnTo>
                        <a:pt x="44" y="6"/>
                      </a:lnTo>
                      <a:lnTo>
                        <a:pt x="49" y="10"/>
                      </a:lnTo>
                      <a:lnTo>
                        <a:pt x="53" y="14"/>
                      </a:lnTo>
                      <a:lnTo>
                        <a:pt x="57" y="17"/>
                      </a:lnTo>
                      <a:lnTo>
                        <a:pt x="59" y="21"/>
                      </a:lnTo>
                      <a:lnTo>
                        <a:pt x="61" y="27"/>
                      </a:lnTo>
                      <a:lnTo>
                        <a:pt x="61" y="33"/>
                      </a:lnTo>
                      <a:close/>
                    </a:path>
                  </a:pathLst>
                </a:custGeom>
                <a:solidFill>
                  <a:srgbClr val="F9D4BC"/>
                </a:solidFill>
                <a:ln w="9525">
                  <a:noFill/>
                  <a:round/>
                  <a:headEnd/>
                  <a:tailEnd/>
                </a:ln>
              </p:spPr>
              <p:txBody>
                <a:bodyPr/>
                <a:lstStyle/>
                <a:p>
                  <a:endParaRPr lang="en-US"/>
                </a:p>
              </p:txBody>
            </p:sp>
            <p:sp>
              <p:nvSpPr>
                <p:cNvPr id="21860" name="Freeform 840"/>
                <p:cNvSpPr>
                  <a:spLocks noEditPoints="1"/>
                </p:cNvSpPr>
                <p:nvPr/>
              </p:nvSpPr>
              <p:spPr bwMode="auto">
                <a:xfrm>
                  <a:off x="1284" y="1874"/>
                  <a:ext cx="61" cy="61"/>
                </a:xfrm>
                <a:custGeom>
                  <a:avLst/>
                  <a:gdLst>
                    <a:gd name="T0" fmla="*/ 61 w 61"/>
                    <a:gd name="T1" fmla="*/ 25 h 61"/>
                    <a:gd name="T2" fmla="*/ 57 w 61"/>
                    <a:gd name="T3" fmla="*/ 13 h 61"/>
                    <a:gd name="T4" fmla="*/ 47 w 61"/>
                    <a:gd name="T5" fmla="*/ 6 h 61"/>
                    <a:gd name="T6" fmla="*/ 38 w 61"/>
                    <a:gd name="T7" fmla="*/ 2 h 61"/>
                    <a:gd name="T8" fmla="*/ 25 w 61"/>
                    <a:gd name="T9" fmla="*/ 2 h 61"/>
                    <a:gd name="T10" fmla="*/ 13 w 61"/>
                    <a:gd name="T11" fmla="*/ 6 h 61"/>
                    <a:gd name="T12" fmla="*/ 6 w 61"/>
                    <a:gd name="T13" fmla="*/ 13 h 61"/>
                    <a:gd name="T14" fmla="*/ 2 w 61"/>
                    <a:gd name="T15" fmla="*/ 25 h 61"/>
                    <a:gd name="T16" fmla="*/ 2 w 61"/>
                    <a:gd name="T17" fmla="*/ 36 h 61"/>
                    <a:gd name="T18" fmla="*/ 6 w 61"/>
                    <a:gd name="T19" fmla="*/ 48 h 61"/>
                    <a:gd name="T20" fmla="*/ 13 w 61"/>
                    <a:gd name="T21" fmla="*/ 55 h 61"/>
                    <a:gd name="T22" fmla="*/ 25 w 61"/>
                    <a:gd name="T23" fmla="*/ 61 h 61"/>
                    <a:gd name="T24" fmla="*/ 38 w 61"/>
                    <a:gd name="T25" fmla="*/ 61 h 61"/>
                    <a:gd name="T26" fmla="*/ 47 w 61"/>
                    <a:gd name="T27" fmla="*/ 55 h 61"/>
                    <a:gd name="T28" fmla="*/ 57 w 61"/>
                    <a:gd name="T29" fmla="*/ 48 h 61"/>
                    <a:gd name="T30" fmla="*/ 61 w 61"/>
                    <a:gd name="T31" fmla="*/ 36 h 61"/>
                    <a:gd name="T32" fmla="*/ 57 w 61"/>
                    <a:gd name="T33" fmla="*/ 31 h 61"/>
                    <a:gd name="T34" fmla="*/ 55 w 61"/>
                    <a:gd name="T35" fmla="*/ 42 h 61"/>
                    <a:gd name="T36" fmla="*/ 49 w 61"/>
                    <a:gd name="T37" fmla="*/ 49 h 61"/>
                    <a:gd name="T38" fmla="*/ 42 w 61"/>
                    <a:gd name="T39" fmla="*/ 55 h 61"/>
                    <a:gd name="T40" fmla="*/ 30 w 61"/>
                    <a:gd name="T41" fmla="*/ 57 h 61"/>
                    <a:gd name="T42" fmla="*/ 21 w 61"/>
                    <a:gd name="T43" fmla="*/ 55 h 61"/>
                    <a:gd name="T44" fmla="*/ 13 w 61"/>
                    <a:gd name="T45" fmla="*/ 49 h 61"/>
                    <a:gd name="T46" fmla="*/ 8 w 61"/>
                    <a:gd name="T47" fmla="*/ 42 h 61"/>
                    <a:gd name="T48" fmla="*/ 4 w 61"/>
                    <a:gd name="T49" fmla="*/ 31 h 61"/>
                    <a:gd name="T50" fmla="*/ 8 w 61"/>
                    <a:gd name="T51" fmla="*/ 21 h 61"/>
                    <a:gd name="T52" fmla="*/ 13 w 61"/>
                    <a:gd name="T53" fmla="*/ 12 h 61"/>
                    <a:gd name="T54" fmla="*/ 21 w 61"/>
                    <a:gd name="T55" fmla="*/ 6 h 61"/>
                    <a:gd name="T56" fmla="*/ 30 w 61"/>
                    <a:gd name="T57" fmla="*/ 4 h 61"/>
                    <a:gd name="T58" fmla="*/ 42 w 61"/>
                    <a:gd name="T59" fmla="*/ 6 h 61"/>
                    <a:gd name="T60" fmla="*/ 49 w 61"/>
                    <a:gd name="T61" fmla="*/ 12 h 61"/>
                    <a:gd name="T62" fmla="*/ 55 w 61"/>
                    <a:gd name="T63" fmla="*/ 21 h 61"/>
                    <a:gd name="T64" fmla="*/ 57 w 61"/>
                    <a:gd name="T65" fmla="*/ 31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
                    <a:gd name="T100" fmla="*/ 0 h 61"/>
                    <a:gd name="T101" fmla="*/ 61 w 6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 h="61">
                      <a:moveTo>
                        <a:pt x="61" y="31"/>
                      </a:moveTo>
                      <a:lnTo>
                        <a:pt x="61" y="25"/>
                      </a:lnTo>
                      <a:lnTo>
                        <a:pt x="59" y="19"/>
                      </a:lnTo>
                      <a:lnTo>
                        <a:pt x="57" y="13"/>
                      </a:lnTo>
                      <a:lnTo>
                        <a:pt x="53" y="10"/>
                      </a:lnTo>
                      <a:lnTo>
                        <a:pt x="47" y="6"/>
                      </a:lnTo>
                      <a:lnTo>
                        <a:pt x="44" y="4"/>
                      </a:lnTo>
                      <a:lnTo>
                        <a:pt x="38" y="2"/>
                      </a:lnTo>
                      <a:lnTo>
                        <a:pt x="30" y="0"/>
                      </a:lnTo>
                      <a:lnTo>
                        <a:pt x="25" y="2"/>
                      </a:lnTo>
                      <a:lnTo>
                        <a:pt x="19" y="4"/>
                      </a:lnTo>
                      <a:lnTo>
                        <a:pt x="13" y="6"/>
                      </a:lnTo>
                      <a:lnTo>
                        <a:pt x="9" y="10"/>
                      </a:lnTo>
                      <a:lnTo>
                        <a:pt x="6" y="13"/>
                      </a:lnTo>
                      <a:lnTo>
                        <a:pt x="4" y="19"/>
                      </a:lnTo>
                      <a:lnTo>
                        <a:pt x="2" y="25"/>
                      </a:lnTo>
                      <a:lnTo>
                        <a:pt x="0" y="31"/>
                      </a:lnTo>
                      <a:lnTo>
                        <a:pt x="2" y="36"/>
                      </a:lnTo>
                      <a:lnTo>
                        <a:pt x="4" y="42"/>
                      </a:lnTo>
                      <a:lnTo>
                        <a:pt x="6" y="48"/>
                      </a:lnTo>
                      <a:lnTo>
                        <a:pt x="9" y="51"/>
                      </a:lnTo>
                      <a:lnTo>
                        <a:pt x="13" y="55"/>
                      </a:lnTo>
                      <a:lnTo>
                        <a:pt x="19" y="59"/>
                      </a:lnTo>
                      <a:lnTo>
                        <a:pt x="25" y="61"/>
                      </a:lnTo>
                      <a:lnTo>
                        <a:pt x="30" y="61"/>
                      </a:lnTo>
                      <a:lnTo>
                        <a:pt x="38" y="61"/>
                      </a:lnTo>
                      <a:lnTo>
                        <a:pt x="44" y="59"/>
                      </a:lnTo>
                      <a:lnTo>
                        <a:pt x="47" y="55"/>
                      </a:lnTo>
                      <a:lnTo>
                        <a:pt x="53" y="51"/>
                      </a:lnTo>
                      <a:lnTo>
                        <a:pt x="57" y="48"/>
                      </a:lnTo>
                      <a:lnTo>
                        <a:pt x="59" y="42"/>
                      </a:lnTo>
                      <a:lnTo>
                        <a:pt x="61" y="36"/>
                      </a:lnTo>
                      <a:lnTo>
                        <a:pt x="61" y="31"/>
                      </a:lnTo>
                      <a:close/>
                      <a:moveTo>
                        <a:pt x="57" y="31"/>
                      </a:moveTo>
                      <a:lnTo>
                        <a:pt x="57" y="36"/>
                      </a:lnTo>
                      <a:lnTo>
                        <a:pt x="55" y="42"/>
                      </a:lnTo>
                      <a:lnTo>
                        <a:pt x="53" y="46"/>
                      </a:lnTo>
                      <a:lnTo>
                        <a:pt x="49" y="49"/>
                      </a:lnTo>
                      <a:lnTo>
                        <a:pt x="46" y="53"/>
                      </a:lnTo>
                      <a:lnTo>
                        <a:pt x="42" y="55"/>
                      </a:lnTo>
                      <a:lnTo>
                        <a:pt x="36" y="57"/>
                      </a:lnTo>
                      <a:lnTo>
                        <a:pt x="30" y="57"/>
                      </a:lnTo>
                      <a:lnTo>
                        <a:pt x="27" y="57"/>
                      </a:lnTo>
                      <a:lnTo>
                        <a:pt x="21" y="55"/>
                      </a:lnTo>
                      <a:lnTo>
                        <a:pt x="17" y="53"/>
                      </a:lnTo>
                      <a:lnTo>
                        <a:pt x="13" y="49"/>
                      </a:lnTo>
                      <a:lnTo>
                        <a:pt x="9" y="46"/>
                      </a:lnTo>
                      <a:lnTo>
                        <a:pt x="8" y="42"/>
                      </a:lnTo>
                      <a:lnTo>
                        <a:pt x="6" y="36"/>
                      </a:lnTo>
                      <a:lnTo>
                        <a:pt x="4" y="31"/>
                      </a:lnTo>
                      <a:lnTo>
                        <a:pt x="6" y="25"/>
                      </a:lnTo>
                      <a:lnTo>
                        <a:pt x="8" y="21"/>
                      </a:lnTo>
                      <a:lnTo>
                        <a:pt x="9" y="15"/>
                      </a:lnTo>
                      <a:lnTo>
                        <a:pt x="13" y="12"/>
                      </a:lnTo>
                      <a:lnTo>
                        <a:pt x="17" y="10"/>
                      </a:lnTo>
                      <a:lnTo>
                        <a:pt x="21" y="6"/>
                      </a:lnTo>
                      <a:lnTo>
                        <a:pt x="27" y="6"/>
                      </a:lnTo>
                      <a:lnTo>
                        <a:pt x="30" y="4"/>
                      </a:lnTo>
                      <a:lnTo>
                        <a:pt x="36" y="6"/>
                      </a:lnTo>
                      <a:lnTo>
                        <a:pt x="42" y="6"/>
                      </a:lnTo>
                      <a:lnTo>
                        <a:pt x="46" y="10"/>
                      </a:lnTo>
                      <a:lnTo>
                        <a:pt x="49" y="12"/>
                      </a:lnTo>
                      <a:lnTo>
                        <a:pt x="53" y="15"/>
                      </a:lnTo>
                      <a:lnTo>
                        <a:pt x="55" y="21"/>
                      </a:lnTo>
                      <a:lnTo>
                        <a:pt x="57" y="25"/>
                      </a:lnTo>
                      <a:lnTo>
                        <a:pt x="57" y="31"/>
                      </a:lnTo>
                      <a:close/>
                    </a:path>
                  </a:pathLst>
                </a:custGeom>
                <a:solidFill>
                  <a:srgbClr val="F9D6BF"/>
                </a:solidFill>
                <a:ln w="9525">
                  <a:noFill/>
                  <a:round/>
                  <a:headEnd/>
                  <a:tailEnd/>
                </a:ln>
              </p:spPr>
              <p:txBody>
                <a:bodyPr/>
                <a:lstStyle/>
                <a:p>
                  <a:endParaRPr lang="en-US"/>
                </a:p>
              </p:txBody>
            </p:sp>
            <p:sp>
              <p:nvSpPr>
                <p:cNvPr id="21861" name="Freeform 841"/>
                <p:cNvSpPr>
                  <a:spLocks noEditPoints="1"/>
                </p:cNvSpPr>
                <p:nvPr/>
              </p:nvSpPr>
              <p:spPr bwMode="auto">
                <a:xfrm>
                  <a:off x="1286" y="1876"/>
                  <a:ext cx="57" cy="57"/>
                </a:xfrm>
                <a:custGeom>
                  <a:avLst/>
                  <a:gdLst>
                    <a:gd name="T0" fmla="*/ 57 w 57"/>
                    <a:gd name="T1" fmla="*/ 29 h 57"/>
                    <a:gd name="T2" fmla="*/ 57 w 57"/>
                    <a:gd name="T3" fmla="*/ 23 h 57"/>
                    <a:gd name="T4" fmla="*/ 55 w 57"/>
                    <a:gd name="T5" fmla="*/ 17 h 57"/>
                    <a:gd name="T6" fmla="*/ 53 w 57"/>
                    <a:gd name="T7" fmla="*/ 13 h 57"/>
                    <a:gd name="T8" fmla="*/ 49 w 57"/>
                    <a:gd name="T9" fmla="*/ 10 h 57"/>
                    <a:gd name="T10" fmla="*/ 45 w 57"/>
                    <a:gd name="T11" fmla="*/ 6 h 57"/>
                    <a:gd name="T12" fmla="*/ 40 w 57"/>
                    <a:gd name="T13" fmla="*/ 2 h 57"/>
                    <a:gd name="T14" fmla="*/ 34 w 57"/>
                    <a:gd name="T15" fmla="*/ 2 h 57"/>
                    <a:gd name="T16" fmla="*/ 28 w 57"/>
                    <a:gd name="T17" fmla="*/ 0 h 57"/>
                    <a:gd name="T18" fmla="*/ 23 w 57"/>
                    <a:gd name="T19" fmla="*/ 2 h 57"/>
                    <a:gd name="T20" fmla="*/ 19 w 57"/>
                    <a:gd name="T21" fmla="*/ 2 h 57"/>
                    <a:gd name="T22" fmla="*/ 13 w 57"/>
                    <a:gd name="T23" fmla="*/ 6 h 57"/>
                    <a:gd name="T24" fmla="*/ 9 w 57"/>
                    <a:gd name="T25" fmla="*/ 10 h 57"/>
                    <a:gd name="T26" fmla="*/ 6 w 57"/>
                    <a:gd name="T27" fmla="*/ 13 h 57"/>
                    <a:gd name="T28" fmla="*/ 4 w 57"/>
                    <a:gd name="T29" fmla="*/ 17 h 57"/>
                    <a:gd name="T30" fmla="*/ 2 w 57"/>
                    <a:gd name="T31" fmla="*/ 23 h 57"/>
                    <a:gd name="T32" fmla="*/ 0 w 57"/>
                    <a:gd name="T33" fmla="*/ 29 h 57"/>
                    <a:gd name="T34" fmla="*/ 2 w 57"/>
                    <a:gd name="T35" fmla="*/ 34 h 57"/>
                    <a:gd name="T36" fmla="*/ 4 w 57"/>
                    <a:gd name="T37" fmla="*/ 40 h 57"/>
                    <a:gd name="T38" fmla="*/ 6 w 57"/>
                    <a:gd name="T39" fmla="*/ 46 h 57"/>
                    <a:gd name="T40" fmla="*/ 9 w 57"/>
                    <a:gd name="T41" fmla="*/ 49 h 57"/>
                    <a:gd name="T42" fmla="*/ 13 w 57"/>
                    <a:gd name="T43" fmla="*/ 53 h 57"/>
                    <a:gd name="T44" fmla="*/ 19 w 57"/>
                    <a:gd name="T45" fmla="*/ 55 h 57"/>
                    <a:gd name="T46" fmla="*/ 23 w 57"/>
                    <a:gd name="T47" fmla="*/ 57 h 57"/>
                    <a:gd name="T48" fmla="*/ 28 w 57"/>
                    <a:gd name="T49" fmla="*/ 57 h 57"/>
                    <a:gd name="T50" fmla="*/ 34 w 57"/>
                    <a:gd name="T51" fmla="*/ 57 h 57"/>
                    <a:gd name="T52" fmla="*/ 40 w 57"/>
                    <a:gd name="T53" fmla="*/ 55 h 57"/>
                    <a:gd name="T54" fmla="*/ 45 w 57"/>
                    <a:gd name="T55" fmla="*/ 53 h 57"/>
                    <a:gd name="T56" fmla="*/ 49 w 57"/>
                    <a:gd name="T57" fmla="*/ 49 h 57"/>
                    <a:gd name="T58" fmla="*/ 53 w 57"/>
                    <a:gd name="T59" fmla="*/ 46 h 57"/>
                    <a:gd name="T60" fmla="*/ 55 w 57"/>
                    <a:gd name="T61" fmla="*/ 40 h 57"/>
                    <a:gd name="T62" fmla="*/ 57 w 57"/>
                    <a:gd name="T63" fmla="*/ 34 h 57"/>
                    <a:gd name="T64" fmla="*/ 57 w 57"/>
                    <a:gd name="T65" fmla="*/ 29 h 57"/>
                    <a:gd name="T66" fmla="*/ 53 w 57"/>
                    <a:gd name="T67" fmla="*/ 29 h 57"/>
                    <a:gd name="T68" fmla="*/ 51 w 57"/>
                    <a:gd name="T69" fmla="*/ 38 h 57"/>
                    <a:gd name="T70" fmla="*/ 47 w 57"/>
                    <a:gd name="T71" fmla="*/ 46 h 57"/>
                    <a:gd name="T72" fmla="*/ 38 w 57"/>
                    <a:gd name="T73" fmla="*/ 51 h 57"/>
                    <a:gd name="T74" fmla="*/ 28 w 57"/>
                    <a:gd name="T75" fmla="*/ 53 h 57"/>
                    <a:gd name="T76" fmla="*/ 19 w 57"/>
                    <a:gd name="T77" fmla="*/ 51 h 57"/>
                    <a:gd name="T78" fmla="*/ 11 w 57"/>
                    <a:gd name="T79" fmla="*/ 46 h 57"/>
                    <a:gd name="T80" fmla="*/ 6 w 57"/>
                    <a:gd name="T81" fmla="*/ 38 h 57"/>
                    <a:gd name="T82" fmla="*/ 4 w 57"/>
                    <a:gd name="T83" fmla="*/ 29 h 57"/>
                    <a:gd name="T84" fmla="*/ 6 w 57"/>
                    <a:gd name="T85" fmla="*/ 19 h 57"/>
                    <a:gd name="T86" fmla="*/ 11 w 57"/>
                    <a:gd name="T87" fmla="*/ 11 h 57"/>
                    <a:gd name="T88" fmla="*/ 19 w 57"/>
                    <a:gd name="T89" fmla="*/ 6 h 57"/>
                    <a:gd name="T90" fmla="*/ 28 w 57"/>
                    <a:gd name="T91" fmla="*/ 4 h 57"/>
                    <a:gd name="T92" fmla="*/ 38 w 57"/>
                    <a:gd name="T93" fmla="*/ 6 h 57"/>
                    <a:gd name="T94" fmla="*/ 47 w 57"/>
                    <a:gd name="T95" fmla="*/ 11 h 57"/>
                    <a:gd name="T96" fmla="*/ 51 w 57"/>
                    <a:gd name="T97" fmla="*/ 19 h 57"/>
                    <a:gd name="T98" fmla="*/ 53 w 57"/>
                    <a:gd name="T99" fmla="*/ 29 h 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57"/>
                    <a:gd name="T152" fmla="*/ 57 w 57"/>
                    <a:gd name="T153" fmla="*/ 57 h 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57">
                      <a:moveTo>
                        <a:pt x="57" y="29"/>
                      </a:moveTo>
                      <a:lnTo>
                        <a:pt x="57" y="23"/>
                      </a:lnTo>
                      <a:lnTo>
                        <a:pt x="55" y="17"/>
                      </a:lnTo>
                      <a:lnTo>
                        <a:pt x="53" y="13"/>
                      </a:lnTo>
                      <a:lnTo>
                        <a:pt x="49" y="10"/>
                      </a:lnTo>
                      <a:lnTo>
                        <a:pt x="45" y="6"/>
                      </a:lnTo>
                      <a:lnTo>
                        <a:pt x="40" y="2"/>
                      </a:lnTo>
                      <a:lnTo>
                        <a:pt x="34" y="2"/>
                      </a:lnTo>
                      <a:lnTo>
                        <a:pt x="28" y="0"/>
                      </a:lnTo>
                      <a:lnTo>
                        <a:pt x="23" y="2"/>
                      </a:lnTo>
                      <a:lnTo>
                        <a:pt x="19" y="2"/>
                      </a:lnTo>
                      <a:lnTo>
                        <a:pt x="13" y="6"/>
                      </a:lnTo>
                      <a:lnTo>
                        <a:pt x="9" y="10"/>
                      </a:lnTo>
                      <a:lnTo>
                        <a:pt x="6" y="13"/>
                      </a:lnTo>
                      <a:lnTo>
                        <a:pt x="4" y="17"/>
                      </a:lnTo>
                      <a:lnTo>
                        <a:pt x="2" y="23"/>
                      </a:lnTo>
                      <a:lnTo>
                        <a:pt x="0" y="29"/>
                      </a:lnTo>
                      <a:lnTo>
                        <a:pt x="2" y="34"/>
                      </a:lnTo>
                      <a:lnTo>
                        <a:pt x="4" y="40"/>
                      </a:lnTo>
                      <a:lnTo>
                        <a:pt x="6" y="46"/>
                      </a:lnTo>
                      <a:lnTo>
                        <a:pt x="9" y="49"/>
                      </a:lnTo>
                      <a:lnTo>
                        <a:pt x="13" y="53"/>
                      </a:lnTo>
                      <a:lnTo>
                        <a:pt x="19" y="55"/>
                      </a:lnTo>
                      <a:lnTo>
                        <a:pt x="23" y="57"/>
                      </a:lnTo>
                      <a:lnTo>
                        <a:pt x="28" y="57"/>
                      </a:lnTo>
                      <a:lnTo>
                        <a:pt x="34" y="57"/>
                      </a:lnTo>
                      <a:lnTo>
                        <a:pt x="40" y="55"/>
                      </a:lnTo>
                      <a:lnTo>
                        <a:pt x="45" y="53"/>
                      </a:lnTo>
                      <a:lnTo>
                        <a:pt x="49" y="49"/>
                      </a:lnTo>
                      <a:lnTo>
                        <a:pt x="53" y="46"/>
                      </a:lnTo>
                      <a:lnTo>
                        <a:pt x="55" y="40"/>
                      </a:lnTo>
                      <a:lnTo>
                        <a:pt x="57" y="34"/>
                      </a:lnTo>
                      <a:lnTo>
                        <a:pt x="57" y="29"/>
                      </a:lnTo>
                      <a:close/>
                      <a:moveTo>
                        <a:pt x="53" y="29"/>
                      </a:moveTo>
                      <a:lnTo>
                        <a:pt x="51" y="38"/>
                      </a:lnTo>
                      <a:lnTo>
                        <a:pt x="47" y="46"/>
                      </a:lnTo>
                      <a:lnTo>
                        <a:pt x="38" y="51"/>
                      </a:lnTo>
                      <a:lnTo>
                        <a:pt x="28" y="53"/>
                      </a:lnTo>
                      <a:lnTo>
                        <a:pt x="19" y="51"/>
                      </a:lnTo>
                      <a:lnTo>
                        <a:pt x="11" y="46"/>
                      </a:lnTo>
                      <a:lnTo>
                        <a:pt x="6" y="38"/>
                      </a:lnTo>
                      <a:lnTo>
                        <a:pt x="4" y="29"/>
                      </a:lnTo>
                      <a:lnTo>
                        <a:pt x="6" y="19"/>
                      </a:lnTo>
                      <a:lnTo>
                        <a:pt x="11" y="11"/>
                      </a:lnTo>
                      <a:lnTo>
                        <a:pt x="19" y="6"/>
                      </a:lnTo>
                      <a:lnTo>
                        <a:pt x="28" y="4"/>
                      </a:lnTo>
                      <a:lnTo>
                        <a:pt x="38" y="6"/>
                      </a:lnTo>
                      <a:lnTo>
                        <a:pt x="47" y="11"/>
                      </a:lnTo>
                      <a:lnTo>
                        <a:pt x="51" y="19"/>
                      </a:lnTo>
                      <a:lnTo>
                        <a:pt x="53" y="29"/>
                      </a:lnTo>
                      <a:close/>
                    </a:path>
                  </a:pathLst>
                </a:custGeom>
                <a:solidFill>
                  <a:srgbClr val="FAD9C3"/>
                </a:solidFill>
                <a:ln w="9525">
                  <a:noFill/>
                  <a:round/>
                  <a:headEnd/>
                  <a:tailEnd/>
                </a:ln>
              </p:spPr>
              <p:txBody>
                <a:bodyPr/>
                <a:lstStyle/>
                <a:p>
                  <a:endParaRPr lang="en-US"/>
                </a:p>
              </p:txBody>
            </p:sp>
            <p:sp>
              <p:nvSpPr>
                <p:cNvPr id="21862" name="Freeform 842"/>
                <p:cNvSpPr>
                  <a:spLocks noEditPoints="1"/>
                </p:cNvSpPr>
                <p:nvPr/>
              </p:nvSpPr>
              <p:spPr bwMode="auto">
                <a:xfrm>
                  <a:off x="1288" y="1878"/>
                  <a:ext cx="53" cy="53"/>
                </a:xfrm>
                <a:custGeom>
                  <a:avLst/>
                  <a:gdLst>
                    <a:gd name="T0" fmla="*/ 53 w 53"/>
                    <a:gd name="T1" fmla="*/ 27 h 53"/>
                    <a:gd name="T2" fmla="*/ 53 w 53"/>
                    <a:gd name="T3" fmla="*/ 21 h 53"/>
                    <a:gd name="T4" fmla="*/ 51 w 53"/>
                    <a:gd name="T5" fmla="*/ 17 h 53"/>
                    <a:gd name="T6" fmla="*/ 49 w 53"/>
                    <a:gd name="T7" fmla="*/ 11 h 53"/>
                    <a:gd name="T8" fmla="*/ 45 w 53"/>
                    <a:gd name="T9" fmla="*/ 8 h 53"/>
                    <a:gd name="T10" fmla="*/ 42 w 53"/>
                    <a:gd name="T11" fmla="*/ 6 h 53"/>
                    <a:gd name="T12" fmla="*/ 38 w 53"/>
                    <a:gd name="T13" fmla="*/ 2 h 53"/>
                    <a:gd name="T14" fmla="*/ 32 w 53"/>
                    <a:gd name="T15" fmla="*/ 2 h 53"/>
                    <a:gd name="T16" fmla="*/ 26 w 53"/>
                    <a:gd name="T17" fmla="*/ 0 h 53"/>
                    <a:gd name="T18" fmla="*/ 23 w 53"/>
                    <a:gd name="T19" fmla="*/ 2 h 53"/>
                    <a:gd name="T20" fmla="*/ 17 w 53"/>
                    <a:gd name="T21" fmla="*/ 2 h 53"/>
                    <a:gd name="T22" fmla="*/ 13 w 53"/>
                    <a:gd name="T23" fmla="*/ 6 h 53"/>
                    <a:gd name="T24" fmla="*/ 9 w 53"/>
                    <a:gd name="T25" fmla="*/ 8 h 53"/>
                    <a:gd name="T26" fmla="*/ 5 w 53"/>
                    <a:gd name="T27" fmla="*/ 11 h 53"/>
                    <a:gd name="T28" fmla="*/ 4 w 53"/>
                    <a:gd name="T29" fmla="*/ 17 h 53"/>
                    <a:gd name="T30" fmla="*/ 2 w 53"/>
                    <a:gd name="T31" fmla="*/ 21 h 53"/>
                    <a:gd name="T32" fmla="*/ 0 w 53"/>
                    <a:gd name="T33" fmla="*/ 27 h 53"/>
                    <a:gd name="T34" fmla="*/ 2 w 53"/>
                    <a:gd name="T35" fmla="*/ 32 h 53"/>
                    <a:gd name="T36" fmla="*/ 4 w 53"/>
                    <a:gd name="T37" fmla="*/ 38 h 53"/>
                    <a:gd name="T38" fmla="*/ 5 w 53"/>
                    <a:gd name="T39" fmla="*/ 42 h 53"/>
                    <a:gd name="T40" fmla="*/ 9 w 53"/>
                    <a:gd name="T41" fmla="*/ 45 h 53"/>
                    <a:gd name="T42" fmla="*/ 13 w 53"/>
                    <a:gd name="T43" fmla="*/ 49 h 53"/>
                    <a:gd name="T44" fmla="*/ 17 w 53"/>
                    <a:gd name="T45" fmla="*/ 51 h 53"/>
                    <a:gd name="T46" fmla="*/ 23 w 53"/>
                    <a:gd name="T47" fmla="*/ 53 h 53"/>
                    <a:gd name="T48" fmla="*/ 26 w 53"/>
                    <a:gd name="T49" fmla="*/ 53 h 53"/>
                    <a:gd name="T50" fmla="*/ 32 w 53"/>
                    <a:gd name="T51" fmla="*/ 53 h 53"/>
                    <a:gd name="T52" fmla="*/ 38 w 53"/>
                    <a:gd name="T53" fmla="*/ 51 h 53"/>
                    <a:gd name="T54" fmla="*/ 42 w 53"/>
                    <a:gd name="T55" fmla="*/ 49 h 53"/>
                    <a:gd name="T56" fmla="*/ 45 w 53"/>
                    <a:gd name="T57" fmla="*/ 45 h 53"/>
                    <a:gd name="T58" fmla="*/ 49 w 53"/>
                    <a:gd name="T59" fmla="*/ 42 h 53"/>
                    <a:gd name="T60" fmla="*/ 51 w 53"/>
                    <a:gd name="T61" fmla="*/ 38 h 53"/>
                    <a:gd name="T62" fmla="*/ 53 w 53"/>
                    <a:gd name="T63" fmla="*/ 32 h 53"/>
                    <a:gd name="T64" fmla="*/ 53 w 53"/>
                    <a:gd name="T65" fmla="*/ 27 h 53"/>
                    <a:gd name="T66" fmla="*/ 49 w 53"/>
                    <a:gd name="T67" fmla="*/ 27 h 53"/>
                    <a:gd name="T68" fmla="*/ 47 w 53"/>
                    <a:gd name="T69" fmla="*/ 36 h 53"/>
                    <a:gd name="T70" fmla="*/ 43 w 53"/>
                    <a:gd name="T71" fmla="*/ 44 h 53"/>
                    <a:gd name="T72" fmla="*/ 36 w 53"/>
                    <a:gd name="T73" fmla="*/ 47 h 53"/>
                    <a:gd name="T74" fmla="*/ 26 w 53"/>
                    <a:gd name="T75" fmla="*/ 49 h 53"/>
                    <a:gd name="T76" fmla="*/ 19 w 53"/>
                    <a:gd name="T77" fmla="*/ 47 h 53"/>
                    <a:gd name="T78" fmla="*/ 11 w 53"/>
                    <a:gd name="T79" fmla="*/ 44 h 53"/>
                    <a:gd name="T80" fmla="*/ 5 w 53"/>
                    <a:gd name="T81" fmla="*/ 36 h 53"/>
                    <a:gd name="T82" fmla="*/ 4 w 53"/>
                    <a:gd name="T83" fmla="*/ 27 h 53"/>
                    <a:gd name="T84" fmla="*/ 5 w 53"/>
                    <a:gd name="T85" fmla="*/ 19 h 53"/>
                    <a:gd name="T86" fmla="*/ 11 w 53"/>
                    <a:gd name="T87" fmla="*/ 11 h 53"/>
                    <a:gd name="T88" fmla="*/ 19 w 53"/>
                    <a:gd name="T89" fmla="*/ 6 h 53"/>
                    <a:gd name="T90" fmla="*/ 26 w 53"/>
                    <a:gd name="T91" fmla="*/ 4 h 53"/>
                    <a:gd name="T92" fmla="*/ 36 w 53"/>
                    <a:gd name="T93" fmla="*/ 6 h 53"/>
                    <a:gd name="T94" fmla="*/ 43 w 53"/>
                    <a:gd name="T95" fmla="*/ 11 h 53"/>
                    <a:gd name="T96" fmla="*/ 47 w 53"/>
                    <a:gd name="T97" fmla="*/ 19 h 53"/>
                    <a:gd name="T98" fmla="*/ 49 w 53"/>
                    <a:gd name="T99" fmla="*/ 27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
                    <a:gd name="T151" fmla="*/ 0 h 53"/>
                    <a:gd name="T152" fmla="*/ 53 w 53"/>
                    <a:gd name="T153" fmla="*/ 53 h 5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 h="53">
                      <a:moveTo>
                        <a:pt x="53" y="27"/>
                      </a:moveTo>
                      <a:lnTo>
                        <a:pt x="53" y="21"/>
                      </a:lnTo>
                      <a:lnTo>
                        <a:pt x="51" y="17"/>
                      </a:lnTo>
                      <a:lnTo>
                        <a:pt x="49" y="11"/>
                      </a:lnTo>
                      <a:lnTo>
                        <a:pt x="45" y="8"/>
                      </a:lnTo>
                      <a:lnTo>
                        <a:pt x="42" y="6"/>
                      </a:lnTo>
                      <a:lnTo>
                        <a:pt x="38" y="2"/>
                      </a:lnTo>
                      <a:lnTo>
                        <a:pt x="32" y="2"/>
                      </a:lnTo>
                      <a:lnTo>
                        <a:pt x="26" y="0"/>
                      </a:lnTo>
                      <a:lnTo>
                        <a:pt x="23" y="2"/>
                      </a:lnTo>
                      <a:lnTo>
                        <a:pt x="17" y="2"/>
                      </a:lnTo>
                      <a:lnTo>
                        <a:pt x="13" y="6"/>
                      </a:lnTo>
                      <a:lnTo>
                        <a:pt x="9" y="8"/>
                      </a:lnTo>
                      <a:lnTo>
                        <a:pt x="5" y="11"/>
                      </a:lnTo>
                      <a:lnTo>
                        <a:pt x="4" y="17"/>
                      </a:lnTo>
                      <a:lnTo>
                        <a:pt x="2" y="21"/>
                      </a:lnTo>
                      <a:lnTo>
                        <a:pt x="0" y="27"/>
                      </a:lnTo>
                      <a:lnTo>
                        <a:pt x="2" y="32"/>
                      </a:lnTo>
                      <a:lnTo>
                        <a:pt x="4" y="38"/>
                      </a:lnTo>
                      <a:lnTo>
                        <a:pt x="5" y="42"/>
                      </a:lnTo>
                      <a:lnTo>
                        <a:pt x="9" y="45"/>
                      </a:lnTo>
                      <a:lnTo>
                        <a:pt x="13" y="49"/>
                      </a:lnTo>
                      <a:lnTo>
                        <a:pt x="17" y="51"/>
                      </a:lnTo>
                      <a:lnTo>
                        <a:pt x="23" y="53"/>
                      </a:lnTo>
                      <a:lnTo>
                        <a:pt x="26" y="53"/>
                      </a:lnTo>
                      <a:lnTo>
                        <a:pt x="32" y="53"/>
                      </a:lnTo>
                      <a:lnTo>
                        <a:pt x="38" y="51"/>
                      </a:lnTo>
                      <a:lnTo>
                        <a:pt x="42" y="49"/>
                      </a:lnTo>
                      <a:lnTo>
                        <a:pt x="45" y="45"/>
                      </a:lnTo>
                      <a:lnTo>
                        <a:pt x="49" y="42"/>
                      </a:lnTo>
                      <a:lnTo>
                        <a:pt x="51" y="38"/>
                      </a:lnTo>
                      <a:lnTo>
                        <a:pt x="53" y="32"/>
                      </a:lnTo>
                      <a:lnTo>
                        <a:pt x="53" y="27"/>
                      </a:lnTo>
                      <a:close/>
                      <a:moveTo>
                        <a:pt x="49" y="27"/>
                      </a:moveTo>
                      <a:lnTo>
                        <a:pt x="47" y="36"/>
                      </a:lnTo>
                      <a:lnTo>
                        <a:pt x="43" y="44"/>
                      </a:lnTo>
                      <a:lnTo>
                        <a:pt x="36" y="47"/>
                      </a:lnTo>
                      <a:lnTo>
                        <a:pt x="26" y="49"/>
                      </a:lnTo>
                      <a:lnTo>
                        <a:pt x="19" y="47"/>
                      </a:lnTo>
                      <a:lnTo>
                        <a:pt x="11" y="44"/>
                      </a:lnTo>
                      <a:lnTo>
                        <a:pt x="5" y="36"/>
                      </a:lnTo>
                      <a:lnTo>
                        <a:pt x="4" y="27"/>
                      </a:lnTo>
                      <a:lnTo>
                        <a:pt x="5" y="19"/>
                      </a:lnTo>
                      <a:lnTo>
                        <a:pt x="11" y="11"/>
                      </a:lnTo>
                      <a:lnTo>
                        <a:pt x="19" y="6"/>
                      </a:lnTo>
                      <a:lnTo>
                        <a:pt x="26" y="4"/>
                      </a:lnTo>
                      <a:lnTo>
                        <a:pt x="36" y="6"/>
                      </a:lnTo>
                      <a:lnTo>
                        <a:pt x="43" y="11"/>
                      </a:lnTo>
                      <a:lnTo>
                        <a:pt x="47" y="19"/>
                      </a:lnTo>
                      <a:lnTo>
                        <a:pt x="49" y="27"/>
                      </a:lnTo>
                      <a:close/>
                    </a:path>
                  </a:pathLst>
                </a:custGeom>
                <a:solidFill>
                  <a:srgbClr val="FADCC6"/>
                </a:solidFill>
                <a:ln w="9525">
                  <a:noFill/>
                  <a:round/>
                  <a:headEnd/>
                  <a:tailEnd/>
                </a:ln>
              </p:spPr>
              <p:txBody>
                <a:bodyPr/>
                <a:lstStyle/>
                <a:p>
                  <a:endParaRPr lang="en-US"/>
                </a:p>
              </p:txBody>
            </p:sp>
            <p:sp>
              <p:nvSpPr>
                <p:cNvPr id="21863" name="Freeform 843"/>
                <p:cNvSpPr>
                  <a:spLocks noEditPoints="1"/>
                </p:cNvSpPr>
                <p:nvPr/>
              </p:nvSpPr>
              <p:spPr bwMode="auto">
                <a:xfrm>
                  <a:off x="1290" y="1880"/>
                  <a:ext cx="49" cy="49"/>
                </a:xfrm>
                <a:custGeom>
                  <a:avLst/>
                  <a:gdLst>
                    <a:gd name="T0" fmla="*/ 49 w 49"/>
                    <a:gd name="T1" fmla="*/ 25 h 49"/>
                    <a:gd name="T2" fmla="*/ 47 w 49"/>
                    <a:gd name="T3" fmla="*/ 15 h 49"/>
                    <a:gd name="T4" fmla="*/ 43 w 49"/>
                    <a:gd name="T5" fmla="*/ 7 h 49"/>
                    <a:gd name="T6" fmla="*/ 34 w 49"/>
                    <a:gd name="T7" fmla="*/ 2 h 49"/>
                    <a:gd name="T8" fmla="*/ 24 w 49"/>
                    <a:gd name="T9" fmla="*/ 0 h 49"/>
                    <a:gd name="T10" fmla="*/ 15 w 49"/>
                    <a:gd name="T11" fmla="*/ 2 h 49"/>
                    <a:gd name="T12" fmla="*/ 7 w 49"/>
                    <a:gd name="T13" fmla="*/ 7 h 49"/>
                    <a:gd name="T14" fmla="*/ 2 w 49"/>
                    <a:gd name="T15" fmla="*/ 15 h 49"/>
                    <a:gd name="T16" fmla="*/ 0 w 49"/>
                    <a:gd name="T17" fmla="*/ 25 h 49"/>
                    <a:gd name="T18" fmla="*/ 2 w 49"/>
                    <a:gd name="T19" fmla="*/ 34 h 49"/>
                    <a:gd name="T20" fmla="*/ 7 w 49"/>
                    <a:gd name="T21" fmla="*/ 42 h 49"/>
                    <a:gd name="T22" fmla="*/ 15 w 49"/>
                    <a:gd name="T23" fmla="*/ 47 h 49"/>
                    <a:gd name="T24" fmla="*/ 24 w 49"/>
                    <a:gd name="T25" fmla="*/ 49 h 49"/>
                    <a:gd name="T26" fmla="*/ 34 w 49"/>
                    <a:gd name="T27" fmla="*/ 47 h 49"/>
                    <a:gd name="T28" fmla="*/ 43 w 49"/>
                    <a:gd name="T29" fmla="*/ 42 h 49"/>
                    <a:gd name="T30" fmla="*/ 47 w 49"/>
                    <a:gd name="T31" fmla="*/ 34 h 49"/>
                    <a:gd name="T32" fmla="*/ 49 w 49"/>
                    <a:gd name="T33" fmla="*/ 25 h 49"/>
                    <a:gd name="T34" fmla="*/ 45 w 49"/>
                    <a:gd name="T35" fmla="*/ 25 h 49"/>
                    <a:gd name="T36" fmla="*/ 43 w 49"/>
                    <a:gd name="T37" fmla="*/ 32 h 49"/>
                    <a:gd name="T38" fmla="*/ 40 w 49"/>
                    <a:gd name="T39" fmla="*/ 40 h 49"/>
                    <a:gd name="T40" fmla="*/ 34 w 49"/>
                    <a:gd name="T41" fmla="*/ 43 h 49"/>
                    <a:gd name="T42" fmla="*/ 24 w 49"/>
                    <a:gd name="T43" fmla="*/ 45 h 49"/>
                    <a:gd name="T44" fmla="*/ 17 w 49"/>
                    <a:gd name="T45" fmla="*/ 43 h 49"/>
                    <a:gd name="T46" fmla="*/ 11 w 49"/>
                    <a:gd name="T47" fmla="*/ 40 h 49"/>
                    <a:gd name="T48" fmla="*/ 5 w 49"/>
                    <a:gd name="T49" fmla="*/ 32 h 49"/>
                    <a:gd name="T50" fmla="*/ 3 w 49"/>
                    <a:gd name="T51" fmla="*/ 25 h 49"/>
                    <a:gd name="T52" fmla="*/ 5 w 49"/>
                    <a:gd name="T53" fmla="*/ 17 h 49"/>
                    <a:gd name="T54" fmla="*/ 11 w 49"/>
                    <a:gd name="T55" fmla="*/ 9 h 49"/>
                    <a:gd name="T56" fmla="*/ 17 w 49"/>
                    <a:gd name="T57" fmla="*/ 6 h 49"/>
                    <a:gd name="T58" fmla="*/ 24 w 49"/>
                    <a:gd name="T59" fmla="*/ 4 h 49"/>
                    <a:gd name="T60" fmla="*/ 34 w 49"/>
                    <a:gd name="T61" fmla="*/ 6 h 49"/>
                    <a:gd name="T62" fmla="*/ 40 w 49"/>
                    <a:gd name="T63" fmla="*/ 9 h 49"/>
                    <a:gd name="T64" fmla="*/ 43 w 49"/>
                    <a:gd name="T65" fmla="*/ 17 h 49"/>
                    <a:gd name="T66" fmla="*/ 45 w 49"/>
                    <a:gd name="T67" fmla="*/ 25 h 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9"/>
                    <a:gd name="T103" fmla="*/ 0 h 49"/>
                    <a:gd name="T104" fmla="*/ 49 w 49"/>
                    <a:gd name="T105" fmla="*/ 49 h 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9" h="49">
                      <a:moveTo>
                        <a:pt x="49" y="25"/>
                      </a:moveTo>
                      <a:lnTo>
                        <a:pt x="47" y="15"/>
                      </a:lnTo>
                      <a:lnTo>
                        <a:pt x="43" y="7"/>
                      </a:lnTo>
                      <a:lnTo>
                        <a:pt x="34" y="2"/>
                      </a:lnTo>
                      <a:lnTo>
                        <a:pt x="24" y="0"/>
                      </a:lnTo>
                      <a:lnTo>
                        <a:pt x="15" y="2"/>
                      </a:lnTo>
                      <a:lnTo>
                        <a:pt x="7" y="7"/>
                      </a:lnTo>
                      <a:lnTo>
                        <a:pt x="2" y="15"/>
                      </a:lnTo>
                      <a:lnTo>
                        <a:pt x="0" y="25"/>
                      </a:lnTo>
                      <a:lnTo>
                        <a:pt x="2" y="34"/>
                      </a:lnTo>
                      <a:lnTo>
                        <a:pt x="7" y="42"/>
                      </a:lnTo>
                      <a:lnTo>
                        <a:pt x="15" y="47"/>
                      </a:lnTo>
                      <a:lnTo>
                        <a:pt x="24" y="49"/>
                      </a:lnTo>
                      <a:lnTo>
                        <a:pt x="34" y="47"/>
                      </a:lnTo>
                      <a:lnTo>
                        <a:pt x="43" y="42"/>
                      </a:lnTo>
                      <a:lnTo>
                        <a:pt x="47" y="34"/>
                      </a:lnTo>
                      <a:lnTo>
                        <a:pt x="49" y="25"/>
                      </a:lnTo>
                      <a:close/>
                      <a:moveTo>
                        <a:pt x="45" y="25"/>
                      </a:moveTo>
                      <a:lnTo>
                        <a:pt x="43" y="32"/>
                      </a:lnTo>
                      <a:lnTo>
                        <a:pt x="40" y="40"/>
                      </a:lnTo>
                      <a:lnTo>
                        <a:pt x="34" y="43"/>
                      </a:lnTo>
                      <a:lnTo>
                        <a:pt x="24" y="45"/>
                      </a:lnTo>
                      <a:lnTo>
                        <a:pt x="17" y="43"/>
                      </a:lnTo>
                      <a:lnTo>
                        <a:pt x="11" y="40"/>
                      </a:lnTo>
                      <a:lnTo>
                        <a:pt x="5" y="32"/>
                      </a:lnTo>
                      <a:lnTo>
                        <a:pt x="3" y="25"/>
                      </a:lnTo>
                      <a:lnTo>
                        <a:pt x="5" y="17"/>
                      </a:lnTo>
                      <a:lnTo>
                        <a:pt x="11" y="9"/>
                      </a:lnTo>
                      <a:lnTo>
                        <a:pt x="17" y="6"/>
                      </a:lnTo>
                      <a:lnTo>
                        <a:pt x="24" y="4"/>
                      </a:lnTo>
                      <a:lnTo>
                        <a:pt x="34" y="6"/>
                      </a:lnTo>
                      <a:lnTo>
                        <a:pt x="40" y="9"/>
                      </a:lnTo>
                      <a:lnTo>
                        <a:pt x="43" y="17"/>
                      </a:lnTo>
                      <a:lnTo>
                        <a:pt x="45" y="25"/>
                      </a:lnTo>
                      <a:close/>
                    </a:path>
                  </a:pathLst>
                </a:custGeom>
                <a:solidFill>
                  <a:srgbClr val="FBDEC9"/>
                </a:solidFill>
                <a:ln w="9525">
                  <a:noFill/>
                  <a:round/>
                  <a:headEnd/>
                  <a:tailEnd/>
                </a:ln>
              </p:spPr>
              <p:txBody>
                <a:bodyPr/>
                <a:lstStyle/>
                <a:p>
                  <a:endParaRPr lang="en-US"/>
                </a:p>
              </p:txBody>
            </p:sp>
            <p:sp>
              <p:nvSpPr>
                <p:cNvPr id="21864" name="Freeform 844"/>
                <p:cNvSpPr>
                  <a:spLocks noEditPoints="1"/>
                </p:cNvSpPr>
                <p:nvPr/>
              </p:nvSpPr>
              <p:spPr bwMode="auto">
                <a:xfrm>
                  <a:off x="1292" y="1882"/>
                  <a:ext cx="45" cy="45"/>
                </a:xfrm>
                <a:custGeom>
                  <a:avLst/>
                  <a:gdLst>
                    <a:gd name="T0" fmla="*/ 45 w 45"/>
                    <a:gd name="T1" fmla="*/ 23 h 45"/>
                    <a:gd name="T2" fmla="*/ 43 w 45"/>
                    <a:gd name="T3" fmla="*/ 15 h 45"/>
                    <a:gd name="T4" fmla="*/ 39 w 45"/>
                    <a:gd name="T5" fmla="*/ 7 h 45"/>
                    <a:gd name="T6" fmla="*/ 32 w 45"/>
                    <a:gd name="T7" fmla="*/ 2 h 45"/>
                    <a:gd name="T8" fmla="*/ 22 w 45"/>
                    <a:gd name="T9" fmla="*/ 0 h 45"/>
                    <a:gd name="T10" fmla="*/ 15 w 45"/>
                    <a:gd name="T11" fmla="*/ 2 h 45"/>
                    <a:gd name="T12" fmla="*/ 7 w 45"/>
                    <a:gd name="T13" fmla="*/ 7 h 45"/>
                    <a:gd name="T14" fmla="*/ 1 w 45"/>
                    <a:gd name="T15" fmla="*/ 15 h 45"/>
                    <a:gd name="T16" fmla="*/ 0 w 45"/>
                    <a:gd name="T17" fmla="*/ 23 h 45"/>
                    <a:gd name="T18" fmla="*/ 1 w 45"/>
                    <a:gd name="T19" fmla="*/ 32 h 45"/>
                    <a:gd name="T20" fmla="*/ 7 w 45"/>
                    <a:gd name="T21" fmla="*/ 40 h 45"/>
                    <a:gd name="T22" fmla="*/ 15 w 45"/>
                    <a:gd name="T23" fmla="*/ 43 h 45"/>
                    <a:gd name="T24" fmla="*/ 22 w 45"/>
                    <a:gd name="T25" fmla="*/ 45 h 45"/>
                    <a:gd name="T26" fmla="*/ 32 w 45"/>
                    <a:gd name="T27" fmla="*/ 43 h 45"/>
                    <a:gd name="T28" fmla="*/ 39 w 45"/>
                    <a:gd name="T29" fmla="*/ 40 h 45"/>
                    <a:gd name="T30" fmla="*/ 43 w 45"/>
                    <a:gd name="T31" fmla="*/ 32 h 45"/>
                    <a:gd name="T32" fmla="*/ 45 w 45"/>
                    <a:gd name="T33" fmla="*/ 23 h 45"/>
                    <a:gd name="T34" fmla="*/ 41 w 45"/>
                    <a:gd name="T35" fmla="*/ 23 h 45"/>
                    <a:gd name="T36" fmla="*/ 41 w 45"/>
                    <a:gd name="T37" fmla="*/ 30 h 45"/>
                    <a:gd name="T38" fmla="*/ 36 w 45"/>
                    <a:gd name="T39" fmla="*/ 36 h 45"/>
                    <a:gd name="T40" fmla="*/ 30 w 45"/>
                    <a:gd name="T41" fmla="*/ 40 h 45"/>
                    <a:gd name="T42" fmla="*/ 22 w 45"/>
                    <a:gd name="T43" fmla="*/ 41 h 45"/>
                    <a:gd name="T44" fmla="*/ 15 w 45"/>
                    <a:gd name="T45" fmla="*/ 40 h 45"/>
                    <a:gd name="T46" fmla="*/ 9 w 45"/>
                    <a:gd name="T47" fmla="*/ 36 h 45"/>
                    <a:gd name="T48" fmla="*/ 5 w 45"/>
                    <a:gd name="T49" fmla="*/ 30 h 45"/>
                    <a:gd name="T50" fmla="*/ 3 w 45"/>
                    <a:gd name="T51" fmla="*/ 23 h 45"/>
                    <a:gd name="T52" fmla="*/ 5 w 45"/>
                    <a:gd name="T53" fmla="*/ 15 h 45"/>
                    <a:gd name="T54" fmla="*/ 9 w 45"/>
                    <a:gd name="T55" fmla="*/ 9 h 45"/>
                    <a:gd name="T56" fmla="*/ 15 w 45"/>
                    <a:gd name="T57" fmla="*/ 5 h 45"/>
                    <a:gd name="T58" fmla="*/ 22 w 45"/>
                    <a:gd name="T59" fmla="*/ 4 h 45"/>
                    <a:gd name="T60" fmla="*/ 30 w 45"/>
                    <a:gd name="T61" fmla="*/ 5 h 45"/>
                    <a:gd name="T62" fmla="*/ 36 w 45"/>
                    <a:gd name="T63" fmla="*/ 9 h 45"/>
                    <a:gd name="T64" fmla="*/ 41 w 45"/>
                    <a:gd name="T65" fmla="*/ 15 h 45"/>
                    <a:gd name="T66" fmla="*/ 41 w 45"/>
                    <a:gd name="T67" fmla="*/ 23 h 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
                    <a:gd name="T103" fmla="*/ 0 h 45"/>
                    <a:gd name="T104" fmla="*/ 45 w 45"/>
                    <a:gd name="T105" fmla="*/ 45 h 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 h="45">
                      <a:moveTo>
                        <a:pt x="45" y="23"/>
                      </a:moveTo>
                      <a:lnTo>
                        <a:pt x="43" y="15"/>
                      </a:lnTo>
                      <a:lnTo>
                        <a:pt x="39" y="7"/>
                      </a:lnTo>
                      <a:lnTo>
                        <a:pt x="32" y="2"/>
                      </a:lnTo>
                      <a:lnTo>
                        <a:pt x="22" y="0"/>
                      </a:lnTo>
                      <a:lnTo>
                        <a:pt x="15" y="2"/>
                      </a:lnTo>
                      <a:lnTo>
                        <a:pt x="7" y="7"/>
                      </a:lnTo>
                      <a:lnTo>
                        <a:pt x="1" y="15"/>
                      </a:lnTo>
                      <a:lnTo>
                        <a:pt x="0" y="23"/>
                      </a:lnTo>
                      <a:lnTo>
                        <a:pt x="1" y="32"/>
                      </a:lnTo>
                      <a:lnTo>
                        <a:pt x="7" y="40"/>
                      </a:lnTo>
                      <a:lnTo>
                        <a:pt x="15" y="43"/>
                      </a:lnTo>
                      <a:lnTo>
                        <a:pt x="22" y="45"/>
                      </a:lnTo>
                      <a:lnTo>
                        <a:pt x="32" y="43"/>
                      </a:lnTo>
                      <a:lnTo>
                        <a:pt x="39" y="40"/>
                      </a:lnTo>
                      <a:lnTo>
                        <a:pt x="43" y="32"/>
                      </a:lnTo>
                      <a:lnTo>
                        <a:pt x="45" y="23"/>
                      </a:lnTo>
                      <a:close/>
                      <a:moveTo>
                        <a:pt x="41" y="23"/>
                      </a:moveTo>
                      <a:lnTo>
                        <a:pt x="41" y="30"/>
                      </a:lnTo>
                      <a:lnTo>
                        <a:pt x="36" y="36"/>
                      </a:lnTo>
                      <a:lnTo>
                        <a:pt x="30" y="40"/>
                      </a:lnTo>
                      <a:lnTo>
                        <a:pt x="22" y="41"/>
                      </a:lnTo>
                      <a:lnTo>
                        <a:pt x="15" y="40"/>
                      </a:lnTo>
                      <a:lnTo>
                        <a:pt x="9" y="36"/>
                      </a:lnTo>
                      <a:lnTo>
                        <a:pt x="5" y="30"/>
                      </a:lnTo>
                      <a:lnTo>
                        <a:pt x="3" y="23"/>
                      </a:lnTo>
                      <a:lnTo>
                        <a:pt x="5" y="15"/>
                      </a:lnTo>
                      <a:lnTo>
                        <a:pt x="9" y="9"/>
                      </a:lnTo>
                      <a:lnTo>
                        <a:pt x="15" y="5"/>
                      </a:lnTo>
                      <a:lnTo>
                        <a:pt x="22" y="4"/>
                      </a:lnTo>
                      <a:lnTo>
                        <a:pt x="30" y="5"/>
                      </a:lnTo>
                      <a:lnTo>
                        <a:pt x="36" y="9"/>
                      </a:lnTo>
                      <a:lnTo>
                        <a:pt x="41" y="15"/>
                      </a:lnTo>
                      <a:lnTo>
                        <a:pt x="41" y="23"/>
                      </a:lnTo>
                      <a:close/>
                    </a:path>
                  </a:pathLst>
                </a:custGeom>
                <a:solidFill>
                  <a:srgbClr val="FBE1CD"/>
                </a:solidFill>
                <a:ln w="9525">
                  <a:noFill/>
                  <a:round/>
                  <a:headEnd/>
                  <a:tailEnd/>
                </a:ln>
              </p:spPr>
              <p:txBody>
                <a:bodyPr/>
                <a:lstStyle/>
                <a:p>
                  <a:endParaRPr lang="en-US"/>
                </a:p>
              </p:txBody>
            </p:sp>
            <p:sp>
              <p:nvSpPr>
                <p:cNvPr id="21865" name="Freeform 845"/>
                <p:cNvSpPr>
                  <a:spLocks noEditPoints="1"/>
                </p:cNvSpPr>
                <p:nvPr/>
              </p:nvSpPr>
              <p:spPr bwMode="auto">
                <a:xfrm>
                  <a:off x="1293" y="1884"/>
                  <a:ext cx="42" cy="41"/>
                </a:xfrm>
                <a:custGeom>
                  <a:avLst/>
                  <a:gdLst>
                    <a:gd name="T0" fmla="*/ 42 w 42"/>
                    <a:gd name="T1" fmla="*/ 21 h 41"/>
                    <a:gd name="T2" fmla="*/ 40 w 42"/>
                    <a:gd name="T3" fmla="*/ 13 h 41"/>
                    <a:gd name="T4" fmla="*/ 37 w 42"/>
                    <a:gd name="T5" fmla="*/ 5 h 41"/>
                    <a:gd name="T6" fmla="*/ 31 w 42"/>
                    <a:gd name="T7" fmla="*/ 2 h 41"/>
                    <a:gd name="T8" fmla="*/ 21 w 42"/>
                    <a:gd name="T9" fmla="*/ 0 h 41"/>
                    <a:gd name="T10" fmla="*/ 14 w 42"/>
                    <a:gd name="T11" fmla="*/ 2 h 41"/>
                    <a:gd name="T12" fmla="*/ 8 w 42"/>
                    <a:gd name="T13" fmla="*/ 5 h 41"/>
                    <a:gd name="T14" fmla="*/ 2 w 42"/>
                    <a:gd name="T15" fmla="*/ 13 h 41"/>
                    <a:gd name="T16" fmla="*/ 0 w 42"/>
                    <a:gd name="T17" fmla="*/ 21 h 41"/>
                    <a:gd name="T18" fmla="*/ 2 w 42"/>
                    <a:gd name="T19" fmla="*/ 28 h 41"/>
                    <a:gd name="T20" fmla="*/ 8 w 42"/>
                    <a:gd name="T21" fmla="*/ 36 h 41"/>
                    <a:gd name="T22" fmla="*/ 14 w 42"/>
                    <a:gd name="T23" fmla="*/ 39 h 41"/>
                    <a:gd name="T24" fmla="*/ 21 w 42"/>
                    <a:gd name="T25" fmla="*/ 41 h 41"/>
                    <a:gd name="T26" fmla="*/ 31 w 42"/>
                    <a:gd name="T27" fmla="*/ 39 h 41"/>
                    <a:gd name="T28" fmla="*/ 37 w 42"/>
                    <a:gd name="T29" fmla="*/ 36 h 41"/>
                    <a:gd name="T30" fmla="*/ 40 w 42"/>
                    <a:gd name="T31" fmla="*/ 28 h 41"/>
                    <a:gd name="T32" fmla="*/ 42 w 42"/>
                    <a:gd name="T33" fmla="*/ 21 h 41"/>
                    <a:gd name="T34" fmla="*/ 38 w 42"/>
                    <a:gd name="T35" fmla="*/ 21 h 41"/>
                    <a:gd name="T36" fmla="*/ 38 w 42"/>
                    <a:gd name="T37" fmla="*/ 28 h 41"/>
                    <a:gd name="T38" fmla="*/ 35 w 42"/>
                    <a:gd name="T39" fmla="*/ 34 h 41"/>
                    <a:gd name="T40" fmla="*/ 29 w 42"/>
                    <a:gd name="T41" fmla="*/ 36 h 41"/>
                    <a:gd name="T42" fmla="*/ 21 w 42"/>
                    <a:gd name="T43" fmla="*/ 38 h 41"/>
                    <a:gd name="T44" fmla="*/ 16 w 42"/>
                    <a:gd name="T45" fmla="*/ 36 h 41"/>
                    <a:gd name="T46" fmla="*/ 10 w 42"/>
                    <a:gd name="T47" fmla="*/ 34 h 41"/>
                    <a:gd name="T48" fmla="*/ 6 w 42"/>
                    <a:gd name="T49" fmla="*/ 28 h 41"/>
                    <a:gd name="T50" fmla="*/ 4 w 42"/>
                    <a:gd name="T51" fmla="*/ 21 h 41"/>
                    <a:gd name="T52" fmla="*/ 6 w 42"/>
                    <a:gd name="T53" fmla="*/ 15 h 41"/>
                    <a:gd name="T54" fmla="*/ 10 w 42"/>
                    <a:gd name="T55" fmla="*/ 9 h 41"/>
                    <a:gd name="T56" fmla="*/ 16 w 42"/>
                    <a:gd name="T57" fmla="*/ 5 h 41"/>
                    <a:gd name="T58" fmla="*/ 21 w 42"/>
                    <a:gd name="T59" fmla="*/ 3 h 41"/>
                    <a:gd name="T60" fmla="*/ 29 w 42"/>
                    <a:gd name="T61" fmla="*/ 5 h 41"/>
                    <a:gd name="T62" fmla="*/ 35 w 42"/>
                    <a:gd name="T63" fmla="*/ 9 h 41"/>
                    <a:gd name="T64" fmla="*/ 38 w 42"/>
                    <a:gd name="T65" fmla="*/ 15 h 41"/>
                    <a:gd name="T66" fmla="*/ 38 w 42"/>
                    <a:gd name="T67" fmla="*/ 21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41"/>
                    <a:gd name="T104" fmla="*/ 42 w 42"/>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41">
                      <a:moveTo>
                        <a:pt x="42" y="21"/>
                      </a:moveTo>
                      <a:lnTo>
                        <a:pt x="40" y="13"/>
                      </a:lnTo>
                      <a:lnTo>
                        <a:pt x="37" y="5"/>
                      </a:lnTo>
                      <a:lnTo>
                        <a:pt x="31" y="2"/>
                      </a:lnTo>
                      <a:lnTo>
                        <a:pt x="21" y="0"/>
                      </a:lnTo>
                      <a:lnTo>
                        <a:pt x="14" y="2"/>
                      </a:lnTo>
                      <a:lnTo>
                        <a:pt x="8" y="5"/>
                      </a:lnTo>
                      <a:lnTo>
                        <a:pt x="2" y="13"/>
                      </a:lnTo>
                      <a:lnTo>
                        <a:pt x="0" y="21"/>
                      </a:lnTo>
                      <a:lnTo>
                        <a:pt x="2" y="28"/>
                      </a:lnTo>
                      <a:lnTo>
                        <a:pt x="8" y="36"/>
                      </a:lnTo>
                      <a:lnTo>
                        <a:pt x="14" y="39"/>
                      </a:lnTo>
                      <a:lnTo>
                        <a:pt x="21" y="41"/>
                      </a:lnTo>
                      <a:lnTo>
                        <a:pt x="31" y="39"/>
                      </a:lnTo>
                      <a:lnTo>
                        <a:pt x="37" y="36"/>
                      </a:lnTo>
                      <a:lnTo>
                        <a:pt x="40" y="28"/>
                      </a:lnTo>
                      <a:lnTo>
                        <a:pt x="42" y="21"/>
                      </a:lnTo>
                      <a:close/>
                      <a:moveTo>
                        <a:pt x="38" y="21"/>
                      </a:moveTo>
                      <a:lnTo>
                        <a:pt x="38" y="28"/>
                      </a:lnTo>
                      <a:lnTo>
                        <a:pt x="35" y="34"/>
                      </a:lnTo>
                      <a:lnTo>
                        <a:pt x="29" y="36"/>
                      </a:lnTo>
                      <a:lnTo>
                        <a:pt x="21" y="38"/>
                      </a:lnTo>
                      <a:lnTo>
                        <a:pt x="16" y="36"/>
                      </a:lnTo>
                      <a:lnTo>
                        <a:pt x="10" y="34"/>
                      </a:lnTo>
                      <a:lnTo>
                        <a:pt x="6" y="28"/>
                      </a:lnTo>
                      <a:lnTo>
                        <a:pt x="4" y="21"/>
                      </a:lnTo>
                      <a:lnTo>
                        <a:pt x="6" y="15"/>
                      </a:lnTo>
                      <a:lnTo>
                        <a:pt x="10" y="9"/>
                      </a:lnTo>
                      <a:lnTo>
                        <a:pt x="16" y="5"/>
                      </a:lnTo>
                      <a:lnTo>
                        <a:pt x="21" y="3"/>
                      </a:lnTo>
                      <a:lnTo>
                        <a:pt x="29" y="5"/>
                      </a:lnTo>
                      <a:lnTo>
                        <a:pt x="35" y="9"/>
                      </a:lnTo>
                      <a:lnTo>
                        <a:pt x="38" y="15"/>
                      </a:lnTo>
                      <a:lnTo>
                        <a:pt x="38" y="21"/>
                      </a:lnTo>
                      <a:close/>
                    </a:path>
                  </a:pathLst>
                </a:custGeom>
                <a:solidFill>
                  <a:srgbClr val="FCE3D2"/>
                </a:solidFill>
                <a:ln w="9525">
                  <a:noFill/>
                  <a:round/>
                  <a:headEnd/>
                  <a:tailEnd/>
                </a:ln>
              </p:spPr>
              <p:txBody>
                <a:bodyPr/>
                <a:lstStyle/>
                <a:p>
                  <a:endParaRPr lang="en-US"/>
                </a:p>
              </p:txBody>
            </p:sp>
            <p:sp>
              <p:nvSpPr>
                <p:cNvPr id="21866" name="Freeform 846"/>
                <p:cNvSpPr>
                  <a:spLocks noEditPoints="1"/>
                </p:cNvSpPr>
                <p:nvPr/>
              </p:nvSpPr>
              <p:spPr bwMode="auto">
                <a:xfrm>
                  <a:off x="1295" y="1886"/>
                  <a:ext cx="38" cy="37"/>
                </a:xfrm>
                <a:custGeom>
                  <a:avLst/>
                  <a:gdLst>
                    <a:gd name="T0" fmla="*/ 38 w 38"/>
                    <a:gd name="T1" fmla="*/ 19 h 37"/>
                    <a:gd name="T2" fmla="*/ 38 w 38"/>
                    <a:gd name="T3" fmla="*/ 11 h 37"/>
                    <a:gd name="T4" fmla="*/ 33 w 38"/>
                    <a:gd name="T5" fmla="*/ 5 h 37"/>
                    <a:gd name="T6" fmla="*/ 27 w 38"/>
                    <a:gd name="T7" fmla="*/ 1 h 37"/>
                    <a:gd name="T8" fmla="*/ 19 w 38"/>
                    <a:gd name="T9" fmla="*/ 0 h 37"/>
                    <a:gd name="T10" fmla="*/ 12 w 38"/>
                    <a:gd name="T11" fmla="*/ 1 h 37"/>
                    <a:gd name="T12" fmla="*/ 6 w 38"/>
                    <a:gd name="T13" fmla="*/ 5 h 37"/>
                    <a:gd name="T14" fmla="*/ 2 w 38"/>
                    <a:gd name="T15" fmla="*/ 11 h 37"/>
                    <a:gd name="T16" fmla="*/ 0 w 38"/>
                    <a:gd name="T17" fmla="*/ 19 h 37"/>
                    <a:gd name="T18" fmla="*/ 2 w 38"/>
                    <a:gd name="T19" fmla="*/ 26 h 37"/>
                    <a:gd name="T20" fmla="*/ 6 w 38"/>
                    <a:gd name="T21" fmla="*/ 32 h 37"/>
                    <a:gd name="T22" fmla="*/ 12 w 38"/>
                    <a:gd name="T23" fmla="*/ 36 h 37"/>
                    <a:gd name="T24" fmla="*/ 19 w 38"/>
                    <a:gd name="T25" fmla="*/ 37 h 37"/>
                    <a:gd name="T26" fmla="*/ 27 w 38"/>
                    <a:gd name="T27" fmla="*/ 36 h 37"/>
                    <a:gd name="T28" fmla="*/ 33 w 38"/>
                    <a:gd name="T29" fmla="*/ 32 h 37"/>
                    <a:gd name="T30" fmla="*/ 38 w 38"/>
                    <a:gd name="T31" fmla="*/ 26 h 37"/>
                    <a:gd name="T32" fmla="*/ 38 w 38"/>
                    <a:gd name="T33" fmla="*/ 19 h 37"/>
                    <a:gd name="T34" fmla="*/ 35 w 38"/>
                    <a:gd name="T35" fmla="*/ 19 h 37"/>
                    <a:gd name="T36" fmla="*/ 35 w 38"/>
                    <a:gd name="T37" fmla="*/ 24 h 37"/>
                    <a:gd name="T38" fmla="*/ 31 w 38"/>
                    <a:gd name="T39" fmla="*/ 30 h 37"/>
                    <a:gd name="T40" fmla="*/ 25 w 38"/>
                    <a:gd name="T41" fmla="*/ 34 h 37"/>
                    <a:gd name="T42" fmla="*/ 19 w 38"/>
                    <a:gd name="T43" fmla="*/ 34 h 37"/>
                    <a:gd name="T44" fmla="*/ 14 w 38"/>
                    <a:gd name="T45" fmla="*/ 34 h 37"/>
                    <a:gd name="T46" fmla="*/ 10 w 38"/>
                    <a:gd name="T47" fmla="*/ 30 h 37"/>
                    <a:gd name="T48" fmla="*/ 6 w 38"/>
                    <a:gd name="T49" fmla="*/ 24 h 37"/>
                    <a:gd name="T50" fmla="*/ 4 w 38"/>
                    <a:gd name="T51" fmla="*/ 19 h 37"/>
                    <a:gd name="T52" fmla="*/ 6 w 38"/>
                    <a:gd name="T53" fmla="*/ 13 h 37"/>
                    <a:gd name="T54" fmla="*/ 10 w 38"/>
                    <a:gd name="T55" fmla="*/ 9 h 37"/>
                    <a:gd name="T56" fmla="*/ 14 w 38"/>
                    <a:gd name="T57" fmla="*/ 5 h 37"/>
                    <a:gd name="T58" fmla="*/ 19 w 38"/>
                    <a:gd name="T59" fmla="*/ 3 h 37"/>
                    <a:gd name="T60" fmla="*/ 25 w 38"/>
                    <a:gd name="T61" fmla="*/ 5 h 37"/>
                    <a:gd name="T62" fmla="*/ 31 w 38"/>
                    <a:gd name="T63" fmla="*/ 9 h 37"/>
                    <a:gd name="T64" fmla="*/ 35 w 38"/>
                    <a:gd name="T65" fmla="*/ 13 h 37"/>
                    <a:gd name="T66" fmla="*/ 35 w 38"/>
                    <a:gd name="T67" fmla="*/ 19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37"/>
                    <a:gd name="T104" fmla="*/ 38 w 3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37">
                      <a:moveTo>
                        <a:pt x="38" y="19"/>
                      </a:moveTo>
                      <a:lnTo>
                        <a:pt x="38" y="11"/>
                      </a:lnTo>
                      <a:lnTo>
                        <a:pt x="33" y="5"/>
                      </a:lnTo>
                      <a:lnTo>
                        <a:pt x="27" y="1"/>
                      </a:lnTo>
                      <a:lnTo>
                        <a:pt x="19" y="0"/>
                      </a:lnTo>
                      <a:lnTo>
                        <a:pt x="12" y="1"/>
                      </a:lnTo>
                      <a:lnTo>
                        <a:pt x="6" y="5"/>
                      </a:lnTo>
                      <a:lnTo>
                        <a:pt x="2" y="11"/>
                      </a:lnTo>
                      <a:lnTo>
                        <a:pt x="0" y="19"/>
                      </a:lnTo>
                      <a:lnTo>
                        <a:pt x="2" y="26"/>
                      </a:lnTo>
                      <a:lnTo>
                        <a:pt x="6" y="32"/>
                      </a:lnTo>
                      <a:lnTo>
                        <a:pt x="12" y="36"/>
                      </a:lnTo>
                      <a:lnTo>
                        <a:pt x="19" y="37"/>
                      </a:lnTo>
                      <a:lnTo>
                        <a:pt x="27" y="36"/>
                      </a:lnTo>
                      <a:lnTo>
                        <a:pt x="33" y="32"/>
                      </a:lnTo>
                      <a:lnTo>
                        <a:pt x="38" y="26"/>
                      </a:lnTo>
                      <a:lnTo>
                        <a:pt x="38" y="19"/>
                      </a:lnTo>
                      <a:close/>
                      <a:moveTo>
                        <a:pt x="35" y="19"/>
                      </a:moveTo>
                      <a:lnTo>
                        <a:pt x="35" y="24"/>
                      </a:lnTo>
                      <a:lnTo>
                        <a:pt x="31" y="30"/>
                      </a:lnTo>
                      <a:lnTo>
                        <a:pt x="25" y="34"/>
                      </a:lnTo>
                      <a:lnTo>
                        <a:pt x="19" y="34"/>
                      </a:lnTo>
                      <a:lnTo>
                        <a:pt x="14" y="34"/>
                      </a:lnTo>
                      <a:lnTo>
                        <a:pt x="10" y="30"/>
                      </a:lnTo>
                      <a:lnTo>
                        <a:pt x="6" y="24"/>
                      </a:lnTo>
                      <a:lnTo>
                        <a:pt x="4" y="19"/>
                      </a:lnTo>
                      <a:lnTo>
                        <a:pt x="6" y="13"/>
                      </a:lnTo>
                      <a:lnTo>
                        <a:pt x="10" y="9"/>
                      </a:lnTo>
                      <a:lnTo>
                        <a:pt x="14" y="5"/>
                      </a:lnTo>
                      <a:lnTo>
                        <a:pt x="19" y="3"/>
                      </a:lnTo>
                      <a:lnTo>
                        <a:pt x="25" y="5"/>
                      </a:lnTo>
                      <a:lnTo>
                        <a:pt x="31" y="9"/>
                      </a:lnTo>
                      <a:lnTo>
                        <a:pt x="35" y="13"/>
                      </a:lnTo>
                      <a:lnTo>
                        <a:pt x="35" y="19"/>
                      </a:lnTo>
                      <a:close/>
                    </a:path>
                  </a:pathLst>
                </a:custGeom>
                <a:solidFill>
                  <a:srgbClr val="FDE7D7"/>
                </a:solidFill>
                <a:ln w="9525">
                  <a:noFill/>
                  <a:round/>
                  <a:headEnd/>
                  <a:tailEnd/>
                </a:ln>
              </p:spPr>
              <p:txBody>
                <a:bodyPr/>
                <a:lstStyle/>
                <a:p>
                  <a:endParaRPr lang="en-US"/>
                </a:p>
              </p:txBody>
            </p:sp>
            <p:sp>
              <p:nvSpPr>
                <p:cNvPr id="21867" name="Freeform 847"/>
                <p:cNvSpPr>
                  <a:spLocks noEditPoints="1"/>
                </p:cNvSpPr>
                <p:nvPr/>
              </p:nvSpPr>
              <p:spPr bwMode="auto">
                <a:xfrm>
                  <a:off x="1297" y="1887"/>
                  <a:ext cx="34" cy="35"/>
                </a:xfrm>
                <a:custGeom>
                  <a:avLst/>
                  <a:gdLst>
                    <a:gd name="T0" fmla="*/ 34 w 34"/>
                    <a:gd name="T1" fmla="*/ 18 h 35"/>
                    <a:gd name="T2" fmla="*/ 34 w 34"/>
                    <a:gd name="T3" fmla="*/ 12 h 35"/>
                    <a:gd name="T4" fmla="*/ 31 w 34"/>
                    <a:gd name="T5" fmla="*/ 6 h 35"/>
                    <a:gd name="T6" fmla="*/ 25 w 34"/>
                    <a:gd name="T7" fmla="*/ 2 h 35"/>
                    <a:gd name="T8" fmla="*/ 17 w 34"/>
                    <a:gd name="T9" fmla="*/ 0 h 35"/>
                    <a:gd name="T10" fmla="*/ 12 w 34"/>
                    <a:gd name="T11" fmla="*/ 2 h 35"/>
                    <a:gd name="T12" fmla="*/ 6 w 34"/>
                    <a:gd name="T13" fmla="*/ 6 h 35"/>
                    <a:gd name="T14" fmla="*/ 2 w 34"/>
                    <a:gd name="T15" fmla="*/ 12 h 35"/>
                    <a:gd name="T16" fmla="*/ 0 w 34"/>
                    <a:gd name="T17" fmla="*/ 18 h 35"/>
                    <a:gd name="T18" fmla="*/ 2 w 34"/>
                    <a:gd name="T19" fmla="*/ 25 h 35"/>
                    <a:gd name="T20" fmla="*/ 6 w 34"/>
                    <a:gd name="T21" fmla="*/ 31 h 35"/>
                    <a:gd name="T22" fmla="*/ 12 w 34"/>
                    <a:gd name="T23" fmla="*/ 33 h 35"/>
                    <a:gd name="T24" fmla="*/ 17 w 34"/>
                    <a:gd name="T25" fmla="*/ 35 h 35"/>
                    <a:gd name="T26" fmla="*/ 25 w 34"/>
                    <a:gd name="T27" fmla="*/ 33 h 35"/>
                    <a:gd name="T28" fmla="*/ 31 w 34"/>
                    <a:gd name="T29" fmla="*/ 31 h 35"/>
                    <a:gd name="T30" fmla="*/ 34 w 34"/>
                    <a:gd name="T31" fmla="*/ 25 h 35"/>
                    <a:gd name="T32" fmla="*/ 34 w 34"/>
                    <a:gd name="T33" fmla="*/ 18 h 35"/>
                    <a:gd name="T34" fmla="*/ 31 w 34"/>
                    <a:gd name="T35" fmla="*/ 18 h 35"/>
                    <a:gd name="T36" fmla="*/ 31 w 34"/>
                    <a:gd name="T37" fmla="*/ 23 h 35"/>
                    <a:gd name="T38" fmla="*/ 27 w 34"/>
                    <a:gd name="T39" fmla="*/ 27 h 35"/>
                    <a:gd name="T40" fmla="*/ 23 w 34"/>
                    <a:gd name="T41" fmla="*/ 31 h 35"/>
                    <a:gd name="T42" fmla="*/ 17 w 34"/>
                    <a:gd name="T43" fmla="*/ 31 h 35"/>
                    <a:gd name="T44" fmla="*/ 14 w 34"/>
                    <a:gd name="T45" fmla="*/ 31 h 35"/>
                    <a:gd name="T46" fmla="*/ 8 w 34"/>
                    <a:gd name="T47" fmla="*/ 27 h 35"/>
                    <a:gd name="T48" fmla="*/ 6 w 34"/>
                    <a:gd name="T49" fmla="*/ 23 h 35"/>
                    <a:gd name="T50" fmla="*/ 4 w 34"/>
                    <a:gd name="T51" fmla="*/ 18 h 35"/>
                    <a:gd name="T52" fmla="*/ 6 w 34"/>
                    <a:gd name="T53" fmla="*/ 12 h 35"/>
                    <a:gd name="T54" fmla="*/ 8 w 34"/>
                    <a:gd name="T55" fmla="*/ 8 h 35"/>
                    <a:gd name="T56" fmla="*/ 14 w 34"/>
                    <a:gd name="T57" fmla="*/ 6 h 35"/>
                    <a:gd name="T58" fmla="*/ 17 w 34"/>
                    <a:gd name="T59" fmla="*/ 4 h 35"/>
                    <a:gd name="T60" fmla="*/ 23 w 34"/>
                    <a:gd name="T61" fmla="*/ 6 h 35"/>
                    <a:gd name="T62" fmla="*/ 27 w 34"/>
                    <a:gd name="T63" fmla="*/ 8 h 35"/>
                    <a:gd name="T64" fmla="*/ 31 w 34"/>
                    <a:gd name="T65" fmla="*/ 12 h 35"/>
                    <a:gd name="T66" fmla="*/ 31 w 34"/>
                    <a:gd name="T67" fmla="*/ 18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35"/>
                    <a:gd name="T104" fmla="*/ 34 w 34"/>
                    <a:gd name="T105" fmla="*/ 35 h 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35">
                      <a:moveTo>
                        <a:pt x="34" y="18"/>
                      </a:moveTo>
                      <a:lnTo>
                        <a:pt x="34" y="12"/>
                      </a:lnTo>
                      <a:lnTo>
                        <a:pt x="31" y="6"/>
                      </a:lnTo>
                      <a:lnTo>
                        <a:pt x="25" y="2"/>
                      </a:lnTo>
                      <a:lnTo>
                        <a:pt x="17" y="0"/>
                      </a:lnTo>
                      <a:lnTo>
                        <a:pt x="12" y="2"/>
                      </a:lnTo>
                      <a:lnTo>
                        <a:pt x="6" y="6"/>
                      </a:lnTo>
                      <a:lnTo>
                        <a:pt x="2" y="12"/>
                      </a:lnTo>
                      <a:lnTo>
                        <a:pt x="0" y="18"/>
                      </a:lnTo>
                      <a:lnTo>
                        <a:pt x="2" y="25"/>
                      </a:lnTo>
                      <a:lnTo>
                        <a:pt x="6" y="31"/>
                      </a:lnTo>
                      <a:lnTo>
                        <a:pt x="12" y="33"/>
                      </a:lnTo>
                      <a:lnTo>
                        <a:pt x="17" y="35"/>
                      </a:lnTo>
                      <a:lnTo>
                        <a:pt x="25" y="33"/>
                      </a:lnTo>
                      <a:lnTo>
                        <a:pt x="31" y="31"/>
                      </a:lnTo>
                      <a:lnTo>
                        <a:pt x="34" y="25"/>
                      </a:lnTo>
                      <a:lnTo>
                        <a:pt x="34" y="18"/>
                      </a:lnTo>
                      <a:close/>
                      <a:moveTo>
                        <a:pt x="31" y="18"/>
                      </a:moveTo>
                      <a:lnTo>
                        <a:pt x="31" y="23"/>
                      </a:lnTo>
                      <a:lnTo>
                        <a:pt x="27" y="27"/>
                      </a:lnTo>
                      <a:lnTo>
                        <a:pt x="23" y="31"/>
                      </a:lnTo>
                      <a:lnTo>
                        <a:pt x="17" y="31"/>
                      </a:lnTo>
                      <a:lnTo>
                        <a:pt x="14" y="31"/>
                      </a:lnTo>
                      <a:lnTo>
                        <a:pt x="8" y="27"/>
                      </a:lnTo>
                      <a:lnTo>
                        <a:pt x="6" y="23"/>
                      </a:lnTo>
                      <a:lnTo>
                        <a:pt x="4" y="18"/>
                      </a:lnTo>
                      <a:lnTo>
                        <a:pt x="6" y="12"/>
                      </a:lnTo>
                      <a:lnTo>
                        <a:pt x="8" y="8"/>
                      </a:lnTo>
                      <a:lnTo>
                        <a:pt x="14" y="6"/>
                      </a:lnTo>
                      <a:lnTo>
                        <a:pt x="17" y="4"/>
                      </a:lnTo>
                      <a:lnTo>
                        <a:pt x="23" y="6"/>
                      </a:lnTo>
                      <a:lnTo>
                        <a:pt x="27" y="8"/>
                      </a:lnTo>
                      <a:lnTo>
                        <a:pt x="31" y="12"/>
                      </a:lnTo>
                      <a:lnTo>
                        <a:pt x="31" y="18"/>
                      </a:lnTo>
                      <a:close/>
                    </a:path>
                  </a:pathLst>
                </a:custGeom>
                <a:solidFill>
                  <a:srgbClr val="FDE9DB"/>
                </a:solidFill>
                <a:ln w="9525">
                  <a:noFill/>
                  <a:round/>
                  <a:headEnd/>
                  <a:tailEnd/>
                </a:ln>
              </p:spPr>
              <p:txBody>
                <a:bodyPr/>
                <a:lstStyle/>
                <a:p>
                  <a:endParaRPr lang="en-US"/>
                </a:p>
              </p:txBody>
            </p:sp>
            <p:sp>
              <p:nvSpPr>
                <p:cNvPr id="21868" name="Freeform 848"/>
                <p:cNvSpPr>
                  <a:spLocks noEditPoints="1"/>
                </p:cNvSpPr>
                <p:nvPr/>
              </p:nvSpPr>
              <p:spPr bwMode="auto">
                <a:xfrm>
                  <a:off x="1299" y="1889"/>
                  <a:ext cx="31" cy="31"/>
                </a:xfrm>
                <a:custGeom>
                  <a:avLst/>
                  <a:gdLst>
                    <a:gd name="T0" fmla="*/ 31 w 31"/>
                    <a:gd name="T1" fmla="*/ 16 h 31"/>
                    <a:gd name="T2" fmla="*/ 31 w 31"/>
                    <a:gd name="T3" fmla="*/ 10 h 31"/>
                    <a:gd name="T4" fmla="*/ 27 w 31"/>
                    <a:gd name="T5" fmla="*/ 6 h 31"/>
                    <a:gd name="T6" fmla="*/ 21 w 31"/>
                    <a:gd name="T7" fmla="*/ 2 h 31"/>
                    <a:gd name="T8" fmla="*/ 15 w 31"/>
                    <a:gd name="T9" fmla="*/ 0 h 31"/>
                    <a:gd name="T10" fmla="*/ 10 w 31"/>
                    <a:gd name="T11" fmla="*/ 2 h 31"/>
                    <a:gd name="T12" fmla="*/ 6 w 31"/>
                    <a:gd name="T13" fmla="*/ 6 h 31"/>
                    <a:gd name="T14" fmla="*/ 2 w 31"/>
                    <a:gd name="T15" fmla="*/ 10 h 31"/>
                    <a:gd name="T16" fmla="*/ 0 w 31"/>
                    <a:gd name="T17" fmla="*/ 16 h 31"/>
                    <a:gd name="T18" fmla="*/ 2 w 31"/>
                    <a:gd name="T19" fmla="*/ 21 h 31"/>
                    <a:gd name="T20" fmla="*/ 6 w 31"/>
                    <a:gd name="T21" fmla="*/ 27 h 31"/>
                    <a:gd name="T22" fmla="*/ 10 w 31"/>
                    <a:gd name="T23" fmla="*/ 31 h 31"/>
                    <a:gd name="T24" fmla="*/ 15 w 31"/>
                    <a:gd name="T25" fmla="*/ 31 h 31"/>
                    <a:gd name="T26" fmla="*/ 21 w 31"/>
                    <a:gd name="T27" fmla="*/ 31 h 31"/>
                    <a:gd name="T28" fmla="*/ 27 w 31"/>
                    <a:gd name="T29" fmla="*/ 27 h 31"/>
                    <a:gd name="T30" fmla="*/ 31 w 31"/>
                    <a:gd name="T31" fmla="*/ 21 h 31"/>
                    <a:gd name="T32" fmla="*/ 31 w 31"/>
                    <a:gd name="T33" fmla="*/ 16 h 31"/>
                    <a:gd name="T34" fmla="*/ 27 w 31"/>
                    <a:gd name="T35" fmla="*/ 16 h 31"/>
                    <a:gd name="T36" fmla="*/ 27 w 31"/>
                    <a:gd name="T37" fmla="*/ 21 h 31"/>
                    <a:gd name="T38" fmla="*/ 25 w 31"/>
                    <a:gd name="T39" fmla="*/ 23 h 31"/>
                    <a:gd name="T40" fmla="*/ 21 w 31"/>
                    <a:gd name="T41" fmla="*/ 27 h 31"/>
                    <a:gd name="T42" fmla="*/ 15 w 31"/>
                    <a:gd name="T43" fmla="*/ 27 h 31"/>
                    <a:gd name="T44" fmla="*/ 12 w 31"/>
                    <a:gd name="T45" fmla="*/ 27 h 31"/>
                    <a:gd name="T46" fmla="*/ 8 w 31"/>
                    <a:gd name="T47" fmla="*/ 23 h 31"/>
                    <a:gd name="T48" fmla="*/ 6 w 31"/>
                    <a:gd name="T49" fmla="*/ 21 h 31"/>
                    <a:gd name="T50" fmla="*/ 4 w 31"/>
                    <a:gd name="T51" fmla="*/ 16 h 31"/>
                    <a:gd name="T52" fmla="*/ 6 w 31"/>
                    <a:gd name="T53" fmla="*/ 12 h 31"/>
                    <a:gd name="T54" fmla="*/ 8 w 31"/>
                    <a:gd name="T55" fmla="*/ 8 h 31"/>
                    <a:gd name="T56" fmla="*/ 12 w 31"/>
                    <a:gd name="T57" fmla="*/ 6 h 31"/>
                    <a:gd name="T58" fmla="*/ 15 w 31"/>
                    <a:gd name="T59" fmla="*/ 4 h 31"/>
                    <a:gd name="T60" fmla="*/ 21 w 31"/>
                    <a:gd name="T61" fmla="*/ 6 h 31"/>
                    <a:gd name="T62" fmla="*/ 25 w 31"/>
                    <a:gd name="T63" fmla="*/ 8 h 31"/>
                    <a:gd name="T64" fmla="*/ 27 w 31"/>
                    <a:gd name="T65" fmla="*/ 12 h 31"/>
                    <a:gd name="T66" fmla="*/ 27 w 31"/>
                    <a:gd name="T67" fmla="*/ 16 h 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1"/>
                    <a:gd name="T104" fmla="*/ 31 w 31"/>
                    <a:gd name="T105" fmla="*/ 31 h 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1">
                      <a:moveTo>
                        <a:pt x="31" y="16"/>
                      </a:moveTo>
                      <a:lnTo>
                        <a:pt x="31" y="10"/>
                      </a:lnTo>
                      <a:lnTo>
                        <a:pt x="27" y="6"/>
                      </a:lnTo>
                      <a:lnTo>
                        <a:pt x="21" y="2"/>
                      </a:lnTo>
                      <a:lnTo>
                        <a:pt x="15" y="0"/>
                      </a:lnTo>
                      <a:lnTo>
                        <a:pt x="10" y="2"/>
                      </a:lnTo>
                      <a:lnTo>
                        <a:pt x="6" y="6"/>
                      </a:lnTo>
                      <a:lnTo>
                        <a:pt x="2" y="10"/>
                      </a:lnTo>
                      <a:lnTo>
                        <a:pt x="0" y="16"/>
                      </a:lnTo>
                      <a:lnTo>
                        <a:pt x="2" y="21"/>
                      </a:lnTo>
                      <a:lnTo>
                        <a:pt x="6" y="27"/>
                      </a:lnTo>
                      <a:lnTo>
                        <a:pt x="10" y="31"/>
                      </a:lnTo>
                      <a:lnTo>
                        <a:pt x="15" y="31"/>
                      </a:lnTo>
                      <a:lnTo>
                        <a:pt x="21" y="31"/>
                      </a:lnTo>
                      <a:lnTo>
                        <a:pt x="27" y="27"/>
                      </a:lnTo>
                      <a:lnTo>
                        <a:pt x="31" y="21"/>
                      </a:lnTo>
                      <a:lnTo>
                        <a:pt x="31" y="16"/>
                      </a:lnTo>
                      <a:close/>
                      <a:moveTo>
                        <a:pt x="27" y="16"/>
                      </a:moveTo>
                      <a:lnTo>
                        <a:pt x="27" y="21"/>
                      </a:lnTo>
                      <a:lnTo>
                        <a:pt x="25" y="23"/>
                      </a:lnTo>
                      <a:lnTo>
                        <a:pt x="21" y="27"/>
                      </a:lnTo>
                      <a:lnTo>
                        <a:pt x="15" y="27"/>
                      </a:lnTo>
                      <a:lnTo>
                        <a:pt x="12" y="27"/>
                      </a:lnTo>
                      <a:lnTo>
                        <a:pt x="8" y="23"/>
                      </a:lnTo>
                      <a:lnTo>
                        <a:pt x="6" y="21"/>
                      </a:lnTo>
                      <a:lnTo>
                        <a:pt x="4" y="16"/>
                      </a:lnTo>
                      <a:lnTo>
                        <a:pt x="6" y="12"/>
                      </a:lnTo>
                      <a:lnTo>
                        <a:pt x="8" y="8"/>
                      </a:lnTo>
                      <a:lnTo>
                        <a:pt x="12" y="6"/>
                      </a:lnTo>
                      <a:lnTo>
                        <a:pt x="15" y="4"/>
                      </a:lnTo>
                      <a:lnTo>
                        <a:pt x="21" y="6"/>
                      </a:lnTo>
                      <a:lnTo>
                        <a:pt x="25" y="8"/>
                      </a:lnTo>
                      <a:lnTo>
                        <a:pt x="27" y="12"/>
                      </a:lnTo>
                      <a:lnTo>
                        <a:pt x="27" y="16"/>
                      </a:lnTo>
                      <a:close/>
                    </a:path>
                  </a:pathLst>
                </a:custGeom>
                <a:solidFill>
                  <a:srgbClr val="FDEBDF"/>
                </a:solidFill>
                <a:ln w="9525">
                  <a:noFill/>
                  <a:round/>
                  <a:headEnd/>
                  <a:tailEnd/>
                </a:ln>
              </p:spPr>
              <p:txBody>
                <a:bodyPr/>
                <a:lstStyle/>
                <a:p>
                  <a:endParaRPr lang="en-US"/>
                </a:p>
              </p:txBody>
            </p:sp>
            <p:sp>
              <p:nvSpPr>
                <p:cNvPr id="21869" name="Freeform 849"/>
                <p:cNvSpPr>
                  <a:spLocks noEditPoints="1"/>
                </p:cNvSpPr>
                <p:nvPr/>
              </p:nvSpPr>
              <p:spPr bwMode="auto">
                <a:xfrm>
                  <a:off x="1301" y="1891"/>
                  <a:ext cx="27" cy="27"/>
                </a:xfrm>
                <a:custGeom>
                  <a:avLst/>
                  <a:gdLst>
                    <a:gd name="T0" fmla="*/ 27 w 27"/>
                    <a:gd name="T1" fmla="*/ 14 h 27"/>
                    <a:gd name="T2" fmla="*/ 27 w 27"/>
                    <a:gd name="T3" fmla="*/ 8 h 27"/>
                    <a:gd name="T4" fmla="*/ 23 w 27"/>
                    <a:gd name="T5" fmla="*/ 4 h 27"/>
                    <a:gd name="T6" fmla="*/ 19 w 27"/>
                    <a:gd name="T7" fmla="*/ 2 h 27"/>
                    <a:gd name="T8" fmla="*/ 13 w 27"/>
                    <a:gd name="T9" fmla="*/ 0 h 27"/>
                    <a:gd name="T10" fmla="*/ 10 w 27"/>
                    <a:gd name="T11" fmla="*/ 2 h 27"/>
                    <a:gd name="T12" fmla="*/ 4 w 27"/>
                    <a:gd name="T13" fmla="*/ 4 h 27"/>
                    <a:gd name="T14" fmla="*/ 2 w 27"/>
                    <a:gd name="T15" fmla="*/ 8 h 27"/>
                    <a:gd name="T16" fmla="*/ 0 w 27"/>
                    <a:gd name="T17" fmla="*/ 14 h 27"/>
                    <a:gd name="T18" fmla="*/ 2 w 27"/>
                    <a:gd name="T19" fmla="*/ 19 h 27"/>
                    <a:gd name="T20" fmla="*/ 4 w 27"/>
                    <a:gd name="T21" fmla="*/ 23 h 27"/>
                    <a:gd name="T22" fmla="*/ 10 w 27"/>
                    <a:gd name="T23" fmla="*/ 27 h 27"/>
                    <a:gd name="T24" fmla="*/ 13 w 27"/>
                    <a:gd name="T25" fmla="*/ 27 h 27"/>
                    <a:gd name="T26" fmla="*/ 19 w 27"/>
                    <a:gd name="T27" fmla="*/ 27 h 27"/>
                    <a:gd name="T28" fmla="*/ 23 w 27"/>
                    <a:gd name="T29" fmla="*/ 23 h 27"/>
                    <a:gd name="T30" fmla="*/ 27 w 27"/>
                    <a:gd name="T31" fmla="*/ 19 h 27"/>
                    <a:gd name="T32" fmla="*/ 27 w 27"/>
                    <a:gd name="T33" fmla="*/ 14 h 27"/>
                    <a:gd name="T34" fmla="*/ 23 w 27"/>
                    <a:gd name="T35" fmla="*/ 14 h 27"/>
                    <a:gd name="T36" fmla="*/ 23 w 27"/>
                    <a:gd name="T37" fmla="*/ 17 h 27"/>
                    <a:gd name="T38" fmla="*/ 21 w 27"/>
                    <a:gd name="T39" fmla="*/ 21 h 27"/>
                    <a:gd name="T40" fmla="*/ 17 w 27"/>
                    <a:gd name="T41" fmla="*/ 23 h 27"/>
                    <a:gd name="T42" fmla="*/ 13 w 27"/>
                    <a:gd name="T43" fmla="*/ 23 h 27"/>
                    <a:gd name="T44" fmla="*/ 10 w 27"/>
                    <a:gd name="T45" fmla="*/ 23 h 27"/>
                    <a:gd name="T46" fmla="*/ 8 w 27"/>
                    <a:gd name="T47" fmla="*/ 21 h 27"/>
                    <a:gd name="T48" fmla="*/ 6 w 27"/>
                    <a:gd name="T49" fmla="*/ 17 h 27"/>
                    <a:gd name="T50" fmla="*/ 4 w 27"/>
                    <a:gd name="T51" fmla="*/ 14 h 27"/>
                    <a:gd name="T52" fmla="*/ 6 w 27"/>
                    <a:gd name="T53" fmla="*/ 10 h 27"/>
                    <a:gd name="T54" fmla="*/ 8 w 27"/>
                    <a:gd name="T55" fmla="*/ 8 h 27"/>
                    <a:gd name="T56" fmla="*/ 10 w 27"/>
                    <a:gd name="T57" fmla="*/ 6 h 27"/>
                    <a:gd name="T58" fmla="*/ 13 w 27"/>
                    <a:gd name="T59" fmla="*/ 4 h 27"/>
                    <a:gd name="T60" fmla="*/ 17 w 27"/>
                    <a:gd name="T61" fmla="*/ 6 h 27"/>
                    <a:gd name="T62" fmla="*/ 21 w 27"/>
                    <a:gd name="T63" fmla="*/ 8 h 27"/>
                    <a:gd name="T64" fmla="*/ 23 w 27"/>
                    <a:gd name="T65" fmla="*/ 10 h 27"/>
                    <a:gd name="T66" fmla="*/ 23 w 27"/>
                    <a:gd name="T67" fmla="*/ 14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27"/>
                    <a:gd name="T104" fmla="*/ 27 w 27"/>
                    <a:gd name="T105" fmla="*/ 27 h 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27">
                      <a:moveTo>
                        <a:pt x="27" y="14"/>
                      </a:moveTo>
                      <a:lnTo>
                        <a:pt x="27" y="8"/>
                      </a:lnTo>
                      <a:lnTo>
                        <a:pt x="23" y="4"/>
                      </a:lnTo>
                      <a:lnTo>
                        <a:pt x="19" y="2"/>
                      </a:lnTo>
                      <a:lnTo>
                        <a:pt x="13" y="0"/>
                      </a:lnTo>
                      <a:lnTo>
                        <a:pt x="10" y="2"/>
                      </a:lnTo>
                      <a:lnTo>
                        <a:pt x="4" y="4"/>
                      </a:lnTo>
                      <a:lnTo>
                        <a:pt x="2" y="8"/>
                      </a:lnTo>
                      <a:lnTo>
                        <a:pt x="0" y="14"/>
                      </a:lnTo>
                      <a:lnTo>
                        <a:pt x="2" y="19"/>
                      </a:lnTo>
                      <a:lnTo>
                        <a:pt x="4" y="23"/>
                      </a:lnTo>
                      <a:lnTo>
                        <a:pt x="10" y="27"/>
                      </a:lnTo>
                      <a:lnTo>
                        <a:pt x="13" y="27"/>
                      </a:lnTo>
                      <a:lnTo>
                        <a:pt x="19" y="27"/>
                      </a:lnTo>
                      <a:lnTo>
                        <a:pt x="23" y="23"/>
                      </a:lnTo>
                      <a:lnTo>
                        <a:pt x="27" y="19"/>
                      </a:lnTo>
                      <a:lnTo>
                        <a:pt x="27" y="14"/>
                      </a:lnTo>
                      <a:close/>
                      <a:moveTo>
                        <a:pt x="23" y="14"/>
                      </a:moveTo>
                      <a:lnTo>
                        <a:pt x="23" y="17"/>
                      </a:lnTo>
                      <a:lnTo>
                        <a:pt x="21" y="21"/>
                      </a:lnTo>
                      <a:lnTo>
                        <a:pt x="17" y="23"/>
                      </a:lnTo>
                      <a:lnTo>
                        <a:pt x="13" y="23"/>
                      </a:lnTo>
                      <a:lnTo>
                        <a:pt x="10" y="23"/>
                      </a:lnTo>
                      <a:lnTo>
                        <a:pt x="8" y="21"/>
                      </a:lnTo>
                      <a:lnTo>
                        <a:pt x="6" y="17"/>
                      </a:lnTo>
                      <a:lnTo>
                        <a:pt x="4" y="14"/>
                      </a:lnTo>
                      <a:lnTo>
                        <a:pt x="6" y="10"/>
                      </a:lnTo>
                      <a:lnTo>
                        <a:pt x="8" y="8"/>
                      </a:lnTo>
                      <a:lnTo>
                        <a:pt x="10" y="6"/>
                      </a:lnTo>
                      <a:lnTo>
                        <a:pt x="13" y="4"/>
                      </a:lnTo>
                      <a:lnTo>
                        <a:pt x="17" y="6"/>
                      </a:lnTo>
                      <a:lnTo>
                        <a:pt x="21" y="8"/>
                      </a:lnTo>
                      <a:lnTo>
                        <a:pt x="23" y="10"/>
                      </a:lnTo>
                      <a:lnTo>
                        <a:pt x="23" y="14"/>
                      </a:lnTo>
                      <a:close/>
                    </a:path>
                  </a:pathLst>
                </a:custGeom>
                <a:solidFill>
                  <a:srgbClr val="FEEEE4"/>
                </a:solidFill>
                <a:ln w="9525">
                  <a:noFill/>
                  <a:round/>
                  <a:headEnd/>
                  <a:tailEnd/>
                </a:ln>
              </p:spPr>
              <p:txBody>
                <a:bodyPr/>
                <a:lstStyle/>
                <a:p>
                  <a:endParaRPr lang="en-US"/>
                </a:p>
              </p:txBody>
            </p:sp>
            <p:sp>
              <p:nvSpPr>
                <p:cNvPr id="21870" name="Freeform 850"/>
                <p:cNvSpPr>
                  <a:spLocks noEditPoints="1"/>
                </p:cNvSpPr>
                <p:nvPr/>
              </p:nvSpPr>
              <p:spPr bwMode="auto">
                <a:xfrm>
                  <a:off x="1303" y="1893"/>
                  <a:ext cx="23" cy="23"/>
                </a:xfrm>
                <a:custGeom>
                  <a:avLst/>
                  <a:gdLst>
                    <a:gd name="T0" fmla="*/ 23 w 23"/>
                    <a:gd name="T1" fmla="*/ 12 h 23"/>
                    <a:gd name="T2" fmla="*/ 23 w 23"/>
                    <a:gd name="T3" fmla="*/ 8 h 23"/>
                    <a:gd name="T4" fmla="*/ 21 w 23"/>
                    <a:gd name="T5" fmla="*/ 4 h 23"/>
                    <a:gd name="T6" fmla="*/ 17 w 23"/>
                    <a:gd name="T7" fmla="*/ 2 h 23"/>
                    <a:gd name="T8" fmla="*/ 11 w 23"/>
                    <a:gd name="T9" fmla="*/ 0 h 23"/>
                    <a:gd name="T10" fmla="*/ 8 w 23"/>
                    <a:gd name="T11" fmla="*/ 2 h 23"/>
                    <a:gd name="T12" fmla="*/ 4 w 23"/>
                    <a:gd name="T13" fmla="*/ 4 h 23"/>
                    <a:gd name="T14" fmla="*/ 2 w 23"/>
                    <a:gd name="T15" fmla="*/ 8 h 23"/>
                    <a:gd name="T16" fmla="*/ 0 w 23"/>
                    <a:gd name="T17" fmla="*/ 12 h 23"/>
                    <a:gd name="T18" fmla="*/ 2 w 23"/>
                    <a:gd name="T19" fmla="*/ 17 h 23"/>
                    <a:gd name="T20" fmla="*/ 4 w 23"/>
                    <a:gd name="T21" fmla="*/ 19 h 23"/>
                    <a:gd name="T22" fmla="*/ 8 w 23"/>
                    <a:gd name="T23" fmla="*/ 23 h 23"/>
                    <a:gd name="T24" fmla="*/ 11 w 23"/>
                    <a:gd name="T25" fmla="*/ 23 h 23"/>
                    <a:gd name="T26" fmla="*/ 17 w 23"/>
                    <a:gd name="T27" fmla="*/ 23 h 23"/>
                    <a:gd name="T28" fmla="*/ 21 w 23"/>
                    <a:gd name="T29" fmla="*/ 19 h 23"/>
                    <a:gd name="T30" fmla="*/ 23 w 23"/>
                    <a:gd name="T31" fmla="*/ 17 h 23"/>
                    <a:gd name="T32" fmla="*/ 23 w 23"/>
                    <a:gd name="T33" fmla="*/ 12 h 23"/>
                    <a:gd name="T34" fmla="*/ 19 w 23"/>
                    <a:gd name="T35" fmla="*/ 12 h 23"/>
                    <a:gd name="T36" fmla="*/ 19 w 23"/>
                    <a:gd name="T37" fmla="*/ 15 h 23"/>
                    <a:gd name="T38" fmla="*/ 17 w 23"/>
                    <a:gd name="T39" fmla="*/ 17 h 23"/>
                    <a:gd name="T40" fmla="*/ 15 w 23"/>
                    <a:gd name="T41" fmla="*/ 19 h 23"/>
                    <a:gd name="T42" fmla="*/ 11 w 23"/>
                    <a:gd name="T43" fmla="*/ 19 h 23"/>
                    <a:gd name="T44" fmla="*/ 9 w 23"/>
                    <a:gd name="T45" fmla="*/ 19 h 23"/>
                    <a:gd name="T46" fmla="*/ 8 w 23"/>
                    <a:gd name="T47" fmla="*/ 17 h 23"/>
                    <a:gd name="T48" fmla="*/ 6 w 23"/>
                    <a:gd name="T49" fmla="*/ 15 h 23"/>
                    <a:gd name="T50" fmla="*/ 4 w 23"/>
                    <a:gd name="T51" fmla="*/ 12 h 23"/>
                    <a:gd name="T52" fmla="*/ 6 w 23"/>
                    <a:gd name="T53" fmla="*/ 10 h 23"/>
                    <a:gd name="T54" fmla="*/ 8 w 23"/>
                    <a:gd name="T55" fmla="*/ 6 h 23"/>
                    <a:gd name="T56" fmla="*/ 9 w 23"/>
                    <a:gd name="T57" fmla="*/ 6 h 23"/>
                    <a:gd name="T58" fmla="*/ 11 w 23"/>
                    <a:gd name="T59" fmla="*/ 4 h 23"/>
                    <a:gd name="T60" fmla="*/ 15 w 23"/>
                    <a:gd name="T61" fmla="*/ 6 h 23"/>
                    <a:gd name="T62" fmla="*/ 17 w 23"/>
                    <a:gd name="T63" fmla="*/ 6 h 23"/>
                    <a:gd name="T64" fmla="*/ 19 w 23"/>
                    <a:gd name="T65" fmla="*/ 10 h 23"/>
                    <a:gd name="T66" fmla="*/ 19 w 23"/>
                    <a:gd name="T67" fmla="*/ 12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23"/>
                    <a:gd name="T104" fmla="*/ 23 w 23"/>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23">
                      <a:moveTo>
                        <a:pt x="23" y="12"/>
                      </a:moveTo>
                      <a:lnTo>
                        <a:pt x="23" y="8"/>
                      </a:lnTo>
                      <a:lnTo>
                        <a:pt x="21" y="4"/>
                      </a:lnTo>
                      <a:lnTo>
                        <a:pt x="17" y="2"/>
                      </a:lnTo>
                      <a:lnTo>
                        <a:pt x="11" y="0"/>
                      </a:lnTo>
                      <a:lnTo>
                        <a:pt x="8" y="2"/>
                      </a:lnTo>
                      <a:lnTo>
                        <a:pt x="4" y="4"/>
                      </a:lnTo>
                      <a:lnTo>
                        <a:pt x="2" y="8"/>
                      </a:lnTo>
                      <a:lnTo>
                        <a:pt x="0" y="12"/>
                      </a:lnTo>
                      <a:lnTo>
                        <a:pt x="2" y="17"/>
                      </a:lnTo>
                      <a:lnTo>
                        <a:pt x="4" y="19"/>
                      </a:lnTo>
                      <a:lnTo>
                        <a:pt x="8" y="23"/>
                      </a:lnTo>
                      <a:lnTo>
                        <a:pt x="11" y="23"/>
                      </a:lnTo>
                      <a:lnTo>
                        <a:pt x="17" y="23"/>
                      </a:lnTo>
                      <a:lnTo>
                        <a:pt x="21" y="19"/>
                      </a:lnTo>
                      <a:lnTo>
                        <a:pt x="23" y="17"/>
                      </a:lnTo>
                      <a:lnTo>
                        <a:pt x="23" y="12"/>
                      </a:lnTo>
                      <a:close/>
                      <a:moveTo>
                        <a:pt x="19" y="12"/>
                      </a:moveTo>
                      <a:lnTo>
                        <a:pt x="19" y="15"/>
                      </a:lnTo>
                      <a:lnTo>
                        <a:pt x="17" y="17"/>
                      </a:lnTo>
                      <a:lnTo>
                        <a:pt x="15" y="19"/>
                      </a:lnTo>
                      <a:lnTo>
                        <a:pt x="11" y="19"/>
                      </a:lnTo>
                      <a:lnTo>
                        <a:pt x="9" y="19"/>
                      </a:lnTo>
                      <a:lnTo>
                        <a:pt x="8" y="17"/>
                      </a:lnTo>
                      <a:lnTo>
                        <a:pt x="6" y="15"/>
                      </a:lnTo>
                      <a:lnTo>
                        <a:pt x="4" y="12"/>
                      </a:lnTo>
                      <a:lnTo>
                        <a:pt x="6" y="10"/>
                      </a:lnTo>
                      <a:lnTo>
                        <a:pt x="8" y="6"/>
                      </a:lnTo>
                      <a:lnTo>
                        <a:pt x="9" y="6"/>
                      </a:lnTo>
                      <a:lnTo>
                        <a:pt x="11" y="4"/>
                      </a:lnTo>
                      <a:lnTo>
                        <a:pt x="15" y="6"/>
                      </a:lnTo>
                      <a:lnTo>
                        <a:pt x="17" y="6"/>
                      </a:lnTo>
                      <a:lnTo>
                        <a:pt x="19" y="10"/>
                      </a:lnTo>
                      <a:lnTo>
                        <a:pt x="19" y="12"/>
                      </a:lnTo>
                      <a:close/>
                    </a:path>
                  </a:pathLst>
                </a:custGeom>
                <a:solidFill>
                  <a:srgbClr val="FEF0E8"/>
                </a:solidFill>
                <a:ln w="9525">
                  <a:noFill/>
                  <a:round/>
                  <a:headEnd/>
                  <a:tailEnd/>
                </a:ln>
              </p:spPr>
              <p:txBody>
                <a:bodyPr/>
                <a:lstStyle/>
                <a:p>
                  <a:endParaRPr lang="en-US"/>
                </a:p>
              </p:txBody>
            </p:sp>
            <p:sp>
              <p:nvSpPr>
                <p:cNvPr id="21871" name="Freeform 851"/>
                <p:cNvSpPr>
                  <a:spLocks noEditPoints="1"/>
                </p:cNvSpPr>
                <p:nvPr/>
              </p:nvSpPr>
              <p:spPr bwMode="auto">
                <a:xfrm>
                  <a:off x="1305" y="1895"/>
                  <a:ext cx="19" cy="19"/>
                </a:xfrm>
                <a:custGeom>
                  <a:avLst/>
                  <a:gdLst>
                    <a:gd name="T0" fmla="*/ 19 w 19"/>
                    <a:gd name="T1" fmla="*/ 10 h 19"/>
                    <a:gd name="T2" fmla="*/ 19 w 19"/>
                    <a:gd name="T3" fmla="*/ 6 h 19"/>
                    <a:gd name="T4" fmla="*/ 17 w 19"/>
                    <a:gd name="T5" fmla="*/ 4 h 19"/>
                    <a:gd name="T6" fmla="*/ 13 w 19"/>
                    <a:gd name="T7" fmla="*/ 2 h 19"/>
                    <a:gd name="T8" fmla="*/ 9 w 19"/>
                    <a:gd name="T9" fmla="*/ 0 h 19"/>
                    <a:gd name="T10" fmla="*/ 6 w 19"/>
                    <a:gd name="T11" fmla="*/ 2 h 19"/>
                    <a:gd name="T12" fmla="*/ 4 w 19"/>
                    <a:gd name="T13" fmla="*/ 4 h 19"/>
                    <a:gd name="T14" fmla="*/ 2 w 19"/>
                    <a:gd name="T15" fmla="*/ 6 h 19"/>
                    <a:gd name="T16" fmla="*/ 0 w 19"/>
                    <a:gd name="T17" fmla="*/ 10 h 19"/>
                    <a:gd name="T18" fmla="*/ 2 w 19"/>
                    <a:gd name="T19" fmla="*/ 13 h 19"/>
                    <a:gd name="T20" fmla="*/ 4 w 19"/>
                    <a:gd name="T21" fmla="*/ 17 h 19"/>
                    <a:gd name="T22" fmla="*/ 6 w 19"/>
                    <a:gd name="T23" fmla="*/ 19 h 19"/>
                    <a:gd name="T24" fmla="*/ 9 w 19"/>
                    <a:gd name="T25" fmla="*/ 19 h 19"/>
                    <a:gd name="T26" fmla="*/ 13 w 19"/>
                    <a:gd name="T27" fmla="*/ 19 h 19"/>
                    <a:gd name="T28" fmla="*/ 17 w 19"/>
                    <a:gd name="T29" fmla="*/ 17 h 19"/>
                    <a:gd name="T30" fmla="*/ 19 w 19"/>
                    <a:gd name="T31" fmla="*/ 13 h 19"/>
                    <a:gd name="T32" fmla="*/ 19 w 19"/>
                    <a:gd name="T33" fmla="*/ 10 h 19"/>
                    <a:gd name="T34" fmla="*/ 15 w 19"/>
                    <a:gd name="T35" fmla="*/ 10 h 19"/>
                    <a:gd name="T36" fmla="*/ 13 w 19"/>
                    <a:gd name="T37" fmla="*/ 13 h 19"/>
                    <a:gd name="T38" fmla="*/ 9 w 19"/>
                    <a:gd name="T39" fmla="*/ 15 h 19"/>
                    <a:gd name="T40" fmla="*/ 6 w 19"/>
                    <a:gd name="T41" fmla="*/ 13 h 19"/>
                    <a:gd name="T42" fmla="*/ 4 w 19"/>
                    <a:gd name="T43" fmla="*/ 10 h 19"/>
                    <a:gd name="T44" fmla="*/ 6 w 19"/>
                    <a:gd name="T45" fmla="*/ 6 h 19"/>
                    <a:gd name="T46" fmla="*/ 9 w 19"/>
                    <a:gd name="T47" fmla="*/ 4 h 19"/>
                    <a:gd name="T48" fmla="*/ 13 w 19"/>
                    <a:gd name="T49" fmla="*/ 6 h 19"/>
                    <a:gd name="T50" fmla="*/ 15 w 19"/>
                    <a:gd name="T51" fmla="*/ 10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
                    <a:gd name="T79" fmla="*/ 0 h 19"/>
                    <a:gd name="T80" fmla="*/ 19 w 19"/>
                    <a:gd name="T81" fmla="*/ 19 h 1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 h="19">
                      <a:moveTo>
                        <a:pt x="19" y="10"/>
                      </a:moveTo>
                      <a:lnTo>
                        <a:pt x="19" y="6"/>
                      </a:lnTo>
                      <a:lnTo>
                        <a:pt x="17" y="4"/>
                      </a:lnTo>
                      <a:lnTo>
                        <a:pt x="13" y="2"/>
                      </a:lnTo>
                      <a:lnTo>
                        <a:pt x="9" y="0"/>
                      </a:lnTo>
                      <a:lnTo>
                        <a:pt x="6" y="2"/>
                      </a:lnTo>
                      <a:lnTo>
                        <a:pt x="4" y="4"/>
                      </a:lnTo>
                      <a:lnTo>
                        <a:pt x="2" y="6"/>
                      </a:lnTo>
                      <a:lnTo>
                        <a:pt x="0" y="10"/>
                      </a:lnTo>
                      <a:lnTo>
                        <a:pt x="2" y="13"/>
                      </a:lnTo>
                      <a:lnTo>
                        <a:pt x="4" y="17"/>
                      </a:lnTo>
                      <a:lnTo>
                        <a:pt x="6" y="19"/>
                      </a:lnTo>
                      <a:lnTo>
                        <a:pt x="9" y="19"/>
                      </a:lnTo>
                      <a:lnTo>
                        <a:pt x="13" y="19"/>
                      </a:lnTo>
                      <a:lnTo>
                        <a:pt x="17" y="17"/>
                      </a:lnTo>
                      <a:lnTo>
                        <a:pt x="19" y="13"/>
                      </a:lnTo>
                      <a:lnTo>
                        <a:pt x="19" y="10"/>
                      </a:lnTo>
                      <a:close/>
                      <a:moveTo>
                        <a:pt x="15" y="10"/>
                      </a:moveTo>
                      <a:lnTo>
                        <a:pt x="13" y="13"/>
                      </a:lnTo>
                      <a:lnTo>
                        <a:pt x="9" y="15"/>
                      </a:lnTo>
                      <a:lnTo>
                        <a:pt x="6" y="13"/>
                      </a:lnTo>
                      <a:lnTo>
                        <a:pt x="4" y="10"/>
                      </a:lnTo>
                      <a:lnTo>
                        <a:pt x="6" y="6"/>
                      </a:lnTo>
                      <a:lnTo>
                        <a:pt x="9" y="4"/>
                      </a:lnTo>
                      <a:lnTo>
                        <a:pt x="13" y="6"/>
                      </a:lnTo>
                      <a:lnTo>
                        <a:pt x="15" y="10"/>
                      </a:lnTo>
                      <a:close/>
                    </a:path>
                  </a:pathLst>
                </a:custGeom>
                <a:solidFill>
                  <a:srgbClr val="FEF4ED"/>
                </a:solidFill>
                <a:ln w="9525">
                  <a:noFill/>
                  <a:round/>
                  <a:headEnd/>
                  <a:tailEnd/>
                </a:ln>
              </p:spPr>
              <p:txBody>
                <a:bodyPr/>
                <a:lstStyle/>
                <a:p>
                  <a:endParaRPr lang="en-US"/>
                </a:p>
              </p:txBody>
            </p:sp>
            <p:sp>
              <p:nvSpPr>
                <p:cNvPr id="21872" name="Freeform 852"/>
                <p:cNvSpPr>
                  <a:spLocks noEditPoints="1"/>
                </p:cNvSpPr>
                <p:nvPr/>
              </p:nvSpPr>
              <p:spPr bwMode="auto">
                <a:xfrm>
                  <a:off x="1307" y="1897"/>
                  <a:ext cx="15" cy="15"/>
                </a:xfrm>
                <a:custGeom>
                  <a:avLst/>
                  <a:gdLst>
                    <a:gd name="T0" fmla="*/ 15 w 15"/>
                    <a:gd name="T1" fmla="*/ 8 h 15"/>
                    <a:gd name="T2" fmla="*/ 15 w 15"/>
                    <a:gd name="T3" fmla="*/ 6 h 15"/>
                    <a:gd name="T4" fmla="*/ 13 w 15"/>
                    <a:gd name="T5" fmla="*/ 2 h 15"/>
                    <a:gd name="T6" fmla="*/ 11 w 15"/>
                    <a:gd name="T7" fmla="*/ 2 h 15"/>
                    <a:gd name="T8" fmla="*/ 7 w 15"/>
                    <a:gd name="T9" fmla="*/ 0 h 15"/>
                    <a:gd name="T10" fmla="*/ 5 w 15"/>
                    <a:gd name="T11" fmla="*/ 2 h 15"/>
                    <a:gd name="T12" fmla="*/ 4 w 15"/>
                    <a:gd name="T13" fmla="*/ 2 h 15"/>
                    <a:gd name="T14" fmla="*/ 2 w 15"/>
                    <a:gd name="T15" fmla="*/ 6 h 15"/>
                    <a:gd name="T16" fmla="*/ 0 w 15"/>
                    <a:gd name="T17" fmla="*/ 8 h 15"/>
                    <a:gd name="T18" fmla="*/ 2 w 15"/>
                    <a:gd name="T19" fmla="*/ 11 h 15"/>
                    <a:gd name="T20" fmla="*/ 4 w 15"/>
                    <a:gd name="T21" fmla="*/ 13 h 15"/>
                    <a:gd name="T22" fmla="*/ 5 w 15"/>
                    <a:gd name="T23" fmla="*/ 15 h 15"/>
                    <a:gd name="T24" fmla="*/ 7 w 15"/>
                    <a:gd name="T25" fmla="*/ 15 h 15"/>
                    <a:gd name="T26" fmla="*/ 11 w 15"/>
                    <a:gd name="T27" fmla="*/ 15 h 15"/>
                    <a:gd name="T28" fmla="*/ 13 w 15"/>
                    <a:gd name="T29" fmla="*/ 13 h 15"/>
                    <a:gd name="T30" fmla="*/ 15 w 15"/>
                    <a:gd name="T31" fmla="*/ 11 h 15"/>
                    <a:gd name="T32" fmla="*/ 15 w 15"/>
                    <a:gd name="T33" fmla="*/ 8 h 15"/>
                    <a:gd name="T34" fmla="*/ 11 w 15"/>
                    <a:gd name="T35" fmla="*/ 8 h 15"/>
                    <a:gd name="T36" fmla="*/ 11 w 15"/>
                    <a:gd name="T37" fmla="*/ 11 h 15"/>
                    <a:gd name="T38" fmla="*/ 7 w 15"/>
                    <a:gd name="T39" fmla="*/ 11 h 15"/>
                    <a:gd name="T40" fmla="*/ 5 w 15"/>
                    <a:gd name="T41" fmla="*/ 11 h 15"/>
                    <a:gd name="T42" fmla="*/ 4 w 15"/>
                    <a:gd name="T43" fmla="*/ 8 h 15"/>
                    <a:gd name="T44" fmla="*/ 5 w 15"/>
                    <a:gd name="T45" fmla="*/ 6 h 15"/>
                    <a:gd name="T46" fmla="*/ 7 w 15"/>
                    <a:gd name="T47" fmla="*/ 4 h 15"/>
                    <a:gd name="T48" fmla="*/ 11 w 15"/>
                    <a:gd name="T49" fmla="*/ 6 h 15"/>
                    <a:gd name="T50" fmla="*/ 11 w 15"/>
                    <a:gd name="T51" fmla="*/ 8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5"/>
                    <a:gd name="T79" fmla="*/ 0 h 15"/>
                    <a:gd name="T80" fmla="*/ 15 w 15"/>
                    <a:gd name="T81" fmla="*/ 15 h 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5" h="15">
                      <a:moveTo>
                        <a:pt x="15" y="8"/>
                      </a:moveTo>
                      <a:lnTo>
                        <a:pt x="15" y="6"/>
                      </a:lnTo>
                      <a:lnTo>
                        <a:pt x="13" y="2"/>
                      </a:lnTo>
                      <a:lnTo>
                        <a:pt x="11" y="2"/>
                      </a:lnTo>
                      <a:lnTo>
                        <a:pt x="7" y="0"/>
                      </a:lnTo>
                      <a:lnTo>
                        <a:pt x="5" y="2"/>
                      </a:lnTo>
                      <a:lnTo>
                        <a:pt x="4" y="2"/>
                      </a:lnTo>
                      <a:lnTo>
                        <a:pt x="2" y="6"/>
                      </a:lnTo>
                      <a:lnTo>
                        <a:pt x="0" y="8"/>
                      </a:lnTo>
                      <a:lnTo>
                        <a:pt x="2" y="11"/>
                      </a:lnTo>
                      <a:lnTo>
                        <a:pt x="4" y="13"/>
                      </a:lnTo>
                      <a:lnTo>
                        <a:pt x="5" y="15"/>
                      </a:lnTo>
                      <a:lnTo>
                        <a:pt x="7" y="15"/>
                      </a:lnTo>
                      <a:lnTo>
                        <a:pt x="11" y="15"/>
                      </a:lnTo>
                      <a:lnTo>
                        <a:pt x="13" y="13"/>
                      </a:lnTo>
                      <a:lnTo>
                        <a:pt x="15" y="11"/>
                      </a:lnTo>
                      <a:lnTo>
                        <a:pt x="15" y="8"/>
                      </a:lnTo>
                      <a:close/>
                      <a:moveTo>
                        <a:pt x="11" y="8"/>
                      </a:moveTo>
                      <a:lnTo>
                        <a:pt x="11" y="11"/>
                      </a:lnTo>
                      <a:lnTo>
                        <a:pt x="7" y="11"/>
                      </a:lnTo>
                      <a:lnTo>
                        <a:pt x="5" y="11"/>
                      </a:lnTo>
                      <a:lnTo>
                        <a:pt x="4" y="8"/>
                      </a:lnTo>
                      <a:lnTo>
                        <a:pt x="5" y="6"/>
                      </a:lnTo>
                      <a:lnTo>
                        <a:pt x="7" y="4"/>
                      </a:lnTo>
                      <a:lnTo>
                        <a:pt x="11" y="6"/>
                      </a:lnTo>
                      <a:lnTo>
                        <a:pt x="11" y="8"/>
                      </a:lnTo>
                      <a:close/>
                    </a:path>
                  </a:pathLst>
                </a:custGeom>
                <a:solidFill>
                  <a:srgbClr val="FEF7F2"/>
                </a:solidFill>
                <a:ln w="9525">
                  <a:noFill/>
                  <a:round/>
                  <a:headEnd/>
                  <a:tailEnd/>
                </a:ln>
              </p:spPr>
              <p:txBody>
                <a:bodyPr/>
                <a:lstStyle/>
                <a:p>
                  <a:endParaRPr lang="en-US"/>
                </a:p>
              </p:txBody>
            </p:sp>
            <p:sp>
              <p:nvSpPr>
                <p:cNvPr id="21873" name="Freeform 853"/>
                <p:cNvSpPr>
                  <a:spLocks noEditPoints="1"/>
                </p:cNvSpPr>
                <p:nvPr/>
              </p:nvSpPr>
              <p:spPr bwMode="auto">
                <a:xfrm>
                  <a:off x="1309" y="1899"/>
                  <a:ext cx="11" cy="11"/>
                </a:xfrm>
                <a:custGeom>
                  <a:avLst/>
                  <a:gdLst>
                    <a:gd name="T0" fmla="*/ 11 w 11"/>
                    <a:gd name="T1" fmla="*/ 6 h 11"/>
                    <a:gd name="T2" fmla="*/ 9 w 11"/>
                    <a:gd name="T3" fmla="*/ 2 h 11"/>
                    <a:gd name="T4" fmla="*/ 5 w 11"/>
                    <a:gd name="T5" fmla="*/ 0 h 11"/>
                    <a:gd name="T6" fmla="*/ 2 w 11"/>
                    <a:gd name="T7" fmla="*/ 2 h 11"/>
                    <a:gd name="T8" fmla="*/ 0 w 11"/>
                    <a:gd name="T9" fmla="*/ 6 h 11"/>
                    <a:gd name="T10" fmla="*/ 2 w 11"/>
                    <a:gd name="T11" fmla="*/ 9 h 11"/>
                    <a:gd name="T12" fmla="*/ 5 w 11"/>
                    <a:gd name="T13" fmla="*/ 11 h 11"/>
                    <a:gd name="T14" fmla="*/ 9 w 11"/>
                    <a:gd name="T15" fmla="*/ 9 h 11"/>
                    <a:gd name="T16" fmla="*/ 11 w 11"/>
                    <a:gd name="T17" fmla="*/ 6 h 11"/>
                    <a:gd name="T18" fmla="*/ 7 w 11"/>
                    <a:gd name="T19" fmla="*/ 6 h 11"/>
                    <a:gd name="T20" fmla="*/ 7 w 11"/>
                    <a:gd name="T21" fmla="*/ 7 h 11"/>
                    <a:gd name="T22" fmla="*/ 5 w 11"/>
                    <a:gd name="T23" fmla="*/ 7 h 11"/>
                    <a:gd name="T24" fmla="*/ 5 w 11"/>
                    <a:gd name="T25" fmla="*/ 7 h 11"/>
                    <a:gd name="T26" fmla="*/ 3 w 11"/>
                    <a:gd name="T27" fmla="*/ 6 h 11"/>
                    <a:gd name="T28" fmla="*/ 5 w 11"/>
                    <a:gd name="T29" fmla="*/ 4 h 11"/>
                    <a:gd name="T30" fmla="*/ 5 w 11"/>
                    <a:gd name="T31" fmla="*/ 4 h 11"/>
                    <a:gd name="T32" fmla="*/ 7 w 11"/>
                    <a:gd name="T33" fmla="*/ 4 h 11"/>
                    <a:gd name="T34" fmla="*/ 7 w 11"/>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
                    <a:gd name="T55" fmla="*/ 0 h 11"/>
                    <a:gd name="T56" fmla="*/ 11 w 11"/>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 h="11">
                      <a:moveTo>
                        <a:pt x="11" y="6"/>
                      </a:moveTo>
                      <a:lnTo>
                        <a:pt x="9" y="2"/>
                      </a:lnTo>
                      <a:lnTo>
                        <a:pt x="5" y="0"/>
                      </a:lnTo>
                      <a:lnTo>
                        <a:pt x="2" y="2"/>
                      </a:lnTo>
                      <a:lnTo>
                        <a:pt x="0" y="6"/>
                      </a:lnTo>
                      <a:lnTo>
                        <a:pt x="2" y="9"/>
                      </a:lnTo>
                      <a:lnTo>
                        <a:pt x="5" y="11"/>
                      </a:lnTo>
                      <a:lnTo>
                        <a:pt x="9" y="9"/>
                      </a:lnTo>
                      <a:lnTo>
                        <a:pt x="11" y="6"/>
                      </a:lnTo>
                      <a:close/>
                      <a:moveTo>
                        <a:pt x="7" y="6"/>
                      </a:moveTo>
                      <a:lnTo>
                        <a:pt x="7" y="7"/>
                      </a:lnTo>
                      <a:lnTo>
                        <a:pt x="5" y="7"/>
                      </a:lnTo>
                      <a:lnTo>
                        <a:pt x="3" y="6"/>
                      </a:lnTo>
                      <a:lnTo>
                        <a:pt x="5" y="4"/>
                      </a:lnTo>
                      <a:lnTo>
                        <a:pt x="7" y="4"/>
                      </a:lnTo>
                      <a:lnTo>
                        <a:pt x="7" y="6"/>
                      </a:lnTo>
                      <a:close/>
                    </a:path>
                  </a:pathLst>
                </a:custGeom>
                <a:solidFill>
                  <a:srgbClr val="FFF9F6"/>
                </a:solidFill>
                <a:ln w="9525">
                  <a:noFill/>
                  <a:round/>
                  <a:headEnd/>
                  <a:tailEnd/>
                </a:ln>
              </p:spPr>
              <p:txBody>
                <a:bodyPr/>
                <a:lstStyle/>
                <a:p>
                  <a:endParaRPr lang="en-US"/>
                </a:p>
              </p:txBody>
            </p:sp>
            <p:sp>
              <p:nvSpPr>
                <p:cNvPr id="21874" name="Freeform 854"/>
                <p:cNvSpPr>
                  <a:spLocks/>
                </p:cNvSpPr>
                <p:nvPr/>
              </p:nvSpPr>
              <p:spPr bwMode="auto">
                <a:xfrm>
                  <a:off x="1311" y="1901"/>
                  <a:ext cx="7" cy="7"/>
                </a:xfrm>
                <a:custGeom>
                  <a:avLst/>
                  <a:gdLst>
                    <a:gd name="T0" fmla="*/ 7 w 7"/>
                    <a:gd name="T1" fmla="*/ 4 h 7"/>
                    <a:gd name="T2" fmla="*/ 7 w 7"/>
                    <a:gd name="T3" fmla="*/ 2 h 7"/>
                    <a:gd name="T4" fmla="*/ 3 w 7"/>
                    <a:gd name="T5" fmla="*/ 0 h 7"/>
                    <a:gd name="T6" fmla="*/ 1 w 7"/>
                    <a:gd name="T7" fmla="*/ 2 h 7"/>
                    <a:gd name="T8" fmla="*/ 0 w 7"/>
                    <a:gd name="T9" fmla="*/ 4 h 7"/>
                    <a:gd name="T10" fmla="*/ 1 w 7"/>
                    <a:gd name="T11" fmla="*/ 7 h 7"/>
                    <a:gd name="T12" fmla="*/ 3 w 7"/>
                    <a:gd name="T13" fmla="*/ 7 h 7"/>
                    <a:gd name="T14" fmla="*/ 7 w 7"/>
                    <a:gd name="T15" fmla="*/ 7 h 7"/>
                    <a:gd name="T16" fmla="*/ 7 w 7"/>
                    <a:gd name="T17" fmla="*/ 4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7"/>
                    <a:gd name="T29" fmla="*/ 7 w 7"/>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7">
                      <a:moveTo>
                        <a:pt x="7" y="4"/>
                      </a:moveTo>
                      <a:lnTo>
                        <a:pt x="7" y="2"/>
                      </a:lnTo>
                      <a:lnTo>
                        <a:pt x="3" y="0"/>
                      </a:lnTo>
                      <a:lnTo>
                        <a:pt x="1" y="2"/>
                      </a:lnTo>
                      <a:lnTo>
                        <a:pt x="0" y="4"/>
                      </a:lnTo>
                      <a:lnTo>
                        <a:pt x="1" y="7"/>
                      </a:lnTo>
                      <a:lnTo>
                        <a:pt x="3" y="7"/>
                      </a:lnTo>
                      <a:lnTo>
                        <a:pt x="7" y="7"/>
                      </a:lnTo>
                      <a:lnTo>
                        <a:pt x="7" y="4"/>
                      </a:lnTo>
                      <a:close/>
                    </a:path>
                  </a:pathLst>
                </a:custGeom>
                <a:solidFill>
                  <a:srgbClr val="FFFCFA"/>
                </a:solidFill>
                <a:ln w="9525">
                  <a:noFill/>
                  <a:round/>
                  <a:headEnd/>
                  <a:tailEnd/>
                </a:ln>
              </p:spPr>
              <p:txBody>
                <a:bodyPr/>
                <a:lstStyle/>
                <a:p>
                  <a:endParaRPr lang="en-US"/>
                </a:p>
              </p:txBody>
            </p:sp>
            <p:sp>
              <p:nvSpPr>
                <p:cNvPr id="21875" name="Freeform 855"/>
                <p:cNvSpPr>
                  <a:spLocks/>
                </p:cNvSpPr>
                <p:nvPr/>
              </p:nvSpPr>
              <p:spPr bwMode="auto">
                <a:xfrm>
                  <a:off x="1312" y="1903"/>
                  <a:ext cx="4" cy="3"/>
                </a:xfrm>
                <a:custGeom>
                  <a:avLst/>
                  <a:gdLst>
                    <a:gd name="T0" fmla="*/ 4 w 4"/>
                    <a:gd name="T1" fmla="*/ 2 h 3"/>
                    <a:gd name="T2" fmla="*/ 4 w 4"/>
                    <a:gd name="T3" fmla="*/ 0 h 3"/>
                    <a:gd name="T4" fmla="*/ 2 w 4"/>
                    <a:gd name="T5" fmla="*/ 0 h 3"/>
                    <a:gd name="T6" fmla="*/ 2 w 4"/>
                    <a:gd name="T7" fmla="*/ 0 h 3"/>
                    <a:gd name="T8" fmla="*/ 0 w 4"/>
                    <a:gd name="T9" fmla="*/ 2 h 3"/>
                    <a:gd name="T10" fmla="*/ 2 w 4"/>
                    <a:gd name="T11" fmla="*/ 3 h 3"/>
                    <a:gd name="T12" fmla="*/ 2 w 4"/>
                    <a:gd name="T13" fmla="*/ 3 h 3"/>
                    <a:gd name="T14" fmla="*/ 4 w 4"/>
                    <a:gd name="T15" fmla="*/ 3 h 3"/>
                    <a:gd name="T16" fmla="*/ 4 w 4"/>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4" y="2"/>
                      </a:moveTo>
                      <a:lnTo>
                        <a:pt x="4" y="0"/>
                      </a:lnTo>
                      <a:lnTo>
                        <a:pt x="2" y="0"/>
                      </a:lnTo>
                      <a:lnTo>
                        <a:pt x="0" y="2"/>
                      </a:lnTo>
                      <a:lnTo>
                        <a:pt x="2" y="3"/>
                      </a:lnTo>
                      <a:lnTo>
                        <a:pt x="4" y="3"/>
                      </a:lnTo>
                      <a:lnTo>
                        <a:pt x="4" y="2"/>
                      </a:lnTo>
                      <a:close/>
                    </a:path>
                  </a:pathLst>
                </a:custGeom>
                <a:solidFill>
                  <a:srgbClr val="FFFFFF"/>
                </a:solidFill>
                <a:ln w="9525">
                  <a:noFill/>
                  <a:round/>
                  <a:headEnd/>
                  <a:tailEnd/>
                </a:ln>
              </p:spPr>
              <p:txBody>
                <a:bodyPr/>
                <a:lstStyle/>
                <a:p>
                  <a:endParaRPr lang="en-US"/>
                </a:p>
              </p:txBody>
            </p:sp>
            <p:sp>
              <p:nvSpPr>
                <p:cNvPr id="21876" name="Freeform 856"/>
                <p:cNvSpPr>
                  <a:spLocks/>
                </p:cNvSpPr>
                <p:nvPr/>
              </p:nvSpPr>
              <p:spPr bwMode="auto">
                <a:xfrm>
                  <a:off x="1254" y="1156"/>
                  <a:ext cx="267" cy="428"/>
                </a:xfrm>
                <a:custGeom>
                  <a:avLst/>
                  <a:gdLst>
                    <a:gd name="T0" fmla="*/ 256 w 267"/>
                    <a:gd name="T1" fmla="*/ 142 h 428"/>
                    <a:gd name="T2" fmla="*/ 208 w 267"/>
                    <a:gd name="T3" fmla="*/ 81 h 428"/>
                    <a:gd name="T4" fmla="*/ 157 w 267"/>
                    <a:gd name="T5" fmla="*/ 17 h 428"/>
                    <a:gd name="T6" fmla="*/ 131 w 267"/>
                    <a:gd name="T7" fmla="*/ 0 h 428"/>
                    <a:gd name="T8" fmla="*/ 104 w 267"/>
                    <a:gd name="T9" fmla="*/ 1 h 428"/>
                    <a:gd name="T10" fmla="*/ 85 w 267"/>
                    <a:gd name="T11" fmla="*/ 13 h 428"/>
                    <a:gd name="T12" fmla="*/ 58 w 267"/>
                    <a:gd name="T13" fmla="*/ 38 h 428"/>
                    <a:gd name="T14" fmla="*/ 34 w 267"/>
                    <a:gd name="T15" fmla="*/ 75 h 428"/>
                    <a:gd name="T16" fmla="*/ 19 w 267"/>
                    <a:gd name="T17" fmla="*/ 115 h 428"/>
                    <a:gd name="T18" fmla="*/ 9 w 267"/>
                    <a:gd name="T19" fmla="*/ 151 h 428"/>
                    <a:gd name="T20" fmla="*/ 2 w 267"/>
                    <a:gd name="T21" fmla="*/ 178 h 428"/>
                    <a:gd name="T22" fmla="*/ 2 w 267"/>
                    <a:gd name="T23" fmla="*/ 220 h 428"/>
                    <a:gd name="T24" fmla="*/ 9 w 267"/>
                    <a:gd name="T25" fmla="*/ 256 h 428"/>
                    <a:gd name="T26" fmla="*/ 30 w 267"/>
                    <a:gd name="T27" fmla="*/ 288 h 428"/>
                    <a:gd name="T28" fmla="*/ 60 w 267"/>
                    <a:gd name="T29" fmla="*/ 326 h 428"/>
                    <a:gd name="T30" fmla="*/ 89 w 267"/>
                    <a:gd name="T31" fmla="*/ 364 h 428"/>
                    <a:gd name="T32" fmla="*/ 121 w 267"/>
                    <a:gd name="T33" fmla="*/ 403 h 428"/>
                    <a:gd name="T34" fmla="*/ 134 w 267"/>
                    <a:gd name="T35" fmla="*/ 424 h 428"/>
                    <a:gd name="T36" fmla="*/ 136 w 267"/>
                    <a:gd name="T37" fmla="*/ 426 h 428"/>
                    <a:gd name="T38" fmla="*/ 140 w 267"/>
                    <a:gd name="T39" fmla="*/ 426 h 428"/>
                    <a:gd name="T40" fmla="*/ 142 w 267"/>
                    <a:gd name="T41" fmla="*/ 426 h 428"/>
                    <a:gd name="T42" fmla="*/ 142 w 267"/>
                    <a:gd name="T43" fmla="*/ 426 h 428"/>
                    <a:gd name="T44" fmla="*/ 144 w 267"/>
                    <a:gd name="T45" fmla="*/ 426 h 428"/>
                    <a:gd name="T46" fmla="*/ 144 w 267"/>
                    <a:gd name="T47" fmla="*/ 426 h 428"/>
                    <a:gd name="T48" fmla="*/ 146 w 267"/>
                    <a:gd name="T49" fmla="*/ 426 h 428"/>
                    <a:gd name="T50" fmla="*/ 146 w 267"/>
                    <a:gd name="T51" fmla="*/ 428 h 428"/>
                    <a:gd name="T52" fmla="*/ 142 w 267"/>
                    <a:gd name="T53" fmla="*/ 421 h 428"/>
                    <a:gd name="T54" fmla="*/ 140 w 267"/>
                    <a:gd name="T55" fmla="*/ 366 h 428"/>
                    <a:gd name="T56" fmla="*/ 148 w 267"/>
                    <a:gd name="T57" fmla="*/ 335 h 428"/>
                    <a:gd name="T58" fmla="*/ 153 w 267"/>
                    <a:gd name="T59" fmla="*/ 324 h 428"/>
                    <a:gd name="T60" fmla="*/ 163 w 267"/>
                    <a:gd name="T61" fmla="*/ 316 h 428"/>
                    <a:gd name="T62" fmla="*/ 172 w 267"/>
                    <a:gd name="T63" fmla="*/ 312 h 428"/>
                    <a:gd name="T64" fmla="*/ 186 w 267"/>
                    <a:gd name="T65" fmla="*/ 312 h 428"/>
                    <a:gd name="T66" fmla="*/ 201 w 267"/>
                    <a:gd name="T67" fmla="*/ 259 h 428"/>
                    <a:gd name="T68" fmla="*/ 218 w 267"/>
                    <a:gd name="T69" fmla="*/ 220 h 428"/>
                    <a:gd name="T70" fmla="*/ 237 w 267"/>
                    <a:gd name="T71" fmla="*/ 189 h 428"/>
                    <a:gd name="T72" fmla="*/ 258 w 267"/>
                    <a:gd name="T73" fmla="*/ 165 h 428"/>
                    <a:gd name="T74" fmla="*/ 267 w 267"/>
                    <a:gd name="T75" fmla="*/ 157 h 4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7"/>
                    <a:gd name="T115" fmla="*/ 0 h 428"/>
                    <a:gd name="T116" fmla="*/ 267 w 267"/>
                    <a:gd name="T117" fmla="*/ 428 h 4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7" h="428">
                      <a:moveTo>
                        <a:pt x="267" y="157"/>
                      </a:moveTo>
                      <a:lnTo>
                        <a:pt x="256" y="142"/>
                      </a:lnTo>
                      <a:lnTo>
                        <a:pt x="235" y="115"/>
                      </a:lnTo>
                      <a:lnTo>
                        <a:pt x="208" y="81"/>
                      </a:lnTo>
                      <a:lnTo>
                        <a:pt x="182" y="49"/>
                      </a:lnTo>
                      <a:lnTo>
                        <a:pt x="157" y="17"/>
                      </a:lnTo>
                      <a:lnTo>
                        <a:pt x="144" y="1"/>
                      </a:lnTo>
                      <a:lnTo>
                        <a:pt x="131" y="0"/>
                      </a:lnTo>
                      <a:lnTo>
                        <a:pt x="113" y="0"/>
                      </a:lnTo>
                      <a:lnTo>
                        <a:pt x="104" y="1"/>
                      </a:lnTo>
                      <a:lnTo>
                        <a:pt x="94" y="5"/>
                      </a:lnTo>
                      <a:lnTo>
                        <a:pt x="85" y="13"/>
                      </a:lnTo>
                      <a:lnTo>
                        <a:pt x="76" y="20"/>
                      </a:lnTo>
                      <a:lnTo>
                        <a:pt x="58" y="38"/>
                      </a:lnTo>
                      <a:lnTo>
                        <a:pt x="45" y="53"/>
                      </a:lnTo>
                      <a:lnTo>
                        <a:pt x="34" y="75"/>
                      </a:lnTo>
                      <a:lnTo>
                        <a:pt x="26" y="96"/>
                      </a:lnTo>
                      <a:lnTo>
                        <a:pt x="19" y="115"/>
                      </a:lnTo>
                      <a:lnTo>
                        <a:pt x="11" y="136"/>
                      </a:lnTo>
                      <a:lnTo>
                        <a:pt x="9" y="151"/>
                      </a:lnTo>
                      <a:lnTo>
                        <a:pt x="5" y="165"/>
                      </a:lnTo>
                      <a:lnTo>
                        <a:pt x="2" y="178"/>
                      </a:lnTo>
                      <a:lnTo>
                        <a:pt x="0" y="193"/>
                      </a:lnTo>
                      <a:lnTo>
                        <a:pt x="2" y="220"/>
                      </a:lnTo>
                      <a:lnTo>
                        <a:pt x="2" y="244"/>
                      </a:lnTo>
                      <a:lnTo>
                        <a:pt x="9" y="256"/>
                      </a:lnTo>
                      <a:lnTo>
                        <a:pt x="17" y="267"/>
                      </a:lnTo>
                      <a:lnTo>
                        <a:pt x="30" y="288"/>
                      </a:lnTo>
                      <a:lnTo>
                        <a:pt x="45" y="307"/>
                      </a:lnTo>
                      <a:lnTo>
                        <a:pt x="60" y="326"/>
                      </a:lnTo>
                      <a:lnTo>
                        <a:pt x="74" y="345"/>
                      </a:lnTo>
                      <a:lnTo>
                        <a:pt x="89" y="364"/>
                      </a:lnTo>
                      <a:lnTo>
                        <a:pt x="106" y="384"/>
                      </a:lnTo>
                      <a:lnTo>
                        <a:pt x="121" y="403"/>
                      </a:lnTo>
                      <a:lnTo>
                        <a:pt x="134" y="424"/>
                      </a:lnTo>
                      <a:lnTo>
                        <a:pt x="136" y="426"/>
                      </a:lnTo>
                      <a:lnTo>
                        <a:pt x="138" y="426"/>
                      </a:lnTo>
                      <a:lnTo>
                        <a:pt x="140" y="426"/>
                      </a:lnTo>
                      <a:lnTo>
                        <a:pt x="142" y="426"/>
                      </a:lnTo>
                      <a:lnTo>
                        <a:pt x="144" y="426"/>
                      </a:lnTo>
                      <a:lnTo>
                        <a:pt x="146" y="426"/>
                      </a:lnTo>
                      <a:lnTo>
                        <a:pt x="146" y="428"/>
                      </a:lnTo>
                      <a:lnTo>
                        <a:pt x="144" y="424"/>
                      </a:lnTo>
                      <a:lnTo>
                        <a:pt x="142" y="421"/>
                      </a:lnTo>
                      <a:lnTo>
                        <a:pt x="138" y="394"/>
                      </a:lnTo>
                      <a:lnTo>
                        <a:pt x="140" y="366"/>
                      </a:lnTo>
                      <a:lnTo>
                        <a:pt x="142" y="350"/>
                      </a:lnTo>
                      <a:lnTo>
                        <a:pt x="148" y="335"/>
                      </a:lnTo>
                      <a:lnTo>
                        <a:pt x="149" y="330"/>
                      </a:lnTo>
                      <a:lnTo>
                        <a:pt x="153" y="324"/>
                      </a:lnTo>
                      <a:lnTo>
                        <a:pt x="157" y="320"/>
                      </a:lnTo>
                      <a:lnTo>
                        <a:pt x="163" y="316"/>
                      </a:lnTo>
                      <a:lnTo>
                        <a:pt x="167" y="314"/>
                      </a:lnTo>
                      <a:lnTo>
                        <a:pt x="172" y="312"/>
                      </a:lnTo>
                      <a:lnTo>
                        <a:pt x="178" y="312"/>
                      </a:lnTo>
                      <a:lnTo>
                        <a:pt x="186" y="312"/>
                      </a:lnTo>
                      <a:lnTo>
                        <a:pt x="189" y="293"/>
                      </a:lnTo>
                      <a:lnTo>
                        <a:pt x="201" y="259"/>
                      </a:lnTo>
                      <a:lnTo>
                        <a:pt x="208" y="240"/>
                      </a:lnTo>
                      <a:lnTo>
                        <a:pt x="218" y="220"/>
                      </a:lnTo>
                      <a:lnTo>
                        <a:pt x="227" y="204"/>
                      </a:lnTo>
                      <a:lnTo>
                        <a:pt x="237" y="189"/>
                      </a:lnTo>
                      <a:lnTo>
                        <a:pt x="246" y="176"/>
                      </a:lnTo>
                      <a:lnTo>
                        <a:pt x="258" y="165"/>
                      </a:lnTo>
                      <a:lnTo>
                        <a:pt x="261" y="161"/>
                      </a:lnTo>
                      <a:lnTo>
                        <a:pt x="267" y="157"/>
                      </a:lnTo>
                      <a:close/>
                    </a:path>
                  </a:pathLst>
                </a:custGeom>
                <a:solidFill>
                  <a:srgbClr val="6A4848"/>
                </a:solidFill>
                <a:ln w="9525">
                  <a:noFill/>
                  <a:round/>
                  <a:headEnd/>
                  <a:tailEnd/>
                </a:ln>
              </p:spPr>
              <p:txBody>
                <a:bodyPr/>
                <a:lstStyle/>
                <a:p>
                  <a:endParaRPr lang="en-US"/>
                </a:p>
              </p:txBody>
            </p:sp>
            <p:sp>
              <p:nvSpPr>
                <p:cNvPr id="21877" name="Freeform 857"/>
                <p:cNvSpPr>
                  <a:spLocks/>
                </p:cNvSpPr>
                <p:nvPr/>
              </p:nvSpPr>
              <p:spPr bwMode="auto">
                <a:xfrm>
                  <a:off x="1254" y="1154"/>
                  <a:ext cx="260" cy="423"/>
                </a:xfrm>
                <a:custGeom>
                  <a:avLst/>
                  <a:gdLst>
                    <a:gd name="T0" fmla="*/ 260 w 260"/>
                    <a:gd name="T1" fmla="*/ 163 h 423"/>
                    <a:gd name="T2" fmla="*/ 229 w 260"/>
                    <a:gd name="T3" fmla="*/ 127 h 423"/>
                    <a:gd name="T4" fmla="*/ 134 w 260"/>
                    <a:gd name="T5" fmla="*/ 3 h 423"/>
                    <a:gd name="T6" fmla="*/ 125 w 260"/>
                    <a:gd name="T7" fmla="*/ 2 h 423"/>
                    <a:gd name="T8" fmla="*/ 117 w 260"/>
                    <a:gd name="T9" fmla="*/ 0 h 423"/>
                    <a:gd name="T10" fmla="*/ 108 w 260"/>
                    <a:gd name="T11" fmla="*/ 2 h 423"/>
                    <a:gd name="T12" fmla="*/ 100 w 260"/>
                    <a:gd name="T13" fmla="*/ 5 h 423"/>
                    <a:gd name="T14" fmla="*/ 85 w 260"/>
                    <a:gd name="T15" fmla="*/ 15 h 423"/>
                    <a:gd name="T16" fmla="*/ 76 w 260"/>
                    <a:gd name="T17" fmla="*/ 24 h 423"/>
                    <a:gd name="T18" fmla="*/ 55 w 260"/>
                    <a:gd name="T19" fmla="*/ 43 h 423"/>
                    <a:gd name="T20" fmla="*/ 39 w 260"/>
                    <a:gd name="T21" fmla="*/ 62 h 423"/>
                    <a:gd name="T22" fmla="*/ 38 w 260"/>
                    <a:gd name="T23" fmla="*/ 66 h 423"/>
                    <a:gd name="T24" fmla="*/ 36 w 260"/>
                    <a:gd name="T25" fmla="*/ 72 h 423"/>
                    <a:gd name="T26" fmla="*/ 36 w 260"/>
                    <a:gd name="T27" fmla="*/ 76 h 423"/>
                    <a:gd name="T28" fmla="*/ 34 w 260"/>
                    <a:gd name="T29" fmla="*/ 77 h 423"/>
                    <a:gd name="T30" fmla="*/ 32 w 260"/>
                    <a:gd name="T31" fmla="*/ 83 h 423"/>
                    <a:gd name="T32" fmla="*/ 30 w 260"/>
                    <a:gd name="T33" fmla="*/ 89 h 423"/>
                    <a:gd name="T34" fmla="*/ 22 w 260"/>
                    <a:gd name="T35" fmla="*/ 106 h 423"/>
                    <a:gd name="T36" fmla="*/ 15 w 260"/>
                    <a:gd name="T37" fmla="*/ 123 h 423"/>
                    <a:gd name="T38" fmla="*/ 11 w 260"/>
                    <a:gd name="T39" fmla="*/ 140 h 423"/>
                    <a:gd name="T40" fmla="*/ 7 w 260"/>
                    <a:gd name="T41" fmla="*/ 157 h 423"/>
                    <a:gd name="T42" fmla="*/ 3 w 260"/>
                    <a:gd name="T43" fmla="*/ 176 h 423"/>
                    <a:gd name="T44" fmla="*/ 0 w 260"/>
                    <a:gd name="T45" fmla="*/ 195 h 423"/>
                    <a:gd name="T46" fmla="*/ 0 w 260"/>
                    <a:gd name="T47" fmla="*/ 210 h 423"/>
                    <a:gd name="T48" fmla="*/ 2 w 260"/>
                    <a:gd name="T49" fmla="*/ 229 h 423"/>
                    <a:gd name="T50" fmla="*/ 20 w 260"/>
                    <a:gd name="T51" fmla="*/ 254 h 423"/>
                    <a:gd name="T52" fmla="*/ 38 w 260"/>
                    <a:gd name="T53" fmla="*/ 277 h 423"/>
                    <a:gd name="T54" fmla="*/ 58 w 260"/>
                    <a:gd name="T55" fmla="*/ 305 h 423"/>
                    <a:gd name="T56" fmla="*/ 77 w 260"/>
                    <a:gd name="T57" fmla="*/ 332 h 423"/>
                    <a:gd name="T58" fmla="*/ 98 w 260"/>
                    <a:gd name="T59" fmla="*/ 360 h 423"/>
                    <a:gd name="T60" fmla="*/ 119 w 260"/>
                    <a:gd name="T61" fmla="*/ 390 h 423"/>
                    <a:gd name="T62" fmla="*/ 129 w 260"/>
                    <a:gd name="T63" fmla="*/ 405 h 423"/>
                    <a:gd name="T64" fmla="*/ 140 w 260"/>
                    <a:gd name="T65" fmla="*/ 423 h 423"/>
                    <a:gd name="T66" fmla="*/ 140 w 260"/>
                    <a:gd name="T67" fmla="*/ 423 h 423"/>
                    <a:gd name="T68" fmla="*/ 142 w 260"/>
                    <a:gd name="T69" fmla="*/ 423 h 423"/>
                    <a:gd name="T70" fmla="*/ 140 w 260"/>
                    <a:gd name="T71" fmla="*/ 415 h 423"/>
                    <a:gd name="T72" fmla="*/ 140 w 260"/>
                    <a:gd name="T73" fmla="*/ 409 h 423"/>
                    <a:gd name="T74" fmla="*/ 138 w 260"/>
                    <a:gd name="T75" fmla="*/ 381 h 423"/>
                    <a:gd name="T76" fmla="*/ 142 w 260"/>
                    <a:gd name="T77" fmla="*/ 354 h 423"/>
                    <a:gd name="T78" fmla="*/ 144 w 260"/>
                    <a:gd name="T79" fmla="*/ 345 h 423"/>
                    <a:gd name="T80" fmla="*/ 146 w 260"/>
                    <a:gd name="T81" fmla="*/ 335 h 423"/>
                    <a:gd name="T82" fmla="*/ 149 w 260"/>
                    <a:gd name="T83" fmla="*/ 328 h 423"/>
                    <a:gd name="T84" fmla="*/ 155 w 260"/>
                    <a:gd name="T85" fmla="*/ 322 h 423"/>
                    <a:gd name="T86" fmla="*/ 161 w 260"/>
                    <a:gd name="T87" fmla="*/ 318 h 423"/>
                    <a:gd name="T88" fmla="*/ 168 w 260"/>
                    <a:gd name="T89" fmla="*/ 314 h 423"/>
                    <a:gd name="T90" fmla="*/ 176 w 260"/>
                    <a:gd name="T91" fmla="*/ 314 h 423"/>
                    <a:gd name="T92" fmla="*/ 186 w 260"/>
                    <a:gd name="T93" fmla="*/ 314 h 423"/>
                    <a:gd name="T94" fmla="*/ 187 w 260"/>
                    <a:gd name="T95" fmla="*/ 301 h 423"/>
                    <a:gd name="T96" fmla="*/ 191 w 260"/>
                    <a:gd name="T97" fmla="*/ 284 h 423"/>
                    <a:gd name="T98" fmla="*/ 197 w 260"/>
                    <a:gd name="T99" fmla="*/ 267 h 423"/>
                    <a:gd name="T100" fmla="*/ 204 w 260"/>
                    <a:gd name="T101" fmla="*/ 250 h 423"/>
                    <a:gd name="T102" fmla="*/ 212 w 260"/>
                    <a:gd name="T103" fmla="*/ 233 h 423"/>
                    <a:gd name="T104" fmla="*/ 220 w 260"/>
                    <a:gd name="T105" fmla="*/ 218 h 423"/>
                    <a:gd name="T106" fmla="*/ 231 w 260"/>
                    <a:gd name="T107" fmla="*/ 201 h 423"/>
                    <a:gd name="T108" fmla="*/ 239 w 260"/>
                    <a:gd name="T109" fmla="*/ 186 h 423"/>
                    <a:gd name="T110" fmla="*/ 248 w 260"/>
                    <a:gd name="T111" fmla="*/ 176 h 423"/>
                    <a:gd name="T112" fmla="*/ 254 w 260"/>
                    <a:gd name="T113" fmla="*/ 170 h 423"/>
                    <a:gd name="T114" fmla="*/ 258 w 260"/>
                    <a:gd name="T115" fmla="*/ 167 h 423"/>
                    <a:gd name="T116" fmla="*/ 260 w 260"/>
                    <a:gd name="T117" fmla="*/ 163 h 42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0"/>
                    <a:gd name="T178" fmla="*/ 0 h 423"/>
                    <a:gd name="T179" fmla="*/ 260 w 260"/>
                    <a:gd name="T180" fmla="*/ 423 h 42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0" h="423">
                      <a:moveTo>
                        <a:pt x="260" y="163"/>
                      </a:moveTo>
                      <a:lnTo>
                        <a:pt x="229" y="127"/>
                      </a:lnTo>
                      <a:lnTo>
                        <a:pt x="134" y="3"/>
                      </a:lnTo>
                      <a:lnTo>
                        <a:pt x="125" y="2"/>
                      </a:lnTo>
                      <a:lnTo>
                        <a:pt x="117" y="0"/>
                      </a:lnTo>
                      <a:lnTo>
                        <a:pt x="108" y="2"/>
                      </a:lnTo>
                      <a:lnTo>
                        <a:pt x="100" y="5"/>
                      </a:lnTo>
                      <a:lnTo>
                        <a:pt x="85" y="15"/>
                      </a:lnTo>
                      <a:lnTo>
                        <a:pt x="76" y="24"/>
                      </a:lnTo>
                      <a:lnTo>
                        <a:pt x="55" y="43"/>
                      </a:lnTo>
                      <a:lnTo>
                        <a:pt x="39" y="62"/>
                      </a:lnTo>
                      <a:lnTo>
                        <a:pt x="38" y="66"/>
                      </a:lnTo>
                      <a:lnTo>
                        <a:pt x="36" y="72"/>
                      </a:lnTo>
                      <a:lnTo>
                        <a:pt x="36" y="76"/>
                      </a:lnTo>
                      <a:lnTo>
                        <a:pt x="34" y="77"/>
                      </a:lnTo>
                      <a:lnTo>
                        <a:pt x="32" y="83"/>
                      </a:lnTo>
                      <a:lnTo>
                        <a:pt x="30" y="89"/>
                      </a:lnTo>
                      <a:lnTo>
                        <a:pt x="22" y="106"/>
                      </a:lnTo>
                      <a:lnTo>
                        <a:pt x="15" y="123"/>
                      </a:lnTo>
                      <a:lnTo>
                        <a:pt x="11" y="140"/>
                      </a:lnTo>
                      <a:lnTo>
                        <a:pt x="7" y="157"/>
                      </a:lnTo>
                      <a:lnTo>
                        <a:pt x="3" y="176"/>
                      </a:lnTo>
                      <a:lnTo>
                        <a:pt x="0" y="195"/>
                      </a:lnTo>
                      <a:lnTo>
                        <a:pt x="0" y="210"/>
                      </a:lnTo>
                      <a:lnTo>
                        <a:pt x="2" y="229"/>
                      </a:lnTo>
                      <a:lnTo>
                        <a:pt x="20" y="254"/>
                      </a:lnTo>
                      <a:lnTo>
                        <a:pt x="38" y="277"/>
                      </a:lnTo>
                      <a:lnTo>
                        <a:pt x="58" y="305"/>
                      </a:lnTo>
                      <a:lnTo>
                        <a:pt x="77" y="332"/>
                      </a:lnTo>
                      <a:lnTo>
                        <a:pt x="98" y="360"/>
                      </a:lnTo>
                      <a:lnTo>
                        <a:pt x="119" y="390"/>
                      </a:lnTo>
                      <a:lnTo>
                        <a:pt x="129" y="405"/>
                      </a:lnTo>
                      <a:lnTo>
                        <a:pt x="140" y="423"/>
                      </a:lnTo>
                      <a:lnTo>
                        <a:pt x="142" y="423"/>
                      </a:lnTo>
                      <a:lnTo>
                        <a:pt x="140" y="415"/>
                      </a:lnTo>
                      <a:lnTo>
                        <a:pt x="140" y="409"/>
                      </a:lnTo>
                      <a:lnTo>
                        <a:pt x="138" y="381"/>
                      </a:lnTo>
                      <a:lnTo>
                        <a:pt x="142" y="354"/>
                      </a:lnTo>
                      <a:lnTo>
                        <a:pt x="144" y="345"/>
                      </a:lnTo>
                      <a:lnTo>
                        <a:pt x="146" y="335"/>
                      </a:lnTo>
                      <a:lnTo>
                        <a:pt x="149" y="328"/>
                      </a:lnTo>
                      <a:lnTo>
                        <a:pt x="155" y="322"/>
                      </a:lnTo>
                      <a:lnTo>
                        <a:pt x="161" y="318"/>
                      </a:lnTo>
                      <a:lnTo>
                        <a:pt x="168" y="314"/>
                      </a:lnTo>
                      <a:lnTo>
                        <a:pt x="176" y="314"/>
                      </a:lnTo>
                      <a:lnTo>
                        <a:pt x="186" y="314"/>
                      </a:lnTo>
                      <a:lnTo>
                        <a:pt x="187" y="301"/>
                      </a:lnTo>
                      <a:lnTo>
                        <a:pt x="191" y="284"/>
                      </a:lnTo>
                      <a:lnTo>
                        <a:pt x="197" y="267"/>
                      </a:lnTo>
                      <a:lnTo>
                        <a:pt x="204" y="250"/>
                      </a:lnTo>
                      <a:lnTo>
                        <a:pt x="212" y="233"/>
                      </a:lnTo>
                      <a:lnTo>
                        <a:pt x="220" y="218"/>
                      </a:lnTo>
                      <a:lnTo>
                        <a:pt x="231" y="201"/>
                      </a:lnTo>
                      <a:lnTo>
                        <a:pt x="239" y="186"/>
                      </a:lnTo>
                      <a:lnTo>
                        <a:pt x="248" y="176"/>
                      </a:lnTo>
                      <a:lnTo>
                        <a:pt x="254" y="170"/>
                      </a:lnTo>
                      <a:lnTo>
                        <a:pt x="258" y="167"/>
                      </a:lnTo>
                      <a:lnTo>
                        <a:pt x="260" y="163"/>
                      </a:lnTo>
                      <a:close/>
                    </a:path>
                  </a:pathLst>
                </a:custGeom>
                <a:solidFill>
                  <a:srgbClr val="54609C"/>
                </a:solidFill>
                <a:ln w="9525">
                  <a:noFill/>
                  <a:round/>
                  <a:headEnd/>
                  <a:tailEnd/>
                </a:ln>
              </p:spPr>
              <p:txBody>
                <a:bodyPr/>
                <a:lstStyle/>
                <a:p>
                  <a:endParaRPr lang="en-US"/>
                </a:p>
              </p:txBody>
            </p:sp>
            <p:sp>
              <p:nvSpPr>
                <p:cNvPr id="21878" name="Freeform 858"/>
                <p:cNvSpPr>
                  <a:spLocks/>
                </p:cNvSpPr>
                <p:nvPr/>
              </p:nvSpPr>
              <p:spPr bwMode="auto">
                <a:xfrm>
                  <a:off x="1256" y="1400"/>
                  <a:ext cx="1" cy="2"/>
                </a:xfrm>
                <a:custGeom>
                  <a:avLst/>
                  <a:gdLst>
                    <a:gd name="T0" fmla="*/ 0 w 1"/>
                    <a:gd name="T1" fmla="*/ 0 h 2"/>
                    <a:gd name="T2" fmla="*/ 0 w 1"/>
                    <a:gd name="T3" fmla="*/ 0 h 2"/>
                    <a:gd name="T4" fmla="*/ 0 w 1"/>
                    <a:gd name="T5" fmla="*/ 2 h 2"/>
                    <a:gd name="T6" fmla="*/ 1 w 1"/>
                    <a:gd name="T7" fmla="*/ 2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0" y="0"/>
                      </a:lnTo>
                      <a:lnTo>
                        <a:pt x="0" y="2"/>
                      </a:lnTo>
                      <a:lnTo>
                        <a:pt x="1" y="2"/>
                      </a:lnTo>
                      <a:lnTo>
                        <a:pt x="0" y="0"/>
                      </a:lnTo>
                      <a:close/>
                    </a:path>
                  </a:pathLst>
                </a:custGeom>
                <a:solidFill>
                  <a:srgbClr val="E46620"/>
                </a:solidFill>
                <a:ln w="9525">
                  <a:noFill/>
                  <a:round/>
                  <a:headEnd/>
                  <a:tailEnd/>
                </a:ln>
              </p:spPr>
              <p:txBody>
                <a:bodyPr/>
                <a:lstStyle/>
                <a:p>
                  <a:endParaRPr lang="en-US"/>
                </a:p>
              </p:txBody>
            </p:sp>
            <p:sp>
              <p:nvSpPr>
                <p:cNvPr id="21879" name="Freeform 859"/>
                <p:cNvSpPr>
                  <a:spLocks/>
                </p:cNvSpPr>
                <p:nvPr/>
              </p:nvSpPr>
              <p:spPr bwMode="auto">
                <a:xfrm>
                  <a:off x="1254" y="1398"/>
                  <a:ext cx="3" cy="4"/>
                </a:xfrm>
                <a:custGeom>
                  <a:avLst/>
                  <a:gdLst>
                    <a:gd name="T0" fmla="*/ 0 w 3"/>
                    <a:gd name="T1" fmla="*/ 0 h 4"/>
                    <a:gd name="T2" fmla="*/ 2 w 3"/>
                    <a:gd name="T3" fmla="*/ 0 h 4"/>
                    <a:gd name="T4" fmla="*/ 2 w 3"/>
                    <a:gd name="T5" fmla="*/ 2 h 4"/>
                    <a:gd name="T6" fmla="*/ 3 w 3"/>
                    <a:gd name="T7" fmla="*/ 4 h 4"/>
                    <a:gd name="T8" fmla="*/ 0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0"/>
                      </a:moveTo>
                      <a:lnTo>
                        <a:pt x="2" y="0"/>
                      </a:lnTo>
                      <a:lnTo>
                        <a:pt x="2" y="2"/>
                      </a:lnTo>
                      <a:lnTo>
                        <a:pt x="3" y="4"/>
                      </a:lnTo>
                      <a:lnTo>
                        <a:pt x="0" y="0"/>
                      </a:lnTo>
                      <a:close/>
                    </a:path>
                  </a:pathLst>
                </a:custGeom>
                <a:solidFill>
                  <a:srgbClr val="E46620"/>
                </a:solidFill>
                <a:ln w="9525">
                  <a:noFill/>
                  <a:round/>
                  <a:headEnd/>
                  <a:tailEnd/>
                </a:ln>
              </p:spPr>
              <p:txBody>
                <a:bodyPr/>
                <a:lstStyle/>
                <a:p>
                  <a:endParaRPr lang="en-US"/>
                </a:p>
              </p:txBody>
            </p:sp>
            <p:sp>
              <p:nvSpPr>
                <p:cNvPr id="21880" name="Freeform 860"/>
                <p:cNvSpPr>
                  <a:spLocks/>
                </p:cNvSpPr>
                <p:nvPr/>
              </p:nvSpPr>
              <p:spPr bwMode="auto">
                <a:xfrm>
                  <a:off x="1254" y="1396"/>
                  <a:ext cx="2" cy="4"/>
                </a:xfrm>
                <a:custGeom>
                  <a:avLst/>
                  <a:gdLst>
                    <a:gd name="T0" fmla="*/ 2 w 2"/>
                    <a:gd name="T1" fmla="*/ 4 h 4"/>
                    <a:gd name="T2" fmla="*/ 2 w 2"/>
                    <a:gd name="T3" fmla="*/ 4 h 4"/>
                    <a:gd name="T4" fmla="*/ 0 w 2"/>
                    <a:gd name="T5" fmla="*/ 0 h 4"/>
                    <a:gd name="T6" fmla="*/ 2 w 2"/>
                    <a:gd name="T7" fmla="*/ 0 h 4"/>
                    <a:gd name="T8" fmla="*/ 2 w 2"/>
                    <a:gd name="T9" fmla="*/ 2 h 4"/>
                    <a:gd name="T10" fmla="*/ 2 w 2"/>
                    <a:gd name="T11" fmla="*/ 4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2" y="4"/>
                      </a:moveTo>
                      <a:lnTo>
                        <a:pt x="2" y="4"/>
                      </a:lnTo>
                      <a:lnTo>
                        <a:pt x="0" y="0"/>
                      </a:lnTo>
                      <a:lnTo>
                        <a:pt x="2" y="0"/>
                      </a:lnTo>
                      <a:lnTo>
                        <a:pt x="2" y="2"/>
                      </a:lnTo>
                      <a:lnTo>
                        <a:pt x="2" y="4"/>
                      </a:lnTo>
                      <a:close/>
                    </a:path>
                  </a:pathLst>
                </a:custGeom>
                <a:solidFill>
                  <a:srgbClr val="E46621"/>
                </a:solidFill>
                <a:ln w="9525">
                  <a:noFill/>
                  <a:round/>
                  <a:headEnd/>
                  <a:tailEnd/>
                </a:ln>
              </p:spPr>
              <p:txBody>
                <a:bodyPr/>
                <a:lstStyle/>
                <a:p>
                  <a:endParaRPr lang="en-US"/>
                </a:p>
              </p:txBody>
            </p:sp>
            <p:sp>
              <p:nvSpPr>
                <p:cNvPr id="21881" name="Freeform 861"/>
                <p:cNvSpPr>
                  <a:spLocks/>
                </p:cNvSpPr>
                <p:nvPr/>
              </p:nvSpPr>
              <p:spPr bwMode="auto">
                <a:xfrm>
                  <a:off x="1252" y="1394"/>
                  <a:ext cx="4" cy="4"/>
                </a:xfrm>
                <a:custGeom>
                  <a:avLst/>
                  <a:gdLst>
                    <a:gd name="T0" fmla="*/ 4 w 4"/>
                    <a:gd name="T1" fmla="*/ 4 h 4"/>
                    <a:gd name="T2" fmla="*/ 2 w 4"/>
                    <a:gd name="T3" fmla="*/ 4 h 4"/>
                    <a:gd name="T4" fmla="*/ 0 w 4"/>
                    <a:gd name="T5" fmla="*/ 0 h 4"/>
                    <a:gd name="T6" fmla="*/ 4 w 4"/>
                    <a:gd name="T7" fmla="*/ 0 h 4"/>
                    <a:gd name="T8" fmla="*/ 4 w 4"/>
                    <a:gd name="T9" fmla="*/ 2 h 4"/>
                    <a:gd name="T10" fmla="*/ 4 w 4"/>
                    <a:gd name="T11" fmla="*/ 4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4" y="4"/>
                      </a:moveTo>
                      <a:lnTo>
                        <a:pt x="2" y="4"/>
                      </a:lnTo>
                      <a:lnTo>
                        <a:pt x="0" y="0"/>
                      </a:lnTo>
                      <a:lnTo>
                        <a:pt x="4" y="0"/>
                      </a:lnTo>
                      <a:lnTo>
                        <a:pt x="4" y="2"/>
                      </a:lnTo>
                      <a:lnTo>
                        <a:pt x="4" y="4"/>
                      </a:lnTo>
                      <a:close/>
                    </a:path>
                  </a:pathLst>
                </a:custGeom>
                <a:solidFill>
                  <a:srgbClr val="E46723"/>
                </a:solidFill>
                <a:ln w="9525">
                  <a:noFill/>
                  <a:round/>
                  <a:headEnd/>
                  <a:tailEnd/>
                </a:ln>
              </p:spPr>
              <p:txBody>
                <a:bodyPr/>
                <a:lstStyle/>
                <a:p>
                  <a:endParaRPr lang="en-US"/>
                </a:p>
              </p:txBody>
            </p:sp>
            <p:sp>
              <p:nvSpPr>
                <p:cNvPr id="21882" name="Freeform 862"/>
                <p:cNvSpPr>
                  <a:spLocks/>
                </p:cNvSpPr>
                <p:nvPr/>
              </p:nvSpPr>
              <p:spPr bwMode="auto">
                <a:xfrm>
                  <a:off x="1250" y="1393"/>
                  <a:ext cx="6" cy="3"/>
                </a:xfrm>
                <a:custGeom>
                  <a:avLst/>
                  <a:gdLst>
                    <a:gd name="T0" fmla="*/ 6 w 6"/>
                    <a:gd name="T1" fmla="*/ 3 h 3"/>
                    <a:gd name="T2" fmla="*/ 4 w 6"/>
                    <a:gd name="T3" fmla="*/ 3 h 3"/>
                    <a:gd name="T4" fmla="*/ 0 w 6"/>
                    <a:gd name="T5" fmla="*/ 0 h 3"/>
                    <a:gd name="T6" fmla="*/ 6 w 6"/>
                    <a:gd name="T7" fmla="*/ 0 h 3"/>
                    <a:gd name="T8" fmla="*/ 6 w 6"/>
                    <a:gd name="T9" fmla="*/ 1 h 3"/>
                    <a:gd name="T10" fmla="*/ 6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3"/>
                      </a:moveTo>
                      <a:lnTo>
                        <a:pt x="4" y="3"/>
                      </a:lnTo>
                      <a:lnTo>
                        <a:pt x="0" y="0"/>
                      </a:lnTo>
                      <a:lnTo>
                        <a:pt x="6" y="0"/>
                      </a:lnTo>
                      <a:lnTo>
                        <a:pt x="6" y="1"/>
                      </a:lnTo>
                      <a:lnTo>
                        <a:pt x="6" y="3"/>
                      </a:lnTo>
                      <a:close/>
                    </a:path>
                  </a:pathLst>
                </a:custGeom>
                <a:solidFill>
                  <a:srgbClr val="E46825"/>
                </a:solidFill>
                <a:ln w="9525">
                  <a:noFill/>
                  <a:round/>
                  <a:headEnd/>
                  <a:tailEnd/>
                </a:ln>
              </p:spPr>
              <p:txBody>
                <a:bodyPr/>
                <a:lstStyle/>
                <a:p>
                  <a:endParaRPr lang="en-US"/>
                </a:p>
              </p:txBody>
            </p:sp>
            <p:sp>
              <p:nvSpPr>
                <p:cNvPr id="21883" name="Freeform 863"/>
                <p:cNvSpPr>
                  <a:spLocks/>
                </p:cNvSpPr>
                <p:nvPr/>
              </p:nvSpPr>
              <p:spPr bwMode="auto">
                <a:xfrm>
                  <a:off x="1250" y="1391"/>
                  <a:ext cx="6" cy="3"/>
                </a:xfrm>
                <a:custGeom>
                  <a:avLst/>
                  <a:gdLst>
                    <a:gd name="T0" fmla="*/ 6 w 6"/>
                    <a:gd name="T1" fmla="*/ 3 h 3"/>
                    <a:gd name="T2" fmla="*/ 2 w 6"/>
                    <a:gd name="T3" fmla="*/ 3 h 3"/>
                    <a:gd name="T4" fmla="*/ 0 w 6"/>
                    <a:gd name="T5" fmla="*/ 0 h 3"/>
                    <a:gd name="T6" fmla="*/ 6 w 6"/>
                    <a:gd name="T7" fmla="*/ 0 h 3"/>
                    <a:gd name="T8" fmla="*/ 6 w 6"/>
                    <a:gd name="T9" fmla="*/ 2 h 3"/>
                    <a:gd name="T10" fmla="*/ 6 w 6"/>
                    <a:gd name="T11" fmla="*/ 3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6" y="3"/>
                      </a:moveTo>
                      <a:lnTo>
                        <a:pt x="2" y="3"/>
                      </a:lnTo>
                      <a:lnTo>
                        <a:pt x="0" y="0"/>
                      </a:lnTo>
                      <a:lnTo>
                        <a:pt x="6" y="0"/>
                      </a:lnTo>
                      <a:lnTo>
                        <a:pt x="6" y="2"/>
                      </a:lnTo>
                      <a:lnTo>
                        <a:pt x="6" y="3"/>
                      </a:lnTo>
                      <a:close/>
                    </a:path>
                  </a:pathLst>
                </a:custGeom>
                <a:solidFill>
                  <a:srgbClr val="E56927"/>
                </a:solidFill>
                <a:ln w="9525">
                  <a:noFill/>
                  <a:round/>
                  <a:headEnd/>
                  <a:tailEnd/>
                </a:ln>
              </p:spPr>
              <p:txBody>
                <a:bodyPr/>
                <a:lstStyle/>
                <a:p>
                  <a:endParaRPr lang="en-US"/>
                </a:p>
              </p:txBody>
            </p:sp>
            <p:sp>
              <p:nvSpPr>
                <p:cNvPr id="21884" name="Freeform 864"/>
                <p:cNvSpPr>
                  <a:spLocks/>
                </p:cNvSpPr>
                <p:nvPr/>
              </p:nvSpPr>
              <p:spPr bwMode="auto">
                <a:xfrm>
                  <a:off x="1248" y="1389"/>
                  <a:ext cx="8" cy="4"/>
                </a:xfrm>
                <a:custGeom>
                  <a:avLst/>
                  <a:gdLst>
                    <a:gd name="T0" fmla="*/ 8 w 8"/>
                    <a:gd name="T1" fmla="*/ 4 h 4"/>
                    <a:gd name="T2" fmla="*/ 2 w 8"/>
                    <a:gd name="T3" fmla="*/ 4 h 4"/>
                    <a:gd name="T4" fmla="*/ 0 w 8"/>
                    <a:gd name="T5" fmla="*/ 0 h 4"/>
                    <a:gd name="T6" fmla="*/ 8 w 8"/>
                    <a:gd name="T7" fmla="*/ 0 h 4"/>
                    <a:gd name="T8" fmla="*/ 8 w 8"/>
                    <a:gd name="T9" fmla="*/ 2 h 4"/>
                    <a:gd name="T10" fmla="*/ 8 w 8"/>
                    <a:gd name="T11" fmla="*/ 4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8" y="4"/>
                      </a:moveTo>
                      <a:lnTo>
                        <a:pt x="2" y="4"/>
                      </a:lnTo>
                      <a:lnTo>
                        <a:pt x="0" y="0"/>
                      </a:lnTo>
                      <a:lnTo>
                        <a:pt x="8" y="0"/>
                      </a:lnTo>
                      <a:lnTo>
                        <a:pt x="8" y="2"/>
                      </a:lnTo>
                      <a:lnTo>
                        <a:pt x="8" y="4"/>
                      </a:lnTo>
                      <a:close/>
                    </a:path>
                  </a:pathLst>
                </a:custGeom>
                <a:solidFill>
                  <a:srgbClr val="E56A29"/>
                </a:solidFill>
                <a:ln w="9525">
                  <a:noFill/>
                  <a:round/>
                  <a:headEnd/>
                  <a:tailEnd/>
                </a:ln>
              </p:spPr>
              <p:txBody>
                <a:bodyPr/>
                <a:lstStyle/>
                <a:p>
                  <a:endParaRPr lang="en-US"/>
                </a:p>
              </p:txBody>
            </p:sp>
            <p:sp>
              <p:nvSpPr>
                <p:cNvPr id="21885" name="Freeform 865"/>
                <p:cNvSpPr>
                  <a:spLocks/>
                </p:cNvSpPr>
                <p:nvPr/>
              </p:nvSpPr>
              <p:spPr bwMode="auto">
                <a:xfrm>
                  <a:off x="1246" y="1387"/>
                  <a:ext cx="10" cy="4"/>
                </a:xfrm>
                <a:custGeom>
                  <a:avLst/>
                  <a:gdLst>
                    <a:gd name="T0" fmla="*/ 10 w 10"/>
                    <a:gd name="T1" fmla="*/ 4 h 4"/>
                    <a:gd name="T2" fmla="*/ 4 w 10"/>
                    <a:gd name="T3" fmla="*/ 4 h 4"/>
                    <a:gd name="T4" fmla="*/ 0 w 10"/>
                    <a:gd name="T5" fmla="*/ 0 h 4"/>
                    <a:gd name="T6" fmla="*/ 10 w 10"/>
                    <a:gd name="T7" fmla="*/ 0 h 4"/>
                    <a:gd name="T8" fmla="*/ 10 w 10"/>
                    <a:gd name="T9" fmla="*/ 2 h 4"/>
                    <a:gd name="T10" fmla="*/ 10 w 10"/>
                    <a:gd name="T11" fmla="*/ 4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10" y="4"/>
                      </a:moveTo>
                      <a:lnTo>
                        <a:pt x="4" y="4"/>
                      </a:lnTo>
                      <a:lnTo>
                        <a:pt x="0" y="0"/>
                      </a:lnTo>
                      <a:lnTo>
                        <a:pt x="10" y="0"/>
                      </a:lnTo>
                      <a:lnTo>
                        <a:pt x="10" y="2"/>
                      </a:lnTo>
                      <a:lnTo>
                        <a:pt x="10" y="4"/>
                      </a:lnTo>
                      <a:close/>
                    </a:path>
                  </a:pathLst>
                </a:custGeom>
                <a:solidFill>
                  <a:srgbClr val="E56B2A"/>
                </a:solidFill>
                <a:ln w="9525">
                  <a:noFill/>
                  <a:round/>
                  <a:headEnd/>
                  <a:tailEnd/>
                </a:ln>
              </p:spPr>
              <p:txBody>
                <a:bodyPr/>
                <a:lstStyle/>
                <a:p>
                  <a:endParaRPr lang="en-US"/>
                </a:p>
              </p:txBody>
            </p:sp>
            <p:sp>
              <p:nvSpPr>
                <p:cNvPr id="21886" name="Freeform 866"/>
                <p:cNvSpPr>
                  <a:spLocks/>
                </p:cNvSpPr>
                <p:nvPr/>
              </p:nvSpPr>
              <p:spPr bwMode="auto">
                <a:xfrm>
                  <a:off x="1246" y="1385"/>
                  <a:ext cx="10" cy="4"/>
                </a:xfrm>
                <a:custGeom>
                  <a:avLst/>
                  <a:gdLst>
                    <a:gd name="T0" fmla="*/ 10 w 10"/>
                    <a:gd name="T1" fmla="*/ 4 h 4"/>
                    <a:gd name="T2" fmla="*/ 2 w 10"/>
                    <a:gd name="T3" fmla="*/ 4 h 4"/>
                    <a:gd name="T4" fmla="*/ 0 w 10"/>
                    <a:gd name="T5" fmla="*/ 0 h 4"/>
                    <a:gd name="T6" fmla="*/ 10 w 10"/>
                    <a:gd name="T7" fmla="*/ 0 h 4"/>
                    <a:gd name="T8" fmla="*/ 10 w 10"/>
                    <a:gd name="T9" fmla="*/ 2 h 4"/>
                    <a:gd name="T10" fmla="*/ 10 w 10"/>
                    <a:gd name="T11" fmla="*/ 4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10" y="4"/>
                      </a:moveTo>
                      <a:lnTo>
                        <a:pt x="2" y="4"/>
                      </a:lnTo>
                      <a:lnTo>
                        <a:pt x="0" y="0"/>
                      </a:lnTo>
                      <a:lnTo>
                        <a:pt x="10" y="0"/>
                      </a:lnTo>
                      <a:lnTo>
                        <a:pt x="10" y="2"/>
                      </a:lnTo>
                      <a:lnTo>
                        <a:pt x="10" y="4"/>
                      </a:lnTo>
                      <a:close/>
                    </a:path>
                  </a:pathLst>
                </a:custGeom>
                <a:solidFill>
                  <a:srgbClr val="E56B2C"/>
                </a:solidFill>
                <a:ln w="9525">
                  <a:noFill/>
                  <a:round/>
                  <a:headEnd/>
                  <a:tailEnd/>
                </a:ln>
              </p:spPr>
              <p:txBody>
                <a:bodyPr/>
                <a:lstStyle/>
                <a:p>
                  <a:endParaRPr lang="en-US"/>
                </a:p>
              </p:txBody>
            </p:sp>
            <p:sp>
              <p:nvSpPr>
                <p:cNvPr id="21887" name="Freeform 867"/>
                <p:cNvSpPr>
                  <a:spLocks/>
                </p:cNvSpPr>
                <p:nvPr/>
              </p:nvSpPr>
              <p:spPr bwMode="auto">
                <a:xfrm>
                  <a:off x="1244" y="1383"/>
                  <a:ext cx="12" cy="4"/>
                </a:xfrm>
                <a:custGeom>
                  <a:avLst/>
                  <a:gdLst>
                    <a:gd name="T0" fmla="*/ 12 w 12"/>
                    <a:gd name="T1" fmla="*/ 4 h 4"/>
                    <a:gd name="T2" fmla="*/ 2 w 12"/>
                    <a:gd name="T3" fmla="*/ 4 h 4"/>
                    <a:gd name="T4" fmla="*/ 0 w 12"/>
                    <a:gd name="T5" fmla="*/ 0 h 4"/>
                    <a:gd name="T6" fmla="*/ 10 w 12"/>
                    <a:gd name="T7" fmla="*/ 0 h 4"/>
                    <a:gd name="T8" fmla="*/ 12 w 12"/>
                    <a:gd name="T9" fmla="*/ 2 h 4"/>
                    <a:gd name="T10" fmla="*/ 12 w 12"/>
                    <a:gd name="T11" fmla="*/ 4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12" y="4"/>
                      </a:moveTo>
                      <a:lnTo>
                        <a:pt x="2" y="4"/>
                      </a:lnTo>
                      <a:lnTo>
                        <a:pt x="0" y="0"/>
                      </a:lnTo>
                      <a:lnTo>
                        <a:pt x="10" y="0"/>
                      </a:lnTo>
                      <a:lnTo>
                        <a:pt x="12" y="2"/>
                      </a:lnTo>
                      <a:lnTo>
                        <a:pt x="12" y="4"/>
                      </a:lnTo>
                      <a:close/>
                    </a:path>
                  </a:pathLst>
                </a:custGeom>
                <a:solidFill>
                  <a:srgbClr val="E56C2E"/>
                </a:solidFill>
                <a:ln w="9525">
                  <a:noFill/>
                  <a:round/>
                  <a:headEnd/>
                  <a:tailEnd/>
                </a:ln>
              </p:spPr>
              <p:txBody>
                <a:bodyPr/>
                <a:lstStyle/>
                <a:p>
                  <a:endParaRPr lang="en-US"/>
                </a:p>
              </p:txBody>
            </p:sp>
            <p:sp>
              <p:nvSpPr>
                <p:cNvPr id="21888" name="Freeform 868"/>
                <p:cNvSpPr>
                  <a:spLocks/>
                </p:cNvSpPr>
                <p:nvPr/>
              </p:nvSpPr>
              <p:spPr bwMode="auto">
                <a:xfrm>
                  <a:off x="1242" y="1381"/>
                  <a:ext cx="14" cy="4"/>
                </a:xfrm>
                <a:custGeom>
                  <a:avLst/>
                  <a:gdLst>
                    <a:gd name="T0" fmla="*/ 14 w 14"/>
                    <a:gd name="T1" fmla="*/ 4 h 4"/>
                    <a:gd name="T2" fmla="*/ 4 w 14"/>
                    <a:gd name="T3" fmla="*/ 4 h 4"/>
                    <a:gd name="T4" fmla="*/ 0 w 14"/>
                    <a:gd name="T5" fmla="*/ 0 h 4"/>
                    <a:gd name="T6" fmla="*/ 12 w 14"/>
                    <a:gd name="T7" fmla="*/ 0 h 4"/>
                    <a:gd name="T8" fmla="*/ 12 w 14"/>
                    <a:gd name="T9" fmla="*/ 2 h 4"/>
                    <a:gd name="T10" fmla="*/ 14 w 14"/>
                    <a:gd name="T11" fmla="*/ 4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14" y="4"/>
                      </a:moveTo>
                      <a:lnTo>
                        <a:pt x="4" y="4"/>
                      </a:lnTo>
                      <a:lnTo>
                        <a:pt x="0" y="0"/>
                      </a:lnTo>
                      <a:lnTo>
                        <a:pt x="12" y="0"/>
                      </a:lnTo>
                      <a:lnTo>
                        <a:pt x="12" y="2"/>
                      </a:lnTo>
                      <a:lnTo>
                        <a:pt x="14" y="4"/>
                      </a:lnTo>
                      <a:close/>
                    </a:path>
                  </a:pathLst>
                </a:custGeom>
                <a:solidFill>
                  <a:srgbClr val="E66D30"/>
                </a:solidFill>
                <a:ln w="9525">
                  <a:noFill/>
                  <a:round/>
                  <a:headEnd/>
                  <a:tailEnd/>
                </a:ln>
              </p:spPr>
              <p:txBody>
                <a:bodyPr/>
                <a:lstStyle/>
                <a:p>
                  <a:endParaRPr lang="en-US"/>
                </a:p>
              </p:txBody>
            </p:sp>
            <p:sp>
              <p:nvSpPr>
                <p:cNvPr id="21889" name="Freeform 869"/>
                <p:cNvSpPr>
                  <a:spLocks/>
                </p:cNvSpPr>
                <p:nvPr/>
              </p:nvSpPr>
              <p:spPr bwMode="auto">
                <a:xfrm>
                  <a:off x="1242" y="1379"/>
                  <a:ext cx="12" cy="4"/>
                </a:xfrm>
                <a:custGeom>
                  <a:avLst/>
                  <a:gdLst>
                    <a:gd name="T0" fmla="*/ 12 w 12"/>
                    <a:gd name="T1" fmla="*/ 4 h 4"/>
                    <a:gd name="T2" fmla="*/ 2 w 12"/>
                    <a:gd name="T3" fmla="*/ 4 h 4"/>
                    <a:gd name="T4" fmla="*/ 0 w 12"/>
                    <a:gd name="T5" fmla="*/ 0 h 4"/>
                    <a:gd name="T6" fmla="*/ 12 w 12"/>
                    <a:gd name="T7" fmla="*/ 0 h 4"/>
                    <a:gd name="T8" fmla="*/ 12 w 12"/>
                    <a:gd name="T9" fmla="*/ 2 h 4"/>
                    <a:gd name="T10" fmla="*/ 12 w 12"/>
                    <a:gd name="T11" fmla="*/ 4 h 4"/>
                    <a:gd name="T12" fmla="*/ 0 60000 65536"/>
                    <a:gd name="T13" fmla="*/ 0 60000 65536"/>
                    <a:gd name="T14" fmla="*/ 0 60000 65536"/>
                    <a:gd name="T15" fmla="*/ 0 60000 65536"/>
                    <a:gd name="T16" fmla="*/ 0 60000 65536"/>
                    <a:gd name="T17" fmla="*/ 0 60000 65536"/>
                    <a:gd name="T18" fmla="*/ 0 w 12"/>
                    <a:gd name="T19" fmla="*/ 0 h 4"/>
                    <a:gd name="T20" fmla="*/ 12 w 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 h="4">
                      <a:moveTo>
                        <a:pt x="12" y="4"/>
                      </a:moveTo>
                      <a:lnTo>
                        <a:pt x="2" y="4"/>
                      </a:lnTo>
                      <a:lnTo>
                        <a:pt x="0" y="0"/>
                      </a:lnTo>
                      <a:lnTo>
                        <a:pt x="12" y="0"/>
                      </a:lnTo>
                      <a:lnTo>
                        <a:pt x="12" y="2"/>
                      </a:lnTo>
                      <a:lnTo>
                        <a:pt x="12" y="4"/>
                      </a:lnTo>
                      <a:close/>
                    </a:path>
                  </a:pathLst>
                </a:custGeom>
                <a:solidFill>
                  <a:srgbClr val="E66E32"/>
                </a:solidFill>
                <a:ln w="9525">
                  <a:noFill/>
                  <a:round/>
                  <a:headEnd/>
                  <a:tailEnd/>
                </a:ln>
              </p:spPr>
              <p:txBody>
                <a:bodyPr/>
                <a:lstStyle/>
                <a:p>
                  <a:endParaRPr lang="en-US"/>
                </a:p>
              </p:txBody>
            </p:sp>
            <p:sp>
              <p:nvSpPr>
                <p:cNvPr id="21890" name="Freeform 870"/>
                <p:cNvSpPr>
                  <a:spLocks/>
                </p:cNvSpPr>
                <p:nvPr/>
              </p:nvSpPr>
              <p:spPr bwMode="auto">
                <a:xfrm>
                  <a:off x="1240" y="1377"/>
                  <a:ext cx="14" cy="4"/>
                </a:xfrm>
                <a:custGeom>
                  <a:avLst/>
                  <a:gdLst>
                    <a:gd name="T0" fmla="*/ 14 w 14"/>
                    <a:gd name="T1" fmla="*/ 4 h 4"/>
                    <a:gd name="T2" fmla="*/ 2 w 14"/>
                    <a:gd name="T3" fmla="*/ 4 h 4"/>
                    <a:gd name="T4" fmla="*/ 0 w 14"/>
                    <a:gd name="T5" fmla="*/ 0 h 4"/>
                    <a:gd name="T6" fmla="*/ 14 w 14"/>
                    <a:gd name="T7" fmla="*/ 0 h 4"/>
                    <a:gd name="T8" fmla="*/ 14 w 14"/>
                    <a:gd name="T9" fmla="*/ 2 h 4"/>
                    <a:gd name="T10" fmla="*/ 14 w 14"/>
                    <a:gd name="T11" fmla="*/ 4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14" y="4"/>
                      </a:moveTo>
                      <a:lnTo>
                        <a:pt x="2" y="4"/>
                      </a:lnTo>
                      <a:lnTo>
                        <a:pt x="0" y="0"/>
                      </a:lnTo>
                      <a:lnTo>
                        <a:pt x="14" y="0"/>
                      </a:lnTo>
                      <a:lnTo>
                        <a:pt x="14" y="2"/>
                      </a:lnTo>
                      <a:lnTo>
                        <a:pt x="14" y="4"/>
                      </a:lnTo>
                      <a:close/>
                    </a:path>
                  </a:pathLst>
                </a:custGeom>
                <a:solidFill>
                  <a:srgbClr val="E66F33"/>
                </a:solidFill>
                <a:ln w="9525">
                  <a:noFill/>
                  <a:round/>
                  <a:headEnd/>
                  <a:tailEnd/>
                </a:ln>
              </p:spPr>
              <p:txBody>
                <a:bodyPr/>
                <a:lstStyle/>
                <a:p>
                  <a:endParaRPr lang="en-US"/>
                </a:p>
              </p:txBody>
            </p:sp>
            <p:sp>
              <p:nvSpPr>
                <p:cNvPr id="21891" name="Freeform 871"/>
                <p:cNvSpPr>
                  <a:spLocks/>
                </p:cNvSpPr>
                <p:nvPr/>
              </p:nvSpPr>
              <p:spPr bwMode="auto">
                <a:xfrm>
                  <a:off x="1238" y="1376"/>
                  <a:ext cx="16" cy="3"/>
                </a:xfrm>
                <a:custGeom>
                  <a:avLst/>
                  <a:gdLst>
                    <a:gd name="T0" fmla="*/ 16 w 16"/>
                    <a:gd name="T1" fmla="*/ 3 h 3"/>
                    <a:gd name="T2" fmla="*/ 4 w 16"/>
                    <a:gd name="T3" fmla="*/ 3 h 3"/>
                    <a:gd name="T4" fmla="*/ 0 w 16"/>
                    <a:gd name="T5" fmla="*/ 0 h 3"/>
                    <a:gd name="T6" fmla="*/ 16 w 16"/>
                    <a:gd name="T7" fmla="*/ 0 h 3"/>
                    <a:gd name="T8" fmla="*/ 16 w 16"/>
                    <a:gd name="T9" fmla="*/ 1 h 3"/>
                    <a:gd name="T10" fmla="*/ 16 w 16"/>
                    <a:gd name="T11" fmla="*/ 3 h 3"/>
                    <a:gd name="T12" fmla="*/ 0 60000 65536"/>
                    <a:gd name="T13" fmla="*/ 0 60000 65536"/>
                    <a:gd name="T14" fmla="*/ 0 60000 65536"/>
                    <a:gd name="T15" fmla="*/ 0 60000 65536"/>
                    <a:gd name="T16" fmla="*/ 0 60000 65536"/>
                    <a:gd name="T17" fmla="*/ 0 60000 65536"/>
                    <a:gd name="T18" fmla="*/ 0 w 16"/>
                    <a:gd name="T19" fmla="*/ 0 h 3"/>
                    <a:gd name="T20" fmla="*/ 16 w 16"/>
                    <a:gd name="T21" fmla="*/ 3 h 3"/>
                  </a:gdLst>
                  <a:ahLst/>
                  <a:cxnLst>
                    <a:cxn ang="T12">
                      <a:pos x="T0" y="T1"/>
                    </a:cxn>
                    <a:cxn ang="T13">
                      <a:pos x="T2" y="T3"/>
                    </a:cxn>
                    <a:cxn ang="T14">
                      <a:pos x="T4" y="T5"/>
                    </a:cxn>
                    <a:cxn ang="T15">
                      <a:pos x="T6" y="T7"/>
                    </a:cxn>
                    <a:cxn ang="T16">
                      <a:pos x="T8" y="T9"/>
                    </a:cxn>
                    <a:cxn ang="T17">
                      <a:pos x="T10" y="T11"/>
                    </a:cxn>
                  </a:cxnLst>
                  <a:rect l="T18" t="T19" r="T20" b="T21"/>
                  <a:pathLst>
                    <a:path w="16" h="3">
                      <a:moveTo>
                        <a:pt x="16" y="3"/>
                      </a:moveTo>
                      <a:lnTo>
                        <a:pt x="4" y="3"/>
                      </a:lnTo>
                      <a:lnTo>
                        <a:pt x="0" y="0"/>
                      </a:lnTo>
                      <a:lnTo>
                        <a:pt x="16" y="0"/>
                      </a:lnTo>
                      <a:lnTo>
                        <a:pt x="16" y="1"/>
                      </a:lnTo>
                      <a:lnTo>
                        <a:pt x="16" y="3"/>
                      </a:lnTo>
                      <a:close/>
                    </a:path>
                  </a:pathLst>
                </a:custGeom>
                <a:solidFill>
                  <a:srgbClr val="E67034"/>
                </a:solidFill>
                <a:ln w="9525">
                  <a:noFill/>
                  <a:round/>
                  <a:headEnd/>
                  <a:tailEnd/>
                </a:ln>
              </p:spPr>
              <p:txBody>
                <a:bodyPr/>
                <a:lstStyle/>
                <a:p>
                  <a:endParaRPr lang="en-US"/>
                </a:p>
              </p:txBody>
            </p:sp>
            <p:sp>
              <p:nvSpPr>
                <p:cNvPr id="21892" name="Freeform 872"/>
                <p:cNvSpPr>
                  <a:spLocks/>
                </p:cNvSpPr>
                <p:nvPr/>
              </p:nvSpPr>
              <p:spPr bwMode="auto">
                <a:xfrm>
                  <a:off x="1238" y="1374"/>
                  <a:ext cx="16" cy="3"/>
                </a:xfrm>
                <a:custGeom>
                  <a:avLst/>
                  <a:gdLst>
                    <a:gd name="T0" fmla="*/ 16 w 16"/>
                    <a:gd name="T1" fmla="*/ 3 h 3"/>
                    <a:gd name="T2" fmla="*/ 2 w 16"/>
                    <a:gd name="T3" fmla="*/ 3 h 3"/>
                    <a:gd name="T4" fmla="*/ 0 w 16"/>
                    <a:gd name="T5" fmla="*/ 0 h 3"/>
                    <a:gd name="T6" fmla="*/ 16 w 16"/>
                    <a:gd name="T7" fmla="*/ 0 h 3"/>
                    <a:gd name="T8" fmla="*/ 16 w 16"/>
                    <a:gd name="T9" fmla="*/ 2 h 3"/>
                    <a:gd name="T10" fmla="*/ 16 w 16"/>
                    <a:gd name="T11" fmla="*/ 3 h 3"/>
                    <a:gd name="T12" fmla="*/ 0 60000 65536"/>
                    <a:gd name="T13" fmla="*/ 0 60000 65536"/>
                    <a:gd name="T14" fmla="*/ 0 60000 65536"/>
                    <a:gd name="T15" fmla="*/ 0 60000 65536"/>
                    <a:gd name="T16" fmla="*/ 0 60000 65536"/>
                    <a:gd name="T17" fmla="*/ 0 60000 65536"/>
                    <a:gd name="T18" fmla="*/ 0 w 16"/>
                    <a:gd name="T19" fmla="*/ 0 h 3"/>
                    <a:gd name="T20" fmla="*/ 16 w 16"/>
                    <a:gd name="T21" fmla="*/ 3 h 3"/>
                  </a:gdLst>
                  <a:ahLst/>
                  <a:cxnLst>
                    <a:cxn ang="T12">
                      <a:pos x="T0" y="T1"/>
                    </a:cxn>
                    <a:cxn ang="T13">
                      <a:pos x="T2" y="T3"/>
                    </a:cxn>
                    <a:cxn ang="T14">
                      <a:pos x="T4" y="T5"/>
                    </a:cxn>
                    <a:cxn ang="T15">
                      <a:pos x="T6" y="T7"/>
                    </a:cxn>
                    <a:cxn ang="T16">
                      <a:pos x="T8" y="T9"/>
                    </a:cxn>
                    <a:cxn ang="T17">
                      <a:pos x="T10" y="T11"/>
                    </a:cxn>
                  </a:cxnLst>
                  <a:rect l="T18" t="T19" r="T20" b="T21"/>
                  <a:pathLst>
                    <a:path w="16" h="3">
                      <a:moveTo>
                        <a:pt x="16" y="3"/>
                      </a:moveTo>
                      <a:lnTo>
                        <a:pt x="2" y="3"/>
                      </a:lnTo>
                      <a:lnTo>
                        <a:pt x="0" y="0"/>
                      </a:lnTo>
                      <a:lnTo>
                        <a:pt x="16" y="0"/>
                      </a:lnTo>
                      <a:lnTo>
                        <a:pt x="16" y="2"/>
                      </a:lnTo>
                      <a:lnTo>
                        <a:pt x="16" y="3"/>
                      </a:lnTo>
                      <a:close/>
                    </a:path>
                  </a:pathLst>
                </a:custGeom>
                <a:solidFill>
                  <a:srgbClr val="E67136"/>
                </a:solidFill>
                <a:ln w="9525">
                  <a:noFill/>
                  <a:round/>
                  <a:headEnd/>
                  <a:tailEnd/>
                </a:ln>
              </p:spPr>
              <p:txBody>
                <a:bodyPr/>
                <a:lstStyle/>
                <a:p>
                  <a:endParaRPr lang="en-US"/>
                </a:p>
              </p:txBody>
            </p:sp>
            <p:sp>
              <p:nvSpPr>
                <p:cNvPr id="21893" name="Freeform 873"/>
                <p:cNvSpPr>
                  <a:spLocks/>
                </p:cNvSpPr>
                <p:nvPr/>
              </p:nvSpPr>
              <p:spPr bwMode="auto">
                <a:xfrm>
                  <a:off x="1237" y="1372"/>
                  <a:ext cx="17" cy="4"/>
                </a:xfrm>
                <a:custGeom>
                  <a:avLst/>
                  <a:gdLst>
                    <a:gd name="T0" fmla="*/ 17 w 17"/>
                    <a:gd name="T1" fmla="*/ 4 h 4"/>
                    <a:gd name="T2" fmla="*/ 1 w 17"/>
                    <a:gd name="T3" fmla="*/ 4 h 4"/>
                    <a:gd name="T4" fmla="*/ 0 w 17"/>
                    <a:gd name="T5" fmla="*/ 0 h 4"/>
                    <a:gd name="T6" fmla="*/ 17 w 17"/>
                    <a:gd name="T7" fmla="*/ 0 h 4"/>
                    <a:gd name="T8" fmla="*/ 17 w 17"/>
                    <a:gd name="T9" fmla="*/ 2 h 4"/>
                    <a:gd name="T10" fmla="*/ 17 w 17"/>
                    <a:gd name="T11" fmla="*/ 4 h 4"/>
                    <a:gd name="T12" fmla="*/ 0 60000 65536"/>
                    <a:gd name="T13" fmla="*/ 0 60000 65536"/>
                    <a:gd name="T14" fmla="*/ 0 60000 65536"/>
                    <a:gd name="T15" fmla="*/ 0 60000 65536"/>
                    <a:gd name="T16" fmla="*/ 0 60000 65536"/>
                    <a:gd name="T17" fmla="*/ 0 60000 65536"/>
                    <a:gd name="T18" fmla="*/ 0 w 17"/>
                    <a:gd name="T19" fmla="*/ 0 h 4"/>
                    <a:gd name="T20" fmla="*/ 17 w 17"/>
                    <a:gd name="T21" fmla="*/ 4 h 4"/>
                  </a:gdLst>
                  <a:ahLst/>
                  <a:cxnLst>
                    <a:cxn ang="T12">
                      <a:pos x="T0" y="T1"/>
                    </a:cxn>
                    <a:cxn ang="T13">
                      <a:pos x="T2" y="T3"/>
                    </a:cxn>
                    <a:cxn ang="T14">
                      <a:pos x="T4" y="T5"/>
                    </a:cxn>
                    <a:cxn ang="T15">
                      <a:pos x="T6" y="T7"/>
                    </a:cxn>
                    <a:cxn ang="T16">
                      <a:pos x="T8" y="T9"/>
                    </a:cxn>
                    <a:cxn ang="T17">
                      <a:pos x="T10" y="T11"/>
                    </a:cxn>
                  </a:cxnLst>
                  <a:rect l="T18" t="T19" r="T20" b="T21"/>
                  <a:pathLst>
                    <a:path w="17" h="4">
                      <a:moveTo>
                        <a:pt x="17" y="4"/>
                      </a:moveTo>
                      <a:lnTo>
                        <a:pt x="1" y="4"/>
                      </a:lnTo>
                      <a:lnTo>
                        <a:pt x="0" y="0"/>
                      </a:lnTo>
                      <a:lnTo>
                        <a:pt x="17" y="0"/>
                      </a:lnTo>
                      <a:lnTo>
                        <a:pt x="17" y="2"/>
                      </a:lnTo>
                      <a:lnTo>
                        <a:pt x="17" y="4"/>
                      </a:lnTo>
                      <a:close/>
                    </a:path>
                  </a:pathLst>
                </a:custGeom>
                <a:solidFill>
                  <a:srgbClr val="E67138"/>
                </a:solidFill>
                <a:ln w="9525">
                  <a:noFill/>
                  <a:round/>
                  <a:headEnd/>
                  <a:tailEnd/>
                </a:ln>
              </p:spPr>
              <p:txBody>
                <a:bodyPr/>
                <a:lstStyle/>
                <a:p>
                  <a:endParaRPr lang="en-US"/>
                </a:p>
              </p:txBody>
            </p:sp>
            <p:sp>
              <p:nvSpPr>
                <p:cNvPr id="21894" name="Freeform 874"/>
                <p:cNvSpPr>
                  <a:spLocks/>
                </p:cNvSpPr>
                <p:nvPr/>
              </p:nvSpPr>
              <p:spPr bwMode="auto">
                <a:xfrm>
                  <a:off x="1235" y="1370"/>
                  <a:ext cx="19" cy="4"/>
                </a:xfrm>
                <a:custGeom>
                  <a:avLst/>
                  <a:gdLst>
                    <a:gd name="T0" fmla="*/ 19 w 19"/>
                    <a:gd name="T1" fmla="*/ 4 h 4"/>
                    <a:gd name="T2" fmla="*/ 3 w 19"/>
                    <a:gd name="T3" fmla="*/ 4 h 4"/>
                    <a:gd name="T4" fmla="*/ 0 w 19"/>
                    <a:gd name="T5" fmla="*/ 0 h 4"/>
                    <a:gd name="T6" fmla="*/ 19 w 19"/>
                    <a:gd name="T7" fmla="*/ 0 h 4"/>
                    <a:gd name="T8" fmla="*/ 19 w 19"/>
                    <a:gd name="T9" fmla="*/ 2 h 4"/>
                    <a:gd name="T10" fmla="*/ 19 w 19"/>
                    <a:gd name="T11" fmla="*/ 4 h 4"/>
                    <a:gd name="T12" fmla="*/ 0 60000 65536"/>
                    <a:gd name="T13" fmla="*/ 0 60000 65536"/>
                    <a:gd name="T14" fmla="*/ 0 60000 65536"/>
                    <a:gd name="T15" fmla="*/ 0 60000 65536"/>
                    <a:gd name="T16" fmla="*/ 0 60000 65536"/>
                    <a:gd name="T17" fmla="*/ 0 60000 65536"/>
                    <a:gd name="T18" fmla="*/ 0 w 19"/>
                    <a:gd name="T19" fmla="*/ 0 h 4"/>
                    <a:gd name="T20" fmla="*/ 19 w 19"/>
                    <a:gd name="T21" fmla="*/ 4 h 4"/>
                  </a:gdLst>
                  <a:ahLst/>
                  <a:cxnLst>
                    <a:cxn ang="T12">
                      <a:pos x="T0" y="T1"/>
                    </a:cxn>
                    <a:cxn ang="T13">
                      <a:pos x="T2" y="T3"/>
                    </a:cxn>
                    <a:cxn ang="T14">
                      <a:pos x="T4" y="T5"/>
                    </a:cxn>
                    <a:cxn ang="T15">
                      <a:pos x="T6" y="T7"/>
                    </a:cxn>
                    <a:cxn ang="T16">
                      <a:pos x="T8" y="T9"/>
                    </a:cxn>
                    <a:cxn ang="T17">
                      <a:pos x="T10" y="T11"/>
                    </a:cxn>
                  </a:cxnLst>
                  <a:rect l="T18" t="T19" r="T20" b="T21"/>
                  <a:pathLst>
                    <a:path w="19" h="4">
                      <a:moveTo>
                        <a:pt x="19" y="4"/>
                      </a:moveTo>
                      <a:lnTo>
                        <a:pt x="3" y="4"/>
                      </a:lnTo>
                      <a:lnTo>
                        <a:pt x="0" y="0"/>
                      </a:lnTo>
                      <a:lnTo>
                        <a:pt x="19" y="0"/>
                      </a:lnTo>
                      <a:lnTo>
                        <a:pt x="19" y="2"/>
                      </a:lnTo>
                      <a:lnTo>
                        <a:pt x="19" y="4"/>
                      </a:lnTo>
                      <a:close/>
                    </a:path>
                  </a:pathLst>
                </a:custGeom>
                <a:solidFill>
                  <a:srgbClr val="E67339"/>
                </a:solidFill>
                <a:ln w="9525">
                  <a:noFill/>
                  <a:round/>
                  <a:headEnd/>
                  <a:tailEnd/>
                </a:ln>
              </p:spPr>
              <p:txBody>
                <a:bodyPr/>
                <a:lstStyle/>
                <a:p>
                  <a:endParaRPr lang="en-US"/>
                </a:p>
              </p:txBody>
            </p:sp>
            <p:sp>
              <p:nvSpPr>
                <p:cNvPr id="21895" name="Freeform 875"/>
                <p:cNvSpPr>
                  <a:spLocks/>
                </p:cNvSpPr>
                <p:nvPr/>
              </p:nvSpPr>
              <p:spPr bwMode="auto">
                <a:xfrm>
                  <a:off x="1235" y="1368"/>
                  <a:ext cx="19" cy="4"/>
                </a:xfrm>
                <a:custGeom>
                  <a:avLst/>
                  <a:gdLst>
                    <a:gd name="T0" fmla="*/ 19 w 19"/>
                    <a:gd name="T1" fmla="*/ 4 h 4"/>
                    <a:gd name="T2" fmla="*/ 2 w 19"/>
                    <a:gd name="T3" fmla="*/ 4 h 4"/>
                    <a:gd name="T4" fmla="*/ 0 w 19"/>
                    <a:gd name="T5" fmla="*/ 0 h 4"/>
                    <a:gd name="T6" fmla="*/ 19 w 19"/>
                    <a:gd name="T7" fmla="*/ 0 h 4"/>
                    <a:gd name="T8" fmla="*/ 19 w 19"/>
                    <a:gd name="T9" fmla="*/ 2 h 4"/>
                    <a:gd name="T10" fmla="*/ 19 w 19"/>
                    <a:gd name="T11" fmla="*/ 4 h 4"/>
                    <a:gd name="T12" fmla="*/ 0 60000 65536"/>
                    <a:gd name="T13" fmla="*/ 0 60000 65536"/>
                    <a:gd name="T14" fmla="*/ 0 60000 65536"/>
                    <a:gd name="T15" fmla="*/ 0 60000 65536"/>
                    <a:gd name="T16" fmla="*/ 0 60000 65536"/>
                    <a:gd name="T17" fmla="*/ 0 60000 65536"/>
                    <a:gd name="T18" fmla="*/ 0 w 19"/>
                    <a:gd name="T19" fmla="*/ 0 h 4"/>
                    <a:gd name="T20" fmla="*/ 19 w 19"/>
                    <a:gd name="T21" fmla="*/ 4 h 4"/>
                  </a:gdLst>
                  <a:ahLst/>
                  <a:cxnLst>
                    <a:cxn ang="T12">
                      <a:pos x="T0" y="T1"/>
                    </a:cxn>
                    <a:cxn ang="T13">
                      <a:pos x="T2" y="T3"/>
                    </a:cxn>
                    <a:cxn ang="T14">
                      <a:pos x="T4" y="T5"/>
                    </a:cxn>
                    <a:cxn ang="T15">
                      <a:pos x="T6" y="T7"/>
                    </a:cxn>
                    <a:cxn ang="T16">
                      <a:pos x="T8" y="T9"/>
                    </a:cxn>
                    <a:cxn ang="T17">
                      <a:pos x="T10" y="T11"/>
                    </a:cxn>
                  </a:cxnLst>
                  <a:rect l="T18" t="T19" r="T20" b="T21"/>
                  <a:pathLst>
                    <a:path w="19" h="4">
                      <a:moveTo>
                        <a:pt x="19" y="4"/>
                      </a:moveTo>
                      <a:lnTo>
                        <a:pt x="2" y="4"/>
                      </a:lnTo>
                      <a:lnTo>
                        <a:pt x="0" y="0"/>
                      </a:lnTo>
                      <a:lnTo>
                        <a:pt x="19" y="0"/>
                      </a:lnTo>
                      <a:lnTo>
                        <a:pt x="19" y="2"/>
                      </a:lnTo>
                      <a:lnTo>
                        <a:pt x="19" y="4"/>
                      </a:lnTo>
                      <a:close/>
                    </a:path>
                  </a:pathLst>
                </a:custGeom>
                <a:solidFill>
                  <a:srgbClr val="E7733B"/>
                </a:solidFill>
                <a:ln w="9525">
                  <a:noFill/>
                  <a:round/>
                  <a:headEnd/>
                  <a:tailEnd/>
                </a:ln>
              </p:spPr>
              <p:txBody>
                <a:bodyPr/>
                <a:lstStyle/>
                <a:p>
                  <a:endParaRPr lang="en-US"/>
                </a:p>
              </p:txBody>
            </p:sp>
            <p:sp>
              <p:nvSpPr>
                <p:cNvPr id="21896" name="Freeform 876"/>
                <p:cNvSpPr>
                  <a:spLocks/>
                </p:cNvSpPr>
                <p:nvPr/>
              </p:nvSpPr>
              <p:spPr bwMode="auto">
                <a:xfrm>
                  <a:off x="1233" y="1366"/>
                  <a:ext cx="21" cy="4"/>
                </a:xfrm>
                <a:custGeom>
                  <a:avLst/>
                  <a:gdLst>
                    <a:gd name="T0" fmla="*/ 21 w 21"/>
                    <a:gd name="T1" fmla="*/ 4 h 4"/>
                    <a:gd name="T2" fmla="*/ 2 w 21"/>
                    <a:gd name="T3" fmla="*/ 4 h 4"/>
                    <a:gd name="T4" fmla="*/ 0 w 21"/>
                    <a:gd name="T5" fmla="*/ 0 h 4"/>
                    <a:gd name="T6" fmla="*/ 21 w 21"/>
                    <a:gd name="T7" fmla="*/ 0 h 4"/>
                    <a:gd name="T8" fmla="*/ 21 w 21"/>
                    <a:gd name="T9" fmla="*/ 2 h 4"/>
                    <a:gd name="T10" fmla="*/ 21 w 21"/>
                    <a:gd name="T11" fmla="*/ 4 h 4"/>
                    <a:gd name="T12" fmla="*/ 0 60000 65536"/>
                    <a:gd name="T13" fmla="*/ 0 60000 65536"/>
                    <a:gd name="T14" fmla="*/ 0 60000 65536"/>
                    <a:gd name="T15" fmla="*/ 0 60000 65536"/>
                    <a:gd name="T16" fmla="*/ 0 60000 65536"/>
                    <a:gd name="T17" fmla="*/ 0 60000 65536"/>
                    <a:gd name="T18" fmla="*/ 0 w 21"/>
                    <a:gd name="T19" fmla="*/ 0 h 4"/>
                    <a:gd name="T20" fmla="*/ 21 w 21"/>
                    <a:gd name="T21" fmla="*/ 4 h 4"/>
                  </a:gdLst>
                  <a:ahLst/>
                  <a:cxnLst>
                    <a:cxn ang="T12">
                      <a:pos x="T0" y="T1"/>
                    </a:cxn>
                    <a:cxn ang="T13">
                      <a:pos x="T2" y="T3"/>
                    </a:cxn>
                    <a:cxn ang="T14">
                      <a:pos x="T4" y="T5"/>
                    </a:cxn>
                    <a:cxn ang="T15">
                      <a:pos x="T6" y="T7"/>
                    </a:cxn>
                    <a:cxn ang="T16">
                      <a:pos x="T8" y="T9"/>
                    </a:cxn>
                    <a:cxn ang="T17">
                      <a:pos x="T10" y="T11"/>
                    </a:cxn>
                  </a:cxnLst>
                  <a:rect l="T18" t="T19" r="T20" b="T21"/>
                  <a:pathLst>
                    <a:path w="21" h="4">
                      <a:moveTo>
                        <a:pt x="21" y="4"/>
                      </a:moveTo>
                      <a:lnTo>
                        <a:pt x="2" y="4"/>
                      </a:lnTo>
                      <a:lnTo>
                        <a:pt x="0" y="0"/>
                      </a:lnTo>
                      <a:lnTo>
                        <a:pt x="21" y="0"/>
                      </a:lnTo>
                      <a:lnTo>
                        <a:pt x="21" y="2"/>
                      </a:lnTo>
                      <a:lnTo>
                        <a:pt x="21" y="4"/>
                      </a:lnTo>
                      <a:close/>
                    </a:path>
                  </a:pathLst>
                </a:custGeom>
                <a:solidFill>
                  <a:srgbClr val="E7743C"/>
                </a:solidFill>
                <a:ln w="9525">
                  <a:noFill/>
                  <a:round/>
                  <a:headEnd/>
                  <a:tailEnd/>
                </a:ln>
              </p:spPr>
              <p:txBody>
                <a:bodyPr/>
                <a:lstStyle/>
                <a:p>
                  <a:endParaRPr lang="en-US"/>
                </a:p>
              </p:txBody>
            </p:sp>
            <p:sp>
              <p:nvSpPr>
                <p:cNvPr id="21897" name="Freeform 877"/>
                <p:cNvSpPr>
                  <a:spLocks/>
                </p:cNvSpPr>
                <p:nvPr/>
              </p:nvSpPr>
              <p:spPr bwMode="auto">
                <a:xfrm>
                  <a:off x="1231" y="1364"/>
                  <a:ext cx="23" cy="4"/>
                </a:xfrm>
                <a:custGeom>
                  <a:avLst/>
                  <a:gdLst>
                    <a:gd name="T0" fmla="*/ 23 w 23"/>
                    <a:gd name="T1" fmla="*/ 4 h 4"/>
                    <a:gd name="T2" fmla="*/ 4 w 23"/>
                    <a:gd name="T3" fmla="*/ 4 h 4"/>
                    <a:gd name="T4" fmla="*/ 0 w 23"/>
                    <a:gd name="T5" fmla="*/ 0 h 4"/>
                    <a:gd name="T6" fmla="*/ 23 w 23"/>
                    <a:gd name="T7" fmla="*/ 0 h 4"/>
                    <a:gd name="T8" fmla="*/ 23 w 23"/>
                    <a:gd name="T9" fmla="*/ 2 h 4"/>
                    <a:gd name="T10" fmla="*/ 23 w 23"/>
                    <a:gd name="T11" fmla="*/ 4 h 4"/>
                    <a:gd name="T12" fmla="*/ 0 60000 65536"/>
                    <a:gd name="T13" fmla="*/ 0 60000 65536"/>
                    <a:gd name="T14" fmla="*/ 0 60000 65536"/>
                    <a:gd name="T15" fmla="*/ 0 60000 65536"/>
                    <a:gd name="T16" fmla="*/ 0 60000 65536"/>
                    <a:gd name="T17" fmla="*/ 0 60000 65536"/>
                    <a:gd name="T18" fmla="*/ 0 w 23"/>
                    <a:gd name="T19" fmla="*/ 0 h 4"/>
                    <a:gd name="T20" fmla="*/ 23 w 23"/>
                    <a:gd name="T21" fmla="*/ 4 h 4"/>
                  </a:gdLst>
                  <a:ahLst/>
                  <a:cxnLst>
                    <a:cxn ang="T12">
                      <a:pos x="T0" y="T1"/>
                    </a:cxn>
                    <a:cxn ang="T13">
                      <a:pos x="T2" y="T3"/>
                    </a:cxn>
                    <a:cxn ang="T14">
                      <a:pos x="T4" y="T5"/>
                    </a:cxn>
                    <a:cxn ang="T15">
                      <a:pos x="T6" y="T7"/>
                    </a:cxn>
                    <a:cxn ang="T16">
                      <a:pos x="T8" y="T9"/>
                    </a:cxn>
                    <a:cxn ang="T17">
                      <a:pos x="T10" y="T11"/>
                    </a:cxn>
                  </a:cxnLst>
                  <a:rect l="T18" t="T19" r="T20" b="T21"/>
                  <a:pathLst>
                    <a:path w="23" h="4">
                      <a:moveTo>
                        <a:pt x="23" y="4"/>
                      </a:moveTo>
                      <a:lnTo>
                        <a:pt x="4" y="4"/>
                      </a:lnTo>
                      <a:lnTo>
                        <a:pt x="0" y="0"/>
                      </a:lnTo>
                      <a:lnTo>
                        <a:pt x="23" y="0"/>
                      </a:lnTo>
                      <a:lnTo>
                        <a:pt x="23" y="2"/>
                      </a:lnTo>
                      <a:lnTo>
                        <a:pt x="23" y="4"/>
                      </a:lnTo>
                      <a:close/>
                    </a:path>
                  </a:pathLst>
                </a:custGeom>
                <a:solidFill>
                  <a:srgbClr val="E7753D"/>
                </a:solidFill>
                <a:ln w="9525">
                  <a:noFill/>
                  <a:round/>
                  <a:headEnd/>
                  <a:tailEnd/>
                </a:ln>
              </p:spPr>
              <p:txBody>
                <a:bodyPr/>
                <a:lstStyle/>
                <a:p>
                  <a:endParaRPr lang="en-US"/>
                </a:p>
              </p:txBody>
            </p:sp>
            <p:sp>
              <p:nvSpPr>
                <p:cNvPr id="21898" name="Freeform 878"/>
                <p:cNvSpPr>
                  <a:spLocks/>
                </p:cNvSpPr>
                <p:nvPr/>
              </p:nvSpPr>
              <p:spPr bwMode="auto">
                <a:xfrm>
                  <a:off x="1231" y="1362"/>
                  <a:ext cx="23" cy="4"/>
                </a:xfrm>
                <a:custGeom>
                  <a:avLst/>
                  <a:gdLst>
                    <a:gd name="T0" fmla="*/ 23 w 23"/>
                    <a:gd name="T1" fmla="*/ 4 h 4"/>
                    <a:gd name="T2" fmla="*/ 2 w 23"/>
                    <a:gd name="T3" fmla="*/ 4 h 4"/>
                    <a:gd name="T4" fmla="*/ 0 w 23"/>
                    <a:gd name="T5" fmla="*/ 0 h 4"/>
                    <a:gd name="T6" fmla="*/ 23 w 23"/>
                    <a:gd name="T7" fmla="*/ 0 h 4"/>
                    <a:gd name="T8" fmla="*/ 23 w 23"/>
                    <a:gd name="T9" fmla="*/ 2 h 4"/>
                    <a:gd name="T10" fmla="*/ 23 w 23"/>
                    <a:gd name="T11" fmla="*/ 4 h 4"/>
                    <a:gd name="T12" fmla="*/ 0 60000 65536"/>
                    <a:gd name="T13" fmla="*/ 0 60000 65536"/>
                    <a:gd name="T14" fmla="*/ 0 60000 65536"/>
                    <a:gd name="T15" fmla="*/ 0 60000 65536"/>
                    <a:gd name="T16" fmla="*/ 0 60000 65536"/>
                    <a:gd name="T17" fmla="*/ 0 60000 65536"/>
                    <a:gd name="T18" fmla="*/ 0 w 23"/>
                    <a:gd name="T19" fmla="*/ 0 h 4"/>
                    <a:gd name="T20" fmla="*/ 23 w 23"/>
                    <a:gd name="T21" fmla="*/ 4 h 4"/>
                  </a:gdLst>
                  <a:ahLst/>
                  <a:cxnLst>
                    <a:cxn ang="T12">
                      <a:pos x="T0" y="T1"/>
                    </a:cxn>
                    <a:cxn ang="T13">
                      <a:pos x="T2" y="T3"/>
                    </a:cxn>
                    <a:cxn ang="T14">
                      <a:pos x="T4" y="T5"/>
                    </a:cxn>
                    <a:cxn ang="T15">
                      <a:pos x="T6" y="T7"/>
                    </a:cxn>
                    <a:cxn ang="T16">
                      <a:pos x="T8" y="T9"/>
                    </a:cxn>
                    <a:cxn ang="T17">
                      <a:pos x="T10" y="T11"/>
                    </a:cxn>
                  </a:cxnLst>
                  <a:rect l="T18" t="T19" r="T20" b="T21"/>
                  <a:pathLst>
                    <a:path w="23" h="4">
                      <a:moveTo>
                        <a:pt x="23" y="4"/>
                      </a:moveTo>
                      <a:lnTo>
                        <a:pt x="2" y="4"/>
                      </a:lnTo>
                      <a:lnTo>
                        <a:pt x="0" y="0"/>
                      </a:lnTo>
                      <a:lnTo>
                        <a:pt x="23" y="0"/>
                      </a:lnTo>
                      <a:lnTo>
                        <a:pt x="23" y="2"/>
                      </a:lnTo>
                      <a:lnTo>
                        <a:pt x="23" y="4"/>
                      </a:lnTo>
                      <a:close/>
                    </a:path>
                  </a:pathLst>
                </a:custGeom>
                <a:solidFill>
                  <a:srgbClr val="E7763F"/>
                </a:solidFill>
                <a:ln w="9525">
                  <a:noFill/>
                  <a:round/>
                  <a:headEnd/>
                  <a:tailEnd/>
                </a:ln>
              </p:spPr>
              <p:txBody>
                <a:bodyPr/>
                <a:lstStyle/>
                <a:p>
                  <a:endParaRPr lang="en-US"/>
                </a:p>
              </p:txBody>
            </p:sp>
            <p:sp>
              <p:nvSpPr>
                <p:cNvPr id="21899" name="Freeform 879"/>
                <p:cNvSpPr>
                  <a:spLocks/>
                </p:cNvSpPr>
                <p:nvPr/>
              </p:nvSpPr>
              <p:spPr bwMode="auto">
                <a:xfrm>
                  <a:off x="1229" y="1362"/>
                  <a:ext cx="25" cy="2"/>
                </a:xfrm>
                <a:custGeom>
                  <a:avLst/>
                  <a:gdLst>
                    <a:gd name="T0" fmla="*/ 25 w 25"/>
                    <a:gd name="T1" fmla="*/ 2 h 2"/>
                    <a:gd name="T2" fmla="*/ 2 w 25"/>
                    <a:gd name="T3" fmla="*/ 2 h 2"/>
                    <a:gd name="T4" fmla="*/ 0 w 25"/>
                    <a:gd name="T5" fmla="*/ 0 h 2"/>
                    <a:gd name="T6" fmla="*/ 25 w 25"/>
                    <a:gd name="T7" fmla="*/ 0 h 2"/>
                    <a:gd name="T8" fmla="*/ 25 w 25"/>
                    <a:gd name="T9" fmla="*/ 0 h 2"/>
                    <a:gd name="T10" fmla="*/ 25 w 25"/>
                    <a:gd name="T11" fmla="*/ 2 h 2"/>
                    <a:gd name="T12" fmla="*/ 0 60000 65536"/>
                    <a:gd name="T13" fmla="*/ 0 60000 65536"/>
                    <a:gd name="T14" fmla="*/ 0 60000 65536"/>
                    <a:gd name="T15" fmla="*/ 0 60000 65536"/>
                    <a:gd name="T16" fmla="*/ 0 60000 65536"/>
                    <a:gd name="T17" fmla="*/ 0 60000 65536"/>
                    <a:gd name="T18" fmla="*/ 0 w 25"/>
                    <a:gd name="T19" fmla="*/ 0 h 2"/>
                    <a:gd name="T20" fmla="*/ 25 w 25"/>
                    <a:gd name="T21" fmla="*/ 2 h 2"/>
                  </a:gdLst>
                  <a:ahLst/>
                  <a:cxnLst>
                    <a:cxn ang="T12">
                      <a:pos x="T0" y="T1"/>
                    </a:cxn>
                    <a:cxn ang="T13">
                      <a:pos x="T2" y="T3"/>
                    </a:cxn>
                    <a:cxn ang="T14">
                      <a:pos x="T4" y="T5"/>
                    </a:cxn>
                    <a:cxn ang="T15">
                      <a:pos x="T6" y="T7"/>
                    </a:cxn>
                    <a:cxn ang="T16">
                      <a:pos x="T8" y="T9"/>
                    </a:cxn>
                    <a:cxn ang="T17">
                      <a:pos x="T10" y="T11"/>
                    </a:cxn>
                  </a:cxnLst>
                  <a:rect l="T18" t="T19" r="T20" b="T21"/>
                  <a:pathLst>
                    <a:path w="25" h="2">
                      <a:moveTo>
                        <a:pt x="25" y="2"/>
                      </a:moveTo>
                      <a:lnTo>
                        <a:pt x="2" y="2"/>
                      </a:lnTo>
                      <a:lnTo>
                        <a:pt x="0" y="0"/>
                      </a:lnTo>
                      <a:lnTo>
                        <a:pt x="25" y="0"/>
                      </a:lnTo>
                      <a:lnTo>
                        <a:pt x="25" y="2"/>
                      </a:lnTo>
                      <a:close/>
                    </a:path>
                  </a:pathLst>
                </a:custGeom>
                <a:solidFill>
                  <a:srgbClr val="E77740"/>
                </a:solidFill>
                <a:ln w="9525">
                  <a:noFill/>
                  <a:round/>
                  <a:headEnd/>
                  <a:tailEnd/>
                </a:ln>
              </p:spPr>
              <p:txBody>
                <a:bodyPr/>
                <a:lstStyle/>
                <a:p>
                  <a:endParaRPr lang="en-US"/>
                </a:p>
              </p:txBody>
            </p:sp>
            <p:sp>
              <p:nvSpPr>
                <p:cNvPr id="21900" name="Freeform 880"/>
                <p:cNvSpPr>
                  <a:spLocks/>
                </p:cNvSpPr>
                <p:nvPr/>
              </p:nvSpPr>
              <p:spPr bwMode="auto">
                <a:xfrm>
                  <a:off x="1227" y="1360"/>
                  <a:ext cx="27" cy="2"/>
                </a:xfrm>
                <a:custGeom>
                  <a:avLst/>
                  <a:gdLst>
                    <a:gd name="T0" fmla="*/ 27 w 27"/>
                    <a:gd name="T1" fmla="*/ 2 h 2"/>
                    <a:gd name="T2" fmla="*/ 4 w 27"/>
                    <a:gd name="T3" fmla="*/ 2 h 2"/>
                    <a:gd name="T4" fmla="*/ 0 w 27"/>
                    <a:gd name="T5" fmla="*/ 0 h 2"/>
                    <a:gd name="T6" fmla="*/ 27 w 27"/>
                    <a:gd name="T7" fmla="*/ 0 h 2"/>
                    <a:gd name="T8" fmla="*/ 27 w 27"/>
                    <a:gd name="T9" fmla="*/ 0 h 2"/>
                    <a:gd name="T10" fmla="*/ 27 w 27"/>
                    <a:gd name="T11" fmla="*/ 2 h 2"/>
                    <a:gd name="T12" fmla="*/ 0 60000 65536"/>
                    <a:gd name="T13" fmla="*/ 0 60000 65536"/>
                    <a:gd name="T14" fmla="*/ 0 60000 65536"/>
                    <a:gd name="T15" fmla="*/ 0 60000 65536"/>
                    <a:gd name="T16" fmla="*/ 0 60000 65536"/>
                    <a:gd name="T17" fmla="*/ 0 60000 65536"/>
                    <a:gd name="T18" fmla="*/ 0 w 27"/>
                    <a:gd name="T19" fmla="*/ 0 h 2"/>
                    <a:gd name="T20" fmla="*/ 27 w 27"/>
                    <a:gd name="T21" fmla="*/ 2 h 2"/>
                  </a:gdLst>
                  <a:ahLst/>
                  <a:cxnLst>
                    <a:cxn ang="T12">
                      <a:pos x="T0" y="T1"/>
                    </a:cxn>
                    <a:cxn ang="T13">
                      <a:pos x="T2" y="T3"/>
                    </a:cxn>
                    <a:cxn ang="T14">
                      <a:pos x="T4" y="T5"/>
                    </a:cxn>
                    <a:cxn ang="T15">
                      <a:pos x="T6" y="T7"/>
                    </a:cxn>
                    <a:cxn ang="T16">
                      <a:pos x="T8" y="T9"/>
                    </a:cxn>
                    <a:cxn ang="T17">
                      <a:pos x="T10" y="T11"/>
                    </a:cxn>
                  </a:cxnLst>
                  <a:rect l="T18" t="T19" r="T20" b="T21"/>
                  <a:pathLst>
                    <a:path w="27" h="2">
                      <a:moveTo>
                        <a:pt x="27" y="2"/>
                      </a:moveTo>
                      <a:lnTo>
                        <a:pt x="4" y="2"/>
                      </a:lnTo>
                      <a:lnTo>
                        <a:pt x="0" y="0"/>
                      </a:lnTo>
                      <a:lnTo>
                        <a:pt x="27" y="0"/>
                      </a:lnTo>
                      <a:lnTo>
                        <a:pt x="27" y="2"/>
                      </a:lnTo>
                      <a:close/>
                    </a:path>
                  </a:pathLst>
                </a:custGeom>
                <a:solidFill>
                  <a:srgbClr val="E77842"/>
                </a:solidFill>
                <a:ln w="9525">
                  <a:noFill/>
                  <a:round/>
                  <a:headEnd/>
                  <a:tailEnd/>
                </a:ln>
              </p:spPr>
              <p:txBody>
                <a:bodyPr/>
                <a:lstStyle/>
                <a:p>
                  <a:endParaRPr lang="en-US"/>
                </a:p>
              </p:txBody>
            </p:sp>
            <p:sp>
              <p:nvSpPr>
                <p:cNvPr id="21901" name="Freeform 881"/>
                <p:cNvSpPr>
                  <a:spLocks/>
                </p:cNvSpPr>
                <p:nvPr/>
              </p:nvSpPr>
              <p:spPr bwMode="auto">
                <a:xfrm>
                  <a:off x="1225" y="1358"/>
                  <a:ext cx="29" cy="4"/>
                </a:xfrm>
                <a:custGeom>
                  <a:avLst/>
                  <a:gdLst>
                    <a:gd name="T0" fmla="*/ 29 w 29"/>
                    <a:gd name="T1" fmla="*/ 4 h 4"/>
                    <a:gd name="T2" fmla="*/ 4 w 29"/>
                    <a:gd name="T3" fmla="*/ 4 h 4"/>
                    <a:gd name="T4" fmla="*/ 0 w 29"/>
                    <a:gd name="T5" fmla="*/ 0 h 4"/>
                    <a:gd name="T6" fmla="*/ 29 w 29"/>
                    <a:gd name="T7" fmla="*/ 0 h 4"/>
                    <a:gd name="T8" fmla="*/ 29 w 29"/>
                    <a:gd name="T9" fmla="*/ 0 h 4"/>
                    <a:gd name="T10" fmla="*/ 29 w 29"/>
                    <a:gd name="T11" fmla="*/ 4 h 4"/>
                    <a:gd name="T12" fmla="*/ 0 60000 65536"/>
                    <a:gd name="T13" fmla="*/ 0 60000 65536"/>
                    <a:gd name="T14" fmla="*/ 0 60000 65536"/>
                    <a:gd name="T15" fmla="*/ 0 60000 65536"/>
                    <a:gd name="T16" fmla="*/ 0 60000 65536"/>
                    <a:gd name="T17" fmla="*/ 0 60000 65536"/>
                    <a:gd name="T18" fmla="*/ 0 w 29"/>
                    <a:gd name="T19" fmla="*/ 0 h 4"/>
                    <a:gd name="T20" fmla="*/ 29 w 29"/>
                    <a:gd name="T21" fmla="*/ 4 h 4"/>
                  </a:gdLst>
                  <a:ahLst/>
                  <a:cxnLst>
                    <a:cxn ang="T12">
                      <a:pos x="T0" y="T1"/>
                    </a:cxn>
                    <a:cxn ang="T13">
                      <a:pos x="T2" y="T3"/>
                    </a:cxn>
                    <a:cxn ang="T14">
                      <a:pos x="T4" y="T5"/>
                    </a:cxn>
                    <a:cxn ang="T15">
                      <a:pos x="T6" y="T7"/>
                    </a:cxn>
                    <a:cxn ang="T16">
                      <a:pos x="T8" y="T9"/>
                    </a:cxn>
                    <a:cxn ang="T17">
                      <a:pos x="T10" y="T11"/>
                    </a:cxn>
                  </a:cxnLst>
                  <a:rect l="T18" t="T19" r="T20" b="T21"/>
                  <a:pathLst>
                    <a:path w="29" h="4">
                      <a:moveTo>
                        <a:pt x="29" y="4"/>
                      </a:moveTo>
                      <a:lnTo>
                        <a:pt x="4" y="4"/>
                      </a:lnTo>
                      <a:lnTo>
                        <a:pt x="0" y="0"/>
                      </a:lnTo>
                      <a:lnTo>
                        <a:pt x="29" y="0"/>
                      </a:lnTo>
                      <a:lnTo>
                        <a:pt x="29" y="4"/>
                      </a:lnTo>
                      <a:close/>
                    </a:path>
                  </a:pathLst>
                </a:custGeom>
                <a:solidFill>
                  <a:srgbClr val="E87843"/>
                </a:solidFill>
                <a:ln w="9525">
                  <a:noFill/>
                  <a:round/>
                  <a:headEnd/>
                  <a:tailEnd/>
                </a:ln>
              </p:spPr>
              <p:txBody>
                <a:bodyPr/>
                <a:lstStyle/>
                <a:p>
                  <a:endParaRPr lang="en-US"/>
                </a:p>
              </p:txBody>
            </p:sp>
            <p:sp>
              <p:nvSpPr>
                <p:cNvPr id="21902" name="Freeform 882"/>
                <p:cNvSpPr>
                  <a:spLocks/>
                </p:cNvSpPr>
                <p:nvPr/>
              </p:nvSpPr>
              <p:spPr bwMode="auto">
                <a:xfrm>
                  <a:off x="1225" y="1357"/>
                  <a:ext cx="29" cy="3"/>
                </a:xfrm>
                <a:custGeom>
                  <a:avLst/>
                  <a:gdLst>
                    <a:gd name="T0" fmla="*/ 29 w 29"/>
                    <a:gd name="T1" fmla="*/ 3 h 3"/>
                    <a:gd name="T2" fmla="*/ 2 w 29"/>
                    <a:gd name="T3" fmla="*/ 3 h 3"/>
                    <a:gd name="T4" fmla="*/ 0 w 29"/>
                    <a:gd name="T5" fmla="*/ 0 h 3"/>
                    <a:gd name="T6" fmla="*/ 29 w 29"/>
                    <a:gd name="T7" fmla="*/ 0 h 3"/>
                    <a:gd name="T8" fmla="*/ 29 w 29"/>
                    <a:gd name="T9" fmla="*/ 1 h 3"/>
                    <a:gd name="T10" fmla="*/ 29 w 29"/>
                    <a:gd name="T11" fmla="*/ 3 h 3"/>
                    <a:gd name="T12" fmla="*/ 0 60000 65536"/>
                    <a:gd name="T13" fmla="*/ 0 60000 65536"/>
                    <a:gd name="T14" fmla="*/ 0 60000 65536"/>
                    <a:gd name="T15" fmla="*/ 0 60000 65536"/>
                    <a:gd name="T16" fmla="*/ 0 60000 65536"/>
                    <a:gd name="T17" fmla="*/ 0 60000 65536"/>
                    <a:gd name="T18" fmla="*/ 0 w 29"/>
                    <a:gd name="T19" fmla="*/ 0 h 3"/>
                    <a:gd name="T20" fmla="*/ 29 w 29"/>
                    <a:gd name="T21" fmla="*/ 3 h 3"/>
                  </a:gdLst>
                  <a:ahLst/>
                  <a:cxnLst>
                    <a:cxn ang="T12">
                      <a:pos x="T0" y="T1"/>
                    </a:cxn>
                    <a:cxn ang="T13">
                      <a:pos x="T2" y="T3"/>
                    </a:cxn>
                    <a:cxn ang="T14">
                      <a:pos x="T4" y="T5"/>
                    </a:cxn>
                    <a:cxn ang="T15">
                      <a:pos x="T6" y="T7"/>
                    </a:cxn>
                    <a:cxn ang="T16">
                      <a:pos x="T8" y="T9"/>
                    </a:cxn>
                    <a:cxn ang="T17">
                      <a:pos x="T10" y="T11"/>
                    </a:cxn>
                  </a:cxnLst>
                  <a:rect l="T18" t="T19" r="T20" b="T21"/>
                  <a:pathLst>
                    <a:path w="29" h="3">
                      <a:moveTo>
                        <a:pt x="29" y="3"/>
                      </a:moveTo>
                      <a:lnTo>
                        <a:pt x="2" y="3"/>
                      </a:lnTo>
                      <a:lnTo>
                        <a:pt x="0" y="0"/>
                      </a:lnTo>
                      <a:lnTo>
                        <a:pt x="29" y="0"/>
                      </a:lnTo>
                      <a:lnTo>
                        <a:pt x="29" y="1"/>
                      </a:lnTo>
                      <a:lnTo>
                        <a:pt x="29" y="3"/>
                      </a:lnTo>
                      <a:close/>
                    </a:path>
                  </a:pathLst>
                </a:custGeom>
                <a:solidFill>
                  <a:srgbClr val="E87A45"/>
                </a:solidFill>
                <a:ln w="9525">
                  <a:noFill/>
                  <a:round/>
                  <a:headEnd/>
                  <a:tailEnd/>
                </a:ln>
              </p:spPr>
              <p:txBody>
                <a:bodyPr/>
                <a:lstStyle/>
                <a:p>
                  <a:endParaRPr lang="en-US"/>
                </a:p>
              </p:txBody>
            </p:sp>
            <p:sp>
              <p:nvSpPr>
                <p:cNvPr id="21903" name="Freeform 883"/>
                <p:cNvSpPr>
                  <a:spLocks/>
                </p:cNvSpPr>
                <p:nvPr/>
              </p:nvSpPr>
              <p:spPr bwMode="auto">
                <a:xfrm>
                  <a:off x="1223" y="1355"/>
                  <a:ext cx="31" cy="3"/>
                </a:xfrm>
                <a:custGeom>
                  <a:avLst/>
                  <a:gdLst>
                    <a:gd name="T0" fmla="*/ 31 w 31"/>
                    <a:gd name="T1" fmla="*/ 3 h 3"/>
                    <a:gd name="T2" fmla="*/ 2 w 31"/>
                    <a:gd name="T3" fmla="*/ 3 h 3"/>
                    <a:gd name="T4" fmla="*/ 0 w 31"/>
                    <a:gd name="T5" fmla="*/ 0 h 3"/>
                    <a:gd name="T6" fmla="*/ 31 w 31"/>
                    <a:gd name="T7" fmla="*/ 0 h 3"/>
                    <a:gd name="T8" fmla="*/ 31 w 31"/>
                    <a:gd name="T9" fmla="*/ 2 h 3"/>
                    <a:gd name="T10" fmla="*/ 31 w 31"/>
                    <a:gd name="T11" fmla="*/ 3 h 3"/>
                    <a:gd name="T12" fmla="*/ 0 60000 65536"/>
                    <a:gd name="T13" fmla="*/ 0 60000 65536"/>
                    <a:gd name="T14" fmla="*/ 0 60000 65536"/>
                    <a:gd name="T15" fmla="*/ 0 60000 65536"/>
                    <a:gd name="T16" fmla="*/ 0 60000 65536"/>
                    <a:gd name="T17" fmla="*/ 0 60000 65536"/>
                    <a:gd name="T18" fmla="*/ 0 w 31"/>
                    <a:gd name="T19" fmla="*/ 0 h 3"/>
                    <a:gd name="T20" fmla="*/ 31 w 31"/>
                    <a:gd name="T21" fmla="*/ 3 h 3"/>
                  </a:gdLst>
                  <a:ahLst/>
                  <a:cxnLst>
                    <a:cxn ang="T12">
                      <a:pos x="T0" y="T1"/>
                    </a:cxn>
                    <a:cxn ang="T13">
                      <a:pos x="T2" y="T3"/>
                    </a:cxn>
                    <a:cxn ang="T14">
                      <a:pos x="T4" y="T5"/>
                    </a:cxn>
                    <a:cxn ang="T15">
                      <a:pos x="T6" y="T7"/>
                    </a:cxn>
                    <a:cxn ang="T16">
                      <a:pos x="T8" y="T9"/>
                    </a:cxn>
                    <a:cxn ang="T17">
                      <a:pos x="T10" y="T11"/>
                    </a:cxn>
                  </a:cxnLst>
                  <a:rect l="T18" t="T19" r="T20" b="T21"/>
                  <a:pathLst>
                    <a:path w="31" h="3">
                      <a:moveTo>
                        <a:pt x="31" y="3"/>
                      </a:moveTo>
                      <a:lnTo>
                        <a:pt x="2" y="3"/>
                      </a:lnTo>
                      <a:lnTo>
                        <a:pt x="0" y="0"/>
                      </a:lnTo>
                      <a:lnTo>
                        <a:pt x="31" y="0"/>
                      </a:lnTo>
                      <a:lnTo>
                        <a:pt x="31" y="2"/>
                      </a:lnTo>
                      <a:lnTo>
                        <a:pt x="31" y="3"/>
                      </a:lnTo>
                      <a:close/>
                    </a:path>
                  </a:pathLst>
                </a:custGeom>
                <a:solidFill>
                  <a:srgbClr val="E87A45"/>
                </a:solidFill>
                <a:ln w="9525">
                  <a:noFill/>
                  <a:round/>
                  <a:headEnd/>
                  <a:tailEnd/>
                </a:ln>
              </p:spPr>
              <p:txBody>
                <a:bodyPr/>
                <a:lstStyle/>
                <a:p>
                  <a:endParaRPr lang="en-US"/>
                </a:p>
              </p:txBody>
            </p:sp>
            <p:sp>
              <p:nvSpPr>
                <p:cNvPr id="21904" name="Freeform 884"/>
                <p:cNvSpPr>
                  <a:spLocks/>
                </p:cNvSpPr>
                <p:nvPr/>
              </p:nvSpPr>
              <p:spPr bwMode="auto">
                <a:xfrm>
                  <a:off x="1221" y="1353"/>
                  <a:ext cx="33" cy="4"/>
                </a:xfrm>
                <a:custGeom>
                  <a:avLst/>
                  <a:gdLst>
                    <a:gd name="T0" fmla="*/ 33 w 33"/>
                    <a:gd name="T1" fmla="*/ 4 h 4"/>
                    <a:gd name="T2" fmla="*/ 4 w 33"/>
                    <a:gd name="T3" fmla="*/ 4 h 4"/>
                    <a:gd name="T4" fmla="*/ 0 w 33"/>
                    <a:gd name="T5" fmla="*/ 0 h 4"/>
                    <a:gd name="T6" fmla="*/ 33 w 33"/>
                    <a:gd name="T7" fmla="*/ 0 h 4"/>
                    <a:gd name="T8" fmla="*/ 33 w 33"/>
                    <a:gd name="T9" fmla="*/ 2 h 4"/>
                    <a:gd name="T10" fmla="*/ 33 w 33"/>
                    <a:gd name="T11" fmla="*/ 4 h 4"/>
                    <a:gd name="T12" fmla="*/ 0 60000 65536"/>
                    <a:gd name="T13" fmla="*/ 0 60000 65536"/>
                    <a:gd name="T14" fmla="*/ 0 60000 65536"/>
                    <a:gd name="T15" fmla="*/ 0 60000 65536"/>
                    <a:gd name="T16" fmla="*/ 0 60000 65536"/>
                    <a:gd name="T17" fmla="*/ 0 60000 65536"/>
                    <a:gd name="T18" fmla="*/ 0 w 33"/>
                    <a:gd name="T19" fmla="*/ 0 h 4"/>
                    <a:gd name="T20" fmla="*/ 33 w 3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3" h="4">
                      <a:moveTo>
                        <a:pt x="33" y="4"/>
                      </a:moveTo>
                      <a:lnTo>
                        <a:pt x="4" y="4"/>
                      </a:lnTo>
                      <a:lnTo>
                        <a:pt x="0" y="0"/>
                      </a:lnTo>
                      <a:lnTo>
                        <a:pt x="33" y="0"/>
                      </a:lnTo>
                      <a:lnTo>
                        <a:pt x="33" y="2"/>
                      </a:lnTo>
                      <a:lnTo>
                        <a:pt x="33" y="4"/>
                      </a:lnTo>
                      <a:close/>
                    </a:path>
                  </a:pathLst>
                </a:custGeom>
                <a:solidFill>
                  <a:srgbClr val="E87B47"/>
                </a:solidFill>
                <a:ln w="9525">
                  <a:noFill/>
                  <a:round/>
                  <a:headEnd/>
                  <a:tailEnd/>
                </a:ln>
              </p:spPr>
              <p:txBody>
                <a:bodyPr/>
                <a:lstStyle/>
                <a:p>
                  <a:endParaRPr lang="en-US"/>
                </a:p>
              </p:txBody>
            </p:sp>
            <p:sp>
              <p:nvSpPr>
                <p:cNvPr id="21905" name="Freeform 885"/>
                <p:cNvSpPr>
                  <a:spLocks/>
                </p:cNvSpPr>
                <p:nvPr/>
              </p:nvSpPr>
              <p:spPr bwMode="auto">
                <a:xfrm>
                  <a:off x="1221" y="1351"/>
                  <a:ext cx="33" cy="4"/>
                </a:xfrm>
                <a:custGeom>
                  <a:avLst/>
                  <a:gdLst>
                    <a:gd name="T0" fmla="*/ 33 w 33"/>
                    <a:gd name="T1" fmla="*/ 4 h 4"/>
                    <a:gd name="T2" fmla="*/ 2 w 33"/>
                    <a:gd name="T3" fmla="*/ 4 h 4"/>
                    <a:gd name="T4" fmla="*/ 0 w 33"/>
                    <a:gd name="T5" fmla="*/ 0 h 4"/>
                    <a:gd name="T6" fmla="*/ 33 w 33"/>
                    <a:gd name="T7" fmla="*/ 0 h 4"/>
                    <a:gd name="T8" fmla="*/ 33 w 33"/>
                    <a:gd name="T9" fmla="*/ 2 h 4"/>
                    <a:gd name="T10" fmla="*/ 33 w 33"/>
                    <a:gd name="T11" fmla="*/ 4 h 4"/>
                    <a:gd name="T12" fmla="*/ 0 60000 65536"/>
                    <a:gd name="T13" fmla="*/ 0 60000 65536"/>
                    <a:gd name="T14" fmla="*/ 0 60000 65536"/>
                    <a:gd name="T15" fmla="*/ 0 60000 65536"/>
                    <a:gd name="T16" fmla="*/ 0 60000 65536"/>
                    <a:gd name="T17" fmla="*/ 0 60000 65536"/>
                    <a:gd name="T18" fmla="*/ 0 w 33"/>
                    <a:gd name="T19" fmla="*/ 0 h 4"/>
                    <a:gd name="T20" fmla="*/ 33 w 3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3" h="4">
                      <a:moveTo>
                        <a:pt x="33" y="4"/>
                      </a:moveTo>
                      <a:lnTo>
                        <a:pt x="2" y="4"/>
                      </a:lnTo>
                      <a:lnTo>
                        <a:pt x="0" y="0"/>
                      </a:lnTo>
                      <a:lnTo>
                        <a:pt x="33" y="0"/>
                      </a:lnTo>
                      <a:lnTo>
                        <a:pt x="33" y="2"/>
                      </a:lnTo>
                      <a:lnTo>
                        <a:pt x="33" y="4"/>
                      </a:lnTo>
                      <a:close/>
                    </a:path>
                  </a:pathLst>
                </a:custGeom>
                <a:solidFill>
                  <a:srgbClr val="E87C49"/>
                </a:solidFill>
                <a:ln w="9525">
                  <a:noFill/>
                  <a:round/>
                  <a:headEnd/>
                  <a:tailEnd/>
                </a:ln>
              </p:spPr>
              <p:txBody>
                <a:bodyPr/>
                <a:lstStyle/>
                <a:p>
                  <a:endParaRPr lang="en-US"/>
                </a:p>
              </p:txBody>
            </p:sp>
            <p:sp>
              <p:nvSpPr>
                <p:cNvPr id="21906" name="Freeform 886"/>
                <p:cNvSpPr>
                  <a:spLocks/>
                </p:cNvSpPr>
                <p:nvPr/>
              </p:nvSpPr>
              <p:spPr bwMode="auto">
                <a:xfrm>
                  <a:off x="1219" y="1349"/>
                  <a:ext cx="35" cy="4"/>
                </a:xfrm>
                <a:custGeom>
                  <a:avLst/>
                  <a:gdLst>
                    <a:gd name="T0" fmla="*/ 35 w 35"/>
                    <a:gd name="T1" fmla="*/ 4 h 4"/>
                    <a:gd name="T2" fmla="*/ 2 w 35"/>
                    <a:gd name="T3" fmla="*/ 4 h 4"/>
                    <a:gd name="T4" fmla="*/ 0 w 35"/>
                    <a:gd name="T5" fmla="*/ 0 h 4"/>
                    <a:gd name="T6" fmla="*/ 35 w 35"/>
                    <a:gd name="T7" fmla="*/ 0 h 4"/>
                    <a:gd name="T8" fmla="*/ 35 w 35"/>
                    <a:gd name="T9" fmla="*/ 2 h 4"/>
                    <a:gd name="T10" fmla="*/ 35 w 35"/>
                    <a:gd name="T11" fmla="*/ 4 h 4"/>
                    <a:gd name="T12" fmla="*/ 0 60000 65536"/>
                    <a:gd name="T13" fmla="*/ 0 60000 65536"/>
                    <a:gd name="T14" fmla="*/ 0 60000 65536"/>
                    <a:gd name="T15" fmla="*/ 0 60000 65536"/>
                    <a:gd name="T16" fmla="*/ 0 60000 65536"/>
                    <a:gd name="T17" fmla="*/ 0 60000 65536"/>
                    <a:gd name="T18" fmla="*/ 0 w 35"/>
                    <a:gd name="T19" fmla="*/ 0 h 4"/>
                    <a:gd name="T20" fmla="*/ 35 w 35"/>
                    <a:gd name="T21" fmla="*/ 4 h 4"/>
                  </a:gdLst>
                  <a:ahLst/>
                  <a:cxnLst>
                    <a:cxn ang="T12">
                      <a:pos x="T0" y="T1"/>
                    </a:cxn>
                    <a:cxn ang="T13">
                      <a:pos x="T2" y="T3"/>
                    </a:cxn>
                    <a:cxn ang="T14">
                      <a:pos x="T4" y="T5"/>
                    </a:cxn>
                    <a:cxn ang="T15">
                      <a:pos x="T6" y="T7"/>
                    </a:cxn>
                    <a:cxn ang="T16">
                      <a:pos x="T8" y="T9"/>
                    </a:cxn>
                    <a:cxn ang="T17">
                      <a:pos x="T10" y="T11"/>
                    </a:cxn>
                  </a:cxnLst>
                  <a:rect l="T18" t="T19" r="T20" b="T21"/>
                  <a:pathLst>
                    <a:path w="35" h="4">
                      <a:moveTo>
                        <a:pt x="35" y="4"/>
                      </a:moveTo>
                      <a:lnTo>
                        <a:pt x="2" y="4"/>
                      </a:lnTo>
                      <a:lnTo>
                        <a:pt x="0" y="0"/>
                      </a:lnTo>
                      <a:lnTo>
                        <a:pt x="35" y="0"/>
                      </a:lnTo>
                      <a:lnTo>
                        <a:pt x="35" y="2"/>
                      </a:lnTo>
                      <a:lnTo>
                        <a:pt x="35" y="4"/>
                      </a:lnTo>
                      <a:close/>
                    </a:path>
                  </a:pathLst>
                </a:custGeom>
                <a:solidFill>
                  <a:srgbClr val="E97D4A"/>
                </a:solidFill>
                <a:ln w="9525">
                  <a:noFill/>
                  <a:round/>
                  <a:headEnd/>
                  <a:tailEnd/>
                </a:ln>
              </p:spPr>
              <p:txBody>
                <a:bodyPr/>
                <a:lstStyle/>
                <a:p>
                  <a:endParaRPr lang="en-US"/>
                </a:p>
              </p:txBody>
            </p:sp>
            <p:sp>
              <p:nvSpPr>
                <p:cNvPr id="21907" name="Freeform 887"/>
                <p:cNvSpPr>
                  <a:spLocks/>
                </p:cNvSpPr>
                <p:nvPr/>
              </p:nvSpPr>
              <p:spPr bwMode="auto">
                <a:xfrm>
                  <a:off x="1218" y="1347"/>
                  <a:ext cx="36" cy="4"/>
                </a:xfrm>
                <a:custGeom>
                  <a:avLst/>
                  <a:gdLst>
                    <a:gd name="T0" fmla="*/ 36 w 36"/>
                    <a:gd name="T1" fmla="*/ 4 h 4"/>
                    <a:gd name="T2" fmla="*/ 3 w 36"/>
                    <a:gd name="T3" fmla="*/ 4 h 4"/>
                    <a:gd name="T4" fmla="*/ 0 w 36"/>
                    <a:gd name="T5" fmla="*/ 0 h 4"/>
                    <a:gd name="T6" fmla="*/ 36 w 36"/>
                    <a:gd name="T7" fmla="*/ 0 h 4"/>
                    <a:gd name="T8" fmla="*/ 36 w 36"/>
                    <a:gd name="T9" fmla="*/ 2 h 4"/>
                    <a:gd name="T10" fmla="*/ 36 w 36"/>
                    <a:gd name="T11" fmla="*/ 4 h 4"/>
                    <a:gd name="T12" fmla="*/ 0 60000 65536"/>
                    <a:gd name="T13" fmla="*/ 0 60000 65536"/>
                    <a:gd name="T14" fmla="*/ 0 60000 65536"/>
                    <a:gd name="T15" fmla="*/ 0 60000 65536"/>
                    <a:gd name="T16" fmla="*/ 0 60000 65536"/>
                    <a:gd name="T17" fmla="*/ 0 60000 65536"/>
                    <a:gd name="T18" fmla="*/ 0 w 36"/>
                    <a:gd name="T19" fmla="*/ 0 h 4"/>
                    <a:gd name="T20" fmla="*/ 36 w 36"/>
                    <a:gd name="T21" fmla="*/ 4 h 4"/>
                  </a:gdLst>
                  <a:ahLst/>
                  <a:cxnLst>
                    <a:cxn ang="T12">
                      <a:pos x="T0" y="T1"/>
                    </a:cxn>
                    <a:cxn ang="T13">
                      <a:pos x="T2" y="T3"/>
                    </a:cxn>
                    <a:cxn ang="T14">
                      <a:pos x="T4" y="T5"/>
                    </a:cxn>
                    <a:cxn ang="T15">
                      <a:pos x="T6" y="T7"/>
                    </a:cxn>
                    <a:cxn ang="T16">
                      <a:pos x="T8" y="T9"/>
                    </a:cxn>
                    <a:cxn ang="T17">
                      <a:pos x="T10" y="T11"/>
                    </a:cxn>
                  </a:cxnLst>
                  <a:rect l="T18" t="T19" r="T20" b="T21"/>
                  <a:pathLst>
                    <a:path w="36" h="4">
                      <a:moveTo>
                        <a:pt x="36" y="4"/>
                      </a:moveTo>
                      <a:lnTo>
                        <a:pt x="3" y="4"/>
                      </a:lnTo>
                      <a:lnTo>
                        <a:pt x="0" y="0"/>
                      </a:lnTo>
                      <a:lnTo>
                        <a:pt x="36" y="0"/>
                      </a:lnTo>
                      <a:lnTo>
                        <a:pt x="36" y="2"/>
                      </a:lnTo>
                      <a:lnTo>
                        <a:pt x="36" y="4"/>
                      </a:lnTo>
                      <a:close/>
                    </a:path>
                  </a:pathLst>
                </a:custGeom>
                <a:solidFill>
                  <a:srgbClr val="E97E4C"/>
                </a:solidFill>
                <a:ln w="9525">
                  <a:noFill/>
                  <a:round/>
                  <a:headEnd/>
                  <a:tailEnd/>
                </a:ln>
              </p:spPr>
              <p:txBody>
                <a:bodyPr/>
                <a:lstStyle/>
                <a:p>
                  <a:endParaRPr lang="en-US"/>
                </a:p>
              </p:txBody>
            </p:sp>
            <p:sp>
              <p:nvSpPr>
                <p:cNvPr id="21908" name="Freeform 888"/>
                <p:cNvSpPr>
                  <a:spLocks/>
                </p:cNvSpPr>
                <p:nvPr/>
              </p:nvSpPr>
              <p:spPr bwMode="auto">
                <a:xfrm>
                  <a:off x="1218" y="1345"/>
                  <a:ext cx="36" cy="4"/>
                </a:xfrm>
                <a:custGeom>
                  <a:avLst/>
                  <a:gdLst>
                    <a:gd name="T0" fmla="*/ 36 w 36"/>
                    <a:gd name="T1" fmla="*/ 4 h 4"/>
                    <a:gd name="T2" fmla="*/ 1 w 36"/>
                    <a:gd name="T3" fmla="*/ 4 h 4"/>
                    <a:gd name="T4" fmla="*/ 0 w 36"/>
                    <a:gd name="T5" fmla="*/ 0 h 4"/>
                    <a:gd name="T6" fmla="*/ 36 w 36"/>
                    <a:gd name="T7" fmla="*/ 0 h 4"/>
                    <a:gd name="T8" fmla="*/ 36 w 36"/>
                    <a:gd name="T9" fmla="*/ 2 h 4"/>
                    <a:gd name="T10" fmla="*/ 36 w 36"/>
                    <a:gd name="T11" fmla="*/ 4 h 4"/>
                    <a:gd name="T12" fmla="*/ 0 60000 65536"/>
                    <a:gd name="T13" fmla="*/ 0 60000 65536"/>
                    <a:gd name="T14" fmla="*/ 0 60000 65536"/>
                    <a:gd name="T15" fmla="*/ 0 60000 65536"/>
                    <a:gd name="T16" fmla="*/ 0 60000 65536"/>
                    <a:gd name="T17" fmla="*/ 0 60000 65536"/>
                    <a:gd name="T18" fmla="*/ 0 w 36"/>
                    <a:gd name="T19" fmla="*/ 0 h 4"/>
                    <a:gd name="T20" fmla="*/ 36 w 36"/>
                    <a:gd name="T21" fmla="*/ 4 h 4"/>
                  </a:gdLst>
                  <a:ahLst/>
                  <a:cxnLst>
                    <a:cxn ang="T12">
                      <a:pos x="T0" y="T1"/>
                    </a:cxn>
                    <a:cxn ang="T13">
                      <a:pos x="T2" y="T3"/>
                    </a:cxn>
                    <a:cxn ang="T14">
                      <a:pos x="T4" y="T5"/>
                    </a:cxn>
                    <a:cxn ang="T15">
                      <a:pos x="T6" y="T7"/>
                    </a:cxn>
                    <a:cxn ang="T16">
                      <a:pos x="T8" y="T9"/>
                    </a:cxn>
                    <a:cxn ang="T17">
                      <a:pos x="T10" y="T11"/>
                    </a:cxn>
                  </a:cxnLst>
                  <a:rect l="T18" t="T19" r="T20" b="T21"/>
                  <a:pathLst>
                    <a:path w="36" h="4">
                      <a:moveTo>
                        <a:pt x="36" y="4"/>
                      </a:moveTo>
                      <a:lnTo>
                        <a:pt x="1" y="4"/>
                      </a:lnTo>
                      <a:lnTo>
                        <a:pt x="0" y="0"/>
                      </a:lnTo>
                      <a:lnTo>
                        <a:pt x="36" y="0"/>
                      </a:lnTo>
                      <a:lnTo>
                        <a:pt x="36" y="2"/>
                      </a:lnTo>
                      <a:lnTo>
                        <a:pt x="36" y="4"/>
                      </a:lnTo>
                      <a:close/>
                    </a:path>
                  </a:pathLst>
                </a:custGeom>
                <a:solidFill>
                  <a:srgbClr val="E97F4D"/>
                </a:solidFill>
                <a:ln w="9525">
                  <a:noFill/>
                  <a:round/>
                  <a:headEnd/>
                  <a:tailEnd/>
                </a:ln>
              </p:spPr>
              <p:txBody>
                <a:bodyPr/>
                <a:lstStyle/>
                <a:p>
                  <a:endParaRPr lang="en-US"/>
                </a:p>
              </p:txBody>
            </p:sp>
            <p:sp>
              <p:nvSpPr>
                <p:cNvPr id="21909" name="Freeform 889"/>
                <p:cNvSpPr>
                  <a:spLocks/>
                </p:cNvSpPr>
                <p:nvPr/>
              </p:nvSpPr>
              <p:spPr bwMode="auto">
                <a:xfrm>
                  <a:off x="1216" y="1343"/>
                  <a:ext cx="38" cy="4"/>
                </a:xfrm>
                <a:custGeom>
                  <a:avLst/>
                  <a:gdLst>
                    <a:gd name="T0" fmla="*/ 38 w 38"/>
                    <a:gd name="T1" fmla="*/ 4 h 4"/>
                    <a:gd name="T2" fmla="*/ 2 w 38"/>
                    <a:gd name="T3" fmla="*/ 4 h 4"/>
                    <a:gd name="T4" fmla="*/ 0 w 38"/>
                    <a:gd name="T5" fmla="*/ 0 h 4"/>
                    <a:gd name="T6" fmla="*/ 38 w 38"/>
                    <a:gd name="T7" fmla="*/ 0 h 4"/>
                    <a:gd name="T8" fmla="*/ 38 w 38"/>
                    <a:gd name="T9" fmla="*/ 2 h 4"/>
                    <a:gd name="T10" fmla="*/ 38 w 38"/>
                    <a:gd name="T11" fmla="*/ 4 h 4"/>
                    <a:gd name="T12" fmla="*/ 0 60000 65536"/>
                    <a:gd name="T13" fmla="*/ 0 60000 65536"/>
                    <a:gd name="T14" fmla="*/ 0 60000 65536"/>
                    <a:gd name="T15" fmla="*/ 0 60000 65536"/>
                    <a:gd name="T16" fmla="*/ 0 60000 65536"/>
                    <a:gd name="T17" fmla="*/ 0 60000 65536"/>
                    <a:gd name="T18" fmla="*/ 0 w 38"/>
                    <a:gd name="T19" fmla="*/ 0 h 4"/>
                    <a:gd name="T20" fmla="*/ 38 w 38"/>
                    <a:gd name="T21" fmla="*/ 4 h 4"/>
                  </a:gdLst>
                  <a:ahLst/>
                  <a:cxnLst>
                    <a:cxn ang="T12">
                      <a:pos x="T0" y="T1"/>
                    </a:cxn>
                    <a:cxn ang="T13">
                      <a:pos x="T2" y="T3"/>
                    </a:cxn>
                    <a:cxn ang="T14">
                      <a:pos x="T4" y="T5"/>
                    </a:cxn>
                    <a:cxn ang="T15">
                      <a:pos x="T6" y="T7"/>
                    </a:cxn>
                    <a:cxn ang="T16">
                      <a:pos x="T8" y="T9"/>
                    </a:cxn>
                    <a:cxn ang="T17">
                      <a:pos x="T10" y="T11"/>
                    </a:cxn>
                  </a:cxnLst>
                  <a:rect l="T18" t="T19" r="T20" b="T21"/>
                  <a:pathLst>
                    <a:path w="38" h="4">
                      <a:moveTo>
                        <a:pt x="38" y="4"/>
                      </a:moveTo>
                      <a:lnTo>
                        <a:pt x="2" y="4"/>
                      </a:lnTo>
                      <a:lnTo>
                        <a:pt x="0" y="0"/>
                      </a:lnTo>
                      <a:lnTo>
                        <a:pt x="38" y="0"/>
                      </a:lnTo>
                      <a:lnTo>
                        <a:pt x="38" y="2"/>
                      </a:lnTo>
                      <a:lnTo>
                        <a:pt x="38" y="4"/>
                      </a:lnTo>
                      <a:close/>
                    </a:path>
                  </a:pathLst>
                </a:custGeom>
                <a:solidFill>
                  <a:srgbClr val="E9804E"/>
                </a:solidFill>
                <a:ln w="9525">
                  <a:noFill/>
                  <a:round/>
                  <a:headEnd/>
                  <a:tailEnd/>
                </a:ln>
              </p:spPr>
              <p:txBody>
                <a:bodyPr/>
                <a:lstStyle/>
                <a:p>
                  <a:endParaRPr lang="en-US"/>
                </a:p>
              </p:txBody>
            </p:sp>
            <p:sp>
              <p:nvSpPr>
                <p:cNvPr id="21910" name="Freeform 890"/>
                <p:cNvSpPr>
                  <a:spLocks/>
                </p:cNvSpPr>
                <p:nvPr/>
              </p:nvSpPr>
              <p:spPr bwMode="auto">
                <a:xfrm>
                  <a:off x="1214" y="1341"/>
                  <a:ext cx="40" cy="4"/>
                </a:xfrm>
                <a:custGeom>
                  <a:avLst/>
                  <a:gdLst>
                    <a:gd name="T0" fmla="*/ 40 w 40"/>
                    <a:gd name="T1" fmla="*/ 4 h 4"/>
                    <a:gd name="T2" fmla="*/ 4 w 40"/>
                    <a:gd name="T3" fmla="*/ 4 h 4"/>
                    <a:gd name="T4" fmla="*/ 0 w 40"/>
                    <a:gd name="T5" fmla="*/ 0 h 4"/>
                    <a:gd name="T6" fmla="*/ 40 w 40"/>
                    <a:gd name="T7" fmla="*/ 0 h 4"/>
                    <a:gd name="T8" fmla="*/ 40 w 40"/>
                    <a:gd name="T9" fmla="*/ 0 h 4"/>
                    <a:gd name="T10" fmla="*/ 40 w 40"/>
                    <a:gd name="T11" fmla="*/ 0 h 4"/>
                    <a:gd name="T12" fmla="*/ 40 w 40"/>
                    <a:gd name="T13" fmla="*/ 2 h 4"/>
                    <a:gd name="T14" fmla="*/ 40 w 40"/>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
                    <a:gd name="T26" fmla="*/ 40 w 40"/>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
                      <a:moveTo>
                        <a:pt x="40" y="4"/>
                      </a:moveTo>
                      <a:lnTo>
                        <a:pt x="4" y="4"/>
                      </a:lnTo>
                      <a:lnTo>
                        <a:pt x="0" y="0"/>
                      </a:lnTo>
                      <a:lnTo>
                        <a:pt x="40" y="0"/>
                      </a:lnTo>
                      <a:lnTo>
                        <a:pt x="40" y="2"/>
                      </a:lnTo>
                      <a:lnTo>
                        <a:pt x="40" y="4"/>
                      </a:lnTo>
                      <a:close/>
                    </a:path>
                  </a:pathLst>
                </a:custGeom>
                <a:solidFill>
                  <a:srgbClr val="E9804F"/>
                </a:solidFill>
                <a:ln w="9525">
                  <a:noFill/>
                  <a:round/>
                  <a:headEnd/>
                  <a:tailEnd/>
                </a:ln>
              </p:spPr>
              <p:txBody>
                <a:bodyPr/>
                <a:lstStyle/>
                <a:p>
                  <a:endParaRPr lang="en-US"/>
                </a:p>
              </p:txBody>
            </p:sp>
            <p:sp>
              <p:nvSpPr>
                <p:cNvPr id="21911" name="Freeform 891"/>
                <p:cNvSpPr>
                  <a:spLocks/>
                </p:cNvSpPr>
                <p:nvPr/>
              </p:nvSpPr>
              <p:spPr bwMode="auto">
                <a:xfrm>
                  <a:off x="1214" y="1340"/>
                  <a:ext cx="40" cy="3"/>
                </a:xfrm>
                <a:custGeom>
                  <a:avLst/>
                  <a:gdLst>
                    <a:gd name="T0" fmla="*/ 40 w 40"/>
                    <a:gd name="T1" fmla="*/ 3 h 3"/>
                    <a:gd name="T2" fmla="*/ 2 w 40"/>
                    <a:gd name="T3" fmla="*/ 3 h 3"/>
                    <a:gd name="T4" fmla="*/ 0 w 40"/>
                    <a:gd name="T5" fmla="*/ 0 h 3"/>
                    <a:gd name="T6" fmla="*/ 40 w 40"/>
                    <a:gd name="T7" fmla="*/ 0 h 3"/>
                    <a:gd name="T8" fmla="*/ 40 w 40"/>
                    <a:gd name="T9" fmla="*/ 0 h 3"/>
                    <a:gd name="T10" fmla="*/ 40 w 40"/>
                    <a:gd name="T11" fmla="*/ 1 h 3"/>
                    <a:gd name="T12" fmla="*/ 40 w 40"/>
                    <a:gd name="T13" fmla="*/ 1 h 3"/>
                    <a:gd name="T14" fmla="*/ 40 w 40"/>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3"/>
                    <a:gd name="T26" fmla="*/ 40 w 4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3">
                      <a:moveTo>
                        <a:pt x="40" y="3"/>
                      </a:moveTo>
                      <a:lnTo>
                        <a:pt x="2" y="3"/>
                      </a:lnTo>
                      <a:lnTo>
                        <a:pt x="0" y="0"/>
                      </a:lnTo>
                      <a:lnTo>
                        <a:pt x="40" y="0"/>
                      </a:lnTo>
                      <a:lnTo>
                        <a:pt x="40" y="1"/>
                      </a:lnTo>
                      <a:lnTo>
                        <a:pt x="40" y="3"/>
                      </a:lnTo>
                      <a:close/>
                    </a:path>
                  </a:pathLst>
                </a:custGeom>
                <a:solidFill>
                  <a:srgbClr val="E98150"/>
                </a:solidFill>
                <a:ln w="9525">
                  <a:noFill/>
                  <a:round/>
                  <a:headEnd/>
                  <a:tailEnd/>
                </a:ln>
              </p:spPr>
              <p:txBody>
                <a:bodyPr/>
                <a:lstStyle/>
                <a:p>
                  <a:endParaRPr lang="en-US"/>
                </a:p>
              </p:txBody>
            </p:sp>
            <p:sp>
              <p:nvSpPr>
                <p:cNvPr id="21912" name="Freeform 892"/>
                <p:cNvSpPr>
                  <a:spLocks/>
                </p:cNvSpPr>
                <p:nvPr/>
              </p:nvSpPr>
              <p:spPr bwMode="auto">
                <a:xfrm>
                  <a:off x="1212" y="1338"/>
                  <a:ext cx="44" cy="3"/>
                </a:xfrm>
                <a:custGeom>
                  <a:avLst/>
                  <a:gdLst>
                    <a:gd name="T0" fmla="*/ 42 w 44"/>
                    <a:gd name="T1" fmla="*/ 3 h 3"/>
                    <a:gd name="T2" fmla="*/ 2 w 44"/>
                    <a:gd name="T3" fmla="*/ 3 h 3"/>
                    <a:gd name="T4" fmla="*/ 0 w 44"/>
                    <a:gd name="T5" fmla="*/ 0 h 3"/>
                    <a:gd name="T6" fmla="*/ 44 w 44"/>
                    <a:gd name="T7" fmla="*/ 0 h 3"/>
                    <a:gd name="T8" fmla="*/ 42 w 44"/>
                    <a:gd name="T9" fmla="*/ 2 h 3"/>
                    <a:gd name="T10" fmla="*/ 42 w 44"/>
                    <a:gd name="T11" fmla="*/ 3 h 3"/>
                    <a:gd name="T12" fmla="*/ 0 60000 65536"/>
                    <a:gd name="T13" fmla="*/ 0 60000 65536"/>
                    <a:gd name="T14" fmla="*/ 0 60000 65536"/>
                    <a:gd name="T15" fmla="*/ 0 60000 65536"/>
                    <a:gd name="T16" fmla="*/ 0 60000 65536"/>
                    <a:gd name="T17" fmla="*/ 0 60000 65536"/>
                    <a:gd name="T18" fmla="*/ 0 w 44"/>
                    <a:gd name="T19" fmla="*/ 0 h 3"/>
                    <a:gd name="T20" fmla="*/ 44 w 4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4" h="3">
                      <a:moveTo>
                        <a:pt x="42" y="3"/>
                      </a:moveTo>
                      <a:lnTo>
                        <a:pt x="2" y="3"/>
                      </a:lnTo>
                      <a:lnTo>
                        <a:pt x="0" y="0"/>
                      </a:lnTo>
                      <a:lnTo>
                        <a:pt x="44" y="0"/>
                      </a:lnTo>
                      <a:lnTo>
                        <a:pt x="42" y="2"/>
                      </a:lnTo>
                      <a:lnTo>
                        <a:pt x="42" y="3"/>
                      </a:lnTo>
                      <a:close/>
                    </a:path>
                  </a:pathLst>
                </a:custGeom>
                <a:solidFill>
                  <a:srgbClr val="EA8252"/>
                </a:solidFill>
                <a:ln w="9525">
                  <a:noFill/>
                  <a:round/>
                  <a:headEnd/>
                  <a:tailEnd/>
                </a:ln>
              </p:spPr>
              <p:txBody>
                <a:bodyPr/>
                <a:lstStyle/>
                <a:p>
                  <a:endParaRPr lang="en-US"/>
                </a:p>
              </p:txBody>
            </p:sp>
            <p:sp>
              <p:nvSpPr>
                <p:cNvPr id="21913" name="Freeform 893"/>
                <p:cNvSpPr>
                  <a:spLocks/>
                </p:cNvSpPr>
                <p:nvPr/>
              </p:nvSpPr>
              <p:spPr bwMode="auto">
                <a:xfrm>
                  <a:off x="1210" y="1336"/>
                  <a:ext cx="46" cy="4"/>
                </a:xfrm>
                <a:custGeom>
                  <a:avLst/>
                  <a:gdLst>
                    <a:gd name="T0" fmla="*/ 44 w 46"/>
                    <a:gd name="T1" fmla="*/ 4 h 4"/>
                    <a:gd name="T2" fmla="*/ 4 w 46"/>
                    <a:gd name="T3" fmla="*/ 4 h 4"/>
                    <a:gd name="T4" fmla="*/ 0 w 46"/>
                    <a:gd name="T5" fmla="*/ 0 h 4"/>
                    <a:gd name="T6" fmla="*/ 46 w 46"/>
                    <a:gd name="T7" fmla="*/ 0 h 4"/>
                    <a:gd name="T8" fmla="*/ 46 w 46"/>
                    <a:gd name="T9" fmla="*/ 2 h 4"/>
                    <a:gd name="T10" fmla="*/ 44 w 46"/>
                    <a:gd name="T11" fmla="*/ 4 h 4"/>
                    <a:gd name="T12" fmla="*/ 0 60000 65536"/>
                    <a:gd name="T13" fmla="*/ 0 60000 65536"/>
                    <a:gd name="T14" fmla="*/ 0 60000 65536"/>
                    <a:gd name="T15" fmla="*/ 0 60000 65536"/>
                    <a:gd name="T16" fmla="*/ 0 60000 65536"/>
                    <a:gd name="T17" fmla="*/ 0 60000 65536"/>
                    <a:gd name="T18" fmla="*/ 0 w 46"/>
                    <a:gd name="T19" fmla="*/ 0 h 4"/>
                    <a:gd name="T20" fmla="*/ 46 w 46"/>
                    <a:gd name="T21" fmla="*/ 4 h 4"/>
                  </a:gdLst>
                  <a:ahLst/>
                  <a:cxnLst>
                    <a:cxn ang="T12">
                      <a:pos x="T0" y="T1"/>
                    </a:cxn>
                    <a:cxn ang="T13">
                      <a:pos x="T2" y="T3"/>
                    </a:cxn>
                    <a:cxn ang="T14">
                      <a:pos x="T4" y="T5"/>
                    </a:cxn>
                    <a:cxn ang="T15">
                      <a:pos x="T6" y="T7"/>
                    </a:cxn>
                    <a:cxn ang="T16">
                      <a:pos x="T8" y="T9"/>
                    </a:cxn>
                    <a:cxn ang="T17">
                      <a:pos x="T10" y="T11"/>
                    </a:cxn>
                  </a:cxnLst>
                  <a:rect l="T18" t="T19" r="T20" b="T21"/>
                  <a:pathLst>
                    <a:path w="46" h="4">
                      <a:moveTo>
                        <a:pt x="44" y="4"/>
                      </a:moveTo>
                      <a:lnTo>
                        <a:pt x="4" y="4"/>
                      </a:lnTo>
                      <a:lnTo>
                        <a:pt x="0" y="0"/>
                      </a:lnTo>
                      <a:lnTo>
                        <a:pt x="46" y="0"/>
                      </a:lnTo>
                      <a:lnTo>
                        <a:pt x="46" y="2"/>
                      </a:lnTo>
                      <a:lnTo>
                        <a:pt x="44" y="4"/>
                      </a:lnTo>
                      <a:close/>
                    </a:path>
                  </a:pathLst>
                </a:custGeom>
                <a:solidFill>
                  <a:srgbClr val="EA8353"/>
                </a:solidFill>
                <a:ln w="9525">
                  <a:noFill/>
                  <a:round/>
                  <a:headEnd/>
                  <a:tailEnd/>
                </a:ln>
              </p:spPr>
              <p:txBody>
                <a:bodyPr/>
                <a:lstStyle/>
                <a:p>
                  <a:endParaRPr lang="en-US"/>
                </a:p>
              </p:txBody>
            </p:sp>
            <p:sp>
              <p:nvSpPr>
                <p:cNvPr id="21914" name="Freeform 894"/>
                <p:cNvSpPr>
                  <a:spLocks/>
                </p:cNvSpPr>
                <p:nvPr/>
              </p:nvSpPr>
              <p:spPr bwMode="auto">
                <a:xfrm>
                  <a:off x="1210" y="1334"/>
                  <a:ext cx="46" cy="4"/>
                </a:xfrm>
                <a:custGeom>
                  <a:avLst/>
                  <a:gdLst>
                    <a:gd name="T0" fmla="*/ 46 w 46"/>
                    <a:gd name="T1" fmla="*/ 4 h 4"/>
                    <a:gd name="T2" fmla="*/ 2 w 46"/>
                    <a:gd name="T3" fmla="*/ 4 h 4"/>
                    <a:gd name="T4" fmla="*/ 0 w 46"/>
                    <a:gd name="T5" fmla="*/ 0 h 4"/>
                    <a:gd name="T6" fmla="*/ 46 w 46"/>
                    <a:gd name="T7" fmla="*/ 0 h 4"/>
                    <a:gd name="T8" fmla="*/ 46 w 46"/>
                    <a:gd name="T9" fmla="*/ 2 h 4"/>
                    <a:gd name="T10" fmla="*/ 46 w 46"/>
                    <a:gd name="T11" fmla="*/ 4 h 4"/>
                    <a:gd name="T12" fmla="*/ 0 60000 65536"/>
                    <a:gd name="T13" fmla="*/ 0 60000 65536"/>
                    <a:gd name="T14" fmla="*/ 0 60000 65536"/>
                    <a:gd name="T15" fmla="*/ 0 60000 65536"/>
                    <a:gd name="T16" fmla="*/ 0 60000 65536"/>
                    <a:gd name="T17" fmla="*/ 0 60000 65536"/>
                    <a:gd name="T18" fmla="*/ 0 w 46"/>
                    <a:gd name="T19" fmla="*/ 0 h 4"/>
                    <a:gd name="T20" fmla="*/ 46 w 46"/>
                    <a:gd name="T21" fmla="*/ 4 h 4"/>
                  </a:gdLst>
                  <a:ahLst/>
                  <a:cxnLst>
                    <a:cxn ang="T12">
                      <a:pos x="T0" y="T1"/>
                    </a:cxn>
                    <a:cxn ang="T13">
                      <a:pos x="T2" y="T3"/>
                    </a:cxn>
                    <a:cxn ang="T14">
                      <a:pos x="T4" y="T5"/>
                    </a:cxn>
                    <a:cxn ang="T15">
                      <a:pos x="T6" y="T7"/>
                    </a:cxn>
                    <a:cxn ang="T16">
                      <a:pos x="T8" y="T9"/>
                    </a:cxn>
                    <a:cxn ang="T17">
                      <a:pos x="T10" y="T11"/>
                    </a:cxn>
                  </a:cxnLst>
                  <a:rect l="T18" t="T19" r="T20" b="T21"/>
                  <a:pathLst>
                    <a:path w="46" h="4">
                      <a:moveTo>
                        <a:pt x="46" y="4"/>
                      </a:moveTo>
                      <a:lnTo>
                        <a:pt x="2" y="4"/>
                      </a:lnTo>
                      <a:lnTo>
                        <a:pt x="0" y="0"/>
                      </a:lnTo>
                      <a:lnTo>
                        <a:pt x="46" y="0"/>
                      </a:lnTo>
                      <a:lnTo>
                        <a:pt x="46" y="2"/>
                      </a:lnTo>
                      <a:lnTo>
                        <a:pt x="46" y="4"/>
                      </a:lnTo>
                      <a:close/>
                    </a:path>
                  </a:pathLst>
                </a:custGeom>
                <a:solidFill>
                  <a:srgbClr val="EA8454"/>
                </a:solidFill>
                <a:ln w="9525">
                  <a:noFill/>
                  <a:round/>
                  <a:headEnd/>
                  <a:tailEnd/>
                </a:ln>
              </p:spPr>
              <p:txBody>
                <a:bodyPr/>
                <a:lstStyle/>
                <a:p>
                  <a:endParaRPr lang="en-US"/>
                </a:p>
              </p:txBody>
            </p:sp>
            <p:sp>
              <p:nvSpPr>
                <p:cNvPr id="21915" name="Freeform 895"/>
                <p:cNvSpPr>
                  <a:spLocks/>
                </p:cNvSpPr>
                <p:nvPr/>
              </p:nvSpPr>
              <p:spPr bwMode="auto">
                <a:xfrm>
                  <a:off x="1208" y="1332"/>
                  <a:ext cx="48" cy="4"/>
                </a:xfrm>
                <a:custGeom>
                  <a:avLst/>
                  <a:gdLst>
                    <a:gd name="T0" fmla="*/ 48 w 48"/>
                    <a:gd name="T1" fmla="*/ 4 h 4"/>
                    <a:gd name="T2" fmla="*/ 2 w 48"/>
                    <a:gd name="T3" fmla="*/ 4 h 4"/>
                    <a:gd name="T4" fmla="*/ 0 w 48"/>
                    <a:gd name="T5" fmla="*/ 0 h 4"/>
                    <a:gd name="T6" fmla="*/ 48 w 48"/>
                    <a:gd name="T7" fmla="*/ 0 h 4"/>
                    <a:gd name="T8" fmla="*/ 48 w 48"/>
                    <a:gd name="T9" fmla="*/ 2 h 4"/>
                    <a:gd name="T10" fmla="*/ 48 w 48"/>
                    <a:gd name="T11" fmla="*/ 4 h 4"/>
                    <a:gd name="T12" fmla="*/ 0 60000 65536"/>
                    <a:gd name="T13" fmla="*/ 0 60000 65536"/>
                    <a:gd name="T14" fmla="*/ 0 60000 65536"/>
                    <a:gd name="T15" fmla="*/ 0 60000 65536"/>
                    <a:gd name="T16" fmla="*/ 0 60000 65536"/>
                    <a:gd name="T17" fmla="*/ 0 60000 65536"/>
                    <a:gd name="T18" fmla="*/ 0 w 48"/>
                    <a:gd name="T19" fmla="*/ 0 h 4"/>
                    <a:gd name="T20" fmla="*/ 48 w 48"/>
                    <a:gd name="T21" fmla="*/ 4 h 4"/>
                  </a:gdLst>
                  <a:ahLst/>
                  <a:cxnLst>
                    <a:cxn ang="T12">
                      <a:pos x="T0" y="T1"/>
                    </a:cxn>
                    <a:cxn ang="T13">
                      <a:pos x="T2" y="T3"/>
                    </a:cxn>
                    <a:cxn ang="T14">
                      <a:pos x="T4" y="T5"/>
                    </a:cxn>
                    <a:cxn ang="T15">
                      <a:pos x="T6" y="T7"/>
                    </a:cxn>
                    <a:cxn ang="T16">
                      <a:pos x="T8" y="T9"/>
                    </a:cxn>
                    <a:cxn ang="T17">
                      <a:pos x="T10" y="T11"/>
                    </a:cxn>
                  </a:cxnLst>
                  <a:rect l="T18" t="T19" r="T20" b="T21"/>
                  <a:pathLst>
                    <a:path w="48" h="4">
                      <a:moveTo>
                        <a:pt x="48" y="4"/>
                      </a:moveTo>
                      <a:lnTo>
                        <a:pt x="2" y="4"/>
                      </a:lnTo>
                      <a:lnTo>
                        <a:pt x="0" y="0"/>
                      </a:lnTo>
                      <a:lnTo>
                        <a:pt x="48" y="0"/>
                      </a:lnTo>
                      <a:lnTo>
                        <a:pt x="48" y="2"/>
                      </a:lnTo>
                      <a:lnTo>
                        <a:pt x="48" y="4"/>
                      </a:lnTo>
                      <a:close/>
                    </a:path>
                  </a:pathLst>
                </a:custGeom>
                <a:solidFill>
                  <a:srgbClr val="EA8555"/>
                </a:solidFill>
                <a:ln w="9525">
                  <a:noFill/>
                  <a:round/>
                  <a:headEnd/>
                  <a:tailEnd/>
                </a:ln>
              </p:spPr>
              <p:txBody>
                <a:bodyPr/>
                <a:lstStyle/>
                <a:p>
                  <a:endParaRPr lang="en-US"/>
                </a:p>
              </p:txBody>
            </p:sp>
            <p:sp>
              <p:nvSpPr>
                <p:cNvPr id="21916" name="Freeform 896"/>
                <p:cNvSpPr>
                  <a:spLocks/>
                </p:cNvSpPr>
                <p:nvPr/>
              </p:nvSpPr>
              <p:spPr bwMode="auto">
                <a:xfrm>
                  <a:off x="1206" y="1330"/>
                  <a:ext cx="50" cy="4"/>
                </a:xfrm>
                <a:custGeom>
                  <a:avLst/>
                  <a:gdLst>
                    <a:gd name="T0" fmla="*/ 50 w 50"/>
                    <a:gd name="T1" fmla="*/ 4 h 4"/>
                    <a:gd name="T2" fmla="*/ 4 w 50"/>
                    <a:gd name="T3" fmla="*/ 4 h 4"/>
                    <a:gd name="T4" fmla="*/ 0 w 50"/>
                    <a:gd name="T5" fmla="*/ 0 h 4"/>
                    <a:gd name="T6" fmla="*/ 50 w 50"/>
                    <a:gd name="T7" fmla="*/ 0 h 4"/>
                    <a:gd name="T8" fmla="*/ 50 w 50"/>
                    <a:gd name="T9" fmla="*/ 2 h 4"/>
                    <a:gd name="T10" fmla="*/ 50 w 50"/>
                    <a:gd name="T11" fmla="*/ 4 h 4"/>
                    <a:gd name="T12" fmla="*/ 0 60000 65536"/>
                    <a:gd name="T13" fmla="*/ 0 60000 65536"/>
                    <a:gd name="T14" fmla="*/ 0 60000 65536"/>
                    <a:gd name="T15" fmla="*/ 0 60000 65536"/>
                    <a:gd name="T16" fmla="*/ 0 60000 65536"/>
                    <a:gd name="T17" fmla="*/ 0 60000 65536"/>
                    <a:gd name="T18" fmla="*/ 0 w 50"/>
                    <a:gd name="T19" fmla="*/ 0 h 4"/>
                    <a:gd name="T20" fmla="*/ 50 w 50"/>
                    <a:gd name="T21" fmla="*/ 4 h 4"/>
                  </a:gdLst>
                  <a:ahLst/>
                  <a:cxnLst>
                    <a:cxn ang="T12">
                      <a:pos x="T0" y="T1"/>
                    </a:cxn>
                    <a:cxn ang="T13">
                      <a:pos x="T2" y="T3"/>
                    </a:cxn>
                    <a:cxn ang="T14">
                      <a:pos x="T4" y="T5"/>
                    </a:cxn>
                    <a:cxn ang="T15">
                      <a:pos x="T6" y="T7"/>
                    </a:cxn>
                    <a:cxn ang="T16">
                      <a:pos x="T8" y="T9"/>
                    </a:cxn>
                    <a:cxn ang="T17">
                      <a:pos x="T10" y="T11"/>
                    </a:cxn>
                  </a:cxnLst>
                  <a:rect l="T18" t="T19" r="T20" b="T21"/>
                  <a:pathLst>
                    <a:path w="50" h="4">
                      <a:moveTo>
                        <a:pt x="50" y="4"/>
                      </a:moveTo>
                      <a:lnTo>
                        <a:pt x="4" y="4"/>
                      </a:lnTo>
                      <a:lnTo>
                        <a:pt x="0" y="0"/>
                      </a:lnTo>
                      <a:lnTo>
                        <a:pt x="50" y="0"/>
                      </a:lnTo>
                      <a:lnTo>
                        <a:pt x="50" y="2"/>
                      </a:lnTo>
                      <a:lnTo>
                        <a:pt x="50" y="4"/>
                      </a:lnTo>
                      <a:close/>
                    </a:path>
                  </a:pathLst>
                </a:custGeom>
                <a:solidFill>
                  <a:srgbClr val="EA8657"/>
                </a:solidFill>
                <a:ln w="9525">
                  <a:noFill/>
                  <a:round/>
                  <a:headEnd/>
                  <a:tailEnd/>
                </a:ln>
              </p:spPr>
              <p:txBody>
                <a:bodyPr/>
                <a:lstStyle/>
                <a:p>
                  <a:endParaRPr lang="en-US"/>
                </a:p>
              </p:txBody>
            </p:sp>
            <p:sp>
              <p:nvSpPr>
                <p:cNvPr id="21917" name="Freeform 897"/>
                <p:cNvSpPr>
                  <a:spLocks/>
                </p:cNvSpPr>
                <p:nvPr/>
              </p:nvSpPr>
              <p:spPr bwMode="auto">
                <a:xfrm>
                  <a:off x="1206" y="1328"/>
                  <a:ext cx="51" cy="4"/>
                </a:xfrm>
                <a:custGeom>
                  <a:avLst/>
                  <a:gdLst>
                    <a:gd name="T0" fmla="*/ 50 w 51"/>
                    <a:gd name="T1" fmla="*/ 4 h 4"/>
                    <a:gd name="T2" fmla="*/ 2 w 51"/>
                    <a:gd name="T3" fmla="*/ 4 h 4"/>
                    <a:gd name="T4" fmla="*/ 0 w 51"/>
                    <a:gd name="T5" fmla="*/ 0 h 4"/>
                    <a:gd name="T6" fmla="*/ 51 w 51"/>
                    <a:gd name="T7" fmla="*/ 0 h 4"/>
                    <a:gd name="T8" fmla="*/ 50 w 51"/>
                    <a:gd name="T9" fmla="*/ 2 h 4"/>
                    <a:gd name="T10" fmla="*/ 50 w 51"/>
                    <a:gd name="T11" fmla="*/ 4 h 4"/>
                    <a:gd name="T12" fmla="*/ 0 60000 65536"/>
                    <a:gd name="T13" fmla="*/ 0 60000 65536"/>
                    <a:gd name="T14" fmla="*/ 0 60000 65536"/>
                    <a:gd name="T15" fmla="*/ 0 60000 65536"/>
                    <a:gd name="T16" fmla="*/ 0 60000 65536"/>
                    <a:gd name="T17" fmla="*/ 0 60000 65536"/>
                    <a:gd name="T18" fmla="*/ 0 w 51"/>
                    <a:gd name="T19" fmla="*/ 0 h 4"/>
                    <a:gd name="T20" fmla="*/ 51 w 51"/>
                    <a:gd name="T21" fmla="*/ 4 h 4"/>
                  </a:gdLst>
                  <a:ahLst/>
                  <a:cxnLst>
                    <a:cxn ang="T12">
                      <a:pos x="T0" y="T1"/>
                    </a:cxn>
                    <a:cxn ang="T13">
                      <a:pos x="T2" y="T3"/>
                    </a:cxn>
                    <a:cxn ang="T14">
                      <a:pos x="T4" y="T5"/>
                    </a:cxn>
                    <a:cxn ang="T15">
                      <a:pos x="T6" y="T7"/>
                    </a:cxn>
                    <a:cxn ang="T16">
                      <a:pos x="T8" y="T9"/>
                    </a:cxn>
                    <a:cxn ang="T17">
                      <a:pos x="T10" y="T11"/>
                    </a:cxn>
                  </a:cxnLst>
                  <a:rect l="T18" t="T19" r="T20" b="T21"/>
                  <a:pathLst>
                    <a:path w="51" h="4">
                      <a:moveTo>
                        <a:pt x="50" y="4"/>
                      </a:moveTo>
                      <a:lnTo>
                        <a:pt x="2" y="4"/>
                      </a:lnTo>
                      <a:lnTo>
                        <a:pt x="0" y="0"/>
                      </a:lnTo>
                      <a:lnTo>
                        <a:pt x="51" y="0"/>
                      </a:lnTo>
                      <a:lnTo>
                        <a:pt x="50" y="2"/>
                      </a:lnTo>
                      <a:lnTo>
                        <a:pt x="50" y="4"/>
                      </a:lnTo>
                      <a:close/>
                    </a:path>
                  </a:pathLst>
                </a:custGeom>
                <a:solidFill>
                  <a:srgbClr val="EB8758"/>
                </a:solidFill>
                <a:ln w="9525">
                  <a:noFill/>
                  <a:round/>
                  <a:headEnd/>
                  <a:tailEnd/>
                </a:ln>
              </p:spPr>
              <p:txBody>
                <a:bodyPr/>
                <a:lstStyle/>
                <a:p>
                  <a:endParaRPr lang="en-US"/>
                </a:p>
              </p:txBody>
            </p:sp>
            <p:sp>
              <p:nvSpPr>
                <p:cNvPr id="21918" name="Freeform 898"/>
                <p:cNvSpPr>
                  <a:spLocks/>
                </p:cNvSpPr>
                <p:nvPr/>
              </p:nvSpPr>
              <p:spPr bwMode="auto">
                <a:xfrm>
                  <a:off x="1204" y="1326"/>
                  <a:ext cx="53" cy="4"/>
                </a:xfrm>
                <a:custGeom>
                  <a:avLst/>
                  <a:gdLst>
                    <a:gd name="T0" fmla="*/ 52 w 53"/>
                    <a:gd name="T1" fmla="*/ 4 h 4"/>
                    <a:gd name="T2" fmla="*/ 2 w 53"/>
                    <a:gd name="T3" fmla="*/ 4 h 4"/>
                    <a:gd name="T4" fmla="*/ 0 w 53"/>
                    <a:gd name="T5" fmla="*/ 0 h 4"/>
                    <a:gd name="T6" fmla="*/ 53 w 53"/>
                    <a:gd name="T7" fmla="*/ 0 h 4"/>
                    <a:gd name="T8" fmla="*/ 53 w 53"/>
                    <a:gd name="T9" fmla="*/ 2 h 4"/>
                    <a:gd name="T10" fmla="*/ 52 w 53"/>
                    <a:gd name="T11" fmla="*/ 4 h 4"/>
                    <a:gd name="T12" fmla="*/ 0 60000 65536"/>
                    <a:gd name="T13" fmla="*/ 0 60000 65536"/>
                    <a:gd name="T14" fmla="*/ 0 60000 65536"/>
                    <a:gd name="T15" fmla="*/ 0 60000 65536"/>
                    <a:gd name="T16" fmla="*/ 0 60000 65536"/>
                    <a:gd name="T17" fmla="*/ 0 60000 65536"/>
                    <a:gd name="T18" fmla="*/ 0 w 53"/>
                    <a:gd name="T19" fmla="*/ 0 h 4"/>
                    <a:gd name="T20" fmla="*/ 53 w 53"/>
                    <a:gd name="T21" fmla="*/ 4 h 4"/>
                  </a:gdLst>
                  <a:ahLst/>
                  <a:cxnLst>
                    <a:cxn ang="T12">
                      <a:pos x="T0" y="T1"/>
                    </a:cxn>
                    <a:cxn ang="T13">
                      <a:pos x="T2" y="T3"/>
                    </a:cxn>
                    <a:cxn ang="T14">
                      <a:pos x="T4" y="T5"/>
                    </a:cxn>
                    <a:cxn ang="T15">
                      <a:pos x="T6" y="T7"/>
                    </a:cxn>
                    <a:cxn ang="T16">
                      <a:pos x="T8" y="T9"/>
                    </a:cxn>
                    <a:cxn ang="T17">
                      <a:pos x="T10" y="T11"/>
                    </a:cxn>
                  </a:cxnLst>
                  <a:rect l="T18" t="T19" r="T20" b="T21"/>
                  <a:pathLst>
                    <a:path w="53" h="4">
                      <a:moveTo>
                        <a:pt x="52" y="4"/>
                      </a:moveTo>
                      <a:lnTo>
                        <a:pt x="2" y="4"/>
                      </a:lnTo>
                      <a:lnTo>
                        <a:pt x="0" y="0"/>
                      </a:lnTo>
                      <a:lnTo>
                        <a:pt x="53" y="0"/>
                      </a:lnTo>
                      <a:lnTo>
                        <a:pt x="53" y="2"/>
                      </a:lnTo>
                      <a:lnTo>
                        <a:pt x="52" y="4"/>
                      </a:lnTo>
                      <a:close/>
                    </a:path>
                  </a:pathLst>
                </a:custGeom>
                <a:solidFill>
                  <a:srgbClr val="EB8859"/>
                </a:solidFill>
                <a:ln w="9525">
                  <a:noFill/>
                  <a:round/>
                  <a:headEnd/>
                  <a:tailEnd/>
                </a:ln>
              </p:spPr>
              <p:txBody>
                <a:bodyPr/>
                <a:lstStyle/>
                <a:p>
                  <a:endParaRPr lang="en-US"/>
                </a:p>
              </p:txBody>
            </p:sp>
            <p:sp>
              <p:nvSpPr>
                <p:cNvPr id="21919" name="Freeform 899"/>
                <p:cNvSpPr>
                  <a:spLocks/>
                </p:cNvSpPr>
                <p:nvPr/>
              </p:nvSpPr>
              <p:spPr bwMode="auto">
                <a:xfrm>
                  <a:off x="1202" y="1324"/>
                  <a:ext cx="55" cy="4"/>
                </a:xfrm>
                <a:custGeom>
                  <a:avLst/>
                  <a:gdLst>
                    <a:gd name="T0" fmla="*/ 55 w 55"/>
                    <a:gd name="T1" fmla="*/ 4 h 4"/>
                    <a:gd name="T2" fmla="*/ 4 w 55"/>
                    <a:gd name="T3" fmla="*/ 4 h 4"/>
                    <a:gd name="T4" fmla="*/ 0 w 55"/>
                    <a:gd name="T5" fmla="*/ 0 h 4"/>
                    <a:gd name="T6" fmla="*/ 55 w 55"/>
                    <a:gd name="T7" fmla="*/ 0 h 4"/>
                    <a:gd name="T8" fmla="*/ 55 w 55"/>
                    <a:gd name="T9" fmla="*/ 2 h 4"/>
                    <a:gd name="T10" fmla="*/ 55 w 55"/>
                    <a:gd name="T11" fmla="*/ 4 h 4"/>
                    <a:gd name="T12" fmla="*/ 0 60000 65536"/>
                    <a:gd name="T13" fmla="*/ 0 60000 65536"/>
                    <a:gd name="T14" fmla="*/ 0 60000 65536"/>
                    <a:gd name="T15" fmla="*/ 0 60000 65536"/>
                    <a:gd name="T16" fmla="*/ 0 60000 65536"/>
                    <a:gd name="T17" fmla="*/ 0 60000 65536"/>
                    <a:gd name="T18" fmla="*/ 0 w 55"/>
                    <a:gd name="T19" fmla="*/ 0 h 4"/>
                    <a:gd name="T20" fmla="*/ 55 w 5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5" h="4">
                      <a:moveTo>
                        <a:pt x="55" y="4"/>
                      </a:moveTo>
                      <a:lnTo>
                        <a:pt x="4" y="4"/>
                      </a:lnTo>
                      <a:lnTo>
                        <a:pt x="0" y="0"/>
                      </a:lnTo>
                      <a:lnTo>
                        <a:pt x="55" y="0"/>
                      </a:lnTo>
                      <a:lnTo>
                        <a:pt x="55" y="2"/>
                      </a:lnTo>
                      <a:lnTo>
                        <a:pt x="55" y="4"/>
                      </a:lnTo>
                      <a:close/>
                    </a:path>
                  </a:pathLst>
                </a:custGeom>
                <a:solidFill>
                  <a:srgbClr val="EB895B"/>
                </a:solidFill>
                <a:ln w="9525">
                  <a:noFill/>
                  <a:round/>
                  <a:headEnd/>
                  <a:tailEnd/>
                </a:ln>
              </p:spPr>
              <p:txBody>
                <a:bodyPr/>
                <a:lstStyle/>
                <a:p>
                  <a:endParaRPr lang="en-US"/>
                </a:p>
              </p:txBody>
            </p:sp>
            <p:sp>
              <p:nvSpPr>
                <p:cNvPr id="21920" name="Freeform 900"/>
                <p:cNvSpPr>
                  <a:spLocks/>
                </p:cNvSpPr>
                <p:nvPr/>
              </p:nvSpPr>
              <p:spPr bwMode="auto">
                <a:xfrm>
                  <a:off x="1202" y="1322"/>
                  <a:ext cx="55" cy="4"/>
                </a:xfrm>
                <a:custGeom>
                  <a:avLst/>
                  <a:gdLst>
                    <a:gd name="T0" fmla="*/ 55 w 55"/>
                    <a:gd name="T1" fmla="*/ 4 h 4"/>
                    <a:gd name="T2" fmla="*/ 2 w 55"/>
                    <a:gd name="T3" fmla="*/ 4 h 4"/>
                    <a:gd name="T4" fmla="*/ 0 w 55"/>
                    <a:gd name="T5" fmla="*/ 0 h 4"/>
                    <a:gd name="T6" fmla="*/ 55 w 55"/>
                    <a:gd name="T7" fmla="*/ 0 h 4"/>
                    <a:gd name="T8" fmla="*/ 55 w 55"/>
                    <a:gd name="T9" fmla="*/ 2 h 4"/>
                    <a:gd name="T10" fmla="*/ 55 w 55"/>
                    <a:gd name="T11" fmla="*/ 4 h 4"/>
                    <a:gd name="T12" fmla="*/ 0 60000 65536"/>
                    <a:gd name="T13" fmla="*/ 0 60000 65536"/>
                    <a:gd name="T14" fmla="*/ 0 60000 65536"/>
                    <a:gd name="T15" fmla="*/ 0 60000 65536"/>
                    <a:gd name="T16" fmla="*/ 0 60000 65536"/>
                    <a:gd name="T17" fmla="*/ 0 60000 65536"/>
                    <a:gd name="T18" fmla="*/ 0 w 55"/>
                    <a:gd name="T19" fmla="*/ 0 h 4"/>
                    <a:gd name="T20" fmla="*/ 55 w 5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5" h="4">
                      <a:moveTo>
                        <a:pt x="55" y="4"/>
                      </a:moveTo>
                      <a:lnTo>
                        <a:pt x="2" y="4"/>
                      </a:lnTo>
                      <a:lnTo>
                        <a:pt x="0" y="0"/>
                      </a:lnTo>
                      <a:lnTo>
                        <a:pt x="55" y="0"/>
                      </a:lnTo>
                      <a:lnTo>
                        <a:pt x="55" y="2"/>
                      </a:lnTo>
                      <a:lnTo>
                        <a:pt x="55" y="4"/>
                      </a:lnTo>
                      <a:close/>
                    </a:path>
                  </a:pathLst>
                </a:custGeom>
                <a:solidFill>
                  <a:srgbClr val="EB8A5B"/>
                </a:solidFill>
                <a:ln w="9525">
                  <a:noFill/>
                  <a:round/>
                  <a:headEnd/>
                  <a:tailEnd/>
                </a:ln>
              </p:spPr>
              <p:txBody>
                <a:bodyPr/>
                <a:lstStyle/>
                <a:p>
                  <a:endParaRPr lang="en-US"/>
                </a:p>
              </p:txBody>
            </p:sp>
            <p:sp>
              <p:nvSpPr>
                <p:cNvPr id="21921" name="Freeform 901"/>
                <p:cNvSpPr>
                  <a:spLocks/>
                </p:cNvSpPr>
                <p:nvPr/>
              </p:nvSpPr>
              <p:spPr bwMode="auto">
                <a:xfrm>
                  <a:off x="1201" y="1321"/>
                  <a:ext cx="58" cy="3"/>
                </a:xfrm>
                <a:custGeom>
                  <a:avLst/>
                  <a:gdLst>
                    <a:gd name="T0" fmla="*/ 56 w 58"/>
                    <a:gd name="T1" fmla="*/ 3 h 3"/>
                    <a:gd name="T2" fmla="*/ 1 w 58"/>
                    <a:gd name="T3" fmla="*/ 3 h 3"/>
                    <a:gd name="T4" fmla="*/ 0 w 58"/>
                    <a:gd name="T5" fmla="*/ 0 h 3"/>
                    <a:gd name="T6" fmla="*/ 58 w 58"/>
                    <a:gd name="T7" fmla="*/ 0 h 3"/>
                    <a:gd name="T8" fmla="*/ 56 w 58"/>
                    <a:gd name="T9" fmla="*/ 1 h 3"/>
                    <a:gd name="T10" fmla="*/ 56 w 58"/>
                    <a:gd name="T11" fmla="*/ 3 h 3"/>
                    <a:gd name="T12" fmla="*/ 0 60000 65536"/>
                    <a:gd name="T13" fmla="*/ 0 60000 65536"/>
                    <a:gd name="T14" fmla="*/ 0 60000 65536"/>
                    <a:gd name="T15" fmla="*/ 0 60000 65536"/>
                    <a:gd name="T16" fmla="*/ 0 60000 65536"/>
                    <a:gd name="T17" fmla="*/ 0 60000 65536"/>
                    <a:gd name="T18" fmla="*/ 0 w 58"/>
                    <a:gd name="T19" fmla="*/ 0 h 3"/>
                    <a:gd name="T20" fmla="*/ 58 w 58"/>
                    <a:gd name="T21" fmla="*/ 3 h 3"/>
                  </a:gdLst>
                  <a:ahLst/>
                  <a:cxnLst>
                    <a:cxn ang="T12">
                      <a:pos x="T0" y="T1"/>
                    </a:cxn>
                    <a:cxn ang="T13">
                      <a:pos x="T2" y="T3"/>
                    </a:cxn>
                    <a:cxn ang="T14">
                      <a:pos x="T4" y="T5"/>
                    </a:cxn>
                    <a:cxn ang="T15">
                      <a:pos x="T6" y="T7"/>
                    </a:cxn>
                    <a:cxn ang="T16">
                      <a:pos x="T8" y="T9"/>
                    </a:cxn>
                    <a:cxn ang="T17">
                      <a:pos x="T10" y="T11"/>
                    </a:cxn>
                  </a:cxnLst>
                  <a:rect l="T18" t="T19" r="T20" b="T21"/>
                  <a:pathLst>
                    <a:path w="58" h="3">
                      <a:moveTo>
                        <a:pt x="56" y="3"/>
                      </a:moveTo>
                      <a:lnTo>
                        <a:pt x="1" y="3"/>
                      </a:lnTo>
                      <a:lnTo>
                        <a:pt x="0" y="0"/>
                      </a:lnTo>
                      <a:lnTo>
                        <a:pt x="58" y="0"/>
                      </a:lnTo>
                      <a:lnTo>
                        <a:pt x="56" y="1"/>
                      </a:lnTo>
                      <a:lnTo>
                        <a:pt x="56" y="3"/>
                      </a:lnTo>
                      <a:close/>
                    </a:path>
                  </a:pathLst>
                </a:custGeom>
                <a:solidFill>
                  <a:srgbClr val="EB8A5D"/>
                </a:solidFill>
                <a:ln w="9525">
                  <a:noFill/>
                  <a:round/>
                  <a:headEnd/>
                  <a:tailEnd/>
                </a:ln>
              </p:spPr>
              <p:txBody>
                <a:bodyPr/>
                <a:lstStyle/>
                <a:p>
                  <a:endParaRPr lang="en-US"/>
                </a:p>
              </p:txBody>
            </p:sp>
            <p:sp>
              <p:nvSpPr>
                <p:cNvPr id="21922" name="Freeform 902"/>
                <p:cNvSpPr>
                  <a:spLocks/>
                </p:cNvSpPr>
                <p:nvPr/>
              </p:nvSpPr>
              <p:spPr bwMode="auto">
                <a:xfrm>
                  <a:off x="1199" y="1319"/>
                  <a:ext cx="60" cy="3"/>
                </a:xfrm>
                <a:custGeom>
                  <a:avLst/>
                  <a:gdLst>
                    <a:gd name="T0" fmla="*/ 58 w 60"/>
                    <a:gd name="T1" fmla="*/ 3 h 3"/>
                    <a:gd name="T2" fmla="*/ 3 w 60"/>
                    <a:gd name="T3" fmla="*/ 3 h 3"/>
                    <a:gd name="T4" fmla="*/ 0 w 60"/>
                    <a:gd name="T5" fmla="*/ 0 h 3"/>
                    <a:gd name="T6" fmla="*/ 60 w 60"/>
                    <a:gd name="T7" fmla="*/ 0 h 3"/>
                    <a:gd name="T8" fmla="*/ 60 w 60"/>
                    <a:gd name="T9" fmla="*/ 2 h 3"/>
                    <a:gd name="T10" fmla="*/ 58 w 60"/>
                    <a:gd name="T11" fmla="*/ 3 h 3"/>
                    <a:gd name="T12" fmla="*/ 0 60000 65536"/>
                    <a:gd name="T13" fmla="*/ 0 60000 65536"/>
                    <a:gd name="T14" fmla="*/ 0 60000 65536"/>
                    <a:gd name="T15" fmla="*/ 0 60000 65536"/>
                    <a:gd name="T16" fmla="*/ 0 60000 65536"/>
                    <a:gd name="T17" fmla="*/ 0 60000 65536"/>
                    <a:gd name="T18" fmla="*/ 0 w 60"/>
                    <a:gd name="T19" fmla="*/ 0 h 3"/>
                    <a:gd name="T20" fmla="*/ 60 w 60"/>
                    <a:gd name="T21" fmla="*/ 3 h 3"/>
                  </a:gdLst>
                  <a:ahLst/>
                  <a:cxnLst>
                    <a:cxn ang="T12">
                      <a:pos x="T0" y="T1"/>
                    </a:cxn>
                    <a:cxn ang="T13">
                      <a:pos x="T2" y="T3"/>
                    </a:cxn>
                    <a:cxn ang="T14">
                      <a:pos x="T4" y="T5"/>
                    </a:cxn>
                    <a:cxn ang="T15">
                      <a:pos x="T6" y="T7"/>
                    </a:cxn>
                    <a:cxn ang="T16">
                      <a:pos x="T8" y="T9"/>
                    </a:cxn>
                    <a:cxn ang="T17">
                      <a:pos x="T10" y="T11"/>
                    </a:cxn>
                  </a:cxnLst>
                  <a:rect l="T18" t="T19" r="T20" b="T21"/>
                  <a:pathLst>
                    <a:path w="60" h="3">
                      <a:moveTo>
                        <a:pt x="58" y="3"/>
                      </a:moveTo>
                      <a:lnTo>
                        <a:pt x="3" y="3"/>
                      </a:lnTo>
                      <a:lnTo>
                        <a:pt x="0" y="0"/>
                      </a:lnTo>
                      <a:lnTo>
                        <a:pt x="60" y="0"/>
                      </a:lnTo>
                      <a:lnTo>
                        <a:pt x="60" y="2"/>
                      </a:lnTo>
                      <a:lnTo>
                        <a:pt x="58" y="3"/>
                      </a:lnTo>
                      <a:close/>
                    </a:path>
                  </a:pathLst>
                </a:custGeom>
                <a:solidFill>
                  <a:srgbClr val="EC8C5E"/>
                </a:solidFill>
                <a:ln w="9525">
                  <a:noFill/>
                  <a:round/>
                  <a:headEnd/>
                  <a:tailEnd/>
                </a:ln>
              </p:spPr>
              <p:txBody>
                <a:bodyPr/>
                <a:lstStyle/>
                <a:p>
                  <a:endParaRPr lang="en-US"/>
                </a:p>
              </p:txBody>
            </p:sp>
            <p:sp>
              <p:nvSpPr>
                <p:cNvPr id="21923" name="Freeform 903"/>
                <p:cNvSpPr>
                  <a:spLocks/>
                </p:cNvSpPr>
                <p:nvPr/>
              </p:nvSpPr>
              <p:spPr bwMode="auto">
                <a:xfrm>
                  <a:off x="1199" y="1317"/>
                  <a:ext cx="60" cy="4"/>
                </a:xfrm>
                <a:custGeom>
                  <a:avLst/>
                  <a:gdLst>
                    <a:gd name="T0" fmla="*/ 60 w 60"/>
                    <a:gd name="T1" fmla="*/ 4 h 4"/>
                    <a:gd name="T2" fmla="*/ 2 w 60"/>
                    <a:gd name="T3" fmla="*/ 4 h 4"/>
                    <a:gd name="T4" fmla="*/ 0 w 60"/>
                    <a:gd name="T5" fmla="*/ 0 h 4"/>
                    <a:gd name="T6" fmla="*/ 60 w 60"/>
                    <a:gd name="T7" fmla="*/ 0 h 4"/>
                    <a:gd name="T8" fmla="*/ 60 w 60"/>
                    <a:gd name="T9" fmla="*/ 2 h 4"/>
                    <a:gd name="T10" fmla="*/ 60 w 60"/>
                    <a:gd name="T11" fmla="*/ 4 h 4"/>
                    <a:gd name="T12" fmla="*/ 0 60000 65536"/>
                    <a:gd name="T13" fmla="*/ 0 60000 65536"/>
                    <a:gd name="T14" fmla="*/ 0 60000 65536"/>
                    <a:gd name="T15" fmla="*/ 0 60000 65536"/>
                    <a:gd name="T16" fmla="*/ 0 60000 65536"/>
                    <a:gd name="T17" fmla="*/ 0 60000 65536"/>
                    <a:gd name="T18" fmla="*/ 0 w 60"/>
                    <a:gd name="T19" fmla="*/ 0 h 4"/>
                    <a:gd name="T20" fmla="*/ 60 w 60"/>
                    <a:gd name="T21" fmla="*/ 4 h 4"/>
                  </a:gdLst>
                  <a:ahLst/>
                  <a:cxnLst>
                    <a:cxn ang="T12">
                      <a:pos x="T0" y="T1"/>
                    </a:cxn>
                    <a:cxn ang="T13">
                      <a:pos x="T2" y="T3"/>
                    </a:cxn>
                    <a:cxn ang="T14">
                      <a:pos x="T4" y="T5"/>
                    </a:cxn>
                    <a:cxn ang="T15">
                      <a:pos x="T6" y="T7"/>
                    </a:cxn>
                    <a:cxn ang="T16">
                      <a:pos x="T8" y="T9"/>
                    </a:cxn>
                    <a:cxn ang="T17">
                      <a:pos x="T10" y="T11"/>
                    </a:cxn>
                  </a:cxnLst>
                  <a:rect l="T18" t="T19" r="T20" b="T21"/>
                  <a:pathLst>
                    <a:path w="60" h="4">
                      <a:moveTo>
                        <a:pt x="60" y="4"/>
                      </a:moveTo>
                      <a:lnTo>
                        <a:pt x="2" y="4"/>
                      </a:lnTo>
                      <a:lnTo>
                        <a:pt x="0" y="0"/>
                      </a:lnTo>
                      <a:lnTo>
                        <a:pt x="60" y="0"/>
                      </a:lnTo>
                      <a:lnTo>
                        <a:pt x="60" y="2"/>
                      </a:lnTo>
                      <a:lnTo>
                        <a:pt x="60" y="4"/>
                      </a:lnTo>
                      <a:close/>
                    </a:path>
                  </a:pathLst>
                </a:custGeom>
                <a:solidFill>
                  <a:srgbClr val="EC8C5F"/>
                </a:solidFill>
                <a:ln w="9525">
                  <a:noFill/>
                  <a:round/>
                  <a:headEnd/>
                  <a:tailEnd/>
                </a:ln>
              </p:spPr>
              <p:txBody>
                <a:bodyPr/>
                <a:lstStyle/>
                <a:p>
                  <a:endParaRPr lang="en-US"/>
                </a:p>
              </p:txBody>
            </p:sp>
            <p:sp>
              <p:nvSpPr>
                <p:cNvPr id="21924" name="Freeform 904"/>
                <p:cNvSpPr>
                  <a:spLocks/>
                </p:cNvSpPr>
                <p:nvPr/>
              </p:nvSpPr>
              <p:spPr bwMode="auto">
                <a:xfrm>
                  <a:off x="1197" y="1315"/>
                  <a:ext cx="62" cy="4"/>
                </a:xfrm>
                <a:custGeom>
                  <a:avLst/>
                  <a:gdLst>
                    <a:gd name="T0" fmla="*/ 62 w 62"/>
                    <a:gd name="T1" fmla="*/ 4 h 4"/>
                    <a:gd name="T2" fmla="*/ 2 w 62"/>
                    <a:gd name="T3" fmla="*/ 4 h 4"/>
                    <a:gd name="T4" fmla="*/ 0 w 62"/>
                    <a:gd name="T5" fmla="*/ 0 h 4"/>
                    <a:gd name="T6" fmla="*/ 62 w 62"/>
                    <a:gd name="T7" fmla="*/ 0 h 4"/>
                    <a:gd name="T8" fmla="*/ 62 w 62"/>
                    <a:gd name="T9" fmla="*/ 2 h 4"/>
                    <a:gd name="T10" fmla="*/ 62 w 62"/>
                    <a:gd name="T11" fmla="*/ 4 h 4"/>
                    <a:gd name="T12" fmla="*/ 0 60000 65536"/>
                    <a:gd name="T13" fmla="*/ 0 60000 65536"/>
                    <a:gd name="T14" fmla="*/ 0 60000 65536"/>
                    <a:gd name="T15" fmla="*/ 0 60000 65536"/>
                    <a:gd name="T16" fmla="*/ 0 60000 65536"/>
                    <a:gd name="T17" fmla="*/ 0 60000 65536"/>
                    <a:gd name="T18" fmla="*/ 0 w 62"/>
                    <a:gd name="T19" fmla="*/ 0 h 4"/>
                    <a:gd name="T20" fmla="*/ 62 w 62"/>
                    <a:gd name="T21" fmla="*/ 4 h 4"/>
                  </a:gdLst>
                  <a:ahLst/>
                  <a:cxnLst>
                    <a:cxn ang="T12">
                      <a:pos x="T0" y="T1"/>
                    </a:cxn>
                    <a:cxn ang="T13">
                      <a:pos x="T2" y="T3"/>
                    </a:cxn>
                    <a:cxn ang="T14">
                      <a:pos x="T4" y="T5"/>
                    </a:cxn>
                    <a:cxn ang="T15">
                      <a:pos x="T6" y="T7"/>
                    </a:cxn>
                    <a:cxn ang="T16">
                      <a:pos x="T8" y="T9"/>
                    </a:cxn>
                    <a:cxn ang="T17">
                      <a:pos x="T10" y="T11"/>
                    </a:cxn>
                  </a:cxnLst>
                  <a:rect l="T18" t="T19" r="T20" b="T21"/>
                  <a:pathLst>
                    <a:path w="62" h="4">
                      <a:moveTo>
                        <a:pt x="62" y="4"/>
                      </a:moveTo>
                      <a:lnTo>
                        <a:pt x="2" y="4"/>
                      </a:lnTo>
                      <a:lnTo>
                        <a:pt x="0" y="0"/>
                      </a:lnTo>
                      <a:lnTo>
                        <a:pt x="62" y="0"/>
                      </a:lnTo>
                      <a:lnTo>
                        <a:pt x="62" y="2"/>
                      </a:lnTo>
                      <a:lnTo>
                        <a:pt x="62" y="4"/>
                      </a:lnTo>
                      <a:close/>
                    </a:path>
                  </a:pathLst>
                </a:custGeom>
                <a:solidFill>
                  <a:srgbClr val="EC8D61"/>
                </a:solidFill>
                <a:ln w="9525">
                  <a:noFill/>
                  <a:round/>
                  <a:headEnd/>
                  <a:tailEnd/>
                </a:ln>
              </p:spPr>
              <p:txBody>
                <a:bodyPr/>
                <a:lstStyle/>
                <a:p>
                  <a:endParaRPr lang="en-US"/>
                </a:p>
              </p:txBody>
            </p:sp>
            <p:sp>
              <p:nvSpPr>
                <p:cNvPr id="21925" name="Freeform 905"/>
                <p:cNvSpPr>
                  <a:spLocks/>
                </p:cNvSpPr>
                <p:nvPr/>
              </p:nvSpPr>
              <p:spPr bwMode="auto">
                <a:xfrm>
                  <a:off x="1195" y="1313"/>
                  <a:ext cx="66" cy="4"/>
                </a:xfrm>
                <a:custGeom>
                  <a:avLst/>
                  <a:gdLst>
                    <a:gd name="T0" fmla="*/ 64 w 66"/>
                    <a:gd name="T1" fmla="*/ 4 h 4"/>
                    <a:gd name="T2" fmla="*/ 4 w 66"/>
                    <a:gd name="T3" fmla="*/ 4 h 4"/>
                    <a:gd name="T4" fmla="*/ 0 w 66"/>
                    <a:gd name="T5" fmla="*/ 0 h 4"/>
                    <a:gd name="T6" fmla="*/ 66 w 66"/>
                    <a:gd name="T7" fmla="*/ 0 h 4"/>
                    <a:gd name="T8" fmla="*/ 64 w 66"/>
                    <a:gd name="T9" fmla="*/ 2 h 4"/>
                    <a:gd name="T10" fmla="*/ 64 w 66"/>
                    <a:gd name="T11" fmla="*/ 4 h 4"/>
                    <a:gd name="T12" fmla="*/ 0 60000 65536"/>
                    <a:gd name="T13" fmla="*/ 0 60000 65536"/>
                    <a:gd name="T14" fmla="*/ 0 60000 65536"/>
                    <a:gd name="T15" fmla="*/ 0 60000 65536"/>
                    <a:gd name="T16" fmla="*/ 0 60000 65536"/>
                    <a:gd name="T17" fmla="*/ 0 60000 65536"/>
                    <a:gd name="T18" fmla="*/ 0 w 66"/>
                    <a:gd name="T19" fmla="*/ 0 h 4"/>
                    <a:gd name="T20" fmla="*/ 66 w 66"/>
                    <a:gd name="T21" fmla="*/ 4 h 4"/>
                  </a:gdLst>
                  <a:ahLst/>
                  <a:cxnLst>
                    <a:cxn ang="T12">
                      <a:pos x="T0" y="T1"/>
                    </a:cxn>
                    <a:cxn ang="T13">
                      <a:pos x="T2" y="T3"/>
                    </a:cxn>
                    <a:cxn ang="T14">
                      <a:pos x="T4" y="T5"/>
                    </a:cxn>
                    <a:cxn ang="T15">
                      <a:pos x="T6" y="T7"/>
                    </a:cxn>
                    <a:cxn ang="T16">
                      <a:pos x="T8" y="T9"/>
                    </a:cxn>
                    <a:cxn ang="T17">
                      <a:pos x="T10" y="T11"/>
                    </a:cxn>
                  </a:cxnLst>
                  <a:rect l="T18" t="T19" r="T20" b="T21"/>
                  <a:pathLst>
                    <a:path w="66" h="4">
                      <a:moveTo>
                        <a:pt x="64" y="4"/>
                      </a:moveTo>
                      <a:lnTo>
                        <a:pt x="4" y="4"/>
                      </a:lnTo>
                      <a:lnTo>
                        <a:pt x="0" y="0"/>
                      </a:lnTo>
                      <a:lnTo>
                        <a:pt x="66" y="0"/>
                      </a:lnTo>
                      <a:lnTo>
                        <a:pt x="64" y="2"/>
                      </a:lnTo>
                      <a:lnTo>
                        <a:pt x="64" y="4"/>
                      </a:lnTo>
                      <a:close/>
                    </a:path>
                  </a:pathLst>
                </a:custGeom>
                <a:solidFill>
                  <a:srgbClr val="EC8E62"/>
                </a:solidFill>
                <a:ln w="9525">
                  <a:noFill/>
                  <a:round/>
                  <a:headEnd/>
                  <a:tailEnd/>
                </a:ln>
              </p:spPr>
              <p:txBody>
                <a:bodyPr/>
                <a:lstStyle/>
                <a:p>
                  <a:endParaRPr lang="en-US"/>
                </a:p>
              </p:txBody>
            </p:sp>
            <p:sp>
              <p:nvSpPr>
                <p:cNvPr id="21926" name="Freeform 906"/>
                <p:cNvSpPr>
                  <a:spLocks/>
                </p:cNvSpPr>
                <p:nvPr/>
              </p:nvSpPr>
              <p:spPr bwMode="auto">
                <a:xfrm>
                  <a:off x="1195" y="1311"/>
                  <a:ext cx="66" cy="4"/>
                </a:xfrm>
                <a:custGeom>
                  <a:avLst/>
                  <a:gdLst>
                    <a:gd name="T0" fmla="*/ 64 w 66"/>
                    <a:gd name="T1" fmla="*/ 4 h 4"/>
                    <a:gd name="T2" fmla="*/ 2 w 66"/>
                    <a:gd name="T3" fmla="*/ 4 h 4"/>
                    <a:gd name="T4" fmla="*/ 0 w 66"/>
                    <a:gd name="T5" fmla="*/ 0 h 4"/>
                    <a:gd name="T6" fmla="*/ 0 w 66"/>
                    <a:gd name="T7" fmla="*/ 0 h 4"/>
                    <a:gd name="T8" fmla="*/ 0 w 66"/>
                    <a:gd name="T9" fmla="*/ 0 h 4"/>
                    <a:gd name="T10" fmla="*/ 66 w 66"/>
                    <a:gd name="T11" fmla="*/ 0 h 4"/>
                    <a:gd name="T12" fmla="*/ 66 w 66"/>
                    <a:gd name="T13" fmla="*/ 2 h 4"/>
                    <a:gd name="T14" fmla="*/ 64 w 66"/>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
                    <a:gd name="T26" fmla="*/ 66 w 6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
                      <a:moveTo>
                        <a:pt x="64" y="4"/>
                      </a:moveTo>
                      <a:lnTo>
                        <a:pt x="2" y="4"/>
                      </a:lnTo>
                      <a:lnTo>
                        <a:pt x="0" y="0"/>
                      </a:lnTo>
                      <a:lnTo>
                        <a:pt x="66" y="0"/>
                      </a:lnTo>
                      <a:lnTo>
                        <a:pt x="66" y="2"/>
                      </a:lnTo>
                      <a:lnTo>
                        <a:pt x="64" y="4"/>
                      </a:lnTo>
                      <a:close/>
                    </a:path>
                  </a:pathLst>
                </a:custGeom>
                <a:solidFill>
                  <a:srgbClr val="EC8F63"/>
                </a:solidFill>
                <a:ln w="9525">
                  <a:noFill/>
                  <a:round/>
                  <a:headEnd/>
                  <a:tailEnd/>
                </a:ln>
              </p:spPr>
              <p:txBody>
                <a:bodyPr/>
                <a:lstStyle/>
                <a:p>
                  <a:endParaRPr lang="en-US"/>
                </a:p>
              </p:txBody>
            </p:sp>
            <p:sp>
              <p:nvSpPr>
                <p:cNvPr id="21927" name="Freeform 907"/>
                <p:cNvSpPr>
                  <a:spLocks/>
                </p:cNvSpPr>
                <p:nvPr/>
              </p:nvSpPr>
              <p:spPr bwMode="auto">
                <a:xfrm>
                  <a:off x="1195" y="1309"/>
                  <a:ext cx="66" cy="4"/>
                </a:xfrm>
                <a:custGeom>
                  <a:avLst/>
                  <a:gdLst>
                    <a:gd name="T0" fmla="*/ 66 w 66"/>
                    <a:gd name="T1" fmla="*/ 4 h 4"/>
                    <a:gd name="T2" fmla="*/ 0 w 66"/>
                    <a:gd name="T3" fmla="*/ 4 h 4"/>
                    <a:gd name="T4" fmla="*/ 0 w 66"/>
                    <a:gd name="T5" fmla="*/ 2 h 4"/>
                    <a:gd name="T6" fmla="*/ 0 w 66"/>
                    <a:gd name="T7" fmla="*/ 0 h 4"/>
                    <a:gd name="T8" fmla="*/ 0 w 66"/>
                    <a:gd name="T9" fmla="*/ 0 h 4"/>
                    <a:gd name="T10" fmla="*/ 66 w 66"/>
                    <a:gd name="T11" fmla="*/ 0 h 4"/>
                    <a:gd name="T12" fmla="*/ 66 w 66"/>
                    <a:gd name="T13" fmla="*/ 2 h 4"/>
                    <a:gd name="T14" fmla="*/ 66 w 66"/>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4"/>
                    <a:gd name="T26" fmla="*/ 66 w 6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4">
                      <a:moveTo>
                        <a:pt x="66" y="4"/>
                      </a:moveTo>
                      <a:lnTo>
                        <a:pt x="0" y="4"/>
                      </a:lnTo>
                      <a:lnTo>
                        <a:pt x="0" y="2"/>
                      </a:lnTo>
                      <a:lnTo>
                        <a:pt x="0" y="0"/>
                      </a:lnTo>
                      <a:lnTo>
                        <a:pt x="66" y="0"/>
                      </a:lnTo>
                      <a:lnTo>
                        <a:pt x="66" y="2"/>
                      </a:lnTo>
                      <a:lnTo>
                        <a:pt x="66" y="4"/>
                      </a:lnTo>
                      <a:close/>
                    </a:path>
                  </a:pathLst>
                </a:custGeom>
                <a:solidFill>
                  <a:srgbClr val="EC9064"/>
                </a:solidFill>
                <a:ln w="9525">
                  <a:noFill/>
                  <a:round/>
                  <a:headEnd/>
                  <a:tailEnd/>
                </a:ln>
              </p:spPr>
              <p:txBody>
                <a:bodyPr/>
                <a:lstStyle/>
                <a:p>
                  <a:endParaRPr lang="en-US"/>
                </a:p>
              </p:txBody>
            </p:sp>
            <p:sp>
              <p:nvSpPr>
                <p:cNvPr id="21928" name="Freeform 908"/>
                <p:cNvSpPr>
                  <a:spLocks/>
                </p:cNvSpPr>
                <p:nvPr/>
              </p:nvSpPr>
              <p:spPr bwMode="auto">
                <a:xfrm>
                  <a:off x="1195" y="1307"/>
                  <a:ext cx="68" cy="4"/>
                </a:xfrm>
                <a:custGeom>
                  <a:avLst/>
                  <a:gdLst>
                    <a:gd name="T0" fmla="*/ 66 w 68"/>
                    <a:gd name="T1" fmla="*/ 4 h 4"/>
                    <a:gd name="T2" fmla="*/ 0 w 68"/>
                    <a:gd name="T3" fmla="*/ 4 h 4"/>
                    <a:gd name="T4" fmla="*/ 0 w 68"/>
                    <a:gd name="T5" fmla="*/ 2 h 4"/>
                    <a:gd name="T6" fmla="*/ 0 w 68"/>
                    <a:gd name="T7" fmla="*/ 0 h 4"/>
                    <a:gd name="T8" fmla="*/ 68 w 68"/>
                    <a:gd name="T9" fmla="*/ 0 h 4"/>
                    <a:gd name="T10" fmla="*/ 66 w 68"/>
                    <a:gd name="T11" fmla="*/ 2 h 4"/>
                    <a:gd name="T12" fmla="*/ 66 w 68"/>
                    <a:gd name="T13" fmla="*/ 4 h 4"/>
                    <a:gd name="T14" fmla="*/ 0 60000 65536"/>
                    <a:gd name="T15" fmla="*/ 0 60000 65536"/>
                    <a:gd name="T16" fmla="*/ 0 60000 65536"/>
                    <a:gd name="T17" fmla="*/ 0 60000 65536"/>
                    <a:gd name="T18" fmla="*/ 0 60000 65536"/>
                    <a:gd name="T19" fmla="*/ 0 60000 65536"/>
                    <a:gd name="T20" fmla="*/ 0 60000 65536"/>
                    <a:gd name="T21" fmla="*/ 0 w 68"/>
                    <a:gd name="T22" fmla="*/ 0 h 4"/>
                    <a:gd name="T23" fmla="*/ 68 w 6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
                      <a:moveTo>
                        <a:pt x="66" y="4"/>
                      </a:moveTo>
                      <a:lnTo>
                        <a:pt x="0" y="4"/>
                      </a:lnTo>
                      <a:lnTo>
                        <a:pt x="0" y="2"/>
                      </a:lnTo>
                      <a:lnTo>
                        <a:pt x="0" y="0"/>
                      </a:lnTo>
                      <a:lnTo>
                        <a:pt x="68" y="0"/>
                      </a:lnTo>
                      <a:lnTo>
                        <a:pt x="66" y="2"/>
                      </a:lnTo>
                      <a:lnTo>
                        <a:pt x="66" y="4"/>
                      </a:lnTo>
                      <a:close/>
                    </a:path>
                  </a:pathLst>
                </a:custGeom>
                <a:solidFill>
                  <a:srgbClr val="ED9165"/>
                </a:solidFill>
                <a:ln w="9525">
                  <a:noFill/>
                  <a:round/>
                  <a:headEnd/>
                  <a:tailEnd/>
                </a:ln>
              </p:spPr>
              <p:txBody>
                <a:bodyPr/>
                <a:lstStyle/>
                <a:p>
                  <a:endParaRPr lang="en-US"/>
                </a:p>
              </p:txBody>
            </p:sp>
            <p:sp>
              <p:nvSpPr>
                <p:cNvPr id="21929" name="Freeform 909"/>
                <p:cNvSpPr>
                  <a:spLocks/>
                </p:cNvSpPr>
                <p:nvPr/>
              </p:nvSpPr>
              <p:spPr bwMode="auto">
                <a:xfrm>
                  <a:off x="1195" y="1305"/>
                  <a:ext cx="68" cy="4"/>
                </a:xfrm>
                <a:custGeom>
                  <a:avLst/>
                  <a:gdLst>
                    <a:gd name="T0" fmla="*/ 66 w 68"/>
                    <a:gd name="T1" fmla="*/ 4 h 4"/>
                    <a:gd name="T2" fmla="*/ 0 w 68"/>
                    <a:gd name="T3" fmla="*/ 4 h 4"/>
                    <a:gd name="T4" fmla="*/ 0 w 68"/>
                    <a:gd name="T5" fmla="*/ 2 h 4"/>
                    <a:gd name="T6" fmla="*/ 0 w 68"/>
                    <a:gd name="T7" fmla="*/ 0 h 4"/>
                    <a:gd name="T8" fmla="*/ 68 w 68"/>
                    <a:gd name="T9" fmla="*/ 0 h 4"/>
                    <a:gd name="T10" fmla="*/ 68 w 68"/>
                    <a:gd name="T11" fmla="*/ 2 h 4"/>
                    <a:gd name="T12" fmla="*/ 66 w 68"/>
                    <a:gd name="T13" fmla="*/ 4 h 4"/>
                    <a:gd name="T14" fmla="*/ 0 60000 65536"/>
                    <a:gd name="T15" fmla="*/ 0 60000 65536"/>
                    <a:gd name="T16" fmla="*/ 0 60000 65536"/>
                    <a:gd name="T17" fmla="*/ 0 60000 65536"/>
                    <a:gd name="T18" fmla="*/ 0 60000 65536"/>
                    <a:gd name="T19" fmla="*/ 0 60000 65536"/>
                    <a:gd name="T20" fmla="*/ 0 60000 65536"/>
                    <a:gd name="T21" fmla="*/ 0 w 68"/>
                    <a:gd name="T22" fmla="*/ 0 h 4"/>
                    <a:gd name="T23" fmla="*/ 68 w 6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
                      <a:moveTo>
                        <a:pt x="66" y="4"/>
                      </a:moveTo>
                      <a:lnTo>
                        <a:pt x="0" y="4"/>
                      </a:lnTo>
                      <a:lnTo>
                        <a:pt x="0" y="2"/>
                      </a:lnTo>
                      <a:lnTo>
                        <a:pt x="0" y="0"/>
                      </a:lnTo>
                      <a:lnTo>
                        <a:pt x="68" y="0"/>
                      </a:lnTo>
                      <a:lnTo>
                        <a:pt x="68" y="2"/>
                      </a:lnTo>
                      <a:lnTo>
                        <a:pt x="66" y="4"/>
                      </a:lnTo>
                      <a:close/>
                    </a:path>
                  </a:pathLst>
                </a:custGeom>
                <a:solidFill>
                  <a:srgbClr val="ED9267"/>
                </a:solidFill>
                <a:ln w="9525">
                  <a:noFill/>
                  <a:round/>
                  <a:headEnd/>
                  <a:tailEnd/>
                </a:ln>
              </p:spPr>
              <p:txBody>
                <a:bodyPr/>
                <a:lstStyle/>
                <a:p>
                  <a:endParaRPr lang="en-US"/>
                </a:p>
              </p:txBody>
            </p:sp>
            <p:sp>
              <p:nvSpPr>
                <p:cNvPr id="21930" name="Freeform 910"/>
                <p:cNvSpPr>
                  <a:spLocks/>
                </p:cNvSpPr>
                <p:nvPr/>
              </p:nvSpPr>
              <p:spPr bwMode="auto">
                <a:xfrm>
                  <a:off x="1195" y="1303"/>
                  <a:ext cx="68" cy="4"/>
                </a:xfrm>
                <a:custGeom>
                  <a:avLst/>
                  <a:gdLst>
                    <a:gd name="T0" fmla="*/ 68 w 68"/>
                    <a:gd name="T1" fmla="*/ 4 h 4"/>
                    <a:gd name="T2" fmla="*/ 0 w 68"/>
                    <a:gd name="T3" fmla="*/ 4 h 4"/>
                    <a:gd name="T4" fmla="*/ 0 w 68"/>
                    <a:gd name="T5" fmla="*/ 2 h 4"/>
                    <a:gd name="T6" fmla="*/ 0 w 68"/>
                    <a:gd name="T7" fmla="*/ 0 h 4"/>
                    <a:gd name="T8" fmla="*/ 68 w 68"/>
                    <a:gd name="T9" fmla="*/ 0 h 4"/>
                    <a:gd name="T10" fmla="*/ 68 w 68"/>
                    <a:gd name="T11" fmla="*/ 2 h 4"/>
                    <a:gd name="T12" fmla="*/ 68 w 68"/>
                    <a:gd name="T13" fmla="*/ 4 h 4"/>
                    <a:gd name="T14" fmla="*/ 0 60000 65536"/>
                    <a:gd name="T15" fmla="*/ 0 60000 65536"/>
                    <a:gd name="T16" fmla="*/ 0 60000 65536"/>
                    <a:gd name="T17" fmla="*/ 0 60000 65536"/>
                    <a:gd name="T18" fmla="*/ 0 60000 65536"/>
                    <a:gd name="T19" fmla="*/ 0 60000 65536"/>
                    <a:gd name="T20" fmla="*/ 0 60000 65536"/>
                    <a:gd name="T21" fmla="*/ 0 w 68"/>
                    <a:gd name="T22" fmla="*/ 0 h 4"/>
                    <a:gd name="T23" fmla="*/ 68 w 6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8" h="4">
                      <a:moveTo>
                        <a:pt x="68" y="4"/>
                      </a:moveTo>
                      <a:lnTo>
                        <a:pt x="0" y="4"/>
                      </a:lnTo>
                      <a:lnTo>
                        <a:pt x="0" y="2"/>
                      </a:lnTo>
                      <a:lnTo>
                        <a:pt x="0" y="0"/>
                      </a:lnTo>
                      <a:lnTo>
                        <a:pt x="68" y="0"/>
                      </a:lnTo>
                      <a:lnTo>
                        <a:pt x="68" y="2"/>
                      </a:lnTo>
                      <a:lnTo>
                        <a:pt x="68" y="4"/>
                      </a:lnTo>
                      <a:close/>
                    </a:path>
                  </a:pathLst>
                </a:custGeom>
                <a:solidFill>
                  <a:srgbClr val="ED9368"/>
                </a:solidFill>
                <a:ln w="9525">
                  <a:noFill/>
                  <a:round/>
                  <a:headEnd/>
                  <a:tailEnd/>
                </a:ln>
              </p:spPr>
              <p:txBody>
                <a:bodyPr/>
                <a:lstStyle/>
                <a:p>
                  <a:endParaRPr lang="en-US"/>
                </a:p>
              </p:txBody>
            </p:sp>
            <p:sp>
              <p:nvSpPr>
                <p:cNvPr id="21931" name="Freeform 911"/>
                <p:cNvSpPr>
                  <a:spLocks/>
                </p:cNvSpPr>
                <p:nvPr/>
              </p:nvSpPr>
              <p:spPr bwMode="auto">
                <a:xfrm>
                  <a:off x="1195" y="1302"/>
                  <a:ext cx="70" cy="3"/>
                </a:xfrm>
                <a:custGeom>
                  <a:avLst/>
                  <a:gdLst>
                    <a:gd name="T0" fmla="*/ 68 w 70"/>
                    <a:gd name="T1" fmla="*/ 3 h 3"/>
                    <a:gd name="T2" fmla="*/ 0 w 70"/>
                    <a:gd name="T3" fmla="*/ 3 h 3"/>
                    <a:gd name="T4" fmla="*/ 0 w 70"/>
                    <a:gd name="T5" fmla="*/ 1 h 3"/>
                    <a:gd name="T6" fmla="*/ 0 w 70"/>
                    <a:gd name="T7" fmla="*/ 0 h 3"/>
                    <a:gd name="T8" fmla="*/ 70 w 70"/>
                    <a:gd name="T9" fmla="*/ 0 h 3"/>
                    <a:gd name="T10" fmla="*/ 68 w 70"/>
                    <a:gd name="T11" fmla="*/ 1 h 3"/>
                    <a:gd name="T12" fmla="*/ 68 w 70"/>
                    <a:gd name="T13" fmla="*/ 3 h 3"/>
                    <a:gd name="T14" fmla="*/ 0 60000 65536"/>
                    <a:gd name="T15" fmla="*/ 0 60000 65536"/>
                    <a:gd name="T16" fmla="*/ 0 60000 65536"/>
                    <a:gd name="T17" fmla="*/ 0 60000 65536"/>
                    <a:gd name="T18" fmla="*/ 0 60000 65536"/>
                    <a:gd name="T19" fmla="*/ 0 60000 65536"/>
                    <a:gd name="T20" fmla="*/ 0 60000 65536"/>
                    <a:gd name="T21" fmla="*/ 0 w 70"/>
                    <a:gd name="T22" fmla="*/ 0 h 3"/>
                    <a:gd name="T23" fmla="*/ 70 w 7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
                      <a:moveTo>
                        <a:pt x="68" y="3"/>
                      </a:moveTo>
                      <a:lnTo>
                        <a:pt x="0" y="3"/>
                      </a:lnTo>
                      <a:lnTo>
                        <a:pt x="0" y="1"/>
                      </a:lnTo>
                      <a:lnTo>
                        <a:pt x="0" y="0"/>
                      </a:lnTo>
                      <a:lnTo>
                        <a:pt x="70" y="0"/>
                      </a:lnTo>
                      <a:lnTo>
                        <a:pt x="68" y="1"/>
                      </a:lnTo>
                      <a:lnTo>
                        <a:pt x="68" y="3"/>
                      </a:lnTo>
                      <a:close/>
                    </a:path>
                  </a:pathLst>
                </a:custGeom>
                <a:solidFill>
                  <a:srgbClr val="ED9469"/>
                </a:solidFill>
                <a:ln w="9525">
                  <a:noFill/>
                  <a:round/>
                  <a:headEnd/>
                  <a:tailEnd/>
                </a:ln>
              </p:spPr>
              <p:txBody>
                <a:bodyPr/>
                <a:lstStyle/>
                <a:p>
                  <a:endParaRPr lang="en-US"/>
                </a:p>
              </p:txBody>
            </p:sp>
            <p:sp>
              <p:nvSpPr>
                <p:cNvPr id="21932" name="Freeform 912"/>
                <p:cNvSpPr>
                  <a:spLocks/>
                </p:cNvSpPr>
                <p:nvPr/>
              </p:nvSpPr>
              <p:spPr bwMode="auto">
                <a:xfrm>
                  <a:off x="1195" y="1300"/>
                  <a:ext cx="70" cy="3"/>
                </a:xfrm>
                <a:custGeom>
                  <a:avLst/>
                  <a:gdLst>
                    <a:gd name="T0" fmla="*/ 68 w 70"/>
                    <a:gd name="T1" fmla="*/ 3 h 3"/>
                    <a:gd name="T2" fmla="*/ 0 w 70"/>
                    <a:gd name="T3" fmla="*/ 3 h 3"/>
                    <a:gd name="T4" fmla="*/ 0 w 70"/>
                    <a:gd name="T5" fmla="*/ 2 h 3"/>
                    <a:gd name="T6" fmla="*/ 0 w 70"/>
                    <a:gd name="T7" fmla="*/ 0 h 3"/>
                    <a:gd name="T8" fmla="*/ 70 w 70"/>
                    <a:gd name="T9" fmla="*/ 0 h 3"/>
                    <a:gd name="T10" fmla="*/ 70 w 70"/>
                    <a:gd name="T11" fmla="*/ 2 h 3"/>
                    <a:gd name="T12" fmla="*/ 68 w 70"/>
                    <a:gd name="T13" fmla="*/ 3 h 3"/>
                    <a:gd name="T14" fmla="*/ 0 60000 65536"/>
                    <a:gd name="T15" fmla="*/ 0 60000 65536"/>
                    <a:gd name="T16" fmla="*/ 0 60000 65536"/>
                    <a:gd name="T17" fmla="*/ 0 60000 65536"/>
                    <a:gd name="T18" fmla="*/ 0 60000 65536"/>
                    <a:gd name="T19" fmla="*/ 0 60000 65536"/>
                    <a:gd name="T20" fmla="*/ 0 60000 65536"/>
                    <a:gd name="T21" fmla="*/ 0 w 70"/>
                    <a:gd name="T22" fmla="*/ 0 h 3"/>
                    <a:gd name="T23" fmla="*/ 70 w 7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3">
                      <a:moveTo>
                        <a:pt x="68" y="3"/>
                      </a:moveTo>
                      <a:lnTo>
                        <a:pt x="0" y="3"/>
                      </a:lnTo>
                      <a:lnTo>
                        <a:pt x="0" y="2"/>
                      </a:lnTo>
                      <a:lnTo>
                        <a:pt x="0" y="0"/>
                      </a:lnTo>
                      <a:lnTo>
                        <a:pt x="70" y="0"/>
                      </a:lnTo>
                      <a:lnTo>
                        <a:pt x="70" y="2"/>
                      </a:lnTo>
                      <a:lnTo>
                        <a:pt x="68" y="3"/>
                      </a:lnTo>
                      <a:close/>
                    </a:path>
                  </a:pathLst>
                </a:custGeom>
                <a:solidFill>
                  <a:srgbClr val="ED956A"/>
                </a:solidFill>
                <a:ln w="9525">
                  <a:noFill/>
                  <a:round/>
                  <a:headEnd/>
                  <a:tailEnd/>
                </a:ln>
              </p:spPr>
              <p:txBody>
                <a:bodyPr/>
                <a:lstStyle/>
                <a:p>
                  <a:endParaRPr lang="en-US"/>
                </a:p>
              </p:txBody>
            </p:sp>
            <p:sp>
              <p:nvSpPr>
                <p:cNvPr id="21933" name="Freeform 913"/>
                <p:cNvSpPr>
                  <a:spLocks/>
                </p:cNvSpPr>
                <p:nvPr/>
              </p:nvSpPr>
              <p:spPr bwMode="auto">
                <a:xfrm>
                  <a:off x="1195" y="1298"/>
                  <a:ext cx="70" cy="4"/>
                </a:xfrm>
                <a:custGeom>
                  <a:avLst/>
                  <a:gdLst>
                    <a:gd name="T0" fmla="*/ 70 w 70"/>
                    <a:gd name="T1" fmla="*/ 4 h 4"/>
                    <a:gd name="T2" fmla="*/ 0 w 70"/>
                    <a:gd name="T3" fmla="*/ 4 h 4"/>
                    <a:gd name="T4" fmla="*/ 0 w 70"/>
                    <a:gd name="T5" fmla="*/ 2 h 4"/>
                    <a:gd name="T6" fmla="*/ 2 w 70"/>
                    <a:gd name="T7" fmla="*/ 0 h 4"/>
                    <a:gd name="T8" fmla="*/ 70 w 70"/>
                    <a:gd name="T9" fmla="*/ 0 h 4"/>
                    <a:gd name="T10" fmla="*/ 70 w 70"/>
                    <a:gd name="T11" fmla="*/ 2 h 4"/>
                    <a:gd name="T12" fmla="*/ 70 w 70"/>
                    <a:gd name="T13" fmla="*/ 4 h 4"/>
                    <a:gd name="T14" fmla="*/ 0 60000 65536"/>
                    <a:gd name="T15" fmla="*/ 0 60000 65536"/>
                    <a:gd name="T16" fmla="*/ 0 60000 65536"/>
                    <a:gd name="T17" fmla="*/ 0 60000 65536"/>
                    <a:gd name="T18" fmla="*/ 0 60000 65536"/>
                    <a:gd name="T19" fmla="*/ 0 60000 65536"/>
                    <a:gd name="T20" fmla="*/ 0 60000 65536"/>
                    <a:gd name="T21" fmla="*/ 0 w 70"/>
                    <a:gd name="T22" fmla="*/ 0 h 4"/>
                    <a:gd name="T23" fmla="*/ 70 w 7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4">
                      <a:moveTo>
                        <a:pt x="70" y="4"/>
                      </a:moveTo>
                      <a:lnTo>
                        <a:pt x="0" y="4"/>
                      </a:lnTo>
                      <a:lnTo>
                        <a:pt x="0" y="2"/>
                      </a:lnTo>
                      <a:lnTo>
                        <a:pt x="2" y="0"/>
                      </a:lnTo>
                      <a:lnTo>
                        <a:pt x="70" y="0"/>
                      </a:lnTo>
                      <a:lnTo>
                        <a:pt x="70" y="2"/>
                      </a:lnTo>
                      <a:lnTo>
                        <a:pt x="70" y="4"/>
                      </a:lnTo>
                      <a:close/>
                    </a:path>
                  </a:pathLst>
                </a:custGeom>
                <a:solidFill>
                  <a:srgbClr val="ED966B"/>
                </a:solidFill>
                <a:ln w="9525">
                  <a:noFill/>
                  <a:round/>
                  <a:headEnd/>
                  <a:tailEnd/>
                </a:ln>
              </p:spPr>
              <p:txBody>
                <a:bodyPr/>
                <a:lstStyle/>
                <a:p>
                  <a:endParaRPr lang="en-US"/>
                </a:p>
              </p:txBody>
            </p:sp>
            <p:sp>
              <p:nvSpPr>
                <p:cNvPr id="21934" name="Freeform 914"/>
                <p:cNvSpPr>
                  <a:spLocks/>
                </p:cNvSpPr>
                <p:nvPr/>
              </p:nvSpPr>
              <p:spPr bwMode="auto">
                <a:xfrm>
                  <a:off x="1195" y="1296"/>
                  <a:ext cx="72" cy="4"/>
                </a:xfrm>
                <a:custGeom>
                  <a:avLst/>
                  <a:gdLst>
                    <a:gd name="T0" fmla="*/ 70 w 72"/>
                    <a:gd name="T1" fmla="*/ 4 h 4"/>
                    <a:gd name="T2" fmla="*/ 0 w 72"/>
                    <a:gd name="T3" fmla="*/ 4 h 4"/>
                    <a:gd name="T4" fmla="*/ 0 w 72"/>
                    <a:gd name="T5" fmla="*/ 2 h 4"/>
                    <a:gd name="T6" fmla="*/ 2 w 72"/>
                    <a:gd name="T7" fmla="*/ 0 h 4"/>
                    <a:gd name="T8" fmla="*/ 72 w 72"/>
                    <a:gd name="T9" fmla="*/ 0 h 4"/>
                    <a:gd name="T10" fmla="*/ 70 w 72"/>
                    <a:gd name="T11" fmla="*/ 2 h 4"/>
                    <a:gd name="T12" fmla="*/ 70 w 72"/>
                    <a:gd name="T13" fmla="*/ 4 h 4"/>
                    <a:gd name="T14" fmla="*/ 0 60000 65536"/>
                    <a:gd name="T15" fmla="*/ 0 60000 65536"/>
                    <a:gd name="T16" fmla="*/ 0 60000 65536"/>
                    <a:gd name="T17" fmla="*/ 0 60000 65536"/>
                    <a:gd name="T18" fmla="*/ 0 60000 65536"/>
                    <a:gd name="T19" fmla="*/ 0 60000 65536"/>
                    <a:gd name="T20" fmla="*/ 0 60000 65536"/>
                    <a:gd name="T21" fmla="*/ 0 w 72"/>
                    <a:gd name="T22" fmla="*/ 0 h 4"/>
                    <a:gd name="T23" fmla="*/ 72 w 7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4">
                      <a:moveTo>
                        <a:pt x="70" y="4"/>
                      </a:moveTo>
                      <a:lnTo>
                        <a:pt x="0" y="4"/>
                      </a:lnTo>
                      <a:lnTo>
                        <a:pt x="0" y="2"/>
                      </a:lnTo>
                      <a:lnTo>
                        <a:pt x="2" y="0"/>
                      </a:lnTo>
                      <a:lnTo>
                        <a:pt x="72" y="0"/>
                      </a:lnTo>
                      <a:lnTo>
                        <a:pt x="70" y="2"/>
                      </a:lnTo>
                      <a:lnTo>
                        <a:pt x="70" y="4"/>
                      </a:lnTo>
                      <a:close/>
                    </a:path>
                  </a:pathLst>
                </a:custGeom>
                <a:solidFill>
                  <a:srgbClr val="EE976D"/>
                </a:solidFill>
                <a:ln w="9525">
                  <a:noFill/>
                  <a:round/>
                  <a:headEnd/>
                  <a:tailEnd/>
                </a:ln>
              </p:spPr>
              <p:txBody>
                <a:bodyPr/>
                <a:lstStyle/>
                <a:p>
                  <a:endParaRPr lang="en-US"/>
                </a:p>
              </p:txBody>
            </p:sp>
            <p:sp>
              <p:nvSpPr>
                <p:cNvPr id="21935" name="Freeform 915"/>
                <p:cNvSpPr>
                  <a:spLocks/>
                </p:cNvSpPr>
                <p:nvPr/>
              </p:nvSpPr>
              <p:spPr bwMode="auto">
                <a:xfrm>
                  <a:off x="1197" y="1294"/>
                  <a:ext cx="70" cy="4"/>
                </a:xfrm>
                <a:custGeom>
                  <a:avLst/>
                  <a:gdLst>
                    <a:gd name="T0" fmla="*/ 68 w 70"/>
                    <a:gd name="T1" fmla="*/ 4 h 4"/>
                    <a:gd name="T2" fmla="*/ 0 w 70"/>
                    <a:gd name="T3" fmla="*/ 4 h 4"/>
                    <a:gd name="T4" fmla="*/ 0 w 70"/>
                    <a:gd name="T5" fmla="*/ 2 h 4"/>
                    <a:gd name="T6" fmla="*/ 0 w 70"/>
                    <a:gd name="T7" fmla="*/ 0 h 4"/>
                    <a:gd name="T8" fmla="*/ 70 w 70"/>
                    <a:gd name="T9" fmla="*/ 0 h 4"/>
                    <a:gd name="T10" fmla="*/ 70 w 70"/>
                    <a:gd name="T11" fmla="*/ 2 h 4"/>
                    <a:gd name="T12" fmla="*/ 68 w 70"/>
                    <a:gd name="T13" fmla="*/ 4 h 4"/>
                    <a:gd name="T14" fmla="*/ 0 60000 65536"/>
                    <a:gd name="T15" fmla="*/ 0 60000 65536"/>
                    <a:gd name="T16" fmla="*/ 0 60000 65536"/>
                    <a:gd name="T17" fmla="*/ 0 60000 65536"/>
                    <a:gd name="T18" fmla="*/ 0 60000 65536"/>
                    <a:gd name="T19" fmla="*/ 0 60000 65536"/>
                    <a:gd name="T20" fmla="*/ 0 60000 65536"/>
                    <a:gd name="T21" fmla="*/ 0 w 70"/>
                    <a:gd name="T22" fmla="*/ 0 h 4"/>
                    <a:gd name="T23" fmla="*/ 70 w 7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4">
                      <a:moveTo>
                        <a:pt x="68" y="4"/>
                      </a:moveTo>
                      <a:lnTo>
                        <a:pt x="0" y="4"/>
                      </a:lnTo>
                      <a:lnTo>
                        <a:pt x="0" y="2"/>
                      </a:lnTo>
                      <a:lnTo>
                        <a:pt x="0" y="0"/>
                      </a:lnTo>
                      <a:lnTo>
                        <a:pt x="70" y="0"/>
                      </a:lnTo>
                      <a:lnTo>
                        <a:pt x="70" y="2"/>
                      </a:lnTo>
                      <a:lnTo>
                        <a:pt x="68" y="4"/>
                      </a:lnTo>
                      <a:close/>
                    </a:path>
                  </a:pathLst>
                </a:custGeom>
                <a:solidFill>
                  <a:srgbClr val="EE986E"/>
                </a:solidFill>
                <a:ln w="9525">
                  <a:noFill/>
                  <a:round/>
                  <a:headEnd/>
                  <a:tailEnd/>
                </a:ln>
              </p:spPr>
              <p:txBody>
                <a:bodyPr/>
                <a:lstStyle/>
                <a:p>
                  <a:endParaRPr lang="en-US"/>
                </a:p>
              </p:txBody>
            </p:sp>
            <p:sp>
              <p:nvSpPr>
                <p:cNvPr id="21936" name="Freeform 916"/>
                <p:cNvSpPr>
                  <a:spLocks/>
                </p:cNvSpPr>
                <p:nvPr/>
              </p:nvSpPr>
              <p:spPr bwMode="auto">
                <a:xfrm>
                  <a:off x="1197" y="1292"/>
                  <a:ext cx="70" cy="4"/>
                </a:xfrm>
                <a:custGeom>
                  <a:avLst/>
                  <a:gdLst>
                    <a:gd name="T0" fmla="*/ 70 w 70"/>
                    <a:gd name="T1" fmla="*/ 4 h 4"/>
                    <a:gd name="T2" fmla="*/ 0 w 70"/>
                    <a:gd name="T3" fmla="*/ 4 h 4"/>
                    <a:gd name="T4" fmla="*/ 0 w 70"/>
                    <a:gd name="T5" fmla="*/ 2 h 4"/>
                    <a:gd name="T6" fmla="*/ 0 w 70"/>
                    <a:gd name="T7" fmla="*/ 0 h 4"/>
                    <a:gd name="T8" fmla="*/ 70 w 70"/>
                    <a:gd name="T9" fmla="*/ 0 h 4"/>
                    <a:gd name="T10" fmla="*/ 70 w 70"/>
                    <a:gd name="T11" fmla="*/ 0 h 4"/>
                    <a:gd name="T12" fmla="*/ 70 w 70"/>
                    <a:gd name="T13" fmla="*/ 0 h 4"/>
                    <a:gd name="T14" fmla="*/ 70 w 70"/>
                    <a:gd name="T15" fmla="*/ 2 h 4"/>
                    <a:gd name="T16" fmla="*/ 70 w 70"/>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
                    <a:gd name="T28" fmla="*/ 0 h 4"/>
                    <a:gd name="T29" fmla="*/ 70 w 70"/>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 h="4">
                      <a:moveTo>
                        <a:pt x="70" y="4"/>
                      </a:moveTo>
                      <a:lnTo>
                        <a:pt x="0" y="4"/>
                      </a:lnTo>
                      <a:lnTo>
                        <a:pt x="0" y="2"/>
                      </a:lnTo>
                      <a:lnTo>
                        <a:pt x="0" y="0"/>
                      </a:lnTo>
                      <a:lnTo>
                        <a:pt x="70" y="0"/>
                      </a:lnTo>
                      <a:lnTo>
                        <a:pt x="70" y="2"/>
                      </a:lnTo>
                      <a:lnTo>
                        <a:pt x="70" y="4"/>
                      </a:lnTo>
                      <a:close/>
                    </a:path>
                  </a:pathLst>
                </a:custGeom>
                <a:solidFill>
                  <a:srgbClr val="EE986F"/>
                </a:solidFill>
                <a:ln w="9525">
                  <a:noFill/>
                  <a:round/>
                  <a:headEnd/>
                  <a:tailEnd/>
                </a:ln>
              </p:spPr>
              <p:txBody>
                <a:bodyPr/>
                <a:lstStyle/>
                <a:p>
                  <a:endParaRPr lang="en-US"/>
                </a:p>
              </p:txBody>
            </p:sp>
            <p:sp>
              <p:nvSpPr>
                <p:cNvPr id="21937" name="Freeform 917"/>
                <p:cNvSpPr>
                  <a:spLocks/>
                </p:cNvSpPr>
                <p:nvPr/>
              </p:nvSpPr>
              <p:spPr bwMode="auto">
                <a:xfrm>
                  <a:off x="1197" y="1290"/>
                  <a:ext cx="72" cy="4"/>
                </a:xfrm>
                <a:custGeom>
                  <a:avLst/>
                  <a:gdLst>
                    <a:gd name="T0" fmla="*/ 70 w 72"/>
                    <a:gd name="T1" fmla="*/ 4 h 4"/>
                    <a:gd name="T2" fmla="*/ 0 w 72"/>
                    <a:gd name="T3" fmla="*/ 4 h 4"/>
                    <a:gd name="T4" fmla="*/ 0 w 72"/>
                    <a:gd name="T5" fmla="*/ 2 h 4"/>
                    <a:gd name="T6" fmla="*/ 0 w 72"/>
                    <a:gd name="T7" fmla="*/ 0 h 4"/>
                    <a:gd name="T8" fmla="*/ 72 w 72"/>
                    <a:gd name="T9" fmla="*/ 0 h 4"/>
                    <a:gd name="T10" fmla="*/ 70 w 72"/>
                    <a:gd name="T11" fmla="*/ 0 h 4"/>
                    <a:gd name="T12" fmla="*/ 70 w 72"/>
                    <a:gd name="T13" fmla="*/ 2 h 4"/>
                    <a:gd name="T14" fmla="*/ 70 w 72"/>
                    <a:gd name="T15" fmla="*/ 2 h 4"/>
                    <a:gd name="T16" fmla="*/ 70 w 7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
                    <a:gd name="T29" fmla="*/ 72 w 7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
                      <a:moveTo>
                        <a:pt x="70" y="4"/>
                      </a:moveTo>
                      <a:lnTo>
                        <a:pt x="0" y="4"/>
                      </a:lnTo>
                      <a:lnTo>
                        <a:pt x="0" y="2"/>
                      </a:lnTo>
                      <a:lnTo>
                        <a:pt x="0" y="0"/>
                      </a:lnTo>
                      <a:lnTo>
                        <a:pt x="72" y="0"/>
                      </a:lnTo>
                      <a:lnTo>
                        <a:pt x="70" y="0"/>
                      </a:lnTo>
                      <a:lnTo>
                        <a:pt x="70" y="2"/>
                      </a:lnTo>
                      <a:lnTo>
                        <a:pt x="70" y="4"/>
                      </a:lnTo>
                      <a:close/>
                    </a:path>
                  </a:pathLst>
                </a:custGeom>
                <a:solidFill>
                  <a:srgbClr val="EE9A71"/>
                </a:solidFill>
                <a:ln w="9525">
                  <a:noFill/>
                  <a:round/>
                  <a:headEnd/>
                  <a:tailEnd/>
                </a:ln>
              </p:spPr>
              <p:txBody>
                <a:bodyPr/>
                <a:lstStyle/>
                <a:p>
                  <a:endParaRPr lang="en-US"/>
                </a:p>
              </p:txBody>
            </p:sp>
            <p:sp>
              <p:nvSpPr>
                <p:cNvPr id="21938" name="Freeform 918"/>
                <p:cNvSpPr>
                  <a:spLocks/>
                </p:cNvSpPr>
                <p:nvPr/>
              </p:nvSpPr>
              <p:spPr bwMode="auto">
                <a:xfrm>
                  <a:off x="1197" y="1288"/>
                  <a:ext cx="72" cy="4"/>
                </a:xfrm>
                <a:custGeom>
                  <a:avLst/>
                  <a:gdLst>
                    <a:gd name="T0" fmla="*/ 70 w 72"/>
                    <a:gd name="T1" fmla="*/ 4 h 4"/>
                    <a:gd name="T2" fmla="*/ 0 w 72"/>
                    <a:gd name="T3" fmla="*/ 4 h 4"/>
                    <a:gd name="T4" fmla="*/ 0 w 72"/>
                    <a:gd name="T5" fmla="*/ 2 h 4"/>
                    <a:gd name="T6" fmla="*/ 0 w 72"/>
                    <a:gd name="T7" fmla="*/ 0 h 4"/>
                    <a:gd name="T8" fmla="*/ 72 w 72"/>
                    <a:gd name="T9" fmla="*/ 0 h 4"/>
                    <a:gd name="T10" fmla="*/ 72 w 72"/>
                    <a:gd name="T11" fmla="*/ 2 h 4"/>
                    <a:gd name="T12" fmla="*/ 70 w 72"/>
                    <a:gd name="T13" fmla="*/ 4 h 4"/>
                    <a:gd name="T14" fmla="*/ 0 60000 65536"/>
                    <a:gd name="T15" fmla="*/ 0 60000 65536"/>
                    <a:gd name="T16" fmla="*/ 0 60000 65536"/>
                    <a:gd name="T17" fmla="*/ 0 60000 65536"/>
                    <a:gd name="T18" fmla="*/ 0 60000 65536"/>
                    <a:gd name="T19" fmla="*/ 0 60000 65536"/>
                    <a:gd name="T20" fmla="*/ 0 60000 65536"/>
                    <a:gd name="T21" fmla="*/ 0 w 72"/>
                    <a:gd name="T22" fmla="*/ 0 h 4"/>
                    <a:gd name="T23" fmla="*/ 72 w 7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4">
                      <a:moveTo>
                        <a:pt x="70" y="4"/>
                      </a:moveTo>
                      <a:lnTo>
                        <a:pt x="0" y="4"/>
                      </a:lnTo>
                      <a:lnTo>
                        <a:pt x="0" y="2"/>
                      </a:lnTo>
                      <a:lnTo>
                        <a:pt x="0" y="0"/>
                      </a:lnTo>
                      <a:lnTo>
                        <a:pt x="72" y="0"/>
                      </a:lnTo>
                      <a:lnTo>
                        <a:pt x="72" y="2"/>
                      </a:lnTo>
                      <a:lnTo>
                        <a:pt x="70" y="4"/>
                      </a:lnTo>
                      <a:close/>
                    </a:path>
                  </a:pathLst>
                </a:custGeom>
                <a:solidFill>
                  <a:srgbClr val="EE9A71"/>
                </a:solidFill>
                <a:ln w="9525">
                  <a:noFill/>
                  <a:round/>
                  <a:headEnd/>
                  <a:tailEnd/>
                </a:ln>
              </p:spPr>
              <p:txBody>
                <a:bodyPr/>
                <a:lstStyle/>
                <a:p>
                  <a:endParaRPr lang="en-US"/>
                </a:p>
              </p:txBody>
            </p:sp>
            <p:sp>
              <p:nvSpPr>
                <p:cNvPr id="21939" name="Freeform 919"/>
                <p:cNvSpPr>
                  <a:spLocks/>
                </p:cNvSpPr>
                <p:nvPr/>
              </p:nvSpPr>
              <p:spPr bwMode="auto">
                <a:xfrm>
                  <a:off x="1197" y="1286"/>
                  <a:ext cx="72" cy="4"/>
                </a:xfrm>
                <a:custGeom>
                  <a:avLst/>
                  <a:gdLst>
                    <a:gd name="T0" fmla="*/ 72 w 72"/>
                    <a:gd name="T1" fmla="*/ 4 h 4"/>
                    <a:gd name="T2" fmla="*/ 0 w 72"/>
                    <a:gd name="T3" fmla="*/ 4 h 4"/>
                    <a:gd name="T4" fmla="*/ 0 w 72"/>
                    <a:gd name="T5" fmla="*/ 2 h 4"/>
                    <a:gd name="T6" fmla="*/ 0 w 72"/>
                    <a:gd name="T7" fmla="*/ 0 h 4"/>
                    <a:gd name="T8" fmla="*/ 72 w 72"/>
                    <a:gd name="T9" fmla="*/ 0 h 4"/>
                    <a:gd name="T10" fmla="*/ 72 w 72"/>
                    <a:gd name="T11" fmla="*/ 2 h 4"/>
                    <a:gd name="T12" fmla="*/ 72 w 72"/>
                    <a:gd name="T13" fmla="*/ 4 h 4"/>
                    <a:gd name="T14" fmla="*/ 0 60000 65536"/>
                    <a:gd name="T15" fmla="*/ 0 60000 65536"/>
                    <a:gd name="T16" fmla="*/ 0 60000 65536"/>
                    <a:gd name="T17" fmla="*/ 0 60000 65536"/>
                    <a:gd name="T18" fmla="*/ 0 60000 65536"/>
                    <a:gd name="T19" fmla="*/ 0 60000 65536"/>
                    <a:gd name="T20" fmla="*/ 0 60000 65536"/>
                    <a:gd name="T21" fmla="*/ 0 w 72"/>
                    <a:gd name="T22" fmla="*/ 0 h 4"/>
                    <a:gd name="T23" fmla="*/ 72 w 7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4">
                      <a:moveTo>
                        <a:pt x="72" y="4"/>
                      </a:moveTo>
                      <a:lnTo>
                        <a:pt x="0" y="4"/>
                      </a:lnTo>
                      <a:lnTo>
                        <a:pt x="0" y="2"/>
                      </a:lnTo>
                      <a:lnTo>
                        <a:pt x="0" y="0"/>
                      </a:lnTo>
                      <a:lnTo>
                        <a:pt x="72" y="0"/>
                      </a:lnTo>
                      <a:lnTo>
                        <a:pt x="72" y="2"/>
                      </a:lnTo>
                      <a:lnTo>
                        <a:pt x="72" y="4"/>
                      </a:lnTo>
                      <a:close/>
                    </a:path>
                  </a:pathLst>
                </a:custGeom>
                <a:solidFill>
                  <a:srgbClr val="EF9C73"/>
                </a:solidFill>
                <a:ln w="9525">
                  <a:noFill/>
                  <a:round/>
                  <a:headEnd/>
                  <a:tailEnd/>
                </a:ln>
              </p:spPr>
              <p:txBody>
                <a:bodyPr/>
                <a:lstStyle/>
                <a:p>
                  <a:endParaRPr lang="en-US"/>
                </a:p>
              </p:txBody>
            </p:sp>
            <p:sp>
              <p:nvSpPr>
                <p:cNvPr id="21940" name="Freeform 920"/>
                <p:cNvSpPr>
                  <a:spLocks/>
                </p:cNvSpPr>
                <p:nvPr/>
              </p:nvSpPr>
              <p:spPr bwMode="auto">
                <a:xfrm>
                  <a:off x="1197" y="1285"/>
                  <a:ext cx="72" cy="3"/>
                </a:xfrm>
                <a:custGeom>
                  <a:avLst/>
                  <a:gdLst>
                    <a:gd name="T0" fmla="*/ 72 w 72"/>
                    <a:gd name="T1" fmla="*/ 3 h 3"/>
                    <a:gd name="T2" fmla="*/ 0 w 72"/>
                    <a:gd name="T3" fmla="*/ 3 h 3"/>
                    <a:gd name="T4" fmla="*/ 0 w 72"/>
                    <a:gd name="T5" fmla="*/ 1 h 3"/>
                    <a:gd name="T6" fmla="*/ 0 w 72"/>
                    <a:gd name="T7" fmla="*/ 0 h 3"/>
                    <a:gd name="T8" fmla="*/ 72 w 72"/>
                    <a:gd name="T9" fmla="*/ 0 h 3"/>
                    <a:gd name="T10" fmla="*/ 72 w 72"/>
                    <a:gd name="T11" fmla="*/ 1 h 3"/>
                    <a:gd name="T12" fmla="*/ 72 w 72"/>
                    <a:gd name="T13" fmla="*/ 3 h 3"/>
                    <a:gd name="T14" fmla="*/ 0 60000 65536"/>
                    <a:gd name="T15" fmla="*/ 0 60000 65536"/>
                    <a:gd name="T16" fmla="*/ 0 60000 65536"/>
                    <a:gd name="T17" fmla="*/ 0 60000 65536"/>
                    <a:gd name="T18" fmla="*/ 0 60000 65536"/>
                    <a:gd name="T19" fmla="*/ 0 60000 65536"/>
                    <a:gd name="T20" fmla="*/ 0 60000 65536"/>
                    <a:gd name="T21" fmla="*/ 0 w 72"/>
                    <a:gd name="T22" fmla="*/ 0 h 3"/>
                    <a:gd name="T23" fmla="*/ 72 w 7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3">
                      <a:moveTo>
                        <a:pt x="72" y="3"/>
                      </a:moveTo>
                      <a:lnTo>
                        <a:pt x="0" y="3"/>
                      </a:lnTo>
                      <a:lnTo>
                        <a:pt x="0" y="1"/>
                      </a:lnTo>
                      <a:lnTo>
                        <a:pt x="0" y="0"/>
                      </a:lnTo>
                      <a:lnTo>
                        <a:pt x="72" y="0"/>
                      </a:lnTo>
                      <a:lnTo>
                        <a:pt x="72" y="1"/>
                      </a:lnTo>
                      <a:lnTo>
                        <a:pt x="72" y="3"/>
                      </a:lnTo>
                      <a:close/>
                    </a:path>
                  </a:pathLst>
                </a:custGeom>
                <a:solidFill>
                  <a:srgbClr val="EF9D74"/>
                </a:solidFill>
                <a:ln w="9525">
                  <a:noFill/>
                  <a:round/>
                  <a:headEnd/>
                  <a:tailEnd/>
                </a:ln>
              </p:spPr>
              <p:txBody>
                <a:bodyPr/>
                <a:lstStyle/>
                <a:p>
                  <a:endParaRPr lang="en-US"/>
                </a:p>
              </p:txBody>
            </p:sp>
            <p:sp>
              <p:nvSpPr>
                <p:cNvPr id="21941" name="Freeform 921"/>
                <p:cNvSpPr>
                  <a:spLocks/>
                </p:cNvSpPr>
                <p:nvPr/>
              </p:nvSpPr>
              <p:spPr bwMode="auto">
                <a:xfrm>
                  <a:off x="1197" y="1283"/>
                  <a:ext cx="72" cy="3"/>
                </a:xfrm>
                <a:custGeom>
                  <a:avLst/>
                  <a:gdLst>
                    <a:gd name="T0" fmla="*/ 72 w 72"/>
                    <a:gd name="T1" fmla="*/ 3 h 3"/>
                    <a:gd name="T2" fmla="*/ 0 w 72"/>
                    <a:gd name="T3" fmla="*/ 3 h 3"/>
                    <a:gd name="T4" fmla="*/ 0 w 72"/>
                    <a:gd name="T5" fmla="*/ 2 h 3"/>
                    <a:gd name="T6" fmla="*/ 0 w 72"/>
                    <a:gd name="T7" fmla="*/ 0 h 3"/>
                    <a:gd name="T8" fmla="*/ 72 w 72"/>
                    <a:gd name="T9" fmla="*/ 0 h 3"/>
                    <a:gd name="T10" fmla="*/ 72 w 72"/>
                    <a:gd name="T11" fmla="*/ 2 h 3"/>
                    <a:gd name="T12" fmla="*/ 72 w 72"/>
                    <a:gd name="T13" fmla="*/ 3 h 3"/>
                    <a:gd name="T14" fmla="*/ 0 60000 65536"/>
                    <a:gd name="T15" fmla="*/ 0 60000 65536"/>
                    <a:gd name="T16" fmla="*/ 0 60000 65536"/>
                    <a:gd name="T17" fmla="*/ 0 60000 65536"/>
                    <a:gd name="T18" fmla="*/ 0 60000 65536"/>
                    <a:gd name="T19" fmla="*/ 0 60000 65536"/>
                    <a:gd name="T20" fmla="*/ 0 60000 65536"/>
                    <a:gd name="T21" fmla="*/ 0 w 72"/>
                    <a:gd name="T22" fmla="*/ 0 h 3"/>
                    <a:gd name="T23" fmla="*/ 72 w 7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 h="3">
                      <a:moveTo>
                        <a:pt x="72" y="3"/>
                      </a:moveTo>
                      <a:lnTo>
                        <a:pt x="0" y="3"/>
                      </a:lnTo>
                      <a:lnTo>
                        <a:pt x="0" y="2"/>
                      </a:lnTo>
                      <a:lnTo>
                        <a:pt x="0" y="0"/>
                      </a:lnTo>
                      <a:lnTo>
                        <a:pt x="72" y="0"/>
                      </a:lnTo>
                      <a:lnTo>
                        <a:pt x="72" y="2"/>
                      </a:lnTo>
                      <a:lnTo>
                        <a:pt x="72" y="3"/>
                      </a:lnTo>
                      <a:close/>
                    </a:path>
                  </a:pathLst>
                </a:custGeom>
                <a:solidFill>
                  <a:srgbClr val="EF9E75"/>
                </a:solidFill>
                <a:ln w="9525">
                  <a:noFill/>
                  <a:round/>
                  <a:headEnd/>
                  <a:tailEnd/>
                </a:ln>
              </p:spPr>
              <p:txBody>
                <a:bodyPr/>
                <a:lstStyle/>
                <a:p>
                  <a:endParaRPr lang="en-US"/>
                </a:p>
              </p:txBody>
            </p:sp>
            <p:sp>
              <p:nvSpPr>
                <p:cNvPr id="21942" name="Freeform 922"/>
                <p:cNvSpPr>
                  <a:spLocks/>
                </p:cNvSpPr>
                <p:nvPr/>
              </p:nvSpPr>
              <p:spPr bwMode="auto">
                <a:xfrm>
                  <a:off x="1197" y="1281"/>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2 w 74"/>
                    <a:gd name="T11" fmla="*/ 2 h 4"/>
                    <a:gd name="T12" fmla="*/ 72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2" y="4"/>
                      </a:moveTo>
                      <a:lnTo>
                        <a:pt x="0" y="4"/>
                      </a:lnTo>
                      <a:lnTo>
                        <a:pt x="0" y="2"/>
                      </a:lnTo>
                      <a:lnTo>
                        <a:pt x="0" y="0"/>
                      </a:lnTo>
                      <a:lnTo>
                        <a:pt x="74" y="0"/>
                      </a:lnTo>
                      <a:lnTo>
                        <a:pt x="72" y="2"/>
                      </a:lnTo>
                      <a:lnTo>
                        <a:pt x="72" y="4"/>
                      </a:lnTo>
                      <a:close/>
                    </a:path>
                  </a:pathLst>
                </a:custGeom>
                <a:solidFill>
                  <a:srgbClr val="EF9F77"/>
                </a:solidFill>
                <a:ln w="9525">
                  <a:noFill/>
                  <a:round/>
                  <a:headEnd/>
                  <a:tailEnd/>
                </a:ln>
              </p:spPr>
              <p:txBody>
                <a:bodyPr/>
                <a:lstStyle/>
                <a:p>
                  <a:endParaRPr lang="en-US"/>
                </a:p>
              </p:txBody>
            </p:sp>
            <p:sp>
              <p:nvSpPr>
                <p:cNvPr id="21943" name="Freeform 923"/>
                <p:cNvSpPr>
                  <a:spLocks/>
                </p:cNvSpPr>
                <p:nvPr/>
              </p:nvSpPr>
              <p:spPr bwMode="auto">
                <a:xfrm>
                  <a:off x="1197" y="1279"/>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4 w 74"/>
                    <a:gd name="T11" fmla="*/ 2 h 4"/>
                    <a:gd name="T12" fmla="*/ 72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2" y="4"/>
                      </a:moveTo>
                      <a:lnTo>
                        <a:pt x="0" y="4"/>
                      </a:lnTo>
                      <a:lnTo>
                        <a:pt x="0" y="2"/>
                      </a:lnTo>
                      <a:lnTo>
                        <a:pt x="0" y="0"/>
                      </a:lnTo>
                      <a:lnTo>
                        <a:pt x="74" y="0"/>
                      </a:lnTo>
                      <a:lnTo>
                        <a:pt x="74" y="2"/>
                      </a:lnTo>
                      <a:lnTo>
                        <a:pt x="72" y="4"/>
                      </a:lnTo>
                      <a:close/>
                    </a:path>
                  </a:pathLst>
                </a:custGeom>
                <a:solidFill>
                  <a:srgbClr val="EFA078"/>
                </a:solidFill>
                <a:ln w="9525">
                  <a:noFill/>
                  <a:round/>
                  <a:headEnd/>
                  <a:tailEnd/>
                </a:ln>
              </p:spPr>
              <p:txBody>
                <a:bodyPr/>
                <a:lstStyle/>
                <a:p>
                  <a:endParaRPr lang="en-US"/>
                </a:p>
              </p:txBody>
            </p:sp>
            <p:sp>
              <p:nvSpPr>
                <p:cNvPr id="21944" name="Freeform 924"/>
                <p:cNvSpPr>
                  <a:spLocks/>
                </p:cNvSpPr>
                <p:nvPr/>
              </p:nvSpPr>
              <p:spPr bwMode="auto">
                <a:xfrm>
                  <a:off x="1197" y="1277"/>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4" y="4"/>
                      </a:moveTo>
                      <a:lnTo>
                        <a:pt x="0" y="4"/>
                      </a:lnTo>
                      <a:lnTo>
                        <a:pt x="0" y="2"/>
                      </a:lnTo>
                      <a:lnTo>
                        <a:pt x="0" y="0"/>
                      </a:lnTo>
                      <a:lnTo>
                        <a:pt x="74" y="0"/>
                      </a:lnTo>
                      <a:lnTo>
                        <a:pt x="74" y="2"/>
                      </a:lnTo>
                      <a:lnTo>
                        <a:pt x="74" y="4"/>
                      </a:lnTo>
                      <a:close/>
                    </a:path>
                  </a:pathLst>
                </a:custGeom>
                <a:solidFill>
                  <a:srgbClr val="EFA179"/>
                </a:solidFill>
                <a:ln w="9525">
                  <a:noFill/>
                  <a:round/>
                  <a:headEnd/>
                  <a:tailEnd/>
                </a:ln>
              </p:spPr>
              <p:txBody>
                <a:bodyPr/>
                <a:lstStyle/>
                <a:p>
                  <a:endParaRPr lang="en-US"/>
                </a:p>
              </p:txBody>
            </p:sp>
            <p:sp>
              <p:nvSpPr>
                <p:cNvPr id="21945" name="Freeform 925"/>
                <p:cNvSpPr>
                  <a:spLocks/>
                </p:cNvSpPr>
                <p:nvPr/>
              </p:nvSpPr>
              <p:spPr bwMode="auto">
                <a:xfrm>
                  <a:off x="1197" y="1275"/>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4" y="4"/>
                      </a:moveTo>
                      <a:lnTo>
                        <a:pt x="0" y="4"/>
                      </a:lnTo>
                      <a:lnTo>
                        <a:pt x="0" y="2"/>
                      </a:lnTo>
                      <a:lnTo>
                        <a:pt x="0" y="0"/>
                      </a:lnTo>
                      <a:lnTo>
                        <a:pt x="74" y="0"/>
                      </a:lnTo>
                      <a:lnTo>
                        <a:pt x="74" y="2"/>
                      </a:lnTo>
                      <a:lnTo>
                        <a:pt x="74" y="4"/>
                      </a:lnTo>
                      <a:close/>
                    </a:path>
                  </a:pathLst>
                </a:custGeom>
                <a:solidFill>
                  <a:srgbClr val="F0A27A"/>
                </a:solidFill>
                <a:ln w="9525">
                  <a:noFill/>
                  <a:round/>
                  <a:headEnd/>
                  <a:tailEnd/>
                </a:ln>
              </p:spPr>
              <p:txBody>
                <a:bodyPr/>
                <a:lstStyle/>
                <a:p>
                  <a:endParaRPr lang="en-US"/>
                </a:p>
              </p:txBody>
            </p:sp>
            <p:sp>
              <p:nvSpPr>
                <p:cNvPr id="21946" name="Freeform 926"/>
                <p:cNvSpPr>
                  <a:spLocks/>
                </p:cNvSpPr>
                <p:nvPr/>
              </p:nvSpPr>
              <p:spPr bwMode="auto">
                <a:xfrm>
                  <a:off x="1197" y="1273"/>
                  <a:ext cx="74" cy="4"/>
                </a:xfrm>
                <a:custGeom>
                  <a:avLst/>
                  <a:gdLst>
                    <a:gd name="T0" fmla="*/ 74 w 74"/>
                    <a:gd name="T1" fmla="*/ 4 h 4"/>
                    <a:gd name="T2" fmla="*/ 0 w 74"/>
                    <a:gd name="T3" fmla="*/ 4 h 4"/>
                    <a:gd name="T4" fmla="*/ 0 w 74"/>
                    <a:gd name="T5" fmla="*/ 2 h 4"/>
                    <a:gd name="T6" fmla="*/ 0 w 74"/>
                    <a:gd name="T7" fmla="*/ 0 h 4"/>
                    <a:gd name="T8" fmla="*/ 74 w 74"/>
                    <a:gd name="T9" fmla="*/ 0 h 4"/>
                    <a:gd name="T10" fmla="*/ 74 w 74"/>
                    <a:gd name="T11" fmla="*/ 2 h 4"/>
                    <a:gd name="T12" fmla="*/ 74 w 74"/>
                    <a:gd name="T13" fmla="*/ 4 h 4"/>
                    <a:gd name="T14" fmla="*/ 0 60000 65536"/>
                    <a:gd name="T15" fmla="*/ 0 60000 65536"/>
                    <a:gd name="T16" fmla="*/ 0 60000 65536"/>
                    <a:gd name="T17" fmla="*/ 0 60000 65536"/>
                    <a:gd name="T18" fmla="*/ 0 60000 65536"/>
                    <a:gd name="T19" fmla="*/ 0 60000 65536"/>
                    <a:gd name="T20" fmla="*/ 0 60000 65536"/>
                    <a:gd name="T21" fmla="*/ 0 w 74"/>
                    <a:gd name="T22" fmla="*/ 0 h 4"/>
                    <a:gd name="T23" fmla="*/ 74 w 7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 h="4">
                      <a:moveTo>
                        <a:pt x="74" y="4"/>
                      </a:moveTo>
                      <a:lnTo>
                        <a:pt x="0" y="4"/>
                      </a:lnTo>
                      <a:lnTo>
                        <a:pt x="0" y="2"/>
                      </a:lnTo>
                      <a:lnTo>
                        <a:pt x="0" y="0"/>
                      </a:lnTo>
                      <a:lnTo>
                        <a:pt x="74" y="0"/>
                      </a:lnTo>
                      <a:lnTo>
                        <a:pt x="74" y="2"/>
                      </a:lnTo>
                      <a:lnTo>
                        <a:pt x="74" y="4"/>
                      </a:lnTo>
                      <a:close/>
                    </a:path>
                  </a:pathLst>
                </a:custGeom>
                <a:solidFill>
                  <a:srgbClr val="F0A37C"/>
                </a:solidFill>
                <a:ln w="9525">
                  <a:noFill/>
                  <a:round/>
                  <a:headEnd/>
                  <a:tailEnd/>
                </a:ln>
              </p:spPr>
              <p:txBody>
                <a:bodyPr/>
                <a:lstStyle/>
                <a:p>
                  <a:endParaRPr lang="en-US"/>
                </a:p>
              </p:txBody>
            </p:sp>
            <p:sp>
              <p:nvSpPr>
                <p:cNvPr id="21947" name="Freeform 927"/>
                <p:cNvSpPr>
                  <a:spLocks/>
                </p:cNvSpPr>
                <p:nvPr/>
              </p:nvSpPr>
              <p:spPr bwMode="auto">
                <a:xfrm>
                  <a:off x="1197" y="1271"/>
                  <a:ext cx="74" cy="4"/>
                </a:xfrm>
                <a:custGeom>
                  <a:avLst/>
                  <a:gdLst>
                    <a:gd name="T0" fmla="*/ 74 w 74"/>
                    <a:gd name="T1" fmla="*/ 4 h 4"/>
                    <a:gd name="T2" fmla="*/ 0 w 74"/>
                    <a:gd name="T3" fmla="*/ 4 h 4"/>
                    <a:gd name="T4" fmla="*/ 0 w 74"/>
                    <a:gd name="T5" fmla="*/ 2 h 4"/>
                    <a:gd name="T6" fmla="*/ 2 w 74"/>
                    <a:gd name="T7" fmla="*/ 0 h 4"/>
                    <a:gd name="T8" fmla="*/ 2 w 74"/>
                    <a:gd name="T9" fmla="*/ 0 h 4"/>
                    <a:gd name="T10" fmla="*/ 2 w 74"/>
                    <a:gd name="T11" fmla="*/ 0 h 4"/>
                    <a:gd name="T12" fmla="*/ 74 w 74"/>
                    <a:gd name="T13" fmla="*/ 0 h 4"/>
                    <a:gd name="T14" fmla="*/ 74 w 74"/>
                    <a:gd name="T15" fmla="*/ 2 h 4"/>
                    <a:gd name="T16" fmla="*/ 74 w 74"/>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4"/>
                    <a:gd name="T29" fmla="*/ 74 w 7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4">
                      <a:moveTo>
                        <a:pt x="74" y="4"/>
                      </a:moveTo>
                      <a:lnTo>
                        <a:pt x="0" y="4"/>
                      </a:lnTo>
                      <a:lnTo>
                        <a:pt x="0" y="2"/>
                      </a:lnTo>
                      <a:lnTo>
                        <a:pt x="2" y="0"/>
                      </a:lnTo>
                      <a:lnTo>
                        <a:pt x="74" y="0"/>
                      </a:lnTo>
                      <a:lnTo>
                        <a:pt x="74" y="2"/>
                      </a:lnTo>
                      <a:lnTo>
                        <a:pt x="74" y="4"/>
                      </a:lnTo>
                      <a:close/>
                    </a:path>
                  </a:pathLst>
                </a:custGeom>
                <a:solidFill>
                  <a:srgbClr val="F0A47C"/>
                </a:solidFill>
                <a:ln w="9525">
                  <a:noFill/>
                  <a:round/>
                  <a:headEnd/>
                  <a:tailEnd/>
                </a:ln>
              </p:spPr>
              <p:txBody>
                <a:bodyPr/>
                <a:lstStyle/>
                <a:p>
                  <a:endParaRPr lang="en-US"/>
                </a:p>
              </p:txBody>
            </p:sp>
            <p:sp>
              <p:nvSpPr>
                <p:cNvPr id="21948" name="Freeform 928"/>
                <p:cNvSpPr>
                  <a:spLocks/>
                </p:cNvSpPr>
                <p:nvPr/>
              </p:nvSpPr>
              <p:spPr bwMode="auto">
                <a:xfrm>
                  <a:off x="1197" y="1269"/>
                  <a:ext cx="76" cy="4"/>
                </a:xfrm>
                <a:custGeom>
                  <a:avLst/>
                  <a:gdLst>
                    <a:gd name="T0" fmla="*/ 74 w 76"/>
                    <a:gd name="T1" fmla="*/ 4 h 4"/>
                    <a:gd name="T2" fmla="*/ 0 w 76"/>
                    <a:gd name="T3" fmla="*/ 4 h 4"/>
                    <a:gd name="T4" fmla="*/ 0 w 76"/>
                    <a:gd name="T5" fmla="*/ 2 h 4"/>
                    <a:gd name="T6" fmla="*/ 2 w 76"/>
                    <a:gd name="T7" fmla="*/ 2 h 4"/>
                    <a:gd name="T8" fmla="*/ 2 w 76"/>
                    <a:gd name="T9" fmla="*/ 0 h 4"/>
                    <a:gd name="T10" fmla="*/ 2 w 76"/>
                    <a:gd name="T11" fmla="*/ 0 h 4"/>
                    <a:gd name="T12" fmla="*/ 76 w 76"/>
                    <a:gd name="T13" fmla="*/ 0 h 4"/>
                    <a:gd name="T14" fmla="*/ 74 w 76"/>
                    <a:gd name="T15" fmla="*/ 2 h 4"/>
                    <a:gd name="T16" fmla="*/ 74 w 7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
                    <a:gd name="T28" fmla="*/ 0 h 4"/>
                    <a:gd name="T29" fmla="*/ 76 w 7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 h="4">
                      <a:moveTo>
                        <a:pt x="74" y="4"/>
                      </a:moveTo>
                      <a:lnTo>
                        <a:pt x="0" y="4"/>
                      </a:lnTo>
                      <a:lnTo>
                        <a:pt x="0" y="2"/>
                      </a:lnTo>
                      <a:lnTo>
                        <a:pt x="2" y="2"/>
                      </a:lnTo>
                      <a:lnTo>
                        <a:pt x="2" y="0"/>
                      </a:lnTo>
                      <a:lnTo>
                        <a:pt x="76" y="0"/>
                      </a:lnTo>
                      <a:lnTo>
                        <a:pt x="74" y="2"/>
                      </a:lnTo>
                      <a:lnTo>
                        <a:pt x="74" y="4"/>
                      </a:lnTo>
                      <a:close/>
                    </a:path>
                  </a:pathLst>
                </a:custGeom>
                <a:solidFill>
                  <a:srgbClr val="F0A47D"/>
                </a:solidFill>
                <a:ln w="9525">
                  <a:noFill/>
                  <a:round/>
                  <a:headEnd/>
                  <a:tailEnd/>
                </a:ln>
              </p:spPr>
              <p:txBody>
                <a:bodyPr/>
                <a:lstStyle/>
                <a:p>
                  <a:endParaRPr lang="en-US"/>
                </a:p>
              </p:txBody>
            </p:sp>
            <p:sp>
              <p:nvSpPr>
                <p:cNvPr id="21949" name="Freeform 929"/>
                <p:cNvSpPr>
                  <a:spLocks/>
                </p:cNvSpPr>
                <p:nvPr/>
              </p:nvSpPr>
              <p:spPr bwMode="auto">
                <a:xfrm>
                  <a:off x="1199" y="1267"/>
                  <a:ext cx="74" cy="4"/>
                </a:xfrm>
                <a:custGeom>
                  <a:avLst/>
                  <a:gdLst>
                    <a:gd name="T0" fmla="*/ 72 w 74"/>
                    <a:gd name="T1" fmla="*/ 4 h 4"/>
                    <a:gd name="T2" fmla="*/ 0 w 74"/>
                    <a:gd name="T3" fmla="*/ 4 h 4"/>
                    <a:gd name="T4" fmla="*/ 0 w 74"/>
                    <a:gd name="T5" fmla="*/ 2 h 4"/>
                    <a:gd name="T6" fmla="*/ 0 w 74"/>
                    <a:gd name="T7" fmla="*/ 0 h 4"/>
                    <a:gd name="T8" fmla="*/ 74 w 74"/>
                    <a:gd name="T9" fmla="*/ 0 h 4"/>
                    <a:gd name="T10" fmla="*/ 74 w 74"/>
                    <a:gd name="T11" fmla="*/ 0 h 4"/>
                    <a:gd name="T12" fmla="*/ 74 w 74"/>
                    <a:gd name="T13" fmla="*/ 0 h 4"/>
                    <a:gd name="T14" fmla="*/ 74 w 74"/>
                    <a:gd name="T15" fmla="*/ 2 h 4"/>
                    <a:gd name="T16" fmla="*/ 72 w 74"/>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4"/>
                    <a:gd name="T29" fmla="*/ 74 w 7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4">
                      <a:moveTo>
                        <a:pt x="72" y="4"/>
                      </a:moveTo>
                      <a:lnTo>
                        <a:pt x="0" y="4"/>
                      </a:lnTo>
                      <a:lnTo>
                        <a:pt x="0" y="2"/>
                      </a:lnTo>
                      <a:lnTo>
                        <a:pt x="0" y="0"/>
                      </a:lnTo>
                      <a:lnTo>
                        <a:pt x="74" y="0"/>
                      </a:lnTo>
                      <a:lnTo>
                        <a:pt x="74" y="2"/>
                      </a:lnTo>
                      <a:lnTo>
                        <a:pt x="72" y="4"/>
                      </a:lnTo>
                      <a:close/>
                    </a:path>
                  </a:pathLst>
                </a:custGeom>
                <a:solidFill>
                  <a:srgbClr val="F0A47E"/>
                </a:solidFill>
                <a:ln w="9525">
                  <a:noFill/>
                  <a:round/>
                  <a:headEnd/>
                  <a:tailEnd/>
                </a:ln>
              </p:spPr>
              <p:txBody>
                <a:bodyPr/>
                <a:lstStyle/>
                <a:p>
                  <a:endParaRPr lang="en-US"/>
                </a:p>
              </p:txBody>
            </p:sp>
            <p:sp>
              <p:nvSpPr>
                <p:cNvPr id="21950" name="Freeform 930"/>
                <p:cNvSpPr>
                  <a:spLocks/>
                </p:cNvSpPr>
                <p:nvPr/>
              </p:nvSpPr>
              <p:spPr bwMode="auto">
                <a:xfrm>
                  <a:off x="1199" y="1266"/>
                  <a:ext cx="74" cy="3"/>
                </a:xfrm>
                <a:custGeom>
                  <a:avLst/>
                  <a:gdLst>
                    <a:gd name="T0" fmla="*/ 74 w 74"/>
                    <a:gd name="T1" fmla="*/ 3 h 3"/>
                    <a:gd name="T2" fmla="*/ 0 w 74"/>
                    <a:gd name="T3" fmla="*/ 3 h 3"/>
                    <a:gd name="T4" fmla="*/ 0 w 74"/>
                    <a:gd name="T5" fmla="*/ 1 h 3"/>
                    <a:gd name="T6" fmla="*/ 0 w 74"/>
                    <a:gd name="T7" fmla="*/ 0 h 3"/>
                    <a:gd name="T8" fmla="*/ 74 w 74"/>
                    <a:gd name="T9" fmla="*/ 0 h 3"/>
                    <a:gd name="T10" fmla="*/ 74 w 74"/>
                    <a:gd name="T11" fmla="*/ 1 h 3"/>
                    <a:gd name="T12" fmla="*/ 74 w 74"/>
                    <a:gd name="T13" fmla="*/ 1 h 3"/>
                    <a:gd name="T14" fmla="*/ 74 w 74"/>
                    <a:gd name="T15" fmla="*/ 3 h 3"/>
                    <a:gd name="T16" fmla="*/ 74 w 7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
                    <a:gd name="T28" fmla="*/ 0 h 3"/>
                    <a:gd name="T29" fmla="*/ 74 w 7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 h="3">
                      <a:moveTo>
                        <a:pt x="74" y="3"/>
                      </a:moveTo>
                      <a:lnTo>
                        <a:pt x="0" y="3"/>
                      </a:lnTo>
                      <a:lnTo>
                        <a:pt x="0" y="1"/>
                      </a:lnTo>
                      <a:lnTo>
                        <a:pt x="0" y="0"/>
                      </a:lnTo>
                      <a:lnTo>
                        <a:pt x="74" y="0"/>
                      </a:lnTo>
                      <a:lnTo>
                        <a:pt x="74" y="1"/>
                      </a:lnTo>
                      <a:lnTo>
                        <a:pt x="74" y="3"/>
                      </a:lnTo>
                      <a:close/>
                    </a:path>
                  </a:pathLst>
                </a:custGeom>
                <a:solidFill>
                  <a:srgbClr val="F0A57E"/>
                </a:solidFill>
                <a:ln w="9525">
                  <a:noFill/>
                  <a:round/>
                  <a:headEnd/>
                  <a:tailEnd/>
                </a:ln>
              </p:spPr>
              <p:txBody>
                <a:bodyPr/>
                <a:lstStyle/>
                <a:p>
                  <a:endParaRPr lang="en-US"/>
                </a:p>
              </p:txBody>
            </p:sp>
            <p:sp>
              <p:nvSpPr>
                <p:cNvPr id="21951" name="Freeform 931"/>
                <p:cNvSpPr>
                  <a:spLocks/>
                </p:cNvSpPr>
                <p:nvPr/>
              </p:nvSpPr>
              <p:spPr bwMode="auto">
                <a:xfrm>
                  <a:off x="1199" y="1264"/>
                  <a:ext cx="75" cy="3"/>
                </a:xfrm>
                <a:custGeom>
                  <a:avLst/>
                  <a:gdLst>
                    <a:gd name="T0" fmla="*/ 74 w 75"/>
                    <a:gd name="T1" fmla="*/ 3 h 3"/>
                    <a:gd name="T2" fmla="*/ 0 w 75"/>
                    <a:gd name="T3" fmla="*/ 3 h 3"/>
                    <a:gd name="T4" fmla="*/ 0 w 75"/>
                    <a:gd name="T5" fmla="*/ 2 h 3"/>
                    <a:gd name="T6" fmla="*/ 0 w 75"/>
                    <a:gd name="T7" fmla="*/ 0 h 3"/>
                    <a:gd name="T8" fmla="*/ 75 w 75"/>
                    <a:gd name="T9" fmla="*/ 0 h 3"/>
                    <a:gd name="T10" fmla="*/ 74 w 75"/>
                    <a:gd name="T11" fmla="*/ 2 h 3"/>
                    <a:gd name="T12" fmla="*/ 74 w 75"/>
                    <a:gd name="T13" fmla="*/ 3 h 3"/>
                    <a:gd name="T14" fmla="*/ 0 60000 65536"/>
                    <a:gd name="T15" fmla="*/ 0 60000 65536"/>
                    <a:gd name="T16" fmla="*/ 0 60000 65536"/>
                    <a:gd name="T17" fmla="*/ 0 60000 65536"/>
                    <a:gd name="T18" fmla="*/ 0 60000 65536"/>
                    <a:gd name="T19" fmla="*/ 0 60000 65536"/>
                    <a:gd name="T20" fmla="*/ 0 60000 65536"/>
                    <a:gd name="T21" fmla="*/ 0 w 75"/>
                    <a:gd name="T22" fmla="*/ 0 h 3"/>
                    <a:gd name="T23" fmla="*/ 75 w 75"/>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3">
                      <a:moveTo>
                        <a:pt x="74" y="3"/>
                      </a:moveTo>
                      <a:lnTo>
                        <a:pt x="0" y="3"/>
                      </a:lnTo>
                      <a:lnTo>
                        <a:pt x="0" y="2"/>
                      </a:lnTo>
                      <a:lnTo>
                        <a:pt x="0" y="0"/>
                      </a:lnTo>
                      <a:lnTo>
                        <a:pt x="75" y="0"/>
                      </a:lnTo>
                      <a:lnTo>
                        <a:pt x="74" y="2"/>
                      </a:lnTo>
                      <a:lnTo>
                        <a:pt x="74" y="3"/>
                      </a:lnTo>
                      <a:close/>
                    </a:path>
                  </a:pathLst>
                </a:custGeom>
                <a:solidFill>
                  <a:srgbClr val="F0A680"/>
                </a:solidFill>
                <a:ln w="9525">
                  <a:noFill/>
                  <a:round/>
                  <a:headEnd/>
                  <a:tailEnd/>
                </a:ln>
              </p:spPr>
              <p:txBody>
                <a:bodyPr/>
                <a:lstStyle/>
                <a:p>
                  <a:endParaRPr lang="en-US"/>
                </a:p>
              </p:txBody>
            </p:sp>
            <p:sp>
              <p:nvSpPr>
                <p:cNvPr id="21952" name="Freeform 932"/>
                <p:cNvSpPr>
                  <a:spLocks/>
                </p:cNvSpPr>
                <p:nvPr/>
              </p:nvSpPr>
              <p:spPr bwMode="auto">
                <a:xfrm>
                  <a:off x="1199" y="1262"/>
                  <a:ext cx="75" cy="4"/>
                </a:xfrm>
                <a:custGeom>
                  <a:avLst/>
                  <a:gdLst>
                    <a:gd name="T0" fmla="*/ 74 w 75"/>
                    <a:gd name="T1" fmla="*/ 4 h 4"/>
                    <a:gd name="T2" fmla="*/ 0 w 75"/>
                    <a:gd name="T3" fmla="*/ 4 h 4"/>
                    <a:gd name="T4" fmla="*/ 0 w 75"/>
                    <a:gd name="T5" fmla="*/ 2 h 4"/>
                    <a:gd name="T6" fmla="*/ 0 w 75"/>
                    <a:gd name="T7" fmla="*/ 0 h 4"/>
                    <a:gd name="T8" fmla="*/ 75 w 75"/>
                    <a:gd name="T9" fmla="*/ 0 h 4"/>
                    <a:gd name="T10" fmla="*/ 75 w 75"/>
                    <a:gd name="T11" fmla="*/ 2 h 4"/>
                    <a:gd name="T12" fmla="*/ 74 w 75"/>
                    <a:gd name="T13" fmla="*/ 4 h 4"/>
                    <a:gd name="T14" fmla="*/ 0 60000 65536"/>
                    <a:gd name="T15" fmla="*/ 0 60000 65536"/>
                    <a:gd name="T16" fmla="*/ 0 60000 65536"/>
                    <a:gd name="T17" fmla="*/ 0 60000 65536"/>
                    <a:gd name="T18" fmla="*/ 0 60000 65536"/>
                    <a:gd name="T19" fmla="*/ 0 60000 65536"/>
                    <a:gd name="T20" fmla="*/ 0 60000 65536"/>
                    <a:gd name="T21" fmla="*/ 0 w 75"/>
                    <a:gd name="T22" fmla="*/ 0 h 4"/>
                    <a:gd name="T23" fmla="*/ 75 w 7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4">
                      <a:moveTo>
                        <a:pt x="74" y="4"/>
                      </a:moveTo>
                      <a:lnTo>
                        <a:pt x="0" y="4"/>
                      </a:lnTo>
                      <a:lnTo>
                        <a:pt x="0" y="2"/>
                      </a:lnTo>
                      <a:lnTo>
                        <a:pt x="0" y="0"/>
                      </a:lnTo>
                      <a:lnTo>
                        <a:pt x="75" y="0"/>
                      </a:lnTo>
                      <a:lnTo>
                        <a:pt x="75" y="2"/>
                      </a:lnTo>
                      <a:lnTo>
                        <a:pt x="74" y="4"/>
                      </a:lnTo>
                      <a:close/>
                    </a:path>
                  </a:pathLst>
                </a:custGeom>
                <a:solidFill>
                  <a:srgbClr val="F1A781"/>
                </a:solidFill>
                <a:ln w="9525">
                  <a:noFill/>
                  <a:round/>
                  <a:headEnd/>
                  <a:tailEnd/>
                </a:ln>
              </p:spPr>
              <p:txBody>
                <a:bodyPr/>
                <a:lstStyle/>
                <a:p>
                  <a:endParaRPr lang="en-US"/>
                </a:p>
              </p:txBody>
            </p:sp>
            <p:sp>
              <p:nvSpPr>
                <p:cNvPr id="21953" name="Freeform 933"/>
                <p:cNvSpPr>
                  <a:spLocks/>
                </p:cNvSpPr>
                <p:nvPr/>
              </p:nvSpPr>
              <p:spPr bwMode="auto">
                <a:xfrm>
                  <a:off x="1199" y="1260"/>
                  <a:ext cx="77" cy="4"/>
                </a:xfrm>
                <a:custGeom>
                  <a:avLst/>
                  <a:gdLst>
                    <a:gd name="T0" fmla="*/ 75 w 77"/>
                    <a:gd name="T1" fmla="*/ 4 h 4"/>
                    <a:gd name="T2" fmla="*/ 0 w 77"/>
                    <a:gd name="T3" fmla="*/ 4 h 4"/>
                    <a:gd name="T4" fmla="*/ 0 w 77"/>
                    <a:gd name="T5" fmla="*/ 2 h 4"/>
                    <a:gd name="T6" fmla="*/ 0 w 77"/>
                    <a:gd name="T7" fmla="*/ 0 h 4"/>
                    <a:gd name="T8" fmla="*/ 77 w 77"/>
                    <a:gd name="T9" fmla="*/ 0 h 4"/>
                    <a:gd name="T10" fmla="*/ 75 w 77"/>
                    <a:gd name="T11" fmla="*/ 2 h 4"/>
                    <a:gd name="T12" fmla="*/ 75 w 77"/>
                    <a:gd name="T13" fmla="*/ 4 h 4"/>
                    <a:gd name="T14" fmla="*/ 0 60000 65536"/>
                    <a:gd name="T15" fmla="*/ 0 60000 65536"/>
                    <a:gd name="T16" fmla="*/ 0 60000 65536"/>
                    <a:gd name="T17" fmla="*/ 0 60000 65536"/>
                    <a:gd name="T18" fmla="*/ 0 60000 65536"/>
                    <a:gd name="T19" fmla="*/ 0 60000 65536"/>
                    <a:gd name="T20" fmla="*/ 0 60000 65536"/>
                    <a:gd name="T21" fmla="*/ 0 w 77"/>
                    <a:gd name="T22" fmla="*/ 0 h 4"/>
                    <a:gd name="T23" fmla="*/ 77 w 7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4">
                      <a:moveTo>
                        <a:pt x="75" y="4"/>
                      </a:moveTo>
                      <a:lnTo>
                        <a:pt x="0" y="4"/>
                      </a:lnTo>
                      <a:lnTo>
                        <a:pt x="0" y="2"/>
                      </a:lnTo>
                      <a:lnTo>
                        <a:pt x="0" y="0"/>
                      </a:lnTo>
                      <a:lnTo>
                        <a:pt x="77" y="0"/>
                      </a:lnTo>
                      <a:lnTo>
                        <a:pt x="75" y="2"/>
                      </a:lnTo>
                      <a:lnTo>
                        <a:pt x="75" y="4"/>
                      </a:lnTo>
                      <a:close/>
                    </a:path>
                  </a:pathLst>
                </a:custGeom>
                <a:solidFill>
                  <a:srgbClr val="F1A781"/>
                </a:solidFill>
                <a:ln w="9525">
                  <a:noFill/>
                  <a:round/>
                  <a:headEnd/>
                  <a:tailEnd/>
                </a:ln>
              </p:spPr>
              <p:txBody>
                <a:bodyPr/>
                <a:lstStyle/>
                <a:p>
                  <a:endParaRPr lang="en-US"/>
                </a:p>
              </p:txBody>
            </p:sp>
            <p:sp>
              <p:nvSpPr>
                <p:cNvPr id="21954" name="Freeform 934"/>
                <p:cNvSpPr>
                  <a:spLocks/>
                </p:cNvSpPr>
                <p:nvPr/>
              </p:nvSpPr>
              <p:spPr bwMode="auto">
                <a:xfrm>
                  <a:off x="1199" y="1258"/>
                  <a:ext cx="77" cy="4"/>
                </a:xfrm>
                <a:custGeom>
                  <a:avLst/>
                  <a:gdLst>
                    <a:gd name="T0" fmla="*/ 75 w 77"/>
                    <a:gd name="T1" fmla="*/ 4 h 4"/>
                    <a:gd name="T2" fmla="*/ 0 w 77"/>
                    <a:gd name="T3" fmla="*/ 4 h 4"/>
                    <a:gd name="T4" fmla="*/ 0 w 77"/>
                    <a:gd name="T5" fmla="*/ 2 h 4"/>
                    <a:gd name="T6" fmla="*/ 0 w 77"/>
                    <a:gd name="T7" fmla="*/ 0 h 4"/>
                    <a:gd name="T8" fmla="*/ 77 w 77"/>
                    <a:gd name="T9" fmla="*/ 0 h 4"/>
                    <a:gd name="T10" fmla="*/ 77 w 77"/>
                    <a:gd name="T11" fmla="*/ 2 h 4"/>
                    <a:gd name="T12" fmla="*/ 75 w 77"/>
                    <a:gd name="T13" fmla="*/ 4 h 4"/>
                    <a:gd name="T14" fmla="*/ 0 60000 65536"/>
                    <a:gd name="T15" fmla="*/ 0 60000 65536"/>
                    <a:gd name="T16" fmla="*/ 0 60000 65536"/>
                    <a:gd name="T17" fmla="*/ 0 60000 65536"/>
                    <a:gd name="T18" fmla="*/ 0 60000 65536"/>
                    <a:gd name="T19" fmla="*/ 0 60000 65536"/>
                    <a:gd name="T20" fmla="*/ 0 60000 65536"/>
                    <a:gd name="T21" fmla="*/ 0 w 77"/>
                    <a:gd name="T22" fmla="*/ 0 h 4"/>
                    <a:gd name="T23" fmla="*/ 77 w 7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7" h="4">
                      <a:moveTo>
                        <a:pt x="75" y="4"/>
                      </a:moveTo>
                      <a:lnTo>
                        <a:pt x="0" y="4"/>
                      </a:lnTo>
                      <a:lnTo>
                        <a:pt x="0" y="2"/>
                      </a:lnTo>
                      <a:lnTo>
                        <a:pt x="0" y="0"/>
                      </a:lnTo>
                      <a:lnTo>
                        <a:pt x="77" y="0"/>
                      </a:lnTo>
                      <a:lnTo>
                        <a:pt x="77" y="2"/>
                      </a:lnTo>
                      <a:lnTo>
                        <a:pt x="75" y="4"/>
                      </a:lnTo>
                      <a:close/>
                    </a:path>
                  </a:pathLst>
                </a:custGeom>
                <a:solidFill>
                  <a:srgbClr val="F1A882"/>
                </a:solidFill>
                <a:ln w="9525">
                  <a:noFill/>
                  <a:round/>
                  <a:headEnd/>
                  <a:tailEnd/>
                </a:ln>
              </p:spPr>
              <p:txBody>
                <a:bodyPr/>
                <a:lstStyle/>
                <a:p>
                  <a:endParaRPr lang="en-US"/>
                </a:p>
              </p:txBody>
            </p:sp>
            <p:sp>
              <p:nvSpPr>
                <p:cNvPr id="21955" name="Freeform 935"/>
                <p:cNvSpPr>
                  <a:spLocks/>
                </p:cNvSpPr>
                <p:nvPr/>
              </p:nvSpPr>
              <p:spPr bwMode="auto">
                <a:xfrm>
                  <a:off x="1199" y="1256"/>
                  <a:ext cx="79" cy="4"/>
                </a:xfrm>
                <a:custGeom>
                  <a:avLst/>
                  <a:gdLst>
                    <a:gd name="T0" fmla="*/ 77 w 79"/>
                    <a:gd name="T1" fmla="*/ 4 h 4"/>
                    <a:gd name="T2" fmla="*/ 0 w 79"/>
                    <a:gd name="T3" fmla="*/ 4 h 4"/>
                    <a:gd name="T4" fmla="*/ 0 w 79"/>
                    <a:gd name="T5" fmla="*/ 2 h 4"/>
                    <a:gd name="T6" fmla="*/ 0 w 79"/>
                    <a:gd name="T7" fmla="*/ 0 h 4"/>
                    <a:gd name="T8" fmla="*/ 79 w 79"/>
                    <a:gd name="T9" fmla="*/ 0 h 4"/>
                    <a:gd name="T10" fmla="*/ 77 w 79"/>
                    <a:gd name="T11" fmla="*/ 2 h 4"/>
                    <a:gd name="T12" fmla="*/ 77 w 79"/>
                    <a:gd name="T13" fmla="*/ 4 h 4"/>
                    <a:gd name="T14" fmla="*/ 0 60000 65536"/>
                    <a:gd name="T15" fmla="*/ 0 60000 65536"/>
                    <a:gd name="T16" fmla="*/ 0 60000 65536"/>
                    <a:gd name="T17" fmla="*/ 0 60000 65536"/>
                    <a:gd name="T18" fmla="*/ 0 60000 65536"/>
                    <a:gd name="T19" fmla="*/ 0 60000 65536"/>
                    <a:gd name="T20" fmla="*/ 0 60000 65536"/>
                    <a:gd name="T21" fmla="*/ 0 w 79"/>
                    <a:gd name="T22" fmla="*/ 0 h 4"/>
                    <a:gd name="T23" fmla="*/ 79 w 7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
                      <a:moveTo>
                        <a:pt x="77" y="4"/>
                      </a:moveTo>
                      <a:lnTo>
                        <a:pt x="0" y="4"/>
                      </a:lnTo>
                      <a:lnTo>
                        <a:pt x="0" y="2"/>
                      </a:lnTo>
                      <a:lnTo>
                        <a:pt x="0" y="0"/>
                      </a:lnTo>
                      <a:lnTo>
                        <a:pt x="79" y="0"/>
                      </a:lnTo>
                      <a:lnTo>
                        <a:pt x="77" y="2"/>
                      </a:lnTo>
                      <a:lnTo>
                        <a:pt x="77" y="4"/>
                      </a:lnTo>
                      <a:close/>
                    </a:path>
                  </a:pathLst>
                </a:custGeom>
                <a:solidFill>
                  <a:srgbClr val="F1A883"/>
                </a:solidFill>
                <a:ln w="9525">
                  <a:noFill/>
                  <a:round/>
                  <a:headEnd/>
                  <a:tailEnd/>
                </a:ln>
              </p:spPr>
              <p:txBody>
                <a:bodyPr/>
                <a:lstStyle/>
                <a:p>
                  <a:endParaRPr lang="en-US"/>
                </a:p>
              </p:txBody>
            </p:sp>
            <p:sp>
              <p:nvSpPr>
                <p:cNvPr id="21956" name="Freeform 936"/>
                <p:cNvSpPr>
                  <a:spLocks/>
                </p:cNvSpPr>
                <p:nvPr/>
              </p:nvSpPr>
              <p:spPr bwMode="auto">
                <a:xfrm>
                  <a:off x="1199" y="1254"/>
                  <a:ext cx="81" cy="4"/>
                </a:xfrm>
                <a:custGeom>
                  <a:avLst/>
                  <a:gdLst>
                    <a:gd name="T0" fmla="*/ 77 w 81"/>
                    <a:gd name="T1" fmla="*/ 4 h 4"/>
                    <a:gd name="T2" fmla="*/ 0 w 81"/>
                    <a:gd name="T3" fmla="*/ 4 h 4"/>
                    <a:gd name="T4" fmla="*/ 0 w 81"/>
                    <a:gd name="T5" fmla="*/ 2 h 4"/>
                    <a:gd name="T6" fmla="*/ 0 w 81"/>
                    <a:gd name="T7" fmla="*/ 0 h 4"/>
                    <a:gd name="T8" fmla="*/ 81 w 81"/>
                    <a:gd name="T9" fmla="*/ 0 h 4"/>
                    <a:gd name="T10" fmla="*/ 79 w 81"/>
                    <a:gd name="T11" fmla="*/ 2 h 4"/>
                    <a:gd name="T12" fmla="*/ 77 w 81"/>
                    <a:gd name="T13" fmla="*/ 4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77" y="4"/>
                      </a:moveTo>
                      <a:lnTo>
                        <a:pt x="0" y="4"/>
                      </a:lnTo>
                      <a:lnTo>
                        <a:pt x="0" y="2"/>
                      </a:lnTo>
                      <a:lnTo>
                        <a:pt x="0" y="0"/>
                      </a:lnTo>
                      <a:lnTo>
                        <a:pt x="81" y="0"/>
                      </a:lnTo>
                      <a:lnTo>
                        <a:pt x="79" y="2"/>
                      </a:lnTo>
                      <a:lnTo>
                        <a:pt x="77" y="4"/>
                      </a:lnTo>
                      <a:close/>
                    </a:path>
                  </a:pathLst>
                </a:custGeom>
                <a:solidFill>
                  <a:srgbClr val="F1A984"/>
                </a:solidFill>
                <a:ln w="9525">
                  <a:noFill/>
                  <a:round/>
                  <a:headEnd/>
                  <a:tailEnd/>
                </a:ln>
              </p:spPr>
              <p:txBody>
                <a:bodyPr/>
                <a:lstStyle/>
                <a:p>
                  <a:endParaRPr lang="en-US"/>
                </a:p>
              </p:txBody>
            </p:sp>
            <p:sp>
              <p:nvSpPr>
                <p:cNvPr id="21957" name="Freeform 937"/>
                <p:cNvSpPr>
                  <a:spLocks/>
                </p:cNvSpPr>
                <p:nvPr/>
              </p:nvSpPr>
              <p:spPr bwMode="auto">
                <a:xfrm>
                  <a:off x="1199" y="1252"/>
                  <a:ext cx="81" cy="4"/>
                </a:xfrm>
                <a:custGeom>
                  <a:avLst/>
                  <a:gdLst>
                    <a:gd name="T0" fmla="*/ 79 w 81"/>
                    <a:gd name="T1" fmla="*/ 4 h 4"/>
                    <a:gd name="T2" fmla="*/ 0 w 81"/>
                    <a:gd name="T3" fmla="*/ 4 h 4"/>
                    <a:gd name="T4" fmla="*/ 0 w 81"/>
                    <a:gd name="T5" fmla="*/ 2 h 4"/>
                    <a:gd name="T6" fmla="*/ 2 w 81"/>
                    <a:gd name="T7" fmla="*/ 0 h 4"/>
                    <a:gd name="T8" fmla="*/ 81 w 81"/>
                    <a:gd name="T9" fmla="*/ 0 h 4"/>
                    <a:gd name="T10" fmla="*/ 81 w 81"/>
                    <a:gd name="T11" fmla="*/ 2 h 4"/>
                    <a:gd name="T12" fmla="*/ 79 w 81"/>
                    <a:gd name="T13" fmla="*/ 4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79" y="4"/>
                      </a:moveTo>
                      <a:lnTo>
                        <a:pt x="0" y="4"/>
                      </a:lnTo>
                      <a:lnTo>
                        <a:pt x="0" y="2"/>
                      </a:lnTo>
                      <a:lnTo>
                        <a:pt x="2" y="0"/>
                      </a:lnTo>
                      <a:lnTo>
                        <a:pt x="81" y="0"/>
                      </a:lnTo>
                      <a:lnTo>
                        <a:pt x="81" y="2"/>
                      </a:lnTo>
                      <a:lnTo>
                        <a:pt x="79" y="4"/>
                      </a:lnTo>
                      <a:close/>
                    </a:path>
                  </a:pathLst>
                </a:custGeom>
                <a:solidFill>
                  <a:srgbClr val="F1AA84"/>
                </a:solidFill>
                <a:ln w="9525">
                  <a:noFill/>
                  <a:round/>
                  <a:headEnd/>
                  <a:tailEnd/>
                </a:ln>
              </p:spPr>
              <p:txBody>
                <a:bodyPr/>
                <a:lstStyle/>
                <a:p>
                  <a:endParaRPr lang="en-US"/>
                </a:p>
              </p:txBody>
            </p:sp>
            <p:sp>
              <p:nvSpPr>
                <p:cNvPr id="21958" name="Freeform 938"/>
                <p:cNvSpPr>
                  <a:spLocks/>
                </p:cNvSpPr>
                <p:nvPr/>
              </p:nvSpPr>
              <p:spPr bwMode="auto">
                <a:xfrm>
                  <a:off x="1199" y="1250"/>
                  <a:ext cx="83" cy="4"/>
                </a:xfrm>
                <a:custGeom>
                  <a:avLst/>
                  <a:gdLst>
                    <a:gd name="T0" fmla="*/ 81 w 83"/>
                    <a:gd name="T1" fmla="*/ 4 h 4"/>
                    <a:gd name="T2" fmla="*/ 0 w 83"/>
                    <a:gd name="T3" fmla="*/ 4 h 4"/>
                    <a:gd name="T4" fmla="*/ 2 w 83"/>
                    <a:gd name="T5" fmla="*/ 2 h 4"/>
                    <a:gd name="T6" fmla="*/ 2 w 83"/>
                    <a:gd name="T7" fmla="*/ 0 h 4"/>
                    <a:gd name="T8" fmla="*/ 83 w 83"/>
                    <a:gd name="T9" fmla="*/ 0 h 4"/>
                    <a:gd name="T10" fmla="*/ 81 w 83"/>
                    <a:gd name="T11" fmla="*/ 2 h 4"/>
                    <a:gd name="T12" fmla="*/ 81 w 83"/>
                    <a:gd name="T13" fmla="*/ 4 h 4"/>
                    <a:gd name="T14" fmla="*/ 0 60000 65536"/>
                    <a:gd name="T15" fmla="*/ 0 60000 65536"/>
                    <a:gd name="T16" fmla="*/ 0 60000 65536"/>
                    <a:gd name="T17" fmla="*/ 0 60000 65536"/>
                    <a:gd name="T18" fmla="*/ 0 60000 65536"/>
                    <a:gd name="T19" fmla="*/ 0 60000 65536"/>
                    <a:gd name="T20" fmla="*/ 0 60000 65536"/>
                    <a:gd name="T21" fmla="*/ 0 w 83"/>
                    <a:gd name="T22" fmla="*/ 0 h 4"/>
                    <a:gd name="T23" fmla="*/ 83 w 8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4">
                      <a:moveTo>
                        <a:pt x="81" y="4"/>
                      </a:moveTo>
                      <a:lnTo>
                        <a:pt x="0" y="4"/>
                      </a:lnTo>
                      <a:lnTo>
                        <a:pt x="2" y="2"/>
                      </a:lnTo>
                      <a:lnTo>
                        <a:pt x="2" y="0"/>
                      </a:lnTo>
                      <a:lnTo>
                        <a:pt x="83" y="0"/>
                      </a:lnTo>
                      <a:lnTo>
                        <a:pt x="81" y="2"/>
                      </a:lnTo>
                      <a:lnTo>
                        <a:pt x="81" y="4"/>
                      </a:lnTo>
                      <a:close/>
                    </a:path>
                  </a:pathLst>
                </a:custGeom>
                <a:solidFill>
                  <a:srgbClr val="F1AB85"/>
                </a:solidFill>
                <a:ln w="9525">
                  <a:noFill/>
                  <a:round/>
                  <a:headEnd/>
                  <a:tailEnd/>
                </a:ln>
              </p:spPr>
              <p:txBody>
                <a:bodyPr/>
                <a:lstStyle/>
                <a:p>
                  <a:endParaRPr lang="en-US"/>
                </a:p>
              </p:txBody>
            </p:sp>
            <p:sp>
              <p:nvSpPr>
                <p:cNvPr id="21959" name="Freeform 939"/>
                <p:cNvSpPr>
                  <a:spLocks/>
                </p:cNvSpPr>
                <p:nvPr/>
              </p:nvSpPr>
              <p:spPr bwMode="auto">
                <a:xfrm>
                  <a:off x="1201" y="1248"/>
                  <a:ext cx="81" cy="4"/>
                </a:xfrm>
                <a:custGeom>
                  <a:avLst/>
                  <a:gdLst>
                    <a:gd name="T0" fmla="*/ 79 w 81"/>
                    <a:gd name="T1" fmla="*/ 4 h 4"/>
                    <a:gd name="T2" fmla="*/ 0 w 81"/>
                    <a:gd name="T3" fmla="*/ 4 h 4"/>
                    <a:gd name="T4" fmla="*/ 0 w 81"/>
                    <a:gd name="T5" fmla="*/ 2 h 4"/>
                    <a:gd name="T6" fmla="*/ 0 w 81"/>
                    <a:gd name="T7" fmla="*/ 0 h 4"/>
                    <a:gd name="T8" fmla="*/ 81 w 81"/>
                    <a:gd name="T9" fmla="*/ 0 h 4"/>
                    <a:gd name="T10" fmla="*/ 81 w 81"/>
                    <a:gd name="T11" fmla="*/ 2 h 4"/>
                    <a:gd name="T12" fmla="*/ 79 w 81"/>
                    <a:gd name="T13" fmla="*/ 4 h 4"/>
                    <a:gd name="T14" fmla="*/ 0 60000 65536"/>
                    <a:gd name="T15" fmla="*/ 0 60000 65536"/>
                    <a:gd name="T16" fmla="*/ 0 60000 65536"/>
                    <a:gd name="T17" fmla="*/ 0 60000 65536"/>
                    <a:gd name="T18" fmla="*/ 0 60000 65536"/>
                    <a:gd name="T19" fmla="*/ 0 60000 65536"/>
                    <a:gd name="T20" fmla="*/ 0 60000 65536"/>
                    <a:gd name="T21" fmla="*/ 0 w 81"/>
                    <a:gd name="T22" fmla="*/ 0 h 4"/>
                    <a:gd name="T23" fmla="*/ 81 w 8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4">
                      <a:moveTo>
                        <a:pt x="79" y="4"/>
                      </a:moveTo>
                      <a:lnTo>
                        <a:pt x="0" y="4"/>
                      </a:lnTo>
                      <a:lnTo>
                        <a:pt x="0" y="2"/>
                      </a:lnTo>
                      <a:lnTo>
                        <a:pt x="0" y="0"/>
                      </a:lnTo>
                      <a:lnTo>
                        <a:pt x="81" y="0"/>
                      </a:lnTo>
                      <a:lnTo>
                        <a:pt x="81" y="2"/>
                      </a:lnTo>
                      <a:lnTo>
                        <a:pt x="79" y="4"/>
                      </a:lnTo>
                      <a:close/>
                    </a:path>
                  </a:pathLst>
                </a:custGeom>
                <a:solidFill>
                  <a:srgbClr val="F1AB87"/>
                </a:solidFill>
                <a:ln w="9525">
                  <a:noFill/>
                  <a:round/>
                  <a:headEnd/>
                  <a:tailEnd/>
                </a:ln>
              </p:spPr>
              <p:txBody>
                <a:bodyPr/>
                <a:lstStyle/>
                <a:p>
                  <a:endParaRPr lang="en-US"/>
                </a:p>
              </p:txBody>
            </p:sp>
            <p:sp>
              <p:nvSpPr>
                <p:cNvPr id="21960" name="Freeform 940"/>
                <p:cNvSpPr>
                  <a:spLocks/>
                </p:cNvSpPr>
                <p:nvPr/>
              </p:nvSpPr>
              <p:spPr bwMode="auto">
                <a:xfrm>
                  <a:off x="1201" y="1247"/>
                  <a:ext cx="83" cy="3"/>
                </a:xfrm>
                <a:custGeom>
                  <a:avLst/>
                  <a:gdLst>
                    <a:gd name="T0" fmla="*/ 81 w 83"/>
                    <a:gd name="T1" fmla="*/ 3 h 3"/>
                    <a:gd name="T2" fmla="*/ 0 w 83"/>
                    <a:gd name="T3" fmla="*/ 3 h 3"/>
                    <a:gd name="T4" fmla="*/ 0 w 83"/>
                    <a:gd name="T5" fmla="*/ 1 h 3"/>
                    <a:gd name="T6" fmla="*/ 0 w 83"/>
                    <a:gd name="T7" fmla="*/ 0 h 3"/>
                    <a:gd name="T8" fmla="*/ 83 w 83"/>
                    <a:gd name="T9" fmla="*/ 0 h 3"/>
                    <a:gd name="T10" fmla="*/ 81 w 83"/>
                    <a:gd name="T11" fmla="*/ 1 h 3"/>
                    <a:gd name="T12" fmla="*/ 81 w 83"/>
                    <a:gd name="T13" fmla="*/ 3 h 3"/>
                    <a:gd name="T14" fmla="*/ 0 60000 65536"/>
                    <a:gd name="T15" fmla="*/ 0 60000 65536"/>
                    <a:gd name="T16" fmla="*/ 0 60000 65536"/>
                    <a:gd name="T17" fmla="*/ 0 60000 65536"/>
                    <a:gd name="T18" fmla="*/ 0 60000 65536"/>
                    <a:gd name="T19" fmla="*/ 0 60000 65536"/>
                    <a:gd name="T20" fmla="*/ 0 60000 65536"/>
                    <a:gd name="T21" fmla="*/ 0 w 83"/>
                    <a:gd name="T22" fmla="*/ 0 h 3"/>
                    <a:gd name="T23" fmla="*/ 83 w 8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
                      <a:moveTo>
                        <a:pt x="81" y="3"/>
                      </a:moveTo>
                      <a:lnTo>
                        <a:pt x="0" y="3"/>
                      </a:lnTo>
                      <a:lnTo>
                        <a:pt x="0" y="1"/>
                      </a:lnTo>
                      <a:lnTo>
                        <a:pt x="0" y="0"/>
                      </a:lnTo>
                      <a:lnTo>
                        <a:pt x="83" y="0"/>
                      </a:lnTo>
                      <a:lnTo>
                        <a:pt x="81" y="1"/>
                      </a:lnTo>
                      <a:lnTo>
                        <a:pt x="81" y="3"/>
                      </a:lnTo>
                      <a:close/>
                    </a:path>
                  </a:pathLst>
                </a:custGeom>
                <a:solidFill>
                  <a:srgbClr val="F1AC87"/>
                </a:solidFill>
                <a:ln w="9525">
                  <a:noFill/>
                  <a:round/>
                  <a:headEnd/>
                  <a:tailEnd/>
                </a:ln>
              </p:spPr>
              <p:txBody>
                <a:bodyPr/>
                <a:lstStyle/>
                <a:p>
                  <a:endParaRPr lang="en-US"/>
                </a:p>
              </p:txBody>
            </p:sp>
            <p:sp>
              <p:nvSpPr>
                <p:cNvPr id="21961" name="Freeform 941"/>
                <p:cNvSpPr>
                  <a:spLocks/>
                </p:cNvSpPr>
                <p:nvPr/>
              </p:nvSpPr>
              <p:spPr bwMode="auto">
                <a:xfrm>
                  <a:off x="1201" y="1245"/>
                  <a:ext cx="83" cy="3"/>
                </a:xfrm>
                <a:custGeom>
                  <a:avLst/>
                  <a:gdLst>
                    <a:gd name="T0" fmla="*/ 81 w 83"/>
                    <a:gd name="T1" fmla="*/ 3 h 3"/>
                    <a:gd name="T2" fmla="*/ 0 w 83"/>
                    <a:gd name="T3" fmla="*/ 3 h 3"/>
                    <a:gd name="T4" fmla="*/ 0 w 83"/>
                    <a:gd name="T5" fmla="*/ 2 h 3"/>
                    <a:gd name="T6" fmla="*/ 0 w 83"/>
                    <a:gd name="T7" fmla="*/ 0 h 3"/>
                    <a:gd name="T8" fmla="*/ 83 w 83"/>
                    <a:gd name="T9" fmla="*/ 0 h 3"/>
                    <a:gd name="T10" fmla="*/ 83 w 83"/>
                    <a:gd name="T11" fmla="*/ 2 h 3"/>
                    <a:gd name="T12" fmla="*/ 81 w 83"/>
                    <a:gd name="T13" fmla="*/ 3 h 3"/>
                    <a:gd name="T14" fmla="*/ 0 60000 65536"/>
                    <a:gd name="T15" fmla="*/ 0 60000 65536"/>
                    <a:gd name="T16" fmla="*/ 0 60000 65536"/>
                    <a:gd name="T17" fmla="*/ 0 60000 65536"/>
                    <a:gd name="T18" fmla="*/ 0 60000 65536"/>
                    <a:gd name="T19" fmla="*/ 0 60000 65536"/>
                    <a:gd name="T20" fmla="*/ 0 60000 65536"/>
                    <a:gd name="T21" fmla="*/ 0 w 83"/>
                    <a:gd name="T22" fmla="*/ 0 h 3"/>
                    <a:gd name="T23" fmla="*/ 83 w 8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3">
                      <a:moveTo>
                        <a:pt x="81" y="3"/>
                      </a:moveTo>
                      <a:lnTo>
                        <a:pt x="0" y="3"/>
                      </a:lnTo>
                      <a:lnTo>
                        <a:pt x="0" y="2"/>
                      </a:lnTo>
                      <a:lnTo>
                        <a:pt x="0" y="0"/>
                      </a:lnTo>
                      <a:lnTo>
                        <a:pt x="83" y="0"/>
                      </a:lnTo>
                      <a:lnTo>
                        <a:pt x="83" y="2"/>
                      </a:lnTo>
                      <a:lnTo>
                        <a:pt x="81" y="3"/>
                      </a:lnTo>
                      <a:close/>
                    </a:path>
                  </a:pathLst>
                </a:custGeom>
                <a:solidFill>
                  <a:srgbClr val="F1AC88"/>
                </a:solidFill>
                <a:ln w="9525">
                  <a:noFill/>
                  <a:round/>
                  <a:headEnd/>
                  <a:tailEnd/>
                </a:ln>
              </p:spPr>
              <p:txBody>
                <a:bodyPr/>
                <a:lstStyle/>
                <a:p>
                  <a:endParaRPr lang="en-US"/>
                </a:p>
              </p:txBody>
            </p:sp>
            <p:sp>
              <p:nvSpPr>
                <p:cNvPr id="21962" name="Freeform 942"/>
                <p:cNvSpPr>
                  <a:spLocks/>
                </p:cNvSpPr>
                <p:nvPr/>
              </p:nvSpPr>
              <p:spPr bwMode="auto">
                <a:xfrm>
                  <a:off x="1201" y="1243"/>
                  <a:ext cx="83" cy="4"/>
                </a:xfrm>
                <a:custGeom>
                  <a:avLst/>
                  <a:gdLst>
                    <a:gd name="T0" fmla="*/ 83 w 83"/>
                    <a:gd name="T1" fmla="*/ 4 h 4"/>
                    <a:gd name="T2" fmla="*/ 0 w 83"/>
                    <a:gd name="T3" fmla="*/ 4 h 4"/>
                    <a:gd name="T4" fmla="*/ 0 w 83"/>
                    <a:gd name="T5" fmla="*/ 2 h 4"/>
                    <a:gd name="T6" fmla="*/ 0 w 83"/>
                    <a:gd name="T7" fmla="*/ 0 h 4"/>
                    <a:gd name="T8" fmla="*/ 83 w 83"/>
                    <a:gd name="T9" fmla="*/ 0 h 4"/>
                    <a:gd name="T10" fmla="*/ 83 w 83"/>
                    <a:gd name="T11" fmla="*/ 2 h 4"/>
                    <a:gd name="T12" fmla="*/ 83 w 83"/>
                    <a:gd name="T13" fmla="*/ 4 h 4"/>
                    <a:gd name="T14" fmla="*/ 0 60000 65536"/>
                    <a:gd name="T15" fmla="*/ 0 60000 65536"/>
                    <a:gd name="T16" fmla="*/ 0 60000 65536"/>
                    <a:gd name="T17" fmla="*/ 0 60000 65536"/>
                    <a:gd name="T18" fmla="*/ 0 60000 65536"/>
                    <a:gd name="T19" fmla="*/ 0 60000 65536"/>
                    <a:gd name="T20" fmla="*/ 0 60000 65536"/>
                    <a:gd name="T21" fmla="*/ 0 w 83"/>
                    <a:gd name="T22" fmla="*/ 0 h 4"/>
                    <a:gd name="T23" fmla="*/ 83 w 8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3" h="4">
                      <a:moveTo>
                        <a:pt x="83" y="4"/>
                      </a:moveTo>
                      <a:lnTo>
                        <a:pt x="0" y="4"/>
                      </a:lnTo>
                      <a:lnTo>
                        <a:pt x="0" y="2"/>
                      </a:lnTo>
                      <a:lnTo>
                        <a:pt x="0" y="0"/>
                      </a:lnTo>
                      <a:lnTo>
                        <a:pt x="83" y="0"/>
                      </a:lnTo>
                      <a:lnTo>
                        <a:pt x="83" y="2"/>
                      </a:lnTo>
                      <a:lnTo>
                        <a:pt x="83" y="4"/>
                      </a:lnTo>
                      <a:close/>
                    </a:path>
                  </a:pathLst>
                </a:custGeom>
                <a:solidFill>
                  <a:srgbClr val="F2AD89"/>
                </a:solidFill>
                <a:ln w="9525">
                  <a:noFill/>
                  <a:round/>
                  <a:headEnd/>
                  <a:tailEnd/>
                </a:ln>
              </p:spPr>
              <p:txBody>
                <a:bodyPr/>
                <a:lstStyle/>
                <a:p>
                  <a:endParaRPr lang="en-US"/>
                </a:p>
              </p:txBody>
            </p:sp>
            <p:sp>
              <p:nvSpPr>
                <p:cNvPr id="21963" name="Freeform 943"/>
                <p:cNvSpPr>
                  <a:spLocks/>
                </p:cNvSpPr>
                <p:nvPr/>
              </p:nvSpPr>
              <p:spPr bwMode="auto">
                <a:xfrm>
                  <a:off x="1201" y="1241"/>
                  <a:ext cx="85" cy="4"/>
                </a:xfrm>
                <a:custGeom>
                  <a:avLst/>
                  <a:gdLst>
                    <a:gd name="T0" fmla="*/ 83 w 85"/>
                    <a:gd name="T1" fmla="*/ 4 h 4"/>
                    <a:gd name="T2" fmla="*/ 0 w 85"/>
                    <a:gd name="T3" fmla="*/ 4 h 4"/>
                    <a:gd name="T4" fmla="*/ 0 w 85"/>
                    <a:gd name="T5" fmla="*/ 2 h 4"/>
                    <a:gd name="T6" fmla="*/ 1 w 85"/>
                    <a:gd name="T7" fmla="*/ 0 h 4"/>
                    <a:gd name="T8" fmla="*/ 85 w 85"/>
                    <a:gd name="T9" fmla="*/ 0 h 4"/>
                    <a:gd name="T10" fmla="*/ 85 w 85"/>
                    <a:gd name="T11" fmla="*/ 0 h 4"/>
                    <a:gd name="T12" fmla="*/ 83 w 85"/>
                    <a:gd name="T13" fmla="*/ 2 h 4"/>
                    <a:gd name="T14" fmla="*/ 83 w 85"/>
                    <a:gd name="T15" fmla="*/ 2 h 4"/>
                    <a:gd name="T16" fmla="*/ 83 w 8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
                    <a:gd name="T29" fmla="*/ 85 w 8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
                      <a:moveTo>
                        <a:pt x="83" y="4"/>
                      </a:moveTo>
                      <a:lnTo>
                        <a:pt x="0" y="4"/>
                      </a:lnTo>
                      <a:lnTo>
                        <a:pt x="0" y="2"/>
                      </a:lnTo>
                      <a:lnTo>
                        <a:pt x="1" y="0"/>
                      </a:lnTo>
                      <a:lnTo>
                        <a:pt x="85" y="0"/>
                      </a:lnTo>
                      <a:lnTo>
                        <a:pt x="83" y="2"/>
                      </a:lnTo>
                      <a:lnTo>
                        <a:pt x="83" y="4"/>
                      </a:lnTo>
                      <a:close/>
                    </a:path>
                  </a:pathLst>
                </a:custGeom>
                <a:solidFill>
                  <a:srgbClr val="F2AE89"/>
                </a:solidFill>
                <a:ln w="9525">
                  <a:noFill/>
                  <a:round/>
                  <a:headEnd/>
                  <a:tailEnd/>
                </a:ln>
              </p:spPr>
              <p:txBody>
                <a:bodyPr/>
                <a:lstStyle/>
                <a:p>
                  <a:endParaRPr lang="en-US"/>
                </a:p>
              </p:txBody>
            </p:sp>
            <p:sp>
              <p:nvSpPr>
                <p:cNvPr id="21964" name="Freeform 944"/>
                <p:cNvSpPr>
                  <a:spLocks/>
                </p:cNvSpPr>
                <p:nvPr/>
              </p:nvSpPr>
              <p:spPr bwMode="auto">
                <a:xfrm>
                  <a:off x="1201" y="1239"/>
                  <a:ext cx="85" cy="4"/>
                </a:xfrm>
                <a:custGeom>
                  <a:avLst/>
                  <a:gdLst>
                    <a:gd name="T0" fmla="*/ 83 w 85"/>
                    <a:gd name="T1" fmla="*/ 4 h 4"/>
                    <a:gd name="T2" fmla="*/ 0 w 85"/>
                    <a:gd name="T3" fmla="*/ 4 h 4"/>
                    <a:gd name="T4" fmla="*/ 1 w 85"/>
                    <a:gd name="T5" fmla="*/ 2 h 4"/>
                    <a:gd name="T6" fmla="*/ 1 w 85"/>
                    <a:gd name="T7" fmla="*/ 0 h 4"/>
                    <a:gd name="T8" fmla="*/ 85 w 85"/>
                    <a:gd name="T9" fmla="*/ 0 h 4"/>
                    <a:gd name="T10" fmla="*/ 85 w 85"/>
                    <a:gd name="T11" fmla="*/ 2 h 4"/>
                    <a:gd name="T12" fmla="*/ 83 w 85"/>
                    <a:gd name="T13" fmla="*/ 4 h 4"/>
                    <a:gd name="T14" fmla="*/ 83 w 85"/>
                    <a:gd name="T15" fmla="*/ 4 h 4"/>
                    <a:gd name="T16" fmla="*/ 83 w 8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5"/>
                    <a:gd name="T28" fmla="*/ 0 h 4"/>
                    <a:gd name="T29" fmla="*/ 85 w 8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5" h="4">
                      <a:moveTo>
                        <a:pt x="83" y="4"/>
                      </a:moveTo>
                      <a:lnTo>
                        <a:pt x="0" y="4"/>
                      </a:lnTo>
                      <a:lnTo>
                        <a:pt x="1" y="2"/>
                      </a:lnTo>
                      <a:lnTo>
                        <a:pt x="1" y="0"/>
                      </a:lnTo>
                      <a:lnTo>
                        <a:pt x="85" y="0"/>
                      </a:lnTo>
                      <a:lnTo>
                        <a:pt x="85" y="2"/>
                      </a:lnTo>
                      <a:lnTo>
                        <a:pt x="83" y="4"/>
                      </a:lnTo>
                      <a:close/>
                    </a:path>
                  </a:pathLst>
                </a:custGeom>
                <a:solidFill>
                  <a:srgbClr val="F2AF8A"/>
                </a:solidFill>
                <a:ln w="9525">
                  <a:noFill/>
                  <a:round/>
                  <a:headEnd/>
                  <a:tailEnd/>
                </a:ln>
              </p:spPr>
              <p:txBody>
                <a:bodyPr/>
                <a:lstStyle/>
                <a:p>
                  <a:endParaRPr lang="en-US"/>
                </a:p>
              </p:txBody>
            </p:sp>
            <p:sp>
              <p:nvSpPr>
                <p:cNvPr id="21965" name="Freeform 945"/>
                <p:cNvSpPr>
                  <a:spLocks/>
                </p:cNvSpPr>
                <p:nvPr/>
              </p:nvSpPr>
              <p:spPr bwMode="auto">
                <a:xfrm>
                  <a:off x="1202" y="1237"/>
                  <a:ext cx="84" cy="4"/>
                </a:xfrm>
                <a:custGeom>
                  <a:avLst/>
                  <a:gdLst>
                    <a:gd name="T0" fmla="*/ 84 w 84"/>
                    <a:gd name="T1" fmla="*/ 4 h 4"/>
                    <a:gd name="T2" fmla="*/ 0 w 84"/>
                    <a:gd name="T3" fmla="*/ 4 h 4"/>
                    <a:gd name="T4" fmla="*/ 0 w 84"/>
                    <a:gd name="T5" fmla="*/ 2 h 4"/>
                    <a:gd name="T6" fmla="*/ 0 w 84"/>
                    <a:gd name="T7" fmla="*/ 0 h 4"/>
                    <a:gd name="T8" fmla="*/ 84 w 84"/>
                    <a:gd name="T9" fmla="*/ 0 h 4"/>
                    <a:gd name="T10" fmla="*/ 84 w 84"/>
                    <a:gd name="T11" fmla="*/ 2 h 4"/>
                    <a:gd name="T12" fmla="*/ 84 w 84"/>
                    <a:gd name="T13" fmla="*/ 4 h 4"/>
                    <a:gd name="T14" fmla="*/ 0 60000 65536"/>
                    <a:gd name="T15" fmla="*/ 0 60000 65536"/>
                    <a:gd name="T16" fmla="*/ 0 60000 65536"/>
                    <a:gd name="T17" fmla="*/ 0 60000 65536"/>
                    <a:gd name="T18" fmla="*/ 0 60000 65536"/>
                    <a:gd name="T19" fmla="*/ 0 60000 65536"/>
                    <a:gd name="T20" fmla="*/ 0 60000 65536"/>
                    <a:gd name="T21" fmla="*/ 0 w 84"/>
                    <a:gd name="T22" fmla="*/ 0 h 4"/>
                    <a:gd name="T23" fmla="*/ 84 w 8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4">
                      <a:moveTo>
                        <a:pt x="84" y="4"/>
                      </a:moveTo>
                      <a:lnTo>
                        <a:pt x="0" y="4"/>
                      </a:lnTo>
                      <a:lnTo>
                        <a:pt x="0" y="2"/>
                      </a:lnTo>
                      <a:lnTo>
                        <a:pt x="0" y="0"/>
                      </a:lnTo>
                      <a:lnTo>
                        <a:pt x="84" y="0"/>
                      </a:lnTo>
                      <a:lnTo>
                        <a:pt x="84" y="2"/>
                      </a:lnTo>
                      <a:lnTo>
                        <a:pt x="84" y="4"/>
                      </a:lnTo>
                      <a:close/>
                    </a:path>
                  </a:pathLst>
                </a:custGeom>
                <a:solidFill>
                  <a:srgbClr val="F2AF8B"/>
                </a:solidFill>
                <a:ln w="9525">
                  <a:noFill/>
                  <a:round/>
                  <a:headEnd/>
                  <a:tailEnd/>
                </a:ln>
              </p:spPr>
              <p:txBody>
                <a:bodyPr/>
                <a:lstStyle/>
                <a:p>
                  <a:endParaRPr lang="en-US"/>
                </a:p>
              </p:txBody>
            </p:sp>
            <p:sp>
              <p:nvSpPr>
                <p:cNvPr id="21966" name="Freeform 946"/>
                <p:cNvSpPr>
                  <a:spLocks/>
                </p:cNvSpPr>
                <p:nvPr/>
              </p:nvSpPr>
              <p:spPr bwMode="auto">
                <a:xfrm>
                  <a:off x="1202" y="1235"/>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0" y="0"/>
                      </a:lnTo>
                      <a:lnTo>
                        <a:pt x="86" y="0"/>
                      </a:lnTo>
                      <a:lnTo>
                        <a:pt x="84" y="2"/>
                      </a:lnTo>
                      <a:lnTo>
                        <a:pt x="84" y="4"/>
                      </a:lnTo>
                      <a:close/>
                    </a:path>
                  </a:pathLst>
                </a:custGeom>
                <a:solidFill>
                  <a:srgbClr val="F2B08C"/>
                </a:solidFill>
                <a:ln w="9525">
                  <a:noFill/>
                  <a:round/>
                  <a:headEnd/>
                  <a:tailEnd/>
                </a:ln>
              </p:spPr>
              <p:txBody>
                <a:bodyPr/>
                <a:lstStyle/>
                <a:p>
                  <a:endParaRPr lang="en-US"/>
                </a:p>
              </p:txBody>
            </p:sp>
            <p:sp>
              <p:nvSpPr>
                <p:cNvPr id="21967" name="Freeform 947"/>
                <p:cNvSpPr>
                  <a:spLocks/>
                </p:cNvSpPr>
                <p:nvPr/>
              </p:nvSpPr>
              <p:spPr bwMode="auto">
                <a:xfrm>
                  <a:off x="1202" y="1233"/>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0" y="0"/>
                      </a:lnTo>
                      <a:lnTo>
                        <a:pt x="86" y="0"/>
                      </a:lnTo>
                      <a:lnTo>
                        <a:pt x="86" y="2"/>
                      </a:lnTo>
                      <a:lnTo>
                        <a:pt x="84" y="4"/>
                      </a:lnTo>
                      <a:close/>
                    </a:path>
                  </a:pathLst>
                </a:custGeom>
                <a:solidFill>
                  <a:srgbClr val="F2B08D"/>
                </a:solidFill>
                <a:ln w="9525">
                  <a:noFill/>
                  <a:round/>
                  <a:headEnd/>
                  <a:tailEnd/>
                </a:ln>
              </p:spPr>
              <p:txBody>
                <a:bodyPr/>
                <a:lstStyle/>
                <a:p>
                  <a:endParaRPr lang="en-US"/>
                </a:p>
              </p:txBody>
            </p:sp>
            <p:sp>
              <p:nvSpPr>
                <p:cNvPr id="21968" name="Freeform 948"/>
                <p:cNvSpPr>
                  <a:spLocks/>
                </p:cNvSpPr>
                <p:nvPr/>
              </p:nvSpPr>
              <p:spPr bwMode="auto">
                <a:xfrm>
                  <a:off x="1202" y="1231"/>
                  <a:ext cx="86" cy="4"/>
                </a:xfrm>
                <a:custGeom>
                  <a:avLst/>
                  <a:gdLst>
                    <a:gd name="T0" fmla="*/ 86 w 86"/>
                    <a:gd name="T1" fmla="*/ 4 h 4"/>
                    <a:gd name="T2" fmla="*/ 0 w 86"/>
                    <a:gd name="T3" fmla="*/ 4 h 4"/>
                    <a:gd name="T4" fmla="*/ 0 w 86"/>
                    <a:gd name="T5" fmla="*/ 2 h 4"/>
                    <a:gd name="T6" fmla="*/ 2 w 86"/>
                    <a:gd name="T7" fmla="*/ 0 h 4"/>
                    <a:gd name="T8" fmla="*/ 86 w 86"/>
                    <a:gd name="T9" fmla="*/ 0 h 4"/>
                    <a:gd name="T10" fmla="*/ 86 w 86"/>
                    <a:gd name="T11" fmla="*/ 0 h 4"/>
                    <a:gd name="T12" fmla="*/ 86 w 86"/>
                    <a:gd name="T13" fmla="*/ 0 h 4"/>
                    <a:gd name="T14" fmla="*/ 86 w 86"/>
                    <a:gd name="T15" fmla="*/ 2 h 4"/>
                    <a:gd name="T16" fmla="*/ 86 w 86"/>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4"/>
                    <a:gd name="T29" fmla="*/ 86 w 8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4">
                      <a:moveTo>
                        <a:pt x="86" y="4"/>
                      </a:moveTo>
                      <a:lnTo>
                        <a:pt x="0" y="4"/>
                      </a:lnTo>
                      <a:lnTo>
                        <a:pt x="0" y="2"/>
                      </a:lnTo>
                      <a:lnTo>
                        <a:pt x="2" y="0"/>
                      </a:lnTo>
                      <a:lnTo>
                        <a:pt x="86" y="0"/>
                      </a:lnTo>
                      <a:lnTo>
                        <a:pt x="86" y="2"/>
                      </a:lnTo>
                      <a:lnTo>
                        <a:pt x="86" y="4"/>
                      </a:lnTo>
                      <a:close/>
                    </a:path>
                  </a:pathLst>
                </a:custGeom>
                <a:solidFill>
                  <a:srgbClr val="F2B18E"/>
                </a:solidFill>
                <a:ln w="9525">
                  <a:noFill/>
                  <a:round/>
                  <a:headEnd/>
                  <a:tailEnd/>
                </a:ln>
              </p:spPr>
              <p:txBody>
                <a:bodyPr/>
                <a:lstStyle/>
                <a:p>
                  <a:endParaRPr lang="en-US"/>
                </a:p>
              </p:txBody>
            </p:sp>
            <p:sp>
              <p:nvSpPr>
                <p:cNvPr id="21969" name="Freeform 949"/>
                <p:cNvSpPr>
                  <a:spLocks/>
                </p:cNvSpPr>
                <p:nvPr/>
              </p:nvSpPr>
              <p:spPr bwMode="auto">
                <a:xfrm>
                  <a:off x="1202" y="1230"/>
                  <a:ext cx="86" cy="3"/>
                </a:xfrm>
                <a:custGeom>
                  <a:avLst/>
                  <a:gdLst>
                    <a:gd name="T0" fmla="*/ 86 w 86"/>
                    <a:gd name="T1" fmla="*/ 3 h 3"/>
                    <a:gd name="T2" fmla="*/ 0 w 86"/>
                    <a:gd name="T3" fmla="*/ 3 h 3"/>
                    <a:gd name="T4" fmla="*/ 2 w 86"/>
                    <a:gd name="T5" fmla="*/ 1 h 3"/>
                    <a:gd name="T6" fmla="*/ 2 w 86"/>
                    <a:gd name="T7" fmla="*/ 0 h 3"/>
                    <a:gd name="T8" fmla="*/ 86 w 86"/>
                    <a:gd name="T9" fmla="*/ 0 h 3"/>
                    <a:gd name="T10" fmla="*/ 86 w 86"/>
                    <a:gd name="T11" fmla="*/ 1 h 3"/>
                    <a:gd name="T12" fmla="*/ 86 w 86"/>
                    <a:gd name="T13" fmla="*/ 1 h 3"/>
                    <a:gd name="T14" fmla="*/ 86 w 86"/>
                    <a:gd name="T15" fmla="*/ 3 h 3"/>
                    <a:gd name="T16" fmla="*/ 86 w 86"/>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3"/>
                    <a:gd name="T29" fmla="*/ 86 w 8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3">
                      <a:moveTo>
                        <a:pt x="86" y="3"/>
                      </a:moveTo>
                      <a:lnTo>
                        <a:pt x="0" y="3"/>
                      </a:lnTo>
                      <a:lnTo>
                        <a:pt x="2" y="1"/>
                      </a:lnTo>
                      <a:lnTo>
                        <a:pt x="2" y="0"/>
                      </a:lnTo>
                      <a:lnTo>
                        <a:pt x="86" y="0"/>
                      </a:lnTo>
                      <a:lnTo>
                        <a:pt x="86" y="1"/>
                      </a:lnTo>
                      <a:lnTo>
                        <a:pt x="86" y="3"/>
                      </a:lnTo>
                      <a:close/>
                    </a:path>
                  </a:pathLst>
                </a:custGeom>
                <a:solidFill>
                  <a:srgbClr val="F2B28F"/>
                </a:solidFill>
                <a:ln w="9525">
                  <a:noFill/>
                  <a:round/>
                  <a:headEnd/>
                  <a:tailEnd/>
                </a:ln>
              </p:spPr>
              <p:txBody>
                <a:bodyPr/>
                <a:lstStyle/>
                <a:p>
                  <a:endParaRPr lang="en-US"/>
                </a:p>
              </p:txBody>
            </p:sp>
            <p:sp>
              <p:nvSpPr>
                <p:cNvPr id="21970" name="Freeform 950"/>
                <p:cNvSpPr>
                  <a:spLocks/>
                </p:cNvSpPr>
                <p:nvPr/>
              </p:nvSpPr>
              <p:spPr bwMode="auto">
                <a:xfrm>
                  <a:off x="1204" y="1228"/>
                  <a:ext cx="84" cy="3"/>
                </a:xfrm>
                <a:custGeom>
                  <a:avLst/>
                  <a:gdLst>
                    <a:gd name="T0" fmla="*/ 84 w 84"/>
                    <a:gd name="T1" fmla="*/ 3 h 3"/>
                    <a:gd name="T2" fmla="*/ 0 w 84"/>
                    <a:gd name="T3" fmla="*/ 3 h 3"/>
                    <a:gd name="T4" fmla="*/ 0 w 84"/>
                    <a:gd name="T5" fmla="*/ 2 h 3"/>
                    <a:gd name="T6" fmla="*/ 0 w 84"/>
                    <a:gd name="T7" fmla="*/ 0 h 3"/>
                    <a:gd name="T8" fmla="*/ 84 w 84"/>
                    <a:gd name="T9" fmla="*/ 0 h 3"/>
                    <a:gd name="T10" fmla="*/ 84 w 84"/>
                    <a:gd name="T11" fmla="*/ 2 h 3"/>
                    <a:gd name="T12" fmla="*/ 84 w 84"/>
                    <a:gd name="T13" fmla="*/ 3 h 3"/>
                    <a:gd name="T14" fmla="*/ 0 60000 65536"/>
                    <a:gd name="T15" fmla="*/ 0 60000 65536"/>
                    <a:gd name="T16" fmla="*/ 0 60000 65536"/>
                    <a:gd name="T17" fmla="*/ 0 60000 65536"/>
                    <a:gd name="T18" fmla="*/ 0 60000 65536"/>
                    <a:gd name="T19" fmla="*/ 0 60000 65536"/>
                    <a:gd name="T20" fmla="*/ 0 60000 65536"/>
                    <a:gd name="T21" fmla="*/ 0 w 84"/>
                    <a:gd name="T22" fmla="*/ 0 h 3"/>
                    <a:gd name="T23" fmla="*/ 84 w 8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3">
                      <a:moveTo>
                        <a:pt x="84" y="3"/>
                      </a:moveTo>
                      <a:lnTo>
                        <a:pt x="0" y="3"/>
                      </a:lnTo>
                      <a:lnTo>
                        <a:pt x="0" y="2"/>
                      </a:lnTo>
                      <a:lnTo>
                        <a:pt x="0" y="0"/>
                      </a:lnTo>
                      <a:lnTo>
                        <a:pt x="84" y="0"/>
                      </a:lnTo>
                      <a:lnTo>
                        <a:pt x="84" y="2"/>
                      </a:lnTo>
                      <a:lnTo>
                        <a:pt x="84" y="3"/>
                      </a:lnTo>
                      <a:close/>
                    </a:path>
                  </a:pathLst>
                </a:custGeom>
                <a:solidFill>
                  <a:srgbClr val="F2B390"/>
                </a:solidFill>
                <a:ln w="9525">
                  <a:noFill/>
                  <a:round/>
                  <a:headEnd/>
                  <a:tailEnd/>
                </a:ln>
              </p:spPr>
              <p:txBody>
                <a:bodyPr/>
                <a:lstStyle/>
                <a:p>
                  <a:endParaRPr lang="en-US"/>
                </a:p>
              </p:txBody>
            </p:sp>
            <p:sp>
              <p:nvSpPr>
                <p:cNvPr id="21971" name="Freeform 951"/>
                <p:cNvSpPr>
                  <a:spLocks/>
                </p:cNvSpPr>
                <p:nvPr/>
              </p:nvSpPr>
              <p:spPr bwMode="auto">
                <a:xfrm>
                  <a:off x="1204" y="1226"/>
                  <a:ext cx="86" cy="4"/>
                </a:xfrm>
                <a:custGeom>
                  <a:avLst/>
                  <a:gdLst>
                    <a:gd name="T0" fmla="*/ 84 w 86"/>
                    <a:gd name="T1" fmla="*/ 4 h 4"/>
                    <a:gd name="T2" fmla="*/ 0 w 86"/>
                    <a:gd name="T3" fmla="*/ 4 h 4"/>
                    <a:gd name="T4" fmla="*/ 0 w 86"/>
                    <a:gd name="T5" fmla="*/ 2 h 4"/>
                    <a:gd name="T6" fmla="*/ 0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0" y="0"/>
                      </a:lnTo>
                      <a:lnTo>
                        <a:pt x="86" y="0"/>
                      </a:lnTo>
                      <a:lnTo>
                        <a:pt x="84" y="2"/>
                      </a:lnTo>
                      <a:lnTo>
                        <a:pt x="84" y="4"/>
                      </a:lnTo>
                      <a:close/>
                    </a:path>
                  </a:pathLst>
                </a:custGeom>
                <a:solidFill>
                  <a:srgbClr val="F2B390"/>
                </a:solidFill>
                <a:ln w="9525">
                  <a:noFill/>
                  <a:round/>
                  <a:headEnd/>
                  <a:tailEnd/>
                </a:ln>
              </p:spPr>
              <p:txBody>
                <a:bodyPr/>
                <a:lstStyle/>
                <a:p>
                  <a:endParaRPr lang="en-US"/>
                </a:p>
              </p:txBody>
            </p:sp>
            <p:sp>
              <p:nvSpPr>
                <p:cNvPr id="21972" name="Freeform 952"/>
                <p:cNvSpPr>
                  <a:spLocks/>
                </p:cNvSpPr>
                <p:nvPr/>
              </p:nvSpPr>
              <p:spPr bwMode="auto">
                <a:xfrm>
                  <a:off x="1204" y="1224"/>
                  <a:ext cx="86" cy="4"/>
                </a:xfrm>
                <a:custGeom>
                  <a:avLst/>
                  <a:gdLst>
                    <a:gd name="T0" fmla="*/ 84 w 86"/>
                    <a:gd name="T1" fmla="*/ 4 h 4"/>
                    <a:gd name="T2" fmla="*/ 0 w 86"/>
                    <a:gd name="T3" fmla="*/ 4 h 4"/>
                    <a:gd name="T4" fmla="*/ 0 w 86"/>
                    <a:gd name="T5" fmla="*/ 2 h 4"/>
                    <a:gd name="T6" fmla="*/ 2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2" y="0"/>
                      </a:lnTo>
                      <a:lnTo>
                        <a:pt x="86" y="0"/>
                      </a:lnTo>
                      <a:lnTo>
                        <a:pt x="86" y="2"/>
                      </a:lnTo>
                      <a:lnTo>
                        <a:pt x="84" y="4"/>
                      </a:lnTo>
                      <a:close/>
                    </a:path>
                  </a:pathLst>
                </a:custGeom>
                <a:solidFill>
                  <a:srgbClr val="F3B491"/>
                </a:solidFill>
                <a:ln w="9525">
                  <a:noFill/>
                  <a:round/>
                  <a:headEnd/>
                  <a:tailEnd/>
                </a:ln>
              </p:spPr>
              <p:txBody>
                <a:bodyPr/>
                <a:lstStyle/>
                <a:p>
                  <a:endParaRPr lang="en-US"/>
                </a:p>
              </p:txBody>
            </p:sp>
            <p:sp>
              <p:nvSpPr>
                <p:cNvPr id="21973" name="Freeform 953"/>
                <p:cNvSpPr>
                  <a:spLocks/>
                </p:cNvSpPr>
                <p:nvPr/>
              </p:nvSpPr>
              <p:spPr bwMode="auto">
                <a:xfrm>
                  <a:off x="1204" y="1222"/>
                  <a:ext cx="86" cy="4"/>
                </a:xfrm>
                <a:custGeom>
                  <a:avLst/>
                  <a:gdLst>
                    <a:gd name="T0" fmla="*/ 86 w 86"/>
                    <a:gd name="T1" fmla="*/ 4 h 4"/>
                    <a:gd name="T2" fmla="*/ 0 w 86"/>
                    <a:gd name="T3" fmla="*/ 4 h 4"/>
                    <a:gd name="T4" fmla="*/ 2 w 86"/>
                    <a:gd name="T5" fmla="*/ 2 h 4"/>
                    <a:gd name="T6" fmla="*/ 2 w 86"/>
                    <a:gd name="T7" fmla="*/ 0 h 4"/>
                    <a:gd name="T8" fmla="*/ 86 w 86"/>
                    <a:gd name="T9" fmla="*/ 0 h 4"/>
                    <a:gd name="T10" fmla="*/ 86 w 86"/>
                    <a:gd name="T11" fmla="*/ 2 h 4"/>
                    <a:gd name="T12" fmla="*/ 86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6" y="4"/>
                      </a:moveTo>
                      <a:lnTo>
                        <a:pt x="0" y="4"/>
                      </a:lnTo>
                      <a:lnTo>
                        <a:pt x="2" y="2"/>
                      </a:lnTo>
                      <a:lnTo>
                        <a:pt x="2" y="0"/>
                      </a:lnTo>
                      <a:lnTo>
                        <a:pt x="86" y="0"/>
                      </a:lnTo>
                      <a:lnTo>
                        <a:pt x="86" y="2"/>
                      </a:lnTo>
                      <a:lnTo>
                        <a:pt x="86" y="4"/>
                      </a:lnTo>
                      <a:close/>
                    </a:path>
                  </a:pathLst>
                </a:custGeom>
                <a:solidFill>
                  <a:srgbClr val="F3B492"/>
                </a:solidFill>
                <a:ln w="9525">
                  <a:noFill/>
                  <a:round/>
                  <a:headEnd/>
                  <a:tailEnd/>
                </a:ln>
              </p:spPr>
              <p:txBody>
                <a:bodyPr/>
                <a:lstStyle/>
                <a:p>
                  <a:endParaRPr lang="en-US"/>
                </a:p>
              </p:txBody>
            </p:sp>
            <p:sp>
              <p:nvSpPr>
                <p:cNvPr id="21974" name="Freeform 954"/>
                <p:cNvSpPr>
                  <a:spLocks/>
                </p:cNvSpPr>
                <p:nvPr/>
              </p:nvSpPr>
              <p:spPr bwMode="auto">
                <a:xfrm>
                  <a:off x="1206" y="1220"/>
                  <a:ext cx="84" cy="4"/>
                </a:xfrm>
                <a:custGeom>
                  <a:avLst/>
                  <a:gdLst>
                    <a:gd name="T0" fmla="*/ 84 w 84"/>
                    <a:gd name="T1" fmla="*/ 4 h 4"/>
                    <a:gd name="T2" fmla="*/ 0 w 84"/>
                    <a:gd name="T3" fmla="*/ 4 h 4"/>
                    <a:gd name="T4" fmla="*/ 0 w 84"/>
                    <a:gd name="T5" fmla="*/ 2 h 4"/>
                    <a:gd name="T6" fmla="*/ 0 w 84"/>
                    <a:gd name="T7" fmla="*/ 0 h 4"/>
                    <a:gd name="T8" fmla="*/ 84 w 84"/>
                    <a:gd name="T9" fmla="*/ 0 h 4"/>
                    <a:gd name="T10" fmla="*/ 84 w 84"/>
                    <a:gd name="T11" fmla="*/ 2 h 4"/>
                    <a:gd name="T12" fmla="*/ 84 w 84"/>
                    <a:gd name="T13" fmla="*/ 4 h 4"/>
                    <a:gd name="T14" fmla="*/ 0 60000 65536"/>
                    <a:gd name="T15" fmla="*/ 0 60000 65536"/>
                    <a:gd name="T16" fmla="*/ 0 60000 65536"/>
                    <a:gd name="T17" fmla="*/ 0 60000 65536"/>
                    <a:gd name="T18" fmla="*/ 0 60000 65536"/>
                    <a:gd name="T19" fmla="*/ 0 60000 65536"/>
                    <a:gd name="T20" fmla="*/ 0 60000 65536"/>
                    <a:gd name="T21" fmla="*/ 0 w 84"/>
                    <a:gd name="T22" fmla="*/ 0 h 4"/>
                    <a:gd name="T23" fmla="*/ 84 w 8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4">
                      <a:moveTo>
                        <a:pt x="84" y="4"/>
                      </a:moveTo>
                      <a:lnTo>
                        <a:pt x="0" y="4"/>
                      </a:lnTo>
                      <a:lnTo>
                        <a:pt x="0" y="2"/>
                      </a:lnTo>
                      <a:lnTo>
                        <a:pt x="0" y="0"/>
                      </a:lnTo>
                      <a:lnTo>
                        <a:pt x="84" y="0"/>
                      </a:lnTo>
                      <a:lnTo>
                        <a:pt x="84" y="2"/>
                      </a:lnTo>
                      <a:lnTo>
                        <a:pt x="84" y="4"/>
                      </a:lnTo>
                      <a:close/>
                    </a:path>
                  </a:pathLst>
                </a:custGeom>
                <a:solidFill>
                  <a:srgbClr val="F3B593"/>
                </a:solidFill>
                <a:ln w="9525">
                  <a:noFill/>
                  <a:round/>
                  <a:headEnd/>
                  <a:tailEnd/>
                </a:ln>
              </p:spPr>
              <p:txBody>
                <a:bodyPr/>
                <a:lstStyle/>
                <a:p>
                  <a:endParaRPr lang="en-US"/>
                </a:p>
              </p:txBody>
            </p:sp>
            <p:sp>
              <p:nvSpPr>
                <p:cNvPr id="21975" name="Freeform 955"/>
                <p:cNvSpPr>
                  <a:spLocks/>
                </p:cNvSpPr>
                <p:nvPr/>
              </p:nvSpPr>
              <p:spPr bwMode="auto">
                <a:xfrm>
                  <a:off x="1206" y="1218"/>
                  <a:ext cx="86" cy="4"/>
                </a:xfrm>
                <a:custGeom>
                  <a:avLst/>
                  <a:gdLst>
                    <a:gd name="T0" fmla="*/ 84 w 86"/>
                    <a:gd name="T1" fmla="*/ 4 h 4"/>
                    <a:gd name="T2" fmla="*/ 0 w 86"/>
                    <a:gd name="T3" fmla="*/ 4 h 4"/>
                    <a:gd name="T4" fmla="*/ 0 w 86"/>
                    <a:gd name="T5" fmla="*/ 2 h 4"/>
                    <a:gd name="T6" fmla="*/ 2 w 86"/>
                    <a:gd name="T7" fmla="*/ 0 h 4"/>
                    <a:gd name="T8" fmla="*/ 86 w 86"/>
                    <a:gd name="T9" fmla="*/ 0 h 4"/>
                    <a:gd name="T10" fmla="*/ 84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0" y="2"/>
                      </a:lnTo>
                      <a:lnTo>
                        <a:pt x="2" y="0"/>
                      </a:lnTo>
                      <a:lnTo>
                        <a:pt x="86" y="0"/>
                      </a:lnTo>
                      <a:lnTo>
                        <a:pt x="84" y="2"/>
                      </a:lnTo>
                      <a:lnTo>
                        <a:pt x="84" y="4"/>
                      </a:lnTo>
                      <a:close/>
                    </a:path>
                  </a:pathLst>
                </a:custGeom>
                <a:solidFill>
                  <a:srgbClr val="F3B694"/>
                </a:solidFill>
                <a:ln w="9525">
                  <a:noFill/>
                  <a:round/>
                  <a:headEnd/>
                  <a:tailEnd/>
                </a:ln>
              </p:spPr>
              <p:txBody>
                <a:bodyPr/>
                <a:lstStyle/>
                <a:p>
                  <a:endParaRPr lang="en-US"/>
                </a:p>
              </p:txBody>
            </p:sp>
            <p:sp>
              <p:nvSpPr>
                <p:cNvPr id="21976" name="Freeform 956"/>
                <p:cNvSpPr>
                  <a:spLocks/>
                </p:cNvSpPr>
                <p:nvPr/>
              </p:nvSpPr>
              <p:spPr bwMode="auto">
                <a:xfrm>
                  <a:off x="1206" y="1216"/>
                  <a:ext cx="86" cy="4"/>
                </a:xfrm>
                <a:custGeom>
                  <a:avLst/>
                  <a:gdLst>
                    <a:gd name="T0" fmla="*/ 84 w 86"/>
                    <a:gd name="T1" fmla="*/ 4 h 4"/>
                    <a:gd name="T2" fmla="*/ 0 w 86"/>
                    <a:gd name="T3" fmla="*/ 4 h 4"/>
                    <a:gd name="T4" fmla="*/ 2 w 86"/>
                    <a:gd name="T5" fmla="*/ 2 h 4"/>
                    <a:gd name="T6" fmla="*/ 2 w 86"/>
                    <a:gd name="T7" fmla="*/ 0 h 4"/>
                    <a:gd name="T8" fmla="*/ 86 w 86"/>
                    <a:gd name="T9" fmla="*/ 0 h 4"/>
                    <a:gd name="T10" fmla="*/ 86 w 86"/>
                    <a:gd name="T11" fmla="*/ 2 h 4"/>
                    <a:gd name="T12" fmla="*/ 84 w 86"/>
                    <a:gd name="T13" fmla="*/ 4 h 4"/>
                    <a:gd name="T14" fmla="*/ 0 60000 65536"/>
                    <a:gd name="T15" fmla="*/ 0 60000 65536"/>
                    <a:gd name="T16" fmla="*/ 0 60000 65536"/>
                    <a:gd name="T17" fmla="*/ 0 60000 65536"/>
                    <a:gd name="T18" fmla="*/ 0 60000 65536"/>
                    <a:gd name="T19" fmla="*/ 0 60000 65536"/>
                    <a:gd name="T20" fmla="*/ 0 60000 65536"/>
                    <a:gd name="T21" fmla="*/ 0 w 86"/>
                    <a:gd name="T22" fmla="*/ 0 h 4"/>
                    <a:gd name="T23" fmla="*/ 86 w 8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6" h="4">
                      <a:moveTo>
                        <a:pt x="84" y="4"/>
                      </a:moveTo>
                      <a:lnTo>
                        <a:pt x="0" y="4"/>
                      </a:lnTo>
                      <a:lnTo>
                        <a:pt x="2" y="2"/>
                      </a:lnTo>
                      <a:lnTo>
                        <a:pt x="2" y="0"/>
                      </a:lnTo>
                      <a:lnTo>
                        <a:pt x="86" y="0"/>
                      </a:lnTo>
                      <a:lnTo>
                        <a:pt x="86" y="2"/>
                      </a:lnTo>
                      <a:lnTo>
                        <a:pt x="84" y="4"/>
                      </a:lnTo>
                      <a:close/>
                    </a:path>
                  </a:pathLst>
                </a:custGeom>
                <a:solidFill>
                  <a:srgbClr val="F3B795"/>
                </a:solidFill>
                <a:ln w="9525">
                  <a:noFill/>
                  <a:round/>
                  <a:headEnd/>
                  <a:tailEnd/>
                </a:ln>
              </p:spPr>
              <p:txBody>
                <a:bodyPr/>
                <a:lstStyle/>
                <a:p>
                  <a:endParaRPr lang="en-US"/>
                </a:p>
              </p:txBody>
            </p:sp>
            <p:sp>
              <p:nvSpPr>
                <p:cNvPr id="21977" name="Freeform 957"/>
                <p:cNvSpPr>
                  <a:spLocks/>
                </p:cNvSpPr>
                <p:nvPr/>
              </p:nvSpPr>
              <p:spPr bwMode="auto">
                <a:xfrm>
                  <a:off x="1208" y="1214"/>
                  <a:ext cx="85" cy="4"/>
                </a:xfrm>
                <a:custGeom>
                  <a:avLst/>
                  <a:gdLst>
                    <a:gd name="T0" fmla="*/ 84 w 85"/>
                    <a:gd name="T1" fmla="*/ 4 h 4"/>
                    <a:gd name="T2" fmla="*/ 0 w 85"/>
                    <a:gd name="T3" fmla="*/ 4 h 4"/>
                    <a:gd name="T4" fmla="*/ 0 w 85"/>
                    <a:gd name="T5" fmla="*/ 2 h 4"/>
                    <a:gd name="T6" fmla="*/ 0 w 85"/>
                    <a:gd name="T7" fmla="*/ 0 h 4"/>
                    <a:gd name="T8" fmla="*/ 85 w 85"/>
                    <a:gd name="T9" fmla="*/ 0 h 4"/>
                    <a:gd name="T10" fmla="*/ 84 w 85"/>
                    <a:gd name="T11" fmla="*/ 2 h 4"/>
                    <a:gd name="T12" fmla="*/ 84 w 85"/>
                    <a:gd name="T13" fmla="*/ 4 h 4"/>
                    <a:gd name="T14" fmla="*/ 0 60000 65536"/>
                    <a:gd name="T15" fmla="*/ 0 60000 65536"/>
                    <a:gd name="T16" fmla="*/ 0 60000 65536"/>
                    <a:gd name="T17" fmla="*/ 0 60000 65536"/>
                    <a:gd name="T18" fmla="*/ 0 60000 65536"/>
                    <a:gd name="T19" fmla="*/ 0 60000 65536"/>
                    <a:gd name="T20" fmla="*/ 0 60000 65536"/>
                    <a:gd name="T21" fmla="*/ 0 w 85"/>
                    <a:gd name="T22" fmla="*/ 0 h 4"/>
                    <a:gd name="T23" fmla="*/ 85 w 8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
                      <a:moveTo>
                        <a:pt x="84" y="4"/>
                      </a:moveTo>
                      <a:lnTo>
                        <a:pt x="0" y="4"/>
                      </a:lnTo>
                      <a:lnTo>
                        <a:pt x="0" y="2"/>
                      </a:lnTo>
                      <a:lnTo>
                        <a:pt x="0" y="0"/>
                      </a:lnTo>
                      <a:lnTo>
                        <a:pt x="85" y="0"/>
                      </a:lnTo>
                      <a:lnTo>
                        <a:pt x="84" y="2"/>
                      </a:lnTo>
                      <a:lnTo>
                        <a:pt x="84" y="4"/>
                      </a:lnTo>
                      <a:close/>
                    </a:path>
                  </a:pathLst>
                </a:custGeom>
                <a:solidFill>
                  <a:srgbClr val="F3B896"/>
                </a:solidFill>
                <a:ln w="9525">
                  <a:noFill/>
                  <a:round/>
                  <a:headEnd/>
                  <a:tailEnd/>
                </a:ln>
              </p:spPr>
              <p:txBody>
                <a:bodyPr/>
                <a:lstStyle/>
                <a:p>
                  <a:endParaRPr lang="en-US"/>
                </a:p>
              </p:txBody>
            </p:sp>
            <p:sp>
              <p:nvSpPr>
                <p:cNvPr id="21978" name="Freeform 958"/>
                <p:cNvSpPr>
                  <a:spLocks/>
                </p:cNvSpPr>
                <p:nvPr/>
              </p:nvSpPr>
              <p:spPr bwMode="auto">
                <a:xfrm>
                  <a:off x="1208" y="1212"/>
                  <a:ext cx="87" cy="4"/>
                </a:xfrm>
                <a:custGeom>
                  <a:avLst/>
                  <a:gdLst>
                    <a:gd name="T0" fmla="*/ 84 w 87"/>
                    <a:gd name="T1" fmla="*/ 4 h 4"/>
                    <a:gd name="T2" fmla="*/ 0 w 87"/>
                    <a:gd name="T3" fmla="*/ 4 h 4"/>
                    <a:gd name="T4" fmla="*/ 0 w 87"/>
                    <a:gd name="T5" fmla="*/ 2 h 4"/>
                    <a:gd name="T6" fmla="*/ 2 w 87"/>
                    <a:gd name="T7" fmla="*/ 0 h 4"/>
                    <a:gd name="T8" fmla="*/ 87 w 87"/>
                    <a:gd name="T9" fmla="*/ 0 h 4"/>
                    <a:gd name="T10" fmla="*/ 85 w 87"/>
                    <a:gd name="T11" fmla="*/ 0 h 4"/>
                    <a:gd name="T12" fmla="*/ 85 w 87"/>
                    <a:gd name="T13" fmla="*/ 2 h 4"/>
                    <a:gd name="T14" fmla="*/ 85 w 87"/>
                    <a:gd name="T15" fmla="*/ 2 h 4"/>
                    <a:gd name="T16" fmla="*/ 84 w 87"/>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4"/>
                    <a:gd name="T29" fmla="*/ 87 w 8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4">
                      <a:moveTo>
                        <a:pt x="84" y="4"/>
                      </a:moveTo>
                      <a:lnTo>
                        <a:pt x="0" y="4"/>
                      </a:lnTo>
                      <a:lnTo>
                        <a:pt x="0" y="2"/>
                      </a:lnTo>
                      <a:lnTo>
                        <a:pt x="2" y="0"/>
                      </a:lnTo>
                      <a:lnTo>
                        <a:pt x="87" y="0"/>
                      </a:lnTo>
                      <a:lnTo>
                        <a:pt x="85" y="0"/>
                      </a:lnTo>
                      <a:lnTo>
                        <a:pt x="85" y="2"/>
                      </a:lnTo>
                      <a:lnTo>
                        <a:pt x="84" y="4"/>
                      </a:lnTo>
                      <a:close/>
                    </a:path>
                  </a:pathLst>
                </a:custGeom>
                <a:solidFill>
                  <a:srgbClr val="F3B997"/>
                </a:solidFill>
                <a:ln w="9525">
                  <a:noFill/>
                  <a:round/>
                  <a:headEnd/>
                  <a:tailEnd/>
                </a:ln>
              </p:spPr>
              <p:txBody>
                <a:bodyPr/>
                <a:lstStyle/>
                <a:p>
                  <a:endParaRPr lang="en-US"/>
                </a:p>
              </p:txBody>
            </p:sp>
            <p:sp>
              <p:nvSpPr>
                <p:cNvPr id="21979" name="Freeform 959"/>
                <p:cNvSpPr>
                  <a:spLocks/>
                </p:cNvSpPr>
                <p:nvPr/>
              </p:nvSpPr>
              <p:spPr bwMode="auto">
                <a:xfrm>
                  <a:off x="1208" y="1211"/>
                  <a:ext cx="87" cy="3"/>
                </a:xfrm>
                <a:custGeom>
                  <a:avLst/>
                  <a:gdLst>
                    <a:gd name="T0" fmla="*/ 85 w 87"/>
                    <a:gd name="T1" fmla="*/ 3 h 3"/>
                    <a:gd name="T2" fmla="*/ 0 w 87"/>
                    <a:gd name="T3" fmla="*/ 3 h 3"/>
                    <a:gd name="T4" fmla="*/ 2 w 87"/>
                    <a:gd name="T5" fmla="*/ 1 h 3"/>
                    <a:gd name="T6" fmla="*/ 2 w 87"/>
                    <a:gd name="T7" fmla="*/ 0 h 3"/>
                    <a:gd name="T8" fmla="*/ 87 w 87"/>
                    <a:gd name="T9" fmla="*/ 0 h 3"/>
                    <a:gd name="T10" fmla="*/ 87 w 87"/>
                    <a:gd name="T11" fmla="*/ 1 h 3"/>
                    <a:gd name="T12" fmla="*/ 85 w 87"/>
                    <a:gd name="T13" fmla="*/ 3 h 3"/>
                    <a:gd name="T14" fmla="*/ 85 w 87"/>
                    <a:gd name="T15" fmla="*/ 3 h 3"/>
                    <a:gd name="T16" fmla="*/ 85 w 87"/>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3"/>
                    <a:gd name="T29" fmla="*/ 87 w 8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3">
                      <a:moveTo>
                        <a:pt x="85" y="3"/>
                      </a:moveTo>
                      <a:lnTo>
                        <a:pt x="0" y="3"/>
                      </a:lnTo>
                      <a:lnTo>
                        <a:pt x="2" y="1"/>
                      </a:lnTo>
                      <a:lnTo>
                        <a:pt x="2" y="0"/>
                      </a:lnTo>
                      <a:lnTo>
                        <a:pt x="87" y="0"/>
                      </a:lnTo>
                      <a:lnTo>
                        <a:pt x="87" y="1"/>
                      </a:lnTo>
                      <a:lnTo>
                        <a:pt x="85" y="3"/>
                      </a:lnTo>
                      <a:close/>
                    </a:path>
                  </a:pathLst>
                </a:custGeom>
                <a:solidFill>
                  <a:srgbClr val="F3B998"/>
                </a:solidFill>
                <a:ln w="9525">
                  <a:noFill/>
                  <a:round/>
                  <a:headEnd/>
                  <a:tailEnd/>
                </a:ln>
              </p:spPr>
              <p:txBody>
                <a:bodyPr/>
                <a:lstStyle/>
                <a:p>
                  <a:endParaRPr lang="en-US"/>
                </a:p>
              </p:txBody>
            </p:sp>
            <p:sp>
              <p:nvSpPr>
                <p:cNvPr id="21980" name="Freeform 960"/>
                <p:cNvSpPr>
                  <a:spLocks/>
                </p:cNvSpPr>
                <p:nvPr/>
              </p:nvSpPr>
              <p:spPr bwMode="auto">
                <a:xfrm>
                  <a:off x="1210" y="1209"/>
                  <a:ext cx="87" cy="3"/>
                </a:xfrm>
                <a:custGeom>
                  <a:avLst/>
                  <a:gdLst>
                    <a:gd name="T0" fmla="*/ 85 w 87"/>
                    <a:gd name="T1" fmla="*/ 3 h 3"/>
                    <a:gd name="T2" fmla="*/ 0 w 87"/>
                    <a:gd name="T3" fmla="*/ 3 h 3"/>
                    <a:gd name="T4" fmla="*/ 0 w 87"/>
                    <a:gd name="T5" fmla="*/ 2 h 3"/>
                    <a:gd name="T6" fmla="*/ 0 w 87"/>
                    <a:gd name="T7" fmla="*/ 0 h 3"/>
                    <a:gd name="T8" fmla="*/ 87 w 87"/>
                    <a:gd name="T9" fmla="*/ 0 h 3"/>
                    <a:gd name="T10" fmla="*/ 85 w 87"/>
                    <a:gd name="T11" fmla="*/ 2 h 3"/>
                    <a:gd name="T12" fmla="*/ 85 w 87"/>
                    <a:gd name="T13" fmla="*/ 3 h 3"/>
                    <a:gd name="T14" fmla="*/ 0 60000 65536"/>
                    <a:gd name="T15" fmla="*/ 0 60000 65536"/>
                    <a:gd name="T16" fmla="*/ 0 60000 65536"/>
                    <a:gd name="T17" fmla="*/ 0 60000 65536"/>
                    <a:gd name="T18" fmla="*/ 0 60000 65536"/>
                    <a:gd name="T19" fmla="*/ 0 60000 65536"/>
                    <a:gd name="T20" fmla="*/ 0 60000 65536"/>
                    <a:gd name="T21" fmla="*/ 0 w 87"/>
                    <a:gd name="T22" fmla="*/ 0 h 3"/>
                    <a:gd name="T23" fmla="*/ 87 w 8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3">
                      <a:moveTo>
                        <a:pt x="85" y="3"/>
                      </a:moveTo>
                      <a:lnTo>
                        <a:pt x="0" y="3"/>
                      </a:lnTo>
                      <a:lnTo>
                        <a:pt x="0" y="2"/>
                      </a:lnTo>
                      <a:lnTo>
                        <a:pt x="0" y="0"/>
                      </a:lnTo>
                      <a:lnTo>
                        <a:pt x="87" y="0"/>
                      </a:lnTo>
                      <a:lnTo>
                        <a:pt x="85" y="2"/>
                      </a:lnTo>
                      <a:lnTo>
                        <a:pt x="85" y="3"/>
                      </a:lnTo>
                      <a:close/>
                    </a:path>
                  </a:pathLst>
                </a:custGeom>
                <a:solidFill>
                  <a:srgbClr val="F4BA98"/>
                </a:solidFill>
                <a:ln w="9525">
                  <a:noFill/>
                  <a:round/>
                  <a:headEnd/>
                  <a:tailEnd/>
                </a:ln>
              </p:spPr>
              <p:txBody>
                <a:bodyPr/>
                <a:lstStyle/>
                <a:p>
                  <a:endParaRPr lang="en-US"/>
                </a:p>
              </p:txBody>
            </p:sp>
            <p:sp>
              <p:nvSpPr>
                <p:cNvPr id="21981" name="Freeform 961"/>
                <p:cNvSpPr>
                  <a:spLocks/>
                </p:cNvSpPr>
                <p:nvPr/>
              </p:nvSpPr>
              <p:spPr bwMode="auto">
                <a:xfrm>
                  <a:off x="1210" y="1207"/>
                  <a:ext cx="89" cy="4"/>
                </a:xfrm>
                <a:custGeom>
                  <a:avLst/>
                  <a:gdLst>
                    <a:gd name="T0" fmla="*/ 85 w 89"/>
                    <a:gd name="T1" fmla="*/ 4 h 4"/>
                    <a:gd name="T2" fmla="*/ 0 w 89"/>
                    <a:gd name="T3" fmla="*/ 4 h 4"/>
                    <a:gd name="T4" fmla="*/ 0 w 89"/>
                    <a:gd name="T5" fmla="*/ 2 h 4"/>
                    <a:gd name="T6" fmla="*/ 2 w 89"/>
                    <a:gd name="T7" fmla="*/ 0 h 4"/>
                    <a:gd name="T8" fmla="*/ 89 w 89"/>
                    <a:gd name="T9" fmla="*/ 0 h 4"/>
                    <a:gd name="T10" fmla="*/ 87 w 89"/>
                    <a:gd name="T11" fmla="*/ 2 h 4"/>
                    <a:gd name="T12" fmla="*/ 85 w 89"/>
                    <a:gd name="T13" fmla="*/ 4 h 4"/>
                    <a:gd name="T14" fmla="*/ 0 60000 65536"/>
                    <a:gd name="T15" fmla="*/ 0 60000 65536"/>
                    <a:gd name="T16" fmla="*/ 0 60000 65536"/>
                    <a:gd name="T17" fmla="*/ 0 60000 65536"/>
                    <a:gd name="T18" fmla="*/ 0 60000 65536"/>
                    <a:gd name="T19" fmla="*/ 0 60000 65536"/>
                    <a:gd name="T20" fmla="*/ 0 60000 65536"/>
                    <a:gd name="T21" fmla="*/ 0 w 89"/>
                    <a:gd name="T22" fmla="*/ 0 h 4"/>
                    <a:gd name="T23" fmla="*/ 89 w 8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4">
                      <a:moveTo>
                        <a:pt x="85" y="4"/>
                      </a:moveTo>
                      <a:lnTo>
                        <a:pt x="0" y="4"/>
                      </a:lnTo>
                      <a:lnTo>
                        <a:pt x="0" y="2"/>
                      </a:lnTo>
                      <a:lnTo>
                        <a:pt x="2" y="0"/>
                      </a:lnTo>
                      <a:lnTo>
                        <a:pt x="89" y="0"/>
                      </a:lnTo>
                      <a:lnTo>
                        <a:pt x="87" y="2"/>
                      </a:lnTo>
                      <a:lnTo>
                        <a:pt x="85" y="4"/>
                      </a:lnTo>
                      <a:close/>
                    </a:path>
                  </a:pathLst>
                </a:custGeom>
                <a:solidFill>
                  <a:srgbClr val="F4BB99"/>
                </a:solidFill>
                <a:ln w="9525">
                  <a:noFill/>
                  <a:round/>
                  <a:headEnd/>
                  <a:tailEnd/>
                </a:ln>
              </p:spPr>
              <p:txBody>
                <a:bodyPr/>
                <a:lstStyle/>
                <a:p>
                  <a:endParaRPr lang="en-US"/>
                </a:p>
              </p:txBody>
            </p:sp>
            <p:sp>
              <p:nvSpPr>
                <p:cNvPr id="21982" name="Freeform 962"/>
                <p:cNvSpPr>
                  <a:spLocks/>
                </p:cNvSpPr>
                <p:nvPr/>
              </p:nvSpPr>
              <p:spPr bwMode="auto">
                <a:xfrm>
                  <a:off x="1210" y="1205"/>
                  <a:ext cx="91" cy="4"/>
                </a:xfrm>
                <a:custGeom>
                  <a:avLst/>
                  <a:gdLst>
                    <a:gd name="T0" fmla="*/ 87 w 91"/>
                    <a:gd name="T1" fmla="*/ 4 h 4"/>
                    <a:gd name="T2" fmla="*/ 0 w 91"/>
                    <a:gd name="T3" fmla="*/ 4 h 4"/>
                    <a:gd name="T4" fmla="*/ 2 w 91"/>
                    <a:gd name="T5" fmla="*/ 2 h 4"/>
                    <a:gd name="T6" fmla="*/ 2 w 91"/>
                    <a:gd name="T7" fmla="*/ 0 h 4"/>
                    <a:gd name="T8" fmla="*/ 91 w 91"/>
                    <a:gd name="T9" fmla="*/ 0 h 4"/>
                    <a:gd name="T10" fmla="*/ 91 w 91"/>
                    <a:gd name="T11" fmla="*/ 0 h 4"/>
                    <a:gd name="T12" fmla="*/ 89 w 91"/>
                    <a:gd name="T13" fmla="*/ 0 h 4"/>
                    <a:gd name="T14" fmla="*/ 89 w 91"/>
                    <a:gd name="T15" fmla="*/ 2 h 4"/>
                    <a:gd name="T16" fmla="*/ 87 w 9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4"/>
                    <a:gd name="T29" fmla="*/ 91 w 9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4">
                      <a:moveTo>
                        <a:pt x="87" y="4"/>
                      </a:moveTo>
                      <a:lnTo>
                        <a:pt x="0" y="4"/>
                      </a:lnTo>
                      <a:lnTo>
                        <a:pt x="2" y="2"/>
                      </a:lnTo>
                      <a:lnTo>
                        <a:pt x="2" y="0"/>
                      </a:lnTo>
                      <a:lnTo>
                        <a:pt x="91" y="0"/>
                      </a:lnTo>
                      <a:lnTo>
                        <a:pt x="89" y="0"/>
                      </a:lnTo>
                      <a:lnTo>
                        <a:pt x="89" y="2"/>
                      </a:lnTo>
                      <a:lnTo>
                        <a:pt x="87" y="4"/>
                      </a:lnTo>
                      <a:close/>
                    </a:path>
                  </a:pathLst>
                </a:custGeom>
                <a:solidFill>
                  <a:srgbClr val="F4BC9A"/>
                </a:solidFill>
                <a:ln w="9525">
                  <a:noFill/>
                  <a:round/>
                  <a:headEnd/>
                  <a:tailEnd/>
                </a:ln>
              </p:spPr>
              <p:txBody>
                <a:bodyPr/>
                <a:lstStyle/>
                <a:p>
                  <a:endParaRPr lang="en-US"/>
                </a:p>
              </p:txBody>
            </p:sp>
            <p:sp>
              <p:nvSpPr>
                <p:cNvPr id="21983" name="Freeform 963"/>
                <p:cNvSpPr>
                  <a:spLocks/>
                </p:cNvSpPr>
                <p:nvPr/>
              </p:nvSpPr>
              <p:spPr bwMode="auto">
                <a:xfrm>
                  <a:off x="1212" y="1203"/>
                  <a:ext cx="91" cy="4"/>
                </a:xfrm>
                <a:custGeom>
                  <a:avLst/>
                  <a:gdLst>
                    <a:gd name="T0" fmla="*/ 87 w 91"/>
                    <a:gd name="T1" fmla="*/ 4 h 4"/>
                    <a:gd name="T2" fmla="*/ 0 w 91"/>
                    <a:gd name="T3" fmla="*/ 4 h 4"/>
                    <a:gd name="T4" fmla="*/ 0 w 91"/>
                    <a:gd name="T5" fmla="*/ 2 h 4"/>
                    <a:gd name="T6" fmla="*/ 0 w 91"/>
                    <a:gd name="T7" fmla="*/ 0 h 4"/>
                    <a:gd name="T8" fmla="*/ 91 w 91"/>
                    <a:gd name="T9" fmla="*/ 0 h 4"/>
                    <a:gd name="T10" fmla="*/ 89 w 91"/>
                    <a:gd name="T11" fmla="*/ 2 h 4"/>
                    <a:gd name="T12" fmla="*/ 87 w 91"/>
                    <a:gd name="T13" fmla="*/ 2 h 4"/>
                    <a:gd name="T14" fmla="*/ 87 w 91"/>
                    <a:gd name="T15" fmla="*/ 4 h 4"/>
                    <a:gd name="T16" fmla="*/ 87 w 9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
                    <a:gd name="T28" fmla="*/ 0 h 4"/>
                    <a:gd name="T29" fmla="*/ 91 w 9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 h="4">
                      <a:moveTo>
                        <a:pt x="87" y="4"/>
                      </a:moveTo>
                      <a:lnTo>
                        <a:pt x="0" y="4"/>
                      </a:lnTo>
                      <a:lnTo>
                        <a:pt x="0" y="2"/>
                      </a:lnTo>
                      <a:lnTo>
                        <a:pt x="0" y="0"/>
                      </a:lnTo>
                      <a:lnTo>
                        <a:pt x="91" y="0"/>
                      </a:lnTo>
                      <a:lnTo>
                        <a:pt x="89" y="2"/>
                      </a:lnTo>
                      <a:lnTo>
                        <a:pt x="87" y="2"/>
                      </a:lnTo>
                      <a:lnTo>
                        <a:pt x="87" y="4"/>
                      </a:lnTo>
                      <a:close/>
                    </a:path>
                  </a:pathLst>
                </a:custGeom>
                <a:solidFill>
                  <a:srgbClr val="F4BD9C"/>
                </a:solidFill>
                <a:ln w="9525">
                  <a:noFill/>
                  <a:round/>
                  <a:headEnd/>
                  <a:tailEnd/>
                </a:ln>
              </p:spPr>
              <p:txBody>
                <a:bodyPr/>
                <a:lstStyle/>
                <a:p>
                  <a:endParaRPr lang="en-US"/>
                </a:p>
              </p:txBody>
            </p:sp>
            <p:sp>
              <p:nvSpPr>
                <p:cNvPr id="21984" name="Freeform 964"/>
                <p:cNvSpPr>
                  <a:spLocks/>
                </p:cNvSpPr>
                <p:nvPr/>
              </p:nvSpPr>
              <p:spPr bwMode="auto">
                <a:xfrm>
                  <a:off x="1212" y="1201"/>
                  <a:ext cx="93" cy="4"/>
                </a:xfrm>
                <a:custGeom>
                  <a:avLst/>
                  <a:gdLst>
                    <a:gd name="T0" fmla="*/ 89 w 93"/>
                    <a:gd name="T1" fmla="*/ 4 h 4"/>
                    <a:gd name="T2" fmla="*/ 0 w 93"/>
                    <a:gd name="T3" fmla="*/ 4 h 4"/>
                    <a:gd name="T4" fmla="*/ 0 w 93"/>
                    <a:gd name="T5" fmla="*/ 2 h 4"/>
                    <a:gd name="T6" fmla="*/ 2 w 93"/>
                    <a:gd name="T7" fmla="*/ 0 h 4"/>
                    <a:gd name="T8" fmla="*/ 93 w 93"/>
                    <a:gd name="T9" fmla="*/ 0 h 4"/>
                    <a:gd name="T10" fmla="*/ 91 w 93"/>
                    <a:gd name="T11" fmla="*/ 2 h 4"/>
                    <a:gd name="T12" fmla="*/ 89 w 93"/>
                    <a:gd name="T13" fmla="*/ 4 h 4"/>
                    <a:gd name="T14" fmla="*/ 0 60000 65536"/>
                    <a:gd name="T15" fmla="*/ 0 60000 65536"/>
                    <a:gd name="T16" fmla="*/ 0 60000 65536"/>
                    <a:gd name="T17" fmla="*/ 0 60000 65536"/>
                    <a:gd name="T18" fmla="*/ 0 60000 65536"/>
                    <a:gd name="T19" fmla="*/ 0 60000 65536"/>
                    <a:gd name="T20" fmla="*/ 0 60000 65536"/>
                    <a:gd name="T21" fmla="*/ 0 w 93"/>
                    <a:gd name="T22" fmla="*/ 0 h 4"/>
                    <a:gd name="T23" fmla="*/ 93 w 9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
                      <a:moveTo>
                        <a:pt x="89" y="4"/>
                      </a:moveTo>
                      <a:lnTo>
                        <a:pt x="0" y="4"/>
                      </a:lnTo>
                      <a:lnTo>
                        <a:pt x="0" y="2"/>
                      </a:lnTo>
                      <a:lnTo>
                        <a:pt x="2" y="0"/>
                      </a:lnTo>
                      <a:lnTo>
                        <a:pt x="93" y="0"/>
                      </a:lnTo>
                      <a:lnTo>
                        <a:pt x="91" y="2"/>
                      </a:lnTo>
                      <a:lnTo>
                        <a:pt x="89" y="4"/>
                      </a:lnTo>
                      <a:close/>
                    </a:path>
                  </a:pathLst>
                </a:custGeom>
                <a:solidFill>
                  <a:srgbClr val="F4BE9D"/>
                </a:solidFill>
                <a:ln w="9525">
                  <a:noFill/>
                  <a:round/>
                  <a:headEnd/>
                  <a:tailEnd/>
                </a:ln>
              </p:spPr>
              <p:txBody>
                <a:bodyPr/>
                <a:lstStyle/>
                <a:p>
                  <a:endParaRPr lang="en-US"/>
                </a:p>
              </p:txBody>
            </p:sp>
            <p:sp>
              <p:nvSpPr>
                <p:cNvPr id="21985" name="Freeform 965"/>
                <p:cNvSpPr>
                  <a:spLocks/>
                </p:cNvSpPr>
                <p:nvPr/>
              </p:nvSpPr>
              <p:spPr bwMode="auto">
                <a:xfrm>
                  <a:off x="1212" y="1199"/>
                  <a:ext cx="95" cy="4"/>
                </a:xfrm>
                <a:custGeom>
                  <a:avLst/>
                  <a:gdLst>
                    <a:gd name="T0" fmla="*/ 91 w 95"/>
                    <a:gd name="T1" fmla="*/ 4 h 4"/>
                    <a:gd name="T2" fmla="*/ 0 w 95"/>
                    <a:gd name="T3" fmla="*/ 4 h 4"/>
                    <a:gd name="T4" fmla="*/ 2 w 95"/>
                    <a:gd name="T5" fmla="*/ 2 h 4"/>
                    <a:gd name="T6" fmla="*/ 2 w 95"/>
                    <a:gd name="T7" fmla="*/ 0 h 4"/>
                    <a:gd name="T8" fmla="*/ 95 w 95"/>
                    <a:gd name="T9" fmla="*/ 0 h 4"/>
                    <a:gd name="T10" fmla="*/ 93 w 95"/>
                    <a:gd name="T11" fmla="*/ 2 h 4"/>
                    <a:gd name="T12" fmla="*/ 91 w 95"/>
                    <a:gd name="T13" fmla="*/ 4 h 4"/>
                    <a:gd name="T14" fmla="*/ 0 60000 65536"/>
                    <a:gd name="T15" fmla="*/ 0 60000 65536"/>
                    <a:gd name="T16" fmla="*/ 0 60000 65536"/>
                    <a:gd name="T17" fmla="*/ 0 60000 65536"/>
                    <a:gd name="T18" fmla="*/ 0 60000 65536"/>
                    <a:gd name="T19" fmla="*/ 0 60000 65536"/>
                    <a:gd name="T20" fmla="*/ 0 60000 65536"/>
                    <a:gd name="T21" fmla="*/ 0 w 95"/>
                    <a:gd name="T22" fmla="*/ 0 h 4"/>
                    <a:gd name="T23" fmla="*/ 95 w 9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
                      <a:moveTo>
                        <a:pt x="91" y="4"/>
                      </a:moveTo>
                      <a:lnTo>
                        <a:pt x="0" y="4"/>
                      </a:lnTo>
                      <a:lnTo>
                        <a:pt x="2" y="2"/>
                      </a:lnTo>
                      <a:lnTo>
                        <a:pt x="2" y="0"/>
                      </a:lnTo>
                      <a:lnTo>
                        <a:pt x="95" y="0"/>
                      </a:lnTo>
                      <a:lnTo>
                        <a:pt x="93" y="2"/>
                      </a:lnTo>
                      <a:lnTo>
                        <a:pt x="91" y="4"/>
                      </a:lnTo>
                      <a:close/>
                    </a:path>
                  </a:pathLst>
                </a:custGeom>
                <a:solidFill>
                  <a:srgbClr val="F4BE9E"/>
                </a:solidFill>
                <a:ln w="9525">
                  <a:noFill/>
                  <a:round/>
                  <a:headEnd/>
                  <a:tailEnd/>
                </a:ln>
              </p:spPr>
              <p:txBody>
                <a:bodyPr/>
                <a:lstStyle/>
                <a:p>
                  <a:endParaRPr lang="en-US"/>
                </a:p>
              </p:txBody>
            </p:sp>
            <p:sp>
              <p:nvSpPr>
                <p:cNvPr id="21986" name="Freeform 966"/>
                <p:cNvSpPr>
                  <a:spLocks/>
                </p:cNvSpPr>
                <p:nvPr/>
              </p:nvSpPr>
              <p:spPr bwMode="auto">
                <a:xfrm>
                  <a:off x="1214" y="1197"/>
                  <a:ext cx="95" cy="4"/>
                </a:xfrm>
                <a:custGeom>
                  <a:avLst/>
                  <a:gdLst>
                    <a:gd name="T0" fmla="*/ 91 w 95"/>
                    <a:gd name="T1" fmla="*/ 4 h 4"/>
                    <a:gd name="T2" fmla="*/ 0 w 95"/>
                    <a:gd name="T3" fmla="*/ 4 h 4"/>
                    <a:gd name="T4" fmla="*/ 0 w 95"/>
                    <a:gd name="T5" fmla="*/ 2 h 4"/>
                    <a:gd name="T6" fmla="*/ 2 w 95"/>
                    <a:gd name="T7" fmla="*/ 0 h 4"/>
                    <a:gd name="T8" fmla="*/ 95 w 95"/>
                    <a:gd name="T9" fmla="*/ 0 h 4"/>
                    <a:gd name="T10" fmla="*/ 93 w 95"/>
                    <a:gd name="T11" fmla="*/ 2 h 4"/>
                    <a:gd name="T12" fmla="*/ 91 w 95"/>
                    <a:gd name="T13" fmla="*/ 4 h 4"/>
                    <a:gd name="T14" fmla="*/ 0 60000 65536"/>
                    <a:gd name="T15" fmla="*/ 0 60000 65536"/>
                    <a:gd name="T16" fmla="*/ 0 60000 65536"/>
                    <a:gd name="T17" fmla="*/ 0 60000 65536"/>
                    <a:gd name="T18" fmla="*/ 0 60000 65536"/>
                    <a:gd name="T19" fmla="*/ 0 60000 65536"/>
                    <a:gd name="T20" fmla="*/ 0 60000 65536"/>
                    <a:gd name="T21" fmla="*/ 0 w 95"/>
                    <a:gd name="T22" fmla="*/ 0 h 4"/>
                    <a:gd name="T23" fmla="*/ 95 w 9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4">
                      <a:moveTo>
                        <a:pt x="91" y="4"/>
                      </a:moveTo>
                      <a:lnTo>
                        <a:pt x="0" y="4"/>
                      </a:lnTo>
                      <a:lnTo>
                        <a:pt x="0" y="2"/>
                      </a:lnTo>
                      <a:lnTo>
                        <a:pt x="2" y="0"/>
                      </a:lnTo>
                      <a:lnTo>
                        <a:pt x="95" y="0"/>
                      </a:lnTo>
                      <a:lnTo>
                        <a:pt x="93" y="2"/>
                      </a:lnTo>
                      <a:lnTo>
                        <a:pt x="91" y="4"/>
                      </a:lnTo>
                      <a:close/>
                    </a:path>
                  </a:pathLst>
                </a:custGeom>
                <a:solidFill>
                  <a:srgbClr val="F5BF9F"/>
                </a:solidFill>
                <a:ln w="9525">
                  <a:noFill/>
                  <a:round/>
                  <a:headEnd/>
                  <a:tailEnd/>
                </a:ln>
              </p:spPr>
              <p:txBody>
                <a:bodyPr/>
                <a:lstStyle/>
                <a:p>
                  <a:endParaRPr lang="en-US"/>
                </a:p>
              </p:txBody>
            </p:sp>
            <p:sp>
              <p:nvSpPr>
                <p:cNvPr id="21987" name="Freeform 967"/>
                <p:cNvSpPr>
                  <a:spLocks/>
                </p:cNvSpPr>
                <p:nvPr/>
              </p:nvSpPr>
              <p:spPr bwMode="auto">
                <a:xfrm>
                  <a:off x="1214" y="1195"/>
                  <a:ext cx="97" cy="4"/>
                </a:xfrm>
                <a:custGeom>
                  <a:avLst/>
                  <a:gdLst>
                    <a:gd name="T0" fmla="*/ 93 w 97"/>
                    <a:gd name="T1" fmla="*/ 4 h 4"/>
                    <a:gd name="T2" fmla="*/ 0 w 97"/>
                    <a:gd name="T3" fmla="*/ 4 h 4"/>
                    <a:gd name="T4" fmla="*/ 2 w 97"/>
                    <a:gd name="T5" fmla="*/ 2 h 4"/>
                    <a:gd name="T6" fmla="*/ 2 w 97"/>
                    <a:gd name="T7" fmla="*/ 0 h 4"/>
                    <a:gd name="T8" fmla="*/ 97 w 97"/>
                    <a:gd name="T9" fmla="*/ 0 h 4"/>
                    <a:gd name="T10" fmla="*/ 95 w 97"/>
                    <a:gd name="T11" fmla="*/ 2 h 4"/>
                    <a:gd name="T12" fmla="*/ 93 w 97"/>
                    <a:gd name="T13" fmla="*/ 4 h 4"/>
                    <a:gd name="T14" fmla="*/ 0 60000 65536"/>
                    <a:gd name="T15" fmla="*/ 0 60000 65536"/>
                    <a:gd name="T16" fmla="*/ 0 60000 65536"/>
                    <a:gd name="T17" fmla="*/ 0 60000 65536"/>
                    <a:gd name="T18" fmla="*/ 0 60000 65536"/>
                    <a:gd name="T19" fmla="*/ 0 60000 65536"/>
                    <a:gd name="T20" fmla="*/ 0 60000 65536"/>
                    <a:gd name="T21" fmla="*/ 0 w 97"/>
                    <a:gd name="T22" fmla="*/ 0 h 4"/>
                    <a:gd name="T23" fmla="*/ 97 w 9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4">
                      <a:moveTo>
                        <a:pt x="93" y="4"/>
                      </a:moveTo>
                      <a:lnTo>
                        <a:pt x="0" y="4"/>
                      </a:lnTo>
                      <a:lnTo>
                        <a:pt x="2" y="2"/>
                      </a:lnTo>
                      <a:lnTo>
                        <a:pt x="2" y="0"/>
                      </a:lnTo>
                      <a:lnTo>
                        <a:pt x="97" y="0"/>
                      </a:lnTo>
                      <a:lnTo>
                        <a:pt x="95" y="2"/>
                      </a:lnTo>
                      <a:lnTo>
                        <a:pt x="93" y="4"/>
                      </a:lnTo>
                      <a:close/>
                    </a:path>
                  </a:pathLst>
                </a:custGeom>
                <a:solidFill>
                  <a:srgbClr val="F5BFA0"/>
                </a:solidFill>
                <a:ln w="9525">
                  <a:noFill/>
                  <a:round/>
                  <a:headEnd/>
                  <a:tailEnd/>
                </a:ln>
              </p:spPr>
              <p:txBody>
                <a:bodyPr/>
                <a:lstStyle/>
                <a:p>
                  <a:endParaRPr lang="en-US"/>
                </a:p>
              </p:txBody>
            </p:sp>
            <p:sp>
              <p:nvSpPr>
                <p:cNvPr id="21988" name="Freeform 968"/>
                <p:cNvSpPr>
                  <a:spLocks/>
                </p:cNvSpPr>
                <p:nvPr/>
              </p:nvSpPr>
              <p:spPr bwMode="auto">
                <a:xfrm>
                  <a:off x="1216" y="1194"/>
                  <a:ext cx="96" cy="3"/>
                </a:xfrm>
                <a:custGeom>
                  <a:avLst/>
                  <a:gdLst>
                    <a:gd name="T0" fmla="*/ 93 w 96"/>
                    <a:gd name="T1" fmla="*/ 3 h 3"/>
                    <a:gd name="T2" fmla="*/ 0 w 96"/>
                    <a:gd name="T3" fmla="*/ 3 h 3"/>
                    <a:gd name="T4" fmla="*/ 0 w 96"/>
                    <a:gd name="T5" fmla="*/ 1 h 3"/>
                    <a:gd name="T6" fmla="*/ 2 w 96"/>
                    <a:gd name="T7" fmla="*/ 0 h 3"/>
                    <a:gd name="T8" fmla="*/ 96 w 96"/>
                    <a:gd name="T9" fmla="*/ 0 h 3"/>
                    <a:gd name="T10" fmla="*/ 95 w 96"/>
                    <a:gd name="T11" fmla="*/ 1 h 3"/>
                    <a:gd name="T12" fmla="*/ 93 w 96"/>
                    <a:gd name="T13" fmla="*/ 3 h 3"/>
                    <a:gd name="T14" fmla="*/ 0 60000 65536"/>
                    <a:gd name="T15" fmla="*/ 0 60000 65536"/>
                    <a:gd name="T16" fmla="*/ 0 60000 65536"/>
                    <a:gd name="T17" fmla="*/ 0 60000 65536"/>
                    <a:gd name="T18" fmla="*/ 0 60000 65536"/>
                    <a:gd name="T19" fmla="*/ 0 60000 65536"/>
                    <a:gd name="T20" fmla="*/ 0 60000 65536"/>
                    <a:gd name="T21" fmla="*/ 0 w 96"/>
                    <a:gd name="T22" fmla="*/ 0 h 3"/>
                    <a:gd name="T23" fmla="*/ 96 w 9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6" h="3">
                      <a:moveTo>
                        <a:pt x="93" y="3"/>
                      </a:moveTo>
                      <a:lnTo>
                        <a:pt x="0" y="3"/>
                      </a:lnTo>
                      <a:lnTo>
                        <a:pt x="0" y="1"/>
                      </a:lnTo>
                      <a:lnTo>
                        <a:pt x="2" y="0"/>
                      </a:lnTo>
                      <a:lnTo>
                        <a:pt x="96" y="0"/>
                      </a:lnTo>
                      <a:lnTo>
                        <a:pt x="95" y="1"/>
                      </a:lnTo>
                      <a:lnTo>
                        <a:pt x="93" y="3"/>
                      </a:lnTo>
                      <a:close/>
                    </a:path>
                  </a:pathLst>
                </a:custGeom>
                <a:solidFill>
                  <a:srgbClr val="F5C0A0"/>
                </a:solidFill>
                <a:ln w="9525">
                  <a:noFill/>
                  <a:round/>
                  <a:headEnd/>
                  <a:tailEnd/>
                </a:ln>
              </p:spPr>
              <p:txBody>
                <a:bodyPr/>
                <a:lstStyle/>
                <a:p>
                  <a:endParaRPr lang="en-US"/>
                </a:p>
              </p:txBody>
            </p:sp>
            <p:sp>
              <p:nvSpPr>
                <p:cNvPr id="21989" name="Freeform 969"/>
                <p:cNvSpPr>
                  <a:spLocks/>
                </p:cNvSpPr>
                <p:nvPr/>
              </p:nvSpPr>
              <p:spPr bwMode="auto">
                <a:xfrm>
                  <a:off x="1216" y="1192"/>
                  <a:ext cx="98" cy="3"/>
                </a:xfrm>
                <a:custGeom>
                  <a:avLst/>
                  <a:gdLst>
                    <a:gd name="T0" fmla="*/ 95 w 98"/>
                    <a:gd name="T1" fmla="*/ 3 h 3"/>
                    <a:gd name="T2" fmla="*/ 0 w 98"/>
                    <a:gd name="T3" fmla="*/ 3 h 3"/>
                    <a:gd name="T4" fmla="*/ 2 w 98"/>
                    <a:gd name="T5" fmla="*/ 2 h 3"/>
                    <a:gd name="T6" fmla="*/ 2 w 98"/>
                    <a:gd name="T7" fmla="*/ 0 h 3"/>
                    <a:gd name="T8" fmla="*/ 98 w 98"/>
                    <a:gd name="T9" fmla="*/ 0 h 3"/>
                    <a:gd name="T10" fmla="*/ 96 w 98"/>
                    <a:gd name="T11" fmla="*/ 2 h 3"/>
                    <a:gd name="T12" fmla="*/ 95 w 98"/>
                    <a:gd name="T13" fmla="*/ 3 h 3"/>
                    <a:gd name="T14" fmla="*/ 0 60000 65536"/>
                    <a:gd name="T15" fmla="*/ 0 60000 65536"/>
                    <a:gd name="T16" fmla="*/ 0 60000 65536"/>
                    <a:gd name="T17" fmla="*/ 0 60000 65536"/>
                    <a:gd name="T18" fmla="*/ 0 60000 65536"/>
                    <a:gd name="T19" fmla="*/ 0 60000 65536"/>
                    <a:gd name="T20" fmla="*/ 0 60000 65536"/>
                    <a:gd name="T21" fmla="*/ 0 w 98"/>
                    <a:gd name="T22" fmla="*/ 0 h 3"/>
                    <a:gd name="T23" fmla="*/ 98 w 9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3">
                      <a:moveTo>
                        <a:pt x="95" y="3"/>
                      </a:moveTo>
                      <a:lnTo>
                        <a:pt x="0" y="3"/>
                      </a:lnTo>
                      <a:lnTo>
                        <a:pt x="2" y="2"/>
                      </a:lnTo>
                      <a:lnTo>
                        <a:pt x="2" y="0"/>
                      </a:lnTo>
                      <a:lnTo>
                        <a:pt x="98" y="0"/>
                      </a:lnTo>
                      <a:lnTo>
                        <a:pt x="96" y="2"/>
                      </a:lnTo>
                      <a:lnTo>
                        <a:pt x="95" y="3"/>
                      </a:lnTo>
                      <a:close/>
                    </a:path>
                  </a:pathLst>
                </a:custGeom>
                <a:solidFill>
                  <a:srgbClr val="F5C1A1"/>
                </a:solidFill>
                <a:ln w="9525">
                  <a:noFill/>
                  <a:round/>
                  <a:headEnd/>
                  <a:tailEnd/>
                </a:ln>
              </p:spPr>
              <p:txBody>
                <a:bodyPr/>
                <a:lstStyle/>
                <a:p>
                  <a:endParaRPr lang="en-US"/>
                </a:p>
              </p:txBody>
            </p:sp>
            <p:sp>
              <p:nvSpPr>
                <p:cNvPr id="21990" name="Freeform 970"/>
                <p:cNvSpPr>
                  <a:spLocks/>
                </p:cNvSpPr>
                <p:nvPr/>
              </p:nvSpPr>
              <p:spPr bwMode="auto">
                <a:xfrm>
                  <a:off x="1218" y="1190"/>
                  <a:ext cx="98" cy="4"/>
                </a:xfrm>
                <a:custGeom>
                  <a:avLst/>
                  <a:gdLst>
                    <a:gd name="T0" fmla="*/ 94 w 98"/>
                    <a:gd name="T1" fmla="*/ 4 h 4"/>
                    <a:gd name="T2" fmla="*/ 0 w 98"/>
                    <a:gd name="T3" fmla="*/ 4 h 4"/>
                    <a:gd name="T4" fmla="*/ 0 w 98"/>
                    <a:gd name="T5" fmla="*/ 2 h 4"/>
                    <a:gd name="T6" fmla="*/ 1 w 98"/>
                    <a:gd name="T7" fmla="*/ 0 h 4"/>
                    <a:gd name="T8" fmla="*/ 98 w 98"/>
                    <a:gd name="T9" fmla="*/ 0 h 4"/>
                    <a:gd name="T10" fmla="*/ 96 w 98"/>
                    <a:gd name="T11" fmla="*/ 2 h 4"/>
                    <a:gd name="T12" fmla="*/ 94 w 98"/>
                    <a:gd name="T13" fmla="*/ 4 h 4"/>
                    <a:gd name="T14" fmla="*/ 0 60000 65536"/>
                    <a:gd name="T15" fmla="*/ 0 60000 65536"/>
                    <a:gd name="T16" fmla="*/ 0 60000 65536"/>
                    <a:gd name="T17" fmla="*/ 0 60000 65536"/>
                    <a:gd name="T18" fmla="*/ 0 60000 65536"/>
                    <a:gd name="T19" fmla="*/ 0 60000 65536"/>
                    <a:gd name="T20" fmla="*/ 0 60000 65536"/>
                    <a:gd name="T21" fmla="*/ 0 w 98"/>
                    <a:gd name="T22" fmla="*/ 0 h 4"/>
                    <a:gd name="T23" fmla="*/ 98 w 9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8" h="4">
                      <a:moveTo>
                        <a:pt x="94" y="4"/>
                      </a:moveTo>
                      <a:lnTo>
                        <a:pt x="0" y="4"/>
                      </a:lnTo>
                      <a:lnTo>
                        <a:pt x="0" y="2"/>
                      </a:lnTo>
                      <a:lnTo>
                        <a:pt x="1" y="0"/>
                      </a:lnTo>
                      <a:lnTo>
                        <a:pt x="98" y="0"/>
                      </a:lnTo>
                      <a:lnTo>
                        <a:pt x="96" y="2"/>
                      </a:lnTo>
                      <a:lnTo>
                        <a:pt x="94" y="4"/>
                      </a:lnTo>
                      <a:close/>
                    </a:path>
                  </a:pathLst>
                </a:custGeom>
                <a:solidFill>
                  <a:srgbClr val="F5C2A2"/>
                </a:solidFill>
                <a:ln w="9525">
                  <a:noFill/>
                  <a:round/>
                  <a:headEnd/>
                  <a:tailEnd/>
                </a:ln>
              </p:spPr>
              <p:txBody>
                <a:bodyPr/>
                <a:lstStyle/>
                <a:p>
                  <a:endParaRPr lang="en-US"/>
                </a:p>
              </p:txBody>
            </p:sp>
            <p:sp>
              <p:nvSpPr>
                <p:cNvPr id="21991" name="Freeform 971"/>
                <p:cNvSpPr>
                  <a:spLocks/>
                </p:cNvSpPr>
                <p:nvPr/>
              </p:nvSpPr>
              <p:spPr bwMode="auto">
                <a:xfrm>
                  <a:off x="1218" y="1188"/>
                  <a:ext cx="100" cy="4"/>
                </a:xfrm>
                <a:custGeom>
                  <a:avLst/>
                  <a:gdLst>
                    <a:gd name="T0" fmla="*/ 96 w 100"/>
                    <a:gd name="T1" fmla="*/ 4 h 4"/>
                    <a:gd name="T2" fmla="*/ 0 w 100"/>
                    <a:gd name="T3" fmla="*/ 4 h 4"/>
                    <a:gd name="T4" fmla="*/ 1 w 100"/>
                    <a:gd name="T5" fmla="*/ 2 h 4"/>
                    <a:gd name="T6" fmla="*/ 1 w 100"/>
                    <a:gd name="T7" fmla="*/ 0 h 4"/>
                    <a:gd name="T8" fmla="*/ 100 w 100"/>
                    <a:gd name="T9" fmla="*/ 0 h 4"/>
                    <a:gd name="T10" fmla="*/ 98 w 100"/>
                    <a:gd name="T11" fmla="*/ 2 h 4"/>
                    <a:gd name="T12" fmla="*/ 96 w 100"/>
                    <a:gd name="T13" fmla="*/ 4 h 4"/>
                    <a:gd name="T14" fmla="*/ 0 60000 65536"/>
                    <a:gd name="T15" fmla="*/ 0 60000 65536"/>
                    <a:gd name="T16" fmla="*/ 0 60000 65536"/>
                    <a:gd name="T17" fmla="*/ 0 60000 65536"/>
                    <a:gd name="T18" fmla="*/ 0 60000 65536"/>
                    <a:gd name="T19" fmla="*/ 0 60000 65536"/>
                    <a:gd name="T20" fmla="*/ 0 60000 65536"/>
                    <a:gd name="T21" fmla="*/ 0 w 100"/>
                    <a:gd name="T22" fmla="*/ 0 h 4"/>
                    <a:gd name="T23" fmla="*/ 100 w 10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0" h="4">
                      <a:moveTo>
                        <a:pt x="96" y="4"/>
                      </a:moveTo>
                      <a:lnTo>
                        <a:pt x="0" y="4"/>
                      </a:lnTo>
                      <a:lnTo>
                        <a:pt x="1" y="2"/>
                      </a:lnTo>
                      <a:lnTo>
                        <a:pt x="1" y="0"/>
                      </a:lnTo>
                      <a:lnTo>
                        <a:pt x="100" y="0"/>
                      </a:lnTo>
                      <a:lnTo>
                        <a:pt x="98" y="2"/>
                      </a:lnTo>
                      <a:lnTo>
                        <a:pt x="96" y="4"/>
                      </a:lnTo>
                      <a:close/>
                    </a:path>
                  </a:pathLst>
                </a:custGeom>
                <a:solidFill>
                  <a:srgbClr val="F5C2A4"/>
                </a:solidFill>
                <a:ln w="9525">
                  <a:noFill/>
                  <a:round/>
                  <a:headEnd/>
                  <a:tailEnd/>
                </a:ln>
              </p:spPr>
              <p:txBody>
                <a:bodyPr/>
                <a:lstStyle/>
                <a:p>
                  <a:endParaRPr lang="en-US"/>
                </a:p>
              </p:txBody>
            </p:sp>
            <p:sp>
              <p:nvSpPr>
                <p:cNvPr id="21992" name="Freeform 972"/>
                <p:cNvSpPr>
                  <a:spLocks/>
                </p:cNvSpPr>
                <p:nvPr/>
              </p:nvSpPr>
              <p:spPr bwMode="auto">
                <a:xfrm>
                  <a:off x="1219" y="1186"/>
                  <a:ext cx="101" cy="4"/>
                </a:xfrm>
                <a:custGeom>
                  <a:avLst/>
                  <a:gdLst>
                    <a:gd name="T0" fmla="*/ 97 w 101"/>
                    <a:gd name="T1" fmla="*/ 4 h 4"/>
                    <a:gd name="T2" fmla="*/ 0 w 101"/>
                    <a:gd name="T3" fmla="*/ 4 h 4"/>
                    <a:gd name="T4" fmla="*/ 0 w 101"/>
                    <a:gd name="T5" fmla="*/ 2 h 4"/>
                    <a:gd name="T6" fmla="*/ 2 w 101"/>
                    <a:gd name="T7" fmla="*/ 0 h 4"/>
                    <a:gd name="T8" fmla="*/ 101 w 101"/>
                    <a:gd name="T9" fmla="*/ 0 h 4"/>
                    <a:gd name="T10" fmla="*/ 101 w 101"/>
                    <a:gd name="T11" fmla="*/ 0 h 4"/>
                    <a:gd name="T12" fmla="*/ 101 w 101"/>
                    <a:gd name="T13" fmla="*/ 0 h 4"/>
                    <a:gd name="T14" fmla="*/ 99 w 101"/>
                    <a:gd name="T15" fmla="*/ 2 h 4"/>
                    <a:gd name="T16" fmla="*/ 97 w 101"/>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4"/>
                    <a:gd name="T29" fmla="*/ 101 w 10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4">
                      <a:moveTo>
                        <a:pt x="97" y="4"/>
                      </a:moveTo>
                      <a:lnTo>
                        <a:pt x="0" y="4"/>
                      </a:lnTo>
                      <a:lnTo>
                        <a:pt x="0" y="2"/>
                      </a:lnTo>
                      <a:lnTo>
                        <a:pt x="2" y="0"/>
                      </a:lnTo>
                      <a:lnTo>
                        <a:pt x="101" y="0"/>
                      </a:lnTo>
                      <a:lnTo>
                        <a:pt x="99" y="2"/>
                      </a:lnTo>
                      <a:lnTo>
                        <a:pt x="97" y="4"/>
                      </a:lnTo>
                      <a:close/>
                    </a:path>
                  </a:pathLst>
                </a:custGeom>
                <a:solidFill>
                  <a:srgbClr val="F6C3A4"/>
                </a:solidFill>
                <a:ln w="9525">
                  <a:noFill/>
                  <a:round/>
                  <a:headEnd/>
                  <a:tailEnd/>
                </a:ln>
              </p:spPr>
              <p:txBody>
                <a:bodyPr/>
                <a:lstStyle/>
                <a:p>
                  <a:endParaRPr lang="en-US"/>
                </a:p>
              </p:txBody>
            </p:sp>
            <p:sp>
              <p:nvSpPr>
                <p:cNvPr id="21993" name="Freeform 973"/>
                <p:cNvSpPr>
                  <a:spLocks/>
                </p:cNvSpPr>
                <p:nvPr/>
              </p:nvSpPr>
              <p:spPr bwMode="auto">
                <a:xfrm>
                  <a:off x="1219" y="1184"/>
                  <a:ext cx="103" cy="4"/>
                </a:xfrm>
                <a:custGeom>
                  <a:avLst/>
                  <a:gdLst>
                    <a:gd name="T0" fmla="*/ 99 w 103"/>
                    <a:gd name="T1" fmla="*/ 4 h 4"/>
                    <a:gd name="T2" fmla="*/ 0 w 103"/>
                    <a:gd name="T3" fmla="*/ 4 h 4"/>
                    <a:gd name="T4" fmla="*/ 2 w 103"/>
                    <a:gd name="T5" fmla="*/ 2 h 4"/>
                    <a:gd name="T6" fmla="*/ 2 w 103"/>
                    <a:gd name="T7" fmla="*/ 0 h 4"/>
                    <a:gd name="T8" fmla="*/ 103 w 103"/>
                    <a:gd name="T9" fmla="*/ 0 h 4"/>
                    <a:gd name="T10" fmla="*/ 103 w 103"/>
                    <a:gd name="T11" fmla="*/ 0 h 4"/>
                    <a:gd name="T12" fmla="*/ 101 w 103"/>
                    <a:gd name="T13" fmla="*/ 2 h 4"/>
                    <a:gd name="T14" fmla="*/ 99 w 103"/>
                    <a:gd name="T15" fmla="*/ 2 h 4"/>
                    <a:gd name="T16" fmla="*/ 99 w 103"/>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3"/>
                    <a:gd name="T28" fmla="*/ 0 h 4"/>
                    <a:gd name="T29" fmla="*/ 103 w 10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3" h="4">
                      <a:moveTo>
                        <a:pt x="99" y="4"/>
                      </a:moveTo>
                      <a:lnTo>
                        <a:pt x="0" y="4"/>
                      </a:lnTo>
                      <a:lnTo>
                        <a:pt x="2" y="2"/>
                      </a:lnTo>
                      <a:lnTo>
                        <a:pt x="2" y="0"/>
                      </a:lnTo>
                      <a:lnTo>
                        <a:pt x="103" y="0"/>
                      </a:lnTo>
                      <a:lnTo>
                        <a:pt x="101" y="2"/>
                      </a:lnTo>
                      <a:lnTo>
                        <a:pt x="99" y="2"/>
                      </a:lnTo>
                      <a:lnTo>
                        <a:pt x="99" y="4"/>
                      </a:lnTo>
                      <a:close/>
                    </a:path>
                  </a:pathLst>
                </a:custGeom>
                <a:solidFill>
                  <a:srgbClr val="F6C4A5"/>
                </a:solidFill>
                <a:ln w="9525">
                  <a:noFill/>
                  <a:round/>
                  <a:headEnd/>
                  <a:tailEnd/>
                </a:ln>
              </p:spPr>
              <p:txBody>
                <a:bodyPr/>
                <a:lstStyle/>
                <a:p>
                  <a:endParaRPr lang="en-US"/>
                </a:p>
              </p:txBody>
            </p:sp>
            <p:sp>
              <p:nvSpPr>
                <p:cNvPr id="21994" name="Freeform 974"/>
                <p:cNvSpPr>
                  <a:spLocks/>
                </p:cNvSpPr>
                <p:nvPr/>
              </p:nvSpPr>
              <p:spPr bwMode="auto">
                <a:xfrm>
                  <a:off x="1221" y="1182"/>
                  <a:ext cx="103" cy="4"/>
                </a:xfrm>
                <a:custGeom>
                  <a:avLst/>
                  <a:gdLst>
                    <a:gd name="T0" fmla="*/ 99 w 103"/>
                    <a:gd name="T1" fmla="*/ 4 h 4"/>
                    <a:gd name="T2" fmla="*/ 0 w 103"/>
                    <a:gd name="T3" fmla="*/ 4 h 4"/>
                    <a:gd name="T4" fmla="*/ 0 w 103"/>
                    <a:gd name="T5" fmla="*/ 2 h 4"/>
                    <a:gd name="T6" fmla="*/ 2 w 103"/>
                    <a:gd name="T7" fmla="*/ 0 h 4"/>
                    <a:gd name="T8" fmla="*/ 103 w 103"/>
                    <a:gd name="T9" fmla="*/ 0 h 4"/>
                    <a:gd name="T10" fmla="*/ 101 w 103"/>
                    <a:gd name="T11" fmla="*/ 2 h 4"/>
                    <a:gd name="T12" fmla="*/ 99 w 103"/>
                    <a:gd name="T13" fmla="*/ 4 h 4"/>
                    <a:gd name="T14" fmla="*/ 0 60000 65536"/>
                    <a:gd name="T15" fmla="*/ 0 60000 65536"/>
                    <a:gd name="T16" fmla="*/ 0 60000 65536"/>
                    <a:gd name="T17" fmla="*/ 0 60000 65536"/>
                    <a:gd name="T18" fmla="*/ 0 60000 65536"/>
                    <a:gd name="T19" fmla="*/ 0 60000 65536"/>
                    <a:gd name="T20" fmla="*/ 0 60000 65536"/>
                    <a:gd name="T21" fmla="*/ 0 w 103"/>
                    <a:gd name="T22" fmla="*/ 0 h 4"/>
                    <a:gd name="T23" fmla="*/ 103 w 10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
                      <a:moveTo>
                        <a:pt x="99" y="4"/>
                      </a:moveTo>
                      <a:lnTo>
                        <a:pt x="0" y="4"/>
                      </a:lnTo>
                      <a:lnTo>
                        <a:pt x="0" y="2"/>
                      </a:lnTo>
                      <a:lnTo>
                        <a:pt x="2" y="0"/>
                      </a:lnTo>
                      <a:lnTo>
                        <a:pt x="103" y="0"/>
                      </a:lnTo>
                      <a:lnTo>
                        <a:pt x="101" y="2"/>
                      </a:lnTo>
                      <a:lnTo>
                        <a:pt x="99" y="4"/>
                      </a:lnTo>
                      <a:close/>
                    </a:path>
                  </a:pathLst>
                </a:custGeom>
                <a:solidFill>
                  <a:srgbClr val="F6C5A6"/>
                </a:solidFill>
                <a:ln w="9525">
                  <a:noFill/>
                  <a:round/>
                  <a:headEnd/>
                  <a:tailEnd/>
                </a:ln>
              </p:spPr>
              <p:txBody>
                <a:bodyPr/>
                <a:lstStyle/>
                <a:p>
                  <a:endParaRPr lang="en-US"/>
                </a:p>
              </p:txBody>
            </p:sp>
            <p:sp>
              <p:nvSpPr>
                <p:cNvPr id="21995" name="Freeform 975"/>
                <p:cNvSpPr>
                  <a:spLocks/>
                </p:cNvSpPr>
                <p:nvPr/>
              </p:nvSpPr>
              <p:spPr bwMode="auto">
                <a:xfrm>
                  <a:off x="1221" y="1180"/>
                  <a:ext cx="105" cy="4"/>
                </a:xfrm>
                <a:custGeom>
                  <a:avLst/>
                  <a:gdLst>
                    <a:gd name="T0" fmla="*/ 101 w 105"/>
                    <a:gd name="T1" fmla="*/ 4 h 4"/>
                    <a:gd name="T2" fmla="*/ 0 w 105"/>
                    <a:gd name="T3" fmla="*/ 4 h 4"/>
                    <a:gd name="T4" fmla="*/ 2 w 105"/>
                    <a:gd name="T5" fmla="*/ 2 h 4"/>
                    <a:gd name="T6" fmla="*/ 2 w 105"/>
                    <a:gd name="T7" fmla="*/ 0 h 4"/>
                    <a:gd name="T8" fmla="*/ 105 w 105"/>
                    <a:gd name="T9" fmla="*/ 0 h 4"/>
                    <a:gd name="T10" fmla="*/ 103 w 105"/>
                    <a:gd name="T11" fmla="*/ 2 h 4"/>
                    <a:gd name="T12" fmla="*/ 101 w 105"/>
                    <a:gd name="T13" fmla="*/ 4 h 4"/>
                    <a:gd name="T14" fmla="*/ 0 60000 65536"/>
                    <a:gd name="T15" fmla="*/ 0 60000 65536"/>
                    <a:gd name="T16" fmla="*/ 0 60000 65536"/>
                    <a:gd name="T17" fmla="*/ 0 60000 65536"/>
                    <a:gd name="T18" fmla="*/ 0 60000 65536"/>
                    <a:gd name="T19" fmla="*/ 0 60000 65536"/>
                    <a:gd name="T20" fmla="*/ 0 60000 65536"/>
                    <a:gd name="T21" fmla="*/ 0 w 105"/>
                    <a:gd name="T22" fmla="*/ 0 h 4"/>
                    <a:gd name="T23" fmla="*/ 105 w 10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4">
                      <a:moveTo>
                        <a:pt x="101" y="4"/>
                      </a:moveTo>
                      <a:lnTo>
                        <a:pt x="0" y="4"/>
                      </a:lnTo>
                      <a:lnTo>
                        <a:pt x="2" y="2"/>
                      </a:lnTo>
                      <a:lnTo>
                        <a:pt x="2" y="0"/>
                      </a:lnTo>
                      <a:lnTo>
                        <a:pt x="105" y="0"/>
                      </a:lnTo>
                      <a:lnTo>
                        <a:pt x="103" y="2"/>
                      </a:lnTo>
                      <a:lnTo>
                        <a:pt x="101" y="4"/>
                      </a:lnTo>
                      <a:close/>
                    </a:path>
                  </a:pathLst>
                </a:custGeom>
                <a:solidFill>
                  <a:srgbClr val="F6C6A7"/>
                </a:solidFill>
                <a:ln w="9525">
                  <a:noFill/>
                  <a:round/>
                  <a:headEnd/>
                  <a:tailEnd/>
                </a:ln>
              </p:spPr>
              <p:txBody>
                <a:bodyPr/>
                <a:lstStyle/>
                <a:p>
                  <a:endParaRPr lang="en-US"/>
                </a:p>
              </p:txBody>
            </p:sp>
            <p:sp>
              <p:nvSpPr>
                <p:cNvPr id="21996" name="Freeform 976"/>
                <p:cNvSpPr>
                  <a:spLocks/>
                </p:cNvSpPr>
                <p:nvPr/>
              </p:nvSpPr>
              <p:spPr bwMode="auto">
                <a:xfrm>
                  <a:off x="1223" y="1178"/>
                  <a:ext cx="107" cy="4"/>
                </a:xfrm>
                <a:custGeom>
                  <a:avLst/>
                  <a:gdLst>
                    <a:gd name="T0" fmla="*/ 101 w 107"/>
                    <a:gd name="T1" fmla="*/ 4 h 4"/>
                    <a:gd name="T2" fmla="*/ 0 w 107"/>
                    <a:gd name="T3" fmla="*/ 4 h 4"/>
                    <a:gd name="T4" fmla="*/ 0 w 107"/>
                    <a:gd name="T5" fmla="*/ 2 h 4"/>
                    <a:gd name="T6" fmla="*/ 2 w 107"/>
                    <a:gd name="T7" fmla="*/ 0 h 4"/>
                    <a:gd name="T8" fmla="*/ 107 w 107"/>
                    <a:gd name="T9" fmla="*/ 0 h 4"/>
                    <a:gd name="T10" fmla="*/ 103 w 107"/>
                    <a:gd name="T11" fmla="*/ 2 h 4"/>
                    <a:gd name="T12" fmla="*/ 101 w 107"/>
                    <a:gd name="T13" fmla="*/ 4 h 4"/>
                    <a:gd name="T14" fmla="*/ 0 60000 65536"/>
                    <a:gd name="T15" fmla="*/ 0 60000 65536"/>
                    <a:gd name="T16" fmla="*/ 0 60000 65536"/>
                    <a:gd name="T17" fmla="*/ 0 60000 65536"/>
                    <a:gd name="T18" fmla="*/ 0 60000 65536"/>
                    <a:gd name="T19" fmla="*/ 0 60000 65536"/>
                    <a:gd name="T20" fmla="*/ 0 60000 65536"/>
                    <a:gd name="T21" fmla="*/ 0 w 107"/>
                    <a:gd name="T22" fmla="*/ 0 h 4"/>
                    <a:gd name="T23" fmla="*/ 107 w 10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7" h="4">
                      <a:moveTo>
                        <a:pt x="101" y="4"/>
                      </a:moveTo>
                      <a:lnTo>
                        <a:pt x="0" y="4"/>
                      </a:lnTo>
                      <a:lnTo>
                        <a:pt x="0" y="2"/>
                      </a:lnTo>
                      <a:lnTo>
                        <a:pt x="2" y="0"/>
                      </a:lnTo>
                      <a:lnTo>
                        <a:pt x="107" y="0"/>
                      </a:lnTo>
                      <a:lnTo>
                        <a:pt x="103" y="2"/>
                      </a:lnTo>
                      <a:lnTo>
                        <a:pt x="101" y="4"/>
                      </a:lnTo>
                      <a:close/>
                    </a:path>
                  </a:pathLst>
                </a:custGeom>
                <a:solidFill>
                  <a:srgbClr val="F6C7A8"/>
                </a:solidFill>
                <a:ln w="9525">
                  <a:noFill/>
                  <a:round/>
                  <a:headEnd/>
                  <a:tailEnd/>
                </a:ln>
              </p:spPr>
              <p:txBody>
                <a:bodyPr/>
                <a:lstStyle/>
                <a:p>
                  <a:endParaRPr lang="en-US"/>
                </a:p>
              </p:txBody>
            </p:sp>
            <p:sp>
              <p:nvSpPr>
                <p:cNvPr id="21997" name="Freeform 977"/>
                <p:cNvSpPr>
                  <a:spLocks/>
                </p:cNvSpPr>
                <p:nvPr/>
              </p:nvSpPr>
              <p:spPr bwMode="auto">
                <a:xfrm>
                  <a:off x="1223" y="1176"/>
                  <a:ext cx="108" cy="4"/>
                </a:xfrm>
                <a:custGeom>
                  <a:avLst/>
                  <a:gdLst>
                    <a:gd name="T0" fmla="*/ 103 w 108"/>
                    <a:gd name="T1" fmla="*/ 4 h 4"/>
                    <a:gd name="T2" fmla="*/ 0 w 108"/>
                    <a:gd name="T3" fmla="*/ 4 h 4"/>
                    <a:gd name="T4" fmla="*/ 2 w 108"/>
                    <a:gd name="T5" fmla="*/ 2 h 4"/>
                    <a:gd name="T6" fmla="*/ 4 w 108"/>
                    <a:gd name="T7" fmla="*/ 0 h 4"/>
                    <a:gd name="T8" fmla="*/ 108 w 108"/>
                    <a:gd name="T9" fmla="*/ 0 h 4"/>
                    <a:gd name="T10" fmla="*/ 107 w 108"/>
                    <a:gd name="T11" fmla="*/ 2 h 4"/>
                    <a:gd name="T12" fmla="*/ 103 w 108"/>
                    <a:gd name="T13" fmla="*/ 4 h 4"/>
                    <a:gd name="T14" fmla="*/ 0 60000 65536"/>
                    <a:gd name="T15" fmla="*/ 0 60000 65536"/>
                    <a:gd name="T16" fmla="*/ 0 60000 65536"/>
                    <a:gd name="T17" fmla="*/ 0 60000 65536"/>
                    <a:gd name="T18" fmla="*/ 0 60000 65536"/>
                    <a:gd name="T19" fmla="*/ 0 60000 65536"/>
                    <a:gd name="T20" fmla="*/ 0 60000 65536"/>
                    <a:gd name="T21" fmla="*/ 0 w 108"/>
                    <a:gd name="T22" fmla="*/ 0 h 4"/>
                    <a:gd name="T23" fmla="*/ 108 w 10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4">
                      <a:moveTo>
                        <a:pt x="103" y="4"/>
                      </a:moveTo>
                      <a:lnTo>
                        <a:pt x="0" y="4"/>
                      </a:lnTo>
                      <a:lnTo>
                        <a:pt x="2" y="2"/>
                      </a:lnTo>
                      <a:lnTo>
                        <a:pt x="4" y="0"/>
                      </a:lnTo>
                      <a:lnTo>
                        <a:pt x="108" y="0"/>
                      </a:lnTo>
                      <a:lnTo>
                        <a:pt x="107" y="2"/>
                      </a:lnTo>
                      <a:lnTo>
                        <a:pt x="103" y="4"/>
                      </a:lnTo>
                      <a:close/>
                    </a:path>
                  </a:pathLst>
                </a:custGeom>
                <a:solidFill>
                  <a:srgbClr val="F6C7A9"/>
                </a:solidFill>
                <a:ln w="9525">
                  <a:noFill/>
                  <a:round/>
                  <a:headEnd/>
                  <a:tailEnd/>
                </a:ln>
              </p:spPr>
              <p:txBody>
                <a:bodyPr/>
                <a:lstStyle/>
                <a:p>
                  <a:endParaRPr lang="en-US"/>
                </a:p>
              </p:txBody>
            </p:sp>
            <p:sp>
              <p:nvSpPr>
                <p:cNvPr id="21998" name="Freeform 978"/>
                <p:cNvSpPr>
                  <a:spLocks/>
                </p:cNvSpPr>
                <p:nvPr/>
              </p:nvSpPr>
              <p:spPr bwMode="auto">
                <a:xfrm>
                  <a:off x="1225" y="1175"/>
                  <a:ext cx="108" cy="3"/>
                </a:xfrm>
                <a:custGeom>
                  <a:avLst/>
                  <a:gdLst>
                    <a:gd name="T0" fmla="*/ 105 w 108"/>
                    <a:gd name="T1" fmla="*/ 3 h 3"/>
                    <a:gd name="T2" fmla="*/ 0 w 108"/>
                    <a:gd name="T3" fmla="*/ 3 h 3"/>
                    <a:gd name="T4" fmla="*/ 2 w 108"/>
                    <a:gd name="T5" fmla="*/ 1 h 3"/>
                    <a:gd name="T6" fmla="*/ 2 w 108"/>
                    <a:gd name="T7" fmla="*/ 0 h 3"/>
                    <a:gd name="T8" fmla="*/ 108 w 108"/>
                    <a:gd name="T9" fmla="*/ 0 h 3"/>
                    <a:gd name="T10" fmla="*/ 106 w 108"/>
                    <a:gd name="T11" fmla="*/ 1 h 3"/>
                    <a:gd name="T12" fmla="*/ 105 w 108"/>
                    <a:gd name="T13" fmla="*/ 3 h 3"/>
                    <a:gd name="T14" fmla="*/ 0 60000 65536"/>
                    <a:gd name="T15" fmla="*/ 0 60000 65536"/>
                    <a:gd name="T16" fmla="*/ 0 60000 65536"/>
                    <a:gd name="T17" fmla="*/ 0 60000 65536"/>
                    <a:gd name="T18" fmla="*/ 0 60000 65536"/>
                    <a:gd name="T19" fmla="*/ 0 60000 65536"/>
                    <a:gd name="T20" fmla="*/ 0 60000 65536"/>
                    <a:gd name="T21" fmla="*/ 0 w 108"/>
                    <a:gd name="T22" fmla="*/ 0 h 3"/>
                    <a:gd name="T23" fmla="*/ 108 w 10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3">
                      <a:moveTo>
                        <a:pt x="105" y="3"/>
                      </a:moveTo>
                      <a:lnTo>
                        <a:pt x="0" y="3"/>
                      </a:lnTo>
                      <a:lnTo>
                        <a:pt x="2" y="1"/>
                      </a:lnTo>
                      <a:lnTo>
                        <a:pt x="2" y="0"/>
                      </a:lnTo>
                      <a:lnTo>
                        <a:pt x="108" y="0"/>
                      </a:lnTo>
                      <a:lnTo>
                        <a:pt x="106" y="1"/>
                      </a:lnTo>
                      <a:lnTo>
                        <a:pt x="105" y="3"/>
                      </a:lnTo>
                      <a:close/>
                    </a:path>
                  </a:pathLst>
                </a:custGeom>
                <a:solidFill>
                  <a:srgbClr val="F6C8AA"/>
                </a:solidFill>
                <a:ln w="9525">
                  <a:noFill/>
                  <a:round/>
                  <a:headEnd/>
                  <a:tailEnd/>
                </a:ln>
              </p:spPr>
              <p:txBody>
                <a:bodyPr/>
                <a:lstStyle/>
                <a:p>
                  <a:endParaRPr lang="en-US"/>
                </a:p>
              </p:txBody>
            </p:sp>
            <p:sp>
              <p:nvSpPr>
                <p:cNvPr id="21999" name="Freeform 979"/>
                <p:cNvSpPr>
                  <a:spLocks/>
                </p:cNvSpPr>
                <p:nvPr/>
              </p:nvSpPr>
              <p:spPr bwMode="auto">
                <a:xfrm>
                  <a:off x="1227" y="1173"/>
                  <a:ext cx="108" cy="3"/>
                </a:xfrm>
                <a:custGeom>
                  <a:avLst/>
                  <a:gdLst>
                    <a:gd name="T0" fmla="*/ 104 w 108"/>
                    <a:gd name="T1" fmla="*/ 3 h 3"/>
                    <a:gd name="T2" fmla="*/ 0 w 108"/>
                    <a:gd name="T3" fmla="*/ 3 h 3"/>
                    <a:gd name="T4" fmla="*/ 0 w 108"/>
                    <a:gd name="T5" fmla="*/ 2 h 3"/>
                    <a:gd name="T6" fmla="*/ 2 w 108"/>
                    <a:gd name="T7" fmla="*/ 0 h 3"/>
                    <a:gd name="T8" fmla="*/ 108 w 108"/>
                    <a:gd name="T9" fmla="*/ 0 h 3"/>
                    <a:gd name="T10" fmla="*/ 106 w 108"/>
                    <a:gd name="T11" fmla="*/ 2 h 3"/>
                    <a:gd name="T12" fmla="*/ 104 w 108"/>
                    <a:gd name="T13" fmla="*/ 3 h 3"/>
                    <a:gd name="T14" fmla="*/ 0 60000 65536"/>
                    <a:gd name="T15" fmla="*/ 0 60000 65536"/>
                    <a:gd name="T16" fmla="*/ 0 60000 65536"/>
                    <a:gd name="T17" fmla="*/ 0 60000 65536"/>
                    <a:gd name="T18" fmla="*/ 0 60000 65536"/>
                    <a:gd name="T19" fmla="*/ 0 60000 65536"/>
                    <a:gd name="T20" fmla="*/ 0 60000 65536"/>
                    <a:gd name="T21" fmla="*/ 0 w 108"/>
                    <a:gd name="T22" fmla="*/ 0 h 3"/>
                    <a:gd name="T23" fmla="*/ 108 w 108"/>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8" h="3">
                      <a:moveTo>
                        <a:pt x="104" y="3"/>
                      </a:moveTo>
                      <a:lnTo>
                        <a:pt x="0" y="3"/>
                      </a:lnTo>
                      <a:lnTo>
                        <a:pt x="0" y="2"/>
                      </a:lnTo>
                      <a:lnTo>
                        <a:pt x="2" y="0"/>
                      </a:lnTo>
                      <a:lnTo>
                        <a:pt x="108" y="0"/>
                      </a:lnTo>
                      <a:lnTo>
                        <a:pt x="106" y="2"/>
                      </a:lnTo>
                      <a:lnTo>
                        <a:pt x="104" y="3"/>
                      </a:lnTo>
                      <a:close/>
                    </a:path>
                  </a:pathLst>
                </a:custGeom>
                <a:solidFill>
                  <a:srgbClr val="F7C9AC"/>
                </a:solidFill>
                <a:ln w="9525">
                  <a:noFill/>
                  <a:round/>
                  <a:headEnd/>
                  <a:tailEnd/>
                </a:ln>
              </p:spPr>
              <p:txBody>
                <a:bodyPr/>
                <a:lstStyle/>
                <a:p>
                  <a:endParaRPr lang="en-US"/>
                </a:p>
              </p:txBody>
            </p:sp>
            <p:sp>
              <p:nvSpPr>
                <p:cNvPr id="22000" name="Freeform 980"/>
                <p:cNvSpPr>
                  <a:spLocks/>
                </p:cNvSpPr>
                <p:nvPr/>
              </p:nvSpPr>
              <p:spPr bwMode="auto">
                <a:xfrm>
                  <a:off x="1227" y="1171"/>
                  <a:ext cx="110" cy="4"/>
                </a:xfrm>
                <a:custGeom>
                  <a:avLst/>
                  <a:gdLst>
                    <a:gd name="T0" fmla="*/ 106 w 110"/>
                    <a:gd name="T1" fmla="*/ 4 h 4"/>
                    <a:gd name="T2" fmla="*/ 0 w 110"/>
                    <a:gd name="T3" fmla="*/ 4 h 4"/>
                    <a:gd name="T4" fmla="*/ 2 w 110"/>
                    <a:gd name="T5" fmla="*/ 2 h 4"/>
                    <a:gd name="T6" fmla="*/ 2 w 110"/>
                    <a:gd name="T7" fmla="*/ 2 h 4"/>
                    <a:gd name="T8" fmla="*/ 2 w 110"/>
                    <a:gd name="T9" fmla="*/ 0 h 4"/>
                    <a:gd name="T10" fmla="*/ 4 w 110"/>
                    <a:gd name="T11" fmla="*/ 0 h 4"/>
                    <a:gd name="T12" fmla="*/ 110 w 110"/>
                    <a:gd name="T13" fmla="*/ 0 h 4"/>
                    <a:gd name="T14" fmla="*/ 108 w 110"/>
                    <a:gd name="T15" fmla="*/ 2 h 4"/>
                    <a:gd name="T16" fmla="*/ 106 w 110"/>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
                    <a:gd name="T29" fmla="*/ 110 w 110"/>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
                      <a:moveTo>
                        <a:pt x="106" y="4"/>
                      </a:moveTo>
                      <a:lnTo>
                        <a:pt x="0" y="4"/>
                      </a:lnTo>
                      <a:lnTo>
                        <a:pt x="2" y="2"/>
                      </a:lnTo>
                      <a:lnTo>
                        <a:pt x="2" y="0"/>
                      </a:lnTo>
                      <a:lnTo>
                        <a:pt x="4" y="0"/>
                      </a:lnTo>
                      <a:lnTo>
                        <a:pt x="110" y="0"/>
                      </a:lnTo>
                      <a:lnTo>
                        <a:pt x="108" y="2"/>
                      </a:lnTo>
                      <a:lnTo>
                        <a:pt x="106" y="4"/>
                      </a:lnTo>
                      <a:close/>
                    </a:path>
                  </a:pathLst>
                </a:custGeom>
                <a:solidFill>
                  <a:srgbClr val="F7CAAD"/>
                </a:solidFill>
                <a:ln w="9525">
                  <a:noFill/>
                  <a:round/>
                  <a:headEnd/>
                  <a:tailEnd/>
                </a:ln>
              </p:spPr>
              <p:txBody>
                <a:bodyPr/>
                <a:lstStyle/>
                <a:p>
                  <a:endParaRPr lang="en-US"/>
                </a:p>
              </p:txBody>
            </p:sp>
            <p:sp>
              <p:nvSpPr>
                <p:cNvPr id="22001" name="Freeform 981"/>
                <p:cNvSpPr>
                  <a:spLocks/>
                </p:cNvSpPr>
                <p:nvPr/>
              </p:nvSpPr>
              <p:spPr bwMode="auto">
                <a:xfrm>
                  <a:off x="1229" y="1169"/>
                  <a:ext cx="112" cy="4"/>
                </a:xfrm>
                <a:custGeom>
                  <a:avLst/>
                  <a:gdLst>
                    <a:gd name="T0" fmla="*/ 106 w 112"/>
                    <a:gd name="T1" fmla="*/ 4 h 4"/>
                    <a:gd name="T2" fmla="*/ 0 w 112"/>
                    <a:gd name="T3" fmla="*/ 4 h 4"/>
                    <a:gd name="T4" fmla="*/ 0 w 112"/>
                    <a:gd name="T5" fmla="*/ 4 h 4"/>
                    <a:gd name="T6" fmla="*/ 0 w 112"/>
                    <a:gd name="T7" fmla="*/ 4 h 4"/>
                    <a:gd name="T8" fmla="*/ 2 w 112"/>
                    <a:gd name="T9" fmla="*/ 2 h 4"/>
                    <a:gd name="T10" fmla="*/ 2 w 112"/>
                    <a:gd name="T11" fmla="*/ 0 h 4"/>
                    <a:gd name="T12" fmla="*/ 112 w 112"/>
                    <a:gd name="T13" fmla="*/ 0 h 4"/>
                    <a:gd name="T14" fmla="*/ 108 w 112"/>
                    <a:gd name="T15" fmla="*/ 2 h 4"/>
                    <a:gd name="T16" fmla="*/ 106 w 11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2"/>
                    <a:gd name="T28" fmla="*/ 0 h 4"/>
                    <a:gd name="T29" fmla="*/ 112 w 1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2" h="4">
                      <a:moveTo>
                        <a:pt x="106" y="4"/>
                      </a:moveTo>
                      <a:lnTo>
                        <a:pt x="0" y="4"/>
                      </a:lnTo>
                      <a:lnTo>
                        <a:pt x="2" y="2"/>
                      </a:lnTo>
                      <a:lnTo>
                        <a:pt x="2" y="0"/>
                      </a:lnTo>
                      <a:lnTo>
                        <a:pt x="112" y="0"/>
                      </a:lnTo>
                      <a:lnTo>
                        <a:pt x="108" y="2"/>
                      </a:lnTo>
                      <a:lnTo>
                        <a:pt x="106" y="4"/>
                      </a:lnTo>
                      <a:close/>
                    </a:path>
                  </a:pathLst>
                </a:custGeom>
                <a:solidFill>
                  <a:srgbClr val="F7CBAF"/>
                </a:solidFill>
                <a:ln w="9525">
                  <a:noFill/>
                  <a:round/>
                  <a:headEnd/>
                  <a:tailEnd/>
                </a:ln>
              </p:spPr>
              <p:txBody>
                <a:bodyPr/>
                <a:lstStyle/>
                <a:p>
                  <a:endParaRPr lang="en-US"/>
                </a:p>
              </p:txBody>
            </p:sp>
            <p:sp>
              <p:nvSpPr>
                <p:cNvPr id="22002" name="Freeform 982"/>
                <p:cNvSpPr>
                  <a:spLocks/>
                </p:cNvSpPr>
                <p:nvPr/>
              </p:nvSpPr>
              <p:spPr bwMode="auto">
                <a:xfrm>
                  <a:off x="1231" y="1167"/>
                  <a:ext cx="112" cy="4"/>
                </a:xfrm>
                <a:custGeom>
                  <a:avLst/>
                  <a:gdLst>
                    <a:gd name="T0" fmla="*/ 106 w 112"/>
                    <a:gd name="T1" fmla="*/ 4 h 4"/>
                    <a:gd name="T2" fmla="*/ 0 w 112"/>
                    <a:gd name="T3" fmla="*/ 4 h 4"/>
                    <a:gd name="T4" fmla="*/ 0 w 112"/>
                    <a:gd name="T5" fmla="*/ 2 h 4"/>
                    <a:gd name="T6" fmla="*/ 2 w 112"/>
                    <a:gd name="T7" fmla="*/ 0 h 4"/>
                    <a:gd name="T8" fmla="*/ 112 w 112"/>
                    <a:gd name="T9" fmla="*/ 0 h 4"/>
                    <a:gd name="T10" fmla="*/ 110 w 112"/>
                    <a:gd name="T11" fmla="*/ 2 h 4"/>
                    <a:gd name="T12" fmla="*/ 106 w 112"/>
                    <a:gd name="T13" fmla="*/ 4 h 4"/>
                    <a:gd name="T14" fmla="*/ 0 60000 65536"/>
                    <a:gd name="T15" fmla="*/ 0 60000 65536"/>
                    <a:gd name="T16" fmla="*/ 0 60000 65536"/>
                    <a:gd name="T17" fmla="*/ 0 60000 65536"/>
                    <a:gd name="T18" fmla="*/ 0 60000 65536"/>
                    <a:gd name="T19" fmla="*/ 0 60000 65536"/>
                    <a:gd name="T20" fmla="*/ 0 60000 65536"/>
                    <a:gd name="T21" fmla="*/ 0 w 112"/>
                    <a:gd name="T22" fmla="*/ 0 h 4"/>
                    <a:gd name="T23" fmla="*/ 112 w 11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4">
                      <a:moveTo>
                        <a:pt x="106" y="4"/>
                      </a:moveTo>
                      <a:lnTo>
                        <a:pt x="0" y="4"/>
                      </a:lnTo>
                      <a:lnTo>
                        <a:pt x="0" y="2"/>
                      </a:lnTo>
                      <a:lnTo>
                        <a:pt x="2" y="0"/>
                      </a:lnTo>
                      <a:lnTo>
                        <a:pt x="112" y="0"/>
                      </a:lnTo>
                      <a:lnTo>
                        <a:pt x="110" y="2"/>
                      </a:lnTo>
                      <a:lnTo>
                        <a:pt x="106" y="4"/>
                      </a:lnTo>
                      <a:close/>
                    </a:path>
                  </a:pathLst>
                </a:custGeom>
                <a:solidFill>
                  <a:srgbClr val="F7CBAF"/>
                </a:solidFill>
                <a:ln w="9525">
                  <a:noFill/>
                  <a:round/>
                  <a:headEnd/>
                  <a:tailEnd/>
                </a:ln>
              </p:spPr>
              <p:txBody>
                <a:bodyPr/>
                <a:lstStyle/>
                <a:p>
                  <a:endParaRPr lang="en-US"/>
                </a:p>
              </p:txBody>
            </p:sp>
            <p:sp>
              <p:nvSpPr>
                <p:cNvPr id="22003" name="Freeform 983"/>
                <p:cNvSpPr>
                  <a:spLocks/>
                </p:cNvSpPr>
                <p:nvPr/>
              </p:nvSpPr>
              <p:spPr bwMode="auto">
                <a:xfrm>
                  <a:off x="1231" y="1165"/>
                  <a:ext cx="114" cy="4"/>
                </a:xfrm>
                <a:custGeom>
                  <a:avLst/>
                  <a:gdLst>
                    <a:gd name="T0" fmla="*/ 110 w 114"/>
                    <a:gd name="T1" fmla="*/ 4 h 4"/>
                    <a:gd name="T2" fmla="*/ 0 w 114"/>
                    <a:gd name="T3" fmla="*/ 4 h 4"/>
                    <a:gd name="T4" fmla="*/ 2 w 114"/>
                    <a:gd name="T5" fmla="*/ 2 h 4"/>
                    <a:gd name="T6" fmla="*/ 4 w 114"/>
                    <a:gd name="T7" fmla="*/ 0 h 4"/>
                    <a:gd name="T8" fmla="*/ 114 w 114"/>
                    <a:gd name="T9" fmla="*/ 0 h 4"/>
                    <a:gd name="T10" fmla="*/ 112 w 114"/>
                    <a:gd name="T11" fmla="*/ 2 h 4"/>
                    <a:gd name="T12" fmla="*/ 110 w 114"/>
                    <a:gd name="T13" fmla="*/ 4 h 4"/>
                    <a:gd name="T14" fmla="*/ 0 60000 65536"/>
                    <a:gd name="T15" fmla="*/ 0 60000 65536"/>
                    <a:gd name="T16" fmla="*/ 0 60000 65536"/>
                    <a:gd name="T17" fmla="*/ 0 60000 65536"/>
                    <a:gd name="T18" fmla="*/ 0 60000 65536"/>
                    <a:gd name="T19" fmla="*/ 0 60000 65536"/>
                    <a:gd name="T20" fmla="*/ 0 60000 65536"/>
                    <a:gd name="T21" fmla="*/ 0 w 114"/>
                    <a:gd name="T22" fmla="*/ 0 h 4"/>
                    <a:gd name="T23" fmla="*/ 114 w 11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4">
                      <a:moveTo>
                        <a:pt x="110" y="4"/>
                      </a:moveTo>
                      <a:lnTo>
                        <a:pt x="0" y="4"/>
                      </a:lnTo>
                      <a:lnTo>
                        <a:pt x="2" y="2"/>
                      </a:lnTo>
                      <a:lnTo>
                        <a:pt x="4" y="0"/>
                      </a:lnTo>
                      <a:lnTo>
                        <a:pt x="114" y="0"/>
                      </a:lnTo>
                      <a:lnTo>
                        <a:pt x="112" y="2"/>
                      </a:lnTo>
                      <a:lnTo>
                        <a:pt x="110" y="4"/>
                      </a:lnTo>
                      <a:close/>
                    </a:path>
                  </a:pathLst>
                </a:custGeom>
                <a:solidFill>
                  <a:srgbClr val="F7CCB0"/>
                </a:solidFill>
                <a:ln w="9525">
                  <a:noFill/>
                  <a:round/>
                  <a:headEnd/>
                  <a:tailEnd/>
                </a:ln>
              </p:spPr>
              <p:txBody>
                <a:bodyPr/>
                <a:lstStyle/>
                <a:p>
                  <a:endParaRPr lang="en-US"/>
                </a:p>
              </p:txBody>
            </p:sp>
            <p:sp>
              <p:nvSpPr>
                <p:cNvPr id="22004" name="Freeform 984"/>
                <p:cNvSpPr>
                  <a:spLocks/>
                </p:cNvSpPr>
                <p:nvPr/>
              </p:nvSpPr>
              <p:spPr bwMode="auto">
                <a:xfrm>
                  <a:off x="1233" y="1163"/>
                  <a:ext cx="115" cy="4"/>
                </a:xfrm>
                <a:custGeom>
                  <a:avLst/>
                  <a:gdLst>
                    <a:gd name="T0" fmla="*/ 110 w 115"/>
                    <a:gd name="T1" fmla="*/ 4 h 4"/>
                    <a:gd name="T2" fmla="*/ 0 w 115"/>
                    <a:gd name="T3" fmla="*/ 4 h 4"/>
                    <a:gd name="T4" fmla="*/ 2 w 115"/>
                    <a:gd name="T5" fmla="*/ 2 h 4"/>
                    <a:gd name="T6" fmla="*/ 4 w 115"/>
                    <a:gd name="T7" fmla="*/ 0 h 4"/>
                    <a:gd name="T8" fmla="*/ 115 w 115"/>
                    <a:gd name="T9" fmla="*/ 0 h 4"/>
                    <a:gd name="T10" fmla="*/ 112 w 115"/>
                    <a:gd name="T11" fmla="*/ 2 h 4"/>
                    <a:gd name="T12" fmla="*/ 110 w 115"/>
                    <a:gd name="T13" fmla="*/ 4 h 4"/>
                    <a:gd name="T14" fmla="*/ 0 60000 65536"/>
                    <a:gd name="T15" fmla="*/ 0 60000 65536"/>
                    <a:gd name="T16" fmla="*/ 0 60000 65536"/>
                    <a:gd name="T17" fmla="*/ 0 60000 65536"/>
                    <a:gd name="T18" fmla="*/ 0 60000 65536"/>
                    <a:gd name="T19" fmla="*/ 0 60000 65536"/>
                    <a:gd name="T20" fmla="*/ 0 60000 65536"/>
                    <a:gd name="T21" fmla="*/ 0 w 115"/>
                    <a:gd name="T22" fmla="*/ 0 h 4"/>
                    <a:gd name="T23" fmla="*/ 115 w 1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4">
                      <a:moveTo>
                        <a:pt x="110" y="4"/>
                      </a:moveTo>
                      <a:lnTo>
                        <a:pt x="0" y="4"/>
                      </a:lnTo>
                      <a:lnTo>
                        <a:pt x="2" y="2"/>
                      </a:lnTo>
                      <a:lnTo>
                        <a:pt x="4" y="0"/>
                      </a:lnTo>
                      <a:lnTo>
                        <a:pt x="115" y="0"/>
                      </a:lnTo>
                      <a:lnTo>
                        <a:pt x="112" y="2"/>
                      </a:lnTo>
                      <a:lnTo>
                        <a:pt x="110" y="4"/>
                      </a:lnTo>
                      <a:close/>
                    </a:path>
                  </a:pathLst>
                </a:custGeom>
                <a:solidFill>
                  <a:srgbClr val="F7CDB2"/>
                </a:solidFill>
                <a:ln w="9525">
                  <a:noFill/>
                  <a:round/>
                  <a:headEnd/>
                  <a:tailEnd/>
                </a:ln>
              </p:spPr>
              <p:txBody>
                <a:bodyPr/>
                <a:lstStyle/>
                <a:p>
                  <a:endParaRPr lang="en-US"/>
                </a:p>
              </p:txBody>
            </p:sp>
            <p:sp>
              <p:nvSpPr>
                <p:cNvPr id="22005" name="Freeform 985"/>
                <p:cNvSpPr>
                  <a:spLocks/>
                </p:cNvSpPr>
                <p:nvPr/>
              </p:nvSpPr>
              <p:spPr bwMode="auto">
                <a:xfrm>
                  <a:off x="1235" y="1161"/>
                  <a:ext cx="115" cy="4"/>
                </a:xfrm>
                <a:custGeom>
                  <a:avLst/>
                  <a:gdLst>
                    <a:gd name="T0" fmla="*/ 110 w 115"/>
                    <a:gd name="T1" fmla="*/ 4 h 4"/>
                    <a:gd name="T2" fmla="*/ 0 w 115"/>
                    <a:gd name="T3" fmla="*/ 4 h 4"/>
                    <a:gd name="T4" fmla="*/ 2 w 115"/>
                    <a:gd name="T5" fmla="*/ 2 h 4"/>
                    <a:gd name="T6" fmla="*/ 2 w 115"/>
                    <a:gd name="T7" fmla="*/ 0 h 4"/>
                    <a:gd name="T8" fmla="*/ 115 w 115"/>
                    <a:gd name="T9" fmla="*/ 0 h 4"/>
                    <a:gd name="T10" fmla="*/ 113 w 115"/>
                    <a:gd name="T11" fmla="*/ 2 h 4"/>
                    <a:gd name="T12" fmla="*/ 110 w 115"/>
                    <a:gd name="T13" fmla="*/ 4 h 4"/>
                    <a:gd name="T14" fmla="*/ 0 60000 65536"/>
                    <a:gd name="T15" fmla="*/ 0 60000 65536"/>
                    <a:gd name="T16" fmla="*/ 0 60000 65536"/>
                    <a:gd name="T17" fmla="*/ 0 60000 65536"/>
                    <a:gd name="T18" fmla="*/ 0 60000 65536"/>
                    <a:gd name="T19" fmla="*/ 0 60000 65536"/>
                    <a:gd name="T20" fmla="*/ 0 60000 65536"/>
                    <a:gd name="T21" fmla="*/ 0 w 115"/>
                    <a:gd name="T22" fmla="*/ 0 h 4"/>
                    <a:gd name="T23" fmla="*/ 115 w 11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 h="4">
                      <a:moveTo>
                        <a:pt x="110" y="4"/>
                      </a:moveTo>
                      <a:lnTo>
                        <a:pt x="0" y="4"/>
                      </a:lnTo>
                      <a:lnTo>
                        <a:pt x="2" y="2"/>
                      </a:lnTo>
                      <a:lnTo>
                        <a:pt x="2" y="0"/>
                      </a:lnTo>
                      <a:lnTo>
                        <a:pt x="115" y="0"/>
                      </a:lnTo>
                      <a:lnTo>
                        <a:pt x="113" y="2"/>
                      </a:lnTo>
                      <a:lnTo>
                        <a:pt x="110" y="4"/>
                      </a:lnTo>
                      <a:close/>
                    </a:path>
                  </a:pathLst>
                </a:custGeom>
                <a:solidFill>
                  <a:srgbClr val="F8CEB3"/>
                </a:solidFill>
                <a:ln w="9525">
                  <a:noFill/>
                  <a:round/>
                  <a:headEnd/>
                  <a:tailEnd/>
                </a:ln>
              </p:spPr>
              <p:txBody>
                <a:bodyPr/>
                <a:lstStyle/>
                <a:p>
                  <a:endParaRPr lang="en-US"/>
                </a:p>
              </p:txBody>
            </p:sp>
            <p:sp>
              <p:nvSpPr>
                <p:cNvPr id="22006" name="Freeform 986"/>
                <p:cNvSpPr>
                  <a:spLocks/>
                </p:cNvSpPr>
                <p:nvPr/>
              </p:nvSpPr>
              <p:spPr bwMode="auto">
                <a:xfrm>
                  <a:off x="1237" y="1159"/>
                  <a:ext cx="117" cy="4"/>
                </a:xfrm>
                <a:custGeom>
                  <a:avLst/>
                  <a:gdLst>
                    <a:gd name="T0" fmla="*/ 111 w 117"/>
                    <a:gd name="T1" fmla="*/ 4 h 4"/>
                    <a:gd name="T2" fmla="*/ 0 w 117"/>
                    <a:gd name="T3" fmla="*/ 4 h 4"/>
                    <a:gd name="T4" fmla="*/ 0 w 117"/>
                    <a:gd name="T5" fmla="*/ 2 h 4"/>
                    <a:gd name="T6" fmla="*/ 1 w 117"/>
                    <a:gd name="T7" fmla="*/ 0 h 4"/>
                    <a:gd name="T8" fmla="*/ 117 w 117"/>
                    <a:gd name="T9" fmla="*/ 0 h 4"/>
                    <a:gd name="T10" fmla="*/ 113 w 117"/>
                    <a:gd name="T11" fmla="*/ 2 h 4"/>
                    <a:gd name="T12" fmla="*/ 111 w 117"/>
                    <a:gd name="T13" fmla="*/ 4 h 4"/>
                    <a:gd name="T14" fmla="*/ 0 60000 65536"/>
                    <a:gd name="T15" fmla="*/ 0 60000 65536"/>
                    <a:gd name="T16" fmla="*/ 0 60000 65536"/>
                    <a:gd name="T17" fmla="*/ 0 60000 65536"/>
                    <a:gd name="T18" fmla="*/ 0 60000 65536"/>
                    <a:gd name="T19" fmla="*/ 0 60000 65536"/>
                    <a:gd name="T20" fmla="*/ 0 60000 65536"/>
                    <a:gd name="T21" fmla="*/ 0 w 117"/>
                    <a:gd name="T22" fmla="*/ 0 h 4"/>
                    <a:gd name="T23" fmla="*/ 117 w 11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4">
                      <a:moveTo>
                        <a:pt x="111" y="4"/>
                      </a:moveTo>
                      <a:lnTo>
                        <a:pt x="0" y="4"/>
                      </a:lnTo>
                      <a:lnTo>
                        <a:pt x="0" y="2"/>
                      </a:lnTo>
                      <a:lnTo>
                        <a:pt x="1" y="0"/>
                      </a:lnTo>
                      <a:lnTo>
                        <a:pt x="117" y="0"/>
                      </a:lnTo>
                      <a:lnTo>
                        <a:pt x="113" y="2"/>
                      </a:lnTo>
                      <a:lnTo>
                        <a:pt x="111" y="4"/>
                      </a:lnTo>
                      <a:close/>
                    </a:path>
                  </a:pathLst>
                </a:custGeom>
                <a:solidFill>
                  <a:srgbClr val="F8CFB4"/>
                </a:solidFill>
                <a:ln w="9525">
                  <a:noFill/>
                  <a:round/>
                  <a:headEnd/>
                  <a:tailEnd/>
                </a:ln>
              </p:spPr>
              <p:txBody>
                <a:bodyPr/>
                <a:lstStyle/>
                <a:p>
                  <a:endParaRPr lang="en-US"/>
                </a:p>
              </p:txBody>
            </p:sp>
            <p:sp>
              <p:nvSpPr>
                <p:cNvPr id="22007" name="Freeform 987"/>
                <p:cNvSpPr>
                  <a:spLocks/>
                </p:cNvSpPr>
                <p:nvPr/>
              </p:nvSpPr>
              <p:spPr bwMode="auto">
                <a:xfrm>
                  <a:off x="1237" y="1157"/>
                  <a:ext cx="119" cy="4"/>
                </a:xfrm>
                <a:custGeom>
                  <a:avLst/>
                  <a:gdLst>
                    <a:gd name="T0" fmla="*/ 113 w 119"/>
                    <a:gd name="T1" fmla="*/ 4 h 4"/>
                    <a:gd name="T2" fmla="*/ 0 w 119"/>
                    <a:gd name="T3" fmla="*/ 4 h 4"/>
                    <a:gd name="T4" fmla="*/ 1 w 119"/>
                    <a:gd name="T5" fmla="*/ 2 h 4"/>
                    <a:gd name="T6" fmla="*/ 3 w 119"/>
                    <a:gd name="T7" fmla="*/ 0 h 4"/>
                    <a:gd name="T8" fmla="*/ 119 w 119"/>
                    <a:gd name="T9" fmla="*/ 0 h 4"/>
                    <a:gd name="T10" fmla="*/ 117 w 119"/>
                    <a:gd name="T11" fmla="*/ 2 h 4"/>
                    <a:gd name="T12" fmla="*/ 113 w 119"/>
                    <a:gd name="T13" fmla="*/ 4 h 4"/>
                    <a:gd name="T14" fmla="*/ 0 60000 65536"/>
                    <a:gd name="T15" fmla="*/ 0 60000 65536"/>
                    <a:gd name="T16" fmla="*/ 0 60000 65536"/>
                    <a:gd name="T17" fmla="*/ 0 60000 65536"/>
                    <a:gd name="T18" fmla="*/ 0 60000 65536"/>
                    <a:gd name="T19" fmla="*/ 0 60000 65536"/>
                    <a:gd name="T20" fmla="*/ 0 60000 65536"/>
                    <a:gd name="T21" fmla="*/ 0 w 119"/>
                    <a:gd name="T22" fmla="*/ 0 h 4"/>
                    <a:gd name="T23" fmla="*/ 119 w 1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4">
                      <a:moveTo>
                        <a:pt x="113" y="4"/>
                      </a:moveTo>
                      <a:lnTo>
                        <a:pt x="0" y="4"/>
                      </a:lnTo>
                      <a:lnTo>
                        <a:pt x="1" y="2"/>
                      </a:lnTo>
                      <a:lnTo>
                        <a:pt x="3" y="0"/>
                      </a:lnTo>
                      <a:lnTo>
                        <a:pt x="119" y="0"/>
                      </a:lnTo>
                      <a:lnTo>
                        <a:pt x="117" y="2"/>
                      </a:lnTo>
                      <a:lnTo>
                        <a:pt x="113" y="4"/>
                      </a:lnTo>
                      <a:close/>
                    </a:path>
                  </a:pathLst>
                </a:custGeom>
                <a:solidFill>
                  <a:srgbClr val="F8D0B6"/>
                </a:solidFill>
                <a:ln w="9525">
                  <a:noFill/>
                  <a:round/>
                  <a:headEnd/>
                  <a:tailEnd/>
                </a:ln>
              </p:spPr>
              <p:txBody>
                <a:bodyPr/>
                <a:lstStyle/>
                <a:p>
                  <a:endParaRPr lang="en-US"/>
                </a:p>
              </p:txBody>
            </p:sp>
            <p:sp>
              <p:nvSpPr>
                <p:cNvPr id="22008" name="Freeform 988"/>
                <p:cNvSpPr>
                  <a:spLocks noEditPoints="1"/>
                </p:cNvSpPr>
                <p:nvPr/>
              </p:nvSpPr>
              <p:spPr bwMode="auto">
                <a:xfrm>
                  <a:off x="1238" y="1156"/>
                  <a:ext cx="160" cy="3"/>
                </a:xfrm>
                <a:custGeom>
                  <a:avLst/>
                  <a:gdLst>
                    <a:gd name="T0" fmla="*/ 116 w 160"/>
                    <a:gd name="T1" fmla="*/ 3 h 3"/>
                    <a:gd name="T2" fmla="*/ 0 w 160"/>
                    <a:gd name="T3" fmla="*/ 3 h 3"/>
                    <a:gd name="T4" fmla="*/ 2 w 160"/>
                    <a:gd name="T5" fmla="*/ 1 h 3"/>
                    <a:gd name="T6" fmla="*/ 4 w 160"/>
                    <a:gd name="T7" fmla="*/ 0 h 3"/>
                    <a:gd name="T8" fmla="*/ 124 w 160"/>
                    <a:gd name="T9" fmla="*/ 0 h 3"/>
                    <a:gd name="T10" fmla="*/ 122 w 160"/>
                    <a:gd name="T11" fmla="*/ 0 h 3"/>
                    <a:gd name="T12" fmla="*/ 118 w 160"/>
                    <a:gd name="T13" fmla="*/ 1 h 3"/>
                    <a:gd name="T14" fmla="*/ 116 w 160"/>
                    <a:gd name="T15" fmla="*/ 1 h 3"/>
                    <a:gd name="T16" fmla="*/ 116 w 160"/>
                    <a:gd name="T17" fmla="*/ 3 h 3"/>
                    <a:gd name="T18" fmla="*/ 148 w 160"/>
                    <a:gd name="T19" fmla="*/ 0 h 3"/>
                    <a:gd name="T20" fmla="*/ 160 w 160"/>
                    <a:gd name="T21" fmla="*/ 0 h 3"/>
                    <a:gd name="T22" fmla="*/ 160 w 160"/>
                    <a:gd name="T23" fmla="*/ 0 h 3"/>
                    <a:gd name="T24" fmla="*/ 156 w 160"/>
                    <a:gd name="T25" fmla="*/ 1 h 3"/>
                    <a:gd name="T26" fmla="*/ 150 w 160"/>
                    <a:gd name="T27" fmla="*/ 0 h 3"/>
                    <a:gd name="T28" fmla="*/ 150 w 160"/>
                    <a:gd name="T29" fmla="*/ 0 h 3"/>
                    <a:gd name="T30" fmla="*/ 148 w 160"/>
                    <a:gd name="T31" fmla="*/ 0 h 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0"/>
                    <a:gd name="T49" fmla="*/ 0 h 3"/>
                    <a:gd name="T50" fmla="*/ 160 w 160"/>
                    <a:gd name="T51" fmla="*/ 3 h 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0" h="3">
                      <a:moveTo>
                        <a:pt x="116" y="3"/>
                      </a:moveTo>
                      <a:lnTo>
                        <a:pt x="0" y="3"/>
                      </a:lnTo>
                      <a:lnTo>
                        <a:pt x="2" y="1"/>
                      </a:lnTo>
                      <a:lnTo>
                        <a:pt x="4" y="0"/>
                      </a:lnTo>
                      <a:lnTo>
                        <a:pt x="124" y="0"/>
                      </a:lnTo>
                      <a:lnTo>
                        <a:pt x="122" y="0"/>
                      </a:lnTo>
                      <a:lnTo>
                        <a:pt x="118" y="1"/>
                      </a:lnTo>
                      <a:lnTo>
                        <a:pt x="116" y="1"/>
                      </a:lnTo>
                      <a:lnTo>
                        <a:pt x="116" y="3"/>
                      </a:lnTo>
                      <a:close/>
                      <a:moveTo>
                        <a:pt x="148" y="0"/>
                      </a:moveTo>
                      <a:lnTo>
                        <a:pt x="160" y="0"/>
                      </a:lnTo>
                      <a:lnTo>
                        <a:pt x="156" y="1"/>
                      </a:lnTo>
                      <a:lnTo>
                        <a:pt x="150" y="0"/>
                      </a:lnTo>
                      <a:lnTo>
                        <a:pt x="148" y="0"/>
                      </a:lnTo>
                      <a:close/>
                    </a:path>
                  </a:pathLst>
                </a:custGeom>
                <a:solidFill>
                  <a:srgbClr val="F8D0B6"/>
                </a:solidFill>
                <a:ln w="9525">
                  <a:noFill/>
                  <a:round/>
                  <a:headEnd/>
                  <a:tailEnd/>
                </a:ln>
              </p:spPr>
              <p:txBody>
                <a:bodyPr/>
                <a:lstStyle/>
                <a:p>
                  <a:endParaRPr lang="en-US"/>
                </a:p>
              </p:txBody>
            </p:sp>
            <p:sp>
              <p:nvSpPr>
                <p:cNvPr id="22009" name="Freeform 989"/>
                <p:cNvSpPr>
                  <a:spLocks/>
                </p:cNvSpPr>
                <p:nvPr/>
              </p:nvSpPr>
              <p:spPr bwMode="auto">
                <a:xfrm>
                  <a:off x="1240" y="1154"/>
                  <a:ext cx="158" cy="3"/>
                </a:xfrm>
                <a:custGeom>
                  <a:avLst/>
                  <a:gdLst>
                    <a:gd name="T0" fmla="*/ 116 w 158"/>
                    <a:gd name="T1" fmla="*/ 3 h 3"/>
                    <a:gd name="T2" fmla="*/ 0 w 158"/>
                    <a:gd name="T3" fmla="*/ 3 h 3"/>
                    <a:gd name="T4" fmla="*/ 2 w 158"/>
                    <a:gd name="T5" fmla="*/ 2 h 3"/>
                    <a:gd name="T6" fmla="*/ 2 w 158"/>
                    <a:gd name="T7" fmla="*/ 0 h 3"/>
                    <a:gd name="T8" fmla="*/ 158 w 158"/>
                    <a:gd name="T9" fmla="*/ 0 h 3"/>
                    <a:gd name="T10" fmla="*/ 158 w 158"/>
                    <a:gd name="T11" fmla="*/ 2 h 3"/>
                    <a:gd name="T12" fmla="*/ 154 w 158"/>
                    <a:gd name="T13" fmla="*/ 3 h 3"/>
                    <a:gd name="T14" fmla="*/ 148 w 158"/>
                    <a:gd name="T15" fmla="*/ 2 h 3"/>
                    <a:gd name="T16" fmla="*/ 141 w 158"/>
                    <a:gd name="T17" fmla="*/ 0 h 3"/>
                    <a:gd name="T18" fmla="*/ 131 w 158"/>
                    <a:gd name="T19" fmla="*/ 0 h 3"/>
                    <a:gd name="T20" fmla="*/ 124 w 158"/>
                    <a:gd name="T21" fmla="*/ 2 h 3"/>
                    <a:gd name="T22" fmla="*/ 116 w 158"/>
                    <a:gd name="T23" fmla="*/ 3 h 3"/>
                    <a:gd name="T24" fmla="*/ 116 w 158"/>
                    <a:gd name="T25" fmla="*/ 3 h 3"/>
                    <a:gd name="T26" fmla="*/ 116 w 158"/>
                    <a:gd name="T27" fmla="*/ 3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3"/>
                    <a:gd name="T44" fmla="*/ 158 w 158"/>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3">
                      <a:moveTo>
                        <a:pt x="116" y="3"/>
                      </a:moveTo>
                      <a:lnTo>
                        <a:pt x="0" y="3"/>
                      </a:lnTo>
                      <a:lnTo>
                        <a:pt x="2" y="2"/>
                      </a:lnTo>
                      <a:lnTo>
                        <a:pt x="2" y="0"/>
                      </a:lnTo>
                      <a:lnTo>
                        <a:pt x="158" y="0"/>
                      </a:lnTo>
                      <a:lnTo>
                        <a:pt x="158" y="2"/>
                      </a:lnTo>
                      <a:lnTo>
                        <a:pt x="154" y="3"/>
                      </a:lnTo>
                      <a:lnTo>
                        <a:pt x="148" y="2"/>
                      </a:lnTo>
                      <a:lnTo>
                        <a:pt x="141" y="0"/>
                      </a:lnTo>
                      <a:lnTo>
                        <a:pt x="131" y="0"/>
                      </a:lnTo>
                      <a:lnTo>
                        <a:pt x="124" y="2"/>
                      </a:lnTo>
                      <a:lnTo>
                        <a:pt x="116" y="3"/>
                      </a:lnTo>
                      <a:close/>
                    </a:path>
                  </a:pathLst>
                </a:custGeom>
                <a:solidFill>
                  <a:srgbClr val="F8D1B7"/>
                </a:solidFill>
                <a:ln w="9525">
                  <a:noFill/>
                  <a:round/>
                  <a:headEnd/>
                  <a:tailEnd/>
                </a:ln>
              </p:spPr>
              <p:txBody>
                <a:bodyPr/>
                <a:lstStyle/>
                <a:p>
                  <a:endParaRPr lang="en-US"/>
                </a:p>
              </p:txBody>
            </p:sp>
            <p:sp>
              <p:nvSpPr>
                <p:cNvPr id="22010" name="Freeform 990"/>
                <p:cNvSpPr>
                  <a:spLocks/>
                </p:cNvSpPr>
                <p:nvPr/>
              </p:nvSpPr>
              <p:spPr bwMode="auto">
                <a:xfrm>
                  <a:off x="1242" y="1152"/>
                  <a:ext cx="156" cy="4"/>
                </a:xfrm>
                <a:custGeom>
                  <a:avLst/>
                  <a:gdLst>
                    <a:gd name="T0" fmla="*/ 156 w 156"/>
                    <a:gd name="T1" fmla="*/ 4 h 4"/>
                    <a:gd name="T2" fmla="*/ 144 w 156"/>
                    <a:gd name="T3" fmla="*/ 4 h 4"/>
                    <a:gd name="T4" fmla="*/ 137 w 156"/>
                    <a:gd name="T5" fmla="*/ 2 h 4"/>
                    <a:gd name="T6" fmla="*/ 129 w 156"/>
                    <a:gd name="T7" fmla="*/ 2 h 4"/>
                    <a:gd name="T8" fmla="*/ 124 w 156"/>
                    <a:gd name="T9" fmla="*/ 4 h 4"/>
                    <a:gd name="T10" fmla="*/ 120 w 156"/>
                    <a:gd name="T11" fmla="*/ 4 h 4"/>
                    <a:gd name="T12" fmla="*/ 0 w 156"/>
                    <a:gd name="T13" fmla="*/ 4 h 4"/>
                    <a:gd name="T14" fmla="*/ 0 w 156"/>
                    <a:gd name="T15" fmla="*/ 2 h 4"/>
                    <a:gd name="T16" fmla="*/ 2 w 156"/>
                    <a:gd name="T17" fmla="*/ 0 h 4"/>
                    <a:gd name="T18" fmla="*/ 154 w 156"/>
                    <a:gd name="T19" fmla="*/ 0 h 4"/>
                    <a:gd name="T20" fmla="*/ 156 w 156"/>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6"/>
                    <a:gd name="T34" fmla="*/ 0 h 4"/>
                    <a:gd name="T35" fmla="*/ 156 w 15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6" h="4">
                      <a:moveTo>
                        <a:pt x="156" y="4"/>
                      </a:moveTo>
                      <a:lnTo>
                        <a:pt x="144" y="4"/>
                      </a:lnTo>
                      <a:lnTo>
                        <a:pt x="137" y="2"/>
                      </a:lnTo>
                      <a:lnTo>
                        <a:pt x="129" y="2"/>
                      </a:lnTo>
                      <a:lnTo>
                        <a:pt x="124" y="4"/>
                      </a:lnTo>
                      <a:lnTo>
                        <a:pt x="120" y="4"/>
                      </a:lnTo>
                      <a:lnTo>
                        <a:pt x="0" y="4"/>
                      </a:lnTo>
                      <a:lnTo>
                        <a:pt x="0" y="2"/>
                      </a:lnTo>
                      <a:lnTo>
                        <a:pt x="2" y="0"/>
                      </a:lnTo>
                      <a:lnTo>
                        <a:pt x="154" y="0"/>
                      </a:lnTo>
                      <a:lnTo>
                        <a:pt x="156" y="4"/>
                      </a:lnTo>
                      <a:close/>
                    </a:path>
                  </a:pathLst>
                </a:custGeom>
                <a:solidFill>
                  <a:srgbClr val="F8D2B8"/>
                </a:solidFill>
                <a:ln w="9525">
                  <a:noFill/>
                  <a:round/>
                  <a:headEnd/>
                  <a:tailEnd/>
                </a:ln>
              </p:spPr>
              <p:txBody>
                <a:bodyPr/>
                <a:lstStyle/>
                <a:p>
                  <a:endParaRPr lang="en-US"/>
                </a:p>
              </p:txBody>
            </p:sp>
            <p:sp>
              <p:nvSpPr>
                <p:cNvPr id="22011" name="Freeform 991"/>
                <p:cNvSpPr>
                  <a:spLocks/>
                </p:cNvSpPr>
                <p:nvPr/>
              </p:nvSpPr>
              <p:spPr bwMode="auto">
                <a:xfrm>
                  <a:off x="1242" y="1150"/>
                  <a:ext cx="156" cy="4"/>
                </a:xfrm>
                <a:custGeom>
                  <a:avLst/>
                  <a:gdLst>
                    <a:gd name="T0" fmla="*/ 156 w 156"/>
                    <a:gd name="T1" fmla="*/ 4 h 4"/>
                    <a:gd name="T2" fmla="*/ 0 w 156"/>
                    <a:gd name="T3" fmla="*/ 4 h 4"/>
                    <a:gd name="T4" fmla="*/ 2 w 156"/>
                    <a:gd name="T5" fmla="*/ 2 h 4"/>
                    <a:gd name="T6" fmla="*/ 4 w 156"/>
                    <a:gd name="T7" fmla="*/ 0 h 4"/>
                    <a:gd name="T8" fmla="*/ 152 w 156"/>
                    <a:gd name="T9" fmla="*/ 0 h 4"/>
                    <a:gd name="T10" fmla="*/ 156 w 156"/>
                    <a:gd name="T11" fmla="*/ 4 h 4"/>
                    <a:gd name="T12" fmla="*/ 0 60000 65536"/>
                    <a:gd name="T13" fmla="*/ 0 60000 65536"/>
                    <a:gd name="T14" fmla="*/ 0 60000 65536"/>
                    <a:gd name="T15" fmla="*/ 0 60000 65536"/>
                    <a:gd name="T16" fmla="*/ 0 60000 65536"/>
                    <a:gd name="T17" fmla="*/ 0 60000 65536"/>
                    <a:gd name="T18" fmla="*/ 0 w 156"/>
                    <a:gd name="T19" fmla="*/ 0 h 4"/>
                    <a:gd name="T20" fmla="*/ 156 w 15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56" h="4">
                      <a:moveTo>
                        <a:pt x="156" y="4"/>
                      </a:moveTo>
                      <a:lnTo>
                        <a:pt x="0" y="4"/>
                      </a:lnTo>
                      <a:lnTo>
                        <a:pt x="2" y="2"/>
                      </a:lnTo>
                      <a:lnTo>
                        <a:pt x="4" y="0"/>
                      </a:lnTo>
                      <a:lnTo>
                        <a:pt x="152" y="0"/>
                      </a:lnTo>
                      <a:lnTo>
                        <a:pt x="156" y="4"/>
                      </a:lnTo>
                      <a:close/>
                    </a:path>
                  </a:pathLst>
                </a:custGeom>
                <a:solidFill>
                  <a:srgbClr val="F9D3BA"/>
                </a:solidFill>
                <a:ln w="9525">
                  <a:noFill/>
                  <a:round/>
                  <a:headEnd/>
                  <a:tailEnd/>
                </a:ln>
              </p:spPr>
              <p:txBody>
                <a:bodyPr/>
                <a:lstStyle/>
                <a:p>
                  <a:endParaRPr lang="en-US"/>
                </a:p>
              </p:txBody>
            </p:sp>
            <p:sp>
              <p:nvSpPr>
                <p:cNvPr id="22012" name="Freeform 992"/>
                <p:cNvSpPr>
                  <a:spLocks/>
                </p:cNvSpPr>
                <p:nvPr/>
              </p:nvSpPr>
              <p:spPr bwMode="auto">
                <a:xfrm>
                  <a:off x="1244" y="1148"/>
                  <a:ext cx="152" cy="4"/>
                </a:xfrm>
                <a:custGeom>
                  <a:avLst/>
                  <a:gdLst>
                    <a:gd name="T0" fmla="*/ 152 w 152"/>
                    <a:gd name="T1" fmla="*/ 4 h 4"/>
                    <a:gd name="T2" fmla="*/ 0 w 152"/>
                    <a:gd name="T3" fmla="*/ 4 h 4"/>
                    <a:gd name="T4" fmla="*/ 2 w 152"/>
                    <a:gd name="T5" fmla="*/ 2 h 4"/>
                    <a:gd name="T6" fmla="*/ 4 w 152"/>
                    <a:gd name="T7" fmla="*/ 0 h 4"/>
                    <a:gd name="T8" fmla="*/ 150 w 152"/>
                    <a:gd name="T9" fmla="*/ 0 h 4"/>
                    <a:gd name="T10" fmla="*/ 152 w 152"/>
                    <a:gd name="T11" fmla="*/ 4 h 4"/>
                    <a:gd name="T12" fmla="*/ 0 60000 65536"/>
                    <a:gd name="T13" fmla="*/ 0 60000 65536"/>
                    <a:gd name="T14" fmla="*/ 0 60000 65536"/>
                    <a:gd name="T15" fmla="*/ 0 60000 65536"/>
                    <a:gd name="T16" fmla="*/ 0 60000 65536"/>
                    <a:gd name="T17" fmla="*/ 0 60000 65536"/>
                    <a:gd name="T18" fmla="*/ 0 w 152"/>
                    <a:gd name="T19" fmla="*/ 0 h 4"/>
                    <a:gd name="T20" fmla="*/ 152 w 15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52" h="4">
                      <a:moveTo>
                        <a:pt x="152" y="4"/>
                      </a:moveTo>
                      <a:lnTo>
                        <a:pt x="0" y="4"/>
                      </a:lnTo>
                      <a:lnTo>
                        <a:pt x="2" y="2"/>
                      </a:lnTo>
                      <a:lnTo>
                        <a:pt x="4" y="0"/>
                      </a:lnTo>
                      <a:lnTo>
                        <a:pt x="150" y="0"/>
                      </a:lnTo>
                      <a:lnTo>
                        <a:pt x="152" y="4"/>
                      </a:lnTo>
                      <a:close/>
                    </a:path>
                  </a:pathLst>
                </a:custGeom>
                <a:solidFill>
                  <a:srgbClr val="F9D4BB"/>
                </a:solidFill>
                <a:ln w="9525">
                  <a:noFill/>
                  <a:round/>
                  <a:headEnd/>
                  <a:tailEnd/>
                </a:ln>
              </p:spPr>
              <p:txBody>
                <a:bodyPr/>
                <a:lstStyle/>
                <a:p>
                  <a:endParaRPr lang="en-US"/>
                </a:p>
              </p:txBody>
            </p:sp>
            <p:sp>
              <p:nvSpPr>
                <p:cNvPr id="22013" name="Freeform 993"/>
                <p:cNvSpPr>
                  <a:spLocks/>
                </p:cNvSpPr>
                <p:nvPr/>
              </p:nvSpPr>
              <p:spPr bwMode="auto">
                <a:xfrm>
                  <a:off x="1246" y="1146"/>
                  <a:ext cx="148" cy="4"/>
                </a:xfrm>
                <a:custGeom>
                  <a:avLst/>
                  <a:gdLst>
                    <a:gd name="T0" fmla="*/ 148 w 148"/>
                    <a:gd name="T1" fmla="*/ 4 h 4"/>
                    <a:gd name="T2" fmla="*/ 0 w 148"/>
                    <a:gd name="T3" fmla="*/ 4 h 4"/>
                    <a:gd name="T4" fmla="*/ 2 w 148"/>
                    <a:gd name="T5" fmla="*/ 2 h 4"/>
                    <a:gd name="T6" fmla="*/ 4 w 148"/>
                    <a:gd name="T7" fmla="*/ 0 h 4"/>
                    <a:gd name="T8" fmla="*/ 146 w 148"/>
                    <a:gd name="T9" fmla="*/ 0 h 4"/>
                    <a:gd name="T10" fmla="*/ 148 w 148"/>
                    <a:gd name="T11" fmla="*/ 4 h 4"/>
                    <a:gd name="T12" fmla="*/ 0 60000 65536"/>
                    <a:gd name="T13" fmla="*/ 0 60000 65536"/>
                    <a:gd name="T14" fmla="*/ 0 60000 65536"/>
                    <a:gd name="T15" fmla="*/ 0 60000 65536"/>
                    <a:gd name="T16" fmla="*/ 0 60000 65536"/>
                    <a:gd name="T17" fmla="*/ 0 60000 65536"/>
                    <a:gd name="T18" fmla="*/ 0 w 148"/>
                    <a:gd name="T19" fmla="*/ 0 h 4"/>
                    <a:gd name="T20" fmla="*/ 148 w 148"/>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8" h="4">
                      <a:moveTo>
                        <a:pt x="148" y="4"/>
                      </a:moveTo>
                      <a:lnTo>
                        <a:pt x="0" y="4"/>
                      </a:lnTo>
                      <a:lnTo>
                        <a:pt x="2" y="2"/>
                      </a:lnTo>
                      <a:lnTo>
                        <a:pt x="4" y="0"/>
                      </a:lnTo>
                      <a:lnTo>
                        <a:pt x="146" y="0"/>
                      </a:lnTo>
                      <a:lnTo>
                        <a:pt x="148" y="4"/>
                      </a:lnTo>
                      <a:close/>
                    </a:path>
                  </a:pathLst>
                </a:custGeom>
                <a:solidFill>
                  <a:srgbClr val="F9D5BC"/>
                </a:solidFill>
                <a:ln w="9525">
                  <a:noFill/>
                  <a:round/>
                  <a:headEnd/>
                  <a:tailEnd/>
                </a:ln>
              </p:spPr>
              <p:txBody>
                <a:bodyPr/>
                <a:lstStyle/>
                <a:p>
                  <a:endParaRPr lang="en-US"/>
                </a:p>
              </p:txBody>
            </p:sp>
            <p:sp>
              <p:nvSpPr>
                <p:cNvPr id="22014" name="Freeform 994"/>
                <p:cNvSpPr>
                  <a:spLocks/>
                </p:cNvSpPr>
                <p:nvPr/>
              </p:nvSpPr>
              <p:spPr bwMode="auto">
                <a:xfrm>
                  <a:off x="1248" y="1144"/>
                  <a:ext cx="146" cy="4"/>
                </a:xfrm>
                <a:custGeom>
                  <a:avLst/>
                  <a:gdLst>
                    <a:gd name="T0" fmla="*/ 146 w 146"/>
                    <a:gd name="T1" fmla="*/ 4 h 4"/>
                    <a:gd name="T2" fmla="*/ 0 w 146"/>
                    <a:gd name="T3" fmla="*/ 4 h 4"/>
                    <a:gd name="T4" fmla="*/ 2 w 146"/>
                    <a:gd name="T5" fmla="*/ 2 h 4"/>
                    <a:gd name="T6" fmla="*/ 4 w 146"/>
                    <a:gd name="T7" fmla="*/ 0 h 4"/>
                    <a:gd name="T8" fmla="*/ 144 w 146"/>
                    <a:gd name="T9" fmla="*/ 0 h 4"/>
                    <a:gd name="T10" fmla="*/ 146 w 146"/>
                    <a:gd name="T11" fmla="*/ 4 h 4"/>
                    <a:gd name="T12" fmla="*/ 0 60000 65536"/>
                    <a:gd name="T13" fmla="*/ 0 60000 65536"/>
                    <a:gd name="T14" fmla="*/ 0 60000 65536"/>
                    <a:gd name="T15" fmla="*/ 0 60000 65536"/>
                    <a:gd name="T16" fmla="*/ 0 60000 65536"/>
                    <a:gd name="T17" fmla="*/ 0 60000 65536"/>
                    <a:gd name="T18" fmla="*/ 0 w 146"/>
                    <a:gd name="T19" fmla="*/ 0 h 4"/>
                    <a:gd name="T20" fmla="*/ 146 w 146"/>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6" h="4">
                      <a:moveTo>
                        <a:pt x="146" y="4"/>
                      </a:moveTo>
                      <a:lnTo>
                        <a:pt x="0" y="4"/>
                      </a:lnTo>
                      <a:lnTo>
                        <a:pt x="2" y="2"/>
                      </a:lnTo>
                      <a:lnTo>
                        <a:pt x="4" y="0"/>
                      </a:lnTo>
                      <a:lnTo>
                        <a:pt x="144" y="0"/>
                      </a:lnTo>
                      <a:lnTo>
                        <a:pt x="146" y="4"/>
                      </a:lnTo>
                      <a:close/>
                    </a:path>
                  </a:pathLst>
                </a:custGeom>
                <a:solidFill>
                  <a:srgbClr val="F9D5BD"/>
                </a:solidFill>
                <a:ln w="9525">
                  <a:noFill/>
                  <a:round/>
                  <a:headEnd/>
                  <a:tailEnd/>
                </a:ln>
              </p:spPr>
              <p:txBody>
                <a:bodyPr/>
                <a:lstStyle/>
                <a:p>
                  <a:endParaRPr lang="en-US"/>
                </a:p>
              </p:txBody>
            </p:sp>
            <p:sp>
              <p:nvSpPr>
                <p:cNvPr id="22015" name="Freeform 995"/>
                <p:cNvSpPr>
                  <a:spLocks/>
                </p:cNvSpPr>
                <p:nvPr/>
              </p:nvSpPr>
              <p:spPr bwMode="auto">
                <a:xfrm>
                  <a:off x="1250" y="1142"/>
                  <a:ext cx="142" cy="4"/>
                </a:xfrm>
                <a:custGeom>
                  <a:avLst/>
                  <a:gdLst>
                    <a:gd name="T0" fmla="*/ 142 w 142"/>
                    <a:gd name="T1" fmla="*/ 4 h 4"/>
                    <a:gd name="T2" fmla="*/ 0 w 142"/>
                    <a:gd name="T3" fmla="*/ 4 h 4"/>
                    <a:gd name="T4" fmla="*/ 2 w 142"/>
                    <a:gd name="T5" fmla="*/ 2 h 4"/>
                    <a:gd name="T6" fmla="*/ 2 w 142"/>
                    <a:gd name="T7" fmla="*/ 0 h 4"/>
                    <a:gd name="T8" fmla="*/ 140 w 142"/>
                    <a:gd name="T9" fmla="*/ 0 h 4"/>
                    <a:gd name="T10" fmla="*/ 142 w 142"/>
                    <a:gd name="T11" fmla="*/ 4 h 4"/>
                    <a:gd name="T12" fmla="*/ 0 60000 65536"/>
                    <a:gd name="T13" fmla="*/ 0 60000 65536"/>
                    <a:gd name="T14" fmla="*/ 0 60000 65536"/>
                    <a:gd name="T15" fmla="*/ 0 60000 65536"/>
                    <a:gd name="T16" fmla="*/ 0 60000 65536"/>
                    <a:gd name="T17" fmla="*/ 0 60000 65536"/>
                    <a:gd name="T18" fmla="*/ 0 w 142"/>
                    <a:gd name="T19" fmla="*/ 0 h 4"/>
                    <a:gd name="T20" fmla="*/ 142 w 14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2" h="4">
                      <a:moveTo>
                        <a:pt x="142" y="4"/>
                      </a:moveTo>
                      <a:lnTo>
                        <a:pt x="0" y="4"/>
                      </a:lnTo>
                      <a:lnTo>
                        <a:pt x="2" y="2"/>
                      </a:lnTo>
                      <a:lnTo>
                        <a:pt x="2" y="0"/>
                      </a:lnTo>
                      <a:lnTo>
                        <a:pt x="140" y="0"/>
                      </a:lnTo>
                      <a:lnTo>
                        <a:pt x="142" y="4"/>
                      </a:lnTo>
                      <a:close/>
                    </a:path>
                  </a:pathLst>
                </a:custGeom>
                <a:solidFill>
                  <a:srgbClr val="F9D6BF"/>
                </a:solidFill>
                <a:ln w="9525">
                  <a:noFill/>
                  <a:round/>
                  <a:headEnd/>
                  <a:tailEnd/>
                </a:ln>
              </p:spPr>
              <p:txBody>
                <a:bodyPr/>
                <a:lstStyle/>
                <a:p>
                  <a:endParaRPr lang="en-US"/>
                </a:p>
              </p:txBody>
            </p:sp>
            <p:sp>
              <p:nvSpPr>
                <p:cNvPr id="22016" name="Freeform 996"/>
                <p:cNvSpPr>
                  <a:spLocks/>
                </p:cNvSpPr>
                <p:nvPr/>
              </p:nvSpPr>
              <p:spPr bwMode="auto">
                <a:xfrm>
                  <a:off x="1252" y="1140"/>
                  <a:ext cx="140" cy="4"/>
                </a:xfrm>
                <a:custGeom>
                  <a:avLst/>
                  <a:gdLst>
                    <a:gd name="T0" fmla="*/ 140 w 140"/>
                    <a:gd name="T1" fmla="*/ 4 h 4"/>
                    <a:gd name="T2" fmla="*/ 0 w 140"/>
                    <a:gd name="T3" fmla="*/ 4 h 4"/>
                    <a:gd name="T4" fmla="*/ 0 w 140"/>
                    <a:gd name="T5" fmla="*/ 2 h 4"/>
                    <a:gd name="T6" fmla="*/ 2 w 140"/>
                    <a:gd name="T7" fmla="*/ 0 h 4"/>
                    <a:gd name="T8" fmla="*/ 136 w 140"/>
                    <a:gd name="T9" fmla="*/ 0 h 4"/>
                    <a:gd name="T10" fmla="*/ 140 w 140"/>
                    <a:gd name="T11" fmla="*/ 4 h 4"/>
                    <a:gd name="T12" fmla="*/ 0 60000 65536"/>
                    <a:gd name="T13" fmla="*/ 0 60000 65536"/>
                    <a:gd name="T14" fmla="*/ 0 60000 65536"/>
                    <a:gd name="T15" fmla="*/ 0 60000 65536"/>
                    <a:gd name="T16" fmla="*/ 0 60000 65536"/>
                    <a:gd name="T17" fmla="*/ 0 60000 65536"/>
                    <a:gd name="T18" fmla="*/ 0 w 140"/>
                    <a:gd name="T19" fmla="*/ 0 h 4"/>
                    <a:gd name="T20" fmla="*/ 140 w 14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0" h="4">
                      <a:moveTo>
                        <a:pt x="140" y="4"/>
                      </a:moveTo>
                      <a:lnTo>
                        <a:pt x="0" y="4"/>
                      </a:lnTo>
                      <a:lnTo>
                        <a:pt x="0" y="2"/>
                      </a:lnTo>
                      <a:lnTo>
                        <a:pt x="2" y="0"/>
                      </a:lnTo>
                      <a:lnTo>
                        <a:pt x="136" y="0"/>
                      </a:lnTo>
                      <a:lnTo>
                        <a:pt x="140" y="4"/>
                      </a:lnTo>
                      <a:close/>
                    </a:path>
                  </a:pathLst>
                </a:custGeom>
                <a:solidFill>
                  <a:srgbClr val="F9D7C0"/>
                </a:solidFill>
                <a:ln w="9525">
                  <a:noFill/>
                  <a:round/>
                  <a:headEnd/>
                  <a:tailEnd/>
                </a:ln>
              </p:spPr>
              <p:txBody>
                <a:bodyPr/>
                <a:lstStyle/>
                <a:p>
                  <a:endParaRPr lang="en-US"/>
                </a:p>
              </p:txBody>
            </p:sp>
            <p:sp>
              <p:nvSpPr>
                <p:cNvPr id="22017" name="Freeform 997"/>
                <p:cNvSpPr>
                  <a:spLocks/>
                </p:cNvSpPr>
                <p:nvPr/>
              </p:nvSpPr>
              <p:spPr bwMode="auto">
                <a:xfrm>
                  <a:off x="1252" y="1139"/>
                  <a:ext cx="138" cy="3"/>
                </a:xfrm>
                <a:custGeom>
                  <a:avLst/>
                  <a:gdLst>
                    <a:gd name="T0" fmla="*/ 138 w 138"/>
                    <a:gd name="T1" fmla="*/ 3 h 3"/>
                    <a:gd name="T2" fmla="*/ 0 w 138"/>
                    <a:gd name="T3" fmla="*/ 3 h 3"/>
                    <a:gd name="T4" fmla="*/ 2 w 138"/>
                    <a:gd name="T5" fmla="*/ 1 h 3"/>
                    <a:gd name="T6" fmla="*/ 4 w 138"/>
                    <a:gd name="T7" fmla="*/ 0 h 3"/>
                    <a:gd name="T8" fmla="*/ 136 w 138"/>
                    <a:gd name="T9" fmla="*/ 0 h 3"/>
                    <a:gd name="T10" fmla="*/ 138 w 138"/>
                    <a:gd name="T11" fmla="*/ 3 h 3"/>
                    <a:gd name="T12" fmla="*/ 0 60000 65536"/>
                    <a:gd name="T13" fmla="*/ 0 60000 65536"/>
                    <a:gd name="T14" fmla="*/ 0 60000 65536"/>
                    <a:gd name="T15" fmla="*/ 0 60000 65536"/>
                    <a:gd name="T16" fmla="*/ 0 60000 65536"/>
                    <a:gd name="T17" fmla="*/ 0 60000 65536"/>
                    <a:gd name="T18" fmla="*/ 0 w 138"/>
                    <a:gd name="T19" fmla="*/ 0 h 3"/>
                    <a:gd name="T20" fmla="*/ 138 w 138"/>
                    <a:gd name="T21" fmla="*/ 3 h 3"/>
                  </a:gdLst>
                  <a:ahLst/>
                  <a:cxnLst>
                    <a:cxn ang="T12">
                      <a:pos x="T0" y="T1"/>
                    </a:cxn>
                    <a:cxn ang="T13">
                      <a:pos x="T2" y="T3"/>
                    </a:cxn>
                    <a:cxn ang="T14">
                      <a:pos x="T4" y="T5"/>
                    </a:cxn>
                    <a:cxn ang="T15">
                      <a:pos x="T6" y="T7"/>
                    </a:cxn>
                    <a:cxn ang="T16">
                      <a:pos x="T8" y="T9"/>
                    </a:cxn>
                    <a:cxn ang="T17">
                      <a:pos x="T10" y="T11"/>
                    </a:cxn>
                  </a:cxnLst>
                  <a:rect l="T18" t="T19" r="T20" b="T21"/>
                  <a:pathLst>
                    <a:path w="138" h="3">
                      <a:moveTo>
                        <a:pt x="138" y="3"/>
                      </a:moveTo>
                      <a:lnTo>
                        <a:pt x="0" y="3"/>
                      </a:lnTo>
                      <a:lnTo>
                        <a:pt x="2" y="1"/>
                      </a:lnTo>
                      <a:lnTo>
                        <a:pt x="4" y="0"/>
                      </a:lnTo>
                      <a:lnTo>
                        <a:pt x="136" y="0"/>
                      </a:lnTo>
                      <a:lnTo>
                        <a:pt x="138" y="3"/>
                      </a:lnTo>
                      <a:close/>
                    </a:path>
                  </a:pathLst>
                </a:custGeom>
                <a:solidFill>
                  <a:srgbClr val="FAD8C1"/>
                </a:solidFill>
                <a:ln w="9525">
                  <a:noFill/>
                  <a:round/>
                  <a:headEnd/>
                  <a:tailEnd/>
                </a:ln>
              </p:spPr>
              <p:txBody>
                <a:bodyPr/>
                <a:lstStyle/>
                <a:p>
                  <a:endParaRPr lang="en-US"/>
                </a:p>
              </p:txBody>
            </p:sp>
            <p:sp>
              <p:nvSpPr>
                <p:cNvPr id="22018" name="Freeform 998"/>
                <p:cNvSpPr>
                  <a:spLocks/>
                </p:cNvSpPr>
                <p:nvPr/>
              </p:nvSpPr>
              <p:spPr bwMode="auto">
                <a:xfrm>
                  <a:off x="1254" y="1137"/>
                  <a:ext cx="134" cy="3"/>
                </a:xfrm>
                <a:custGeom>
                  <a:avLst/>
                  <a:gdLst>
                    <a:gd name="T0" fmla="*/ 134 w 134"/>
                    <a:gd name="T1" fmla="*/ 3 h 3"/>
                    <a:gd name="T2" fmla="*/ 0 w 134"/>
                    <a:gd name="T3" fmla="*/ 3 h 3"/>
                    <a:gd name="T4" fmla="*/ 2 w 134"/>
                    <a:gd name="T5" fmla="*/ 2 h 3"/>
                    <a:gd name="T6" fmla="*/ 3 w 134"/>
                    <a:gd name="T7" fmla="*/ 0 h 3"/>
                    <a:gd name="T8" fmla="*/ 132 w 134"/>
                    <a:gd name="T9" fmla="*/ 0 h 3"/>
                    <a:gd name="T10" fmla="*/ 134 w 134"/>
                    <a:gd name="T11" fmla="*/ 3 h 3"/>
                    <a:gd name="T12" fmla="*/ 0 60000 65536"/>
                    <a:gd name="T13" fmla="*/ 0 60000 65536"/>
                    <a:gd name="T14" fmla="*/ 0 60000 65536"/>
                    <a:gd name="T15" fmla="*/ 0 60000 65536"/>
                    <a:gd name="T16" fmla="*/ 0 60000 65536"/>
                    <a:gd name="T17" fmla="*/ 0 60000 65536"/>
                    <a:gd name="T18" fmla="*/ 0 w 134"/>
                    <a:gd name="T19" fmla="*/ 0 h 3"/>
                    <a:gd name="T20" fmla="*/ 134 w 134"/>
                    <a:gd name="T21" fmla="*/ 3 h 3"/>
                  </a:gdLst>
                  <a:ahLst/>
                  <a:cxnLst>
                    <a:cxn ang="T12">
                      <a:pos x="T0" y="T1"/>
                    </a:cxn>
                    <a:cxn ang="T13">
                      <a:pos x="T2" y="T3"/>
                    </a:cxn>
                    <a:cxn ang="T14">
                      <a:pos x="T4" y="T5"/>
                    </a:cxn>
                    <a:cxn ang="T15">
                      <a:pos x="T6" y="T7"/>
                    </a:cxn>
                    <a:cxn ang="T16">
                      <a:pos x="T8" y="T9"/>
                    </a:cxn>
                    <a:cxn ang="T17">
                      <a:pos x="T10" y="T11"/>
                    </a:cxn>
                  </a:cxnLst>
                  <a:rect l="T18" t="T19" r="T20" b="T21"/>
                  <a:pathLst>
                    <a:path w="134" h="3">
                      <a:moveTo>
                        <a:pt x="134" y="3"/>
                      </a:moveTo>
                      <a:lnTo>
                        <a:pt x="0" y="3"/>
                      </a:lnTo>
                      <a:lnTo>
                        <a:pt x="2" y="2"/>
                      </a:lnTo>
                      <a:lnTo>
                        <a:pt x="3" y="0"/>
                      </a:lnTo>
                      <a:lnTo>
                        <a:pt x="132" y="0"/>
                      </a:lnTo>
                      <a:lnTo>
                        <a:pt x="134" y="3"/>
                      </a:lnTo>
                      <a:close/>
                    </a:path>
                  </a:pathLst>
                </a:custGeom>
                <a:solidFill>
                  <a:srgbClr val="FAD9C3"/>
                </a:solidFill>
                <a:ln w="9525">
                  <a:noFill/>
                  <a:round/>
                  <a:headEnd/>
                  <a:tailEnd/>
                </a:ln>
              </p:spPr>
              <p:txBody>
                <a:bodyPr/>
                <a:lstStyle/>
                <a:p>
                  <a:endParaRPr lang="en-US"/>
                </a:p>
              </p:txBody>
            </p:sp>
            <p:sp>
              <p:nvSpPr>
                <p:cNvPr id="22019" name="Freeform 999"/>
                <p:cNvSpPr>
                  <a:spLocks/>
                </p:cNvSpPr>
                <p:nvPr/>
              </p:nvSpPr>
              <p:spPr bwMode="auto">
                <a:xfrm>
                  <a:off x="1256" y="1135"/>
                  <a:ext cx="132" cy="4"/>
                </a:xfrm>
                <a:custGeom>
                  <a:avLst/>
                  <a:gdLst>
                    <a:gd name="T0" fmla="*/ 132 w 132"/>
                    <a:gd name="T1" fmla="*/ 4 h 4"/>
                    <a:gd name="T2" fmla="*/ 0 w 132"/>
                    <a:gd name="T3" fmla="*/ 4 h 4"/>
                    <a:gd name="T4" fmla="*/ 1 w 132"/>
                    <a:gd name="T5" fmla="*/ 2 h 4"/>
                    <a:gd name="T6" fmla="*/ 3 w 132"/>
                    <a:gd name="T7" fmla="*/ 0 h 4"/>
                    <a:gd name="T8" fmla="*/ 130 w 132"/>
                    <a:gd name="T9" fmla="*/ 0 h 4"/>
                    <a:gd name="T10" fmla="*/ 132 w 132"/>
                    <a:gd name="T11" fmla="*/ 4 h 4"/>
                    <a:gd name="T12" fmla="*/ 0 60000 65536"/>
                    <a:gd name="T13" fmla="*/ 0 60000 65536"/>
                    <a:gd name="T14" fmla="*/ 0 60000 65536"/>
                    <a:gd name="T15" fmla="*/ 0 60000 65536"/>
                    <a:gd name="T16" fmla="*/ 0 60000 65536"/>
                    <a:gd name="T17" fmla="*/ 0 60000 65536"/>
                    <a:gd name="T18" fmla="*/ 0 w 132"/>
                    <a:gd name="T19" fmla="*/ 0 h 4"/>
                    <a:gd name="T20" fmla="*/ 132 w 13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32" h="4">
                      <a:moveTo>
                        <a:pt x="132" y="4"/>
                      </a:moveTo>
                      <a:lnTo>
                        <a:pt x="0" y="4"/>
                      </a:lnTo>
                      <a:lnTo>
                        <a:pt x="1" y="2"/>
                      </a:lnTo>
                      <a:lnTo>
                        <a:pt x="3" y="0"/>
                      </a:lnTo>
                      <a:lnTo>
                        <a:pt x="130" y="0"/>
                      </a:lnTo>
                      <a:lnTo>
                        <a:pt x="132" y="4"/>
                      </a:lnTo>
                      <a:close/>
                    </a:path>
                  </a:pathLst>
                </a:custGeom>
                <a:solidFill>
                  <a:srgbClr val="FADBC4"/>
                </a:solidFill>
                <a:ln w="9525">
                  <a:noFill/>
                  <a:round/>
                  <a:headEnd/>
                  <a:tailEnd/>
                </a:ln>
              </p:spPr>
              <p:txBody>
                <a:bodyPr/>
                <a:lstStyle/>
                <a:p>
                  <a:endParaRPr lang="en-US"/>
                </a:p>
              </p:txBody>
            </p:sp>
            <p:sp>
              <p:nvSpPr>
                <p:cNvPr id="22020" name="Freeform 1000"/>
                <p:cNvSpPr>
                  <a:spLocks/>
                </p:cNvSpPr>
                <p:nvPr/>
              </p:nvSpPr>
              <p:spPr bwMode="auto">
                <a:xfrm>
                  <a:off x="1257" y="1133"/>
                  <a:ext cx="129" cy="4"/>
                </a:xfrm>
                <a:custGeom>
                  <a:avLst/>
                  <a:gdLst>
                    <a:gd name="T0" fmla="*/ 129 w 129"/>
                    <a:gd name="T1" fmla="*/ 4 h 4"/>
                    <a:gd name="T2" fmla="*/ 0 w 129"/>
                    <a:gd name="T3" fmla="*/ 4 h 4"/>
                    <a:gd name="T4" fmla="*/ 2 w 129"/>
                    <a:gd name="T5" fmla="*/ 2 h 4"/>
                    <a:gd name="T6" fmla="*/ 4 w 129"/>
                    <a:gd name="T7" fmla="*/ 0 h 4"/>
                    <a:gd name="T8" fmla="*/ 128 w 129"/>
                    <a:gd name="T9" fmla="*/ 0 h 4"/>
                    <a:gd name="T10" fmla="*/ 129 w 129"/>
                    <a:gd name="T11" fmla="*/ 4 h 4"/>
                    <a:gd name="T12" fmla="*/ 0 60000 65536"/>
                    <a:gd name="T13" fmla="*/ 0 60000 65536"/>
                    <a:gd name="T14" fmla="*/ 0 60000 65536"/>
                    <a:gd name="T15" fmla="*/ 0 60000 65536"/>
                    <a:gd name="T16" fmla="*/ 0 60000 65536"/>
                    <a:gd name="T17" fmla="*/ 0 60000 65536"/>
                    <a:gd name="T18" fmla="*/ 0 w 129"/>
                    <a:gd name="T19" fmla="*/ 0 h 4"/>
                    <a:gd name="T20" fmla="*/ 129 w 129"/>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9" h="4">
                      <a:moveTo>
                        <a:pt x="129" y="4"/>
                      </a:moveTo>
                      <a:lnTo>
                        <a:pt x="0" y="4"/>
                      </a:lnTo>
                      <a:lnTo>
                        <a:pt x="2" y="2"/>
                      </a:lnTo>
                      <a:lnTo>
                        <a:pt x="4" y="0"/>
                      </a:lnTo>
                      <a:lnTo>
                        <a:pt x="128" y="0"/>
                      </a:lnTo>
                      <a:lnTo>
                        <a:pt x="129" y="4"/>
                      </a:lnTo>
                      <a:close/>
                    </a:path>
                  </a:pathLst>
                </a:custGeom>
                <a:solidFill>
                  <a:srgbClr val="FADBC5"/>
                </a:solidFill>
                <a:ln w="9525">
                  <a:noFill/>
                  <a:round/>
                  <a:headEnd/>
                  <a:tailEnd/>
                </a:ln>
              </p:spPr>
              <p:txBody>
                <a:bodyPr/>
                <a:lstStyle/>
                <a:p>
                  <a:endParaRPr lang="en-US"/>
                </a:p>
              </p:txBody>
            </p:sp>
            <p:sp>
              <p:nvSpPr>
                <p:cNvPr id="22021" name="Freeform 1001"/>
                <p:cNvSpPr>
                  <a:spLocks/>
                </p:cNvSpPr>
                <p:nvPr/>
              </p:nvSpPr>
              <p:spPr bwMode="auto">
                <a:xfrm>
                  <a:off x="1259" y="1131"/>
                  <a:ext cx="127" cy="4"/>
                </a:xfrm>
                <a:custGeom>
                  <a:avLst/>
                  <a:gdLst>
                    <a:gd name="T0" fmla="*/ 127 w 127"/>
                    <a:gd name="T1" fmla="*/ 4 h 4"/>
                    <a:gd name="T2" fmla="*/ 0 w 127"/>
                    <a:gd name="T3" fmla="*/ 4 h 4"/>
                    <a:gd name="T4" fmla="*/ 2 w 127"/>
                    <a:gd name="T5" fmla="*/ 2 h 4"/>
                    <a:gd name="T6" fmla="*/ 4 w 127"/>
                    <a:gd name="T7" fmla="*/ 0 h 4"/>
                    <a:gd name="T8" fmla="*/ 124 w 127"/>
                    <a:gd name="T9" fmla="*/ 0 h 4"/>
                    <a:gd name="T10" fmla="*/ 127 w 127"/>
                    <a:gd name="T11" fmla="*/ 4 h 4"/>
                    <a:gd name="T12" fmla="*/ 0 60000 65536"/>
                    <a:gd name="T13" fmla="*/ 0 60000 65536"/>
                    <a:gd name="T14" fmla="*/ 0 60000 65536"/>
                    <a:gd name="T15" fmla="*/ 0 60000 65536"/>
                    <a:gd name="T16" fmla="*/ 0 60000 65536"/>
                    <a:gd name="T17" fmla="*/ 0 60000 65536"/>
                    <a:gd name="T18" fmla="*/ 0 w 127"/>
                    <a:gd name="T19" fmla="*/ 0 h 4"/>
                    <a:gd name="T20" fmla="*/ 127 w 127"/>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7" h="4">
                      <a:moveTo>
                        <a:pt x="127" y="4"/>
                      </a:moveTo>
                      <a:lnTo>
                        <a:pt x="0" y="4"/>
                      </a:lnTo>
                      <a:lnTo>
                        <a:pt x="2" y="2"/>
                      </a:lnTo>
                      <a:lnTo>
                        <a:pt x="4" y="0"/>
                      </a:lnTo>
                      <a:lnTo>
                        <a:pt x="124" y="0"/>
                      </a:lnTo>
                      <a:lnTo>
                        <a:pt x="127" y="4"/>
                      </a:lnTo>
                      <a:close/>
                    </a:path>
                  </a:pathLst>
                </a:custGeom>
                <a:solidFill>
                  <a:srgbClr val="FADCC6"/>
                </a:solidFill>
                <a:ln w="9525">
                  <a:noFill/>
                  <a:round/>
                  <a:headEnd/>
                  <a:tailEnd/>
                </a:ln>
              </p:spPr>
              <p:txBody>
                <a:bodyPr/>
                <a:lstStyle/>
                <a:p>
                  <a:endParaRPr lang="en-US"/>
                </a:p>
              </p:txBody>
            </p:sp>
            <p:sp>
              <p:nvSpPr>
                <p:cNvPr id="22022" name="Freeform 1002"/>
                <p:cNvSpPr>
                  <a:spLocks/>
                </p:cNvSpPr>
                <p:nvPr/>
              </p:nvSpPr>
              <p:spPr bwMode="auto">
                <a:xfrm>
                  <a:off x="1261" y="1129"/>
                  <a:ext cx="124" cy="4"/>
                </a:xfrm>
                <a:custGeom>
                  <a:avLst/>
                  <a:gdLst>
                    <a:gd name="T0" fmla="*/ 124 w 124"/>
                    <a:gd name="T1" fmla="*/ 4 h 4"/>
                    <a:gd name="T2" fmla="*/ 0 w 124"/>
                    <a:gd name="T3" fmla="*/ 4 h 4"/>
                    <a:gd name="T4" fmla="*/ 2 w 124"/>
                    <a:gd name="T5" fmla="*/ 2 h 4"/>
                    <a:gd name="T6" fmla="*/ 4 w 124"/>
                    <a:gd name="T7" fmla="*/ 0 h 4"/>
                    <a:gd name="T8" fmla="*/ 122 w 124"/>
                    <a:gd name="T9" fmla="*/ 0 h 4"/>
                    <a:gd name="T10" fmla="*/ 124 w 124"/>
                    <a:gd name="T11" fmla="*/ 4 h 4"/>
                    <a:gd name="T12" fmla="*/ 0 60000 65536"/>
                    <a:gd name="T13" fmla="*/ 0 60000 65536"/>
                    <a:gd name="T14" fmla="*/ 0 60000 65536"/>
                    <a:gd name="T15" fmla="*/ 0 60000 65536"/>
                    <a:gd name="T16" fmla="*/ 0 60000 65536"/>
                    <a:gd name="T17" fmla="*/ 0 60000 65536"/>
                    <a:gd name="T18" fmla="*/ 0 w 124"/>
                    <a:gd name="T19" fmla="*/ 0 h 4"/>
                    <a:gd name="T20" fmla="*/ 124 w 12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4" h="4">
                      <a:moveTo>
                        <a:pt x="124" y="4"/>
                      </a:moveTo>
                      <a:lnTo>
                        <a:pt x="0" y="4"/>
                      </a:lnTo>
                      <a:lnTo>
                        <a:pt x="2" y="2"/>
                      </a:lnTo>
                      <a:lnTo>
                        <a:pt x="4" y="0"/>
                      </a:lnTo>
                      <a:lnTo>
                        <a:pt x="122" y="0"/>
                      </a:lnTo>
                      <a:lnTo>
                        <a:pt x="124" y="4"/>
                      </a:lnTo>
                      <a:close/>
                    </a:path>
                  </a:pathLst>
                </a:custGeom>
                <a:solidFill>
                  <a:srgbClr val="FBDDC7"/>
                </a:solidFill>
                <a:ln w="9525">
                  <a:noFill/>
                  <a:round/>
                  <a:headEnd/>
                  <a:tailEnd/>
                </a:ln>
              </p:spPr>
              <p:txBody>
                <a:bodyPr/>
                <a:lstStyle/>
                <a:p>
                  <a:endParaRPr lang="en-US"/>
                </a:p>
              </p:txBody>
            </p:sp>
            <p:sp>
              <p:nvSpPr>
                <p:cNvPr id="22023" name="Freeform 1003"/>
                <p:cNvSpPr>
                  <a:spLocks/>
                </p:cNvSpPr>
                <p:nvPr/>
              </p:nvSpPr>
              <p:spPr bwMode="auto">
                <a:xfrm>
                  <a:off x="1263" y="1127"/>
                  <a:ext cx="120" cy="4"/>
                </a:xfrm>
                <a:custGeom>
                  <a:avLst/>
                  <a:gdLst>
                    <a:gd name="T0" fmla="*/ 120 w 120"/>
                    <a:gd name="T1" fmla="*/ 4 h 4"/>
                    <a:gd name="T2" fmla="*/ 0 w 120"/>
                    <a:gd name="T3" fmla="*/ 4 h 4"/>
                    <a:gd name="T4" fmla="*/ 2 w 120"/>
                    <a:gd name="T5" fmla="*/ 2 h 4"/>
                    <a:gd name="T6" fmla="*/ 4 w 120"/>
                    <a:gd name="T7" fmla="*/ 0 h 4"/>
                    <a:gd name="T8" fmla="*/ 118 w 120"/>
                    <a:gd name="T9" fmla="*/ 0 h 4"/>
                    <a:gd name="T10" fmla="*/ 120 w 120"/>
                    <a:gd name="T11" fmla="*/ 4 h 4"/>
                    <a:gd name="T12" fmla="*/ 0 60000 65536"/>
                    <a:gd name="T13" fmla="*/ 0 60000 65536"/>
                    <a:gd name="T14" fmla="*/ 0 60000 65536"/>
                    <a:gd name="T15" fmla="*/ 0 60000 65536"/>
                    <a:gd name="T16" fmla="*/ 0 60000 65536"/>
                    <a:gd name="T17" fmla="*/ 0 60000 65536"/>
                    <a:gd name="T18" fmla="*/ 0 w 120"/>
                    <a:gd name="T19" fmla="*/ 0 h 4"/>
                    <a:gd name="T20" fmla="*/ 120 w 12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20" h="4">
                      <a:moveTo>
                        <a:pt x="120" y="4"/>
                      </a:moveTo>
                      <a:lnTo>
                        <a:pt x="0" y="4"/>
                      </a:lnTo>
                      <a:lnTo>
                        <a:pt x="2" y="2"/>
                      </a:lnTo>
                      <a:lnTo>
                        <a:pt x="4" y="0"/>
                      </a:lnTo>
                      <a:lnTo>
                        <a:pt x="118" y="0"/>
                      </a:lnTo>
                      <a:lnTo>
                        <a:pt x="120" y="4"/>
                      </a:lnTo>
                      <a:close/>
                    </a:path>
                  </a:pathLst>
                </a:custGeom>
                <a:solidFill>
                  <a:srgbClr val="FBDEC9"/>
                </a:solidFill>
                <a:ln w="9525">
                  <a:noFill/>
                  <a:round/>
                  <a:headEnd/>
                  <a:tailEnd/>
                </a:ln>
              </p:spPr>
              <p:txBody>
                <a:bodyPr/>
                <a:lstStyle/>
                <a:p>
                  <a:endParaRPr lang="en-US"/>
                </a:p>
              </p:txBody>
            </p:sp>
            <p:sp>
              <p:nvSpPr>
                <p:cNvPr id="22024" name="Freeform 1004"/>
                <p:cNvSpPr>
                  <a:spLocks/>
                </p:cNvSpPr>
                <p:nvPr/>
              </p:nvSpPr>
              <p:spPr bwMode="auto">
                <a:xfrm>
                  <a:off x="1265" y="1125"/>
                  <a:ext cx="118" cy="4"/>
                </a:xfrm>
                <a:custGeom>
                  <a:avLst/>
                  <a:gdLst>
                    <a:gd name="T0" fmla="*/ 118 w 118"/>
                    <a:gd name="T1" fmla="*/ 4 h 4"/>
                    <a:gd name="T2" fmla="*/ 0 w 118"/>
                    <a:gd name="T3" fmla="*/ 4 h 4"/>
                    <a:gd name="T4" fmla="*/ 2 w 118"/>
                    <a:gd name="T5" fmla="*/ 2 h 4"/>
                    <a:gd name="T6" fmla="*/ 4 w 118"/>
                    <a:gd name="T7" fmla="*/ 0 h 4"/>
                    <a:gd name="T8" fmla="*/ 116 w 118"/>
                    <a:gd name="T9" fmla="*/ 0 h 4"/>
                    <a:gd name="T10" fmla="*/ 118 w 118"/>
                    <a:gd name="T11" fmla="*/ 4 h 4"/>
                    <a:gd name="T12" fmla="*/ 0 60000 65536"/>
                    <a:gd name="T13" fmla="*/ 0 60000 65536"/>
                    <a:gd name="T14" fmla="*/ 0 60000 65536"/>
                    <a:gd name="T15" fmla="*/ 0 60000 65536"/>
                    <a:gd name="T16" fmla="*/ 0 60000 65536"/>
                    <a:gd name="T17" fmla="*/ 0 60000 65536"/>
                    <a:gd name="T18" fmla="*/ 0 w 118"/>
                    <a:gd name="T19" fmla="*/ 0 h 4"/>
                    <a:gd name="T20" fmla="*/ 118 w 118"/>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8" h="4">
                      <a:moveTo>
                        <a:pt x="118" y="4"/>
                      </a:moveTo>
                      <a:lnTo>
                        <a:pt x="0" y="4"/>
                      </a:lnTo>
                      <a:lnTo>
                        <a:pt x="2" y="2"/>
                      </a:lnTo>
                      <a:lnTo>
                        <a:pt x="4" y="0"/>
                      </a:lnTo>
                      <a:lnTo>
                        <a:pt x="116" y="0"/>
                      </a:lnTo>
                      <a:lnTo>
                        <a:pt x="118" y="4"/>
                      </a:lnTo>
                      <a:close/>
                    </a:path>
                  </a:pathLst>
                </a:custGeom>
                <a:solidFill>
                  <a:srgbClr val="FBDFCB"/>
                </a:solidFill>
                <a:ln w="9525">
                  <a:noFill/>
                  <a:round/>
                  <a:headEnd/>
                  <a:tailEnd/>
                </a:ln>
              </p:spPr>
              <p:txBody>
                <a:bodyPr/>
                <a:lstStyle/>
                <a:p>
                  <a:endParaRPr lang="en-US"/>
                </a:p>
              </p:txBody>
            </p:sp>
            <p:sp>
              <p:nvSpPr>
                <p:cNvPr id="22025" name="Freeform 1005"/>
                <p:cNvSpPr>
                  <a:spLocks/>
                </p:cNvSpPr>
                <p:nvPr/>
              </p:nvSpPr>
              <p:spPr bwMode="auto">
                <a:xfrm>
                  <a:off x="1267" y="1123"/>
                  <a:ext cx="114" cy="4"/>
                </a:xfrm>
                <a:custGeom>
                  <a:avLst/>
                  <a:gdLst>
                    <a:gd name="T0" fmla="*/ 114 w 114"/>
                    <a:gd name="T1" fmla="*/ 4 h 4"/>
                    <a:gd name="T2" fmla="*/ 0 w 114"/>
                    <a:gd name="T3" fmla="*/ 4 h 4"/>
                    <a:gd name="T4" fmla="*/ 2 w 114"/>
                    <a:gd name="T5" fmla="*/ 2 h 4"/>
                    <a:gd name="T6" fmla="*/ 4 w 114"/>
                    <a:gd name="T7" fmla="*/ 0 h 4"/>
                    <a:gd name="T8" fmla="*/ 112 w 114"/>
                    <a:gd name="T9" fmla="*/ 0 h 4"/>
                    <a:gd name="T10" fmla="*/ 114 w 114"/>
                    <a:gd name="T11" fmla="*/ 4 h 4"/>
                    <a:gd name="T12" fmla="*/ 0 60000 65536"/>
                    <a:gd name="T13" fmla="*/ 0 60000 65536"/>
                    <a:gd name="T14" fmla="*/ 0 60000 65536"/>
                    <a:gd name="T15" fmla="*/ 0 60000 65536"/>
                    <a:gd name="T16" fmla="*/ 0 60000 65536"/>
                    <a:gd name="T17" fmla="*/ 0 60000 65536"/>
                    <a:gd name="T18" fmla="*/ 0 w 114"/>
                    <a:gd name="T19" fmla="*/ 0 h 4"/>
                    <a:gd name="T20" fmla="*/ 114 w 1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4" h="4">
                      <a:moveTo>
                        <a:pt x="114" y="4"/>
                      </a:moveTo>
                      <a:lnTo>
                        <a:pt x="0" y="4"/>
                      </a:lnTo>
                      <a:lnTo>
                        <a:pt x="2" y="2"/>
                      </a:lnTo>
                      <a:lnTo>
                        <a:pt x="4" y="0"/>
                      </a:lnTo>
                      <a:lnTo>
                        <a:pt x="112" y="0"/>
                      </a:lnTo>
                      <a:lnTo>
                        <a:pt x="114" y="4"/>
                      </a:lnTo>
                      <a:close/>
                    </a:path>
                  </a:pathLst>
                </a:custGeom>
                <a:solidFill>
                  <a:srgbClr val="FBE1CC"/>
                </a:solidFill>
                <a:ln w="9525">
                  <a:noFill/>
                  <a:round/>
                  <a:headEnd/>
                  <a:tailEnd/>
                </a:ln>
              </p:spPr>
              <p:txBody>
                <a:bodyPr/>
                <a:lstStyle/>
                <a:p>
                  <a:endParaRPr lang="en-US"/>
                </a:p>
              </p:txBody>
            </p:sp>
            <p:sp>
              <p:nvSpPr>
                <p:cNvPr id="22026" name="Freeform 1006"/>
                <p:cNvSpPr>
                  <a:spLocks/>
                </p:cNvSpPr>
                <p:nvPr/>
              </p:nvSpPr>
              <p:spPr bwMode="auto">
                <a:xfrm>
                  <a:off x="1269" y="1121"/>
                  <a:ext cx="112" cy="4"/>
                </a:xfrm>
                <a:custGeom>
                  <a:avLst/>
                  <a:gdLst>
                    <a:gd name="T0" fmla="*/ 112 w 112"/>
                    <a:gd name="T1" fmla="*/ 4 h 4"/>
                    <a:gd name="T2" fmla="*/ 0 w 112"/>
                    <a:gd name="T3" fmla="*/ 4 h 4"/>
                    <a:gd name="T4" fmla="*/ 2 w 112"/>
                    <a:gd name="T5" fmla="*/ 2 h 4"/>
                    <a:gd name="T6" fmla="*/ 4 w 112"/>
                    <a:gd name="T7" fmla="*/ 0 h 4"/>
                    <a:gd name="T8" fmla="*/ 108 w 112"/>
                    <a:gd name="T9" fmla="*/ 0 h 4"/>
                    <a:gd name="T10" fmla="*/ 112 w 112"/>
                    <a:gd name="T11" fmla="*/ 4 h 4"/>
                    <a:gd name="T12" fmla="*/ 0 60000 65536"/>
                    <a:gd name="T13" fmla="*/ 0 60000 65536"/>
                    <a:gd name="T14" fmla="*/ 0 60000 65536"/>
                    <a:gd name="T15" fmla="*/ 0 60000 65536"/>
                    <a:gd name="T16" fmla="*/ 0 60000 65536"/>
                    <a:gd name="T17" fmla="*/ 0 60000 65536"/>
                    <a:gd name="T18" fmla="*/ 0 w 112"/>
                    <a:gd name="T19" fmla="*/ 0 h 4"/>
                    <a:gd name="T20" fmla="*/ 112 w 112"/>
                    <a:gd name="T21" fmla="*/ 4 h 4"/>
                  </a:gdLst>
                  <a:ahLst/>
                  <a:cxnLst>
                    <a:cxn ang="T12">
                      <a:pos x="T0" y="T1"/>
                    </a:cxn>
                    <a:cxn ang="T13">
                      <a:pos x="T2" y="T3"/>
                    </a:cxn>
                    <a:cxn ang="T14">
                      <a:pos x="T4" y="T5"/>
                    </a:cxn>
                    <a:cxn ang="T15">
                      <a:pos x="T6" y="T7"/>
                    </a:cxn>
                    <a:cxn ang="T16">
                      <a:pos x="T8" y="T9"/>
                    </a:cxn>
                    <a:cxn ang="T17">
                      <a:pos x="T10" y="T11"/>
                    </a:cxn>
                  </a:cxnLst>
                  <a:rect l="T18" t="T19" r="T20" b="T21"/>
                  <a:pathLst>
                    <a:path w="112" h="4">
                      <a:moveTo>
                        <a:pt x="112" y="4"/>
                      </a:moveTo>
                      <a:lnTo>
                        <a:pt x="0" y="4"/>
                      </a:lnTo>
                      <a:lnTo>
                        <a:pt x="2" y="2"/>
                      </a:lnTo>
                      <a:lnTo>
                        <a:pt x="4" y="0"/>
                      </a:lnTo>
                      <a:lnTo>
                        <a:pt x="108" y="0"/>
                      </a:lnTo>
                      <a:lnTo>
                        <a:pt x="112" y="4"/>
                      </a:lnTo>
                      <a:close/>
                    </a:path>
                  </a:pathLst>
                </a:custGeom>
                <a:solidFill>
                  <a:srgbClr val="FBE1CD"/>
                </a:solidFill>
                <a:ln w="9525">
                  <a:noFill/>
                  <a:round/>
                  <a:headEnd/>
                  <a:tailEnd/>
                </a:ln>
              </p:spPr>
              <p:txBody>
                <a:bodyPr/>
                <a:lstStyle/>
                <a:p>
                  <a:endParaRPr lang="en-US"/>
                </a:p>
              </p:txBody>
            </p:sp>
            <p:sp>
              <p:nvSpPr>
                <p:cNvPr id="22027" name="Freeform 1007"/>
                <p:cNvSpPr>
                  <a:spLocks/>
                </p:cNvSpPr>
                <p:nvPr/>
              </p:nvSpPr>
              <p:spPr bwMode="auto">
                <a:xfrm>
                  <a:off x="1271" y="1120"/>
                  <a:ext cx="108" cy="3"/>
                </a:xfrm>
                <a:custGeom>
                  <a:avLst/>
                  <a:gdLst>
                    <a:gd name="T0" fmla="*/ 108 w 108"/>
                    <a:gd name="T1" fmla="*/ 3 h 3"/>
                    <a:gd name="T2" fmla="*/ 0 w 108"/>
                    <a:gd name="T3" fmla="*/ 3 h 3"/>
                    <a:gd name="T4" fmla="*/ 2 w 108"/>
                    <a:gd name="T5" fmla="*/ 1 h 3"/>
                    <a:gd name="T6" fmla="*/ 3 w 108"/>
                    <a:gd name="T7" fmla="*/ 0 h 3"/>
                    <a:gd name="T8" fmla="*/ 106 w 108"/>
                    <a:gd name="T9" fmla="*/ 0 h 3"/>
                    <a:gd name="T10" fmla="*/ 108 w 108"/>
                    <a:gd name="T11" fmla="*/ 3 h 3"/>
                    <a:gd name="T12" fmla="*/ 0 60000 65536"/>
                    <a:gd name="T13" fmla="*/ 0 60000 65536"/>
                    <a:gd name="T14" fmla="*/ 0 60000 65536"/>
                    <a:gd name="T15" fmla="*/ 0 60000 65536"/>
                    <a:gd name="T16" fmla="*/ 0 60000 65536"/>
                    <a:gd name="T17" fmla="*/ 0 60000 65536"/>
                    <a:gd name="T18" fmla="*/ 0 w 108"/>
                    <a:gd name="T19" fmla="*/ 0 h 3"/>
                    <a:gd name="T20" fmla="*/ 108 w 108"/>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8" h="3">
                      <a:moveTo>
                        <a:pt x="108" y="3"/>
                      </a:moveTo>
                      <a:lnTo>
                        <a:pt x="0" y="3"/>
                      </a:lnTo>
                      <a:lnTo>
                        <a:pt x="2" y="1"/>
                      </a:lnTo>
                      <a:lnTo>
                        <a:pt x="3" y="0"/>
                      </a:lnTo>
                      <a:lnTo>
                        <a:pt x="106" y="0"/>
                      </a:lnTo>
                      <a:lnTo>
                        <a:pt x="108" y="3"/>
                      </a:lnTo>
                      <a:close/>
                    </a:path>
                  </a:pathLst>
                </a:custGeom>
                <a:solidFill>
                  <a:srgbClr val="FCE2CF"/>
                </a:solidFill>
                <a:ln w="9525">
                  <a:noFill/>
                  <a:round/>
                  <a:headEnd/>
                  <a:tailEnd/>
                </a:ln>
              </p:spPr>
              <p:txBody>
                <a:bodyPr/>
                <a:lstStyle/>
                <a:p>
                  <a:endParaRPr lang="en-US"/>
                </a:p>
              </p:txBody>
            </p:sp>
            <p:sp>
              <p:nvSpPr>
                <p:cNvPr id="22028" name="Freeform 1008"/>
                <p:cNvSpPr>
                  <a:spLocks/>
                </p:cNvSpPr>
                <p:nvPr/>
              </p:nvSpPr>
              <p:spPr bwMode="auto">
                <a:xfrm>
                  <a:off x="1273" y="1118"/>
                  <a:ext cx="104" cy="3"/>
                </a:xfrm>
                <a:custGeom>
                  <a:avLst/>
                  <a:gdLst>
                    <a:gd name="T0" fmla="*/ 104 w 104"/>
                    <a:gd name="T1" fmla="*/ 3 h 3"/>
                    <a:gd name="T2" fmla="*/ 0 w 104"/>
                    <a:gd name="T3" fmla="*/ 3 h 3"/>
                    <a:gd name="T4" fmla="*/ 1 w 104"/>
                    <a:gd name="T5" fmla="*/ 2 h 3"/>
                    <a:gd name="T6" fmla="*/ 3 w 104"/>
                    <a:gd name="T7" fmla="*/ 0 h 3"/>
                    <a:gd name="T8" fmla="*/ 102 w 104"/>
                    <a:gd name="T9" fmla="*/ 0 h 3"/>
                    <a:gd name="T10" fmla="*/ 104 w 104"/>
                    <a:gd name="T11" fmla="*/ 3 h 3"/>
                    <a:gd name="T12" fmla="*/ 0 60000 65536"/>
                    <a:gd name="T13" fmla="*/ 0 60000 65536"/>
                    <a:gd name="T14" fmla="*/ 0 60000 65536"/>
                    <a:gd name="T15" fmla="*/ 0 60000 65536"/>
                    <a:gd name="T16" fmla="*/ 0 60000 65536"/>
                    <a:gd name="T17" fmla="*/ 0 60000 65536"/>
                    <a:gd name="T18" fmla="*/ 0 w 104"/>
                    <a:gd name="T19" fmla="*/ 0 h 3"/>
                    <a:gd name="T20" fmla="*/ 104 w 104"/>
                    <a:gd name="T21" fmla="*/ 3 h 3"/>
                  </a:gdLst>
                  <a:ahLst/>
                  <a:cxnLst>
                    <a:cxn ang="T12">
                      <a:pos x="T0" y="T1"/>
                    </a:cxn>
                    <a:cxn ang="T13">
                      <a:pos x="T2" y="T3"/>
                    </a:cxn>
                    <a:cxn ang="T14">
                      <a:pos x="T4" y="T5"/>
                    </a:cxn>
                    <a:cxn ang="T15">
                      <a:pos x="T6" y="T7"/>
                    </a:cxn>
                    <a:cxn ang="T16">
                      <a:pos x="T8" y="T9"/>
                    </a:cxn>
                    <a:cxn ang="T17">
                      <a:pos x="T10" y="T11"/>
                    </a:cxn>
                  </a:cxnLst>
                  <a:rect l="T18" t="T19" r="T20" b="T21"/>
                  <a:pathLst>
                    <a:path w="104" h="3">
                      <a:moveTo>
                        <a:pt x="104" y="3"/>
                      </a:moveTo>
                      <a:lnTo>
                        <a:pt x="0" y="3"/>
                      </a:lnTo>
                      <a:lnTo>
                        <a:pt x="1" y="2"/>
                      </a:lnTo>
                      <a:lnTo>
                        <a:pt x="3" y="0"/>
                      </a:lnTo>
                      <a:lnTo>
                        <a:pt x="102" y="0"/>
                      </a:lnTo>
                      <a:lnTo>
                        <a:pt x="104" y="3"/>
                      </a:lnTo>
                      <a:close/>
                    </a:path>
                  </a:pathLst>
                </a:custGeom>
                <a:solidFill>
                  <a:srgbClr val="FCE3D1"/>
                </a:solidFill>
                <a:ln w="9525">
                  <a:noFill/>
                  <a:round/>
                  <a:headEnd/>
                  <a:tailEnd/>
                </a:ln>
              </p:spPr>
              <p:txBody>
                <a:bodyPr/>
                <a:lstStyle/>
                <a:p>
                  <a:endParaRPr lang="en-US"/>
                </a:p>
              </p:txBody>
            </p:sp>
            <p:sp>
              <p:nvSpPr>
                <p:cNvPr id="22029" name="Freeform 1009"/>
                <p:cNvSpPr>
                  <a:spLocks/>
                </p:cNvSpPr>
                <p:nvPr/>
              </p:nvSpPr>
              <p:spPr bwMode="auto">
                <a:xfrm>
                  <a:off x="1274" y="1116"/>
                  <a:ext cx="103" cy="4"/>
                </a:xfrm>
                <a:custGeom>
                  <a:avLst/>
                  <a:gdLst>
                    <a:gd name="T0" fmla="*/ 103 w 103"/>
                    <a:gd name="T1" fmla="*/ 4 h 4"/>
                    <a:gd name="T2" fmla="*/ 0 w 103"/>
                    <a:gd name="T3" fmla="*/ 4 h 4"/>
                    <a:gd name="T4" fmla="*/ 2 w 103"/>
                    <a:gd name="T5" fmla="*/ 2 h 4"/>
                    <a:gd name="T6" fmla="*/ 4 w 103"/>
                    <a:gd name="T7" fmla="*/ 0 h 4"/>
                    <a:gd name="T8" fmla="*/ 99 w 103"/>
                    <a:gd name="T9" fmla="*/ 0 h 4"/>
                    <a:gd name="T10" fmla="*/ 103 w 103"/>
                    <a:gd name="T11" fmla="*/ 4 h 4"/>
                    <a:gd name="T12" fmla="*/ 0 60000 65536"/>
                    <a:gd name="T13" fmla="*/ 0 60000 65536"/>
                    <a:gd name="T14" fmla="*/ 0 60000 65536"/>
                    <a:gd name="T15" fmla="*/ 0 60000 65536"/>
                    <a:gd name="T16" fmla="*/ 0 60000 65536"/>
                    <a:gd name="T17" fmla="*/ 0 60000 65536"/>
                    <a:gd name="T18" fmla="*/ 0 w 103"/>
                    <a:gd name="T19" fmla="*/ 0 h 4"/>
                    <a:gd name="T20" fmla="*/ 103 w 103"/>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3" h="4">
                      <a:moveTo>
                        <a:pt x="103" y="4"/>
                      </a:moveTo>
                      <a:lnTo>
                        <a:pt x="0" y="4"/>
                      </a:lnTo>
                      <a:lnTo>
                        <a:pt x="2" y="2"/>
                      </a:lnTo>
                      <a:lnTo>
                        <a:pt x="4" y="0"/>
                      </a:lnTo>
                      <a:lnTo>
                        <a:pt x="99" y="0"/>
                      </a:lnTo>
                      <a:lnTo>
                        <a:pt x="103" y="4"/>
                      </a:lnTo>
                      <a:close/>
                    </a:path>
                  </a:pathLst>
                </a:custGeom>
                <a:solidFill>
                  <a:srgbClr val="FCE4D2"/>
                </a:solidFill>
                <a:ln w="9525">
                  <a:noFill/>
                  <a:round/>
                  <a:headEnd/>
                  <a:tailEnd/>
                </a:ln>
              </p:spPr>
              <p:txBody>
                <a:bodyPr/>
                <a:lstStyle/>
                <a:p>
                  <a:endParaRPr lang="en-US"/>
                </a:p>
              </p:txBody>
            </p:sp>
          </p:grpSp>
          <p:grpSp>
            <p:nvGrpSpPr>
              <p:cNvPr id="21529" name="Group 1010"/>
              <p:cNvGrpSpPr>
                <a:grpSpLocks/>
              </p:cNvGrpSpPr>
              <p:nvPr/>
            </p:nvGrpSpPr>
            <p:grpSpPr bwMode="auto">
              <a:xfrm>
                <a:off x="777" y="537"/>
                <a:ext cx="1512" cy="964"/>
                <a:chOff x="777" y="537"/>
                <a:chExt cx="1512" cy="964"/>
              </a:xfrm>
            </p:grpSpPr>
            <p:sp>
              <p:nvSpPr>
                <p:cNvPr id="21630" name="Freeform 1011"/>
                <p:cNvSpPr>
                  <a:spLocks/>
                </p:cNvSpPr>
                <p:nvPr/>
              </p:nvSpPr>
              <p:spPr bwMode="auto">
                <a:xfrm>
                  <a:off x="1276" y="1114"/>
                  <a:ext cx="99" cy="4"/>
                </a:xfrm>
                <a:custGeom>
                  <a:avLst/>
                  <a:gdLst>
                    <a:gd name="T0" fmla="*/ 99 w 99"/>
                    <a:gd name="T1" fmla="*/ 4 h 4"/>
                    <a:gd name="T2" fmla="*/ 0 w 99"/>
                    <a:gd name="T3" fmla="*/ 4 h 4"/>
                    <a:gd name="T4" fmla="*/ 2 w 99"/>
                    <a:gd name="T5" fmla="*/ 2 h 4"/>
                    <a:gd name="T6" fmla="*/ 4 w 99"/>
                    <a:gd name="T7" fmla="*/ 0 h 4"/>
                    <a:gd name="T8" fmla="*/ 97 w 99"/>
                    <a:gd name="T9" fmla="*/ 0 h 4"/>
                    <a:gd name="T10" fmla="*/ 99 w 99"/>
                    <a:gd name="T11" fmla="*/ 4 h 4"/>
                    <a:gd name="T12" fmla="*/ 0 60000 65536"/>
                    <a:gd name="T13" fmla="*/ 0 60000 65536"/>
                    <a:gd name="T14" fmla="*/ 0 60000 65536"/>
                    <a:gd name="T15" fmla="*/ 0 60000 65536"/>
                    <a:gd name="T16" fmla="*/ 0 60000 65536"/>
                    <a:gd name="T17" fmla="*/ 0 60000 65536"/>
                    <a:gd name="T18" fmla="*/ 0 w 99"/>
                    <a:gd name="T19" fmla="*/ 0 h 4"/>
                    <a:gd name="T20" fmla="*/ 99 w 9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9" h="4">
                      <a:moveTo>
                        <a:pt x="99" y="4"/>
                      </a:moveTo>
                      <a:lnTo>
                        <a:pt x="0" y="4"/>
                      </a:lnTo>
                      <a:lnTo>
                        <a:pt x="2" y="2"/>
                      </a:lnTo>
                      <a:lnTo>
                        <a:pt x="4" y="0"/>
                      </a:lnTo>
                      <a:lnTo>
                        <a:pt x="97" y="0"/>
                      </a:lnTo>
                      <a:lnTo>
                        <a:pt x="99" y="4"/>
                      </a:lnTo>
                      <a:close/>
                    </a:path>
                  </a:pathLst>
                </a:custGeom>
                <a:solidFill>
                  <a:srgbClr val="FCE5D4"/>
                </a:solidFill>
                <a:ln w="9525">
                  <a:noFill/>
                  <a:round/>
                  <a:headEnd/>
                  <a:tailEnd/>
                </a:ln>
              </p:spPr>
              <p:txBody>
                <a:bodyPr/>
                <a:lstStyle/>
                <a:p>
                  <a:endParaRPr lang="en-US"/>
                </a:p>
              </p:txBody>
            </p:sp>
            <p:sp>
              <p:nvSpPr>
                <p:cNvPr id="21631" name="Freeform 1012"/>
                <p:cNvSpPr>
                  <a:spLocks/>
                </p:cNvSpPr>
                <p:nvPr/>
              </p:nvSpPr>
              <p:spPr bwMode="auto">
                <a:xfrm>
                  <a:off x="1278" y="1112"/>
                  <a:ext cx="95" cy="4"/>
                </a:xfrm>
                <a:custGeom>
                  <a:avLst/>
                  <a:gdLst>
                    <a:gd name="T0" fmla="*/ 95 w 95"/>
                    <a:gd name="T1" fmla="*/ 4 h 4"/>
                    <a:gd name="T2" fmla="*/ 0 w 95"/>
                    <a:gd name="T3" fmla="*/ 4 h 4"/>
                    <a:gd name="T4" fmla="*/ 2 w 95"/>
                    <a:gd name="T5" fmla="*/ 2 h 4"/>
                    <a:gd name="T6" fmla="*/ 4 w 95"/>
                    <a:gd name="T7" fmla="*/ 0 h 4"/>
                    <a:gd name="T8" fmla="*/ 93 w 95"/>
                    <a:gd name="T9" fmla="*/ 0 h 4"/>
                    <a:gd name="T10" fmla="*/ 95 w 95"/>
                    <a:gd name="T11" fmla="*/ 4 h 4"/>
                    <a:gd name="T12" fmla="*/ 0 60000 65536"/>
                    <a:gd name="T13" fmla="*/ 0 60000 65536"/>
                    <a:gd name="T14" fmla="*/ 0 60000 65536"/>
                    <a:gd name="T15" fmla="*/ 0 60000 65536"/>
                    <a:gd name="T16" fmla="*/ 0 60000 65536"/>
                    <a:gd name="T17" fmla="*/ 0 60000 65536"/>
                    <a:gd name="T18" fmla="*/ 0 w 95"/>
                    <a:gd name="T19" fmla="*/ 0 h 4"/>
                    <a:gd name="T20" fmla="*/ 95 w 95"/>
                    <a:gd name="T21" fmla="*/ 4 h 4"/>
                  </a:gdLst>
                  <a:ahLst/>
                  <a:cxnLst>
                    <a:cxn ang="T12">
                      <a:pos x="T0" y="T1"/>
                    </a:cxn>
                    <a:cxn ang="T13">
                      <a:pos x="T2" y="T3"/>
                    </a:cxn>
                    <a:cxn ang="T14">
                      <a:pos x="T4" y="T5"/>
                    </a:cxn>
                    <a:cxn ang="T15">
                      <a:pos x="T6" y="T7"/>
                    </a:cxn>
                    <a:cxn ang="T16">
                      <a:pos x="T8" y="T9"/>
                    </a:cxn>
                    <a:cxn ang="T17">
                      <a:pos x="T10" y="T11"/>
                    </a:cxn>
                  </a:cxnLst>
                  <a:rect l="T18" t="T19" r="T20" b="T21"/>
                  <a:pathLst>
                    <a:path w="95" h="4">
                      <a:moveTo>
                        <a:pt x="95" y="4"/>
                      </a:moveTo>
                      <a:lnTo>
                        <a:pt x="0" y="4"/>
                      </a:lnTo>
                      <a:lnTo>
                        <a:pt x="2" y="2"/>
                      </a:lnTo>
                      <a:lnTo>
                        <a:pt x="4" y="0"/>
                      </a:lnTo>
                      <a:lnTo>
                        <a:pt x="93" y="0"/>
                      </a:lnTo>
                      <a:lnTo>
                        <a:pt x="95" y="4"/>
                      </a:lnTo>
                      <a:close/>
                    </a:path>
                  </a:pathLst>
                </a:custGeom>
                <a:solidFill>
                  <a:srgbClr val="FDE7D7"/>
                </a:solidFill>
                <a:ln w="9525">
                  <a:noFill/>
                  <a:round/>
                  <a:headEnd/>
                  <a:tailEnd/>
                </a:ln>
              </p:spPr>
              <p:txBody>
                <a:bodyPr/>
                <a:lstStyle/>
                <a:p>
                  <a:endParaRPr lang="en-US"/>
                </a:p>
              </p:txBody>
            </p:sp>
            <p:sp>
              <p:nvSpPr>
                <p:cNvPr id="21632" name="Freeform 1013"/>
                <p:cNvSpPr>
                  <a:spLocks/>
                </p:cNvSpPr>
                <p:nvPr/>
              </p:nvSpPr>
              <p:spPr bwMode="auto">
                <a:xfrm>
                  <a:off x="1280" y="1110"/>
                  <a:ext cx="93" cy="4"/>
                </a:xfrm>
                <a:custGeom>
                  <a:avLst/>
                  <a:gdLst>
                    <a:gd name="T0" fmla="*/ 93 w 93"/>
                    <a:gd name="T1" fmla="*/ 4 h 4"/>
                    <a:gd name="T2" fmla="*/ 0 w 93"/>
                    <a:gd name="T3" fmla="*/ 4 h 4"/>
                    <a:gd name="T4" fmla="*/ 2 w 93"/>
                    <a:gd name="T5" fmla="*/ 2 h 4"/>
                    <a:gd name="T6" fmla="*/ 4 w 93"/>
                    <a:gd name="T7" fmla="*/ 0 h 4"/>
                    <a:gd name="T8" fmla="*/ 91 w 93"/>
                    <a:gd name="T9" fmla="*/ 0 h 4"/>
                    <a:gd name="T10" fmla="*/ 93 w 93"/>
                    <a:gd name="T11" fmla="*/ 4 h 4"/>
                    <a:gd name="T12" fmla="*/ 0 60000 65536"/>
                    <a:gd name="T13" fmla="*/ 0 60000 65536"/>
                    <a:gd name="T14" fmla="*/ 0 60000 65536"/>
                    <a:gd name="T15" fmla="*/ 0 60000 65536"/>
                    <a:gd name="T16" fmla="*/ 0 60000 65536"/>
                    <a:gd name="T17" fmla="*/ 0 60000 65536"/>
                    <a:gd name="T18" fmla="*/ 0 w 93"/>
                    <a:gd name="T19" fmla="*/ 0 h 4"/>
                    <a:gd name="T20" fmla="*/ 93 w 93"/>
                    <a:gd name="T21" fmla="*/ 4 h 4"/>
                  </a:gdLst>
                  <a:ahLst/>
                  <a:cxnLst>
                    <a:cxn ang="T12">
                      <a:pos x="T0" y="T1"/>
                    </a:cxn>
                    <a:cxn ang="T13">
                      <a:pos x="T2" y="T3"/>
                    </a:cxn>
                    <a:cxn ang="T14">
                      <a:pos x="T4" y="T5"/>
                    </a:cxn>
                    <a:cxn ang="T15">
                      <a:pos x="T6" y="T7"/>
                    </a:cxn>
                    <a:cxn ang="T16">
                      <a:pos x="T8" y="T9"/>
                    </a:cxn>
                    <a:cxn ang="T17">
                      <a:pos x="T10" y="T11"/>
                    </a:cxn>
                  </a:cxnLst>
                  <a:rect l="T18" t="T19" r="T20" b="T21"/>
                  <a:pathLst>
                    <a:path w="93" h="4">
                      <a:moveTo>
                        <a:pt x="93" y="4"/>
                      </a:moveTo>
                      <a:lnTo>
                        <a:pt x="0" y="4"/>
                      </a:lnTo>
                      <a:lnTo>
                        <a:pt x="2" y="2"/>
                      </a:lnTo>
                      <a:lnTo>
                        <a:pt x="4" y="0"/>
                      </a:lnTo>
                      <a:lnTo>
                        <a:pt x="91" y="0"/>
                      </a:lnTo>
                      <a:lnTo>
                        <a:pt x="93" y="4"/>
                      </a:lnTo>
                      <a:close/>
                    </a:path>
                  </a:pathLst>
                </a:custGeom>
                <a:solidFill>
                  <a:srgbClr val="FDE7D8"/>
                </a:solidFill>
                <a:ln w="9525">
                  <a:noFill/>
                  <a:round/>
                  <a:headEnd/>
                  <a:tailEnd/>
                </a:ln>
              </p:spPr>
              <p:txBody>
                <a:bodyPr/>
                <a:lstStyle/>
                <a:p>
                  <a:endParaRPr lang="en-US"/>
                </a:p>
              </p:txBody>
            </p:sp>
            <p:sp>
              <p:nvSpPr>
                <p:cNvPr id="21633" name="Freeform 1014"/>
                <p:cNvSpPr>
                  <a:spLocks/>
                </p:cNvSpPr>
                <p:nvPr/>
              </p:nvSpPr>
              <p:spPr bwMode="auto">
                <a:xfrm>
                  <a:off x="1282" y="1108"/>
                  <a:ext cx="89" cy="4"/>
                </a:xfrm>
                <a:custGeom>
                  <a:avLst/>
                  <a:gdLst>
                    <a:gd name="T0" fmla="*/ 89 w 89"/>
                    <a:gd name="T1" fmla="*/ 4 h 4"/>
                    <a:gd name="T2" fmla="*/ 0 w 89"/>
                    <a:gd name="T3" fmla="*/ 4 h 4"/>
                    <a:gd name="T4" fmla="*/ 2 w 89"/>
                    <a:gd name="T5" fmla="*/ 2 h 4"/>
                    <a:gd name="T6" fmla="*/ 4 w 89"/>
                    <a:gd name="T7" fmla="*/ 0 h 4"/>
                    <a:gd name="T8" fmla="*/ 87 w 89"/>
                    <a:gd name="T9" fmla="*/ 0 h 4"/>
                    <a:gd name="T10" fmla="*/ 89 w 89"/>
                    <a:gd name="T11" fmla="*/ 4 h 4"/>
                    <a:gd name="T12" fmla="*/ 0 60000 65536"/>
                    <a:gd name="T13" fmla="*/ 0 60000 65536"/>
                    <a:gd name="T14" fmla="*/ 0 60000 65536"/>
                    <a:gd name="T15" fmla="*/ 0 60000 65536"/>
                    <a:gd name="T16" fmla="*/ 0 60000 65536"/>
                    <a:gd name="T17" fmla="*/ 0 60000 65536"/>
                    <a:gd name="T18" fmla="*/ 0 w 89"/>
                    <a:gd name="T19" fmla="*/ 0 h 4"/>
                    <a:gd name="T20" fmla="*/ 89 w 89"/>
                    <a:gd name="T21" fmla="*/ 4 h 4"/>
                  </a:gdLst>
                  <a:ahLst/>
                  <a:cxnLst>
                    <a:cxn ang="T12">
                      <a:pos x="T0" y="T1"/>
                    </a:cxn>
                    <a:cxn ang="T13">
                      <a:pos x="T2" y="T3"/>
                    </a:cxn>
                    <a:cxn ang="T14">
                      <a:pos x="T4" y="T5"/>
                    </a:cxn>
                    <a:cxn ang="T15">
                      <a:pos x="T6" y="T7"/>
                    </a:cxn>
                    <a:cxn ang="T16">
                      <a:pos x="T8" y="T9"/>
                    </a:cxn>
                    <a:cxn ang="T17">
                      <a:pos x="T10" y="T11"/>
                    </a:cxn>
                  </a:cxnLst>
                  <a:rect l="T18" t="T19" r="T20" b="T21"/>
                  <a:pathLst>
                    <a:path w="89" h="4">
                      <a:moveTo>
                        <a:pt x="89" y="4"/>
                      </a:moveTo>
                      <a:lnTo>
                        <a:pt x="0" y="4"/>
                      </a:lnTo>
                      <a:lnTo>
                        <a:pt x="2" y="2"/>
                      </a:lnTo>
                      <a:lnTo>
                        <a:pt x="4" y="0"/>
                      </a:lnTo>
                      <a:lnTo>
                        <a:pt x="87" y="0"/>
                      </a:lnTo>
                      <a:lnTo>
                        <a:pt x="89" y="4"/>
                      </a:lnTo>
                      <a:close/>
                    </a:path>
                  </a:pathLst>
                </a:custGeom>
                <a:solidFill>
                  <a:srgbClr val="FDE8D9"/>
                </a:solidFill>
                <a:ln w="9525">
                  <a:noFill/>
                  <a:round/>
                  <a:headEnd/>
                  <a:tailEnd/>
                </a:ln>
              </p:spPr>
              <p:txBody>
                <a:bodyPr/>
                <a:lstStyle/>
                <a:p>
                  <a:endParaRPr lang="en-US"/>
                </a:p>
              </p:txBody>
            </p:sp>
            <p:sp>
              <p:nvSpPr>
                <p:cNvPr id="21634" name="Freeform 1015"/>
                <p:cNvSpPr>
                  <a:spLocks/>
                </p:cNvSpPr>
                <p:nvPr/>
              </p:nvSpPr>
              <p:spPr bwMode="auto">
                <a:xfrm>
                  <a:off x="1284" y="1106"/>
                  <a:ext cx="87" cy="4"/>
                </a:xfrm>
                <a:custGeom>
                  <a:avLst/>
                  <a:gdLst>
                    <a:gd name="T0" fmla="*/ 87 w 87"/>
                    <a:gd name="T1" fmla="*/ 4 h 4"/>
                    <a:gd name="T2" fmla="*/ 0 w 87"/>
                    <a:gd name="T3" fmla="*/ 4 h 4"/>
                    <a:gd name="T4" fmla="*/ 2 w 87"/>
                    <a:gd name="T5" fmla="*/ 2 h 4"/>
                    <a:gd name="T6" fmla="*/ 4 w 87"/>
                    <a:gd name="T7" fmla="*/ 0 h 4"/>
                    <a:gd name="T8" fmla="*/ 83 w 87"/>
                    <a:gd name="T9" fmla="*/ 0 h 4"/>
                    <a:gd name="T10" fmla="*/ 87 w 87"/>
                    <a:gd name="T11" fmla="*/ 4 h 4"/>
                    <a:gd name="T12" fmla="*/ 0 60000 65536"/>
                    <a:gd name="T13" fmla="*/ 0 60000 65536"/>
                    <a:gd name="T14" fmla="*/ 0 60000 65536"/>
                    <a:gd name="T15" fmla="*/ 0 60000 65536"/>
                    <a:gd name="T16" fmla="*/ 0 60000 65536"/>
                    <a:gd name="T17" fmla="*/ 0 60000 65536"/>
                    <a:gd name="T18" fmla="*/ 0 w 87"/>
                    <a:gd name="T19" fmla="*/ 0 h 4"/>
                    <a:gd name="T20" fmla="*/ 87 w 87"/>
                    <a:gd name="T21" fmla="*/ 4 h 4"/>
                  </a:gdLst>
                  <a:ahLst/>
                  <a:cxnLst>
                    <a:cxn ang="T12">
                      <a:pos x="T0" y="T1"/>
                    </a:cxn>
                    <a:cxn ang="T13">
                      <a:pos x="T2" y="T3"/>
                    </a:cxn>
                    <a:cxn ang="T14">
                      <a:pos x="T4" y="T5"/>
                    </a:cxn>
                    <a:cxn ang="T15">
                      <a:pos x="T6" y="T7"/>
                    </a:cxn>
                    <a:cxn ang="T16">
                      <a:pos x="T8" y="T9"/>
                    </a:cxn>
                    <a:cxn ang="T17">
                      <a:pos x="T10" y="T11"/>
                    </a:cxn>
                  </a:cxnLst>
                  <a:rect l="T18" t="T19" r="T20" b="T21"/>
                  <a:pathLst>
                    <a:path w="87" h="4">
                      <a:moveTo>
                        <a:pt x="87" y="4"/>
                      </a:moveTo>
                      <a:lnTo>
                        <a:pt x="0" y="4"/>
                      </a:lnTo>
                      <a:lnTo>
                        <a:pt x="2" y="2"/>
                      </a:lnTo>
                      <a:lnTo>
                        <a:pt x="4" y="0"/>
                      </a:lnTo>
                      <a:lnTo>
                        <a:pt x="83" y="0"/>
                      </a:lnTo>
                      <a:lnTo>
                        <a:pt x="87" y="4"/>
                      </a:lnTo>
                      <a:close/>
                    </a:path>
                  </a:pathLst>
                </a:custGeom>
                <a:solidFill>
                  <a:srgbClr val="FDE9DB"/>
                </a:solidFill>
                <a:ln w="9525">
                  <a:noFill/>
                  <a:round/>
                  <a:headEnd/>
                  <a:tailEnd/>
                </a:ln>
              </p:spPr>
              <p:txBody>
                <a:bodyPr/>
                <a:lstStyle/>
                <a:p>
                  <a:endParaRPr lang="en-US"/>
                </a:p>
              </p:txBody>
            </p:sp>
            <p:sp>
              <p:nvSpPr>
                <p:cNvPr id="21635" name="Freeform 1016"/>
                <p:cNvSpPr>
                  <a:spLocks/>
                </p:cNvSpPr>
                <p:nvPr/>
              </p:nvSpPr>
              <p:spPr bwMode="auto">
                <a:xfrm>
                  <a:off x="1286" y="1104"/>
                  <a:ext cx="83" cy="4"/>
                </a:xfrm>
                <a:custGeom>
                  <a:avLst/>
                  <a:gdLst>
                    <a:gd name="T0" fmla="*/ 83 w 83"/>
                    <a:gd name="T1" fmla="*/ 4 h 4"/>
                    <a:gd name="T2" fmla="*/ 0 w 83"/>
                    <a:gd name="T3" fmla="*/ 4 h 4"/>
                    <a:gd name="T4" fmla="*/ 2 w 83"/>
                    <a:gd name="T5" fmla="*/ 2 h 4"/>
                    <a:gd name="T6" fmla="*/ 6 w 83"/>
                    <a:gd name="T7" fmla="*/ 0 h 4"/>
                    <a:gd name="T8" fmla="*/ 81 w 83"/>
                    <a:gd name="T9" fmla="*/ 0 h 4"/>
                    <a:gd name="T10" fmla="*/ 83 w 83"/>
                    <a:gd name="T11" fmla="*/ 4 h 4"/>
                    <a:gd name="T12" fmla="*/ 0 60000 65536"/>
                    <a:gd name="T13" fmla="*/ 0 60000 65536"/>
                    <a:gd name="T14" fmla="*/ 0 60000 65536"/>
                    <a:gd name="T15" fmla="*/ 0 60000 65536"/>
                    <a:gd name="T16" fmla="*/ 0 60000 65536"/>
                    <a:gd name="T17" fmla="*/ 0 60000 65536"/>
                    <a:gd name="T18" fmla="*/ 0 w 83"/>
                    <a:gd name="T19" fmla="*/ 0 h 4"/>
                    <a:gd name="T20" fmla="*/ 83 w 83"/>
                    <a:gd name="T21" fmla="*/ 4 h 4"/>
                  </a:gdLst>
                  <a:ahLst/>
                  <a:cxnLst>
                    <a:cxn ang="T12">
                      <a:pos x="T0" y="T1"/>
                    </a:cxn>
                    <a:cxn ang="T13">
                      <a:pos x="T2" y="T3"/>
                    </a:cxn>
                    <a:cxn ang="T14">
                      <a:pos x="T4" y="T5"/>
                    </a:cxn>
                    <a:cxn ang="T15">
                      <a:pos x="T6" y="T7"/>
                    </a:cxn>
                    <a:cxn ang="T16">
                      <a:pos x="T8" y="T9"/>
                    </a:cxn>
                    <a:cxn ang="T17">
                      <a:pos x="T10" y="T11"/>
                    </a:cxn>
                  </a:cxnLst>
                  <a:rect l="T18" t="T19" r="T20" b="T21"/>
                  <a:pathLst>
                    <a:path w="83" h="4">
                      <a:moveTo>
                        <a:pt x="83" y="4"/>
                      </a:moveTo>
                      <a:lnTo>
                        <a:pt x="0" y="4"/>
                      </a:lnTo>
                      <a:lnTo>
                        <a:pt x="2" y="2"/>
                      </a:lnTo>
                      <a:lnTo>
                        <a:pt x="6" y="0"/>
                      </a:lnTo>
                      <a:lnTo>
                        <a:pt x="81" y="0"/>
                      </a:lnTo>
                      <a:lnTo>
                        <a:pt x="83" y="4"/>
                      </a:lnTo>
                      <a:close/>
                    </a:path>
                  </a:pathLst>
                </a:custGeom>
                <a:solidFill>
                  <a:srgbClr val="FDEADC"/>
                </a:solidFill>
                <a:ln w="9525">
                  <a:noFill/>
                  <a:round/>
                  <a:headEnd/>
                  <a:tailEnd/>
                </a:ln>
              </p:spPr>
              <p:txBody>
                <a:bodyPr/>
                <a:lstStyle/>
                <a:p>
                  <a:endParaRPr lang="en-US"/>
                </a:p>
              </p:txBody>
            </p:sp>
            <p:sp>
              <p:nvSpPr>
                <p:cNvPr id="21636" name="Freeform 1017"/>
                <p:cNvSpPr>
                  <a:spLocks/>
                </p:cNvSpPr>
                <p:nvPr/>
              </p:nvSpPr>
              <p:spPr bwMode="auto">
                <a:xfrm>
                  <a:off x="1288" y="1103"/>
                  <a:ext cx="79" cy="3"/>
                </a:xfrm>
                <a:custGeom>
                  <a:avLst/>
                  <a:gdLst>
                    <a:gd name="T0" fmla="*/ 79 w 79"/>
                    <a:gd name="T1" fmla="*/ 3 h 3"/>
                    <a:gd name="T2" fmla="*/ 0 w 79"/>
                    <a:gd name="T3" fmla="*/ 3 h 3"/>
                    <a:gd name="T4" fmla="*/ 4 w 79"/>
                    <a:gd name="T5" fmla="*/ 1 h 3"/>
                    <a:gd name="T6" fmla="*/ 5 w 79"/>
                    <a:gd name="T7" fmla="*/ 0 h 3"/>
                    <a:gd name="T8" fmla="*/ 78 w 79"/>
                    <a:gd name="T9" fmla="*/ 0 h 3"/>
                    <a:gd name="T10" fmla="*/ 79 w 79"/>
                    <a:gd name="T11" fmla="*/ 3 h 3"/>
                    <a:gd name="T12" fmla="*/ 0 60000 65536"/>
                    <a:gd name="T13" fmla="*/ 0 60000 65536"/>
                    <a:gd name="T14" fmla="*/ 0 60000 65536"/>
                    <a:gd name="T15" fmla="*/ 0 60000 65536"/>
                    <a:gd name="T16" fmla="*/ 0 60000 65536"/>
                    <a:gd name="T17" fmla="*/ 0 60000 65536"/>
                    <a:gd name="T18" fmla="*/ 0 w 79"/>
                    <a:gd name="T19" fmla="*/ 0 h 3"/>
                    <a:gd name="T20" fmla="*/ 79 w 79"/>
                    <a:gd name="T21" fmla="*/ 3 h 3"/>
                  </a:gdLst>
                  <a:ahLst/>
                  <a:cxnLst>
                    <a:cxn ang="T12">
                      <a:pos x="T0" y="T1"/>
                    </a:cxn>
                    <a:cxn ang="T13">
                      <a:pos x="T2" y="T3"/>
                    </a:cxn>
                    <a:cxn ang="T14">
                      <a:pos x="T4" y="T5"/>
                    </a:cxn>
                    <a:cxn ang="T15">
                      <a:pos x="T6" y="T7"/>
                    </a:cxn>
                    <a:cxn ang="T16">
                      <a:pos x="T8" y="T9"/>
                    </a:cxn>
                    <a:cxn ang="T17">
                      <a:pos x="T10" y="T11"/>
                    </a:cxn>
                  </a:cxnLst>
                  <a:rect l="T18" t="T19" r="T20" b="T21"/>
                  <a:pathLst>
                    <a:path w="79" h="3">
                      <a:moveTo>
                        <a:pt x="79" y="3"/>
                      </a:moveTo>
                      <a:lnTo>
                        <a:pt x="0" y="3"/>
                      </a:lnTo>
                      <a:lnTo>
                        <a:pt x="4" y="1"/>
                      </a:lnTo>
                      <a:lnTo>
                        <a:pt x="5" y="0"/>
                      </a:lnTo>
                      <a:lnTo>
                        <a:pt x="78" y="0"/>
                      </a:lnTo>
                      <a:lnTo>
                        <a:pt x="79" y="3"/>
                      </a:lnTo>
                      <a:close/>
                    </a:path>
                  </a:pathLst>
                </a:custGeom>
                <a:solidFill>
                  <a:srgbClr val="FDEBDE"/>
                </a:solidFill>
                <a:ln w="9525">
                  <a:noFill/>
                  <a:round/>
                  <a:headEnd/>
                  <a:tailEnd/>
                </a:ln>
              </p:spPr>
              <p:txBody>
                <a:bodyPr/>
                <a:lstStyle/>
                <a:p>
                  <a:endParaRPr lang="en-US"/>
                </a:p>
              </p:txBody>
            </p:sp>
            <p:sp>
              <p:nvSpPr>
                <p:cNvPr id="21637" name="Freeform 1018"/>
                <p:cNvSpPr>
                  <a:spLocks/>
                </p:cNvSpPr>
                <p:nvPr/>
              </p:nvSpPr>
              <p:spPr bwMode="auto">
                <a:xfrm>
                  <a:off x="1292" y="1101"/>
                  <a:ext cx="75" cy="3"/>
                </a:xfrm>
                <a:custGeom>
                  <a:avLst/>
                  <a:gdLst>
                    <a:gd name="T0" fmla="*/ 75 w 75"/>
                    <a:gd name="T1" fmla="*/ 3 h 3"/>
                    <a:gd name="T2" fmla="*/ 0 w 75"/>
                    <a:gd name="T3" fmla="*/ 3 h 3"/>
                    <a:gd name="T4" fmla="*/ 1 w 75"/>
                    <a:gd name="T5" fmla="*/ 2 h 3"/>
                    <a:gd name="T6" fmla="*/ 3 w 75"/>
                    <a:gd name="T7" fmla="*/ 0 h 3"/>
                    <a:gd name="T8" fmla="*/ 74 w 75"/>
                    <a:gd name="T9" fmla="*/ 0 h 3"/>
                    <a:gd name="T10" fmla="*/ 75 w 75"/>
                    <a:gd name="T11" fmla="*/ 3 h 3"/>
                    <a:gd name="T12" fmla="*/ 0 60000 65536"/>
                    <a:gd name="T13" fmla="*/ 0 60000 65536"/>
                    <a:gd name="T14" fmla="*/ 0 60000 65536"/>
                    <a:gd name="T15" fmla="*/ 0 60000 65536"/>
                    <a:gd name="T16" fmla="*/ 0 60000 65536"/>
                    <a:gd name="T17" fmla="*/ 0 60000 65536"/>
                    <a:gd name="T18" fmla="*/ 0 w 75"/>
                    <a:gd name="T19" fmla="*/ 0 h 3"/>
                    <a:gd name="T20" fmla="*/ 75 w 75"/>
                    <a:gd name="T21" fmla="*/ 3 h 3"/>
                  </a:gdLst>
                  <a:ahLst/>
                  <a:cxnLst>
                    <a:cxn ang="T12">
                      <a:pos x="T0" y="T1"/>
                    </a:cxn>
                    <a:cxn ang="T13">
                      <a:pos x="T2" y="T3"/>
                    </a:cxn>
                    <a:cxn ang="T14">
                      <a:pos x="T4" y="T5"/>
                    </a:cxn>
                    <a:cxn ang="T15">
                      <a:pos x="T6" y="T7"/>
                    </a:cxn>
                    <a:cxn ang="T16">
                      <a:pos x="T8" y="T9"/>
                    </a:cxn>
                    <a:cxn ang="T17">
                      <a:pos x="T10" y="T11"/>
                    </a:cxn>
                  </a:cxnLst>
                  <a:rect l="T18" t="T19" r="T20" b="T21"/>
                  <a:pathLst>
                    <a:path w="75" h="3">
                      <a:moveTo>
                        <a:pt x="75" y="3"/>
                      </a:moveTo>
                      <a:lnTo>
                        <a:pt x="0" y="3"/>
                      </a:lnTo>
                      <a:lnTo>
                        <a:pt x="1" y="2"/>
                      </a:lnTo>
                      <a:lnTo>
                        <a:pt x="3" y="0"/>
                      </a:lnTo>
                      <a:lnTo>
                        <a:pt x="74" y="0"/>
                      </a:lnTo>
                      <a:lnTo>
                        <a:pt x="75" y="3"/>
                      </a:lnTo>
                      <a:close/>
                    </a:path>
                  </a:pathLst>
                </a:custGeom>
                <a:solidFill>
                  <a:srgbClr val="FEEDE0"/>
                </a:solidFill>
                <a:ln w="9525">
                  <a:noFill/>
                  <a:round/>
                  <a:headEnd/>
                  <a:tailEnd/>
                </a:ln>
              </p:spPr>
              <p:txBody>
                <a:bodyPr/>
                <a:lstStyle/>
                <a:p>
                  <a:endParaRPr lang="en-US"/>
                </a:p>
              </p:txBody>
            </p:sp>
            <p:sp>
              <p:nvSpPr>
                <p:cNvPr id="21638" name="Freeform 1019"/>
                <p:cNvSpPr>
                  <a:spLocks/>
                </p:cNvSpPr>
                <p:nvPr/>
              </p:nvSpPr>
              <p:spPr bwMode="auto">
                <a:xfrm>
                  <a:off x="1293" y="1099"/>
                  <a:ext cx="73" cy="4"/>
                </a:xfrm>
                <a:custGeom>
                  <a:avLst/>
                  <a:gdLst>
                    <a:gd name="T0" fmla="*/ 73 w 73"/>
                    <a:gd name="T1" fmla="*/ 4 h 4"/>
                    <a:gd name="T2" fmla="*/ 0 w 73"/>
                    <a:gd name="T3" fmla="*/ 4 h 4"/>
                    <a:gd name="T4" fmla="*/ 2 w 73"/>
                    <a:gd name="T5" fmla="*/ 2 h 4"/>
                    <a:gd name="T6" fmla="*/ 6 w 73"/>
                    <a:gd name="T7" fmla="*/ 0 h 4"/>
                    <a:gd name="T8" fmla="*/ 71 w 73"/>
                    <a:gd name="T9" fmla="*/ 0 h 4"/>
                    <a:gd name="T10" fmla="*/ 73 w 73"/>
                    <a:gd name="T11" fmla="*/ 4 h 4"/>
                    <a:gd name="T12" fmla="*/ 0 60000 65536"/>
                    <a:gd name="T13" fmla="*/ 0 60000 65536"/>
                    <a:gd name="T14" fmla="*/ 0 60000 65536"/>
                    <a:gd name="T15" fmla="*/ 0 60000 65536"/>
                    <a:gd name="T16" fmla="*/ 0 60000 65536"/>
                    <a:gd name="T17" fmla="*/ 0 60000 65536"/>
                    <a:gd name="T18" fmla="*/ 0 w 73"/>
                    <a:gd name="T19" fmla="*/ 0 h 4"/>
                    <a:gd name="T20" fmla="*/ 73 w 73"/>
                    <a:gd name="T21" fmla="*/ 4 h 4"/>
                  </a:gdLst>
                  <a:ahLst/>
                  <a:cxnLst>
                    <a:cxn ang="T12">
                      <a:pos x="T0" y="T1"/>
                    </a:cxn>
                    <a:cxn ang="T13">
                      <a:pos x="T2" y="T3"/>
                    </a:cxn>
                    <a:cxn ang="T14">
                      <a:pos x="T4" y="T5"/>
                    </a:cxn>
                    <a:cxn ang="T15">
                      <a:pos x="T6" y="T7"/>
                    </a:cxn>
                    <a:cxn ang="T16">
                      <a:pos x="T8" y="T9"/>
                    </a:cxn>
                    <a:cxn ang="T17">
                      <a:pos x="T10" y="T11"/>
                    </a:cxn>
                  </a:cxnLst>
                  <a:rect l="T18" t="T19" r="T20" b="T21"/>
                  <a:pathLst>
                    <a:path w="73" h="4">
                      <a:moveTo>
                        <a:pt x="73" y="4"/>
                      </a:moveTo>
                      <a:lnTo>
                        <a:pt x="0" y="4"/>
                      </a:lnTo>
                      <a:lnTo>
                        <a:pt x="2" y="2"/>
                      </a:lnTo>
                      <a:lnTo>
                        <a:pt x="6" y="0"/>
                      </a:lnTo>
                      <a:lnTo>
                        <a:pt x="71" y="0"/>
                      </a:lnTo>
                      <a:lnTo>
                        <a:pt x="73" y="4"/>
                      </a:lnTo>
                      <a:close/>
                    </a:path>
                  </a:pathLst>
                </a:custGeom>
                <a:solidFill>
                  <a:srgbClr val="FEEDE1"/>
                </a:solidFill>
                <a:ln w="9525">
                  <a:noFill/>
                  <a:round/>
                  <a:headEnd/>
                  <a:tailEnd/>
                </a:ln>
              </p:spPr>
              <p:txBody>
                <a:bodyPr/>
                <a:lstStyle/>
                <a:p>
                  <a:endParaRPr lang="en-US"/>
                </a:p>
              </p:txBody>
            </p:sp>
            <p:sp>
              <p:nvSpPr>
                <p:cNvPr id="21639" name="Freeform 1020"/>
                <p:cNvSpPr>
                  <a:spLocks/>
                </p:cNvSpPr>
                <p:nvPr/>
              </p:nvSpPr>
              <p:spPr bwMode="auto">
                <a:xfrm>
                  <a:off x="1295" y="1097"/>
                  <a:ext cx="71" cy="4"/>
                </a:xfrm>
                <a:custGeom>
                  <a:avLst/>
                  <a:gdLst>
                    <a:gd name="T0" fmla="*/ 71 w 71"/>
                    <a:gd name="T1" fmla="*/ 4 h 4"/>
                    <a:gd name="T2" fmla="*/ 0 w 71"/>
                    <a:gd name="T3" fmla="*/ 4 h 4"/>
                    <a:gd name="T4" fmla="*/ 4 w 71"/>
                    <a:gd name="T5" fmla="*/ 2 h 4"/>
                    <a:gd name="T6" fmla="*/ 6 w 71"/>
                    <a:gd name="T7" fmla="*/ 0 h 4"/>
                    <a:gd name="T8" fmla="*/ 67 w 71"/>
                    <a:gd name="T9" fmla="*/ 0 h 4"/>
                    <a:gd name="T10" fmla="*/ 71 w 71"/>
                    <a:gd name="T11" fmla="*/ 4 h 4"/>
                    <a:gd name="T12" fmla="*/ 0 60000 65536"/>
                    <a:gd name="T13" fmla="*/ 0 60000 65536"/>
                    <a:gd name="T14" fmla="*/ 0 60000 65536"/>
                    <a:gd name="T15" fmla="*/ 0 60000 65536"/>
                    <a:gd name="T16" fmla="*/ 0 60000 65536"/>
                    <a:gd name="T17" fmla="*/ 0 60000 65536"/>
                    <a:gd name="T18" fmla="*/ 0 w 71"/>
                    <a:gd name="T19" fmla="*/ 0 h 4"/>
                    <a:gd name="T20" fmla="*/ 71 w 71"/>
                    <a:gd name="T21" fmla="*/ 4 h 4"/>
                  </a:gdLst>
                  <a:ahLst/>
                  <a:cxnLst>
                    <a:cxn ang="T12">
                      <a:pos x="T0" y="T1"/>
                    </a:cxn>
                    <a:cxn ang="T13">
                      <a:pos x="T2" y="T3"/>
                    </a:cxn>
                    <a:cxn ang="T14">
                      <a:pos x="T4" y="T5"/>
                    </a:cxn>
                    <a:cxn ang="T15">
                      <a:pos x="T6" y="T7"/>
                    </a:cxn>
                    <a:cxn ang="T16">
                      <a:pos x="T8" y="T9"/>
                    </a:cxn>
                    <a:cxn ang="T17">
                      <a:pos x="T10" y="T11"/>
                    </a:cxn>
                  </a:cxnLst>
                  <a:rect l="T18" t="T19" r="T20" b="T21"/>
                  <a:pathLst>
                    <a:path w="71" h="4">
                      <a:moveTo>
                        <a:pt x="71" y="4"/>
                      </a:moveTo>
                      <a:lnTo>
                        <a:pt x="0" y="4"/>
                      </a:lnTo>
                      <a:lnTo>
                        <a:pt x="4" y="2"/>
                      </a:lnTo>
                      <a:lnTo>
                        <a:pt x="6" y="0"/>
                      </a:lnTo>
                      <a:lnTo>
                        <a:pt x="67" y="0"/>
                      </a:lnTo>
                      <a:lnTo>
                        <a:pt x="71" y="4"/>
                      </a:lnTo>
                      <a:close/>
                    </a:path>
                  </a:pathLst>
                </a:custGeom>
                <a:solidFill>
                  <a:srgbClr val="FEEEE4"/>
                </a:solidFill>
                <a:ln w="9525">
                  <a:noFill/>
                  <a:round/>
                  <a:headEnd/>
                  <a:tailEnd/>
                </a:ln>
              </p:spPr>
              <p:txBody>
                <a:bodyPr/>
                <a:lstStyle/>
                <a:p>
                  <a:endParaRPr lang="en-US"/>
                </a:p>
              </p:txBody>
            </p:sp>
            <p:sp>
              <p:nvSpPr>
                <p:cNvPr id="21640" name="Freeform 1021"/>
                <p:cNvSpPr>
                  <a:spLocks/>
                </p:cNvSpPr>
                <p:nvPr/>
              </p:nvSpPr>
              <p:spPr bwMode="auto">
                <a:xfrm>
                  <a:off x="1299" y="1095"/>
                  <a:ext cx="65" cy="4"/>
                </a:xfrm>
                <a:custGeom>
                  <a:avLst/>
                  <a:gdLst>
                    <a:gd name="T0" fmla="*/ 65 w 65"/>
                    <a:gd name="T1" fmla="*/ 4 h 4"/>
                    <a:gd name="T2" fmla="*/ 0 w 65"/>
                    <a:gd name="T3" fmla="*/ 4 h 4"/>
                    <a:gd name="T4" fmla="*/ 2 w 65"/>
                    <a:gd name="T5" fmla="*/ 2 h 4"/>
                    <a:gd name="T6" fmla="*/ 6 w 65"/>
                    <a:gd name="T7" fmla="*/ 0 h 4"/>
                    <a:gd name="T8" fmla="*/ 63 w 65"/>
                    <a:gd name="T9" fmla="*/ 0 h 4"/>
                    <a:gd name="T10" fmla="*/ 65 w 65"/>
                    <a:gd name="T11" fmla="*/ 4 h 4"/>
                    <a:gd name="T12" fmla="*/ 0 60000 65536"/>
                    <a:gd name="T13" fmla="*/ 0 60000 65536"/>
                    <a:gd name="T14" fmla="*/ 0 60000 65536"/>
                    <a:gd name="T15" fmla="*/ 0 60000 65536"/>
                    <a:gd name="T16" fmla="*/ 0 60000 65536"/>
                    <a:gd name="T17" fmla="*/ 0 60000 65536"/>
                    <a:gd name="T18" fmla="*/ 0 w 65"/>
                    <a:gd name="T19" fmla="*/ 0 h 4"/>
                    <a:gd name="T20" fmla="*/ 65 w 65"/>
                    <a:gd name="T21" fmla="*/ 4 h 4"/>
                  </a:gdLst>
                  <a:ahLst/>
                  <a:cxnLst>
                    <a:cxn ang="T12">
                      <a:pos x="T0" y="T1"/>
                    </a:cxn>
                    <a:cxn ang="T13">
                      <a:pos x="T2" y="T3"/>
                    </a:cxn>
                    <a:cxn ang="T14">
                      <a:pos x="T4" y="T5"/>
                    </a:cxn>
                    <a:cxn ang="T15">
                      <a:pos x="T6" y="T7"/>
                    </a:cxn>
                    <a:cxn ang="T16">
                      <a:pos x="T8" y="T9"/>
                    </a:cxn>
                    <a:cxn ang="T17">
                      <a:pos x="T10" y="T11"/>
                    </a:cxn>
                  </a:cxnLst>
                  <a:rect l="T18" t="T19" r="T20" b="T21"/>
                  <a:pathLst>
                    <a:path w="65" h="4">
                      <a:moveTo>
                        <a:pt x="65" y="4"/>
                      </a:moveTo>
                      <a:lnTo>
                        <a:pt x="0" y="4"/>
                      </a:lnTo>
                      <a:lnTo>
                        <a:pt x="2" y="2"/>
                      </a:lnTo>
                      <a:lnTo>
                        <a:pt x="6" y="0"/>
                      </a:lnTo>
                      <a:lnTo>
                        <a:pt x="63" y="0"/>
                      </a:lnTo>
                      <a:lnTo>
                        <a:pt x="65" y="4"/>
                      </a:lnTo>
                      <a:close/>
                    </a:path>
                  </a:pathLst>
                </a:custGeom>
                <a:solidFill>
                  <a:srgbClr val="FEEFE5"/>
                </a:solidFill>
                <a:ln w="9525">
                  <a:noFill/>
                  <a:round/>
                  <a:headEnd/>
                  <a:tailEnd/>
                </a:ln>
              </p:spPr>
              <p:txBody>
                <a:bodyPr/>
                <a:lstStyle/>
                <a:p>
                  <a:endParaRPr lang="en-US"/>
                </a:p>
              </p:txBody>
            </p:sp>
            <p:sp>
              <p:nvSpPr>
                <p:cNvPr id="21641" name="Freeform 1022"/>
                <p:cNvSpPr>
                  <a:spLocks/>
                </p:cNvSpPr>
                <p:nvPr/>
              </p:nvSpPr>
              <p:spPr bwMode="auto">
                <a:xfrm>
                  <a:off x="1301" y="1093"/>
                  <a:ext cx="61" cy="4"/>
                </a:xfrm>
                <a:custGeom>
                  <a:avLst/>
                  <a:gdLst>
                    <a:gd name="T0" fmla="*/ 61 w 61"/>
                    <a:gd name="T1" fmla="*/ 4 h 4"/>
                    <a:gd name="T2" fmla="*/ 0 w 61"/>
                    <a:gd name="T3" fmla="*/ 4 h 4"/>
                    <a:gd name="T4" fmla="*/ 4 w 61"/>
                    <a:gd name="T5" fmla="*/ 2 h 4"/>
                    <a:gd name="T6" fmla="*/ 6 w 61"/>
                    <a:gd name="T7" fmla="*/ 0 h 4"/>
                    <a:gd name="T8" fmla="*/ 59 w 61"/>
                    <a:gd name="T9" fmla="*/ 0 h 4"/>
                    <a:gd name="T10" fmla="*/ 61 w 61"/>
                    <a:gd name="T11" fmla="*/ 4 h 4"/>
                    <a:gd name="T12" fmla="*/ 0 60000 65536"/>
                    <a:gd name="T13" fmla="*/ 0 60000 65536"/>
                    <a:gd name="T14" fmla="*/ 0 60000 65536"/>
                    <a:gd name="T15" fmla="*/ 0 60000 65536"/>
                    <a:gd name="T16" fmla="*/ 0 60000 65536"/>
                    <a:gd name="T17" fmla="*/ 0 60000 65536"/>
                    <a:gd name="T18" fmla="*/ 0 w 61"/>
                    <a:gd name="T19" fmla="*/ 0 h 4"/>
                    <a:gd name="T20" fmla="*/ 61 w 61"/>
                    <a:gd name="T21" fmla="*/ 4 h 4"/>
                  </a:gdLst>
                  <a:ahLst/>
                  <a:cxnLst>
                    <a:cxn ang="T12">
                      <a:pos x="T0" y="T1"/>
                    </a:cxn>
                    <a:cxn ang="T13">
                      <a:pos x="T2" y="T3"/>
                    </a:cxn>
                    <a:cxn ang="T14">
                      <a:pos x="T4" y="T5"/>
                    </a:cxn>
                    <a:cxn ang="T15">
                      <a:pos x="T6" y="T7"/>
                    </a:cxn>
                    <a:cxn ang="T16">
                      <a:pos x="T8" y="T9"/>
                    </a:cxn>
                    <a:cxn ang="T17">
                      <a:pos x="T10" y="T11"/>
                    </a:cxn>
                  </a:cxnLst>
                  <a:rect l="T18" t="T19" r="T20" b="T21"/>
                  <a:pathLst>
                    <a:path w="61" h="4">
                      <a:moveTo>
                        <a:pt x="61" y="4"/>
                      </a:moveTo>
                      <a:lnTo>
                        <a:pt x="0" y="4"/>
                      </a:lnTo>
                      <a:lnTo>
                        <a:pt x="4" y="2"/>
                      </a:lnTo>
                      <a:lnTo>
                        <a:pt x="6" y="0"/>
                      </a:lnTo>
                      <a:lnTo>
                        <a:pt x="59" y="0"/>
                      </a:lnTo>
                      <a:lnTo>
                        <a:pt x="61" y="4"/>
                      </a:lnTo>
                      <a:close/>
                    </a:path>
                  </a:pathLst>
                </a:custGeom>
                <a:solidFill>
                  <a:srgbClr val="FEF0E7"/>
                </a:solidFill>
                <a:ln w="9525">
                  <a:noFill/>
                  <a:round/>
                  <a:headEnd/>
                  <a:tailEnd/>
                </a:ln>
              </p:spPr>
              <p:txBody>
                <a:bodyPr/>
                <a:lstStyle/>
                <a:p>
                  <a:endParaRPr lang="en-US"/>
                </a:p>
              </p:txBody>
            </p:sp>
            <p:sp>
              <p:nvSpPr>
                <p:cNvPr id="21642" name="Freeform 1023"/>
                <p:cNvSpPr>
                  <a:spLocks/>
                </p:cNvSpPr>
                <p:nvPr/>
              </p:nvSpPr>
              <p:spPr bwMode="auto">
                <a:xfrm>
                  <a:off x="1305" y="1091"/>
                  <a:ext cx="57" cy="4"/>
                </a:xfrm>
                <a:custGeom>
                  <a:avLst/>
                  <a:gdLst>
                    <a:gd name="T0" fmla="*/ 57 w 57"/>
                    <a:gd name="T1" fmla="*/ 4 h 4"/>
                    <a:gd name="T2" fmla="*/ 0 w 57"/>
                    <a:gd name="T3" fmla="*/ 4 h 4"/>
                    <a:gd name="T4" fmla="*/ 2 w 57"/>
                    <a:gd name="T5" fmla="*/ 2 h 4"/>
                    <a:gd name="T6" fmla="*/ 6 w 57"/>
                    <a:gd name="T7" fmla="*/ 0 h 4"/>
                    <a:gd name="T8" fmla="*/ 55 w 57"/>
                    <a:gd name="T9" fmla="*/ 0 h 4"/>
                    <a:gd name="T10" fmla="*/ 57 w 57"/>
                    <a:gd name="T11" fmla="*/ 4 h 4"/>
                    <a:gd name="T12" fmla="*/ 0 60000 65536"/>
                    <a:gd name="T13" fmla="*/ 0 60000 65536"/>
                    <a:gd name="T14" fmla="*/ 0 60000 65536"/>
                    <a:gd name="T15" fmla="*/ 0 60000 65536"/>
                    <a:gd name="T16" fmla="*/ 0 60000 65536"/>
                    <a:gd name="T17" fmla="*/ 0 60000 65536"/>
                    <a:gd name="T18" fmla="*/ 0 w 57"/>
                    <a:gd name="T19" fmla="*/ 0 h 4"/>
                    <a:gd name="T20" fmla="*/ 57 w 57"/>
                    <a:gd name="T21" fmla="*/ 4 h 4"/>
                  </a:gdLst>
                  <a:ahLst/>
                  <a:cxnLst>
                    <a:cxn ang="T12">
                      <a:pos x="T0" y="T1"/>
                    </a:cxn>
                    <a:cxn ang="T13">
                      <a:pos x="T2" y="T3"/>
                    </a:cxn>
                    <a:cxn ang="T14">
                      <a:pos x="T4" y="T5"/>
                    </a:cxn>
                    <a:cxn ang="T15">
                      <a:pos x="T6" y="T7"/>
                    </a:cxn>
                    <a:cxn ang="T16">
                      <a:pos x="T8" y="T9"/>
                    </a:cxn>
                    <a:cxn ang="T17">
                      <a:pos x="T10" y="T11"/>
                    </a:cxn>
                  </a:cxnLst>
                  <a:rect l="T18" t="T19" r="T20" b="T21"/>
                  <a:pathLst>
                    <a:path w="57" h="4">
                      <a:moveTo>
                        <a:pt x="57" y="4"/>
                      </a:moveTo>
                      <a:lnTo>
                        <a:pt x="0" y="4"/>
                      </a:lnTo>
                      <a:lnTo>
                        <a:pt x="2" y="2"/>
                      </a:lnTo>
                      <a:lnTo>
                        <a:pt x="6" y="0"/>
                      </a:lnTo>
                      <a:lnTo>
                        <a:pt x="55" y="0"/>
                      </a:lnTo>
                      <a:lnTo>
                        <a:pt x="57" y="4"/>
                      </a:lnTo>
                      <a:close/>
                    </a:path>
                  </a:pathLst>
                </a:custGeom>
                <a:solidFill>
                  <a:srgbClr val="FEF2E9"/>
                </a:solidFill>
                <a:ln w="9525">
                  <a:noFill/>
                  <a:round/>
                  <a:headEnd/>
                  <a:tailEnd/>
                </a:ln>
              </p:spPr>
              <p:txBody>
                <a:bodyPr/>
                <a:lstStyle/>
                <a:p>
                  <a:endParaRPr lang="en-US"/>
                </a:p>
              </p:txBody>
            </p:sp>
            <p:sp>
              <p:nvSpPr>
                <p:cNvPr id="21643" name="Freeform 1024"/>
                <p:cNvSpPr>
                  <a:spLocks/>
                </p:cNvSpPr>
                <p:nvPr/>
              </p:nvSpPr>
              <p:spPr bwMode="auto">
                <a:xfrm>
                  <a:off x="1307" y="1089"/>
                  <a:ext cx="53" cy="4"/>
                </a:xfrm>
                <a:custGeom>
                  <a:avLst/>
                  <a:gdLst>
                    <a:gd name="T0" fmla="*/ 53 w 53"/>
                    <a:gd name="T1" fmla="*/ 4 h 4"/>
                    <a:gd name="T2" fmla="*/ 0 w 53"/>
                    <a:gd name="T3" fmla="*/ 4 h 4"/>
                    <a:gd name="T4" fmla="*/ 4 w 53"/>
                    <a:gd name="T5" fmla="*/ 2 h 4"/>
                    <a:gd name="T6" fmla="*/ 7 w 53"/>
                    <a:gd name="T7" fmla="*/ 0 h 4"/>
                    <a:gd name="T8" fmla="*/ 51 w 53"/>
                    <a:gd name="T9" fmla="*/ 0 h 4"/>
                    <a:gd name="T10" fmla="*/ 53 w 53"/>
                    <a:gd name="T11" fmla="*/ 4 h 4"/>
                    <a:gd name="T12" fmla="*/ 0 60000 65536"/>
                    <a:gd name="T13" fmla="*/ 0 60000 65536"/>
                    <a:gd name="T14" fmla="*/ 0 60000 65536"/>
                    <a:gd name="T15" fmla="*/ 0 60000 65536"/>
                    <a:gd name="T16" fmla="*/ 0 60000 65536"/>
                    <a:gd name="T17" fmla="*/ 0 60000 65536"/>
                    <a:gd name="T18" fmla="*/ 0 w 53"/>
                    <a:gd name="T19" fmla="*/ 0 h 4"/>
                    <a:gd name="T20" fmla="*/ 53 w 53"/>
                    <a:gd name="T21" fmla="*/ 4 h 4"/>
                  </a:gdLst>
                  <a:ahLst/>
                  <a:cxnLst>
                    <a:cxn ang="T12">
                      <a:pos x="T0" y="T1"/>
                    </a:cxn>
                    <a:cxn ang="T13">
                      <a:pos x="T2" y="T3"/>
                    </a:cxn>
                    <a:cxn ang="T14">
                      <a:pos x="T4" y="T5"/>
                    </a:cxn>
                    <a:cxn ang="T15">
                      <a:pos x="T6" y="T7"/>
                    </a:cxn>
                    <a:cxn ang="T16">
                      <a:pos x="T8" y="T9"/>
                    </a:cxn>
                    <a:cxn ang="T17">
                      <a:pos x="T10" y="T11"/>
                    </a:cxn>
                  </a:cxnLst>
                  <a:rect l="T18" t="T19" r="T20" b="T21"/>
                  <a:pathLst>
                    <a:path w="53" h="4">
                      <a:moveTo>
                        <a:pt x="53" y="4"/>
                      </a:moveTo>
                      <a:lnTo>
                        <a:pt x="0" y="4"/>
                      </a:lnTo>
                      <a:lnTo>
                        <a:pt x="4" y="2"/>
                      </a:lnTo>
                      <a:lnTo>
                        <a:pt x="7" y="0"/>
                      </a:lnTo>
                      <a:lnTo>
                        <a:pt x="51" y="0"/>
                      </a:lnTo>
                      <a:lnTo>
                        <a:pt x="53" y="4"/>
                      </a:lnTo>
                      <a:close/>
                    </a:path>
                  </a:pathLst>
                </a:custGeom>
                <a:solidFill>
                  <a:srgbClr val="FEF3EA"/>
                </a:solidFill>
                <a:ln w="9525">
                  <a:noFill/>
                  <a:round/>
                  <a:headEnd/>
                  <a:tailEnd/>
                </a:ln>
              </p:spPr>
              <p:txBody>
                <a:bodyPr/>
                <a:lstStyle/>
                <a:p>
                  <a:endParaRPr lang="en-US"/>
                </a:p>
              </p:txBody>
            </p:sp>
            <p:sp>
              <p:nvSpPr>
                <p:cNvPr id="21644" name="Freeform 1025"/>
                <p:cNvSpPr>
                  <a:spLocks/>
                </p:cNvSpPr>
                <p:nvPr/>
              </p:nvSpPr>
              <p:spPr bwMode="auto">
                <a:xfrm>
                  <a:off x="1311" y="1087"/>
                  <a:ext cx="49" cy="4"/>
                </a:xfrm>
                <a:custGeom>
                  <a:avLst/>
                  <a:gdLst>
                    <a:gd name="T0" fmla="*/ 49 w 49"/>
                    <a:gd name="T1" fmla="*/ 4 h 4"/>
                    <a:gd name="T2" fmla="*/ 0 w 49"/>
                    <a:gd name="T3" fmla="*/ 4 h 4"/>
                    <a:gd name="T4" fmla="*/ 3 w 49"/>
                    <a:gd name="T5" fmla="*/ 2 h 4"/>
                    <a:gd name="T6" fmla="*/ 7 w 49"/>
                    <a:gd name="T7" fmla="*/ 0 h 4"/>
                    <a:gd name="T8" fmla="*/ 45 w 49"/>
                    <a:gd name="T9" fmla="*/ 0 h 4"/>
                    <a:gd name="T10" fmla="*/ 49 w 49"/>
                    <a:gd name="T11" fmla="*/ 4 h 4"/>
                    <a:gd name="T12" fmla="*/ 0 60000 65536"/>
                    <a:gd name="T13" fmla="*/ 0 60000 65536"/>
                    <a:gd name="T14" fmla="*/ 0 60000 65536"/>
                    <a:gd name="T15" fmla="*/ 0 60000 65536"/>
                    <a:gd name="T16" fmla="*/ 0 60000 65536"/>
                    <a:gd name="T17" fmla="*/ 0 60000 65536"/>
                    <a:gd name="T18" fmla="*/ 0 w 49"/>
                    <a:gd name="T19" fmla="*/ 0 h 4"/>
                    <a:gd name="T20" fmla="*/ 49 w 49"/>
                    <a:gd name="T21" fmla="*/ 4 h 4"/>
                  </a:gdLst>
                  <a:ahLst/>
                  <a:cxnLst>
                    <a:cxn ang="T12">
                      <a:pos x="T0" y="T1"/>
                    </a:cxn>
                    <a:cxn ang="T13">
                      <a:pos x="T2" y="T3"/>
                    </a:cxn>
                    <a:cxn ang="T14">
                      <a:pos x="T4" y="T5"/>
                    </a:cxn>
                    <a:cxn ang="T15">
                      <a:pos x="T6" y="T7"/>
                    </a:cxn>
                    <a:cxn ang="T16">
                      <a:pos x="T8" y="T9"/>
                    </a:cxn>
                    <a:cxn ang="T17">
                      <a:pos x="T10" y="T11"/>
                    </a:cxn>
                  </a:cxnLst>
                  <a:rect l="T18" t="T19" r="T20" b="T21"/>
                  <a:pathLst>
                    <a:path w="49" h="4">
                      <a:moveTo>
                        <a:pt x="49" y="4"/>
                      </a:moveTo>
                      <a:lnTo>
                        <a:pt x="0" y="4"/>
                      </a:lnTo>
                      <a:lnTo>
                        <a:pt x="3" y="2"/>
                      </a:lnTo>
                      <a:lnTo>
                        <a:pt x="7" y="0"/>
                      </a:lnTo>
                      <a:lnTo>
                        <a:pt x="45" y="0"/>
                      </a:lnTo>
                      <a:lnTo>
                        <a:pt x="49" y="4"/>
                      </a:lnTo>
                      <a:close/>
                    </a:path>
                  </a:pathLst>
                </a:custGeom>
                <a:solidFill>
                  <a:srgbClr val="FEF3EC"/>
                </a:solidFill>
                <a:ln w="9525">
                  <a:noFill/>
                  <a:round/>
                  <a:headEnd/>
                  <a:tailEnd/>
                </a:ln>
              </p:spPr>
              <p:txBody>
                <a:bodyPr/>
                <a:lstStyle/>
                <a:p>
                  <a:endParaRPr lang="en-US"/>
                </a:p>
              </p:txBody>
            </p:sp>
            <p:sp>
              <p:nvSpPr>
                <p:cNvPr id="21645" name="Freeform 1026"/>
                <p:cNvSpPr>
                  <a:spLocks/>
                </p:cNvSpPr>
                <p:nvPr/>
              </p:nvSpPr>
              <p:spPr bwMode="auto">
                <a:xfrm>
                  <a:off x="1314" y="1085"/>
                  <a:ext cx="44" cy="4"/>
                </a:xfrm>
                <a:custGeom>
                  <a:avLst/>
                  <a:gdLst>
                    <a:gd name="T0" fmla="*/ 44 w 44"/>
                    <a:gd name="T1" fmla="*/ 4 h 4"/>
                    <a:gd name="T2" fmla="*/ 0 w 44"/>
                    <a:gd name="T3" fmla="*/ 4 h 4"/>
                    <a:gd name="T4" fmla="*/ 4 w 44"/>
                    <a:gd name="T5" fmla="*/ 2 h 4"/>
                    <a:gd name="T6" fmla="*/ 10 w 44"/>
                    <a:gd name="T7" fmla="*/ 0 h 4"/>
                    <a:gd name="T8" fmla="*/ 42 w 44"/>
                    <a:gd name="T9" fmla="*/ 0 h 4"/>
                    <a:gd name="T10" fmla="*/ 42 w 44"/>
                    <a:gd name="T11" fmla="*/ 0 h 4"/>
                    <a:gd name="T12" fmla="*/ 42 w 44"/>
                    <a:gd name="T13" fmla="*/ 0 h 4"/>
                    <a:gd name="T14" fmla="*/ 44 w 44"/>
                    <a:gd name="T15" fmla="*/ 4 h 4"/>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4"/>
                    <a:gd name="T26" fmla="*/ 44 w 4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4">
                      <a:moveTo>
                        <a:pt x="44" y="4"/>
                      </a:moveTo>
                      <a:lnTo>
                        <a:pt x="0" y="4"/>
                      </a:lnTo>
                      <a:lnTo>
                        <a:pt x="4" y="2"/>
                      </a:lnTo>
                      <a:lnTo>
                        <a:pt x="10" y="0"/>
                      </a:lnTo>
                      <a:lnTo>
                        <a:pt x="42" y="0"/>
                      </a:lnTo>
                      <a:lnTo>
                        <a:pt x="44" y="4"/>
                      </a:lnTo>
                      <a:close/>
                    </a:path>
                  </a:pathLst>
                </a:custGeom>
                <a:solidFill>
                  <a:srgbClr val="FEF4ED"/>
                </a:solidFill>
                <a:ln w="9525">
                  <a:noFill/>
                  <a:round/>
                  <a:headEnd/>
                  <a:tailEnd/>
                </a:ln>
              </p:spPr>
              <p:txBody>
                <a:bodyPr/>
                <a:lstStyle/>
                <a:p>
                  <a:endParaRPr lang="en-US"/>
                </a:p>
              </p:txBody>
            </p:sp>
            <p:sp>
              <p:nvSpPr>
                <p:cNvPr id="21646" name="Freeform 1027"/>
                <p:cNvSpPr>
                  <a:spLocks/>
                </p:cNvSpPr>
                <p:nvPr/>
              </p:nvSpPr>
              <p:spPr bwMode="auto">
                <a:xfrm>
                  <a:off x="1318" y="1084"/>
                  <a:ext cx="38" cy="3"/>
                </a:xfrm>
                <a:custGeom>
                  <a:avLst/>
                  <a:gdLst>
                    <a:gd name="T0" fmla="*/ 38 w 38"/>
                    <a:gd name="T1" fmla="*/ 3 h 3"/>
                    <a:gd name="T2" fmla="*/ 0 w 38"/>
                    <a:gd name="T3" fmla="*/ 3 h 3"/>
                    <a:gd name="T4" fmla="*/ 6 w 38"/>
                    <a:gd name="T5" fmla="*/ 1 h 3"/>
                    <a:gd name="T6" fmla="*/ 12 w 38"/>
                    <a:gd name="T7" fmla="*/ 0 h 3"/>
                    <a:gd name="T8" fmla="*/ 32 w 38"/>
                    <a:gd name="T9" fmla="*/ 0 h 3"/>
                    <a:gd name="T10" fmla="*/ 36 w 38"/>
                    <a:gd name="T11" fmla="*/ 1 h 3"/>
                    <a:gd name="T12" fmla="*/ 38 w 38"/>
                    <a:gd name="T13" fmla="*/ 1 h 3"/>
                    <a:gd name="T14" fmla="*/ 38 w 38"/>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3"/>
                    <a:gd name="T26" fmla="*/ 38 w 38"/>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3">
                      <a:moveTo>
                        <a:pt x="38" y="3"/>
                      </a:moveTo>
                      <a:lnTo>
                        <a:pt x="0" y="3"/>
                      </a:lnTo>
                      <a:lnTo>
                        <a:pt x="6" y="1"/>
                      </a:lnTo>
                      <a:lnTo>
                        <a:pt x="12" y="0"/>
                      </a:lnTo>
                      <a:lnTo>
                        <a:pt x="32" y="0"/>
                      </a:lnTo>
                      <a:lnTo>
                        <a:pt x="36" y="1"/>
                      </a:lnTo>
                      <a:lnTo>
                        <a:pt x="38" y="1"/>
                      </a:lnTo>
                      <a:lnTo>
                        <a:pt x="38" y="3"/>
                      </a:lnTo>
                      <a:close/>
                    </a:path>
                  </a:pathLst>
                </a:custGeom>
                <a:solidFill>
                  <a:srgbClr val="FEF5EF"/>
                </a:solidFill>
                <a:ln w="9525">
                  <a:noFill/>
                  <a:round/>
                  <a:headEnd/>
                  <a:tailEnd/>
                </a:ln>
              </p:spPr>
              <p:txBody>
                <a:bodyPr/>
                <a:lstStyle/>
                <a:p>
                  <a:endParaRPr lang="en-US"/>
                </a:p>
              </p:txBody>
            </p:sp>
            <p:sp>
              <p:nvSpPr>
                <p:cNvPr id="21647" name="Freeform 1028"/>
                <p:cNvSpPr>
                  <a:spLocks/>
                </p:cNvSpPr>
                <p:nvPr/>
              </p:nvSpPr>
              <p:spPr bwMode="auto">
                <a:xfrm>
                  <a:off x="1324" y="1082"/>
                  <a:ext cx="32" cy="3"/>
                </a:xfrm>
                <a:custGeom>
                  <a:avLst/>
                  <a:gdLst>
                    <a:gd name="T0" fmla="*/ 32 w 32"/>
                    <a:gd name="T1" fmla="*/ 3 h 3"/>
                    <a:gd name="T2" fmla="*/ 0 w 32"/>
                    <a:gd name="T3" fmla="*/ 3 h 3"/>
                    <a:gd name="T4" fmla="*/ 7 w 32"/>
                    <a:gd name="T5" fmla="*/ 2 h 3"/>
                    <a:gd name="T6" fmla="*/ 17 w 32"/>
                    <a:gd name="T7" fmla="*/ 0 h 3"/>
                    <a:gd name="T8" fmla="*/ 24 w 32"/>
                    <a:gd name="T9" fmla="*/ 2 h 3"/>
                    <a:gd name="T10" fmla="*/ 32 w 32"/>
                    <a:gd name="T11" fmla="*/ 3 h 3"/>
                    <a:gd name="T12" fmla="*/ 0 60000 65536"/>
                    <a:gd name="T13" fmla="*/ 0 60000 65536"/>
                    <a:gd name="T14" fmla="*/ 0 60000 65536"/>
                    <a:gd name="T15" fmla="*/ 0 60000 65536"/>
                    <a:gd name="T16" fmla="*/ 0 60000 65536"/>
                    <a:gd name="T17" fmla="*/ 0 60000 65536"/>
                    <a:gd name="T18" fmla="*/ 0 w 32"/>
                    <a:gd name="T19" fmla="*/ 0 h 3"/>
                    <a:gd name="T20" fmla="*/ 32 w 32"/>
                    <a:gd name="T21" fmla="*/ 3 h 3"/>
                  </a:gdLst>
                  <a:ahLst/>
                  <a:cxnLst>
                    <a:cxn ang="T12">
                      <a:pos x="T0" y="T1"/>
                    </a:cxn>
                    <a:cxn ang="T13">
                      <a:pos x="T2" y="T3"/>
                    </a:cxn>
                    <a:cxn ang="T14">
                      <a:pos x="T4" y="T5"/>
                    </a:cxn>
                    <a:cxn ang="T15">
                      <a:pos x="T6" y="T7"/>
                    </a:cxn>
                    <a:cxn ang="T16">
                      <a:pos x="T8" y="T9"/>
                    </a:cxn>
                    <a:cxn ang="T17">
                      <a:pos x="T10" y="T11"/>
                    </a:cxn>
                  </a:cxnLst>
                  <a:rect l="T18" t="T19" r="T20" b="T21"/>
                  <a:pathLst>
                    <a:path w="32" h="3">
                      <a:moveTo>
                        <a:pt x="32" y="3"/>
                      </a:moveTo>
                      <a:lnTo>
                        <a:pt x="0" y="3"/>
                      </a:lnTo>
                      <a:lnTo>
                        <a:pt x="7" y="2"/>
                      </a:lnTo>
                      <a:lnTo>
                        <a:pt x="17" y="0"/>
                      </a:lnTo>
                      <a:lnTo>
                        <a:pt x="24" y="2"/>
                      </a:lnTo>
                      <a:lnTo>
                        <a:pt x="32" y="3"/>
                      </a:lnTo>
                      <a:close/>
                    </a:path>
                  </a:pathLst>
                </a:custGeom>
                <a:solidFill>
                  <a:srgbClr val="FEF7F2"/>
                </a:solidFill>
                <a:ln w="9525">
                  <a:noFill/>
                  <a:round/>
                  <a:headEnd/>
                  <a:tailEnd/>
                </a:ln>
              </p:spPr>
              <p:txBody>
                <a:bodyPr/>
                <a:lstStyle/>
                <a:p>
                  <a:endParaRPr lang="en-US"/>
                </a:p>
              </p:txBody>
            </p:sp>
            <p:sp>
              <p:nvSpPr>
                <p:cNvPr id="21648" name="Freeform 1029"/>
                <p:cNvSpPr>
                  <a:spLocks/>
                </p:cNvSpPr>
                <p:nvPr/>
              </p:nvSpPr>
              <p:spPr bwMode="auto">
                <a:xfrm>
                  <a:off x="1330" y="1082"/>
                  <a:ext cx="20" cy="2"/>
                </a:xfrm>
                <a:custGeom>
                  <a:avLst/>
                  <a:gdLst>
                    <a:gd name="T0" fmla="*/ 20 w 20"/>
                    <a:gd name="T1" fmla="*/ 2 h 2"/>
                    <a:gd name="T2" fmla="*/ 0 w 20"/>
                    <a:gd name="T3" fmla="*/ 2 h 2"/>
                    <a:gd name="T4" fmla="*/ 11 w 20"/>
                    <a:gd name="T5" fmla="*/ 0 h 2"/>
                    <a:gd name="T6" fmla="*/ 20 w 20"/>
                    <a:gd name="T7" fmla="*/ 2 h 2"/>
                    <a:gd name="T8" fmla="*/ 0 60000 65536"/>
                    <a:gd name="T9" fmla="*/ 0 60000 65536"/>
                    <a:gd name="T10" fmla="*/ 0 60000 65536"/>
                    <a:gd name="T11" fmla="*/ 0 60000 65536"/>
                    <a:gd name="T12" fmla="*/ 0 w 20"/>
                    <a:gd name="T13" fmla="*/ 0 h 2"/>
                    <a:gd name="T14" fmla="*/ 20 w 20"/>
                    <a:gd name="T15" fmla="*/ 2 h 2"/>
                  </a:gdLst>
                  <a:ahLst/>
                  <a:cxnLst>
                    <a:cxn ang="T8">
                      <a:pos x="T0" y="T1"/>
                    </a:cxn>
                    <a:cxn ang="T9">
                      <a:pos x="T2" y="T3"/>
                    </a:cxn>
                    <a:cxn ang="T10">
                      <a:pos x="T4" y="T5"/>
                    </a:cxn>
                    <a:cxn ang="T11">
                      <a:pos x="T6" y="T7"/>
                    </a:cxn>
                  </a:cxnLst>
                  <a:rect l="T12" t="T13" r="T14" b="T15"/>
                  <a:pathLst>
                    <a:path w="20" h="2">
                      <a:moveTo>
                        <a:pt x="20" y="2"/>
                      </a:moveTo>
                      <a:lnTo>
                        <a:pt x="0" y="2"/>
                      </a:lnTo>
                      <a:lnTo>
                        <a:pt x="11" y="0"/>
                      </a:lnTo>
                      <a:lnTo>
                        <a:pt x="20" y="2"/>
                      </a:lnTo>
                      <a:close/>
                    </a:path>
                  </a:pathLst>
                </a:custGeom>
                <a:solidFill>
                  <a:srgbClr val="FFF8F3"/>
                </a:solidFill>
                <a:ln w="9525">
                  <a:noFill/>
                  <a:round/>
                  <a:headEnd/>
                  <a:tailEnd/>
                </a:ln>
              </p:spPr>
              <p:txBody>
                <a:bodyPr/>
                <a:lstStyle/>
                <a:p>
                  <a:endParaRPr lang="en-US"/>
                </a:p>
              </p:txBody>
            </p:sp>
            <p:sp>
              <p:nvSpPr>
                <p:cNvPr id="21649" name="Freeform 1030"/>
                <p:cNvSpPr>
                  <a:spLocks/>
                </p:cNvSpPr>
                <p:nvPr/>
              </p:nvSpPr>
              <p:spPr bwMode="auto">
                <a:xfrm>
                  <a:off x="1341" y="1082"/>
                  <a:ext cx="61" cy="75"/>
                </a:xfrm>
                <a:custGeom>
                  <a:avLst/>
                  <a:gdLst>
                    <a:gd name="T0" fmla="*/ 15 w 61"/>
                    <a:gd name="T1" fmla="*/ 3 h 75"/>
                    <a:gd name="T2" fmla="*/ 13 w 61"/>
                    <a:gd name="T3" fmla="*/ 3 h 75"/>
                    <a:gd name="T4" fmla="*/ 13 w 61"/>
                    <a:gd name="T5" fmla="*/ 3 h 75"/>
                    <a:gd name="T6" fmla="*/ 13 w 61"/>
                    <a:gd name="T7" fmla="*/ 3 h 75"/>
                    <a:gd name="T8" fmla="*/ 7 w 61"/>
                    <a:gd name="T9" fmla="*/ 2 h 75"/>
                    <a:gd name="T10" fmla="*/ 0 w 61"/>
                    <a:gd name="T11" fmla="*/ 0 h 75"/>
                    <a:gd name="T12" fmla="*/ 7 w 61"/>
                    <a:gd name="T13" fmla="*/ 13 h 75"/>
                    <a:gd name="T14" fmla="*/ 21 w 61"/>
                    <a:gd name="T15" fmla="*/ 34 h 75"/>
                    <a:gd name="T16" fmla="*/ 38 w 61"/>
                    <a:gd name="T17" fmla="*/ 60 h 75"/>
                    <a:gd name="T18" fmla="*/ 47 w 61"/>
                    <a:gd name="T19" fmla="*/ 74 h 75"/>
                    <a:gd name="T20" fmla="*/ 55 w 61"/>
                    <a:gd name="T21" fmla="*/ 74 h 75"/>
                    <a:gd name="T22" fmla="*/ 61 w 61"/>
                    <a:gd name="T23" fmla="*/ 75 h 75"/>
                    <a:gd name="T24" fmla="*/ 61 w 61"/>
                    <a:gd name="T25" fmla="*/ 75 h 75"/>
                    <a:gd name="T26" fmla="*/ 61 w 61"/>
                    <a:gd name="T27" fmla="*/ 75 h 75"/>
                    <a:gd name="T28" fmla="*/ 61 w 61"/>
                    <a:gd name="T29" fmla="*/ 75 h 75"/>
                    <a:gd name="T30" fmla="*/ 59 w 61"/>
                    <a:gd name="T31" fmla="*/ 75 h 75"/>
                    <a:gd name="T32" fmla="*/ 51 w 61"/>
                    <a:gd name="T33" fmla="*/ 64 h 75"/>
                    <a:gd name="T34" fmla="*/ 38 w 61"/>
                    <a:gd name="T35" fmla="*/ 41 h 75"/>
                    <a:gd name="T36" fmla="*/ 23 w 61"/>
                    <a:gd name="T37" fmla="*/ 17 h 75"/>
                    <a:gd name="T38" fmla="*/ 15 w 61"/>
                    <a:gd name="T39" fmla="*/ 3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
                    <a:gd name="T61" fmla="*/ 0 h 75"/>
                    <a:gd name="T62" fmla="*/ 61 w 61"/>
                    <a:gd name="T63" fmla="*/ 75 h 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 h="75">
                      <a:moveTo>
                        <a:pt x="15" y="3"/>
                      </a:moveTo>
                      <a:lnTo>
                        <a:pt x="13" y="3"/>
                      </a:lnTo>
                      <a:lnTo>
                        <a:pt x="7" y="2"/>
                      </a:lnTo>
                      <a:lnTo>
                        <a:pt x="0" y="0"/>
                      </a:lnTo>
                      <a:lnTo>
                        <a:pt x="7" y="13"/>
                      </a:lnTo>
                      <a:lnTo>
                        <a:pt x="21" y="34"/>
                      </a:lnTo>
                      <a:lnTo>
                        <a:pt x="38" y="60"/>
                      </a:lnTo>
                      <a:lnTo>
                        <a:pt x="47" y="74"/>
                      </a:lnTo>
                      <a:lnTo>
                        <a:pt x="55" y="74"/>
                      </a:lnTo>
                      <a:lnTo>
                        <a:pt x="61" y="75"/>
                      </a:lnTo>
                      <a:lnTo>
                        <a:pt x="59" y="75"/>
                      </a:lnTo>
                      <a:lnTo>
                        <a:pt x="51" y="64"/>
                      </a:lnTo>
                      <a:lnTo>
                        <a:pt x="38" y="41"/>
                      </a:lnTo>
                      <a:lnTo>
                        <a:pt x="23" y="17"/>
                      </a:lnTo>
                      <a:lnTo>
                        <a:pt x="15" y="3"/>
                      </a:lnTo>
                      <a:close/>
                    </a:path>
                  </a:pathLst>
                </a:custGeom>
                <a:solidFill>
                  <a:srgbClr val="D63B34"/>
                </a:solidFill>
                <a:ln w="9525">
                  <a:noFill/>
                  <a:round/>
                  <a:headEnd/>
                  <a:tailEnd/>
                </a:ln>
              </p:spPr>
              <p:txBody>
                <a:bodyPr/>
                <a:lstStyle/>
                <a:p>
                  <a:endParaRPr lang="en-US"/>
                </a:p>
              </p:txBody>
            </p:sp>
            <p:sp>
              <p:nvSpPr>
                <p:cNvPr id="21650" name="Freeform 1031"/>
                <p:cNvSpPr>
                  <a:spLocks/>
                </p:cNvSpPr>
                <p:nvPr/>
              </p:nvSpPr>
              <p:spPr bwMode="auto">
                <a:xfrm>
                  <a:off x="1195" y="1296"/>
                  <a:ext cx="62" cy="106"/>
                </a:xfrm>
                <a:custGeom>
                  <a:avLst/>
                  <a:gdLst>
                    <a:gd name="T0" fmla="*/ 59 w 62"/>
                    <a:gd name="T1" fmla="*/ 83 h 106"/>
                    <a:gd name="T2" fmla="*/ 2 w 62"/>
                    <a:gd name="T3" fmla="*/ 0 h 106"/>
                    <a:gd name="T4" fmla="*/ 2 w 62"/>
                    <a:gd name="T5" fmla="*/ 2 h 106"/>
                    <a:gd name="T6" fmla="*/ 2 w 62"/>
                    <a:gd name="T7" fmla="*/ 2 h 106"/>
                    <a:gd name="T8" fmla="*/ 2 w 62"/>
                    <a:gd name="T9" fmla="*/ 2 h 106"/>
                    <a:gd name="T10" fmla="*/ 2 w 62"/>
                    <a:gd name="T11" fmla="*/ 4 h 106"/>
                    <a:gd name="T12" fmla="*/ 2 w 62"/>
                    <a:gd name="T13" fmla="*/ 4 h 106"/>
                    <a:gd name="T14" fmla="*/ 2 w 62"/>
                    <a:gd name="T15" fmla="*/ 4 h 106"/>
                    <a:gd name="T16" fmla="*/ 2 w 62"/>
                    <a:gd name="T17" fmla="*/ 4 h 106"/>
                    <a:gd name="T18" fmla="*/ 2 w 62"/>
                    <a:gd name="T19" fmla="*/ 4 h 106"/>
                    <a:gd name="T20" fmla="*/ 2 w 62"/>
                    <a:gd name="T21" fmla="*/ 6 h 106"/>
                    <a:gd name="T22" fmla="*/ 2 w 62"/>
                    <a:gd name="T23" fmla="*/ 6 h 106"/>
                    <a:gd name="T24" fmla="*/ 2 w 62"/>
                    <a:gd name="T25" fmla="*/ 6 h 106"/>
                    <a:gd name="T26" fmla="*/ 2 w 62"/>
                    <a:gd name="T27" fmla="*/ 6 h 106"/>
                    <a:gd name="T28" fmla="*/ 2 w 62"/>
                    <a:gd name="T29" fmla="*/ 6 h 106"/>
                    <a:gd name="T30" fmla="*/ 2 w 62"/>
                    <a:gd name="T31" fmla="*/ 6 h 106"/>
                    <a:gd name="T32" fmla="*/ 0 w 62"/>
                    <a:gd name="T33" fmla="*/ 6 h 106"/>
                    <a:gd name="T34" fmla="*/ 0 w 62"/>
                    <a:gd name="T35" fmla="*/ 7 h 106"/>
                    <a:gd name="T36" fmla="*/ 0 w 62"/>
                    <a:gd name="T37" fmla="*/ 7 h 106"/>
                    <a:gd name="T38" fmla="*/ 0 w 62"/>
                    <a:gd name="T39" fmla="*/ 7 h 106"/>
                    <a:gd name="T40" fmla="*/ 0 w 62"/>
                    <a:gd name="T41" fmla="*/ 9 h 106"/>
                    <a:gd name="T42" fmla="*/ 0 w 62"/>
                    <a:gd name="T43" fmla="*/ 9 h 106"/>
                    <a:gd name="T44" fmla="*/ 0 w 62"/>
                    <a:gd name="T45" fmla="*/ 11 h 106"/>
                    <a:gd name="T46" fmla="*/ 0 w 62"/>
                    <a:gd name="T47" fmla="*/ 11 h 106"/>
                    <a:gd name="T48" fmla="*/ 0 w 62"/>
                    <a:gd name="T49" fmla="*/ 11 h 106"/>
                    <a:gd name="T50" fmla="*/ 0 w 62"/>
                    <a:gd name="T51" fmla="*/ 11 h 106"/>
                    <a:gd name="T52" fmla="*/ 0 w 62"/>
                    <a:gd name="T53" fmla="*/ 11 h 106"/>
                    <a:gd name="T54" fmla="*/ 0 w 62"/>
                    <a:gd name="T55" fmla="*/ 11 h 106"/>
                    <a:gd name="T56" fmla="*/ 0 w 62"/>
                    <a:gd name="T57" fmla="*/ 13 h 106"/>
                    <a:gd name="T58" fmla="*/ 0 w 62"/>
                    <a:gd name="T59" fmla="*/ 13 h 106"/>
                    <a:gd name="T60" fmla="*/ 0 w 62"/>
                    <a:gd name="T61" fmla="*/ 13 h 106"/>
                    <a:gd name="T62" fmla="*/ 62 w 62"/>
                    <a:gd name="T63" fmla="*/ 106 h 106"/>
                    <a:gd name="T64" fmla="*/ 59 w 62"/>
                    <a:gd name="T65" fmla="*/ 83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106"/>
                    <a:gd name="T101" fmla="*/ 62 w 62"/>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106">
                      <a:moveTo>
                        <a:pt x="59" y="83"/>
                      </a:moveTo>
                      <a:lnTo>
                        <a:pt x="2" y="0"/>
                      </a:lnTo>
                      <a:lnTo>
                        <a:pt x="2" y="2"/>
                      </a:lnTo>
                      <a:lnTo>
                        <a:pt x="2" y="4"/>
                      </a:lnTo>
                      <a:lnTo>
                        <a:pt x="2" y="6"/>
                      </a:lnTo>
                      <a:lnTo>
                        <a:pt x="0" y="6"/>
                      </a:lnTo>
                      <a:lnTo>
                        <a:pt x="0" y="7"/>
                      </a:lnTo>
                      <a:lnTo>
                        <a:pt x="0" y="9"/>
                      </a:lnTo>
                      <a:lnTo>
                        <a:pt x="0" y="11"/>
                      </a:lnTo>
                      <a:lnTo>
                        <a:pt x="0" y="13"/>
                      </a:lnTo>
                      <a:lnTo>
                        <a:pt x="62" y="106"/>
                      </a:lnTo>
                      <a:lnTo>
                        <a:pt x="59" y="83"/>
                      </a:lnTo>
                      <a:close/>
                    </a:path>
                  </a:pathLst>
                </a:custGeom>
                <a:solidFill>
                  <a:srgbClr val="D63B34"/>
                </a:solidFill>
                <a:ln w="9525">
                  <a:noFill/>
                  <a:round/>
                  <a:headEnd/>
                  <a:tailEnd/>
                </a:ln>
              </p:spPr>
              <p:txBody>
                <a:bodyPr/>
                <a:lstStyle/>
                <a:p>
                  <a:endParaRPr lang="en-US"/>
                </a:p>
              </p:txBody>
            </p:sp>
            <p:sp>
              <p:nvSpPr>
                <p:cNvPr id="21651" name="Freeform 1032"/>
                <p:cNvSpPr>
                  <a:spLocks/>
                </p:cNvSpPr>
                <p:nvPr/>
              </p:nvSpPr>
              <p:spPr bwMode="auto">
                <a:xfrm>
                  <a:off x="1153" y="1021"/>
                  <a:ext cx="201" cy="288"/>
                </a:xfrm>
                <a:custGeom>
                  <a:avLst/>
                  <a:gdLst>
                    <a:gd name="T0" fmla="*/ 201 w 201"/>
                    <a:gd name="T1" fmla="*/ 64 h 288"/>
                    <a:gd name="T2" fmla="*/ 169 w 201"/>
                    <a:gd name="T3" fmla="*/ 0 h 288"/>
                    <a:gd name="T4" fmla="*/ 161 w 201"/>
                    <a:gd name="T5" fmla="*/ 0 h 288"/>
                    <a:gd name="T6" fmla="*/ 154 w 201"/>
                    <a:gd name="T7" fmla="*/ 0 h 288"/>
                    <a:gd name="T8" fmla="*/ 150 w 201"/>
                    <a:gd name="T9" fmla="*/ 2 h 288"/>
                    <a:gd name="T10" fmla="*/ 146 w 201"/>
                    <a:gd name="T11" fmla="*/ 2 h 288"/>
                    <a:gd name="T12" fmla="*/ 131 w 201"/>
                    <a:gd name="T13" fmla="*/ 4 h 288"/>
                    <a:gd name="T14" fmla="*/ 118 w 201"/>
                    <a:gd name="T15" fmla="*/ 9 h 288"/>
                    <a:gd name="T16" fmla="*/ 104 w 201"/>
                    <a:gd name="T17" fmla="*/ 17 h 288"/>
                    <a:gd name="T18" fmla="*/ 91 w 201"/>
                    <a:gd name="T19" fmla="*/ 27 h 288"/>
                    <a:gd name="T20" fmla="*/ 72 w 201"/>
                    <a:gd name="T21" fmla="*/ 44 h 288"/>
                    <a:gd name="T22" fmla="*/ 55 w 201"/>
                    <a:gd name="T23" fmla="*/ 64 h 288"/>
                    <a:gd name="T24" fmla="*/ 42 w 201"/>
                    <a:gd name="T25" fmla="*/ 87 h 288"/>
                    <a:gd name="T26" fmla="*/ 29 w 201"/>
                    <a:gd name="T27" fmla="*/ 112 h 288"/>
                    <a:gd name="T28" fmla="*/ 17 w 201"/>
                    <a:gd name="T29" fmla="*/ 136 h 288"/>
                    <a:gd name="T30" fmla="*/ 10 w 201"/>
                    <a:gd name="T31" fmla="*/ 159 h 288"/>
                    <a:gd name="T32" fmla="*/ 4 w 201"/>
                    <a:gd name="T33" fmla="*/ 182 h 288"/>
                    <a:gd name="T34" fmla="*/ 0 w 201"/>
                    <a:gd name="T35" fmla="*/ 199 h 288"/>
                    <a:gd name="T36" fmla="*/ 2 w 201"/>
                    <a:gd name="T37" fmla="*/ 210 h 288"/>
                    <a:gd name="T38" fmla="*/ 4 w 201"/>
                    <a:gd name="T39" fmla="*/ 222 h 288"/>
                    <a:gd name="T40" fmla="*/ 10 w 201"/>
                    <a:gd name="T41" fmla="*/ 237 h 288"/>
                    <a:gd name="T42" fmla="*/ 21 w 201"/>
                    <a:gd name="T43" fmla="*/ 260 h 288"/>
                    <a:gd name="T44" fmla="*/ 27 w 201"/>
                    <a:gd name="T45" fmla="*/ 271 h 288"/>
                    <a:gd name="T46" fmla="*/ 32 w 201"/>
                    <a:gd name="T47" fmla="*/ 279 h 288"/>
                    <a:gd name="T48" fmla="*/ 36 w 201"/>
                    <a:gd name="T49" fmla="*/ 286 h 288"/>
                    <a:gd name="T50" fmla="*/ 42 w 201"/>
                    <a:gd name="T51" fmla="*/ 288 h 288"/>
                    <a:gd name="T52" fmla="*/ 42 w 201"/>
                    <a:gd name="T53" fmla="*/ 275 h 288"/>
                    <a:gd name="T54" fmla="*/ 44 w 201"/>
                    <a:gd name="T55" fmla="*/ 260 h 288"/>
                    <a:gd name="T56" fmla="*/ 44 w 201"/>
                    <a:gd name="T57" fmla="*/ 246 h 288"/>
                    <a:gd name="T58" fmla="*/ 46 w 201"/>
                    <a:gd name="T59" fmla="*/ 231 h 288"/>
                    <a:gd name="T60" fmla="*/ 51 w 201"/>
                    <a:gd name="T61" fmla="*/ 209 h 288"/>
                    <a:gd name="T62" fmla="*/ 57 w 201"/>
                    <a:gd name="T63" fmla="*/ 188 h 288"/>
                    <a:gd name="T64" fmla="*/ 63 w 201"/>
                    <a:gd name="T65" fmla="*/ 173 h 288"/>
                    <a:gd name="T66" fmla="*/ 72 w 201"/>
                    <a:gd name="T67" fmla="*/ 155 h 288"/>
                    <a:gd name="T68" fmla="*/ 82 w 201"/>
                    <a:gd name="T69" fmla="*/ 140 h 288"/>
                    <a:gd name="T70" fmla="*/ 95 w 201"/>
                    <a:gd name="T71" fmla="*/ 125 h 288"/>
                    <a:gd name="T72" fmla="*/ 120 w 201"/>
                    <a:gd name="T73" fmla="*/ 100 h 288"/>
                    <a:gd name="T74" fmla="*/ 146 w 201"/>
                    <a:gd name="T75" fmla="*/ 78 h 288"/>
                    <a:gd name="T76" fmla="*/ 156 w 201"/>
                    <a:gd name="T77" fmla="*/ 70 h 288"/>
                    <a:gd name="T78" fmla="*/ 165 w 201"/>
                    <a:gd name="T79" fmla="*/ 66 h 288"/>
                    <a:gd name="T80" fmla="*/ 165 w 201"/>
                    <a:gd name="T81" fmla="*/ 66 h 288"/>
                    <a:gd name="T82" fmla="*/ 165 w 201"/>
                    <a:gd name="T83" fmla="*/ 66 h 288"/>
                    <a:gd name="T84" fmla="*/ 173 w 201"/>
                    <a:gd name="T85" fmla="*/ 63 h 288"/>
                    <a:gd name="T86" fmla="*/ 184 w 201"/>
                    <a:gd name="T87" fmla="*/ 61 h 288"/>
                    <a:gd name="T88" fmla="*/ 188 w 201"/>
                    <a:gd name="T89" fmla="*/ 61 h 288"/>
                    <a:gd name="T90" fmla="*/ 194 w 201"/>
                    <a:gd name="T91" fmla="*/ 61 h 288"/>
                    <a:gd name="T92" fmla="*/ 197 w 201"/>
                    <a:gd name="T93" fmla="*/ 61 h 288"/>
                    <a:gd name="T94" fmla="*/ 201 w 201"/>
                    <a:gd name="T95" fmla="*/ 64 h 2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1"/>
                    <a:gd name="T145" fmla="*/ 0 h 288"/>
                    <a:gd name="T146" fmla="*/ 201 w 201"/>
                    <a:gd name="T147" fmla="*/ 288 h 28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1" h="288">
                      <a:moveTo>
                        <a:pt x="201" y="64"/>
                      </a:moveTo>
                      <a:lnTo>
                        <a:pt x="169" y="0"/>
                      </a:lnTo>
                      <a:lnTo>
                        <a:pt x="161" y="0"/>
                      </a:lnTo>
                      <a:lnTo>
                        <a:pt x="154" y="0"/>
                      </a:lnTo>
                      <a:lnTo>
                        <a:pt x="150" y="2"/>
                      </a:lnTo>
                      <a:lnTo>
                        <a:pt x="146" y="2"/>
                      </a:lnTo>
                      <a:lnTo>
                        <a:pt x="131" y="4"/>
                      </a:lnTo>
                      <a:lnTo>
                        <a:pt x="118" y="9"/>
                      </a:lnTo>
                      <a:lnTo>
                        <a:pt x="104" y="17"/>
                      </a:lnTo>
                      <a:lnTo>
                        <a:pt x="91" y="27"/>
                      </a:lnTo>
                      <a:lnTo>
                        <a:pt x="72" y="44"/>
                      </a:lnTo>
                      <a:lnTo>
                        <a:pt x="55" y="64"/>
                      </a:lnTo>
                      <a:lnTo>
                        <a:pt x="42" y="87"/>
                      </a:lnTo>
                      <a:lnTo>
                        <a:pt x="29" y="112"/>
                      </a:lnTo>
                      <a:lnTo>
                        <a:pt x="17" y="136"/>
                      </a:lnTo>
                      <a:lnTo>
                        <a:pt x="10" y="159"/>
                      </a:lnTo>
                      <a:lnTo>
                        <a:pt x="4" y="182"/>
                      </a:lnTo>
                      <a:lnTo>
                        <a:pt x="0" y="199"/>
                      </a:lnTo>
                      <a:lnTo>
                        <a:pt x="2" y="210"/>
                      </a:lnTo>
                      <a:lnTo>
                        <a:pt x="4" y="222"/>
                      </a:lnTo>
                      <a:lnTo>
                        <a:pt x="10" y="237"/>
                      </a:lnTo>
                      <a:lnTo>
                        <a:pt x="21" y="260"/>
                      </a:lnTo>
                      <a:lnTo>
                        <a:pt x="27" y="271"/>
                      </a:lnTo>
                      <a:lnTo>
                        <a:pt x="32" y="279"/>
                      </a:lnTo>
                      <a:lnTo>
                        <a:pt x="36" y="286"/>
                      </a:lnTo>
                      <a:lnTo>
                        <a:pt x="42" y="288"/>
                      </a:lnTo>
                      <a:lnTo>
                        <a:pt x="42" y="275"/>
                      </a:lnTo>
                      <a:lnTo>
                        <a:pt x="44" y="260"/>
                      </a:lnTo>
                      <a:lnTo>
                        <a:pt x="44" y="246"/>
                      </a:lnTo>
                      <a:lnTo>
                        <a:pt x="46" y="231"/>
                      </a:lnTo>
                      <a:lnTo>
                        <a:pt x="51" y="209"/>
                      </a:lnTo>
                      <a:lnTo>
                        <a:pt x="57" y="188"/>
                      </a:lnTo>
                      <a:lnTo>
                        <a:pt x="63" y="173"/>
                      </a:lnTo>
                      <a:lnTo>
                        <a:pt x="72" y="155"/>
                      </a:lnTo>
                      <a:lnTo>
                        <a:pt x="82" y="140"/>
                      </a:lnTo>
                      <a:lnTo>
                        <a:pt x="95" y="125"/>
                      </a:lnTo>
                      <a:lnTo>
                        <a:pt x="120" y="100"/>
                      </a:lnTo>
                      <a:lnTo>
                        <a:pt x="146" y="78"/>
                      </a:lnTo>
                      <a:lnTo>
                        <a:pt x="156" y="70"/>
                      </a:lnTo>
                      <a:lnTo>
                        <a:pt x="165" y="66"/>
                      </a:lnTo>
                      <a:lnTo>
                        <a:pt x="173" y="63"/>
                      </a:lnTo>
                      <a:lnTo>
                        <a:pt x="184" y="61"/>
                      </a:lnTo>
                      <a:lnTo>
                        <a:pt x="188" y="61"/>
                      </a:lnTo>
                      <a:lnTo>
                        <a:pt x="194" y="61"/>
                      </a:lnTo>
                      <a:lnTo>
                        <a:pt x="197" y="61"/>
                      </a:lnTo>
                      <a:lnTo>
                        <a:pt x="201" y="64"/>
                      </a:lnTo>
                      <a:close/>
                    </a:path>
                  </a:pathLst>
                </a:custGeom>
                <a:solidFill>
                  <a:srgbClr val="6A4848"/>
                </a:solidFill>
                <a:ln w="9525">
                  <a:noFill/>
                  <a:round/>
                  <a:headEnd/>
                  <a:tailEnd/>
                </a:ln>
              </p:spPr>
              <p:txBody>
                <a:bodyPr/>
                <a:lstStyle/>
                <a:p>
                  <a:endParaRPr lang="en-US"/>
                </a:p>
              </p:txBody>
            </p:sp>
            <p:sp>
              <p:nvSpPr>
                <p:cNvPr id="21652" name="Freeform 1033"/>
                <p:cNvSpPr>
                  <a:spLocks/>
                </p:cNvSpPr>
                <p:nvPr/>
              </p:nvSpPr>
              <p:spPr bwMode="auto">
                <a:xfrm>
                  <a:off x="1164" y="1034"/>
                  <a:ext cx="181" cy="262"/>
                </a:xfrm>
                <a:custGeom>
                  <a:avLst/>
                  <a:gdLst>
                    <a:gd name="T0" fmla="*/ 177 w 181"/>
                    <a:gd name="T1" fmla="*/ 46 h 262"/>
                    <a:gd name="T2" fmla="*/ 154 w 181"/>
                    <a:gd name="T3" fmla="*/ 0 h 262"/>
                    <a:gd name="T4" fmla="*/ 137 w 181"/>
                    <a:gd name="T5" fmla="*/ 0 h 262"/>
                    <a:gd name="T6" fmla="*/ 120 w 181"/>
                    <a:gd name="T7" fmla="*/ 6 h 262"/>
                    <a:gd name="T8" fmla="*/ 103 w 181"/>
                    <a:gd name="T9" fmla="*/ 15 h 262"/>
                    <a:gd name="T10" fmla="*/ 88 w 181"/>
                    <a:gd name="T11" fmla="*/ 27 h 262"/>
                    <a:gd name="T12" fmla="*/ 71 w 181"/>
                    <a:gd name="T13" fmla="*/ 42 h 262"/>
                    <a:gd name="T14" fmla="*/ 57 w 181"/>
                    <a:gd name="T15" fmla="*/ 57 h 262"/>
                    <a:gd name="T16" fmla="*/ 42 w 181"/>
                    <a:gd name="T17" fmla="*/ 76 h 262"/>
                    <a:gd name="T18" fmla="*/ 31 w 181"/>
                    <a:gd name="T19" fmla="*/ 95 h 262"/>
                    <a:gd name="T20" fmla="*/ 18 w 181"/>
                    <a:gd name="T21" fmla="*/ 122 h 262"/>
                    <a:gd name="T22" fmla="*/ 8 w 181"/>
                    <a:gd name="T23" fmla="*/ 148 h 262"/>
                    <a:gd name="T24" fmla="*/ 4 w 181"/>
                    <a:gd name="T25" fmla="*/ 161 h 262"/>
                    <a:gd name="T26" fmla="*/ 2 w 181"/>
                    <a:gd name="T27" fmla="*/ 175 h 262"/>
                    <a:gd name="T28" fmla="*/ 0 w 181"/>
                    <a:gd name="T29" fmla="*/ 188 h 262"/>
                    <a:gd name="T30" fmla="*/ 0 w 181"/>
                    <a:gd name="T31" fmla="*/ 199 h 262"/>
                    <a:gd name="T32" fmla="*/ 2 w 181"/>
                    <a:gd name="T33" fmla="*/ 211 h 262"/>
                    <a:gd name="T34" fmla="*/ 8 w 181"/>
                    <a:gd name="T35" fmla="*/ 220 h 262"/>
                    <a:gd name="T36" fmla="*/ 12 w 181"/>
                    <a:gd name="T37" fmla="*/ 230 h 262"/>
                    <a:gd name="T38" fmla="*/ 19 w 181"/>
                    <a:gd name="T39" fmla="*/ 239 h 262"/>
                    <a:gd name="T40" fmla="*/ 19 w 181"/>
                    <a:gd name="T41" fmla="*/ 241 h 262"/>
                    <a:gd name="T42" fmla="*/ 21 w 181"/>
                    <a:gd name="T43" fmla="*/ 243 h 262"/>
                    <a:gd name="T44" fmla="*/ 21 w 181"/>
                    <a:gd name="T45" fmla="*/ 245 h 262"/>
                    <a:gd name="T46" fmla="*/ 23 w 181"/>
                    <a:gd name="T47" fmla="*/ 245 h 262"/>
                    <a:gd name="T48" fmla="*/ 23 w 181"/>
                    <a:gd name="T49" fmla="*/ 249 h 262"/>
                    <a:gd name="T50" fmla="*/ 23 w 181"/>
                    <a:gd name="T51" fmla="*/ 254 h 262"/>
                    <a:gd name="T52" fmla="*/ 25 w 181"/>
                    <a:gd name="T53" fmla="*/ 256 h 262"/>
                    <a:gd name="T54" fmla="*/ 27 w 181"/>
                    <a:gd name="T55" fmla="*/ 256 h 262"/>
                    <a:gd name="T56" fmla="*/ 29 w 181"/>
                    <a:gd name="T57" fmla="*/ 260 h 262"/>
                    <a:gd name="T58" fmla="*/ 31 w 181"/>
                    <a:gd name="T59" fmla="*/ 262 h 262"/>
                    <a:gd name="T60" fmla="*/ 31 w 181"/>
                    <a:gd name="T61" fmla="*/ 254 h 262"/>
                    <a:gd name="T62" fmla="*/ 33 w 181"/>
                    <a:gd name="T63" fmla="*/ 247 h 262"/>
                    <a:gd name="T64" fmla="*/ 35 w 181"/>
                    <a:gd name="T65" fmla="*/ 232 h 262"/>
                    <a:gd name="T66" fmla="*/ 37 w 181"/>
                    <a:gd name="T67" fmla="*/ 214 h 262"/>
                    <a:gd name="T68" fmla="*/ 40 w 181"/>
                    <a:gd name="T69" fmla="*/ 197 h 262"/>
                    <a:gd name="T70" fmla="*/ 44 w 181"/>
                    <a:gd name="T71" fmla="*/ 180 h 262"/>
                    <a:gd name="T72" fmla="*/ 52 w 181"/>
                    <a:gd name="T73" fmla="*/ 158 h 262"/>
                    <a:gd name="T74" fmla="*/ 59 w 181"/>
                    <a:gd name="T75" fmla="*/ 144 h 262"/>
                    <a:gd name="T76" fmla="*/ 67 w 181"/>
                    <a:gd name="T77" fmla="*/ 131 h 262"/>
                    <a:gd name="T78" fmla="*/ 76 w 181"/>
                    <a:gd name="T79" fmla="*/ 120 h 262"/>
                    <a:gd name="T80" fmla="*/ 99 w 181"/>
                    <a:gd name="T81" fmla="*/ 97 h 262"/>
                    <a:gd name="T82" fmla="*/ 122 w 181"/>
                    <a:gd name="T83" fmla="*/ 74 h 262"/>
                    <a:gd name="T84" fmla="*/ 143 w 181"/>
                    <a:gd name="T85" fmla="*/ 61 h 262"/>
                    <a:gd name="T86" fmla="*/ 166 w 181"/>
                    <a:gd name="T87" fmla="*/ 48 h 262"/>
                    <a:gd name="T88" fmla="*/ 181 w 181"/>
                    <a:gd name="T89" fmla="*/ 44 h 262"/>
                    <a:gd name="T90" fmla="*/ 177 w 181"/>
                    <a:gd name="T91" fmla="*/ 46 h 2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
                    <a:gd name="T139" fmla="*/ 0 h 262"/>
                    <a:gd name="T140" fmla="*/ 181 w 181"/>
                    <a:gd name="T141" fmla="*/ 262 h 2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 h="262">
                      <a:moveTo>
                        <a:pt x="177" y="46"/>
                      </a:moveTo>
                      <a:lnTo>
                        <a:pt x="154" y="0"/>
                      </a:lnTo>
                      <a:lnTo>
                        <a:pt x="137" y="0"/>
                      </a:lnTo>
                      <a:lnTo>
                        <a:pt x="120" y="6"/>
                      </a:lnTo>
                      <a:lnTo>
                        <a:pt x="103" y="15"/>
                      </a:lnTo>
                      <a:lnTo>
                        <a:pt x="88" y="27"/>
                      </a:lnTo>
                      <a:lnTo>
                        <a:pt x="71" y="42"/>
                      </a:lnTo>
                      <a:lnTo>
                        <a:pt x="57" y="57"/>
                      </a:lnTo>
                      <a:lnTo>
                        <a:pt x="42" y="76"/>
                      </a:lnTo>
                      <a:lnTo>
                        <a:pt x="31" y="95"/>
                      </a:lnTo>
                      <a:lnTo>
                        <a:pt x="18" y="122"/>
                      </a:lnTo>
                      <a:lnTo>
                        <a:pt x="8" y="148"/>
                      </a:lnTo>
                      <a:lnTo>
                        <a:pt x="4" y="161"/>
                      </a:lnTo>
                      <a:lnTo>
                        <a:pt x="2" y="175"/>
                      </a:lnTo>
                      <a:lnTo>
                        <a:pt x="0" y="188"/>
                      </a:lnTo>
                      <a:lnTo>
                        <a:pt x="0" y="199"/>
                      </a:lnTo>
                      <a:lnTo>
                        <a:pt x="2" y="211"/>
                      </a:lnTo>
                      <a:lnTo>
                        <a:pt x="8" y="220"/>
                      </a:lnTo>
                      <a:lnTo>
                        <a:pt x="12" y="230"/>
                      </a:lnTo>
                      <a:lnTo>
                        <a:pt x="19" y="239"/>
                      </a:lnTo>
                      <a:lnTo>
                        <a:pt x="19" y="241"/>
                      </a:lnTo>
                      <a:lnTo>
                        <a:pt x="21" y="243"/>
                      </a:lnTo>
                      <a:lnTo>
                        <a:pt x="21" y="245"/>
                      </a:lnTo>
                      <a:lnTo>
                        <a:pt x="23" y="245"/>
                      </a:lnTo>
                      <a:lnTo>
                        <a:pt x="23" y="249"/>
                      </a:lnTo>
                      <a:lnTo>
                        <a:pt x="23" y="254"/>
                      </a:lnTo>
                      <a:lnTo>
                        <a:pt x="25" y="256"/>
                      </a:lnTo>
                      <a:lnTo>
                        <a:pt x="27" y="256"/>
                      </a:lnTo>
                      <a:lnTo>
                        <a:pt x="29" y="260"/>
                      </a:lnTo>
                      <a:lnTo>
                        <a:pt x="31" y="262"/>
                      </a:lnTo>
                      <a:lnTo>
                        <a:pt x="31" y="254"/>
                      </a:lnTo>
                      <a:lnTo>
                        <a:pt x="33" y="247"/>
                      </a:lnTo>
                      <a:lnTo>
                        <a:pt x="35" y="232"/>
                      </a:lnTo>
                      <a:lnTo>
                        <a:pt x="37" y="214"/>
                      </a:lnTo>
                      <a:lnTo>
                        <a:pt x="40" y="197"/>
                      </a:lnTo>
                      <a:lnTo>
                        <a:pt x="44" y="180"/>
                      </a:lnTo>
                      <a:lnTo>
                        <a:pt x="52" y="158"/>
                      </a:lnTo>
                      <a:lnTo>
                        <a:pt x="59" y="144"/>
                      </a:lnTo>
                      <a:lnTo>
                        <a:pt x="67" y="131"/>
                      </a:lnTo>
                      <a:lnTo>
                        <a:pt x="76" y="120"/>
                      </a:lnTo>
                      <a:lnTo>
                        <a:pt x="99" y="97"/>
                      </a:lnTo>
                      <a:lnTo>
                        <a:pt x="122" y="74"/>
                      </a:lnTo>
                      <a:lnTo>
                        <a:pt x="143" y="61"/>
                      </a:lnTo>
                      <a:lnTo>
                        <a:pt x="166" y="48"/>
                      </a:lnTo>
                      <a:lnTo>
                        <a:pt x="181" y="44"/>
                      </a:lnTo>
                      <a:lnTo>
                        <a:pt x="177" y="46"/>
                      </a:lnTo>
                      <a:close/>
                    </a:path>
                  </a:pathLst>
                </a:custGeom>
                <a:solidFill>
                  <a:srgbClr val="54609C"/>
                </a:solidFill>
                <a:ln w="9525">
                  <a:noFill/>
                  <a:round/>
                  <a:headEnd/>
                  <a:tailEnd/>
                </a:ln>
              </p:spPr>
              <p:txBody>
                <a:bodyPr/>
                <a:lstStyle/>
                <a:p>
                  <a:endParaRPr lang="en-US"/>
                </a:p>
              </p:txBody>
            </p:sp>
            <p:sp>
              <p:nvSpPr>
                <p:cNvPr id="21653" name="Freeform 1034"/>
                <p:cNvSpPr>
                  <a:spLocks/>
                </p:cNvSpPr>
                <p:nvPr/>
              </p:nvSpPr>
              <p:spPr bwMode="auto">
                <a:xfrm>
                  <a:off x="777" y="704"/>
                  <a:ext cx="526" cy="527"/>
                </a:xfrm>
                <a:custGeom>
                  <a:avLst/>
                  <a:gdLst>
                    <a:gd name="T0" fmla="*/ 496 w 526"/>
                    <a:gd name="T1" fmla="*/ 281 h 527"/>
                    <a:gd name="T2" fmla="*/ 490 w 526"/>
                    <a:gd name="T3" fmla="*/ 239 h 527"/>
                    <a:gd name="T4" fmla="*/ 477 w 526"/>
                    <a:gd name="T5" fmla="*/ 182 h 527"/>
                    <a:gd name="T6" fmla="*/ 441 w 526"/>
                    <a:gd name="T7" fmla="*/ 150 h 527"/>
                    <a:gd name="T8" fmla="*/ 418 w 526"/>
                    <a:gd name="T9" fmla="*/ 135 h 527"/>
                    <a:gd name="T10" fmla="*/ 424 w 526"/>
                    <a:gd name="T11" fmla="*/ 108 h 527"/>
                    <a:gd name="T12" fmla="*/ 446 w 526"/>
                    <a:gd name="T13" fmla="*/ 74 h 527"/>
                    <a:gd name="T14" fmla="*/ 465 w 526"/>
                    <a:gd name="T15" fmla="*/ 40 h 527"/>
                    <a:gd name="T16" fmla="*/ 463 w 526"/>
                    <a:gd name="T17" fmla="*/ 17 h 527"/>
                    <a:gd name="T18" fmla="*/ 452 w 526"/>
                    <a:gd name="T19" fmla="*/ 6 h 527"/>
                    <a:gd name="T20" fmla="*/ 420 w 526"/>
                    <a:gd name="T21" fmla="*/ 0 h 527"/>
                    <a:gd name="T22" fmla="*/ 367 w 526"/>
                    <a:gd name="T23" fmla="*/ 21 h 527"/>
                    <a:gd name="T24" fmla="*/ 336 w 526"/>
                    <a:gd name="T25" fmla="*/ 50 h 527"/>
                    <a:gd name="T26" fmla="*/ 321 w 526"/>
                    <a:gd name="T27" fmla="*/ 88 h 527"/>
                    <a:gd name="T28" fmla="*/ 315 w 526"/>
                    <a:gd name="T29" fmla="*/ 133 h 527"/>
                    <a:gd name="T30" fmla="*/ 308 w 526"/>
                    <a:gd name="T31" fmla="*/ 148 h 527"/>
                    <a:gd name="T32" fmla="*/ 285 w 526"/>
                    <a:gd name="T33" fmla="*/ 161 h 527"/>
                    <a:gd name="T34" fmla="*/ 207 w 526"/>
                    <a:gd name="T35" fmla="*/ 190 h 527"/>
                    <a:gd name="T36" fmla="*/ 147 w 526"/>
                    <a:gd name="T37" fmla="*/ 218 h 527"/>
                    <a:gd name="T38" fmla="*/ 97 w 526"/>
                    <a:gd name="T39" fmla="*/ 253 h 527"/>
                    <a:gd name="T40" fmla="*/ 54 w 526"/>
                    <a:gd name="T41" fmla="*/ 306 h 527"/>
                    <a:gd name="T42" fmla="*/ 27 w 526"/>
                    <a:gd name="T43" fmla="*/ 364 h 527"/>
                    <a:gd name="T44" fmla="*/ 23 w 526"/>
                    <a:gd name="T45" fmla="*/ 389 h 527"/>
                    <a:gd name="T46" fmla="*/ 23 w 526"/>
                    <a:gd name="T47" fmla="*/ 391 h 527"/>
                    <a:gd name="T48" fmla="*/ 23 w 526"/>
                    <a:gd name="T49" fmla="*/ 393 h 527"/>
                    <a:gd name="T50" fmla="*/ 25 w 526"/>
                    <a:gd name="T51" fmla="*/ 395 h 527"/>
                    <a:gd name="T52" fmla="*/ 25 w 526"/>
                    <a:gd name="T53" fmla="*/ 397 h 527"/>
                    <a:gd name="T54" fmla="*/ 25 w 526"/>
                    <a:gd name="T55" fmla="*/ 400 h 527"/>
                    <a:gd name="T56" fmla="*/ 25 w 526"/>
                    <a:gd name="T57" fmla="*/ 400 h 527"/>
                    <a:gd name="T58" fmla="*/ 27 w 526"/>
                    <a:gd name="T59" fmla="*/ 404 h 527"/>
                    <a:gd name="T60" fmla="*/ 10 w 526"/>
                    <a:gd name="T61" fmla="*/ 448 h 527"/>
                    <a:gd name="T62" fmla="*/ 0 w 526"/>
                    <a:gd name="T63" fmla="*/ 497 h 527"/>
                    <a:gd name="T64" fmla="*/ 10 w 526"/>
                    <a:gd name="T65" fmla="*/ 524 h 527"/>
                    <a:gd name="T66" fmla="*/ 21 w 526"/>
                    <a:gd name="T67" fmla="*/ 527 h 527"/>
                    <a:gd name="T68" fmla="*/ 44 w 526"/>
                    <a:gd name="T69" fmla="*/ 520 h 527"/>
                    <a:gd name="T70" fmla="*/ 76 w 526"/>
                    <a:gd name="T71" fmla="*/ 505 h 527"/>
                    <a:gd name="T72" fmla="*/ 128 w 526"/>
                    <a:gd name="T73" fmla="*/ 472 h 527"/>
                    <a:gd name="T74" fmla="*/ 186 w 526"/>
                    <a:gd name="T75" fmla="*/ 442 h 527"/>
                    <a:gd name="T76" fmla="*/ 221 w 526"/>
                    <a:gd name="T77" fmla="*/ 438 h 527"/>
                    <a:gd name="T78" fmla="*/ 270 w 526"/>
                    <a:gd name="T79" fmla="*/ 438 h 527"/>
                    <a:gd name="T80" fmla="*/ 325 w 526"/>
                    <a:gd name="T81" fmla="*/ 425 h 527"/>
                    <a:gd name="T82" fmla="*/ 351 w 526"/>
                    <a:gd name="T83" fmla="*/ 408 h 527"/>
                    <a:gd name="T84" fmla="*/ 374 w 526"/>
                    <a:gd name="T85" fmla="*/ 440 h 527"/>
                    <a:gd name="T86" fmla="*/ 386 w 526"/>
                    <a:gd name="T87" fmla="*/ 471 h 527"/>
                    <a:gd name="T88" fmla="*/ 437 w 526"/>
                    <a:gd name="T89" fmla="*/ 376 h 527"/>
                    <a:gd name="T90" fmla="*/ 482 w 526"/>
                    <a:gd name="T91" fmla="*/ 330 h 527"/>
                    <a:gd name="T92" fmla="*/ 515 w 526"/>
                    <a:gd name="T93" fmla="*/ 319 h 5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6"/>
                    <a:gd name="T142" fmla="*/ 0 h 527"/>
                    <a:gd name="T143" fmla="*/ 526 w 526"/>
                    <a:gd name="T144" fmla="*/ 527 h 5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6" h="527">
                      <a:moveTo>
                        <a:pt x="526" y="319"/>
                      </a:moveTo>
                      <a:lnTo>
                        <a:pt x="509" y="300"/>
                      </a:lnTo>
                      <a:lnTo>
                        <a:pt x="496" y="281"/>
                      </a:lnTo>
                      <a:lnTo>
                        <a:pt x="492" y="273"/>
                      </a:lnTo>
                      <a:lnTo>
                        <a:pt x="490" y="264"/>
                      </a:lnTo>
                      <a:lnTo>
                        <a:pt x="490" y="239"/>
                      </a:lnTo>
                      <a:lnTo>
                        <a:pt x="486" y="207"/>
                      </a:lnTo>
                      <a:lnTo>
                        <a:pt x="482" y="196"/>
                      </a:lnTo>
                      <a:lnTo>
                        <a:pt x="477" y="182"/>
                      </a:lnTo>
                      <a:lnTo>
                        <a:pt x="467" y="171"/>
                      </a:lnTo>
                      <a:lnTo>
                        <a:pt x="454" y="158"/>
                      </a:lnTo>
                      <a:lnTo>
                        <a:pt x="441" y="150"/>
                      </a:lnTo>
                      <a:lnTo>
                        <a:pt x="429" y="143"/>
                      </a:lnTo>
                      <a:lnTo>
                        <a:pt x="424" y="139"/>
                      </a:lnTo>
                      <a:lnTo>
                        <a:pt x="418" y="135"/>
                      </a:lnTo>
                      <a:lnTo>
                        <a:pt x="416" y="131"/>
                      </a:lnTo>
                      <a:lnTo>
                        <a:pt x="414" y="127"/>
                      </a:lnTo>
                      <a:lnTo>
                        <a:pt x="424" y="108"/>
                      </a:lnTo>
                      <a:lnTo>
                        <a:pt x="435" y="91"/>
                      </a:lnTo>
                      <a:lnTo>
                        <a:pt x="441" y="82"/>
                      </a:lnTo>
                      <a:lnTo>
                        <a:pt x="446" y="74"/>
                      </a:lnTo>
                      <a:lnTo>
                        <a:pt x="454" y="63"/>
                      </a:lnTo>
                      <a:lnTo>
                        <a:pt x="461" y="52"/>
                      </a:lnTo>
                      <a:lnTo>
                        <a:pt x="465" y="40"/>
                      </a:lnTo>
                      <a:lnTo>
                        <a:pt x="467" y="29"/>
                      </a:lnTo>
                      <a:lnTo>
                        <a:pt x="465" y="23"/>
                      </a:lnTo>
                      <a:lnTo>
                        <a:pt x="463" y="17"/>
                      </a:lnTo>
                      <a:lnTo>
                        <a:pt x="461" y="14"/>
                      </a:lnTo>
                      <a:lnTo>
                        <a:pt x="458" y="10"/>
                      </a:lnTo>
                      <a:lnTo>
                        <a:pt x="452" y="6"/>
                      </a:lnTo>
                      <a:lnTo>
                        <a:pt x="442" y="2"/>
                      </a:lnTo>
                      <a:lnTo>
                        <a:pt x="433" y="0"/>
                      </a:lnTo>
                      <a:lnTo>
                        <a:pt x="420" y="0"/>
                      </a:lnTo>
                      <a:lnTo>
                        <a:pt x="399" y="6"/>
                      </a:lnTo>
                      <a:lnTo>
                        <a:pt x="382" y="12"/>
                      </a:lnTo>
                      <a:lnTo>
                        <a:pt x="367" y="21"/>
                      </a:lnTo>
                      <a:lnTo>
                        <a:pt x="355" y="31"/>
                      </a:lnTo>
                      <a:lnTo>
                        <a:pt x="346" y="40"/>
                      </a:lnTo>
                      <a:lnTo>
                        <a:pt x="336" y="50"/>
                      </a:lnTo>
                      <a:lnTo>
                        <a:pt x="329" y="59"/>
                      </a:lnTo>
                      <a:lnTo>
                        <a:pt x="325" y="70"/>
                      </a:lnTo>
                      <a:lnTo>
                        <a:pt x="321" y="88"/>
                      </a:lnTo>
                      <a:lnTo>
                        <a:pt x="319" y="105"/>
                      </a:lnTo>
                      <a:lnTo>
                        <a:pt x="317" y="120"/>
                      </a:lnTo>
                      <a:lnTo>
                        <a:pt x="315" y="133"/>
                      </a:lnTo>
                      <a:lnTo>
                        <a:pt x="313" y="139"/>
                      </a:lnTo>
                      <a:lnTo>
                        <a:pt x="312" y="144"/>
                      </a:lnTo>
                      <a:lnTo>
                        <a:pt x="308" y="148"/>
                      </a:lnTo>
                      <a:lnTo>
                        <a:pt x="302" y="152"/>
                      </a:lnTo>
                      <a:lnTo>
                        <a:pt x="295" y="156"/>
                      </a:lnTo>
                      <a:lnTo>
                        <a:pt x="285" y="161"/>
                      </a:lnTo>
                      <a:lnTo>
                        <a:pt x="258" y="171"/>
                      </a:lnTo>
                      <a:lnTo>
                        <a:pt x="230" y="182"/>
                      </a:lnTo>
                      <a:lnTo>
                        <a:pt x="207" y="190"/>
                      </a:lnTo>
                      <a:lnTo>
                        <a:pt x="179" y="201"/>
                      </a:lnTo>
                      <a:lnTo>
                        <a:pt x="162" y="209"/>
                      </a:lnTo>
                      <a:lnTo>
                        <a:pt x="147" y="218"/>
                      </a:lnTo>
                      <a:lnTo>
                        <a:pt x="131" y="228"/>
                      </a:lnTo>
                      <a:lnTo>
                        <a:pt x="114" y="239"/>
                      </a:lnTo>
                      <a:lnTo>
                        <a:pt x="97" y="253"/>
                      </a:lnTo>
                      <a:lnTo>
                        <a:pt x="82" y="270"/>
                      </a:lnTo>
                      <a:lnTo>
                        <a:pt x="67" y="287"/>
                      </a:lnTo>
                      <a:lnTo>
                        <a:pt x="54" y="306"/>
                      </a:lnTo>
                      <a:lnTo>
                        <a:pt x="42" y="325"/>
                      </a:lnTo>
                      <a:lnTo>
                        <a:pt x="33" y="344"/>
                      </a:lnTo>
                      <a:lnTo>
                        <a:pt x="27" y="364"/>
                      </a:lnTo>
                      <a:lnTo>
                        <a:pt x="23" y="387"/>
                      </a:lnTo>
                      <a:lnTo>
                        <a:pt x="23" y="389"/>
                      </a:lnTo>
                      <a:lnTo>
                        <a:pt x="23" y="391"/>
                      </a:lnTo>
                      <a:lnTo>
                        <a:pt x="23" y="393"/>
                      </a:lnTo>
                      <a:lnTo>
                        <a:pt x="25" y="395"/>
                      </a:lnTo>
                      <a:lnTo>
                        <a:pt x="25" y="397"/>
                      </a:lnTo>
                      <a:lnTo>
                        <a:pt x="25" y="399"/>
                      </a:lnTo>
                      <a:lnTo>
                        <a:pt x="25" y="400"/>
                      </a:lnTo>
                      <a:lnTo>
                        <a:pt x="25" y="402"/>
                      </a:lnTo>
                      <a:lnTo>
                        <a:pt x="27" y="402"/>
                      </a:lnTo>
                      <a:lnTo>
                        <a:pt x="27" y="404"/>
                      </a:lnTo>
                      <a:lnTo>
                        <a:pt x="23" y="414"/>
                      </a:lnTo>
                      <a:lnTo>
                        <a:pt x="19" y="425"/>
                      </a:lnTo>
                      <a:lnTo>
                        <a:pt x="10" y="448"/>
                      </a:lnTo>
                      <a:lnTo>
                        <a:pt x="4" y="467"/>
                      </a:lnTo>
                      <a:lnTo>
                        <a:pt x="0" y="482"/>
                      </a:lnTo>
                      <a:lnTo>
                        <a:pt x="0" y="497"/>
                      </a:lnTo>
                      <a:lnTo>
                        <a:pt x="2" y="510"/>
                      </a:lnTo>
                      <a:lnTo>
                        <a:pt x="6" y="520"/>
                      </a:lnTo>
                      <a:lnTo>
                        <a:pt x="10" y="524"/>
                      </a:lnTo>
                      <a:lnTo>
                        <a:pt x="14" y="526"/>
                      </a:lnTo>
                      <a:lnTo>
                        <a:pt x="18" y="527"/>
                      </a:lnTo>
                      <a:lnTo>
                        <a:pt x="21" y="527"/>
                      </a:lnTo>
                      <a:lnTo>
                        <a:pt x="29" y="527"/>
                      </a:lnTo>
                      <a:lnTo>
                        <a:pt x="37" y="524"/>
                      </a:lnTo>
                      <a:lnTo>
                        <a:pt x="44" y="520"/>
                      </a:lnTo>
                      <a:lnTo>
                        <a:pt x="52" y="512"/>
                      </a:lnTo>
                      <a:lnTo>
                        <a:pt x="63" y="510"/>
                      </a:lnTo>
                      <a:lnTo>
                        <a:pt x="76" y="505"/>
                      </a:lnTo>
                      <a:lnTo>
                        <a:pt x="90" y="499"/>
                      </a:lnTo>
                      <a:lnTo>
                        <a:pt x="101" y="491"/>
                      </a:lnTo>
                      <a:lnTo>
                        <a:pt x="128" y="472"/>
                      </a:lnTo>
                      <a:lnTo>
                        <a:pt x="152" y="455"/>
                      </a:lnTo>
                      <a:lnTo>
                        <a:pt x="167" y="448"/>
                      </a:lnTo>
                      <a:lnTo>
                        <a:pt x="186" y="442"/>
                      </a:lnTo>
                      <a:lnTo>
                        <a:pt x="194" y="440"/>
                      </a:lnTo>
                      <a:lnTo>
                        <a:pt x="202" y="440"/>
                      </a:lnTo>
                      <a:lnTo>
                        <a:pt x="221" y="438"/>
                      </a:lnTo>
                      <a:lnTo>
                        <a:pt x="243" y="438"/>
                      </a:lnTo>
                      <a:lnTo>
                        <a:pt x="257" y="438"/>
                      </a:lnTo>
                      <a:lnTo>
                        <a:pt x="270" y="438"/>
                      </a:lnTo>
                      <a:lnTo>
                        <a:pt x="289" y="436"/>
                      </a:lnTo>
                      <a:lnTo>
                        <a:pt x="313" y="429"/>
                      </a:lnTo>
                      <a:lnTo>
                        <a:pt x="325" y="425"/>
                      </a:lnTo>
                      <a:lnTo>
                        <a:pt x="336" y="419"/>
                      </a:lnTo>
                      <a:lnTo>
                        <a:pt x="346" y="416"/>
                      </a:lnTo>
                      <a:lnTo>
                        <a:pt x="351" y="408"/>
                      </a:lnTo>
                      <a:lnTo>
                        <a:pt x="359" y="416"/>
                      </a:lnTo>
                      <a:lnTo>
                        <a:pt x="365" y="423"/>
                      </a:lnTo>
                      <a:lnTo>
                        <a:pt x="374" y="440"/>
                      </a:lnTo>
                      <a:lnTo>
                        <a:pt x="382" y="455"/>
                      </a:lnTo>
                      <a:lnTo>
                        <a:pt x="384" y="465"/>
                      </a:lnTo>
                      <a:lnTo>
                        <a:pt x="386" y="471"/>
                      </a:lnTo>
                      <a:lnTo>
                        <a:pt x="405" y="431"/>
                      </a:lnTo>
                      <a:lnTo>
                        <a:pt x="425" y="393"/>
                      </a:lnTo>
                      <a:lnTo>
                        <a:pt x="437" y="376"/>
                      </a:lnTo>
                      <a:lnTo>
                        <a:pt x="450" y="359"/>
                      </a:lnTo>
                      <a:lnTo>
                        <a:pt x="465" y="344"/>
                      </a:lnTo>
                      <a:lnTo>
                        <a:pt x="482" y="330"/>
                      </a:lnTo>
                      <a:lnTo>
                        <a:pt x="494" y="325"/>
                      </a:lnTo>
                      <a:lnTo>
                        <a:pt x="503" y="321"/>
                      </a:lnTo>
                      <a:lnTo>
                        <a:pt x="515" y="319"/>
                      </a:lnTo>
                      <a:lnTo>
                        <a:pt x="526" y="319"/>
                      </a:lnTo>
                      <a:close/>
                    </a:path>
                  </a:pathLst>
                </a:custGeom>
                <a:solidFill>
                  <a:srgbClr val="6A4848"/>
                </a:solidFill>
                <a:ln w="9525">
                  <a:noFill/>
                  <a:round/>
                  <a:headEnd/>
                  <a:tailEnd/>
                </a:ln>
              </p:spPr>
              <p:txBody>
                <a:bodyPr/>
                <a:lstStyle/>
                <a:p>
                  <a:endParaRPr lang="en-US"/>
                </a:p>
              </p:txBody>
            </p:sp>
            <p:sp>
              <p:nvSpPr>
                <p:cNvPr id="21654" name="Freeform 1035"/>
                <p:cNvSpPr>
                  <a:spLocks/>
                </p:cNvSpPr>
                <p:nvPr/>
              </p:nvSpPr>
              <p:spPr bwMode="auto">
                <a:xfrm>
                  <a:off x="787" y="718"/>
                  <a:ext cx="499" cy="506"/>
                </a:xfrm>
                <a:custGeom>
                  <a:avLst/>
                  <a:gdLst>
                    <a:gd name="T0" fmla="*/ 302 w 499"/>
                    <a:gd name="T1" fmla="*/ 405 h 506"/>
                    <a:gd name="T2" fmla="*/ 347 w 499"/>
                    <a:gd name="T3" fmla="*/ 383 h 506"/>
                    <a:gd name="T4" fmla="*/ 357 w 499"/>
                    <a:gd name="T5" fmla="*/ 390 h 506"/>
                    <a:gd name="T6" fmla="*/ 372 w 499"/>
                    <a:gd name="T7" fmla="*/ 417 h 506"/>
                    <a:gd name="T8" fmla="*/ 383 w 499"/>
                    <a:gd name="T9" fmla="*/ 439 h 506"/>
                    <a:gd name="T10" fmla="*/ 417 w 499"/>
                    <a:gd name="T11" fmla="*/ 373 h 506"/>
                    <a:gd name="T12" fmla="*/ 448 w 499"/>
                    <a:gd name="T13" fmla="*/ 335 h 506"/>
                    <a:gd name="T14" fmla="*/ 482 w 499"/>
                    <a:gd name="T15" fmla="*/ 312 h 506"/>
                    <a:gd name="T16" fmla="*/ 484 w 499"/>
                    <a:gd name="T17" fmla="*/ 284 h 506"/>
                    <a:gd name="T18" fmla="*/ 470 w 499"/>
                    <a:gd name="T19" fmla="*/ 248 h 506"/>
                    <a:gd name="T20" fmla="*/ 467 w 499"/>
                    <a:gd name="T21" fmla="*/ 204 h 506"/>
                    <a:gd name="T22" fmla="*/ 448 w 499"/>
                    <a:gd name="T23" fmla="*/ 165 h 506"/>
                    <a:gd name="T24" fmla="*/ 421 w 499"/>
                    <a:gd name="T25" fmla="*/ 140 h 506"/>
                    <a:gd name="T26" fmla="*/ 395 w 499"/>
                    <a:gd name="T27" fmla="*/ 123 h 506"/>
                    <a:gd name="T28" fmla="*/ 396 w 499"/>
                    <a:gd name="T29" fmla="*/ 110 h 506"/>
                    <a:gd name="T30" fmla="*/ 419 w 499"/>
                    <a:gd name="T31" fmla="*/ 66 h 506"/>
                    <a:gd name="T32" fmla="*/ 446 w 499"/>
                    <a:gd name="T33" fmla="*/ 17 h 506"/>
                    <a:gd name="T34" fmla="*/ 429 w 499"/>
                    <a:gd name="T35" fmla="*/ 2 h 506"/>
                    <a:gd name="T36" fmla="*/ 395 w 499"/>
                    <a:gd name="T37" fmla="*/ 0 h 506"/>
                    <a:gd name="T38" fmla="*/ 368 w 499"/>
                    <a:gd name="T39" fmla="*/ 11 h 506"/>
                    <a:gd name="T40" fmla="*/ 345 w 499"/>
                    <a:gd name="T41" fmla="*/ 30 h 506"/>
                    <a:gd name="T42" fmla="*/ 324 w 499"/>
                    <a:gd name="T43" fmla="*/ 62 h 506"/>
                    <a:gd name="T44" fmla="*/ 315 w 499"/>
                    <a:gd name="T45" fmla="*/ 98 h 506"/>
                    <a:gd name="T46" fmla="*/ 313 w 499"/>
                    <a:gd name="T47" fmla="*/ 127 h 506"/>
                    <a:gd name="T48" fmla="*/ 298 w 499"/>
                    <a:gd name="T49" fmla="*/ 144 h 506"/>
                    <a:gd name="T50" fmla="*/ 220 w 499"/>
                    <a:gd name="T51" fmla="*/ 176 h 506"/>
                    <a:gd name="T52" fmla="*/ 119 w 499"/>
                    <a:gd name="T53" fmla="*/ 227 h 506"/>
                    <a:gd name="T54" fmla="*/ 66 w 499"/>
                    <a:gd name="T55" fmla="*/ 275 h 506"/>
                    <a:gd name="T56" fmla="*/ 42 w 499"/>
                    <a:gd name="T57" fmla="*/ 312 h 506"/>
                    <a:gd name="T58" fmla="*/ 27 w 499"/>
                    <a:gd name="T59" fmla="*/ 356 h 506"/>
                    <a:gd name="T60" fmla="*/ 49 w 499"/>
                    <a:gd name="T61" fmla="*/ 345 h 506"/>
                    <a:gd name="T62" fmla="*/ 104 w 499"/>
                    <a:gd name="T63" fmla="*/ 286 h 506"/>
                    <a:gd name="T64" fmla="*/ 146 w 499"/>
                    <a:gd name="T65" fmla="*/ 259 h 506"/>
                    <a:gd name="T66" fmla="*/ 99 w 499"/>
                    <a:gd name="T67" fmla="*/ 303 h 506"/>
                    <a:gd name="T68" fmla="*/ 55 w 499"/>
                    <a:gd name="T69" fmla="*/ 358 h 506"/>
                    <a:gd name="T70" fmla="*/ 19 w 499"/>
                    <a:gd name="T71" fmla="*/ 417 h 506"/>
                    <a:gd name="T72" fmla="*/ 2 w 499"/>
                    <a:gd name="T73" fmla="*/ 468 h 506"/>
                    <a:gd name="T74" fmla="*/ 2 w 499"/>
                    <a:gd name="T75" fmla="*/ 498 h 506"/>
                    <a:gd name="T76" fmla="*/ 11 w 499"/>
                    <a:gd name="T77" fmla="*/ 506 h 506"/>
                    <a:gd name="T78" fmla="*/ 28 w 499"/>
                    <a:gd name="T79" fmla="*/ 483 h 506"/>
                    <a:gd name="T80" fmla="*/ 28 w 499"/>
                    <a:gd name="T81" fmla="*/ 443 h 506"/>
                    <a:gd name="T82" fmla="*/ 53 w 499"/>
                    <a:gd name="T83" fmla="*/ 407 h 506"/>
                    <a:gd name="T84" fmla="*/ 102 w 499"/>
                    <a:gd name="T85" fmla="*/ 366 h 506"/>
                    <a:gd name="T86" fmla="*/ 192 w 499"/>
                    <a:gd name="T87" fmla="*/ 318 h 506"/>
                    <a:gd name="T88" fmla="*/ 137 w 499"/>
                    <a:gd name="T89" fmla="*/ 356 h 506"/>
                    <a:gd name="T90" fmla="*/ 61 w 499"/>
                    <a:gd name="T91" fmla="*/ 417 h 506"/>
                    <a:gd name="T92" fmla="*/ 42 w 499"/>
                    <a:gd name="T93" fmla="*/ 453 h 506"/>
                    <a:gd name="T94" fmla="*/ 45 w 499"/>
                    <a:gd name="T95" fmla="*/ 479 h 506"/>
                    <a:gd name="T96" fmla="*/ 63 w 499"/>
                    <a:gd name="T97" fmla="*/ 483 h 506"/>
                    <a:gd name="T98" fmla="*/ 121 w 499"/>
                    <a:gd name="T99" fmla="*/ 445 h 506"/>
                    <a:gd name="T100" fmla="*/ 152 w 499"/>
                    <a:gd name="T101" fmla="*/ 426 h 506"/>
                    <a:gd name="T102" fmla="*/ 197 w 499"/>
                    <a:gd name="T103" fmla="*/ 417 h 506"/>
                    <a:gd name="T104" fmla="*/ 245 w 499"/>
                    <a:gd name="T105" fmla="*/ 417 h 50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9"/>
                    <a:gd name="T160" fmla="*/ 0 h 506"/>
                    <a:gd name="T161" fmla="*/ 499 w 499"/>
                    <a:gd name="T162" fmla="*/ 506 h 50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9" h="506">
                      <a:moveTo>
                        <a:pt x="262" y="415"/>
                      </a:moveTo>
                      <a:lnTo>
                        <a:pt x="281" y="409"/>
                      </a:lnTo>
                      <a:lnTo>
                        <a:pt x="302" y="405"/>
                      </a:lnTo>
                      <a:lnTo>
                        <a:pt x="322" y="398"/>
                      </a:lnTo>
                      <a:lnTo>
                        <a:pt x="336" y="390"/>
                      </a:lnTo>
                      <a:lnTo>
                        <a:pt x="347" y="383"/>
                      </a:lnTo>
                      <a:lnTo>
                        <a:pt x="360" y="375"/>
                      </a:lnTo>
                      <a:lnTo>
                        <a:pt x="358" y="381"/>
                      </a:lnTo>
                      <a:lnTo>
                        <a:pt x="357" y="390"/>
                      </a:lnTo>
                      <a:lnTo>
                        <a:pt x="362" y="400"/>
                      </a:lnTo>
                      <a:lnTo>
                        <a:pt x="368" y="409"/>
                      </a:lnTo>
                      <a:lnTo>
                        <a:pt x="372" y="417"/>
                      </a:lnTo>
                      <a:lnTo>
                        <a:pt x="376" y="422"/>
                      </a:lnTo>
                      <a:lnTo>
                        <a:pt x="379" y="430"/>
                      </a:lnTo>
                      <a:lnTo>
                        <a:pt x="383" y="439"/>
                      </a:lnTo>
                      <a:lnTo>
                        <a:pt x="391" y="424"/>
                      </a:lnTo>
                      <a:lnTo>
                        <a:pt x="406" y="394"/>
                      </a:lnTo>
                      <a:lnTo>
                        <a:pt x="417" y="373"/>
                      </a:lnTo>
                      <a:lnTo>
                        <a:pt x="431" y="354"/>
                      </a:lnTo>
                      <a:lnTo>
                        <a:pt x="440" y="345"/>
                      </a:lnTo>
                      <a:lnTo>
                        <a:pt x="448" y="335"/>
                      </a:lnTo>
                      <a:lnTo>
                        <a:pt x="457" y="328"/>
                      </a:lnTo>
                      <a:lnTo>
                        <a:pt x="467" y="322"/>
                      </a:lnTo>
                      <a:lnTo>
                        <a:pt x="482" y="312"/>
                      </a:lnTo>
                      <a:lnTo>
                        <a:pt x="499" y="305"/>
                      </a:lnTo>
                      <a:lnTo>
                        <a:pt x="491" y="293"/>
                      </a:lnTo>
                      <a:lnTo>
                        <a:pt x="484" y="284"/>
                      </a:lnTo>
                      <a:lnTo>
                        <a:pt x="478" y="273"/>
                      </a:lnTo>
                      <a:lnTo>
                        <a:pt x="474" y="261"/>
                      </a:lnTo>
                      <a:lnTo>
                        <a:pt x="470" y="248"/>
                      </a:lnTo>
                      <a:lnTo>
                        <a:pt x="469" y="235"/>
                      </a:lnTo>
                      <a:lnTo>
                        <a:pt x="467" y="220"/>
                      </a:lnTo>
                      <a:lnTo>
                        <a:pt x="467" y="204"/>
                      </a:lnTo>
                      <a:lnTo>
                        <a:pt x="463" y="193"/>
                      </a:lnTo>
                      <a:lnTo>
                        <a:pt x="457" y="178"/>
                      </a:lnTo>
                      <a:lnTo>
                        <a:pt x="448" y="165"/>
                      </a:lnTo>
                      <a:lnTo>
                        <a:pt x="440" y="157"/>
                      </a:lnTo>
                      <a:lnTo>
                        <a:pt x="431" y="146"/>
                      </a:lnTo>
                      <a:lnTo>
                        <a:pt x="421" y="140"/>
                      </a:lnTo>
                      <a:lnTo>
                        <a:pt x="412" y="132"/>
                      </a:lnTo>
                      <a:lnTo>
                        <a:pt x="396" y="127"/>
                      </a:lnTo>
                      <a:lnTo>
                        <a:pt x="395" y="123"/>
                      </a:lnTo>
                      <a:lnTo>
                        <a:pt x="395" y="119"/>
                      </a:lnTo>
                      <a:lnTo>
                        <a:pt x="395" y="115"/>
                      </a:lnTo>
                      <a:lnTo>
                        <a:pt x="396" y="110"/>
                      </a:lnTo>
                      <a:lnTo>
                        <a:pt x="400" y="98"/>
                      </a:lnTo>
                      <a:lnTo>
                        <a:pt x="408" y="83"/>
                      </a:lnTo>
                      <a:lnTo>
                        <a:pt x="419" y="66"/>
                      </a:lnTo>
                      <a:lnTo>
                        <a:pt x="431" y="47"/>
                      </a:lnTo>
                      <a:lnTo>
                        <a:pt x="440" y="30"/>
                      </a:lnTo>
                      <a:lnTo>
                        <a:pt x="446" y="17"/>
                      </a:lnTo>
                      <a:lnTo>
                        <a:pt x="446" y="11"/>
                      </a:lnTo>
                      <a:lnTo>
                        <a:pt x="444" y="7"/>
                      </a:lnTo>
                      <a:lnTo>
                        <a:pt x="429" y="2"/>
                      </a:lnTo>
                      <a:lnTo>
                        <a:pt x="414" y="0"/>
                      </a:lnTo>
                      <a:lnTo>
                        <a:pt x="404" y="0"/>
                      </a:lnTo>
                      <a:lnTo>
                        <a:pt x="395" y="0"/>
                      </a:lnTo>
                      <a:lnTo>
                        <a:pt x="385" y="3"/>
                      </a:lnTo>
                      <a:lnTo>
                        <a:pt x="376" y="7"/>
                      </a:lnTo>
                      <a:lnTo>
                        <a:pt x="368" y="11"/>
                      </a:lnTo>
                      <a:lnTo>
                        <a:pt x="360" y="17"/>
                      </a:lnTo>
                      <a:lnTo>
                        <a:pt x="353" y="24"/>
                      </a:lnTo>
                      <a:lnTo>
                        <a:pt x="345" y="30"/>
                      </a:lnTo>
                      <a:lnTo>
                        <a:pt x="338" y="41"/>
                      </a:lnTo>
                      <a:lnTo>
                        <a:pt x="332" y="51"/>
                      </a:lnTo>
                      <a:lnTo>
                        <a:pt x="324" y="62"/>
                      </a:lnTo>
                      <a:lnTo>
                        <a:pt x="321" y="75"/>
                      </a:lnTo>
                      <a:lnTo>
                        <a:pt x="317" y="87"/>
                      </a:lnTo>
                      <a:lnTo>
                        <a:pt x="315" y="98"/>
                      </a:lnTo>
                      <a:lnTo>
                        <a:pt x="315" y="110"/>
                      </a:lnTo>
                      <a:lnTo>
                        <a:pt x="315" y="119"/>
                      </a:lnTo>
                      <a:lnTo>
                        <a:pt x="313" y="127"/>
                      </a:lnTo>
                      <a:lnTo>
                        <a:pt x="309" y="132"/>
                      </a:lnTo>
                      <a:lnTo>
                        <a:pt x="303" y="140"/>
                      </a:lnTo>
                      <a:lnTo>
                        <a:pt x="298" y="144"/>
                      </a:lnTo>
                      <a:lnTo>
                        <a:pt x="281" y="151"/>
                      </a:lnTo>
                      <a:lnTo>
                        <a:pt x="266" y="159"/>
                      </a:lnTo>
                      <a:lnTo>
                        <a:pt x="220" y="176"/>
                      </a:lnTo>
                      <a:lnTo>
                        <a:pt x="169" y="199"/>
                      </a:lnTo>
                      <a:lnTo>
                        <a:pt x="144" y="212"/>
                      </a:lnTo>
                      <a:lnTo>
                        <a:pt x="119" y="227"/>
                      </a:lnTo>
                      <a:lnTo>
                        <a:pt x="97" y="244"/>
                      </a:lnTo>
                      <a:lnTo>
                        <a:pt x="76" y="263"/>
                      </a:lnTo>
                      <a:lnTo>
                        <a:pt x="66" y="275"/>
                      </a:lnTo>
                      <a:lnTo>
                        <a:pt x="57" y="288"/>
                      </a:lnTo>
                      <a:lnTo>
                        <a:pt x="49" y="299"/>
                      </a:lnTo>
                      <a:lnTo>
                        <a:pt x="42" y="312"/>
                      </a:lnTo>
                      <a:lnTo>
                        <a:pt x="36" y="326"/>
                      </a:lnTo>
                      <a:lnTo>
                        <a:pt x="30" y="341"/>
                      </a:lnTo>
                      <a:lnTo>
                        <a:pt x="27" y="356"/>
                      </a:lnTo>
                      <a:lnTo>
                        <a:pt x="25" y="371"/>
                      </a:lnTo>
                      <a:lnTo>
                        <a:pt x="38" y="360"/>
                      </a:lnTo>
                      <a:lnTo>
                        <a:pt x="49" y="345"/>
                      </a:lnTo>
                      <a:lnTo>
                        <a:pt x="70" y="320"/>
                      </a:lnTo>
                      <a:lnTo>
                        <a:pt x="93" y="297"/>
                      </a:lnTo>
                      <a:lnTo>
                        <a:pt x="104" y="286"/>
                      </a:lnTo>
                      <a:lnTo>
                        <a:pt x="118" y="276"/>
                      </a:lnTo>
                      <a:lnTo>
                        <a:pt x="131" y="267"/>
                      </a:lnTo>
                      <a:lnTo>
                        <a:pt x="146" y="259"/>
                      </a:lnTo>
                      <a:lnTo>
                        <a:pt x="129" y="273"/>
                      </a:lnTo>
                      <a:lnTo>
                        <a:pt x="114" y="288"/>
                      </a:lnTo>
                      <a:lnTo>
                        <a:pt x="99" y="303"/>
                      </a:lnTo>
                      <a:lnTo>
                        <a:pt x="83" y="320"/>
                      </a:lnTo>
                      <a:lnTo>
                        <a:pt x="68" y="339"/>
                      </a:lnTo>
                      <a:lnTo>
                        <a:pt x="55" y="358"/>
                      </a:lnTo>
                      <a:lnTo>
                        <a:pt x="42" y="373"/>
                      </a:lnTo>
                      <a:lnTo>
                        <a:pt x="28" y="396"/>
                      </a:lnTo>
                      <a:lnTo>
                        <a:pt x="19" y="417"/>
                      </a:lnTo>
                      <a:lnTo>
                        <a:pt x="11" y="436"/>
                      </a:lnTo>
                      <a:lnTo>
                        <a:pt x="6" y="453"/>
                      </a:lnTo>
                      <a:lnTo>
                        <a:pt x="2" y="468"/>
                      </a:lnTo>
                      <a:lnTo>
                        <a:pt x="0" y="483"/>
                      </a:lnTo>
                      <a:lnTo>
                        <a:pt x="0" y="494"/>
                      </a:lnTo>
                      <a:lnTo>
                        <a:pt x="2" y="498"/>
                      </a:lnTo>
                      <a:lnTo>
                        <a:pt x="4" y="502"/>
                      </a:lnTo>
                      <a:lnTo>
                        <a:pt x="6" y="506"/>
                      </a:lnTo>
                      <a:lnTo>
                        <a:pt x="11" y="506"/>
                      </a:lnTo>
                      <a:lnTo>
                        <a:pt x="21" y="504"/>
                      </a:lnTo>
                      <a:lnTo>
                        <a:pt x="34" y="496"/>
                      </a:lnTo>
                      <a:lnTo>
                        <a:pt x="28" y="483"/>
                      </a:lnTo>
                      <a:lnTo>
                        <a:pt x="25" y="470"/>
                      </a:lnTo>
                      <a:lnTo>
                        <a:pt x="27" y="457"/>
                      </a:lnTo>
                      <a:lnTo>
                        <a:pt x="28" y="443"/>
                      </a:lnTo>
                      <a:lnTo>
                        <a:pt x="36" y="432"/>
                      </a:lnTo>
                      <a:lnTo>
                        <a:pt x="44" y="419"/>
                      </a:lnTo>
                      <a:lnTo>
                        <a:pt x="53" y="407"/>
                      </a:lnTo>
                      <a:lnTo>
                        <a:pt x="63" y="398"/>
                      </a:lnTo>
                      <a:lnTo>
                        <a:pt x="83" y="381"/>
                      </a:lnTo>
                      <a:lnTo>
                        <a:pt x="102" y="366"/>
                      </a:lnTo>
                      <a:lnTo>
                        <a:pt x="121" y="356"/>
                      </a:lnTo>
                      <a:lnTo>
                        <a:pt x="133" y="348"/>
                      </a:lnTo>
                      <a:lnTo>
                        <a:pt x="192" y="318"/>
                      </a:lnTo>
                      <a:lnTo>
                        <a:pt x="178" y="331"/>
                      </a:lnTo>
                      <a:lnTo>
                        <a:pt x="163" y="341"/>
                      </a:lnTo>
                      <a:lnTo>
                        <a:pt x="137" y="356"/>
                      </a:lnTo>
                      <a:lnTo>
                        <a:pt x="112" y="371"/>
                      </a:lnTo>
                      <a:lnTo>
                        <a:pt x="83" y="394"/>
                      </a:lnTo>
                      <a:lnTo>
                        <a:pt x="61" y="417"/>
                      </a:lnTo>
                      <a:lnTo>
                        <a:pt x="53" y="428"/>
                      </a:lnTo>
                      <a:lnTo>
                        <a:pt x="45" y="441"/>
                      </a:lnTo>
                      <a:lnTo>
                        <a:pt x="42" y="453"/>
                      </a:lnTo>
                      <a:lnTo>
                        <a:pt x="40" y="464"/>
                      </a:lnTo>
                      <a:lnTo>
                        <a:pt x="42" y="474"/>
                      </a:lnTo>
                      <a:lnTo>
                        <a:pt x="45" y="479"/>
                      </a:lnTo>
                      <a:lnTo>
                        <a:pt x="51" y="483"/>
                      </a:lnTo>
                      <a:lnTo>
                        <a:pt x="57" y="485"/>
                      </a:lnTo>
                      <a:lnTo>
                        <a:pt x="63" y="483"/>
                      </a:lnTo>
                      <a:lnTo>
                        <a:pt x="68" y="481"/>
                      </a:lnTo>
                      <a:lnTo>
                        <a:pt x="93" y="464"/>
                      </a:lnTo>
                      <a:lnTo>
                        <a:pt x="121" y="445"/>
                      </a:lnTo>
                      <a:lnTo>
                        <a:pt x="131" y="438"/>
                      </a:lnTo>
                      <a:lnTo>
                        <a:pt x="142" y="430"/>
                      </a:lnTo>
                      <a:lnTo>
                        <a:pt x="152" y="426"/>
                      </a:lnTo>
                      <a:lnTo>
                        <a:pt x="163" y="422"/>
                      </a:lnTo>
                      <a:lnTo>
                        <a:pt x="182" y="419"/>
                      </a:lnTo>
                      <a:lnTo>
                        <a:pt x="197" y="417"/>
                      </a:lnTo>
                      <a:lnTo>
                        <a:pt x="214" y="417"/>
                      </a:lnTo>
                      <a:lnTo>
                        <a:pt x="230" y="419"/>
                      </a:lnTo>
                      <a:lnTo>
                        <a:pt x="245" y="417"/>
                      </a:lnTo>
                      <a:lnTo>
                        <a:pt x="262" y="415"/>
                      </a:lnTo>
                      <a:close/>
                    </a:path>
                  </a:pathLst>
                </a:custGeom>
                <a:solidFill>
                  <a:srgbClr val="F2E3E2"/>
                </a:solidFill>
                <a:ln w="9525">
                  <a:noFill/>
                  <a:round/>
                  <a:headEnd/>
                  <a:tailEnd/>
                </a:ln>
              </p:spPr>
              <p:txBody>
                <a:bodyPr/>
                <a:lstStyle/>
                <a:p>
                  <a:endParaRPr lang="en-US"/>
                </a:p>
              </p:txBody>
            </p:sp>
            <p:sp>
              <p:nvSpPr>
                <p:cNvPr id="21655" name="Freeform 1036"/>
                <p:cNvSpPr>
                  <a:spLocks/>
                </p:cNvSpPr>
                <p:nvPr/>
              </p:nvSpPr>
              <p:spPr bwMode="auto">
                <a:xfrm>
                  <a:off x="1072" y="938"/>
                  <a:ext cx="129" cy="51"/>
                </a:xfrm>
                <a:custGeom>
                  <a:avLst/>
                  <a:gdLst>
                    <a:gd name="T0" fmla="*/ 127 w 129"/>
                    <a:gd name="T1" fmla="*/ 51 h 51"/>
                    <a:gd name="T2" fmla="*/ 127 w 129"/>
                    <a:gd name="T3" fmla="*/ 41 h 51"/>
                    <a:gd name="T4" fmla="*/ 123 w 129"/>
                    <a:gd name="T5" fmla="*/ 32 h 51"/>
                    <a:gd name="T6" fmla="*/ 119 w 129"/>
                    <a:gd name="T7" fmla="*/ 24 h 51"/>
                    <a:gd name="T8" fmla="*/ 111 w 129"/>
                    <a:gd name="T9" fmla="*/ 17 h 51"/>
                    <a:gd name="T10" fmla="*/ 102 w 129"/>
                    <a:gd name="T11" fmla="*/ 11 h 51"/>
                    <a:gd name="T12" fmla="*/ 91 w 129"/>
                    <a:gd name="T13" fmla="*/ 5 h 51"/>
                    <a:gd name="T14" fmla="*/ 79 w 129"/>
                    <a:gd name="T15" fmla="*/ 3 h 51"/>
                    <a:gd name="T16" fmla="*/ 68 w 129"/>
                    <a:gd name="T17" fmla="*/ 1 h 51"/>
                    <a:gd name="T18" fmla="*/ 56 w 129"/>
                    <a:gd name="T19" fmla="*/ 0 h 51"/>
                    <a:gd name="T20" fmla="*/ 45 w 129"/>
                    <a:gd name="T21" fmla="*/ 1 h 51"/>
                    <a:gd name="T22" fmla="*/ 34 w 129"/>
                    <a:gd name="T23" fmla="*/ 3 h 51"/>
                    <a:gd name="T24" fmla="*/ 22 w 129"/>
                    <a:gd name="T25" fmla="*/ 7 h 51"/>
                    <a:gd name="T26" fmla="*/ 11 w 129"/>
                    <a:gd name="T27" fmla="*/ 13 h 51"/>
                    <a:gd name="T28" fmla="*/ 0 w 129"/>
                    <a:gd name="T29" fmla="*/ 20 h 51"/>
                    <a:gd name="T30" fmla="*/ 17 w 129"/>
                    <a:gd name="T31" fmla="*/ 15 h 51"/>
                    <a:gd name="T32" fmla="*/ 34 w 129"/>
                    <a:gd name="T33" fmla="*/ 11 h 51"/>
                    <a:gd name="T34" fmla="*/ 51 w 129"/>
                    <a:gd name="T35" fmla="*/ 9 h 51"/>
                    <a:gd name="T36" fmla="*/ 68 w 129"/>
                    <a:gd name="T37" fmla="*/ 7 h 51"/>
                    <a:gd name="T38" fmla="*/ 83 w 129"/>
                    <a:gd name="T39" fmla="*/ 9 h 51"/>
                    <a:gd name="T40" fmla="*/ 98 w 129"/>
                    <a:gd name="T41" fmla="*/ 15 h 51"/>
                    <a:gd name="T42" fmla="*/ 108 w 129"/>
                    <a:gd name="T43" fmla="*/ 20 h 51"/>
                    <a:gd name="T44" fmla="*/ 115 w 129"/>
                    <a:gd name="T45" fmla="*/ 28 h 51"/>
                    <a:gd name="T46" fmla="*/ 123 w 129"/>
                    <a:gd name="T47" fmla="*/ 37 h 51"/>
                    <a:gd name="T48" fmla="*/ 129 w 129"/>
                    <a:gd name="T49" fmla="*/ 45 h 51"/>
                    <a:gd name="T50" fmla="*/ 129 w 129"/>
                    <a:gd name="T51" fmla="*/ 49 h 51"/>
                    <a:gd name="T52" fmla="*/ 127 w 129"/>
                    <a:gd name="T53" fmla="*/ 51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9"/>
                    <a:gd name="T82" fmla="*/ 0 h 51"/>
                    <a:gd name="T83" fmla="*/ 129 w 129"/>
                    <a:gd name="T84" fmla="*/ 51 h 5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9" h="51">
                      <a:moveTo>
                        <a:pt x="127" y="51"/>
                      </a:moveTo>
                      <a:lnTo>
                        <a:pt x="127" y="41"/>
                      </a:lnTo>
                      <a:lnTo>
                        <a:pt x="123" y="32"/>
                      </a:lnTo>
                      <a:lnTo>
                        <a:pt x="119" y="24"/>
                      </a:lnTo>
                      <a:lnTo>
                        <a:pt x="111" y="17"/>
                      </a:lnTo>
                      <a:lnTo>
                        <a:pt x="102" y="11"/>
                      </a:lnTo>
                      <a:lnTo>
                        <a:pt x="91" y="5"/>
                      </a:lnTo>
                      <a:lnTo>
                        <a:pt x="79" y="3"/>
                      </a:lnTo>
                      <a:lnTo>
                        <a:pt x="68" y="1"/>
                      </a:lnTo>
                      <a:lnTo>
                        <a:pt x="56" y="0"/>
                      </a:lnTo>
                      <a:lnTo>
                        <a:pt x="45" y="1"/>
                      </a:lnTo>
                      <a:lnTo>
                        <a:pt x="34" y="3"/>
                      </a:lnTo>
                      <a:lnTo>
                        <a:pt x="22" y="7"/>
                      </a:lnTo>
                      <a:lnTo>
                        <a:pt x="11" y="13"/>
                      </a:lnTo>
                      <a:lnTo>
                        <a:pt x="0" y="20"/>
                      </a:lnTo>
                      <a:lnTo>
                        <a:pt x="17" y="15"/>
                      </a:lnTo>
                      <a:lnTo>
                        <a:pt x="34" y="11"/>
                      </a:lnTo>
                      <a:lnTo>
                        <a:pt x="51" y="9"/>
                      </a:lnTo>
                      <a:lnTo>
                        <a:pt x="68" y="7"/>
                      </a:lnTo>
                      <a:lnTo>
                        <a:pt x="83" y="9"/>
                      </a:lnTo>
                      <a:lnTo>
                        <a:pt x="98" y="15"/>
                      </a:lnTo>
                      <a:lnTo>
                        <a:pt x="108" y="20"/>
                      </a:lnTo>
                      <a:lnTo>
                        <a:pt x="115" y="28"/>
                      </a:lnTo>
                      <a:lnTo>
                        <a:pt x="123" y="37"/>
                      </a:lnTo>
                      <a:lnTo>
                        <a:pt x="129" y="45"/>
                      </a:lnTo>
                      <a:lnTo>
                        <a:pt x="129" y="49"/>
                      </a:lnTo>
                      <a:lnTo>
                        <a:pt x="127" y="51"/>
                      </a:lnTo>
                      <a:close/>
                    </a:path>
                  </a:pathLst>
                </a:custGeom>
                <a:solidFill>
                  <a:srgbClr val="6A4848"/>
                </a:solidFill>
                <a:ln w="9525">
                  <a:noFill/>
                  <a:round/>
                  <a:headEnd/>
                  <a:tailEnd/>
                </a:ln>
              </p:spPr>
              <p:txBody>
                <a:bodyPr/>
                <a:lstStyle/>
                <a:p>
                  <a:endParaRPr lang="en-US"/>
                </a:p>
              </p:txBody>
            </p:sp>
            <p:sp>
              <p:nvSpPr>
                <p:cNvPr id="21656" name="Freeform 1037"/>
                <p:cNvSpPr>
                  <a:spLocks/>
                </p:cNvSpPr>
                <p:nvPr/>
              </p:nvSpPr>
              <p:spPr bwMode="auto">
                <a:xfrm>
                  <a:off x="1908" y="537"/>
                  <a:ext cx="381" cy="615"/>
                </a:xfrm>
                <a:custGeom>
                  <a:avLst/>
                  <a:gdLst>
                    <a:gd name="T0" fmla="*/ 254 w 381"/>
                    <a:gd name="T1" fmla="*/ 594 h 615"/>
                    <a:gd name="T2" fmla="*/ 285 w 381"/>
                    <a:gd name="T3" fmla="*/ 609 h 615"/>
                    <a:gd name="T4" fmla="*/ 309 w 381"/>
                    <a:gd name="T5" fmla="*/ 615 h 615"/>
                    <a:gd name="T6" fmla="*/ 334 w 381"/>
                    <a:gd name="T7" fmla="*/ 615 h 615"/>
                    <a:gd name="T8" fmla="*/ 355 w 381"/>
                    <a:gd name="T9" fmla="*/ 609 h 615"/>
                    <a:gd name="T10" fmla="*/ 370 w 381"/>
                    <a:gd name="T11" fmla="*/ 600 h 615"/>
                    <a:gd name="T12" fmla="*/ 376 w 381"/>
                    <a:gd name="T13" fmla="*/ 588 h 615"/>
                    <a:gd name="T14" fmla="*/ 381 w 381"/>
                    <a:gd name="T15" fmla="*/ 571 h 615"/>
                    <a:gd name="T16" fmla="*/ 381 w 381"/>
                    <a:gd name="T17" fmla="*/ 548 h 615"/>
                    <a:gd name="T18" fmla="*/ 374 w 381"/>
                    <a:gd name="T19" fmla="*/ 514 h 615"/>
                    <a:gd name="T20" fmla="*/ 355 w 381"/>
                    <a:gd name="T21" fmla="*/ 480 h 615"/>
                    <a:gd name="T22" fmla="*/ 330 w 381"/>
                    <a:gd name="T23" fmla="*/ 440 h 615"/>
                    <a:gd name="T24" fmla="*/ 309 w 381"/>
                    <a:gd name="T25" fmla="*/ 410 h 615"/>
                    <a:gd name="T26" fmla="*/ 296 w 381"/>
                    <a:gd name="T27" fmla="*/ 391 h 615"/>
                    <a:gd name="T28" fmla="*/ 294 w 381"/>
                    <a:gd name="T29" fmla="*/ 374 h 615"/>
                    <a:gd name="T30" fmla="*/ 296 w 381"/>
                    <a:gd name="T31" fmla="*/ 346 h 615"/>
                    <a:gd name="T32" fmla="*/ 298 w 381"/>
                    <a:gd name="T33" fmla="*/ 308 h 615"/>
                    <a:gd name="T34" fmla="*/ 304 w 381"/>
                    <a:gd name="T35" fmla="*/ 275 h 615"/>
                    <a:gd name="T36" fmla="*/ 305 w 381"/>
                    <a:gd name="T37" fmla="*/ 239 h 615"/>
                    <a:gd name="T38" fmla="*/ 311 w 381"/>
                    <a:gd name="T39" fmla="*/ 192 h 615"/>
                    <a:gd name="T40" fmla="*/ 309 w 381"/>
                    <a:gd name="T41" fmla="*/ 152 h 615"/>
                    <a:gd name="T42" fmla="*/ 305 w 381"/>
                    <a:gd name="T43" fmla="*/ 118 h 615"/>
                    <a:gd name="T44" fmla="*/ 296 w 381"/>
                    <a:gd name="T45" fmla="*/ 88 h 615"/>
                    <a:gd name="T46" fmla="*/ 287 w 381"/>
                    <a:gd name="T47" fmla="*/ 63 h 615"/>
                    <a:gd name="T48" fmla="*/ 268 w 381"/>
                    <a:gd name="T49" fmla="*/ 38 h 615"/>
                    <a:gd name="T50" fmla="*/ 243 w 381"/>
                    <a:gd name="T51" fmla="*/ 18 h 615"/>
                    <a:gd name="T52" fmla="*/ 216 w 381"/>
                    <a:gd name="T53" fmla="*/ 4 h 615"/>
                    <a:gd name="T54" fmla="*/ 188 w 381"/>
                    <a:gd name="T55" fmla="*/ 0 h 615"/>
                    <a:gd name="T56" fmla="*/ 161 w 381"/>
                    <a:gd name="T57" fmla="*/ 2 h 615"/>
                    <a:gd name="T58" fmla="*/ 125 w 381"/>
                    <a:gd name="T59" fmla="*/ 14 h 615"/>
                    <a:gd name="T60" fmla="*/ 84 w 381"/>
                    <a:gd name="T61" fmla="*/ 38 h 615"/>
                    <a:gd name="T62" fmla="*/ 55 w 381"/>
                    <a:gd name="T63" fmla="*/ 65 h 615"/>
                    <a:gd name="T64" fmla="*/ 38 w 381"/>
                    <a:gd name="T65" fmla="*/ 90 h 615"/>
                    <a:gd name="T66" fmla="*/ 21 w 381"/>
                    <a:gd name="T67" fmla="*/ 122 h 615"/>
                    <a:gd name="T68" fmla="*/ 8 w 381"/>
                    <a:gd name="T69" fmla="*/ 169 h 615"/>
                    <a:gd name="T70" fmla="*/ 0 w 381"/>
                    <a:gd name="T71" fmla="*/ 203 h 615"/>
                    <a:gd name="T72" fmla="*/ 4 w 381"/>
                    <a:gd name="T73" fmla="*/ 217 h 615"/>
                    <a:gd name="T74" fmla="*/ 17 w 381"/>
                    <a:gd name="T75" fmla="*/ 236 h 615"/>
                    <a:gd name="T76" fmla="*/ 51 w 381"/>
                    <a:gd name="T77" fmla="*/ 260 h 615"/>
                    <a:gd name="T78" fmla="*/ 87 w 381"/>
                    <a:gd name="T79" fmla="*/ 285 h 615"/>
                    <a:gd name="T80" fmla="*/ 104 w 381"/>
                    <a:gd name="T81" fmla="*/ 306 h 615"/>
                    <a:gd name="T82" fmla="*/ 114 w 381"/>
                    <a:gd name="T83" fmla="*/ 327 h 615"/>
                    <a:gd name="T84" fmla="*/ 121 w 381"/>
                    <a:gd name="T85" fmla="*/ 340 h 615"/>
                    <a:gd name="T86" fmla="*/ 139 w 381"/>
                    <a:gd name="T87" fmla="*/ 357 h 615"/>
                    <a:gd name="T88" fmla="*/ 163 w 381"/>
                    <a:gd name="T89" fmla="*/ 376 h 615"/>
                    <a:gd name="T90" fmla="*/ 178 w 381"/>
                    <a:gd name="T91" fmla="*/ 393 h 615"/>
                    <a:gd name="T92" fmla="*/ 186 w 381"/>
                    <a:gd name="T93" fmla="*/ 408 h 615"/>
                    <a:gd name="T94" fmla="*/ 195 w 381"/>
                    <a:gd name="T95" fmla="*/ 452 h 615"/>
                    <a:gd name="T96" fmla="*/ 203 w 381"/>
                    <a:gd name="T97" fmla="*/ 480 h 615"/>
                    <a:gd name="T98" fmla="*/ 211 w 381"/>
                    <a:gd name="T99" fmla="*/ 493 h 615"/>
                    <a:gd name="T100" fmla="*/ 224 w 381"/>
                    <a:gd name="T101" fmla="*/ 537 h 6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1"/>
                    <a:gd name="T154" fmla="*/ 0 h 615"/>
                    <a:gd name="T155" fmla="*/ 381 w 381"/>
                    <a:gd name="T156" fmla="*/ 615 h 6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1" h="615">
                      <a:moveTo>
                        <a:pt x="239" y="583"/>
                      </a:moveTo>
                      <a:lnTo>
                        <a:pt x="254" y="594"/>
                      </a:lnTo>
                      <a:lnTo>
                        <a:pt x="273" y="605"/>
                      </a:lnTo>
                      <a:lnTo>
                        <a:pt x="285" y="609"/>
                      </a:lnTo>
                      <a:lnTo>
                        <a:pt x="298" y="613"/>
                      </a:lnTo>
                      <a:lnTo>
                        <a:pt x="309" y="615"/>
                      </a:lnTo>
                      <a:lnTo>
                        <a:pt x="323" y="615"/>
                      </a:lnTo>
                      <a:lnTo>
                        <a:pt x="334" y="615"/>
                      </a:lnTo>
                      <a:lnTo>
                        <a:pt x="345" y="613"/>
                      </a:lnTo>
                      <a:lnTo>
                        <a:pt x="355" y="609"/>
                      </a:lnTo>
                      <a:lnTo>
                        <a:pt x="364" y="603"/>
                      </a:lnTo>
                      <a:lnTo>
                        <a:pt x="370" y="600"/>
                      </a:lnTo>
                      <a:lnTo>
                        <a:pt x="374" y="594"/>
                      </a:lnTo>
                      <a:lnTo>
                        <a:pt x="376" y="588"/>
                      </a:lnTo>
                      <a:lnTo>
                        <a:pt x="379" y="581"/>
                      </a:lnTo>
                      <a:lnTo>
                        <a:pt x="381" y="571"/>
                      </a:lnTo>
                      <a:lnTo>
                        <a:pt x="381" y="560"/>
                      </a:lnTo>
                      <a:lnTo>
                        <a:pt x="381" y="548"/>
                      </a:lnTo>
                      <a:lnTo>
                        <a:pt x="379" y="533"/>
                      </a:lnTo>
                      <a:lnTo>
                        <a:pt x="374" y="514"/>
                      </a:lnTo>
                      <a:lnTo>
                        <a:pt x="366" y="497"/>
                      </a:lnTo>
                      <a:lnTo>
                        <a:pt x="355" y="480"/>
                      </a:lnTo>
                      <a:lnTo>
                        <a:pt x="345" y="463"/>
                      </a:lnTo>
                      <a:lnTo>
                        <a:pt x="330" y="440"/>
                      </a:lnTo>
                      <a:lnTo>
                        <a:pt x="315" y="420"/>
                      </a:lnTo>
                      <a:lnTo>
                        <a:pt x="309" y="410"/>
                      </a:lnTo>
                      <a:lnTo>
                        <a:pt x="302" y="401"/>
                      </a:lnTo>
                      <a:lnTo>
                        <a:pt x="296" y="391"/>
                      </a:lnTo>
                      <a:lnTo>
                        <a:pt x="294" y="382"/>
                      </a:lnTo>
                      <a:lnTo>
                        <a:pt x="294" y="374"/>
                      </a:lnTo>
                      <a:lnTo>
                        <a:pt x="294" y="366"/>
                      </a:lnTo>
                      <a:lnTo>
                        <a:pt x="296" y="346"/>
                      </a:lnTo>
                      <a:lnTo>
                        <a:pt x="298" y="325"/>
                      </a:lnTo>
                      <a:lnTo>
                        <a:pt x="298" y="308"/>
                      </a:lnTo>
                      <a:lnTo>
                        <a:pt x="300" y="291"/>
                      </a:lnTo>
                      <a:lnTo>
                        <a:pt x="304" y="275"/>
                      </a:lnTo>
                      <a:lnTo>
                        <a:pt x="304" y="262"/>
                      </a:lnTo>
                      <a:lnTo>
                        <a:pt x="305" y="239"/>
                      </a:lnTo>
                      <a:lnTo>
                        <a:pt x="309" y="217"/>
                      </a:lnTo>
                      <a:lnTo>
                        <a:pt x="311" y="192"/>
                      </a:lnTo>
                      <a:lnTo>
                        <a:pt x="311" y="169"/>
                      </a:lnTo>
                      <a:lnTo>
                        <a:pt x="309" y="152"/>
                      </a:lnTo>
                      <a:lnTo>
                        <a:pt x="307" y="135"/>
                      </a:lnTo>
                      <a:lnTo>
                        <a:pt x="305" y="118"/>
                      </a:lnTo>
                      <a:lnTo>
                        <a:pt x="300" y="101"/>
                      </a:lnTo>
                      <a:lnTo>
                        <a:pt x="296" y="88"/>
                      </a:lnTo>
                      <a:lnTo>
                        <a:pt x="292" y="76"/>
                      </a:lnTo>
                      <a:lnTo>
                        <a:pt x="287" y="63"/>
                      </a:lnTo>
                      <a:lnTo>
                        <a:pt x="279" y="52"/>
                      </a:lnTo>
                      <a:lnTo>
                        <a:pt x="268" y="38"/>
                      </a:lnTo>
                      <a:lnTo>
                        <a:pt x="254" y="27"/>
                      </a:lnTo>
                      <a:lnTo>
                        <a:pt x="243" y="18"/>
                      </a:lnTo>
                      <a:lnTo>
                        <a:pt x="232" y="10"/>
                      </a:lnTo>
                      <a:lnTo>
                        <a:pt x="216" y="4"/>
                      </a:lnTo>
                      <a:lnTo>
                        <a:pt x="201" y="2"/>
                      </a:lnTo>
                      <a:lnTo>
                        <a:pt x="188" y="0"/>
                      </a:lnTo>
                      <a:lnTo>
                        <a:pt x="175" y="0"/>
                      </a:lnTo>
                      <a:lnTo>
                        <a:pt x="161" y="2"/>
                      </a:lnTo>
                      <a:lnTo>
                        <a:pt x="148" y="6"/>
                      </a:lnTo>
                      <a:lnTo>
                        <a:pt x="125" y="14"/>
                      </a:lnTo>
                      <a:lnTo>
                        <a:pt x="104" y="25"/>
                      </a:lnTo>
                      <a:lnTo>
                        <a:pt x="84" y="38"/>
                      </a:lnTo>
                      <a:lnTo>
                        <a:pt x="65" y="55"/>
                      </a:lnTo>
                      <a:lnTo>
                        <a:pt x="55" y="65"/>
                      </a:lnTo>
                      <a:lnTo>
                        <a:pt x="46" y="76"/>
                      </a:lnTo>
                      <a:lnTo>
                        <a:pt x="38" y="90"/>
                      </a:lnTo>
                      <a:lnTo>
                        <a:pt x="30" y="101"/>
                      </a:lnTo>
                      <a:lnTo>
                        <a:pt x="21" y="122"/>
                      </a:lnTo>
                      <a:lnTo>
                        <a:pt x="13" y="145"/>
                      </a:lnTo>
                      <a:lnTo>
                        <a:pt x="8" y="169"/>
                      </a:lnTo>
                      <a:lnTo>
                        <a:pt x="0" y="198"/>
                      </a:lnTo>
                      <a:lnTo>
                        <a:pt x="0" y="203"/>
                      </a:lnTo>
                      <a:lnTo>
                        <a:pt x="2" y="211"/>
                      </a:lnTo>
                      <a:lnTo>
                        <a:pt x="4" y="217"/>
                      </a:lnTo>
                      <a:lnTo>
                        <a:pt x="8" y="222"/>
                      </a:lnTo>
                      <a:lnTo>
                        <a:pt x="17" y="236"/>
                      </a:lnTo>
                      <a:lnTo>
                        <a:pt x="30" y="247"/>
                      </a:lnTo>
                      <a:lnTo>
                        <a:pt x="51" y="260"/>
                      </a:lnTo>
                      <a:lnTo>
                        <a:pt x="76" y="275"/>
                      </a:lnTo>
                      <a:lnTo>
                        <a:pt x="87" y="285"/>
                      </a:lnTo>
                      <a:lnTo>
                        <a:pt x="97" y="294"/>
                      </a:lnTo>
                      <a:lnTo>
                        <a:pt x="104" y="306"/>
                      </a:lnTo>
                      <a:lnTo>
                        <a:pt x="110" y="317"/>
                      </a:lnTo>
                      <a:lnTo>
                        <a:pt x="114" y="327"/>
                      </a:lnTo>
                      <a:lnTo>
                        <a:pt x="118" y="334"/>
                      </a:lnTo>
                      <a:lnTo>
                        <a:pt x="121" y="340"/>
                      </a:lnTo>
                      <a:lnTo>
                        <a:pt x="127" y="346"/>
                      </a:lnTo>
                      <a:lnTo>
                        <a:pt x="139" y="357"/>
                      </a:lnTo>
                      <a:lnTo>
                        <a:pt x="152" y="366"/>
                      </a:lnTo>
                      <a:lnTo>
                        <a:pt x="163" y="376"/>
                      </a:lnTo>
                      <a:lnTo>
                        <a:pt x="175" y="387"/>
                      </a:lnTo>
                      <a:lnTo>
                        <a:pt x="178" y="393"/>
                      </a:lnTo>
                      <a:lnTo>
                        <a:pt x="184" y="401"/>
                      </a:lnTo>
                      <a:lnTo>
                        <a:pt x="186" y="408"/>
                      </a:lnTo>
                      <a:lnTo>
                        <a:pt x="190" y="418"/>
                      </a:lnTo>
                      <a:lnTo>
                        <a:pt x="195" y="452"/>
                      </a:lnTo>
                      <a:lnTo>
                        <a:pt x="201" y="471"/>
                      </a:lnTo>
                      <a:lnTo>
                        <a:pt x="203" y="480"/>
                      </a:lnTo>
                      <a:lnTo>
                        <a:pt x="207" y="486"/>
                      </a:lnTo>
                      <a:lnTo>
                        <a:pt x="211" y="493"/>
                      </a:lnTo>
                      <a:lnTo>
                        <a:pt x="216" y="509"/>
                      </a:lnTo>
                      <a:lnTo>
                        <a:pt x="224" y="537"/>
                      </a:lnTo>
                      <a:lnTo>
                        <a:pt x="239" y="583"/>
                      </a:lnTo>
                      <a:close/>
                    </a:path>
                  </a:pathLst>
                </a:custGeom>
                <a:solidFill>
                  <a:srgbClr val="251E17"/>
                </a:solidFill>
                <a:ln w="9525">
                  <a:noFill/>
                  <a:round/>
                  <a:headEnd/>
                  <a:tailEnd/>
                </a:ln>
              </p:spPr>
              <p:txBody>
                <a:bodyPr/>
                <a:lstStyle/>
                <a:p>
                  <a:endParaRPr lang="en-US"/>
                </a:p>
              </p:txBody>
            </p:sp>
            <p:sp>
              <p:nvSpPr>
                <p:cNvPr id="21657" name="Freeform 1038"/>
                <p:cNvSpPr>
                  <a:spLocks/>
                </p:cNvSpPr>
                <p:nvPr/>
              </p:nvSpPr>
              <p:spPr bwMode="auto">
                <a:xfrm>
                  <a:off x="1921" y="556"/>
                  <a:ext cx="359" cy="586"/>
                </a:xfrm>
                <a:custGeom>
                  <a:avLst/>
                  <a:gdLst>
                    <a:gd name="T0" fmla="*/ 277 w 359"/>
                    <a:gd name="T1" fmla="*/ 418 h 586"/>
                    <a:gd name="T2" fmla="*/ 274 w 359"/>
                    <a:gd name="T3" fmla="*/ 385 h 586"/>
                    <a:gd name="T4" fmla="*/ 275 w 359"/>
                    <a:gd name="T5" fmla="*/ 342 h 586"/>
                    <a:gd name="T6" fmla="*/ 281 w 359"/>
                    <a:gd name="T7" fmla="*/ 289 h 586"/>
                    <a:gd name="T8" fmla="*/ 285 w 359"/>
                    <a:gd name="T9" fmla="*/ 228 h 586"/>
                    <a:gd name="T10" fmla="*/ 287 w 359"/>
                    <a:gd name="T11" fmla="*/ 160 h 586"/>
                    <a:gd name="T12" fmla="*/ 283 w 359"/>
                    <a:gd name="T13" fmla="*/ 109 h 586"/>
                    <a:gd name="T14" fmla="*/ 274 w 359"/>
                    <a:gd name="T15" fmla="*/ 74 h 586"/>
                    <a:gd name="T16" fmla="*/ 260 w 359"/>
                    <a:gd name="T17" fmla="*/ 48 h 586"/>
                    <a:gd name="T18" fmla="*/ 245 w 359"/>
                    <a:gd name="T19" fmla="*/ 29 h 586"/>
                    <a:gd name="T20" fmla="*/ 228 w 359"/>
                    <a:gd name="T21" fmla="*/ 16 h 586"/>
                    <a:gd name="T22" fmla="*/ 211 w 359"/>
                    <a:gd name="T23" fmla="*/ 6 h 586"/>
                    <a:gd name="T24" fmla="*/ 182 w 359"/>
                    <a:gd name="T25" fmla="*/ 0 h 586"/>
                    <a:gd name="T26" fmla="*/ 141 w 359"/>
                    <a:gd name="T27" fmla="*/ 2 h 586"/>
                    <a:gd name="T28" fmla="*/ 99 w 359"/>
                    <a:gd name="T29" fmla="*/ 19 h 586"/>
                    <a:gd name="T30" fmla="*/ 65 w 359"/>
                    <a:gd name="T31" fmla="*/ 44 h 586"/>
                    <a:gd name="T32" fmla="*/ 38 w 359"/>
                    <a:gd name="T33" fmla="*/ 78 h 586"/>
                    <a:gd name="T34" fmla="*/ 14 w 359"/>
                    <a:gd name="T35" fmla="*/ 120 h 586"/>
                    <a:gd name="T36" fmla="*/ 2 w 359"/>
                    <a:gd name="T37" fmla="*/ 154 h 586"/>
                    <a:gd name="T38" fmla="*/ 0 w 359"/>
                    <a:gd name="T39" fmla="*/ 175 h 586"/>
                    <a:gd name="T40" fmla="*/ 0 w 359"/>
                    <a:gd name="T41" fmla="*/ 194 h 586"/>
                    <a:gd name="T42" fmla="*/ 4 w 359"/>
                    <a:gd name="T43" fmla="*/ 215 h 586"/>
                    <a:gd name="T44" fmla="*/ 31 w 359"/>
                    <a:gd name="T45" fmla="*/ 239 h 586"/>
                    <a:gd name="T46" fmla="*/ 65 w 359"/>
                    <a:gd name="T47" fmla="*/ 258 h 586"/>
                    <a:gd name="T48" fmla="*/ 82 w 359"/>
                    <a:gd name="T49" fmla="*/ 273 h 586"/>
                    <a:gd name="T50" fmla="*/ 95 w 359"/>
                    <a:gd name="T51" fmla="*/ 296 h 586"/>
                    <a:gd name="T52" fmla="*/ 114 w 359"/>
                    <a:gd name="T53" fmla="*/ 327 h 586"/>
                    <a:gd name="T54" fmla="*/ 127 w 359"/>
                    <a:gd name="T55" fmla="*/ 340 h 586"/>
                    <a:gd name="T56" fmla="*/ 143 w 359"/>
                    <a:gd name="T57" fmla="*/ 347 h 586"/>
                    <a:gd name="T58" fmla="*/ 160 w 359"/>
                    <a:gd name="T59" fmla="*/ 363 h 586"/>
                    <a:gd name="T60" fmla="*/ 173 w 359"/>
                    <a:gd name="T61" fmla="*/ 391 h 586"/>
                    <a:gd name="T62" fmla="*/ 181 w 359"/>
                    <a:gd name="T63" fmla="*/ 435 h 586"/>
                    <a:gd name="T64" fmla="*/ 198 w 359"/>
                    <a:gd name="T65" fmla="*/ 476 h 586"/>
                    <a:gd name="T66" fmla="*/ 213 w 359"/>
                    <a:gd name="T67" fmla="*/ 520 h 586"/>
                    <a:gd name="T68" fmla="*/ 222 w 359"/>
                    <a:gd name="T69" fmla="*/ 554 h 586"/>
                    <a:gd name="T70" fmla="*/ 237 w 359"/>
                    <a:gd name="T71" fmla="*/ 575 h 586"/>
                    <a:gd name="T72" fmla="*/ 270 w 359"/>
                    <a:gd name="T73" fmla="*/ 583 h 586"/>
                    <a:gd name="T74" fmla="*/ 302 w 359"/>
                    <a:gd name="T75" fmla="*/ 586 h 586"/>
                    <a:gd name="T76" fmla="*/ 325 w 359"/>
                    <a:gd name="T77" fmla="*/ 586 h 586"/>
                    <a:gd name="T78" fmla="*/ 342 w 359"/>
                    <a:gd name="T79" fmla="*/ 579 h 586"/>
                    <a:gd name="T80" fmla="*/ 351 w 359"/>
                    <a:gd name="T81" fmla="*/ 565 h 586"/>
                    <a:gd name="T82" fmla="*/ 359 w 359"/>
                    <a:gd name="T83" fmla="*/ 545 h 586"/>
                    <a:gd name="T84" fmla="*/ 359 w 359"/>
                    <a:gd name="T85" fmla="*/ 522 h 586"/>
                    <a:gd name="T86" fmla="*/ 353 w 359"/>
                    <a:gd name="T87" fmla="*/ 497 h 586"/>
                    <a:gd name="T88" fmla="*/ 342 w 359"/>
                    <a:gd name="T89" fmla="*/ 469 h 586"/>
                    <a:gd name="T90" fmla="*/ 321 w 359"/>
                    <a:gd name="T91" fmla="*/ 433 h 586"/>
                    <a:gd name="T92" fmla="*/ 294 w 359"/>
                    <a:gd name="T93" fmla="*/ 389 h 586"/>
                    <a:gd name="T94" fmla="*/ 277 w 359"/>
                    <a:gd name="T95" fmla="*/ 383 h 586"/>
                    <a:gd name="T96" fmla="*/ 279 w 359"/>
                    <a:gd name="T97" fmla="*/ 419 h 5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9"/>
                    <a:gd name="T148" fmla="*/ 0 h 586"/>
                    <a:gd name="T149" fmla="*/ 359 w 359"/>
                    <a:gd name="T150" fmla="*/ 586 h 5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9" h="586">
                      <a:moveTo>
                        <a:pt x="279" y="431"/>
                      </a:moveTo>
                      <a:lnTo>
                        <a:pt x="277" y="418"/>
                      </a:lnTo>
                      <a:lnTo>
                        <a:pt x="275" y="402"/>
                      </a:lnTo>
                      <a:lnTo>
                        <a:pt x="274" y="385"/>
                      </a:lnTo>
                      <a:lnTo>
                        <a:pt x="274" y="368"/>
                      </a:lnTo>
                      <a:lnTo>
                        <a:pt x="275" y="342"/>
                      </a:lnTo>
                      <a:lnTo>
                        <a:pt x="277" y="315"/>
                      </a:lnTo>
                      <a:lnTo>
                        <a:pt x="281" y="289"/>
                      </a:lnTo>
                      <a:lnTo>
                        <a:pt x="283" y="262"/>
                      </a:lnTo>
                      <a:lnTo>
                        <a:pt x="285" y="228"/>
                      </a:lnTo>
                      <a:lnTo>
                        <a:pt x="287" y="194"/>
                      </a:lnTo>
                      <a:lnTo>
                        <a:pt x="287" y="160"/>
                      </a:lnTo>
                      <a:lnTo>
                        <a:pt x="285" y="126"/>
                      </a:lnTo>
                      <a:lnTo>
                        <a:pt x="283" y="109"/>
                      </a:lnTo>
                      <a:lnTo>
                        <a:pt x="279" y="91"/>
                      </a:lnTo>
                      <a:lnTo>
                        <a:pt x="274" y="74"/>
                      </a:lnTo>
                      <a:lnTo>
                        <a:pt x="266" y="57"/>
                      </a:lnTo>
                      <a:lnTo>
                        <a:pt x="260" y="48"/>
                      </a:lnTo>
                      <a:lnTo>
                        <a:pt x="253" y="38"/>
                      </a:lnTo>
                      <a:lnTo>
                        <a:pt x="245" y="29"/>
                      </a:lnTo>
                      <a:lnTo>
                        <a:pt x="237" y="23"/>
                      </a:lnTo>
                      <a:lnTo>
                        <a:pt x="228" y="16"/>
                      </a:lnTo>
                      <a:lnTo>
                        <a:pt x="220" y="12"/>
                      </a:lnTo>
                      <a:lnTo>
                        <a:pt x="211" y="6"/>
                      </a:lnTo>
                      <a:lnTo>
                        <a:pt x="201" y="4"/>
                      </a:lnTo>
                      <a:lnTo>
                        <a:pt x="182" y="0"/>
                      </a:lnTo>
                      <a:lnTo>
                        <a:pt x="162" y="0"/>
                      </a:lnTo>
                      <a:lnTo>
                        <a:pt x="141" y="2"/>
                      </a:lnTo>
                      <a:lnTo>
                        <a:pt x="120" y="10"/>
                      </a:lnTo>
                      <a:lnTo>
                        <a:pt x="99" y="19"/>
                      </a:lnTo>
                      <a:lnTo>
                        <a:pt x="78" y="33"/>
                      </a:lnTo>
                      <a:lnTo>
                        <a:pt x="65" y="44"/>
                      </a:lnTo>
                      <a:lnTo>
                        <a:pt x="52" y="59"/>
                      </a:lnTo>
                      <a:lnTo>
                        <a:pt x="38" y="78"/>
                      </a:lnTo>
                      <a:lnTo>
                        <a:pt x="25" y="99"/>
                      </a:lnTo>
                      <a:lnTo>
                        <a:pt x="14" y="120"/>
                      </a:lnTo>
                      <a:lnTo>
                        <a:pt x="6" y="143"/>
                      </a:lnTo>
                      <a:lnTo>
                        <a:pt x="2" y="154"/>
                      </a:lnTo>
                      <a:lnTo>
                        <a:pt x="0" y="164"/>
                      </a:lnTo>
                      <a:lnTo>
                        <a:pt x="0" y="175"/>
                      </a:lnTo>
                      <a:lnTo>
                        <a:pt x="0" y="184"/>
                      </a:lnTo>
                      <a:lnTo>
                        <a:pt x="0" y="194"/>
                      </a:lnTo>
                      <a:lnTo>
                        <a:pt x="2" y="205"/>
                      </a:lnTo>
                      <a:lnTo>
                        <a:pt x="4" y="215"/>
                      </a:lnTo>
                      <a:lnTo>
                        <a:pt x="10" y="222"/>
                      </a:lnTo>
                      <a:lnTo>
                        <a:pt x="31" y="239"/>
                      </a:lnTo>
                      <a:lnTo>
                        <a:pt x="53" y="253"/>
                      </a:lnTo>
                      <a:lnTo>
                        <a:pt x="65" y="258"/>
                      </a:lnTo>
                      <a:lnTo>
                        <a:pt x="74" y="266"/>
                      </a:lnTo>
                      <a:lnTo>
                        <a:pt x="82" y="273"/>
                      </a:lnTo>
                      <a:lnTo>
                        <a:pt x="88" y="283"/>
                      </a:lnTo>
                      <a:lnTo>
                        <a:pt x="95" y="296"/>
                      </a:lnTo>
                      <a:lnTo>
                        <a:pt x="107" y="317"/>
                      </a:lnTo>
                      <a:lnTo>
                        <a:pt x="114" y="327"/>
                      </a:lnTo>
                      <a:lnTo>
                        <a:pt x="120" y="334"/>
                      </a:lnTo>
                      <a:lnTo>
                        <a:pt x="127" y="340"/>
                      </a:lnTo>
                      <a:lnTo>
                        <a:pt x="133" y="342"/>
                      </a:lnTo>
                      <a:lnTo>
                        <a:pt x="143" y="347"/>
                      </a:lnTo>
                      <a:lnTo>
                        <a:pt x="152" y="355"/>
                      </a:lnTo>
                      <a:lnTo>
                        <a:pt x="160" y="363"/>
                      </a:lnTo>
                      <a:lnTo>
                        <a:pt x="165" y="372"/>
                      </a:lnTo>
                      <a:lnTo>
                        <a:pt x="173" y="391"/>
                      </a:lnTo>
                      <a:lnTo>
                        <a:pt x="177" y="412"/>
                      </a:lnTo>
                      <a:lnTo>
                        <a:pt x="181" y="435"/>
                      </a:lnTo>
                      <a:lnTo>
                        <a:pt x="188" y="454"/>
                      </a:lnTo>
                      <a:lnTo>
                        <a:pt x="198" y="476"/>
                      </a:lnTo>
                      <a:lnTo>
                        <a:pt x="205" y="501"/>
                      </a:lnTo>
                      <a:lnTo>
                        <a:pt x="213" y="520"/>
                      </a:lnTo>
                      <a:lnTo>
                        <a:pt x="219" y="539"/>
                      </a:lnTo>
                      <a:lnTo>
                        <a:pt x="222" y="554"/>
                      </a:lnTo>
                      <a:lnTo>
                        <a:pt x="230" y="569"/>
                      </a:lnTo>
                      <a:lnTo>
                        <a:pt x="237" y="575"/>
                      </a:lnTo>
                      <a:lnTo>
                        <a:pt x="249" y="579"/>
                      </a:lnTo>
                      <a:lnTo>
                        <a:pt x="270" y="583"/>
                      </a:lnTo>
                      <a:lnTo>
                        <a:pt x="287" y="584"/>
                      </a:lnTo>
                      <a:lnTo>
                        <a:pt x="302" y="586"/>
                      </a:lnTo>
                      <a:lnTo>
                        <a:pt x="315" y="586"/>
                      </a:lnTo>
                      <a:lnTo>
                        <a:pt x="325" y="586"/>
                      </a:lnTo>
                      <a:lnTo>
                        <a:pt x="334" y="583"/>
                      </a:lnTo>
                      <a:lnTo>
                        <a:pt x="342" y="579"/>
                      </a:lnTo>
                      <a:lnTo>
                        <a:pt x="348" y="573"/>
                      </a:lnTo>
                      <a:lnTo>
                        <a:pt x="351" y="565"/>
                      </a:lnTo>
                      <a:lnTo>
                        <a:pt x="355" y="556"/>
                      </a:lnTo>
                      <a:lnTo>
                        <a:pt x="359" y="545"/>
                      </a:lnTo>
                      <a:lnTo>
                        <a:pt x="359" y="533"/>
                      </a:lnTo>
                      <a:lnTo>
                        <a:pt x="359" y="522"/>
                      </a:lnTo>
                      <a:lnTo>
                        <a:pt x="357" y="510"/>
                      </a:lnTo>
                      <a:lnTo>
                        <a:pt x="353" y="497"/>
                      </a:lnTo>
                      <a:lnTo>
                        <a:pt x="349" y="486"/>
                      </a:lnTo>
                      <a:lnTo>
                        <a:pt x="342" y="469"/>
                      </a:lnTo>
                      <a:lnTo>
                        <a:pt x="332" y="450"/>
                      </a:lnTo>
                      <a:lnTo>
                        <a:pt x="321" y="433"/>
                      </a:lnTo>
                      <a:lnTo>
                        <a:pt x="311" y="418"/>
                      </a:lnTo>
                      <a:lnTo>
                        <a:pt x="294" y="389"/>
                      </a:lnTo>
                      <a:lnTo>
                        <a:pt x="277" y="366"/>
                      </a:lnTo>
                      <a:lnTo>
                        <a:pt x="277" y="383"/>
                      </a:lnTo>
                      <a:lnTo>
                        <a:pt x="277" y="402"/>
                      </a:lnTo>
                      <a:lnTo>
                        <a:pt x="279" y="419"/>
                      </a:lnTo>
                      <a:lnTo>
                        <a:pt x="279" y="431"/>
                      </a:lnTo>
                      <a:close/>
                    </a:path>
                  </a:pathLst>
                </a:custGeom>
                <a:solidFill>
                  <a:srgbClr val="7A4F73"/>
                </a:solidFill>
                <a:ln w="9525">
                  <a:noFill/>
                  <a:round/>
                  <a:headEnd/>
                  <a:tailEnd/>
                </a:ln>
              </p:spPr>
              <p:txBody>
                <a:bodyPr/>
                <a:lstStyle/>
                <a:p>
                  <a:endParaRPr lang="en-US"/>
                </a:p>
              </p:txBody>
            </p:sp>
            <p:sp>
              <p:nvSpPr>
                <p:cNvPr id="21658" name="Freeform 1039"/>
                <p:cNvSpPr>
                  <a:spLocks/>
                </p:cNvSpPr>
                <p:nvPr/>
              </p:nvSpPr>
              <p:spPr bwMode="auto">
                <a:xfrm>
                  <a:off x="1411" y="733"/>
                  <a:ext cx="753" cy="768"/>
                </a:xfrm>
                <a:custGeom>
                  <a:avLst/>
                  <a:gdLst>
                    <a:gd name="T0" fmla="*/ 190 w 753"/>
                    <a:gd name="T1" fmla="*/ 658 h 768"/>
                    <a:gd name="T2" fmla="*/ 226 w 753"/>
                    <a:gd name="T3" fmla="*/ 709 h 768"/>
                    <a:gd name="T4" fmla="*/ 292 w 753"/>
                    <a:gd name="T5" fmla="*/ 753 h 768"/>
                    <a:gd name="T6" fmla="*/ 353 w 753"/>
                    <a:gd name="T7" fmla="*/ 768 h 768"/>
                    <a:gd name="T8" fmla="*/ 400 w 753"/>
                    <a:gd name="T9" fmla="*/ 743 h 768"/>
                    <a:gd name="T10" fmla="*/ 440 w 753"/>
                    <a:gd name="T11" fmla="*/ 679 h 768"/>
                    <a:gd name="T12" fmla="*/ 489 w 753"/>
                    <a:gd name="T13" fmla="*/ 614 h 768"/>
                    <a:gd name="T14" fmla="*/ 569 w 753"/>
                    <a:gd name="T15" fmla="*/ 576 h 768"/>
                    <a:gd name="T16" fmla="*/ 641 w 753"/>
                    <a:gd name="T17" fmla="*/ 517 h 768"/>
                    <a:gd name="T18" fmla="*/ 662 w 753"/>
                    <a:gd name="T19" fmla="*/ 497 h 768"/>
                    <a:gd name="T20" fmla="*/ 677 w 753"/>
                    <a:gd name="T21" fmla="*/ 479 h 768"/>
                    <a:gd name="T22" fmla="*/ 683 w 753"/>
                    <a:gd name="T23" fmla="*/ 493 h 768"/>
                    <a:gd name="T24" fmla="*/ 700 w 753"/>
                    <a:gd name="T25" fmla="*/ 478 h 768"/>
                    <a:gd name="T26" fmla="*/ 713 w 753"/>
                    <a:gd name="T27" fmla="*/ 445 h 768"/>
                    <a:gd name="T28" fmla="*/ 721 w 753"/>
                    <a:gd name="T29" fmla="*/ 461 h 768"/>
                    <a:gd name="T30" fmla="*/ 734 w 753"/>
                    <a:gd name="T31" fmla="*/ 451 h 768"/>
                    <a:gd name="T32" fmla="*/ 736 w 753"/>
                    <a:gd name="T33" fmla="*/ 390 h 768"/>
                    <a:gd name="T34" fmla="*/ 734 w 753"/>
                    <a:gd name="T35" fmla="*/ 366 h 768"/>
                    <a:gd name="T36" fmla="*/ 749 w 753"/>
                    <a:gd name="T37" fmla="*/ 356 h 768"/>
                    <a:gd name="T38" fmla="*/ 727 w 753"/>
                    <a:gd name="T39" fmla="*/ 339 h 768"/>
                    <a:gd name="T40" fmla="*/ 704 w 753"/>
                    <a:gd name="T41" fmla="*/ 284 h 768"/>
                    <a:gd name="T42" fmla="*/ 704 w 753"/>
                    <a:gd name="T43" fmla="*/ 229 h 768"/>
                    <a:gd name="T44" fmla="*/ 702 w 753"/>
                    <a:gd name="T45" fmla="*/ 163 h 768"/>
                    <a:gd name="T46" fmla="*/ 685 w 753"/>
                    <a:gd name="T47" fmla="*/ 131 h 768"/>
                    <a:gd name="T48" fmla="*/ 639 w 753"/>
                    <a:gd name="T49" fmla="*/ 121 h 768"/>
                    <a:gd name="T50" fmla="*/ 620 w 753"/>
                    <a:gd name="T51" fmla="*/ 106 h 768"/>
                    <a:gd name="T52" fmla="*/ 605 w 753"/>
                    <a:gd name="T53" fmla="*/ 53 h 768"/>
                    <a:gd name="T54" fmla="*/ 605 w 753"/>
                    <a:gd name="T55" fmla="*/ 19 h 768"/>
                    <a:gd name="T56" fmla="*/ 588 w 753"/>
                    <a:gd name="T57" fmla="*/ 32 h 768"/>
                    <a:gd name="T58" fmla="*/ 581 w 753"/>
                    <a:gd name="T59" fmla="*/ 59 h 768"/>
                    <a:gd name="T60" fmla="*/ 543 w 753"/>
                    <a:gd name="T61" fmla="*/ 13 h 768"/>
                    <a:gd name="T62" fmla="*/ 512 w 753"/>
                    <a:gd name="T63" fmla="*/ 0 h 768"/>
                    <a:gd name="T64" fmla="*/ 520 w 753"/>
                    <a:gd name="T65" fmla="*/ 15 h 768"/>
                    <a:gd name="T66" fmla="*/ 545 w 753"/>
                    <a:gd name="T67" fmla="*/ 53 h 768"/>
                    <a:gd name="T68" fmla="*/ 541 w 753"/>
                    <a:gd name="T69" fmla="*/ 64 h 768"/>
                    <a:gd name="T70" fmla="*/ 520 w 753"/>
                    <a:gd name="T71" fmla="*/ 55 h 768"/>
                    <a:gd name="T72" fmla="*/ 514 w 753"/>
                    <a:gd name="T73" fmla="*/ 55 h 768"/>
                    <a:gd name="T74" fmla="*/ 520 w 753"/>
                    <a:gd name="T75" fmla="*/ 32 h 768"/>
                    <a:gd name="T76" fmla="*/ 495 w 753"/>
                    <a:gd name="T77" fmla="*/ 15 h 768"/>
                    <a:gd name="T78" fmla="*/ 425 w 753"/>
                    <a:gd name="T79" fmla="*/ 43 h 768"/>
                    <a:gd name="T80" fmla="*/ 397 w 753"/>
                    <a:gd name="T81" fmla="*/ 70 h 768"/>
                    <a:gd name="T82" fmla="*/ 326 w 753"/>
                    <a:gd name="T83" fmla="*/ 127 h 768"/>
                    <a:gd name="T84" fmla="*/ 275 w 753"/>
                    <a:gd name="T85" fmla="*/ 208 h 768"/>
                    <a:gd name="T86" fmla="*/ 249 w 753"/>
                    <a:gd name="T87" fmla="*/ 269 h 768"/>
                    <a:gd name="T88" fmla="*/ 214 w 753"/>
                    <a:gd name="T89" fmla="*/ 267 h 768"/>
                    <a:gd name="T90" fmla="*/ 197 w 753"/>
                    <a:gd name="T91" fmla="*/ 288 h 768"/>
                    <a:gd name="T92" fmla="*/ 203 w 753"/>
                    <a:gd name="T93" fmla="*/ 320 h 768"/>
                    <a:gd name="T94" fmla="*/ 182 w 753"/>
                    <a:gd name="T95" fmla="*/ 320 h 768"/>
                    <a:gd name="T96" fmla="*/ 146 w 753"/>
                    <a:gd name="T97" fmla="*/ 299 h 768"/>
                    <a:gd name="T98" fmla="*/ 68 w 753"/>
                    <a:gd name="T99" fmla="*/ 218 h 768"/>
                    <a:gd name="T100" fmla="*/ 29 w 753"/>
                    <a:gd name="T101" fmla="*/ 201 h 768"/>
                    <a:gd name="T102" fmla="*/ 8 w 753"/>
                    <a:gd name="T103" fmla="*/ 210 h 768"/>
                    <a:gd name="T104" fmla="*/ 0 w 753"/>
                    <a:gd name="T105" fmla="*/ 235 h 768"/>
                    <a:gd name="T106" fmla="*/ 27 w 753"/>
                    <a:gd name="T107" fmla="*/ 303 h 768"/>
                    <a:gd name="T108" fmla="*/ 93 w 753"/>
                    <a:gd name="T109" fmla="*/ 358 h 768"/>
                    <a:gd name="T110" fmla="*/ 125 w 753"/>
                    <a:gd name="T111" fmla="*/ 371 h 768"/>
                    <a:gd name="T112" fmla="*/ 150 w 753"/>
                    <a:gd name="T113" fmla="*/ 406 h 768"/>
                    <a:gd name="T114" fmla="*/ 184 w 753"/>
                    <a:gd name="T115" fmla="*/ 478 h 768"/>
                    <a:gd name="T116" fmla="*/ 182 w 753"/>
                    <a:gd name="T117" fmla="*/ 561 h 7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53"/>
                    <a:gd name="T178" fmla="*/ 0 h 768"/>
                    <a:gd name="T179" fmla="*/ 753 w 753"/>
                    <a:gd name="T180" fmla="*/ 768 h 7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53" h="768">
                      <a:moveTo>
                        <a:pt x="180" y="605"/>
                      </a:moveTo>
                      <a:lnTo>
                        <a:pt x="180" y="625"/>
                      </a:lnTo>
                      <a:lnTo>
                        <a:pt x="184" y="644"/>
                      </a:lnTo>
                      <a:lnTo>
                        <a:pt x="190" y="658"/>
                      </a:lnTo>
                      <a:lnTo>
                        <a:pt x="195" y="671"/>
                      </a:lnTo>
                      <a:lnTo>
                        <a:pt x="205" y="684"/>
                      </a:lnTo>
                      <a:lnTo>
                        <a:pt x="214" y="696"/>
                      </a:lnTo>
                      <a:lnTo>
                        <a:pt x="226" y="709"/>
                      </a:lnTo>
                      <a:lnTo>
                        <a:pt x="239" y="720"/>
                      </a:lnTo>
                      <a:lnTo>
                        <a:pt x="254" y="730"/>
                      </a:lnTo>
                      <a:lnTo>
                        <a:pt x="269" y="741"/>
                      </a:lnTo>
                      <a:lnTo>
                        <a:pt x="292" y="753"/>
                      </a:lnTo>
                      <a:lnTo>
                        <a:pt x="317" y="762"/>
                      </a:lnTo>
                      <a:lnTo>
                        <a:pt x="328" y="766"/>
                      </a:lnTo>
                      <a:lnTo>
                        <a:pt x="342" y="768"/>
                      </a:lnTo>
                      <a:lnTo>
                        <a:pt x="353" y="768"/>
                      </a:lnTo>
                      <a:lnTo>
                        <a:pt x="362" y="766"/>
                      </a:lnTo>
                      <a:lnTo>
                        <a:pt x="379" y="758"/>
                      </a:lnTo>
                      <a:lnTo>
                        <a:pt x="393" y="749"/>
                      </a:lnTo>
                      <a:lnTo>
                        <a:pt x="400" y="743"/>
                      </a:lnTo>
                      <a:lnTo>
                        <a:pt x="406" y="735"/>
                      </a:lnTo>
                      <a:lnTo>
                        <a:pt x="417" y="720"/>
                      </a:lnTo>
                      <a:lnTo>
                        <a:pt x="431" y="699"/>
                      </a:lnTo>
                      <a:lnTo>
                        <a:pt x="440" y="679"/>
                      </a:lnTo>
                      <a:lnTo>
                        <a:pt x="453" y="654"/>
                      </a:lnTo>
                      <a:lnTo>
                        <a:pt x="465" y="639"/>
                      </a:lnTo>
                      <a:lnTo>
                        <a:pt x="480" y="624"/>
                      </a:lnTo>
                      <a:lnTo>
                        <a:pt x="489" y="614"/>
                      </a:lnTo>
                      <a:lnTo>
                        <a:pt x="501" y="607"/>
                      </a:lnTo>
                      <a:lnTo>
                        <a:pt x="524" y="597"/>
                      </a:lnTo>
                      <a:lnTo>
                        <a:pt x="546" y="588"/>
                      </a:lnTo>
                      <a:lnTo>
                        <a:pt x="569" y="576"/>
                      </a:lnTo>
                      <a:lnTo>
                        <a:pt x="592" y="565"/>
                      </a:lnTo>
                      <a:lnTo>
                        <a:pt x="613" y="548"/>
                      </a:lnTo>
                      <a:lnTo>
                        <a:pt x="630" y="533"/>
                      </a:lnTo>
                      <a:lnTo>
                        <a:pt x="641" y="517"/>
                      </a:lnTo>
                      <a:lnTo>
                        <a:pt x="649" y="504"/>
                      </a:lnTo>
                      <a:lnTo>
                        <a:pt x="653" y="502"/>
                      </a:lnTo>
                      <a:lnTo>
                        <a:pt x="655" y="502"/>
                      </a:lnTo>
                      <a:lnTo>
                        <a:pt x="662" y="497"/>
                      </a:lnTo>
                      <a:lnTo>
                        <a:pt x="670" y="487"/>
                      </a:lnTo>
                      <a:lnTo>
                        <a:pt x="673" y="481"/>
                      </a:lnTo>
                      <a:lnTo>
                        <a:pt x="675" y="479"/>
                      </a:lnTo>
                      <a:lnTo>
                        <a:pt x="677" y="479"/>
                      </a:lnTo>
                      <a:lnTo>
                        <a:pt x="679" y="479"/>
                      </a:lnTo>
                      <a:lnTo>
                        <a:pt x="679" y="489"/>
                      </a:lnTo>
                      <a:lnTo>
                        <a:pt x="681" y="493"/>
                      </a:lnTo>
                      <a:lnTo>
                        <a:pt x="683" y="493"/>
                      </a:lnTo>
                      <a:lnTo>
                        <a:pt x="687" y="493"/>
                      </a:lnTo>
                      <a:lnTo>
                        <a:pt x="691" y="489"/>
                      </a:lnTo>
                      <a:lnTo>
                        <a:pt x="694" y="485"/>
                      </a:lnTo>
                      <a:lnTo>
                        <a:pt x="700" y="478"/>
                      </a:lnTo>
                      <a:lnTo>
                        <a:pt x="706" y="466"/>
                      </a:lnTo>
                      <a:lnTo>
                        <a:pt x="708" y="459"/>
                      </a:lnTo>
                      <a:lnTo>
                        <a:pt x="711" y="449"/>
                      </a:lnTo>
                      <a:lnTo>
                        <a:pt x="713" y="445"/>
                      </a:lnTo>
                      <a:lnTo>
                        <a:pt x="713" y="442"/>
                      </a:lnTo>
                      <a:lnTo>
                        <a:pt x="715" y="442"/>
                      </a:lnTo>
                      <a:lnTo>
                        <a:pt x="717" y="442"/>
                      </a:lnTo>
                      <a:lnTo>
                        <a:pt x="721" y="461"/>
                      </a:lnTo>
                      <a:lnTo>
                        <a:pt x="725" y="470"/>
                      </a:lnTo>
                      <a:lnTo>
                        <a:pt x="727" y="468"/>
                      </a:lnTo>
                      <a:lnTo>
                        <a:pt x="729" y="466"/>
                      </a:lnTo>
                      <a:lnTo>
                        <a:pt x="734" y="451"/>
                      </a:lnTo>
                      <a:lnTo>
                        <a:pt x="740" y="434"/>
                      </a:lnTo>
                      <a:lnTo>
                        <a:pt x="742" y="421"/>
                      </a:lnTo>
                      <a:lnTo>
                        <a:pt x="740" y="406"/>
                      </a:lnTo>
                      <a:lnTo>
                        <a:pt x="736" y="390"/>
                      </a:lnTo>
                      <a:lnTo>
                        <a:pt x="729" y="375"/>
                      </a:lnTo>
                      <a:lnTo>
                        <a:pt x="725" y="368"/>
                      </a:lnTo>
                      <a:lnTo>
                        <a:pt x="725" y="364"/>
                      </a:lnTo>
                      <a:lnTo>
                        <a:pt x="734" y="366"/>
                      </a:lnTo>
                      <a:lnTo>
                        <a:pt x="746" y="364"/>
                      </a:lnTo>
                      <a:lnTo>
                        <a:pt x="753" y="358"/>
                      </a:lnTo>
                      <a:lnTo>
                        <a:pt x="753" y="356"/>
                      </a:lnTo>
                      <a:lnTo>
                        <a:pt x="749" y="356"/>
                      </a:lnTo>
                      <a:lnTo>
                        <a:pt x="742" y="352"/>
                      </a:lnTo>
                      <a:lnTo>
                        <a:pt x="736" y="349"/>
                      </a:lnTo>
                      <a:lnTo>
                        <a:pt x="732" y="345"/>
                      </a:lnTo>
                      <a:lnTo>
                        <a:pt x="727" y="339"/>
                      </a:lnTo>
                      <a:lnTo>
                        <a:pt x="723" y="332"/>
                      </a:lnTo>
                      <a:lnTo>
                        <a:pt x="713" y="313"/>
                      </a:lnTo>
                      <a:lnTo>
                        <a:pt x="708" y="296"/>
                      </a:lnTo>
                      <a:lnTo>
                        <a:pt x="704" y="284"/>
                      </a:lnTo>
                      <a:lnTo>
                        <a:pt x="702" y="273"/>
                      </a:lnTo>
                      <a:lnTo>
                        <a:pt x="700" y="260"/>
                      </a:lnTo>
                      <a:lnTo>
                        <a:pt x="702" y="246"/>
                      </a:lnTo>
                      <a:lnTo>
                        <a:pt x="704" y="229"/>
                      </a:lnTo>
                      <a:lnTo>
                        <a:pt x="706" y="206"/>
                      </a:lnTo>
                      <a:lnTo>
                        <a:pt x="706" y="189"/>
                      </a:lnTo>
                      <a:lnTo>
                        <a:pt x="704" y="170"/>
                      </a:lnTo>
                      <a:lnTo>
                        <a:pt x="702" y="163"/>
                      </a:lnTo>
                      <a:lnTo>
                        <a:pt x="700" y="153"/>
                      </a:lnTo>
                      <a:lnTo>
                        <a:pt x="696" y="146"/>
                      </a:lnTo>
                      <a:lnTo>
                        <a:pt x="692" y="138"/>
                      </a:lnTo>
                      <a:lnTo>
                        <a:pt x="685" y="131"/>
                      </a:lnTo>
                      <a:lnTo>
                        <a:pt x="675" y="125"/>
                      </a:lnTo>
                      <a:lnTo>
                        <a:pt x="664" y="121"/>
                      </a:lnTo>
                      <a:lnTo>
                        <a:pt x="651" y="121"/>
                      </a:lnTo>
                      <a:lnTo>
                        <a:pt x="639" y="121"/>
                      </a:lnTo>
                      <a:lnTo>
                        <a:pt x="626" y="121"/>
                      </a:lnTo>
                      <a:lnTo>
                        <a:pt x="626" y="119"/>
                      </a:lnTo>
                      <a:lnTo>
                        <a:pt x="624" y="115"/>
                      </a:lnTo>
                      <a:lnTo>
                        <a:pt x="620" y="106"/>
                      </a:lnTo>
                      <a:lnTo>
                        <a:pt x="617" y="93"/>
                      </a:lnTo>
                      <a:lnTo>
                        <a:pt x="613" y="81"/>
                      </a:lnTo>
                      <a:lnTo>
                        <a:pt x="609" y="70"/>
                      </a:lnTo>
                      <a:lnTo>
                        <a:pt x="605" y="53"/>
                      </a:lnTo>
                      <a:lnTo>
                        <a:pt x="603" y="34"/>
                      </a:lnTo>
                      <a:lnTo>
                        <a:pt x="603" y="30"/>
                      </a:lnTo>
                      <a:lnTo>
                        <a:pt x="603" y="24"/>
                      </a:lnTo>
                      <a:lnTo>
                        <a:pt x="605" y="19"/>
                      </a:lnTo>
                      <a:lnTo>
                        <a:pt x="601" y="19"/>
                      </a:lnTo>
                      <a:lnTo>
                        <a:pt x="598" y="21"/>
                      </a:lnTo>
                      <a:lnTo>
                        <a:pt x="592" y="24"/>
                      </a:lnTo>
                      <a:lnTo>
                        <a:pt x="588" y="32"/>
                      </a:lnTo>
                      <a:lnTo>
                        <a:pt x="584" y="41"/>
                      </a:lnTo>
                      <a:lnTo>
                        <a:pt x="582" y="57"/>
                      </a:lnTo>
                      <a:lnTo>
                        <a:pt x="581" y="62"/>
                      </a:lnTo>
                      <a:lnTo>
                        <a:pt x="581" y="59"/>
                      </a:lnTo>
                      <a:lnTo>
                        <a:pt x="577" y="51"/>
                      </a:lnTo>
                      <a:lnTo>
                        <a:pt x="563" y="34"/>
                      </a:lnTo>
                      <a:lnTo>
                        <a:pt x="554" y="23"/>
                      </a:lnTo>
                      <a:lnTo>
                        <a:pt x="543" y="13"/>
                      </a:lnTo>
                      <a:lnTo>
                        <a:pt x="520" y="2"/>
                      </a:lnTo>
                      <a:lnTo>
                        <a:pt x="516" y="0"/>
                      </a:lnTo>
                      <a:lnTo>
                        <a:pt x="512" y="0"/>
                      </a:lnTo>
                      <a:lnTo>
                        <a:pt x="512" y="2"/>
                      </a:lnTo>
                      <a:lnTo>
                        <a:pt x="512" y="4"/>
                      </a:lnTo>
                      <a:lnTo>
                        <a:pt x="514" y="7"/>
                      </a:lnTo>
                      <a:lnTo>
                        <a:pt x="520" y="15"/>
                      </a:lnTo>
                      <a:lnTo>
                        <a:pt x="527" y="24"/>
                      </a:lnTo>
                      <a:lnTo>
                        <a:pt x="535" y="36"/>
                      </a:lnTo>
                      <a:lnTo>
                        <a:pt x="541" y="47"/>
                      </a:lnTo>
                      <a:lnTo>
                        <a:pt x="545" y="53"/>
                      </a:lnTo>
                      <a:lnTo>
                        <a:pt x="546" y="57"/>
                      </a:lnTo>
                      <a:lnTo>
                        <a:pt x="546" y="60"/>
                      </a:lnTo>
                      <a:lnTo>
                        <a:pt x="545" y="64"/>
                      </a:lnTo>
                      <a:lnTo>
                        <a:pt x="541" y="64"/>
                      </a:lnTo>
                      <a:lnTo>
                        <a:pt x="533" y="62"/>
                      </a:lnTo>
                      <a:lnTo>
                        <a:pt x="529" y="60"/>
                      </a:lnTo>
                      <a:lnTo>
                        <a:pt x="524" y="57"/>
                      </a:lnTo>
                      <a:lnTo>
                        <a:pt x="520" y="55"/>
                      </a:lnTo>
                      <a:lnTo>
                        <a:pt x="518" y="55"/>
                      </a:lnTo>
                      <a:lnTo>
                        <a:pt x="516" y="55"/>
                      </a:lnTo>
                      <a:lnTo>
                        <a:pt x="514" y="57"/>
                      </a:lnTo>
                      <a:lnTo>
                        <a:pt x="514" y="55"/>
                      </a:lnTo>
                      <a:lnTo>
                        <a:pt x="518" y="47"/>
                      </a:lnTo>
                      <a:lnTo>
                        <a:pt x="520" y="43"/>
                      </a:lnTo>
                      <a:lnTo>
                        <a:pt x="520" y="38"/>
                      </a:lnTo>
                      <a:lnTo>
                        <a:pt x="520" y="32"/>
                      </a:lnTo>
                      <a:lnTo>
                        <a:pt x="518" y="28"/>
                      </a:lnTo>
                      <a:lnTo>
                        <a:pt x="510" y="19"/>
                      </a:lnTo>
                      <a:lnTo>
                        <a:pt x="503" y="15"/>
                      </a:lnTo>
                      <a:lnTo>
                        <a:pt x="495" y="15"/>
                      </a:lnTo>
                      <a:lnTo>
                        <a:pt x="486" y="17"/>
                      </a:lnTo>
                      <a:lnTo>
                        <a:pt x="465" y="23"/>
                      </a:lnTo>
                      <a:lnTo>
                        <a:pt x="444" y="30"/>
                      </a:lnTo>
                      <a:lnTo>
                        <a:pt x="425" y="43"/>
                      </a:lnTo>
                      <a:lnTo>
                        <a:pt x="408" y="57"/>
                      </a:lnTo>
                      <a:lnTo>
                        <a:pt x="404" y="60"/>
                      </a:lnTo>
                      <a:lnTo>
                        <a:pt x="400" y="66"/>
                      </a:lnTo>
                      <a:lnTo>
                        <a:pt x="397" y="70"/>
                      </a:lnTo>
                      <a:lnTo>
                        <a:pt x="393" y="76"/>
                      </a:lnTo>
                      <a:lnTo>
                        <a:pt x="368" y="93"/>
                      </a:lnTo>
                      <a:lnTo>
                        <a:pt x="343" y="112"/>
                      </a:lnTo>
                      <a:lnTo>
                        <a:pt x="326" y="127"/>
                      </a:lnTo>
                      <a:lnTo>
                        <a:pt x="309" y="150"/>
                      </a:lnTo>
                      <a:lnTo>
                        <a:pt x="296" y="169"/>
                      </a:lnTo>
                      <a:lnTo>
                        <a:pt x="285" y="187"/>
                      </a:lnTo>
                      <a:lnTo>
                        <a:pt x="275" y="208"/>
                      </a:lnTo>
                      <a:lnTo>
                        <a:pt x="266" y="231"/>
                      </a:lnTo>
                      <a:lnTo>
                        <a:pt x="258" y="258"/>
                      </a:lnTo>
                      <a:lnTo>
                        <a:pt x="254" y="267"/>
                      </a:lnTo>
                      <a:lnTo>
                        <a:pt x="249" y="269"/>
                      </a:lnTo>
                      <a:lnTo>
                        <a:pt x="235" y="269"/>
                      </a:lnTo>
                      <a:lnTo>
                        <a:pt x="228" y="265"/>
                      </a:lnTo>
                      <a:lnTo>
                        <a:pt x="218" y="267"/>
                      </a:lnTo>
                      <a:lnTo>
                        <a:pt x="214" y="267"/>
                      </a:lnTo>
                      <a:lnTo>
                        <a:pt x="209" y="269"/>
                      </a:lnTo>
                      <a:lnTo>
                        <a:pt x="203" y="273"/>
                      </a:lnTo>
                      <a:lnTo>
                        <a:pt x="199" y="278"/>
                      </a:lnTo>
                      <a:lnTo>
                        <a:pt x="197" y="288"/>
                      </a:lnTo>
                      <a:lnTo>
                        <a:pt x="197" y="299"/>
                      </a:lnTo>
                      <a:lnTo>
                        <a:pt x="201" y="305"/>
                      </a:lnTo>
                      <a:lnTo>
                        <a:pt x="203" y="316"/>
                      </a:lnTo>
                      <a:lnTo>
                        <a:pt x="203" y="320"/>
                      </a:lnTo>
                      <a:lnTo>
                        <a:pt x="203" y="324"/>
                      </a:lnTo>
                      <a:lnTo>
                        <a:pt x="197" y="324"/>
                      </a:lnTo>
                      <a:lnTo>
                        <a:pt x="190" y="324"/>
                      </a:lnTo>
                      <a:lnTo>
                        <a:pt x="182" y="320"/>
                      </a:lnTo>
                      <a:lnTo>
                        <a:pt x="171" y="316"/>
                      </a:lnTo>
                      <a:lnTo>
                        <a:pt x="165" y="315"/>
                      </a:lnTo>
                      <a:lnTo>
                        <a:pt x="156" y="309"/>
                      </a:lnTo>
                      <a:lnTo>
                        <a:pt x="146" y="299"/>
                      </a:lnTo>
                      <a:lnTo>
                        <a:pt x="137" y="286"/>
                      </a:lnTo>
                      <a:lnTo>
                        <a:pt x="112" y="256"/>
                      </a:lnTo>
                      <a:lnTo>
                        <a:pt x="82" y="227"/>
                      </a:lnTo>
                      <a:lnTo>
                        <a:pt x="68" y="218"/>
                      </a:lnTo>
                      <a:lnTo>
                        <a:pt x="53" y="208"/>
                      </a:lnTo>
                      <a:lnTo>
                        <a:pt x="46" y="205"/>
                      </a:lnTo>
                      <a:lnTo>
                        <a:pt x="38" y="203"/>
                      </a:lnTo>
                      <a:lnTo>
                        <a:pt x="29" y="201"/>
                      </a:lnTo>
                      <a:lnTo>
                        <a:pt x="21" y="203"/>
                      </a:lnTo>
                      <a:lnTo>
                        <a:pt x="17" y="205"/>
                      </a:lnTo>
                      <a:lnTo>
                        <a:pt x="11" y="206"/>
                      </a:lnTo>
                      <a:lnTo>
                        <a:pt x="8" y="210"/>
                      </a:lnTo>
                      <a:lnTo>
                        <a:pt x="4" y="214"/>
                      </a:lnTo>
                      <a:lnTo>
                        <a:pt x="2" y="220"/>
                      </a:lnTo>
                      <a:lnTo>
                        <a:pt x="0" y="227"/>
                      </a:lnTo>
                      <a:lnTo>
                        <a:pt x="0" y="235"/>
                      </a:lnTo>
                      <a:lnTo>
                        <a:pt x="2" y="242"/>
                      </a:lnTo>
                      <a:lnTo>
                        <a:pt x="6" y="261"/>
                      </a:lnTo>
                      <a:lnTo>
                        <a:pt x="13" y="280"/>
                      </a:lnTo>
                      <a:lnTo>
                        <a:pt x="27" y="303"/>
                      </a:lnTo>
                      <a:lnTo>
                        <a:pt x="42" y="322"/>
                      </a:lnTo>
                      <a:lnTo>
                        <a:pt x="59" y="339"/>
                      </a:lnTo>
                      <a:lnTo>
                        <a:pt x="76" y="351"/>
                      </a:lnTo>
                      <a:lnTo>
                        <a:pt x="93" y="358"/>
                      </a:lnTo>
                      <a:lnTo>
                        <a:pt x="108" y="362"/>
                      </a:lnTo>
                      <a:lnTo>
                        <a:pt x="114" y="364"/>
                      </a:lnTo>
                      <a:lnTo>
                        <a:pt x="120" y="368"/>
                      </a:lnTo>
                      <a:lnTo>
                        <a:pt x="125" y="371"/>
                      </a:lnTo>
                      <a:lnTo>
                        <a:pt x="129" y="377"/>
                      </a:lnTo>
                      <a:lnTo>
                        <a:pt x="137" y="387"/>
                      </a:lnTo>
                      <a:lnTo>
                        <a:pt x="142" y="396"/>
                      </a:lnTo>
                      <a:lnTo>
                        <a:pt x="150" y="406"/>
                      </a:lnTo>
                      <a:lnTo>
                        <a:pt x="156" y="415"/>
                      </a:lnTo>
                      <a:lnTo>
                        <a:pt x="169" y="434"/>
                      </a:lnTo>
                      <a:lnTo>
                        <a:pt x="178" y="453"/>
                      </a:lnTo>
                      <a:lnTo>
                        <a:pt x="184" y="478"/>
                      </a:lnTo>
                      <a:lnTo>
                        <a:pt x="184" y="504"/>
                      </a:lnTo>
                      <a:lnTo>
                        <a:pt x="184" y="523"/>
                      </a:lnTo>
                      <a:lnTo>
                        <a:pt x="184" y="542"/>
                      </a:lnTo>
                      <a:lnTo>
                        <a:pt x="182" y="561"/>
                      </a:lnTo>
                      <a:lnTo>
                        <a:pt x="180" y="582"/>
                      </a:lnTo>
                      <a:lnTo>
                        <a:pt x="180" y="593"/>
                      </a:lnTo>
                      <a:lnTo>
                        <a:pt x="180" y="605"/>
                      </a:lnTo>
                      <a:close/>
                    </a:path>
                  </a:pathLst>
                </a:custGeom>
                <a:solidFill>
                  <a:srgbClr val="251E17"/>
                </a:solidFill>
                <a:ln w="9525">
                  <a:noFill/>
                  <a:round/>
                  <a:headEnd/>
                  <a:tailEnd/>
                </a:ln>
              </p:spPr>
              <p:txBody>
                <a:bodyPr/>
                <a:lstStyle/>
                <a:p>
                  <a:endParaRPr lang="en-US"/>
                </a:p>
              </p:txBody>
            </p:sp>
            <p:sp>
              <p:nvSpPr>
                <p:cNvPr id="21659" name="Freeform 1040"/>
                <p:cNvSpPr>
                  <a:spLocks/>
                </p:cNvSpPr>
                <p:nvPr/>
              </p:nvSpPr>
              <p:spPr bwMode="auto">
                <a:xfrm>
                  <a:off x="2035" y="1256"/>
                  <a:ext cx="2" cy="2"/>
                </a:xfrm>
                <a:custGeom>
                  <a:avLst/>
                  <a:gdLst>
                    <a:gd name="T0" fmla="*/ 0 w 2"/>
                    <a:gd name="T1" fmla="*/ 0 h 2"/>
                    <a:gd name="T2" fmla="*/ 2 w 2"/>
                    <a:gd name="T3" fmla="*/ 0 h 2"/>
                    <a:gd name="T4" fmla="*/ 0 w 2"/>
                    <a:gd name="T5" fmla="*/ 2 h 2"/>
                    <a:gd name="T6" fmla="*/ 0 w 2"/>
                    <a:gd name="T7" fmla="*/ 0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2" y="0"/>
                      </a:lnTo>
                      <a:lnTo>
                        <a:pt x="0" y="2"/>
                      </a:lnTo>
                      <a:lnTo>
                        <a:pt x="0" y="0"/>
                      </a:lnTo>
                      <a:close/>
                    </a:path>
                  </a:pathLst>
                </a:custGeom>
                <a:solidFill>
                  <a:srgbClr val="E99B97"/>
                </a:solidFill>
                <a:ln w="9525">
                  <a:noFill/>
                  <a:round/>
                  <a:headEnd/>
                  <a:tailEnd/>
                </a:ln>
              </p:spPr>
              <p:txBody>
                <a:bodyPr/>
                <a:lstStyle/>
                <a:p>
                  <a:endParaRPr lang="en-US"/>
                </a:p>
              </p:txBody>
            </p:sp>
            <p:sp>
              <p:nvSpPr>
                <p:cNvPr id="21660" name="Freeform 1041"/>
                <p:cNvSpPr>
                  <a:spLocks/>
                </p:cNvSpPr>
                <p:nvPr/>
              </p:nvSpPr>
              <p:spPr bwMode="auto">
                <a:xfrm>
                  <a:off x="2035" y="1254"/>
                  <a:ext cx="4" cy="4"/>
                </a:xfrm>
                <a:custGeom>
                  <a:avLst/>
                  <a:gdLst>
                    <a:gd name="T0" fmla="*/ 0 w 4"/>
                    <a:gd name="T1" fmla="*/ 0 h 4"/>
                    <a:gd name="T2" fmla="*/ 4 w 4"/>
                    <a:gd name="T3" fmla="*/ 0 h 4"/>
                    <a:gd name="T4" fmla="*/ 2 w 4"/>
                    <a:gd name="T5" fmla="*/ 4 h 4"/>
                    <a:gd name="T6" fmla="*/ 0 w 4"/>
                    <a:gd name="T7" fmla="*/ 2 h 4"/>
                    <a:gd name="T8" fmla="*/ 0 w 4"/>
                    <a:gd name="T9" fmla="*/ 2 h 4"/>
                    <a:gd name="T10" fmla="*/ 0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0" y="0"/>
                      </a:moveTo>
                      <a:lnTo>
                        <a:pt x="4" y="0"/>
                      </a:lnTo>
                      <a:lnTo>
                        <a:pt x="2" y="4"/>
                      </a:lnTo>
                      <a:lnTo>
                        <a:pt x="0" y="2"/>
                      </a:lnTo>
                      <a:lnTo>
                        <a:pt x="0" y="0"/>
                      </a:lnTo>
                      <a:close/>
                    </a:path>
                  </a:pathLst>
                </a:custGeom>
                <a:solidFill>
                  <a:srgbClr val="EA9E99"/>
                </a:solidFill>
                <a:ln w="9525">
                  <a:noFill/>
                  <a:round/>
                  <a:headEnd/>
                  <a:tailEnd/>
                </a:ln>
              </p:spPr>
              <p:txBody>
                <a:bodyPr/>
                <a:lstStyle/>
                <a:p>
                  <a:endParaRPr lang="en-US"/>
                </a:p>
              </p:txBody>
            </p:sp>
            <p:sp>
              <p:nvSpPr>
                <p:cNvPr id="21661" name="Freeform 1042"/>
                <p:cNvSpPr>
                  <a:spLocks/>
                </p:cNvSpPr>
                <p:nvPr/>
              </p:nvSpPr>
              <p:spPr bwMode="auto">
                <a:xfrm>
                  <a:off x="2035" y="1252"/>
                  <a:ext cx="6" cy="4"/>
                </a:xfrm>
                <a:custGeom>
                  <a:avLst/>
                  <a:gdLst>
                    <a:gd name="T0" fmla="*/ 2 w 6"/>
                    <a:gd name="T1" fmla="*/ 4 h 4"/>
                    <a:gd name="T2" fmla="*/ 0 w 6"/>
                    <a:gd name="T3" fmla="*/ 4 h 4"/>
                    <a:gd name="T4" fmla="*/ 0 w 6"/>
                    <a:gd name="T5" fmla="*/ 2 h 4"/>
                    <a:gd name="T6" fmla="*/ 0 w 6"/>
                    <a:gd name="T7" fmla="*/ 0 h 4"/>
                    <a:gd name="T8" fmla="*/ 6 w 6"/>
                    <a:gd name="T9" fmla="*/ 0 h 4"/>
                    <a:gd name="T10" fmla="*/ 4 w 6"/>
                    <a:gd name="T11" fmla="*/ 2 h 4"/>
                    <a:gd name="T12" fmla="*/ 2 w 6"/>
                    <a:gd name="T13" fmla="*/ 4 h 4"/>
                    <a:gd name="T14" fmla="*/ 0 60000 65536"/>
                    <a:gd name="T15" fmla="*/ 0 60000 65536"/>
                    <a:gd name="T16" fmla="*/ 0 60000 65536"/>
                    <a:gd name="T17" fmla="*/ 0 60000 65536"/>
                    <a:gd name="T18" fmla="*/ 0 60000 65536"/>
                    <a:gd name="T19" fmla="*/ 0 60000 65536"/>
                    <a:gd name="T20" fmla="*/ 0 60000 65536"/>
                    <a:gd name="T21" fmla="*/ 0 w 6"/>
                    <a:gd name="T22" fmla="*/ 0 h 4"/>
                    <a:gd name="T23" fmla="*/ 6 w 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4">
                      <a:moveTo>
                        <a:pt x="2" y="4"/>
                      </a:moveTo>
                      <a:lnTo>
                        <a:pt x="0" y="4"/>
                      </a:lnTo>
                      <a:lnTo>
                        <a:pt x="0" y="2"/>
                      </a:lnTo>
                      <a:lnTo>
                        <a:pt x="0" y="0"/>
                      </a:lnTo>
                      <a:lnTo>
                        <a:pt x="6" y="0"/>
                      </a:lnTo>
                      <a:lnTo>
                        <a:pt x="4" y="2"/>
                      </a:lnTo>
                      <a:lnTo>
                        <a:pt x="2" y="4"/>
                      </a:lnTo>
                      <a:close/>
                    </a:path>
                  </a:pathLst>
                </a:custGeom>
                <a:solidFill>
                  <a:srgbClr val="E99F9A"/>
                </a:solidFill>
                <a:ln w="9525">
                  <a:noFill/>
                  <a:round/>
                  <a:headEnd/>
                  <a:tailEnd/>
                </a:ln>
              </p:spPr>
              <p:txBody>
                <a:bodyPr/>
                <a:lstStyle/>
                <a:p>
                  <a:endParaRPr lang="en-US"/>
                </a:p>
              </p:txBody>
            </p:sp>
            <p:sp>
              <p:nvSpPr>
                <p:cNvPr id="21662" name="Freeform 1043"/>
                <p:cNvSpPr>
                  <a:spLocks/>
                </p:cNvSpPr>
                <p:nvPr/>
              </p:nvSpPr>
              <p:spPr bwMode="auto">
                <a:xfrm>
                  <a:off x="2035" y="1250"/>
                  <a:ext cx="8" cy="4"/>
                </a:xfrm>
                <a:custGeom>
                  <a:avLst/>
                  <a:gdLst>
                    <a:gd name="T0" fmla="*/ 4 w 8"/>
                    <a:gd name="T1" fmla="*/ 4 h 4"/>
                    <a:gd name="T2" fmla="*/ 0 w 8"/>
                    <a:gd name="T3" fmla="*/ 4 h 4"/>
                    <a:gd name="T4" fmla="*/ 0 w 8"/>
                    <a:gd name="T5" fmla="*/ 2 h 4"/>
                    <a:gd name="T6" fmla="*/ 0 w 8"/>
                    <a:gd name="T7" fmla="*/ 0 h 4"/>
                    <a:gd name="T8" fmla="*/ 8 w 8"/>
                    <a:gd name="T9" fmla="*/ 0 h 4"/>
                    <a:gd name="T10" fmla="*/ 6 w 8"/>
                    <a:gd name="T11" fmla="*/ 2 h 4"/>
                    <a:gd name="T12" fmla="*/ 4 w 8"/>
                    <a:gd name="T13" fmla="*/ 4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4" y="4"/>
                      </a:moveTo>
                      <a:lnTo>
                        <a:pt x="0" y="4"/>
                      </a:lnTo>
                      <a:lnTo>
                        <a:pt x="0" y="2"/>
                      </a:lnTo>
                      <a:lnTo>
                        <a:pt x="0" y="0"/>
                      </a:lnTo>
                      <a:lnTo>
                        <a:pt x="8" y="0"/>
                      </a:lnTo>
                      <a:lnTo>
                        <a:pt x="6" y="2"/>
                      </a:lnTo>
                      <a:lnTo>
                        <a:pt x="4" y="4"/>
                      </a:lnTo>
                      <a:close/>
                    </a:path>
                  </a:pathLst>
                </a:custGeom>
                <a:solidFill>
                  <a:srgbClr val="EAA19C"/>
                </a:solidFill>
                <a:ln w="9525">
                  <a:noFill/>
                  <a:round/>
                  <a:headEnd/>
                  <a:tailEnd/>
                </a:ln>
              </p:spPr>
              <p:txBody>
                <a:bodyPr/>
                <a:lstStyle/>
                <a:p>
                  <a:endParaRPr lang="en-US"/>
                </a:p>
              </p:txBody>
            </p:sp>
            <p:sp>
              <p:nvSpPr>
                <p:cNvPr id="21663" name="Freeform 1044"/>
                <p:cNvSpPr>
                  <a:spLocks/>
                </p:cNvSpPr>
                <p:nvPr/>
              </p:nvSpPr>
              <p:spPr bwMode="auto">
                <a:xfrm>
                  <a:off x="2035" y="1248"/>
                  <a:ext cx="8" cy="4"/>
                </a:xfrm>
                <a:custGeom>
                  <a:avLst/>
                  <a:gdLst>
                    <a:gd name="T0" fmla="*/ 6 w 8"/>
                    <a:gd name="T1" fmla="*/ 4 h 4"/>
                    <a:gd name="T2" fmla="*/ 0 w 8"/>
                    <a:gd name="T3" fmla="*/ 4 h 4"/>
                    <a:gd name="T4" fmla="*/ 0 w 8"/>
                    <a:gd name="T5" fmla="*/ 2 h 4"/>
                    <a:gd name="T6" fmla="*/ 0 w 8"/>
                    <a:gd name="T7" fmla="*/ 0 h 4"/>
                    <a:gd name="T8" fmla="*/ 8 w 8"/>
                    <a:gd name="T9" fmla="*/ 0 h 4"/>
                    <a:gd name="T10" fmla="*/ 8 w 8"/>
                    <a:gd name="T11" fmla="*/ 2 h 4"/>
                    <a:gd name="T12" fmla="*/ 6 w 8"/>
                    <a:gd name="T13" fmla="*/ 4 h 4"/>
                    <a:gd name="T14" fmla="*/ 0 60000 65536"/>
                    <a:gd name="T15" fmla="*/ 0 60000 65536"/>
                    <a:gd name="T16" fmla="*/ 0 60000 65536"/>
                    <a:gd name="T17" fmla="*/ 0 60000 65536"/>
                    <a:gd name="T18" fmla="*/ 0 60000 65536"/>
                    <a:gd name="T19" fmla="*/ 0 60000 65536"/>
                    <a:gd name="T20" fmla="*/ 0 60000 65536"/>
                    <a:gd name="T21" fmla="*/ 0 w 8"/>
                    <a:gd name="T22" fmla="*/ 0 h 4"/>
                    <a:gd name="T23" fmla="*/ 8 w 8"/>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
                      <a:moveTo>
                        <a:pt x="6" y="4"/>
                      </a:moveTo>
                      <a:lnTo>
                        <a:pt x="0" y="4"/>
                      </a:lnTo>
                      <a:lnTo>
                        <a:pt x="0" y="2"/>
                      </a:lnTo>
                      <a:lnTo>
                        <a:pt x="0" y="0"/>
                      </a:lnTo>
                      <a:lnTo>
                        <a:pt x="8" y="0"/>
                      </a:lnTo>
                      <a:lnTo>
                        <a:pt x="8" y="2"/>
                      </a:lnTo>
                      <a:lnTo>
                        <a:pt x="6" y="4"/>
                      </a:lnTo>
                      <a:close/>
                    </a:path>
                  </a:pathLst>
                </a:custGeom>
                <a:solidFill>
                  <a:srgbClr val="E9A29E"/>
                </a:solidFill>
                <a:ln w="9525">
                  <a:noFill/>
                  <a:round/>
                  <a:headEnd/>
                  <a:tailEnd/>
                </a:ln>
              </p:spPr>
              <p:txBody>
                <a:bodyPr/>
                <a:lstStyle/>
                <a:p>
                  <a:endParaRPr lang="en-US"/>
                </a:p>
              </p:txBody>
            </p:sp>
            <p:sp>
              <p:nvSpPr>
                <p:cNvPr id="21664" name="Freeform 1045"/>
                <p:cNvSpPr>
                  <a:spLocks/>
                </p:cNvSpPr>
                <p:nvPr/>
              </p:nvSpPr>
              <p:spPr bwMode="auto">
                <a:xfrm>
                  <a:off x="2035" y="1247"/>
                  <a:ext cx="10" cy="3"/>
                </a:xfrm>
                <a:custGeom>
                  <a:avLst/>
                  <a:gdLst>
                    <a:gd name="T0" fmla="*/ 8 w 10"/>
                    <a:gd name="T1" fmla="*/ 3 h 3"/>
                    <a:gd name="T2" fmla="*/ 0 w 10"/>
                    <a:gd name="T3" fmla="*/ 3 h 3"/>
                    <a:gd name="T4" fmla="*/ 0 w 10"/>
                    <a:gd name="T5" fmla="*/ 1 h 3"/>
                    <a:gd name="T6" fmla="*/ 0 w 10"/>
                    <a:gd name="T7" fmla="*/ 0 h 3"/>
                    <a:gd name="T8" fmla="*/ 10 w 10"/>
                    <a:gd name="T9" fmla="*/ 0 h 3"/>
                    <a:gd name="T10" fmla="*/ 8 w 10"/>
                    <a:gd name="T11" fmla="*/ 1 h 3"/>
                    <a:gd name="T12" fmla="*/ 8 w 10"/>
                    <a:gd name="T13" fmla="*/ 3 h 3"/>
                    <a:gd name="T14" fmla="*/ 0 60000 65536"/>
                    <a:gd name="T15" fmla="*/ 0 60000 65536"/>
                    <a:gd name="T16" fmla="*/ 0 60000 65536"/>
                    <a:gd name="T17" fmla="*/ 0 60000 65536"/>
                    <a:gd name="T18" fmla="*/ 0 60000 65536"/>
                    <a:gd name="T19" fmla="*/ 0 60000 65536"/>
                    <a:gd name="T20" fmla="*/ 0 60000 65536"/>
                    <a:gd name="T21" fmla="*/ 0 w 10"/>
                    <a:gd name="T22" fmla="*/ 0 h 3"/>
                    <a:gd name="T23" fmla="*/ 10 w 10"/>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3">
                      <a:moveTo>
                        <a:pt x="8" y="3"/>
                      </a:moveTo>
                      <a:lnTo>
                        <a:pt x="0" y="3"/>
                      </a:lnTo>
                      <a:lnTo>
                        <a:pt x="0" y="1"/>
                      </a:lnTo>
                      <a:lnTo>
                        <a:pt x="0" y="0"/>
                      </a:lnTo>
                      <a:lnTo>
                        <a:pt x="10" y="0"/>
                      </a:lnTo>
                      <a:lnTo>
                        <a:pt x="8" y="1"/>
                      </a:lnTo>
                      <a:lnTo>
                        <a:pt x="8" y="3"/>
                      </a:lnTo>
                      <a:close/>
                    </a:path>
                  </a:pathLst>
                </a:custGeom>
                <a:solidFill>
                  <a:srgbClr val="E9A5A0"/>
                </a:solidFill>
                <a:ln w="9525">
                  <a:noFill/>
                  <a:round/>
                  <a:headEnd/>
                  <a:tailEnd/>
                </a:ln>
              </p:spPr>
              <p:txBody>
                <a:bodyPr/>
                <a:lstStyle/>
                <a:p>
                  <a:endParaRPr lang="en-US"/>
                </a:p>
              </p:txBody>
            </p:sp>
            <p:sp>
              <p:nvSpPr>
                <p:cNvPr id="21665" name="Freeform 1046"/>
                <p:cNvSpPr>
                  <a:spLocks/>
                </p:cNvSpPr>
                <p:nvPr/>
              </p:nvSpPr>
              <p:spPr bwMode="auto">
                <a:xfrm>
                  <a:off x="2035" y="1245"/>
                  <a:ext cx="10" cy="3"/>
                </a:xfrm>
                <a:custGeom>
                  <a:avLst/>
                  <a:gdLst>
                    <a:gd name="T0" fmla="*/ 8 w 10"/>
                    <a:gd name="T1" fmla="*/ 3 h 3"/>
                    <a:gd name="T2" fmla="*/ 0 w 10"/>
                    <a:gd name="T3" fmla="*/ 3 h 3"/>
                    <a:gd name="T4" fmla="*/ 0 w 10"/>
                    <a:gd name="T5" fmla="*/ 2 h 3"/>
                    <a:gd name="T6" fmla="*/ 0 w 10"/>
                    <a:gd name="T7" fmla="*/ 2 h 3"/>
                    <a:gd name="T8" fmla="*/ 0 w 10"/>
                    <a:gd name="T9" fmla="*/ 0 h 3"/>
                    <a:gd name="T10" fmla="*/ 0 w 10"/>
                    <a:gd name="T11" fmla="*/ 0 h 3"/>
                    <a:gd name="T12" fmla="*/ 10 w 10"/>
                    <a:gd name="T13" fmla="*/ 0 h 3"/>
                    <a:gd name="T14" fmla="*/ 10 w 10"/>
                    <a:gd name="T15" fmla="*/ 2 h 3"/>
                    <a:gd name="T16" fmla="*/ 8 w 10"/>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3"/>
                    <a:gd name="T29" fmla="*/ 10 w 10"/>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3">
                      <a:moveTo>
                        <a:pt x="8" y="3"/>
                      </a:moveTo>
                      <a:lnTo>
                        <a:pt x="0" y="3"/>
                      </a:lnTo>
                      <a:lnTo>
                        <a:pt x="0" y="2"/>
                      </a:lnTo>
                      <a:lnTo>
                        <a:pt x="0" y="0"/>
                      </a:lnTo>
                      <a:lnTo>
                        <a:pt x="10" y="0"/>
                      </a:lnTo>
                      <a:lnTo>
                        <a:pt x="10" y="2"/>
                      </a:lnTo>
                      <a:lnTo>
                        <a:pt x="8" y="3"/>
                      </a:lnTo>
                      <a:close/>
                    </a:path>
                  </a:pathLst>
                </a:custGeom>
                <a:solidFill>
                  <a:srgbClr val="E8A6A1"/>
                </a:solidFill>
                <a:ln w="9525">
                  <a:noFill/>
                  <a:round/>
                  <a:headEnd/>
                  <a:tailEnd/>
                </a:ln>
              </p:spPr>
              <p:txBody>
                <a:bodyPr/>
                <a:lstStyle/>
                <a:p>
                  <a:endParaRPr lang="en-US"/>
                </a:p>
              </p:txBody>
            </p:sp>
            <p:sp>
              <p:nvSpPr>
                <p:cNvPr id="21666" name="Freeform 1047"/>
                <p:cNvSpPr>
                  <a:spLocks/>
                </p:cNvSpPr>
                <p:nvPr/>
              </p:nvSpPr>
              <p:spPr bwMode="auto">
                <a:xfrm>
                  <a:off x="2035" y="1243"/>
                  <a:ext cx="12" cy="4"/>
                </a:xfrm>
                <a:custGeom>
                  <a:avLst/>
                  <a:gdLst>
                    <a:gd name="T0" fmla="*/ 10 w 12"/>
                    <a:gd name="T1" fmla="*/ 4 h 4"/>
                    <a:gd name="T2" fmla="*/ 0 w 12"/>
                    <a:gd name="T3" fmla="*/ 4 h 4"/>
                    <a:gd name="T4" fmla="*/ 0 w 12"/>
                    <a:gd name="T5" fmla="*/ 4 h 4"/>
                    <a:gd name="T6" fmla="*/ 0 w 12"/>
                    <a:gd name="T7" fmla="*/ 4 h 4"/>
                    <a:gd name="T8" fmla="*/ 0 w 12"/>
                    <a:gd name="T9" fmla="*/ 2 h 4"/>
                    <a:gd name="T10" fmla="*/ 0 w 12"/>
                    <a:gd name="T11" fmla="*/ 0 h 4"/>
                    <a:gd name="T12" fmla="*/ 12 w 12"/>
                    <a:gd name="T13" fmla="*/ 0 h 4"/>
                    <a:gd name="T14" fmla="*/ 10 w 12"/>
                    <a:gd name="T15" fmla="*/ 2 h 4"/>
                    <a:gd name="T16" fmla="*/ 10 w 1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4"/>
                    <a:gd name="T29" fmla="*/ 12 w 1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4">
                      <a:moveTo>
                        <a:pt x="10" y="4"/>
                      </a:moveTo>
                      <a:lnTo>
                        <a:pt x="0" y="4"/>
                      </a:lnTo>
                      <a:lnTo>
                        <a:pt x="0" y="2"/>
                      </a:lnTo>
                      <a:lnTo>
                        <a:pt x="0" y="0"/>
                      </a:lnTo>
                      <a:lnTo>
                        <a:pt x="12" y="0"/>
                      </a:lnTo>
                      <a:lnTo>
                        <a:pt x="10" y="2"/>
                      </a:lnTo>
                      <a:lnTo>
                        <a:pt x="10" y="4"/>
                      </a:lnTo>
                      <a:close/>
                    </a:path>
                  </a:pathLst>
                </a:custGeom>
                <a:solidFill>
                  <a:srgbClr val="E9A8A3"/>
                </a:solidFill>
                <a:ln w="9525">
                  <a:noFill/>
                  <a:round/>
                  <a:headEnd/>
                  <a:tailEnd/>
                </a:ln>
              </p:spPr>
              <p:txBody>
                <a:bodyPr/>
                <a:lstStyle/>
                <a:p>
                  <a:endParaRPr lang="en-US"/>
                </a:p>
              </p:txBody>
            </p:sp>
            <p:sp>
              <p:nvSpPr>
                <p:cNvPr id="21667" name="Freeform 1048"/>
                <p:cNvSpPr>
                  <a:spLocks/>
                </p:cNvSpPr>
                <p:nvPr/>
              </p:nvSpPr>
              <p:spPr bwMode="auto">
                <a:xfrm>
                  <a:off x="2035" y="1241"/>
                  <a:ext cx="12" cy="4"/>
                </a:xfrm>
                <a:custGeom>
                  <a:avLst/>
                  <a:gdLst>
                    <a:gd name="T0" fmla="*/ 10 w 12"/>
                    <a:gd name="T1" fmla="*/ 4 h 4"/>
                    <a:gd name="T2" fmla="*/ 0 w 12"/>
                    <a:gd name="T3" fmla="*/ 4 h 4"/>
                    <a:gd name="T4" fmla="*/ 0 w 12"/>
                    <a:gd name="T5" fmla="*/ 2 h 4"/>
                    <a:gd name="T6" fmla="*/ 0 w 12"/>
                    <a:gd name="T7" fmla="*/ 0 h 4"/>
                    <a:gd name="T8" fmla="*/ 12 w 12"/>
                    <a:gd name="T9" fmla="*/ 0 h 4"/>
                    <a:gd name="T10" fmla="*/ 12 w 12"/>
                    <a:gd name="T11" fmla="*/ 2 h 4"/>
                    <a:gd name="T12" fmla="*/ 10 w 12"/>
                    <a:gd name="T13" fmla="*/ 4 h 4"/>
                    <a:gd name="T14" fmla="*/ 0 60000 65536"/>
                    <a:gd name="T15" fmla="*/ 0 60000 65536"/>
                    <a:gd name="T16" fmla="*/ 0 60000 65536"/>
                    <a:gd name="T17" fmla="*/ 0 60000 65536"/>
                    <a:gd name="T18" fmla="*/ 0 60000 65536"/>
                    <a:gd name="T19" fmla="*/ 0 60000 65536"/>
                    <a:gd name="T20" fmla="*/ 0 60000 65536"/>
                    <a:gd name="T21" fmla="*/ 0 w 12"/>
                    <a:gd name="T22" fmla="*/ 0 h 4"/>
                    <a:gd name="T23" fmla="*/ 12 w 1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4">
                      <a:moveTo>
                        <a:pt x="10" y="4"/>
                      </a:moveTo>
                      <a:lnTo>
                        <a:pt x="0" y="4"/>
                      </a:lnTo>
                      <a:lnTo>
                        <a:pt x="0" y="2"/>
                      </a:lnTo>
                      <a:lnTo>
                        <a:pt x="0" y="0"/>
                      </a:lnTo>
                      <a:lnTo>
                        <a:pt x="12" y="0"/>
                      </a:lnTo>
                      <a:lnTo>
                        <a:pt x="12" y="2"/>
                      </a:lnTo>
                      <a:lnTo>
                        <a:pt x="10" y="4"/>
                      </a:lnTo>
                      <a:close/>
                    </a:path>
                  </a:pathLst>
                </a:custGeom>
                <a:solidFill>
                  <a:srgbClr val="E9ABA5"/>
                </a:solidFill>
                <a:ln w="9525">
                  <a:noFill/>
                  <a:round/>
                  <a:headEnd/>
                  <a:tailEnd/>
                </a:ln>
              </p:spPr>
              <p:txBody>
                <a:bodyPr/>
                <a:lstStyle/>
                <a:p>
                  <a:endParaRPr lang="en-US"/>
                </a:p>
              </p:txBody>
            </p:sp>
            <p:sp>
              <p:nvSpPr>
                <p:cNvPr id="21668" name="Freeform 1049"/>
                <p:cNvSpPr>
                  <a:spLocks/>
                </p:cNvSpPr>
                <p:nvPr/>
              </p:nvSpPr>
              <p:spPr bwMode="auto">
                <a:xfrm>
                  <a:off x="2035" y="1239"/>
                  <a:ext cx="13" cy="4"/>
                </a:xfrm>
                <a:custGeom>
                  <a:avLst/>
                  <a:gdLst>
                    <a:gd name="T0" fmla="*/ 12 w 13"/>
                    <a:gd name="T1" fmla="*/ 4 h 4"/>
                    <a:gd name="T2" fmla="*/ 0 w 13"/>
                    <a:gd name="T3" fmla="*/ 4 h 4"/>
                    <a:gd name="T4" fmla="*/ 0 w 13"/>
                    <a:gd name="T5" fmla="*/ 2 h 4"/>
                    <a:gd name="T6" fmla="*/ 0 w 13"/>
                    <a:gd name="T7" fmla="*/ 0 h 4"/>
                    <a:gd name="T8" fmla="*/ 13 w 13"/>
                    <a:gd name="T9" fmla="*/ 0 h 4"/>
                    <a:gd name="T10" fmla="*/ 12 w 13"/>
                    <a:gd name="T11" fmla="*/ 2 h 4"/>
                    <a:gd name="T12" fmla="*/ 12 w 13"/>
                    <a:gd name="T13" fmla="*/ 4 h 4"/>
                    <a:gd name="T14" fmla="*/ 0 60000 65536"/>
                    <a:gd name="T15" fmla="*/ 0 60000 65536"/>
                    <a:gd name="T16" fmla="*/ 0 60000 65536"/>
                    <a:gd name="T17" fmla="*/ 0 60000 65536"/>
                    <a:gd name="T18" fmla="*/ 0 60000 65536"/>
                    <a:gd name="T19" fmla="*/ 0 60000 65536"/>
                    <a:gd name="T20" fmla="*/ 0 60000 65536"/>
                    <a:gd name="T21" fmla="*/ 0 w 13"/>
                    <a:gd name="T22" fmla="*/ 0 h 4"/>
                    <a:gd name="T23" fmla="*/ 13 w 1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4">
                      <a:moveTo>
                        <a:pt x="12" y="4"/>
                      </a:moveTo>
                      <a:lnTo>
                        <a:pt x="0" y="4"/>
                      </a:lnTo>
                      <a:lnTo>
                        <a:pt x="0" y="2"/>
                      </a:lnTo>
                      <a:lnTo>
                        <a:pt x="0" y="0"/>
                      </a:lnTo>
                      <a:lnTo>
                        <a:pt x="13" y="0"/>
                      </a:lnTo>
                      <a:lnTo>
                        <a:pt x="12" y="2"/>
                      </a:lnTo>
                      <a:lnTo>
                        <a:pt x="12" y="4"/>
                      </a:lnTo>
                      <a:close/>
                    </a:path>
                  </a:pathLst>
                </a:custGeom>
                <a:solidFill>
                  <a:srgbClr val="E8ACA7"/>
                </a:solidFill>
                <a:ln w="9525">
                  <a:noFill/>
                  <a:round/>
                  <a:headEnd/>
                  <a:tailEnd/>
                </a:ln>
              </p:spPr>
              <p:txBody>
                <a:bodyPr/>
                <a:lstStyle/>
                <a:p>
                  <a:endParaRPr lang="en-US"/>
                </a:p>
              </p:txBody>
            </p:sp>
            <p:sp>
              <p:nvSpPr>
                <p:cNvPr id="21669" name="Freeform 1050"/>
                <p:cNvSpPr>
                  <a:spLocks/>
                </p:cNvSpPr>
                <p:nvPr/>
              </p:nvSpPr>
              <p:spPr bwMode="auto">
                <a:xfrm>
                  <a:off x="2035" y="1235"/>
                  <a:ext cx="13" cy="6"/>
                </a:xfrm>
                <a:custGeom>
                  <a:avLst/>
                  <a:gdLst>
                    <a:gd name="T0" fmla="*/ 12 w 13"/>
                    <a:gd name="T1" fmla="*/ 6 h 6"/>
                    <a:gd name="T2" fmla="*/ 0 w 13"/>
                    <a:gd name="T3" fmla="*/ 6 h 6"/>
                    <a:gd name="T4" fmla="*/ 0 w 13"/>
                    <a:gd name="T5" fmla="*/ 4 h 6"/>
                    <a:gd name="T6" fmla="*/ 0 w 13"/>
                    <a:gd name="T7" fmla="*/ 0 h 6"/>
                    <a:gd name="T8" fmla="*/ 13 w 13"/>
                    <a:gd name="T9" fmla="*/ 2 h 6"/>
                    <a:gd name="T10" fmla="*/ 12 w 13"/>
                    <a:gd name="T11" fmla="*/ 4 h 6"/>
                    <a:gd name="T12" fmla="*/ 12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12" y="6"/>
                      </a:moveTo>
                      <a:lnTo>
                        <a:pt x="0" y="6"/>
                      </a:lnTo>
                      <a:lnTo>
                        <a:pt x="0" y="4"/>
                      </a:lnTo>
                      <a:lnTo>
                        <a:pt x="0" y="0"/>
                      </a:lnTo>
                      <a:lnTo>
                        <a:pt x="13" y="2"/>
                      </a:lnTo>
                      <a:lnTo>
                        <a:pt x="12" y="4"/>
                      </a:lnTo>
                      <a:lnTo>
                        <a:pt x="12" y="6"/>
                      </a:lnTo>
                      <a:close/>
                    </a:path>
                  </a:pathLst>
                </a:custGeom>
                <a:solidFill>
                  <a:srgbClr val="E8AEA8"/>
                </a:solidFill>
                <a:ln w="9525">
                  <a:noFill/>
                  <a:round/>
                  <a:headEnd/>
                  <a:tailEnd/>
                </a:ln>
              </p:spPr>
              <p:txBody>
                <a:bodyPr/>
                <a:lstStyle/>
                <a:p>
                  <a:endParaRPr lang="en-US"/>
                </a:p>
              </p:txBody>
            </p:sp>
            <p:sp>
              <p:nvSpPr>
                <p:cNvPr id="21670" name="Freeform 1051"/>
                <p:cNvSpPr>
                  <a:spLocks/>
                </p:cNvSpPr>
                <p:nvPr/>
              </p:nvSpPr>
              <p:spPr bwMode="auto">
                <a:xfrm>
                  <a:off x="2035" y="1233"/>
                  <a:ext cx="13" cy="6"/>
                </a:xfrm>
                <a:custGeom>
                  <a:avLst/>
                  <a:gdLst>
                    <a:gd name="T0" fmla="*/ 13 w 13"/>
                    <a:gd name="T1" fmla="*/ 6 h 6"/>
                    <a:gd name="T2" fmla="*/ 0 w 13"/>
                    <a:gd name="T3" fmla="*/ 6 h 6"/>
                    <a:gd name="T4" fmla="*/ 0 w 13"/>
                    <a:gd name="T5" fmla="*/ 2 h 6"/>
                    <a:gd name="T6" fmla="*/ 0 w 13"/>
                    <a:gd name="T7" fmla="*/ 0 h 6"/>
                    <a:gd name="T8" fmla="*/ 13 w 13"/>
                    <a:gd name="T9" fmla="*/ 2 h 6"/>
                    <a:gd name="T10" fmla="*/ 13 w 13"/>
                    <a:gd name="T11" fmla="*/ 4 h 6"/>
                    <a:gd name="T12" fmla="*/ 13 w 13"/>
                    <a:gd name="T13" fmla="*/ 6 h 6"/>
                    <a:gd name="T14" fmla="*/ 0 60000 65536"/>
                    <a:gd name="T15" fmla="*/ 0 60000 65536"/>
                    <a:gd name="T16" fmla="*/ 0 60000 65536"/>
                    <a:gd name="T17" fmla="*/ 0 60000 65536"/>
                    <a:gd name="T18" fmla="*/ 0 60000 65536"/>
                    <a:gd name="T19" fmla="*/ 0 60000 65536"/>
                    <a:gd name="T20" fmla="*/ 0 60000 65536"/>
                    <a:gd name="T21" fmla="*/ 0 w 13"/>
                    <a:gd name="T22" fmla="*/ 0 h 6"/>
                    <a:gd name="T23" fmla="*/ 13 w 1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6">
                      <a:moveTo>
                        <a:pt x="13" y="6"/>
                      </a:moveTo>
                      <a:lnTo>
                        <a:pt x="0" y="6"/>
                      </a:lnTo>
                      <a:lnTo>
                        <a:pt x="0" y="2"/>
                      </a:lnTo>
                      <a:lnTo>
                        <a:pt x="0" y="0"/>
                      </a:lnTo>
                      <a:lnTo>
                        <a:pt x="13" y="2"/>
                      </a:lnTo>
                      <a:lnTo>
                        <a:pt x="13" y="4"/>
                      </a:lnTo>
                      <a:lnTo>
                        <a:pt x="13" y="6"/>
                      </a:lnTo>
                      <a:close/>
                    </a:path>
                  </a:pathLst>
                </a:custGeom>
                <a:solidFill>
                  <a:srgbClr val="E7B0AA"/>
                </a:solidFill>
                <a:ln w="9525">
                  <a:noFill/>
                  <a:round/>
                  <a:headEnd/>
                  <a:tailEnd/>
                </a:ln>
              </p:spPr>
              <p:txBody>
                <a:bodyPr/>
                <a:lstStyle/>
                <a:p>
                  <a:endParaRPr lang="en-US"/>
                </a:p>
              </p:txBody>
            </p:sp>
            <p:sp>
              <p:nvSpPr>
                <p:cNvPr id="21671" name="Freeform 1052"/>
                <p:cNvSpPr>
                  <a:spLocks/>
                </p:cNvSpPr>
                <p:nvPr/>
              </p:nvSpPr>
              <p:spPr bwMode="auto">
                <a:xfrm>
                  <a:off x="2035" y="1231"/>
                  <a:ext cx="15" cy="6"/>
                </a:xfrm>
                <a:custGeom>
                  <a:avLst/>
                  <a:gdLst>
                    <a:gd name="T0" fmla="*/ 13 w 15"/>
                    <a:gd name="T1" fmla="*/ 6 h 6"/>
                    <a:gd name="T2" fmla="*/ 0 w 15"/>
                    <a:gd name="T3" fmla="*/ 4 h 6"/>
                    <a:gd name="T4" fmla="*/ 0 w 15"/>
                    <a:gd name="T5" fmla="*/ 2 h 6"/>
                    <a:gd name="T6" fmla="*/ 0 w 15"/>
                    <a:gd name="T7" fmla="*/ 0 h 6"/>
                    <a:gd name="T8" fmla="*/ 15 w 15"/>
                    <a:gd name="T9" fmla="*/ 2 h 6"/>
                    <a:gd name="T10" fmla="*/ 13 w 15"/>
                    <a:gd name="T11" fmla="*/ 4 h 6"/>
                    <a:gd name="T12" fmla="*/ 13 w 15"/>
                    <a:gd name="T13" fmla="*/ 6 h 6"/>
                    <a:gd name="T14" fmla="*/ 0 60000 65536"/>
                    <a:gd name="T15" fmla="*/ 0 60000 65536"/>
                    <a:gd name="T16" fmla="*/ 0 60000 65536"/>
                    <a:gd name="T17" fmla="*/ 0 60000 65536"/>
                    <a:gd name="T18" fmla="*/ 0 60000 65536"/>
                    <a:gd name="T19" fmla="*/ 0 60000 65536"/>
                    <a:gd name="T20" fmla="*/ 0 60000 65536"/>
                    <a:gd name="T21" fmla="*/ 0 w 15"/>
                    <a:gd name="T22" fmla="*/ 0 h 6"/>
                    <a:gd name="T23" fmla="*/ 15 w 1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6">
                      <a:moveTo>
                        <a:pt x="13" y="6"/>
                      </a:moveTo>
                      <a:lnTo>
                        <a:pt x="0" y="4"/>
                      </a:lnTo>
                      <a:lnTo>
                        <a:pt x="0" y="2"/>
                      </a:lnTo>
                      <a:lnTo>
                        <a:pt x="0" y="0"/>
                      </a:lnTo>
                      <a:lnTo>
                        <a:pt x="15" y="2"/>
                      </a:lnTo>
                      <a:lnTo>
                        <a:pt x="13" y="4"/>
                      </a:lnTo>
                      <a:lnTo>
                        <a:pt x="13" y="6"/>
                      </a:lnTo>
                      <a:close/>
                    </a:path>
                  </a:pathLst>
                </a:custGeom>
                <a:solidFill>
                  <a:srgbClr val="E8B2AC"/>
                </a:solidFill>
                <a:ln w="9525">
                  <a:noFill/>
                  <a:round/>
                  <a:headEnd/>
                  <a:tailEnd/>
                </a:ln>
              </p:spPr>
              <p:txBody>
                <a:bodyPr/>
                <a:lstStyle/>
                <a:p>
                  <a:endParaRPr lang="en-US"/>
                </a:p>
              </p:txBody>
            </p:sp>
            <p:sp>
              <p:nvSpPr>
                <p:cNvPr id="21672" name="Freeform 1053"/>
                <p:cNvSpPr>
                  <a:spLocks/>
                </p:cNvSpPr>
                <p:nvPr/>
              </p:nvSpPr>
              <p:spPr bwMode="auto">
                <a:xfrm>
                  <a:off x="2035" y="1230"/>
                  <a:ext cx="15" cy="5"/>
                </a:xfrm>
                <a:custGeom>
                  <a:avLst/>
                  <a:gdLst>
                    <a:gd name="T0" fmla="*/ 13 w 15"/>
                    <a:gd name="T1" fmla="*/ 5 h 5"/>
                    <a:gd name="T2" fmla="*/ 0 w 15"/>
                    <a:gd name="T3" fmla="*/ 3 h 5"/>
                    <a:gd name="T4" fmla="*/ 0 w 15"/>
                    <a:gd name="T5" fmla="*/ 1 h 5"/>
                    <a:gd name="T6" fmla="*/ 0 w 15"/>
                    <a:gd name="T7" fmla="*/ 0 h 5"/>
                    <a:gd name="T8" fmla="*/ 15 w 15"/>
                    <a:gd name="T9" fmla="*/ 1 h 5"/>
                    <a:gd name="T10" fmla="*/ 15 w 15"/>
                    <a:gd name="T11" fmla="*/ 3 h 5"/>
                    <a:gd name="T12" fmla="*/ 13 w 15"/>
                    <a:gd name="T13" fmla="*/ 5 h 5"/>
                    <a:gd name="T14" fmla="*/ 0 60000 65536"/>
                    <a:gd name="T15" fmla="*/ 0 60000 65536"/>
                    <a:gd name="T16" fmla="*/ 0 60000 65536"/>
                    <a:gd name="T17" fmla="*/ 0 60000 65536"/>
                    <a:gd name="T18" fmla="*/ 0 60000 65536"/>
                    <a:gd name="T19" fmla="*/ 0 60000 65536"/>
                    <a:gd name="T20" fmla="*/ 0 60000 65536"/>
                    <a:gd name="T21" fmla="*/ 0 w 15"/>
                    <a:gd name="T22" fmla="*/ 0 h 5"/>
                    <a:gd name="T23" fmla="*/ 15 w 15"/>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5">
                      <a:moveTo>
                        <a:pt x="13" y="5"/>
                      </a:moveTo>
                      <a:lnTo>
                        <a:pt x="0" y="3"/>
                      </a:lnTo>
                      <a:lnTo>
                        <a:pt x="0" y="1"/>
                      </a:lnTo>
                      <a:lnTo>
                        <a:pt x="0" y="0"/>
                      </a:lnTo>
                      <a:lnTo>
                        <a:pt x="15" y="1"/>
                      </a:lnTo>
                      <a:lnTo>
                        <a:pt x="15" y="3"/>
                      </a:lnTo>
                      <a:lnTo>
                        <a:pt x="13" y="5"/>
                      </a:lnTo>
                      <a:close/>
                    </a:path>
                  </a:pathLst>
                </a:custGeom>
                <a:solidFill>
                  <a:srgbClr val="E7B3AE"/>
                </a:solidFill>
                <a:ln w="9525">
                  <a:noFill/>
                  <a:round/>
                  <a:headEnd/>
                  <a:tailEnd/>
                </a:ln>
              </p:spPr>
              <p:txBody>
                <a:bodyPr/>
                <a:lstStyle/>
                <a:p>
                  <a:endParaRPr lang="en-US"/>
                </a:p>
              </p:txBody>
            </p:sp>
            <p:sp>
              <p:nvSpPr>
                <p:cNvPr id="21673" name="Freeform 1054"/>
                <p:cNvSpPr>
                  <a:spLocks/>
                </p:cNvSpPr>
                <p:nvPr/>
              </p:nvSpPr>
              <p:spPr bwMode="auto">
                <a:xfrm>
                  <a:off x="2035" y="1228"/>
                  <a:ext cx="15" cy="5"/>
                </a:xfrm>
                <a:custGeom>
                  <a:avLst/>
                  <a:gdLst>
                    <a:gd name="T0" fmla="*/ 15 w 15"/>
                    <a:gd name="T1" fmla="*/ 5 h 5"/>
                    <a:gd name="T2" fmla="*/ 0 w 15"/>
                    <a:gd name="T3" fmla="*/ 3 h 5"/>
                    <a:gd name="T4" fmla="*/ 0 w 15"/>
                    <a:gd name="T5" fmla="*/ 2 h 5"/>
                    <a:gd name="T6" fmla="*/ 0 w 15"/>
                    <a:gd name="T7" fmla="*/ 0 h 5"/>
                    <a:gd name="T8" fmla="*/ 15 w 15"/>
                    <a:gd name="T9" fmla="*/ 2 h 5"/>
                    <a:gd name="T10" fmla="*/ 15 w 15"/>
                    <a:gd name="T11" fmla="*/ 2 h 5"/>
                    <a:gd name="T12" fmla="*/ 15 w 15"/>
                    <a:gd name="T13" fmla="*/ 2 h 5"/>
                    <a:gd name="T14" fmla="*/ 15 w 15"/>
                    <a:gd name="T15" fmla="*/ 3 h 5"/>
                    <a:gd name="T16" fmla="*/ 15 w 15"/>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5"/>
                    <a:gd name="T29" fmla="*/ 15 w 1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5">
                      <a:moveTo>
                        <a:pt x="15" y="5"/>
                      </a:moveTo>
                      <a:lnTo>
                        <a:pt x="0" y="3"/>
                      </a:lnTo>
                      <a:lnTo>
                        <a:pt x="0" y="2"/>
                      </a:lnTo>
                      <a:lnTo>
                        <a:pt x="0" y="0"/>
                      </a:lnTo>
                      <a:lnTo>
                        <a:pt x="15" y="2"/>
                      </a:lnTo>
                      <a:lnTo>
                        <a:pt x="15" y="3"/>
                      </a:lnTo>
                      <a:lnTo>
                        <a:pt x="15" y="5"/>
                      </a:lnTo>
                      <a:close/>
                    </a:path>
                  </a:pathLst>
                </a:custGeom>
                <a:solidFill>
                  <a:srgbClr val="E7B6B0"/>
                </a:solidFill>
                <a:ln w="9525">
                  <a:noFill/>
                  <a:round/>
                  <a:headEnd/>
                  <a:tailEnd/>
                </a:ln>
              </p:spPr>
              <p:txBody>
                <a:bodyPr/>
                <a:lstStyle/>
                <a:p>
                  <a:endParaRPr lang="en-US"/>
                </a:p>
              </p:txBody>
            </p:sp>
            <p:sp>
              <p:nvSpPr>
                <p:cNvPr id="21674" name="Freeform 1055"/>
                <p:cNvSpPr>
                  <a:spLocks/>
                </p:cNvSpPr>
                <p:nvPr/>
              </p:nvSpPr>
              <p:spPr bwMode="auto">
                <a:xfrm>
                  <a:off x="2033" y="1226"/>
                  <a:ext cx="19" cy="5"/>
                </a:xfrm>
                <a:custGeom>
                  <a:avLst/>
                  <a:gdLst>
                    <a:gd name="T0" fmla="*/ 17 w 19"/>
                    <a:gd name="T1" fmla="*/ 5 h 5"/>
                    <a:gd name="T2" fmla="*/ 2 w 19"/>
                    <a:gd name="T3" fmla="*/ 4 h 5"/>
                    <a:gd name="T4" fmla="*/ 2 w 19"/>
                    <a:gd name="T5" fmla="*/ 2 h 5"/>
                    <a:gd name="T6" fmla="*/ 0 w 19"/>
                    <a:gd name="T7" fmla="*/ 0 h 5"/>
                    <a:gd name="T8" fmla="*/ 19 w 19"/>
                    <a:gd name="T9" fmla="*/ 0 h 5"/>
                    <a:gd name="T10" fmla="*/ 17 w 19"/>
                    <a:gd name="T11" fmla="*/ 2 h 5"/>
                    <a:gd name="T12" fmla="*/ 17 w 19"/>
                    <a:gd name="T13" fmla="*/ 4 h 5"/>
                    <a:gd name="T14" fmla="*/ 17 w 19"/>
                    <a:gd name="T15" fmla="*/ 4 h 5"/>
                    <a:gd name="T16" fmla="*/ 17 w 19"/>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5"/>
                    <a:gd name="T29" fmla="*/ 19 w 1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5">
                      <a:moveTo>
                        <a:pt x="17" y="5"/>
                      </a:moveTo>
                      <a:lnTo>
                        <a:pt x="2" y="4"/>
                      </a:lnTo>
                      <a:lnTo>
                        <a:pt x="2" y="2"/>
                      </a:lnTo>
                      <a:lnTo>
                        <a:pt x="0" y="0"/>
                      </a:lnTo>
                      <a:lnTo>
                        <a:pt x="19" y="0"/>
                      </a:lnTo>
                      <a:lnTo>
                        <a:pt x="17" y="2"/>
                      </a:lnTo>
                      <a:lnTo>
                        <a:pt x="17" y="4"/>
                      </a:lnTo>
                      <a:lnTo>
                        <a:pt x="17" y="5"/>
                      </a:lnTo>
                      <a:close/>
                    </a:path>
                  </a:pathLst>
                </a:custGeom>
                <a:solidFill>
                  <a:srgbClr val="E7B8B3"/>
                </a:solidFill>
                <a:ln w="9525">
                  <a:noFill/>
                  <a:round/>
                  <a:headEnd/>
                  <a:tailEnd/>
                </a:ln>
              </p:spPr>
              <p:txBody>
                <a:bodyPr/>
                <a:lstStyle/>
                <a:p>
                  <a:endParaRPr lang="en-US"/>
                </a:p>
              </p:txBody>
            </p:sp>
            <p:sp>
              <p:nvSpPr>
                <p:cNvPr id="21675" name="Freeform 1056"/>
                <p:cNvSpPr>
                  <a:spLocks noEditPoints="1"/>
                </p:cNvSpPr>
                <p:nvPr/>
              </p:nvSpPr>
              <p:spPr bwMode="auto">
                <a:xfrm>
                  <a:off x="2033" y="1224"/>
                  <a:ext cx="31" cy="6"/>
                </a:xfrm>
                <a:custGeom>
                  <a:avLst/>
                  <a:gdLst>
                    <a:gd name="T0" fmla="*/ 17 w 31"/>
                    <a:gd name="T1" fmla="*/ 6 h 6"/>
                    <a:gd name="T2" fmla="*/ 2 w 31"/>
                    <a:gd name="T3" fmla="*/ 4 h 6"/>
                    <a:gd name="T4" fmla="*/ 0 w 31"/>
                    <a:gd name="T5" fmla="*/ 2 h 6"/>
                    <a:gd name="T6" fmla="*/ 0 w 31"/>
                    <a:gd name="T7" fmla="*/ 0 h 6"/>
                    <a:gd name="T8" fmla="*/ 19 w 31"/>
                    <a:gd name="T9" fmla="*/ 0 h 6"/>
                    <a:gd name="T10" fmla="*/ 19 w 31"/>
                    <a:gd name="T11" fmla="*/ 2 h 6"/>
                    <a:gd name="T12" fmla="*/ 17 w 31"/>
                    <a:gd name="T13" fmla="*/ 6 h 6"/>
                    <a:gd name="T14" fmla="*/ 31 w 31"/>
                    <a:gd name="T15" fmla="*/ 2 h 6"/>
                    <a:gd name="T16" fmla="*/ 31 w 31"/>
                    <a:gd name="T17" fmla="*/ 2 h 6"/>
                    <a:gd name="T18" fmla="*/ 31 w 31"/>
                    <a:gd name="T19" fmla="*/ 2 h 6"/>
                    <a:gd name="T20" fmla="*/ 31 w 31"/>
                    <a:gd name="T21" fmla="*/ 4 h 6"/>
                    <a:gd name="T22" fmla="*/ 31 w 31"/>
                    <a:gd name="T23" fmla="*/ 2 h 6"/>
                    <a:gd name="T24" fmla="*/ 31 w 31"/>
                    <a:gd name="T25" fmla="*/ 2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6"/>
                    <a:gd name="T41" fmla="*/ 31 w 31"/>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6">
                      <a:moveTo>
                        <a:pt x="17" y="6"/>
                      </a:moveTo>
                      <a:lnTo>
                        <a:pt x="2" y="4"/>
                      </a:lnTo>
                      <a:lnTo>
                        <a:pt x="0" y="2"/>
                      </a:lnTo>
                      <a:lnTo>
                        <a:pt x="0" y="0"/>
                      </a:lnTo>
                      <a:lnTo>
                        <a:pt x="19" y="0"/>
                      </a:lnTo>
                      <a:lnTo>
                        <a:pt x="19" y="2"/>
                      </a:lnTo>
                      <a:lnTo>
                        <a:pt x="17" y="6"/>
                      </a:lnTo>
                      <a:close/>
                      <a:moveTo>
                        <a:pt x="31" y="2"/>
                      </a:moveTo>
                      <a:lnTo>
                        <a:pt x="31" y="2"/>
                      </a:lnTo>
                      <a:lnTo>
                        <a:pt x="31" y="4"/>
                      </a:lnTo>
                      <a:lnTo>
                        <a:pt x="31" y="2"/>
                      </a:lnTo>
                      <a:close/>
                    </a:path>
                  </a:pathLst>
                </a:custGeom>
                <a:solidFill>
                  <a:srgbClr val="E7BAB5"/>
                </a:solidFill>
                <a:ln w="9525">
                  <a:noFill/>
                  <a:round/>
                  <a:headEnd/>
                  <a:tailEnd/>
                </a:ln>
              </p:spPr>
              <p:txBody>
                <a:bodyPr/>
                <a:lstStyle/>
                <a:p>
                  <a:endParaRPr lang="en-US"/>
                </a:p>
              </p:txBody>
            </p:sp>
            <p:sp>
              <p:nvSpPr>
                <p:cNvPr id="21676" name="Freeform 1057"/>
                <p:cNvSpPr>
                  <a:spLocks noEditPoints="1"/>
                </p:cNvSpPr>
                <p:nvPr/>
              </p:nvSpPr>
              <p:spPr bwMode="auto">
                <a:xfrm>
                  <a:off x="2033" y="1222"/>
                  <a:ext cx="33" cy="6"/>
                </a:xfrm>
                <a:custGeom>
                  <a:avLst/>
                  <a:gdLst>
                    <a:gd name="T0" fmla="*/ 19 w 33"/>
                    <a:gd name="T1" fmla="*/ 4 h 6"/>
                    <a:gd name="T2" fmla="*/ 0 w 33"/>
                    <a:gd name="T3" fmla="*/ 4 h 6"/>
                    <a:gd name="T4" fmla="*/ 0 w 33"/>
                    <a:gd name="T5" fmla="*/ 2 h 6"/>
                    <a:gd name="T6" fmla="*/ 0 w 33"/>
                    <a:gd name="T7" fmla="*/ 0 h 6"/>
                    <a:gd name="T8" fmla="*/ 19 w 33"/>
                    <a:gd name="T9" fmla="*/ 0 h 6"/>
                    <a:gd name="T10" fmla="*/ 19 w 33"/>
                    <a:gd name="T11" fmla="*/ 2 h 6"/>
                    <a:gd name="T12" fmla="*/ 19 w 33"/>
                    <a:gd name="T13" fmla="*/ 4 h 6"/>
                    <a:gd name="T14" fmla="*/ 31 w 33"/>
                    <a:gd name="T15" fmla="*/ 2 h 6"/>
                    <a:gd name="T16" fmla="*/ 33 w 33"/>
                    <a:gd name="T17" fmla="*/ 2 h 6"/>
                    <a:gd name="T18" fmla="*/ 31 w 33"/>
                    <a:gd name="T19" fmla="*/ 4 h 6"/>
                    <a:gd name="T20" fmla="*/ 31 w 33"/>
                    <a:gd name="T21" fmla="*/ 6 h 6"/>
                    <a:gd name="T22" fmla="*/ 31 w 33"/>
                    <a:gd name="T23" fmla="*/ 4 h 6"/>
                    <a:gd name="T24" fmla="*/ 31 w 33"/>
                    <a:gd name="T25" fmla="*/ 2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
                    <a:gd name="T41" fmla="*/ 33 w 33"/>
                    <a:gd name="T42" fmla="*/ 6 h 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
                      <a:moveTo>
                        <a:pt x="19" y="4"/>
                      </a:moveTo>
                      <a:lnTo>
                        <a:pt x="0" y="4"/>
                      </a:lnTo>
                      <a:lnTo>
                        <a:pt x="0" y="2"/>
                      </a:lnTo>
                      <a:lnTo>
                        <a:pt x="0" y="0"/>
                      </a:lnTo>
                      <a:lnTo>
                        <a:pt x="19" y="0"/>
                      </a:lnTo>
                      <a:lnTo>
                        <a:pt x="19" y="2"/>
                      </a:lnTo>
                      <a:lnTo>
                        <a:pt x="19" y="4"/>
                      </a:lnTo>
                      <a:close/>
                      <a:moveTo>
                        <a:pt x="31" y="2"/>
                      </a:moveTo>
                      <a:lnTo>
                        <a:pt x="33" y="2"/>
                      </a:lnTo>
                      <a:lnTo>
                        <a:pt x="31" y="4"/>
                      </a:lnTo>
                      <a:lnTo>
                        <a:pt x="31" y="6"/>
                      </a:lnTo>
                      <a:lnTo>
                        <a:pt x="31" y="4"/>
                      </a:lnTo>
                      <a:lnTo>
                        <a:pt x="31" y="2"/>
                      </a:lnTo>
                      <a:close/>
                    </a:path>
                  </a:pathLst>
                </a:custGeom>
                <a:solidFill>
                  <a:srgbClr val="E7BAB5"/>
                </a:solidFill>
                <a:ln w="9525">
                  <a:noFill/>
                  <a:round/>
                  <a:headEnd/>
                  <a:tailEnd/>
                </a:ln>
              </p:spPr>
              <p:txBody>
                <a:bodyPr/>
                <a:lstStyle/>
                <a:p>
                  <a:endParaRPr lang="en-US"/>
                </a:p>
              </p:txBody>
            </p:sp>
            <p:sp>
              <p:nvSpPr>
                <p:cNvPr id="21677" name="Freeform 1058"/>
                <p:cNvSpPr>
                  <a:spLocks noEditPoints="1"/>
                </p:cNvSpPr>
                <p:nvPr/>
              </p:nvSpPr>
              <p:spPr bwMode="auto">
                <a:xfrm>
                  <a:off x="2033" y="1220"/>
                  <a:ext cx="33" cy="6"/>
                </a:xfrm>
                <a:custGeom>
                  <a:avLst/>
                  <a:gdLst>
                    <a:gd name="T0" fmla="*/ 31 w 33"/>
                    <a:gd name="T1" fmla="*/ 6 h 6"/>
                    <a:gd name="T2" fmla="*/ 31 w 33"/>
                    <a:gd name="T3" fmla="*/ 6 h 6"/>
                    <a:gd name="T4" fmla="*/ 31 w 33"/>
                    <a:gd name="T5" fmla="*/ 4 h 6"/>
                    <a:gd name="T6" fmla="*/ 31 w 33"/>
                    <a:gd name="T7" fmla="*/ 2 h 6"/>
                    <a:gd name="T8" fmla="*/ 33 w 33"/>
                    <a:gd name="T9" fmla="*/ 2 h 6"/>
                    <a:gd name="T10" fmla="*/ 33 w 33"/>
                    <a:gd name="T11" fmla="*/ 4 h 6"/>
                    <a:gd name="T12" fmla="*/ 31 w 33"/>
                    <a:gd name="T13" fmla="*/ 6 h 6"/>
                    <a:gd name="T14" fmla="*/ 19 w 33"/>
                    <a:gd name="T15" fmla="*/ 4 h 6"/>
                    <a:gd name="T16" fmla="*/ 0 w 33"/>
                    <a:gd name="T17" fmla="*/ 4 h 6"/>
                    <a:gd name="T18" fmla="*/ 0 w 33"/>
                    <a:gd name="T19" fmla="*/ 2 h 6"/>
                    <a:gd name="T20" fmla="*/ 0 w 33"/>
                    <a:gd name="T21" fmla="*/ 0 h 6"/>
                    <a:gd name="T22" fmla="*/ 0 w 33"/>
                    <a:gd name="T23" fmla="*/ 0 h 6"/>
                    <a:gd name="T24" fmla="*/ 0 w 33"/>
                    <a:gd name="T25" fmla="*/ 0 h 6"/>
                    <a:gd name="T26" fmla="*/ 19 w 33"/>
                    <a:gd name="T27" fmla="*/ 0 h 6"/>
                    <a:gd name="T28" fmla="*/ 19 w 33"/>
                    <a:gd name="T29" fmla="*/ 2 h 6"/>
                    <a:gd name="T30" fmla="*/ 19 w 33"/>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6"/>
                    <a:gd name="T50" fmla="*/ 33 w 33"/>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6">
                      <a:moveTo>
                        <a:pt x="31" y="6"/>
                      </a:moveTo>
                      <a:lnTo>
                        <a:pt x="31" y="6"/>
                      </a:lnTo>
                      <a:lnTo>
                        <a:pt x="31" y="4"/>
                      </a:lnTo>
                      <a:lnTo>
                        <a:pt x="31" y="2"/>
                      </a:lnTo>
                      <a:lnTo>
                        <a:pt x="33" y="2"/>
                      </a:lnTo>
                      <a:lnTo>
                        <a:pt x="33" y="4"/>
                      </a:lnTo>
                      <a:lnTo>
                        <a:pt x="31" y="6"/>
                      </a:lnTo>
                      <a:close/>
                      <a:moveTo>
                        <a:pt x="19" y="4"/>
                      </a:moveTo>
                      <a:lnTo>
                        <a:pt x="0" y="4"/>
                      </a:lnTo>
                      <a:lnTo>
                        <a:pt x="0" y="2"/>
                      </a:lnTo>
                      <a:lnTo>
                        <a:pt x="0" y="0"/>
                      </a:lnTo>
                      <a:lnTo>
                        <a:pt x="19" y="0"/>
                      </a:lnTo>
                      <a:lnTo>
                        <a:pt x="19" y="2"/>
                      </a:lnTo>
                      <a:lnTo>
                        <a:pt x="19" y="4"/>
                      </a:lnTo>
                      <a:close/>
                    </a:path>
                  </a:pathLst>
                </a:custGeom>
                <a:solidFill>
                  <a:srgbClr val="E7BAB5"/>
                </a:solidFill>
                <a:ln w="9525">
                  <a:noFill/>
                  <a:round/>
                  <a:headEnd/>
                  <a:tailEnd/>
                </a:ln>
              </p:spPr>
              <p:txBody>
                <a:bodyPr/>
                <a:lstStyle/>
                <a:p>
                  <a:endParaRPr lang="en-US"/>
                </a:p>
              </p:txBody>
            </p:sp>
            <p:sp>
              <p:nvSpPr>
                <p:cNvPr id="21678" name="Freeform 1059"/>
                <p:cNvSpPr>
                  <a:spLocks noEditPoints="1"/>
                </p:cNvSpPr>
                <p:nvPr/>
              </p:nvSpPr>
              <p:spPr bwMode="auto">
                <a:xfrm>
                  <a:off x="2033" y="1218"/>
                  <a:ext cx="34" cy="6"/>
                </a:xfrm>
                <a:custGeom>
                  <a:avLst/>
                  <a:gdLst>
                    <a:gd name="T0" fmla="*/ 33 w 34"/>
                    <a:gd name="T1" fmla="*/ 6 h 6"/>
                    <a:gd name="T2" fmla="*/ 31 w 34"/>
                    <a:gd name="T3" fmla="*/ 6 h 6"/>
                    <a:gd name="T4" fmla="*/ 31 w 34"/>
                    <a:gd name="T5" fmla="*/ 4 h 6"/>
                    <a:gd name="T6" fmla="*/ 31 w 34"/>
                    <a:gd name="T7" fmla="*/ 0 h 6"/>
                    <a:gd name="T8" fmla="*/ 34 w 34"/>
                    <a:gd name="T9" fmla="*/ 2 h 6"/>
                    <a:gd name="T10" fmla="*/ 33 w 34"/>
                    <a:gd name="T11" fmla="*/ 4 h 6"/>
                    <a:gd name="T12" fmla="*/ 33 w 34"/>
                    <a:gd name="T13" fmla="*/ 6 h 6"/>
                    <a:gd name="T14" fmla="*/ 19 w 34"/>
                    <a:gd name="T15" fmla="*/ 4 h 6"/>
                    <a:gd name="T16" fmla="*/ 0 w 34"/>
                    <a:gd name="T17" fmla="*/ 4 h 6"/>
                    <a:gd name="T18" fmla="*/ 0 w 34"/>
                    <a:gd name="T19" fmla="*/ 2 h 6"/>
                    <a:gd name="T20" fmla="*/ 0 w 34"/>
                    <a:gd name="T21" fmla="*/ 2 h 6"/>
                    <a:gd name="T22" fmla="*/ 0 w 34"/>
                    <a:gd name="T23" fmla="*/ 0 h 6"/>
                    <a:gd name="T24" fmla="*/ 0 w 34"/>
                    <a:gd name="T25" fmla="*/ 0 h 6"/>
                    <a:gd name="T26" fmla="*/ 19 w 34"/>
                    <a:gd name="T27" fmla="*/ 0 h 6"/>
                    <a:gd name="T28" fmla="*/ 19 w 34"/>
                    <a:gd name="T29" fmla="*/ 2 h 6"/>
                    <a:gd name="T30" fmla="*/ 19 w 34"/>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
                    <a:gd name="T49" fmla="*/ 0 h 6"/>
                    <a:gd name="T50" fmla="*/ 34 w 3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 h="6">
                      <a:moveTo>
                        <a:pt x="33" y="6"/>
                      </a:moveTo>
                      <a:lnTo>
                        <a:pt x="31" y="6"/>
                      </a:lnTo>
                      <a:lnTo>
                        <a:pt x="31" y="4"/>
                      </a:lnTo>
                      <a:lnTo>
                        <a:pt x="31" y="0"/>
                      </a:lnTo>
                      <a:lnTo>
                        <a:pt x="34" y="2"/>
                      </a:lnTo>
                      <a:lnTo>
                        <a:pt x="33" y="4"/>
                      </a:lnTo>
                      <a:lnTo>
                        <a:pt x="33" y="6"/>
                      </a:lnTo>
                      <a:close/>
                      <a:moveTo>
                        <a:pt x="19" y="4"/>
                      </a:moveTo>
                      <a:lnTo>
                        <a:pt x="0" y="4"/>
                      </a:lnTo>
                      <a:lnTo>
                        <a:pt x="0" y="2"/>
                      </a:lnTo>
                      <a:lnTo>
                        <a:pt x="0" y="0"/>
                      </a:lnTo>
                      <a:lnTo>
                        <a:pt x="19" y="0"/>
                      </a:lnTo>
                      <a:lnTo>
                        <a:pt x="19" y="2"/>
                      </a:lnTo>
                      <a:lnTo>
                        <a:pt x="19" y="4"/>
                      </a:lnTo>
                      <a:close/>
                    </a:path>
                  </a:pathLst>
                </a:custGeom>
                <a:solidFill>
                  <a:srgbClr val="E7BBB5"/>
                </a:solidFill>
                <a:ln w="9525">
                  <a:noFill/>
                  <a:round/>
                  <a:headEnd/>
                  <a:tailEnd/>
                </a:ln>
              </p:spPr>
              <p:txBody>
                <a:bodyPr/>
                <a:lstStyle/>
                <a:p>
                  <a:endParaRPr lang="en-US"/>
                </a:p>
              </p:txBody>
            </p:sp>
            <p:sp>
              <p:nvSpPr>
                <p:cNvPr id="21679" name="Freeform 1060"/>
                <p:cNvSpPr>
                  <a:spLocks noEditPoints="1"/>
                </p:cNvSpPr>
                <p:nvPr/>
              </p:nvSpPr>
              <p:spPr bwMode="auto">
                <a:xfrm>
                  <a:off x="2031" y="1216"/>
                  <a:ext cx="38" cy="6"/>
                </a:xfrm>
                <a:custGeom>
                  <a:avLst/>
                  <a:gdLst>
                    <a:gd name="T0" fmla="*/ 35 w 38"/>
                    <a:gd name="T1" fmla="*/ 6 h 6"/>
                    <a:gd name="T2" fmla="*/ 33 w 38"/>
                    <a:gd name="T3" fmla="*/ 6 h 6"/>
                    <a:gd name="T4" fmla="*/ 33 w 38"/>
                    <a:gd name="T5" fmla="*/ 2 h 6"/>
                    <a:gd name="T6" fmla="*/ 33 w 38"/>
                    <a:gd name="T7" fmla="*/ 0 h 6"/>
                    <a:gd name="T8" fmla="*/ 38 w 38"/>
                    <a:gd name="T9" fmla="*/ 2 h 6"/>
                    <a:gd name="T10" fmla="*/ 36 w 38"/>
                    <a:gd name="T11" fmla="*/ 4 h 6"/>
                    <a:gd name="T12" fmla="*/ 35 w 38"/>
                    <a:gd name="T13" fmla="*/ 6 h 6"/>
                    <a:gd name="T14" fmla="*/ 21 w 38"/>
                    <a:gd name="T15" fmla="*/ 4 h 6"/>
                    <a:gd name="T16" fmla="*/ 2 w 38"/>
                    <a:gd name="T17" fmla="*/ 4 h 6"/>
                    <a:gd name="T18" fmla="*/ 2 w 38"/>
                    <a:gd name="T19" fmla="*/ 2 h 6"/>
                    <a:gd name="T20" fmla="*/ 0 w 38"/>
                    <a:gd name="T21" fmla="*/ 0 h 6"/>
                    <a:gd name="T22" fmla="*/ 21 w 38"/>
                    <a:gd name="T23" fmla="*/ 0 h 6"/>
                    <a:gd name="T24" fmla="*/ 21 w 38"/>
                    <a:gd name="T25" fmla="*/ 2 h 6"/>
                    <a:gd name="T26" fmla="*/ 21 w 38"/>
                    <a:gd name="T27" fmla="*/ 4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6"/>
                    <a:gd name="T44" fmla="*/ 38 w 38"/>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6">
                      <a:moveTo>
                        <a:pt x="35" y="6"/>
                      </a:moveTo>
                      <a:lnTo>
                        <a:pt x="33" y="6"/>
                      </a:lnTo>
                      <a:lnTo>
                        <a:pt x="33" y="2"/>
                      </a:lnTo>
                      <a:lnTo>
                        <a:pt x="33" y="0"/>
                      </a:lnTo>
                      <a:lnTo>
                        <a:pt x="38" y="2"/>
                      </a:lnTo>
                      <a:lnTo>
                        <a:pt x="36" y="4"/>
                      </a:lnTo>
                      <a:lnTo>
                        <a:pt x="35" y="6"/>
                      </a:lnTo>
                      <a:close/>
                      <a:moveTo>
                        <a:pt x="21" y="4"/>
                      </a:moveTo>
                      <a:lnTo>
                        <a:pt x="2" y="4"/>
                      </a:lnTo>
                      <a:lnTo>
                        <a:pt x="2" y="2"/>
                      </a:lnTo>
                      <a:lnTo>
                        <a:pt x="0" y="0"/>
                      </a:lnTo>
                      <a:lnTo>
                        <a:pt x="21" y="0"/>
                      </a:lnTo>
                      <a:lnTo>
                        <a:pt x="21" y="2"/>
                      </a:lnTo>
                      <a:lnTo>
                        <a:pt x="21" y="4"/>
                      </a:lnTo>
                      <a:close/>
                    </a:path>
                  </a:pathLst>
                </a:custGeom>
                <a:solidFill>
                  <a:srgbClr val="E7BBB5"/>
                </a:solidFill>
                <a:ln w="9525">
                  <a:noFill/>
                  <a:round/>
                  <a:headEnd/>
                  <a:tailEnd/>
                </a:ln>
              </p:spPr>
              <p:txBody>
                <a:bodyPr/>
                <a:lstStyle/>
                <a:p>
                  <a:endParaRPr lang="en-US"/>
                </a:p>
              </p:txBody>
            </p:sp>
            <p:sp>
              <p:nvSpPr>
                <p:cNvPr id="21680" name="Freeform 1061"/>
                <p:cNvSpPr>
                  <a:spLocks noEditPoints="1"/>
                </p:cNvSpPr>
                <p:nvPr/>
              </p:nvSpPr>
              <p:spPr bwMode="auto">
                <a:xfrm>
                  <a:off x="2031" y="1212"/>
                  <a:ext cx="40" cy="8"/>
                </a:xfrm>
                <a:custGeom>
                  <a:avLst/>
                  <a:gdLst>
                    <a:gd name="T0" fmla="*/ 36 w 40"/>
                    <a:gd name="T1" fmla="*/ 8 h 8"/>
                    <a:gd name="T2" fmla="*/ 33 w 40"/>
                    <a:gd name="T3" fmla="*/ 6 h 8"/>
                    <a:gd name="T4" fmla="*/ 33 w 40"/>
                    <a:gd name="T5" fmla="*/ 4 h 8"/>
                    <a:gd name="T6" fmla="*/ 31 w 40"/>
                    <a:gd name="T7" fmla="*/ 2 h 8"/>
                    <a:gd name="T8" fmla="*/ 40 w 40"/>
                    <a:gd name="T9" fmla="*/ 2 h 8"/>
                    <a:gd name="T10" fmla="*/ 38 w 40"/>
                    <a:gd name="T11" fmla="*/ 6 h 8"/>
                    <a:gd name="T12" fmla="*/ 36 w 40"/>
                    <a:gd name="T13" fmla="*/ 8 h 8"/>
                    <a:gd name="T14" fmla="*/ 21 w 40"/>
                    <a:gd name="T15" fmla="*/ 6 h 8"/>
                    <a:gd name="T16" fmla="*/ 2 w 40"/>
                    <a:gd name="T17" fmla="*/ 6 h 8"/>
                    <a:gd name="T18" fmla="*/ 0 w 40"/>
                    <a:gd name="T19" fmla="*/ 4 h 8"/>
                    <a:gd name="T20" fmla="*/ 0 w 40"/>
                    <a:gd name="T21" fmla="*/ 0 h 8"/>
                    <a:gd name="T22" fmla="*/ 21 w 40"/>
                    <a:gd name="T23" fmla="*/ 2 h 8"/>
                    <a:gd name="T24" fmla="*/ 21 w 40"/>
                    <a:gd name="T25" fmla="*/ 2 h 8"/>
                    <a:gd name="T26" fmla="*/ 21 w 40"/>
                    <a:gd name="T27" fmla="*/ 4 h 8"/>
                    <a:gd name="T28" fmla="*/ 21 w 40"/>
                    <a:gd name="T29" fmla="*/ 4 h 8"/>
                    <a:gd name="T30" fmla="*/ 21 w 40"/>
                    <a:gd name="T31" fmla="*/ 6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8"/>
                    <a:gd name="T50" fmla="*/ 40 w 40"/>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8">
                      <a:moveTo>
                        <a:pt x="36" y="8"/>
                      </a:moveTo>
                      <a:lnTo>
                        <a:pt x="33" y="6"/>
                      </a:lnTo>
                      <a:lnTo>
                        <a:pt x="33" y="4"/>
                      </a:lnTo>
                      <a:lnTo>
                        <a:pt x="31" y="2"/>
                      </a:lnTo>
                      <a:lnTo>
                        <a:pt x="40" y="2"/>
                      </a:lnTo>
                      <a:lnTo>
                        <a:pt x="38" y="6"/>
                      </a:lnTo>
                      <a:lnTo>
                        <a:pt x="36" y="8"/>
                      </a:lnTo>
                      <a:close/>
                      <a:moveTo>
                        <a:pt x="21" y="6"/>
                      </a:moveTo>
                      <a:lnTo>
                        <a:pt x="2" y="6"/>
                      </a:lnTo>
                      <a:lnTo>
                        <a:pt x="0" y="4"/>
                      </a:lnTo>
                      <a:lnTo>
                        <a:pt x="0" y="0"/>
                      </a:lnTo>
                      <a:lnTo>
                        <a:pt x="21" y="2"/>
                      </a:lnTo>
                      <a:lnTo>
                        <a:pt x="21" y="4"/>
                      </a:lnTo>
                      <a:lnTo>
                        <a:pt x="21" y="6"/>
                      </a:lnTo>
                      <a:close/>
                    </a:path>
                  </a:pathLst>
                </a:custGeom>
                <a:solidFill>
                  <a:srgbClr val="E7BBB6"/>
                </a:solidFill>
                <a:ln w="9525">
                  <a:noFill/>
                  <a:round/>
                  <a:headEnd/>
                  <a:tailEnd/>
                </a:ln>
              </p:spPr>
              <p:txBody>
                <a:bodyPr/>
                <a:lstStyle/>
                <a:p>
                  <a:endParaRPr lang="en-US"/>
                </a:p>
              </p:txBody>
            </p:sp>
            <p:sp>
              <p:nvSpPr>
                <p:cNvPr id="21681" name="Freeform 1062"/>
                <p:cNvSpPr>
                  <a:spLocks noEditPoints="1"/>
                </p:cNvSpPr>
                <p:nvPr/>
              </p:nvSpPr>
              <p:spPr bwMode="auto">
                <a:xfrm>
                  <a:off x="2029" y="1211"/>
                  <a:ext cx="44" cy="7"/>
                </a:xfrm>
                <a:custGeom>
                  <a:avLst/>
                  <a:gdLst>
                    <a:gd name="T0" fmla="*/ 40 w 44"/>
                    <a:gd name="T1" fmla="*/ 7 h 7"/>
                    <a:gd name="T2" fmla="*/ 35 w 44"/>
                    <a:gd name="T3" fmla="*/ 5 h 7"/>
                    <a:gd name="T4" fmla="*/ 33 w 44"/>
                    <a:gd name="T5" fmla="*/ 3 h 7"/>
                    <a:gd name="T6" fmla="*/ 33 w 44"/>
                    <a:gd name="T7" fmla="*/ 1 h 7"/>
                    <a:gd name="T8" fmla="*/ 44 w 44"/>
                    <a:gd name="T9" fmla="*/ 1 h 7"/>
                    <a:gd name="T10" fmla="*/ 42 w 44"/>
                    <a:gd name="T11" fmla="*/ 3 h 7"/>
                    <a:gd name="T12" fmla="*/ 40 w 44"/>
                    <a:gd name="T13" fmla="*/ 7 h 7"/>
                    <a:gd name="T14" fmla="*/ 23 w 44"/>
                    <a:gd name="T15" fmla="*/ 5 h 7"/>
                    <a:gd name="T16" fmla="*/ 2 w 44"/>
                    <a:gd name="T17" fmla="*/ 5 h 7"/>
                    <a:gd name="T18" fmla="*/ 2 w 44"/>
                    <a:gd name="T19" fmla="*/ 1 h 7"/>
                    <a:gd name="T20" fmla="*/ 0 w 44"/>
                    <a:gd name="T21" fmla="*/ 0 h 7"/>
                    <a:gd name="T22" fmla="*/ 25 w 44"/>
                    <a:gd name="T23" fmla="*/ 1 h 7"/>
                    <a:gd name="T24" fmla="*/ 23 w 44"/>
                    <a:gd name="T25" fmla="*/ 3 h 7"/>
                    <a:gd name="T26" fmla="*/ 23 w 44"/>
                    <a:gd name="T27" fmla="*/ 5 h 7"/>
                    <a:gd name="T28" fmla="*/ 23 w 44"/>
                    <a:gd name="T29" fmla="*/ 5 h 7"/>
                    <a:gd name="T30" fmla="*/ 23 w 44"/>
                    <a:gd name="T31" fmla="*/ 5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7"/>
                    <a:gd name="T50" fmla="*/ 44 w 44"/>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7">
                      <a:moveTo>
                        <a:pt x="40" y="7"/>
                      </a:moveTo>
                      <a:lnTo>
                        <a:pt x="35" y="5"/>
                      </a:lnTo>
                      <a:lnTo>
                        <a:pt x="33" y="3"/>
                      </a:lnTo>
                      <a:lnTo>
                        <a:pt x="33" y="1"/>
                      </a:lnTo>
                      <a:lnTo>
                        <a:pt x="44" y="1"/>
                      </a:lnTo>
                      <a:lnTo>
                        <a:pt x="42" y="3"/>
                      </a:lnTo>
                      <a:lnTo>
                        <a:pt x="40" y="7"/>
                      </a:lnTo>
                      <a:close/>
                      <a:moveTo>
                        <a:pt x="23" y="5"/>
                      </a:moveTo>
                      <a:lnTo>
                        <a:pt x="2" y="5"/>
                      </a:lnTo>
                      <a:lnTo>
                        <a:pt x="2" y="1"/>
                      </a:lnTo>
                      <a:lnTo>
                        <a:pt x="0" y="0"/>
                      </a:lnTo>
                      <a:lnTo>
                        <a:pt x="25" y="1"/>
                      </a:lnTo>
                      <a:lnTo>
                        <a:pt x="23" y="3"/>
                      </a:lnTo>
                      <a:lnTo>
                        <a:pt x="23" y="5"/>
                      </a:lnTo>
                      <a:close/>
                    </a:path>
                  </a:pathLst>
                </a:custGeom>
                <a:solidFill>
                  <a:srgbClr val="E7BBB6"/>
                </a:solidFill>
                <a:ln w="9525">
                  <a:noFill/>
                  <a:round/>
                  <a:headEnd/>
                  <a:tailEnd/>
                </a:ln>
              </p:spPr>
              <p:txBody>
                <a:bodyPr/>
                <a:lstStyle/>
                <a:p>
                  <a:endParaRPr lang="en-US"/>
                </a:p>
              </p:txBody>
            </p:sp>
            <p:sp>
              <p:nvSpPr>
                <p:cNvPr id="21682" name="Freeform 1063"/>
                <p:cNvSpPr>
                  <a:spLocks noEditPoints="1"/>
                </p:cNvSpPr>
                <p:nvPr/>
              </p:nvSpPr>
              <p:spPr bwMode="auto">
                <a:xfrm>
                  <a:off x="2029" y="1209"/>
                  <a:ext cx="46" cy="5"/>
                </a:xfrm>
                <a:custGeom>
                  <a:avLst/>
                  <a:gdLst>
                    <a:gd name="T0" fmla="*/ 42 w 46"/>
                    <a:gd name="T1" fmla="*/ 5 h 5"/>
                    <a:gd name="T2" fmla="*/ 33 w 46"/>
                    <a:gd name="T3" fmla="*/ 5 h 5"/>
                    <a:gd name="T4" fmla="*/ 33 w 46"/>
                    <a:gd name="T5" fmla="*/ 3 h 5"/>
                    <a:gd name="T6" fmla="*/ 33 w 46"/>
                    <a:gd name="T7" fmla="*/ 2 h 5"/>
                    <a:gd name="T8" fmla="*/ 46 w 46"/>
                    <a:gd name="T9" fmla="*/ 2 h 5"/>
                    <a:gd name="T10" fmla="*/ 44 w 46"/>
                    <a:gd name="T11" fmla="*/ 3 h 5"/>
                    <a:gd name="T12" fmla="*/ 42 w 46"/>
                    <a:gd name="T13" fmla="*/ 5 h 5"/>
                    <a:gd name="T14" fmla="*/ 23 w 46"/>
                    <a:gd name="T15" fmla="*/ 5 h 5"/>
                    <a:gd name="T16" fmla="*/ 2 w 46"/>
                    <a:gd name="T17" fmla="*/ 3 h 5"/>
                    <a:gd name="T18" fmla="*/ 0 w 46"/>
                    <a:gd name="T19" fmla="*/ 2 h 5"/>
                    <a:gd name="T20" fmla="*/ 0 w 46"/>
                    <a:gd name="T21" fmla="*/ 0 h 5"/>
                    <a:gd name="T22" fmla="*/ 25 w 46"/>
                    <a:gd name="T23" fmla="*/ 2 h 5"/>
                    <a:gd name="T24" fmla="*/ 25 w 46"/>
                    <a:gd name="T25" fmla="*/ 3 h 5"/>
                    <a:gd name="T26" fmla="*/ 23 w 46"/>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5"/>
                    <a:gd name="T44" fmla="*/ 46 w 4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5">
                      <a:moveTo>
                        <a:pt x="42" y="5"/>
                      </a:moveTo>
                      <a:lnTo>
                        <a:pt x="33" y="5"/>
                      </a:lnTo>
                      <a:lnTo>
                        <a:pt x="33" y="3"/>
                      </a:lnTo>
                      <a:lnTo>
                        <a:pt x="33" y="2"/>
                      </a:lnTo>
                      <a:lnTo>
                        <a:pt x="46" y="2"/>
                      </a:lnTo>
                      <a:lnTo>
                        <a:pt x="44" y="3"/>
                      </a:lnTo>
                      <a:lnTo>
                        <a:pt x="42" y="5"/>
                      </a:lnTo>
                      <a:close/>
                      <a:moveTo>
                        <a:pt x="23" y="5"/>
                      </a:moveTo>
                      <a:lnTo>
                        <a:pt x="2" y="3"/>
                      </a:lnTo>
                      <a:lnTo>
                        <a:pt x="0" y="2"/>
                      </a:lnTo>
                      <a:lnTo>
                        <a:pt x="0" y="0"/>
                      </a:lnTo>
                      <a:lnTo>
                        <a:pt x="25" y="2"/>
                      </a:lnTo>
                      <a:lnTo>
                        <a:pt x="25" y="3"/>
                      </a:lnTo>
                      <a:lnTo>
                        <a:pt x="23" y="5"/>
                      </a:lnTo>
                      <a:close/>
                    </a:path>
                  </a:pathLst>
                </a:custGeom>
                <a:solidFill>
                  <a:srgbClr val="E7BBB6"/>
                </a:solidFill>
                <a:ln w="9525">
                  <a:noFill/>
                  <a:round/>
                  <a:headEnd/>
                  <a:tailEnd/>
                </a:ln>
              </p:spPr>
              <p:txBody>
                <a:bodyPr/>
                <a:lstStyle/>
                <a:p>
                  <a:endParaRPr lang="en-US"/>
                </a:p>
              </p:txBody>
            </p:sp>
            <p:sp>
              <p:nvSpPr>
                <p:cNvPr id="21683" name="Freeform 1064"/>
                <p:cNvSpPr>
                  <a:spLocks noEditPoints="1"/>
                </p:cNvSpPr>
                <p:nvPr/>
              </p:nvSpPr>
              <p:spPr bwMode="auto">
                <a:xfrm>
                  <a:off x="2028" y="1207"/>
                  <a:ext cx="49" cy="5"/>
                </a:xfrm>
                <a:custGeom>
                  <a:avLst/>
                  <a:gdLst>
                    <a:gd name="T0" fmla="*/ 45 w 49"/>
                    <a:gd name="T1" fmla="*/ 5 h 5"/>
                    <a:gd name="T2" fmla="*/ 34 w 49"/>
                    <a:gd name="T3" fmla="*/ 5 h 5"/>
                    <a:gd name="T4" fmla="*/ 34 w 49"/>
                    <a:gd name="T5" fmla="*/ 4 h 5"/>
                    <a:gd name="T6" fmla="*/ 34 w 49"/>
                    <a:gd name="T7" fmla="*/ 2 h 5"/>
                    <a:gd name="T8" fmla="*/ 49 w 49"/>
                    <a:gd name="T9" fmla="*/ 2 h 5"/>
                    <a:gd name="T10" fmla="*/ 47 w 49"/>
                    <a:gd name="T11" fmla="*/ 4 h 5"/>
                    <a:gd name="T12" fmla="*/ 45 w 49"/>
                    <a:gd name="T13" fmla="*/ 5 h 5"/>
                    <a:gd name="T14" fmla="*/ 26 w 49"/>
                    <a:gd name="T15" fmla="*/ 5 h 5"/>
                    <a:gd name="T16" fmla="*/ 1 w 49"/>
                    <a:gd name="T17" fmla="*/ 4 h 5"/>
                    <a:gd name="T18" fmla="*/ 1 w 49"/>
                    <a:gd name="T19" fmla="*/ 2 h 5"/>
                    <a:gd name="T20" fmla="*/ 0 w 49"/>
                    <a:gd name="T21" fmla="*/ 0 h 5"/>
                    <a:gd name="T22" fmla="*/ 26 w 49"/>
                    <a:gd name="T23" fmla="*/ 2 h 5"/>
                    <a:gd name="T24" fmla="*/ 26 w 49"/>
                    <a:gd name="T25" fmla="*/ 4 h 5"/>
                    <a:gd name="T26" fmla="*/ 26 w 49"/>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
                    <a:gd name="T43" fmla="*/ 0 h 5"/>
                    <a:gd name="T44" fmla="*/ 49 w 49"/>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 h="5">
                      <a:moveTo>
                        <a:pt x="45" y="5"/>
                      </a:moveTo>
                      <a:lnTo>
                        <a:pt x="34" y="5"/>
                      </a:lnTo>
                      <a:lnTo>
                        <a:pt x="34" y="4"/>
                      </a:lnTo>
                      <a:lnTo>
                        <a:pt x="34" y="2"/>
                      </a:lnTo>
                      <a:lnTo>
                        <a:pt x="49" y="2"/>
                      </a:lnTo>
                      <a:lnTo>
                        <a:pt x="47" y="4"/>
                      </a:lnTo>
                      <a:lnTo>
                        <a:pt x="45" y="5"/>
                      </a:lnTo>
                      <a:close/>
                      <a:moveTo>
                        <a:pt x="26" y="5"/>
                      </a:moveTo>
                      <a:lnTo>
                        <a:pt x="1" y="4"/>
                      </a:lnTo>
                      <a:lnTo>
                        <a:pt x="1" y="2"/>
                      </a:lnTo>
                      <a:lnTo>
                        <a:pt x="0" y="0"/>
                      </a:lnTo>
                      <a:lnTo>
                        <a:pt x="26" y="2"/>
                      </a:lnTo>
                      <a:lnTo>
                        <a:pt x="26" y="4"/>
                      </a:lnTo>
                      <a:lnTo>
                        <a:pt x="26" y="5"/>
                      </a:lnTo>
                      <a:close/>
                    </a:path>
                  </a:pathLst>
                </a:custGeom>
                <a:solidFill>
                  <a:srgbClr val="E7BBB6"/>
                </a:solidFill>
                <a:ln w="9525">
                  <a:noFill/>
                  <a:round/>
                  <a:headEnd/>
                  <a:tailEnd/>
                </a:ln>
              </p:spPr>
              <p:txBody>
                <a:bodyPr/>
                <a:lstStyle/>
                <a:p>
                  <a:endParaRPr lang="en-US"/>
                </a:p>
              </p:txBody>
            </p:sp>
            <p:sp>
              <p:nvSpPr>
                <p:cNvPr id="21684" name="Freeform 1065"/>
                <p:cNvSpPr>
                  <a:spLocks noEditPoints="1"/>
                </p:cNvSpPr>
                <p:nvPr/>
              </p:nvSpPr>
              <p:spPr bwMode="auto">
                <a:xfrm>
                  <a:off x="2028" y="1205"/>
                  <a:ext cx="51" cy="6"/>
                </a:xfrm>
                <a:custGeom>
                  <a:avLst/>
                  <a:gdLst>
                    <a:gd name="T0" fmla="*/ 47 w 51"/>
                    <a:gd name="T1" fmla="*/ 6 h 6"/>
                    <a:gd name="T2" fmla="*/ 34 w 51"/>
                    <a:gd name="T3" fmla="*/ 6 h 6"/>
                    <a:gd name="T4" fmla="*/ 34 w 51"/>
                    <a:gd name="T5" fmla="*/ 4 h 6"/>
                    <a:gd name="T6" fmla="*/ 34 w 51"/>
                    <a:gd name="T7" fmla="*/ 2 h 6"/>
                    <a:gd name="T8" fmla="*/ 51 w 51"/>
                    <a:gd name="T9" fmla="*/ 2 h 6"/>
                    <a:gd name="T10" fmla="*/ 51 w 51"/>
                    <a:gd name="T11" fmla="*/ 2 h 6"/>
                    <a:gd name="T12" fmla="*/ 51 w 51"/>
                    <a:gd name="T13" fmla="*/ 2 h 6"/>
                    <a:gd name="T14" fmla="*/ 49 w 51"/>
                    <a:gd name="T15" fmla="*/ 4 h 6"/>
                    <a:gd name="T16" fmla="*/ 47 w 51"/>
                    <a:gd name="T17" fmla="*/ 6 h 6"/>
                    <a:gd name="T18" fmla="*/ 26 w 51"/>
                    <a:gd name="T19" fmla="*/ 6 h 6"/>
                    <a:gd name="T20" fmla="*/ 1 w 51"/>
                    <a:gd name="T21" fmla="*/ 4 h 6"/>
                    <a:gd name="T22" fmla="*/ 0 w 51"/>
                    <a:gd name="T23" fmla="*/ 2 h 6"/>
                    <a:gd name="T24" fmla="*/ 0 w 51"/>
                    <a:gd name="T25" fmla="*/ 0 h 6"/>
                    <a:gd name="T26" fmla="*/ 0 w 51"/>
                    <a:gd name="T27" fmla="*/ 0 h 6"/>
                    <a:gd name="T28" fmla="*/ 0 w 51"/>
                    <a:gd name="T29" fmla="*/ 0 h 6"/>
                    <a:gd name="T30" fmla="*/ 26 w 51"/>
                    <a:gd name="T31" fmla="*/ 2 h 6"/>
                    <a:gd name="T32" fmla="*/ 26 w 51"/>
                    <a:gd name="T33" fmla="*/ 4 h 6"/>
                    <a:gd name="T34" fmla="*/ 26 w 51"/>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6"/>
                    <a:gd name="T56" fmla="*/ 51 w 51"/>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6">
                      <a:moveTo>
                        <a:pt x="47" y="6"/>
                      </a:moveTo>
                      <a:lnTo>
                        <a:pt x="34" y="6"/>
                      </a:lnTo>
                      <a:lnTo>
                        <a:pt x="34" y="4"/>
                      </a:lnTo>
                      <a:lnTo>
                        <a:pt x="34" y="2"/>
                      </a:lnTo>
                      <a:lnTo>
                        <a:pt x="51" y="2"/>
                      </a:lnTo>
                      <a:lnTo>
                        <a:pt x="49" y="4"/>
                      </a:lnTo>
                      <a:lnTo>
                        <a:pt x="47" y="6"/>
                      </a:lnTo>
                      <a:close/>
                      <a:moveTo>
                        <a:pt x="26" y="6"/>
                      </a:moveTo>
                      <a:lnTo>
                        <a:pt x="1" y="4"/>
                      </a:lnTo>
                      <a:lnTo>
                        <a:pt x="0" y="2"/>
                      </a:lnTo>
                      <a:lnTo>
                        <a:pt x="0" y="0"/>
                      </a:lnTo>
                      <a:lnTo>
                        <a:pt x="26" y="2"/>
                      </a:lnTo>
                      <a:lnTo>
                        <a:pt x="26" y="4"/>
                      </a:lnTo>
                      <a:lnTo>
                        <a:pt x="26" y="6"/>
                      </a:lnTo>
                      <a:close/>
                    </a:path>
                  </a:pathLst>
                </a:custGeom>
                <a:solidFill>
                  <a:srgbClr val="E7BCB6"/>
                </a:solidFill>
                <a:ln w="9525">
                  <a:noFill/>
                  <a:round/>
                  <a:headEnd/>
                  <a:tailEnd/>
                </a:ln>
              </p:spPr>
              <p:txBody>
                <a:bodyPr/>
                <a:lstStyle/>
                <a:p>
                  <a:endParaRPr lang="en-US"/>
                </a:p>
              </p:txBody>
            </p:sp>
            <p:sp>
              <p:nvSpPr>
                <p:cNvPr id="21685" name="Freeform 1066"/>
                <p:cNvSpPr>
                  <a:spLocks noEditPoints="1"/>
                </p:cNvSpPr>
                <p:nvPr/>
              </p:nvSpPr>
              <p:spPr bwMode="auto">
                <a:xfrm>
                  <a:off x="2026" y="1203"/>
                  <a:ext cx="55" cy="6"/>
                </a:xfrm>
                <a:custGeom>
                  <a:avLst/>
                  <a:gdLst>
                    <a:gd name="T0" fmla="*/ 51 w 55"/>
                    <a:gd name="T1" fmla="*/ 6 h 6"/>
                    <a:gd name="T2" fmla="*/ 36 w 55"/>
                    <a:gd name="T3" fmla="*/ 6 h 6"/>
                    <a:gd name="T4" fmla="*/ 36 w 55"/>
                    <a:gd name="T5" fmla="*/ 4 h 6"/>
                    <a:gd name="T6" fmla="*/ 36 w 55"/>
                    <a:gd name="T7" fmla="*/ 2 h 6"/>
                    <a:gd name="T8" fmla="*/ 55 w 55"/>
                    <a:gd name="T9" fmla="*/ 2 h 6"/>
                    <a:gd name="T10" fmla="*/ 53 w 55"/>
                    <a:gd name="T11" fmla="*/ 4 h 6"/>
                    <a:gd name="T12" fmla="*/ 53 w 55"/>
                    <a:gd name="T13" fmla="*/ 4 h 6"/>
                    <a:gd name="T14" fmla="*/ 51 w 55"/>
                    <a:gd name="T15" fmla="*/ 6 h 6"/>
                    <a:gd name="T16" fmla="*/ 51 w 55"/>
                    <a:gd name="T17" fmla="*/ 6 h 6"/>
                    <a:gd name="T18" fmla="*/ 28 w 55"/>
                    <a:gd name="T19" fmla="*/ 6 h 6"/>
                    <a:gd name="T20" fmla="*/ 2 w 55"/>
                    <a:gd name="T21" fmla="*/ 4 h 6"/>
                    <a:gd name="T22" fmla="*/ 2 w 55"/>
                    <a:gd name="T23" fmla="*/ 4 h 6"/>
                    <a:gd name="T24" fmla="*/ 2 w 55"/>
                    <a:gd name="T25" fmla="*/ 2 h 6"/>
                    <a:gd name="T26" fmla="*/ 2 w 55"/>
                    <a:gd name="T27" fmla="*/ 0 h 6"/>
                    <a:gd name="T28" fmla="*/ 0 w 55"/>
                    <a:gd name="T29" fmla="*/ 0 h 6"/>
                    <a:gd name="T30" fmla="*/ 26 w 55"/>
                    <a:gd name="T31" fmla="*/ 2 h 6"/>
                    <a:gd name="T32" fmla="*/ 28 w 55"/>
                    <a:gd name="T33" fmla="*/ 4 h 6"/>
                    <a:gd name="T34" fmla="*/ 28 w 55"/>
                    <a:gd name="T35" fmla="*/ 6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
                    <a:gd name="T55" fmla="*/ 0 h 6"/>
                    <a:gd name="T56" fmla="*/ 55 w 55"/>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 h="6">
                      <a:moveTo>
                        <a:pt x="51" y="6"/>
                      </a:moveTo>
                      <a:lnTo>
                        <a:pt x="36" y="6"/>
                      </a:lnTo>
                      <a:lnTo>
                        <a:pt x="36" y="4"/>
                      </a:lnTo>
                      <a:lnTo>
                        <a:pt x="36" y="2"/>
                      </a:lnTo>
                      <a:lnTo>
                        <a:pt x="55" y="2"/>
                      </a:lnTo>
                      <a:lnTo>
                        <a:pt x="53" y="4"/>
                      </a:lnTo>
                      <a:lnTo>
                        <a:pt x="51" y="6"/>
                      </a:lnTo>
                      <a:close/>
                      <a:moveTo>
                        <a:pt x="28" y="6"/>
                      </a:moveTo>
                      <a:lnTo>
                        <a:pt x="2" y="4"/>
                      </a:lnTo>
                      <a:lnTo>
                        <a:pt x="2" y="2"/>
                      </a:lnTo>
                      <a:lnTo>
                        <a:pt x="2" y="0"/>
                      </a:lnTo>
                      <a:lnTo>
                        <a:pt x="0" y="0"/>
                      </a:lnTo>
                      <a:lnTo>
                        <a:pt x="26" y="2"/>
                      </a:lnTo>
                      <a:lnTo>
                        <a:pt x="28" y="4"/>
                      </a:lnTo>
                      <a:lnTo>
                        <a:pt x="28" y="6"/>
                      </a:lnTo>
                      <a:close/>
                    </a:path>
                  </a:pathLst>
                </a:custGeom>
                <a:solidFill>
                  <a:srgbClr val="E7BCB6"/>
                </a:solidFill>
                <a:ln w="9525">
                  <a:noFill/>
                  <a:round/>
                  <a:headEnd/>
                  <a:tailEnd/>
                </a:ln>
              </p:spPr>
              <p:txBody>
                <a:bodyPr/>
                <a:lstStyle/>
                <a:p>
                  <a:endParaRPr lang="en-US"/>
                </a:p>
              </p:txBody>
            </p:sp>
            <p:sp>
              <p:nvSpPr>
                <p:cNvPr id="21686" name="Freeform 1067"/>
                <p:cNvSpPr>
                  <a:spLocks noEditPoints="1"/>
                </p:cNvSpPr>
                <p:nvPr/>
              </p:nvSpPr>
              <p:spPr bwMode="auto">
                <a:xfrm>
                  <a:off x="2026" y="1201"/>
                  <a:ext cx="77" cy="6"/>
                </a:xfrm>
                <a:custGeom>
                  <a:avLst/>
                  <a:gdLst>
                    <a:gd name="T0" fmla="*/ 53 w 77"/>
                    <a:gd name="T1" fmla="*/ 6 h 6"/>
                    <a:gd name="T2" fmla="*/ 36 w 77"/>
                    <a:gd name="T3" fmla="*/ 6 h 6"/>
                    <a:gd name="T4" fmla="*/ 36 w 77"/>
                    <a:gd name="T5" fmla="*/ 4 h 6"/>
                    <a:gd name="T6" fmla="*/ 34 w 77"/>
                    <a:gd name="T7" fmla="*/ 2 h 6"/>
                    <a:gd name="T8" fmla="*/ 57 w 77"/>
                    <a:gd name="T9" fmla="*/ 2 h 6"/>
                    <a:gd name="T10" fmla="*/ 55 w 77"/>
                    <a:gd name="T11" fmla="*/ 4 h 6"/>
                    <a:gd name="T12" fmla="*/ 53 w 77"/>
                    <a:gd name="T13" fmla="*/ 6 h 6"/>
                    <a:gd name="T14" fmla="*/ 28 w 77"/>
                    <a:gd name="T15" fmla="*/ 6 h 6"/>
                    <a:gd name="T16" fmla="*/ 2 w 77"/>
                    <a:gd name="T17" fmla="*/ 4 h 6"/>
                    <a:gd name="T18" fmla="*/ 0 w 77"/>
                    <a:gd name="T19" fmla="*/ 2 h 6"/>
                    <a:gd name="T20" fmla="*/ 0 w 77"/>
                    <a:gd name="T21" fmla="*/ 0 h 6"/>
                    <a:gd name="T22" fmla="*/ 26 w 77"/>
                    <a:gd name="T23" fmla="*/ 2 h 6"/>
                    <a:gd name="T24" fmla="*/ 26 w 77"/>
                    <a:gd name="T25" fmla="*/ 4 h 6"/>
                    <a:gd name="T26" fmla="*/ 28 w 77"/>
                    <a:gd name="T27" fmla="*/ 6 h 6"/>
                    <a:gd name="T28" fmla="*/ 77 w 77"/>
                    <a:gd name="T29" fmla="*/ 4 h 6"/>
                    <a:gd name="T30" fmla="*/ 77 w 77"/>
                    <a:gd name="T31" fmla="*/ 4 h 6"/>
                    <a:gd name="T32" fmla="*/ 77 w 77"/>
                    <a:gd name="T33" fmla="*/ 4 h 6"/>
                    <a:gd name="T34" fmla="*/ 77 w 77"/>
                    <a:gd name="T35" fmla="*/ 4 h 6"/>
                    <a:gd name="T36" fmla="*/ 77 w 77"/>
                    <a:gd name="T37" fmla="*/ 4 h 6"/>
                    <a:gd name="T38" fmla="*/ 77 w 77"/>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
                    <a:gd name="T61" fmla="*/ 0 h 6"/>
                    <a:gd name="T62" fmla="*/ 77 w 77"/>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 h="6">
                      <a:moveTo>
                        <a:pt x="53" y="6"/>
                      </a:moveTo>
                      <a:lnTo>
                        <a:pt x="36" y="6"/>
                      </a:lnTo>
                      <a:lnTo>
                        <a:pt x="36" y="4"/>
                      </a:lnTo>
                      <a:lnTo>
                        <a:pt x="34" y="2"/>
                      </a:lnTo>
                      <a:lnTo>
                        <a:pt x="57" y="2"/>
                      </a:lnTo>
                      <a:lnTo>
                        <a:pt x="55" y="4"/>
                      </a:lnTo>
                      <a:lnTo>
                        <a:pt x="53" y="6"/>
                      </a:lnTo>
                      <a:close/>
                      <a:moveTo>
                        <a:pt x="28" y="6"/>
                      </a:moveTo>
                      <a:lnTo>
                        <a:pt x="2" y="4"/>
                      </a:lnTo>
                      <a:lnTo>
                        <a:pt x="0" y="2"/>
                      </a:lnTo>
                      <a:lnTo>
                        <a:pt x="0" y="0"/>
                      </a:lnTo>
                      <a:lnTo>
                        <a:pt x="26" y="2"/>
                      </a:lnTo>
                      <a:lnTo>
                        <a:pt x="26" y="4"/>
                      </a:lnTo>
                      <a:lnTo>
                        <a:pt x="28" y="6"/>
                      </a:lnTo>
                      <a:close/>
                      <a:moveTo>
                        <a:pt x="77" y="4"/>
                      </a:moveTo>
                      <a:lnTo>
                        <a:pt x="77" y="4"/>
                      </a:lnTo>
                      <a:close/>
                    </a:path>
                  </a:pathLst>
                </a:custGeom>
                <a:solidFill>
                  <a:srgbClr val="E7BCB6"/>
                </a:solidFill>
                <a:ln w="9525">
                  <a:noFill/>
                  <a:round/>
                  <a:headEnd/>
                  <a:tailEnd/>
                </a:ln>
              </p:spPr>
              <p:txBody>
                <a:bodyPr/>
                <a:lstStyle/>
                <a:p>
                  <a:endParaRPr lang="en-US"/>
                </a:p>
              </p:txBody>
            </p:sp>
            <p:sp>
              <p:nvSpPr>
                <p:cNvPr id="21687" name="Freeform 1068"/>
                <p:cNvSpPr>
                  <a:spLocks noEditPoints="1"/>
                </p:cNvSpPr>
                <p:nvPr/>
              </p:nvSpPr>
              <p:spPr bwMode="auto">
                <a:xfrm>
                  <a:off x="2024" y="1199"/>
                  <a:ext cx="81" cy="6"/>
                </a:xfrm>
                <a:custGeom>
                  <a:avLst/>
                  <a:gdLst>
                    <a:gd name="T0" fmla="*/ 57 w 81"/>
                    <a:gd name="T1" fmla="*/ 6 h 6"/>
                    <a:gd name="T2" fmla="*/ 38 w 81"/>
                    <a:gd name="T3" fmla="*/ 6 h 6"/>
                    <a:gd name="T4" fmla="*/ 36 w 81"/>
                    <a:gd name="T5" fmla="*/ 4 h 6"/>
                    <a:gd name="T6" fmla="*/ 36 w 81"/>
                    <a:gd name="T7" fmla="*/ 2 h 6"/>
                    <a:gd name="T8" fmla="*/ 59 w 81"/>
                    <a:gd name="T9" fmla="*/ 2 h 6"/>
                    <a:gd name="T10" fmla="*/ 57 w 81"/>
                    <a:gd name="T11" fmla="*/ 4 h 6"/>
                    <a:gd name="T12" fmla="*/ 57 w 81"/>
                    <a:gd name="T13" fmla="*/ 6 h 6"/>
                    <a:gd name="T14" fmla="*/ 28 w 81"/>
                    <a:gd name="T15" fmla="*/ 6 h 6"/>
                    <a:gd name="T16" fmla="*/ 2 w 81"/>
                    <a:gd name="T17" fmla="*/ 4 h 6"/>
                    <a:gd name="T18" fmla="*/ 2 w 81"/>
                    <a:gd name="T19" fmla="*/ 2 h 6"/>
                    <a:gd name="T20" fmla="*/ 0 w 81"/>
                    <a:gd name="T21" fmla="*/ 0 h 6"/>
                    <a:gd name="T22" fmla="*/ 28 w 81"/>
                    <a:gd name="T23" fmla="*/ 0 h 6"/>
                    <a:gd name="T24" fmla="*/ 28 w 81"/>
                    <a:gd name="T25" fmla="*/ 4 h 6"/>
                    <a:gd name="T26" fmla="*/ 28 w 81"/>
                    <a:gd name="T27" fmla="*/ 6 h 6"/>
                    <a:gd name="T28" fmla="*/ 79 w 81"/>
                    <a:gd name="T29" fmla="*/ 4 h 6"/>
                    <a:gd name="T30" fmla="*/ 81 w 81"/>
                    <a:gd name="T31" fmla="*/ 4 h 6"/>
                    <a:gd name="T32" fmla="*/ 81 w 81"/>
                    <a:gd name="T33" fmla="*/ 6 h 6"/>
                    <a:gd name="T34" fmla="*/ 79 w 81"/>
                    <a:gd name="T35" fmla="*/ 6 h 6"/>
                    <a:gd name="T36" fmla="*/ 79 w 81"/>
                    <a:gd name="T37" fmla="*/ 6 h 6"/>
                    <a:gd name="T38" fmla="*/ 79 w 81"/>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1"/>
                    <a:gd name="T61" fmla="*/ 0 h 6"/>
                    <a:gd name="T62" fmla="*/ 81 w 81"/>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1" h="6">
                      <a:moveTo>
                        <a:pt x="57" y="6"/>
                      </a:moveTo>
                      <a:lnTo>
                        <a:pt x="38" y="6"/>
                      </a:lnTo>
                      <a:lnTo>
                        <a:pt x="36" y="4"/>
                      </a:lnTo>
                      <a:lnTo>
                        <a:pt x="36" y="2"/>
                      </a:lnTo>
                      <a:lnTo>
                        <a:pt x="59" y="2"/>
                      </a:lnTo>
                      <a:lnTo>
                        <a:pt x="57" y="4"/>
                      </a:lnTo>
                      <a:lnTo>
                        <a:pt x="57" y="6"/>
                      </a:lnTo>
                      <a:close/>
                      <a:moveTo>
                        <a:pt x="28" y="6"/>
                      </a:moveTo>
                      <a:lnTo>
                        <a:pt x="2" y="4"/>
                      </a:lnTo>
                      <a:lnTo>
                        <a:pt x="2" y="2"/>
                      </a:lnTo>
                      <a:lnTo>
                        <a:pt x="0" y="0"/>
                      </a:lnTo>
                      <a:lnTo>
                        <a:pt x="28" y="0"/>
                      </a:lnTo>
                      <a:lnTo>
                        <a:pt x="28" y="4"/>
                      </a:lnTo>
                      <a:lnTo>
                        <a:pt x="28" y="6"/>
                      </a:lnTo>
                      <a:close/>
                      <a:moveTo>
                        <a:pt x="79" y="4"/>
                      </a:moveTo>
                      <a:lnTo>
                        <a:pt x="81" y="4"/>
                      </a:lnTo>
                      <a:lnTo>
                        <a:pt x="81" y="6"/>
                      </a:lnTo>
                      <a:lnTo>
                        <a:pt x="79" y="6"/>
                      </a:lnTo>
                      <a:lnTo>
                        <a:pt x="79" y="4"/>
                      </a:lnTo>
                      <a:close/>
                    </a:path>
                  </a:pathLst>
                </a:custGeom>
                <a:solidFill>
                  <a:srgbClr val="E7BCB6"/>
                </a:solidFill>
                <a:ln w="9525">
                  <a:noFill/>
                  <a:round/>
                  <a:headEnd/>
                  <a:tailEnd/>
                </a:ln>
              </p:spPr>
              <p:txBody>
                <a:bodyPr/>
                <a:lstStyle/>
                <a:p>
                  <a:endParaRPr lang="en-US"/>
                </a:p>
              </p:txBody>
            </p:sp>
            <p:sp>
              <p:nvSpPr>
                <p:cNvPr id="21688" name="Freeform 1069"/>
                <p:cNvSpPr>
                  <a:spLocks noEditPoints="1"/>
                </p:cNvSpPr>
                <p:nvPr/>
              </p:nvSpPr>
              <p:spPr bwMode="auto">
                <a:xfrm>
                  <a:off x="2022" y="1197"/>
                  <a:ext cx="83" cy="8"/>
                </a:xfrm>
                <a:custGeom>
                  <a:avLst/>
                  <a:gdLst>
                    <a:gd name="T0" fmla="*/ 81 w 83"/>
                    <a:gd name="T1" fmla="*/ 8 h 8"/>
                    <a:gd name="T2" fmla="*/ 81 w 83"/>
                    <a:gd name="T3" fmla="*/ 8 h 8"/>
                    <a:gd name="T4" fmla="*/ 81 w 83"/>
                    <a:gd name="T5" fmla="*/ 6 h 8"/>
                    <a:gd name="T6" fmla="*/ 83 w 83"/>
                    <a:gd name="T7" fmla="*/ 4 h 8"/>
                    <a:gd name="T8" fmla="*/ 83 w 83"/>
                    <a:gd name="T9" fmla="*/ 4 h 8"/>
                    <a:gd name="T10" fmla="*/ 83 w 83"/>
                    <a:gd name="T11" fmla="*/ 6 h 8"/>
                    <a:gd name="T12" fmla="*/ 81 w 83"/>
                    <a:gd name="T13" fmla="*/ 8 h 8"/>
                    <a:gd name="T14" fmla="*/ 61 w 83"/>
                    <a:gd name="T15" fmla="*/ 6 h 8"/>
                    <a:gd name="T16" fmla="*/ 38 w 83"/>
                    <a:gd name="T17" fmla="*/ 6 h 8"/>
                    <a:gd name="T18" fmla="*/ 38 w 83"/>
                    <a:gd name="T19" fmla="*/ 4 h 8"/>
                    <a:gd name="T20" fmla="*/ 38 w 83"/>
                    <a:gd name="T21" fmla="*/ 2 h 8"/>
                    <a:gd name="T22" fmla="*/ 62 w 83"/>
                    <a:gd name="T23" fmla="*/ 2 h 8"/>
                    <a:gd name="T24" fmla="*/ 61 w 83"/>
                    <a:gd name="T25" fmla="*/ 4 h 8"/>
                    <a:gd name="T26" fmla="*/ 61 w 83"/>
                    <a:gd name="T27" fmla="*/ 6 h 8"/>
                    <a:gd name="T28" fmla="*/ 30 w 83"/>
                    <a:gd name="T29" fmla="*/ 6 h 8"/>
                    <a:gd name="T30" fmla="*/ 4 w 83"/>
                    <a:gd name="T31" fmla="*/ 4 h 8"/>
                    <a:gd name="T32" fmla="*/ 2 w 83"/>
                    <a:gd name="T33" fmla="*/ 2 h 8"/>
                    <a:gd name="T34" fmla="*/ 0 w 83"/>
                    <a:gd name="T35" fmla="*/ 0 h 8"/>
                    <a:gd name="T36" fmla="*/ 32 w 83"/>
                    <a:gd name="T37" fmla="*/ 0 h 8"/>
                    <a:gd name="T38" fmla="*/ 30 w 83"/>
                    <a:gd name="T39" fmla="*/ 2 h 8"/>
                    <a:gd name="T40" fmla="*/ 30 w 83"/>
                    <a:gd name="T41" fmla="*/ 6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3"/>
                    <a:gd name="T64" fmla="*/ 0 h 8"/>
                    <a:gd name="T65" fmla="*/ 83 w 8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3" h="8">
                      <a:moveTo>
                        <a:pt x="81" y="8"/>
                      </a:moveTo>
                      <a:lnTo>
                        <a:pt x="81" y="8"/>
                      </a:lnTo>
                      <a:lnTo>
                        <a:pt x="81" y="6"/>
                      </a:lnTo>
                      <a:lnTo>
                        <a:pt x="83" y="4"/>
                      </a:lnTo>
                      <a:lnTo>
                        <a:pt x="83" y="6"/>
                      </a:lnTo>
                      <a:lnTo>
                        <a:pt x="81" y="8"/>
                      </a:lnTo>
                      <a:close/>
                      <a:moveTo>
                        <a:pt x="61" y="6"/>
                      </a:moveTo>
                      <a:lnTo>
                        <a:pt x="38" y="6"/>
                      </a:lnTo>
                      <a:lnTo>
                        <a:pt x="38" y="4"/>
                      </a:lnTo>
                      <a:lnTo>
                        <a:pt x="38" y="2"/>
                      </a:lnTo>
                      <a:lnTo>
                        <a:pt x="62" y="2"/>
                      </a:lnTo>
                      <a:lnTo>
                        <a:pt x="61" y="4"/>
                      </a:lnTo>
                      <a:lnTo>
                        <a:pt x="61" y="6"/>
                      </a:lnTo>
                      <a:close/>
                      <a:moveTo>
                        <a:pt x="30" y="6"/>
                      </a:moveTo>
                      <a:lnTo>
                        <a:pt x="4" y="4"/>
                      </a:lnTo>
                      <a:lnTo>
                        <a:pt x="2" y="2"/>
                      </a:lnTo>
                      <a:lnTo>
                        <a:pt x="0" y="0"/>
                      </a:lnTo>
                      <a:lnTo>
                        <a:pt x="32" y="0"/>
                      </a:lnTo>
                      <a:lnTo>
                        <a:pt x="30" y="2"/>
                      </a:lnTo>
                      <a:lnTo>
                        <a:pt x="30" y="6"/>
                      </a:lnTo>
                      <a:close/>
                    </a:path>
                  </a:pathLst>
                </a:custGeom>
                <a:solidFill>
                  <a:srgbClr val="E7BCB6"/>
                </a:solidFill>
                <a:ln w="9525">
                  <a:noFill/>
                  <a:round/>
                  <a:headEnd/>
                  <a:tailEnd/>
                </a:ln>
              </p:spPr>
              <p:txBody>
                <a:bodyPr/>
                <a:lstStyle/>
                <a:p>
                  <a:endParaRPr lang="en-US"/>
                </a:p>
              </p:txBody>
            </p:sp>
            <p:sp>
              <p:nvSpPr>
                <p:cNvPr id="21689" name="Freeform 1070"/>
                <p:cNvSpPr>
                  <a:spLocks noEditPoints="1"/>
                </p:cNvSpPr>
                <p:nvPr/>
              </p:nvSpPr>
              <p:spPr bwMode="auto">
                <a:xfrm>
                  <a:off x="2020" y="1194"/>
                  <a:ext cx="87" cy="9"/>
                </a:xfrm>
                <a:custGeom>
                  <a:avLst/>
                  <a:gdLst>
                    <a:gd name="T0" fmla="*/ 85 w 87"/>
                    <a:gd name="T1" fmla="*/ 9 h 9"/>
                    <a:gd name="T2" fmla="*/ 83 w 87"/>
                    <a:gd name="T3" fmla="*/ 9 h 9"/>
                    <a:gd name="T4" fmla="*/ 85 w 87"/>
                    <a:gd name="T5" fmla="*/ 7 h 9"/>
                    <a:gd name="T6" fmla="*/ 85 w 87"/>
                    <a:gd name="T7" fmla="*/ 5 h 9"/>
                    <a:gd name="T8" fmla="*/ 87 w 87"/>
                    <a:gd name="T9" fmla="*/ 5 h 9"/>
                    <a:gd name="T10" fmla="*/ 85 w 87"/>
                    <a:gd name="T11" fmla="*/ 7 h 9"/>
                    <a:gd name="T12" fmla="*/ 85 w 87"/>
                    <a:gd name="T13" fmla="*/ 9 h 9"/>
                    <a:gd name="T14" fmla="*/ 63 w 87"/>
                    <a:gd name="T15" fmla="*/ 7 h 9"/>
                    <a:gd name="T16" fmla="*/ 40 w 87"/>
                    <a:gd name="T17" fmla="*/ 7 h 9"/>
                    <a:gd name="T18" fmla="*/ 40 w 87"/>
                    <a:gd name="T19" fmla="*/ 5 h 9"/>
                    <a:gd name="T20" fmla="*/ 40 w 87"/>
                    <a:gd name="T21" fmla="*/ 1 h 9"/>
                    <a:gd name="T22" fmla="*/ 66 w 87"/>
                    <a:gd name="T23" fmla="*/ 3 h 9"/>
                    <a:gd name="T24" fmla="*/ 64 w 87"/>
                    <a:gd name="T25" fmla="*/ 5 h 9"/>
                    <a:gd name="T26" fmla="*/ 63 w 87"/>
                    <a:gd name="T27" fmla="*/ 7 h 9"/>
                    <a:gd name="T28" fmla="*/ 32 w 87"/>
                    <a:gd name="T29" fmla="*/ 5 h 9"/>
                    <a:gd name="T30" fmla="*/ 4 w 87"/>
                    <a:gd name="T31" fmla="*/ 5 h 9"/>
                    <a:gd name="T32" fmla="*/ 2 w 87"/>
                    <a:gd name="T33" fmla="*/ 3 h 9"/>
                    <a:gd name="T34" fmla="*/ 0 w 87"/>
                    <a:gd name="T35" fmla="*/ 0 h 9"/>
                    <a:gd name="T36" fmla="*/ 34 w 87"/>
                    <a:gd name="T37" fmla="*/ 1 h 9"/>
                    <a:gd name="T38" fmla="*/ 34 w 87"/>
                    <a:gd name="T39" fmla="*/ 3 h 9"/>
                    <a:gd name="T40" fmla="*/ 32 w 87"/>
                    <a:gd name="T41" fmla="*/ 5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7"/>
                    <a:gd name="T64" fmla="*/ 0 h 9"/>
                    <a:gd name="T65" fmla="*/ 87 w 8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7" h="9">
                      <a:moveTo>
                        <a:pt x="85" y="9"/>
                      </a:moveTo>
                      <a:lnTo>
                        <a:pt x="83" y="9"/>
                      </a:lnTo>
                      <a:lnTo>
                        <a:pt x="85" y="7"/>
                      </a:lnTo>
                      <a:lnTo>
                        <a:pt x="85" y="5"/>
                      </a:lnTo>
                      <a:lnTo>
                        <a:pt x="87" y="5"/>
                      </a:lnTo>
                      <a:lnTo>
                        <a:pt x="85" y="7"/>
                      </a:lnTo>
                      <a:lnTo>
                        <a:pt x="85" y="9"/>
                      </a:lnTo>
                      <a:close/>
                      <a:moveTo>
                        <a:pt x="63" y="7"/>
                      </a:moveTo>
                      <a:lnTo>
                        <a:pt x="40" y="7"/>
                      </a:lnTo>
                      <a:lnTo>
                        <a:pt x="40" y="5"/>
                      </a:lnTo>
                      <a:lnTo>
                        <a:pt x="40" y="1"/>
                      </a:lnTo>
                      <a:lnTo>
                        <a:pt x="66" y="3"/>
                      </a:lnTo>
                      <a:lnTo>
                        <a:pt x="64" y="5"/>
                      </a:lnTo>
                      <a:lnTo>
                        <a:pt x="63" y="7"/>
                      </a:lnTo>
                      <a:close/>
                      <a:moveTo>
                        <a:pt x="32" y="5"/>
                      </a:moveTo>
                      <a:lnTo>
                        <a:pt x="4" y="5"/>
                      </a:lnTo>
                      <a:lnTo>
                        <a:pt x="2" y="3"/>
                      </a:lnTo>
                      <a:lnTo>
                        <a:pt x="0" y="0"/>
                      </a:lnTo>
                      <a:lnTo>
                        <a:pt x="34" y="1"/>
                      </a:lnTo>
                      <a:lnTo>
                        <a:pt x="34" y="3"/>
                      </a:lnTo>
                      <a:lnTo>
                        <a:pt x="32" y="5"/>
                      </a:lnTo>
                      <a:close/>
                    </a:path>
                  </a:pathLst>
                </a:custGeom>
                <a:solidFill>
                  <a:srgbClr val="E7BDB7"/>
                </a:solidFill>
                <a:ln w="9525">
                  <a:noFill/>
                  <a:round/>
                  <a:headEnd/>
                  <a:tailEnd/>
                </a:ln>
              </p:spPr>
              <p:txBody>
                <a:bodyPr/>
                <a:lstStyle/>
                <a:p>
                  <a:endParaRPr lang="en-US"/>
                </a:p>
              </p:txBody>
            </p:sp>
            <p:sp>
              <p:nvSpPr>
                <p:cNvPr id="21690" name="Freeform 1071"/>
                <p:cNvSpPr>
                  <a:spLocks noEditPoints="1"/>
                </p:cNvSpPr>
                <p:nvPr/>
              </p:nvSpPr>
              <p:spPr bwMode="auto">
                <a:xfrm>
                  <a:off x="2018" y="1192"/>
                  <a:ext cx="89" cy="9"/>
                </a:xfrm>
                <a:custGeom>
                  <a:avLst/>
                  <a:gdLst>
                    <a:gd name="T0" fmla="*/ 87 w 89"/>
                    <a:gd name="T1" fmla="*/ 9 h 9"/>
                    <a:gd name="T2" fmla="*/ 87 w 89"/>
                    <a:gd name="T3" fmla="*/ 9 h 9"/>
                    <a:gd name="T4" fmla="*/ 87 w 89"/>
                    <a:gd name="T5" fmla="*/ 7 h 9"/>
                    <a:gd name="T6" fmla="*/ 87 w 89"/>
                    <a:gd name="T7" fmla="*/ 5 h 9"/>
                    <a:gd name="T8" fmla="*/ 89 w 89"/>
                    <a:gd name="T9" fmla="*/ 5 h 9"/>
                    <a:gd name="T10" fmla="*/ 89 w 89"/>
                    <a:gd name="T11" fmla="*/ 7 h 9"/>
                    <a:gd name="T12" fmla="*/ 87 w 89"/>
                    <a:gd name="T13" fmla="*/ 9 h 9"/>
                    <a:gd name="T14" fmla="*/ 66 w 89"/>
                    <a:gd name="T15" fmla="*/ 7 h 9"/>
                    <a:gd name="T16" fmla="*/ 42 w 89"/>
                    <a:gd name="T17" fmla="*/ 7 h 9"/>
                    <a:gd name="T18" fmla="*/ 42 w 89"/>
                    <a:gd name="T19" fmla="*/ 3 h 9"/>
                    <a:gd name="T20" fmla="*/ 42 w 89"/>
                    <a:gd name="T21" fmla="*/ 2 h 9"/>
                    <a:gd name="T22" fmla="*/ 70 w 89"/>
                    <a:gd name="T23" fmla="*/ 3 h 9"/>
                    <a:gd name="T24" fmla="*/ 68 w 89"/>
                    <a:gd name="T25" fmla="*/ 5 h 9"/>
                    <a:gd name="T26" fmla="*/ 66 w 89"/>
                    <a:gd name="T27" fmla="*/ 7 h 9"/>
                    <a:gd name="T28" fmla="*/ 36 w 89"/>
                    <a:gd name="T29" fmla="*/ 5 h 9"/>
                    <a:gd name="T30" fmla="*/ 4 w 89"/>
                    <a:gd name="T31" fmla="*/ 5 h 9"/>
                    <a:gd name="T32" fmla="*/ 2 w 89"/>
                    <a:gd name="T33" fmla="*/ 2 h 9"/>
                    <a:gd name="T34" fmla="*/ 0 w 89"/>
                    <a:gd name="T35" fmla="*/ 0 h 9"/>
                    <a:gd name="T36" fmla="*/ 36 w 89"/>
                    <a:gd name="T37" fmla="*/ 2 h 9"/>
                    <a:gd name="T38" fmla="*/ 36 w 89"/>
                    <a:gd name="T39" fmla="*/ 3 h 9"/>
                    <a:gd name="T40" fmla="*/ 36 w 89"/>
                    <a:gd name="T41" fmla="*/ 3 h 9"/>
                    <a:gd name="T42" fmla="*/ 36 w 89"/>
                    <a:gd name="T43" fmla="*/ 5 h 9"/>
                    <a:gd name="T44" fmla="*/ 36 w 89"/>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9"/>
                    <a:gd name="T70" fmla="*/ 0 h 9"/>
                    <a:gd name="T71" fmla="*/ 89 w 89"/>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9" h="9">
                      <a:moveTo>
                        <a:pt x="87" y="9"/>
                      </a:moveTo>
                      <a:lnTo>
                        <a:pt x="87" y="9"/>
                      </a:lnTo>
                      <a:lnTo>
                        <a:pt x="87" y="7"/>
                      </a:lnTo>
                      <a:lnTo>
                        <a:pt x="87" y="5"/>
                      </a:lnTo>
                      <a:lnTo>
                        <a:pt x="89" y="5"/>
                      </a:lnTo>
                      <a:lnTo>
                        <a:pt x="89" y="7"/>
                      </a:lnTo>
                      <a:lnTo>
                        <a:pt x="87" y="9"/>
                      </a:lnTo>
                      <a:close/>
                      <a:moveTo>
                        <a:pt x="66" y="7"/>
                      </a:moveTo>
                      <a:lnTo>
                        <a:pt x="42" y="7"/>
                      </a:lnTo>
                      <a:lnTo>
                        <a:pt x="42" y="3"/>
                      </a:lnTo>
                      <a:lnTo>
                        <a:pt x="42" y="2"/>
                      </a:lnTo>
                      <a:lnTo>
                        <a:pt x="70" y="3"/>
                      </a:lnTo>
                      <a:lnTo>
                        <a:pt x="68" y="5"/>
                      </a:lnTo>
                      <a:lnTo>
                        <a:pt x="66" y="7"/>
                      </a:lnTo>
                      <a:close/>
                      <a:moveTo>
                        <a:pt x="36" y="5"/>
                      </a:moveTo>
                      <a:lnTo>
                        <a:pt x="4" y="5"/>
                      </a:lnTo>
                      <a:lnTo>
                        <a:pt x="2" y="2"/>
                      </a:lnTo>
                      <a:lnTo>
                        <a:pt x="0" y="0"/>
                      </a:lnTo>
                      <a:lnTo>
                        <a:pt x="36" y="2"/>
                      </a:lnTo>
                      <a:lnTo>
                        <a:pt x="36" y="3"/>
                      </a:lnTo>
                      <a:lnTo>
                        <a:pt x="36" y="5"/>
                      </a:lnTo>
                      <a:close/>
                    </a:path>
                  </a:pathLst>
                </a:custGeom>
                <a:solidFill>
                  <a:srgbClr val="E7BDB7"/>
                </a:solidFill>
                <a:ln w="9525">
                  <a:noFill/>
                  <a:round/>
                  <a:headEnd/>
                  <a:tailEnd/>
                </a:ln>
              </p:spPr>
              <p:txBody>
                <a:bodyPr/>
                <a:lstStyle/>
                <a:p>
                  <a:endParaRPr lang="en-US"/>
                </a:p>
              </p:txBody>
            </p:sp>
            <p:sp>
              <p:nvSpPr>
                <p:cNvPr id="21691" name="Freeform 1072"/>
                <p:cNvSpPr>
                  <a:spLocks noEditPoints="1"/>
                </p:cNvSpPr>
                <p:nvPr/>
              </p:nvSpPr>
              <p:spPr bwMode="auto">
                <a:xfrm>
                  <a:off x="2014" y="1190"/>
                  <a:ext cx="95" cy="9"/>
                </a:xfrm>
                <a:custGeom>
                  <a:avLst/>
                  <a:gdLst>
                    <a:gd name="T0" fmla="*/ 93 w 95"/>
                    <a:gd name="T1" fmla="*/ 9 h 9"/>
                    <a:gd name="T2" fmla="*/ 91 w 95"/>
                    <a:gd name="T3" fmla="*/ 9 h 9"/>
                    <a:gd name="T4" fmla="*/ 91 w 95"/>
                    <a:gd name="T5" fmla="*/ 7 h 9"/>
                    <a:gd name="T6" fmla="*/ 91 w 95"/>
                    <a:gd name="T7" fmla="*/ 4 h 9"/>
                    <a:gd name="T8" fmla="*/ 95 w 95"/>
                    <a:gd name="T9" fmla="*/ 5 h 9"/>
                    <a:gd name="T10" fmla="*/ 93 w 95"/>
                    <a:gd name="T11" fmla="*/ 7 h 9"/>
                    <a:gd name="T12" fmla="*/ 93 w 95"/>
                    <a:gd name="T13" fmla="*/ 9 h 9"/>
                    <a:gd name="T14" fmla="*/ 72 w 95"/>
                    <a:gd name="T15" fmla="*/ 7 h 9"/>
                    <a:gd name="T16" fmla="*/ 46 w 95"/>
                    <a:gd name="T17" fmla="*/ 5 h 9"/>
                    <a:gd name="T18" fmla="*/ 46 w 95"/>
                    <a:gd name="T19" fmla="*/ 4 h 9"/>
                    <a:gd name="T20" fmla="*/ 46 w 95"/>
                    <a:gd name="T21" fmla="*/ 2 h 9"/>
                    <a:gd name="T22" fmla="*/ 74 w 95"/>
                    <a:gd name="T23" fmla="*/ 4 h 9"/>
                    <a:gd name="T24" fmla="*/ 74 w 95"/>
                    <a:gd name="T25" fmla="*/ 5 h 9"/>
                    <a:gd name="T26" fmla="*/ 72 w 95"/>
                    <a:gd name="T27" fmla="*/ 7 h 9"/>
                    <a:gd name="T28" fmla="*/ 40 w 95"/>
                    <a:gd name="T29" fmla="*/ 5 h 9"/>
                    <a:gd name="T30" fmla="*/ 6 w 95"/>
                    <a:gd name="T31" fmla="*/ 4 h 9"/>
                    <a:gd name="T32" fmla="*/ 4 w 95"/>
                    <a:gd name="T33" fmla="*/ 2 h 9"/>
                    <a:gd name="T34" fmla="*/ 0 w 95"/>
                    <a:gd name="T35" fmla="*/ 0 h 9"/>
                    <a:gd name="T36" fmla="*/ 40 w 95"/>
                    <a:gd name="T37" fmla="*/ 2 h 9"/>
                    <a:gd name="T38" fmla="*/ 40 w 95"/>
                    <a:gd name="T39" fmla="*/ 4 h 9"/>
                    <a:gd name="T40" fmla="*/ 40 w 95"/>
                    <a:gd name="T41" fmla="*/ 5 h 9"/>
                    <a:gd name="T42" fmla="*/ 40 w 95"/>
                    <a:gd name="T43" fmla="*/ 5 h 9"/>
                    <a:gd name="T44" fmla="*/ 40 w 95"/>
                    <a:gd name="T45" fmla="*/ 5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5"/>
                    <a:gd name="T70" fmla="*/ 0 h 9"/>
                    <a:gd name="T71" fmla="*/ 95 w 95"/>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5" h="9">
                      <a:moveTo>
                        <a:pt x="93" y="9"/>
                      </a:moveTo>
                      <a:lnTo>
                        <a:pt x="91" y="9"/>
                      </a:lnTo>
                      <a:lnTo>
                        <a:pt x="91" y="7"/>
                      </a:lnTo>
                      <a:lnTo>
                        <a:pt x="91" y="4"/>
                      </a:lnTo>
                      <a:lnTo>
                        <a:pt x="95" y="5"/>
                      </a:lnTo>
                      <a:lnTo>
                        <a:pt x="93" y="7"/>
                      </a:lnTo>
                      <a:lnTo>
                        <a:pt x="93" y="9"/>
                      </a:lnTo>
                      <a:close/>
                      <a:moveTo>
                        <a:pt x="72" y="7"/>
                      </a:moveTo>
                      <a:lnTo>
                        <a:pt x="46" y="5"/>
                      </a:lnTo>
                      <a:lnTo>
                        <a:pt x="46" y="4"/>
                      </a:lnTo>
                      <a:lnTo>
                        <a:pt x="46" y="2"/>
                      </a:lnTo>
                      <a:lnTo>
                        <a:pt x="74" y="4"/>
                      </a:lnTo>
                      <a:lnTo>
                        <a:pt x="74" y="5"/>
                      </a:lnTo>
                      <a:lnTo>
                        <a:pt x="72" y="7"/>
                      </a:lnTo>
                      <a:close/>
                      <a:moveTo>
                        <a:pt x="40" y="5"/>
                      </a:moveTo>
                      <a:lnTo>
                        <a:pt x="6" y="4"/>
                      </a:lnTo>
                      <a:lnTo>
                        <a:pt x="4" y="2"/>
                      </a:lnTo>
                      <a:lnTo>
                        <a:pt x="0" y="0"/>
                      </a:lnTo>
                      <a:lnTo>
                        <a:pt x="40" y="2"/>
                      </a:lnTo>
                      <a:lnTo>
                        <a:pt x="40" y="4"/>
                      </a:lnTo>
                      <a:lnTo>
                        <a:pt x="40" y="5"/>
                      </a:lnTo>
                      <a:close/>
                    </a:path>
                  </a:pathLst>
                </a:custGeom>
                <a:solidFill>
                  <a:srgbClr val="E6BCB7"/>
                </a:solidFill>
                <a:ln w="9525">
                  <a:noFill/>
                  <a:round/>
                  <a:headEnd/>
                  <a:tailEnd/>
                </a:ln>
              </p:spPr>
              <p:txBody>
                <a:bodyPr/>
                <a:lstStyle/>
                <a:p>
                  <a:endParaRPr lang="en-US"/>
                </a:p>
              </p:txBody>
            </p:sp>
            <p:sp>
              <p:nvSpPr>
                <p:cNvPr id="21692" name="Freeform 1073"/>
                <p:cNvSpPr>
                  <a:spLocks noEditPoints="1"/>
                </p:cNvSpPr>
                <p:nvPr/>
              </p:nvSpPr>
              <p:spPr bwMode="auto">
                <a:xfrm>
                  <a:off x="2012" y="1188"/>
                  <a:ext cx="97" cy="9"/>
                </a:xfrm>
                <a:custGeom>
                  <a:avLst/>
                  <a:gdLst>
                    <a:gd name="T0" fmla="*/ 95 w 97"/>
                    <a:gd name="T1" fmla="*/ 9 h 9"/>
                    <a:gd name="T2" fmla="*/ 93 w 97"/>
                    <a:gd name="T3" fmla="*/ 9 h 9"/>
                    <a:gd name="T4" fmla="*/ 93 w 97"/>
                    <a:gd name="T5" fmla="*/ 6 h 9"/>
                    <a:gd name="T6" fmla="*/ 93 w 97"/>
                    <a:gd name="T7" fmla="*/ 4 h 9"/>
                    <a:gd name="T8" fmla="*/ 97 w 97"/>
                    <a:gd name="T9" fmla="*/ 4 h 9"/>
                    <a:gd name="T10" fmla="*/ 97 w 97"/>
                    <a:gd name="T11" fmla="*/ 7 h 9"/>
                    <a:gd name="T12" fmla="*/ 95 w 97"/>
                    <a:gd name="T13" fmla="*/ 9 h 9"/>
                    <a:gd name="T14" fmla="*/ 76 w 97"/>
                    <a:gd name="T15" fmla="*/ 7 h 9"/>
                    <a:gd name="T16" fmla="*/ 48 w 97"/>
                    <a:gd name="T17" fmla="*/ 6 h 9"/>
                    <a:gd name="T18" fmla="*/ 48 w 97"/>
                    <a:gd name="T19" fmla="*/ 4 h 9"/>
                    <a:gd name="T20" fmla="*/ 46 w 97"/>
                    <a:gd name="T21" fmla="*/ 2 h 9"/>
                    <a:gd name="T22" fmla="*/ 78 w 97"/>
                    <a:gd name="T23" fmla="*/ 4 h 9"/>
                    <a:gd name="T24" fmla="*/ 76 w 97"/>
                    <a:gd name="T25" fmla="*/ 6 h 9"/>
                    <a:gd name="T26" fmla="*/ 76 w 97"/>
                    <a:gd name="T27" fmla="*/ 7 h 9"/>
                    <a:gd name="T28" fmla="*/ 42 w 97"/>
                    <a:gd name="T29" fmla="*/ 6 h 9"/>
                    <a:gd name="T30" fmla="*/ 6 w 97"/>
                    <a:gd name="T31" fmla="*/ 4 h 9"/>
                    <a:gd name="T32" fmla="*/ 2 w 97"/>
                    <a:gd name="T33" fmla="*/ 2 h 9"/>
                    <a:gd name="T34" fmla="*/ 0 w 97"/>
                    <a:gd name="T35" fmla="*/ 0 h 9"/>
                    <a:gd name="T36" fmla="*/ 42 w 97"/>
                    <a:gd name="T37" fmla="*/ 2 h 9"/>
                    <a:gd name="T38" fmla="*/ 42 w 97"/>
                    <a:gd name="T39" fmla="*/ 4 h 9"/>
                    <a:gd name="T40" fmla="*/ 42 w 97"/>
                    <a:gd name="T41" fmla="*/ 6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7"/>
                    <a:gd name="T64" fmla="*/ 0 h 9"/>
                    <a:gd name="T65" fmla="*/ 97 w 97"/>
                    <a:gd name="T66" fmla="*/ 9 h 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7" h="9">
                      <a:moveTo>
                        <a:pt x="95" y="9"/>
                      </a:moveTo>
                      <a:lnTo>
                        <a:pt x="93" y="9"/>
                      </a:lnTo>
                      <a:lnTo>
                        <a:pt x="93" y="6"/>
                      </a:lnTo>
                      <a:lnTo>
                        <a:pt x="93" y="4"/>
                      </a:lnTo>
                      <a:lnTo>
                        <a:pt x="97" y="4"/>
                      </a:lnTo>
                      <a:lnTo>
                        <a:pt x="97" y="7"/>
                      </a:lnTo>
                      <a:lnTo>
                        <a:pt x="95" y="9"/>
                      </a:lnTo>
                      <a:close/>
                      <a:moveTo>
                        <a:pt x="76" y="7"/>
                      </a:moveTo>
                      <a:lnTo>
                        <a:pt x="48" y="6"/>
                      </a:lnTo>
                      <a:lnTo>
                        <a:pt x="48" y="4"/>
                      </a:lnTo>
                      <a:lnTo>
                        <a:pt x="46" y="2"/>
                      </a:lnTo>
                      <a:lnTo>
                        <a:pt x="78" y="4"/>
                      </a:lnTo>
                      <a:lnTo>
                        <a:pt x="76" y="6"/>
                      </a:lnTo>
                      <a:lnTo>
                        <a:pt x="76" y="7"/>
                      </a:lnTo>
                      <a:close/>
                      <a:moveTo>
                        <a:pt x="42" y="6"/>
                      </a:moveTo>
                      <a:lnTo>
                        <a:pt x="6" y="4"/>
                      </a:lnTo>
                      <a:lnTo>
                        <a:pt x="2" y="2"/>
                      </a:lnTo>
                      <a:lnTo>
                        <a:pt x="0" y="0"/>
                      </a:lnTo>
                      <a:lnTo>
                        <a:pt x="42" y="2"/>
                      </a:lnTo>
                      <a:lnTo>
                        <a:pt x="42" y="4"/>
                      </a:lnTo>
                      <a:lnTo>
                        <a:pt x="42" y="6"/>
                      </a:lnTo>
                      <a:close/>
                    </a:path>
                  </a:pathLst>
                </a:custGeom>
                <a:solidFill>
                  <a:srgbClr val="E6BCB7"/>
                </a:solidFill>
                <a:ln w="9525">
                  <a:noFill/>
                  <a:round/>
                  <a:headEnd/>
                  <a:tailEnd/>
                </a:ln>
              </p:spPr>
              <p:txBody>
                <a:bodyPr/>
                <a:lstStyle/>
                <a:p>
                  <a:endParaRPr lang="en-US"/>
                </a:p>
              </p:txBody>
            </p:sp>
            <p:sp>
              <p:nvSpPr>
                <p:cNvPr id="21693" name="Freeform 1074"/>
                <p:cNvSpPr>
                  <a:spLocks noEditPoints="1"/>
                </p:cNvSpPr>
                <p:nvPr/>
              </p:nvSpPr>
              <p:spPr bwMode="auto">
                <a:xfrm>
                  <a:off x="2007" y="1186"/>
                  <a:ext cx="104" cy="9"/>
                </a:xfrm>
                <a:custGeom>
                  <a:avLst/>
                  <a:gdLst>
                    <a:gd name="T0" fmla="*/ 102 w 104"/>
                    <a:gd name="T1" fmla="*/ 9 h 9"/>
                    <a:gd name="T2" fmla="*/ 98 w 104"/>
                    <a:gd name="T3" fmla="*/ 8 h 9"/>
                    <a:gd name="T4" fmla="*/ 98 w 104"/>
                    <a:gd name="T5" fmla="*/ 6 h 9"/>
                    <a:gd name="T6" fmla="*/ 98 w 104"/>
                    <a:gd name="T7" fmla="*/ 4 h 9"/>
                    <a:gd name="T8" fmla="*/ 104 w 104"/>
                    <a:gd name="T9" fmla="*/ 4 h 9"/>
                    <a:gd name="T10" fmla="*/ 102 w 104"/>
                    <a:gd name="T11" fmla="*/ 8 h 9"/>
                    <a:gd name="T12" fmla="*/ 102 w 104"/>
                    <a:gd name="T13" fmla="*/ 9 h 9"/>
                    <a:gd name="T14" fmla="*/ 81 w 104"/>
                    <a:gd name="T15" fmla="*/ 8 h 9"/>
                    <a:gd name="T16" fmla="*/ 53 w 104"/>
                    <a:gd name="T17" fmla="*/ 6 h 9"/>
                    <a:gd name="T18" fmla="*/ 51 w 104"/>
                    <a:gd name="T19" fmla="*/ 4 h 9"/>
                    <a:gd name="T20" fmla="*/ 51 w 104"/>
                    <a:gd name="T21" fmla="*/ 2 h 9"/>
                    <a:gd name="T22" fmla="*/ 83 w 104"/>
                    <a:gd name="T23" fmla="*/ 4 h 9"/>
                    <a:gd name="T24" fmla="*/ 83 w 104"/>
                    <a:gd name="T25" fmla="*/ 4 h 9"/>
                    <a:gd name="T26" fmla="*/ 83 w 104"/>
                    <a:gd name="T27" fmla="*/ 4 h 9"/>
                    <a:gd name="T28" fmla="*/ 83 w 104"/>
                    <a:gd name="T29" fmla="*/ 6 h 9"/>
                    <a:gd name="T30" fmla="*/ 81 w 104"/>
                    <a:gd name="T31" fmla="*/ 8 h 9"/>
                    <a:gd name="T32" fmla="*/ 47 w 104"/>
                    <a:gd name="T33" fmla="*/ 6 h 9"/>
                    <a:gd name="T34" fmla="*/ 7 w 104"/>
                    <a:gd name="T35" fmla="*/ 4 h 9"/>
                    <a:gd name="T36" fmla="*/ 4 w 104"/>
                    <a:gd name="T37" fmla="*/ 2 h 9"/>
                    <a:gd name="T38" fmla="*/ 0 w 104"/>
                    <a:gd name="T39" fmla="*/ 0 h 9"/>
                    <a:gd name="T40" fmla="*/ 45 w 104"/>
                    <a:gd name="T41" fmla="*/ 2 h 9"/>
                    <a:gd name="T42" fmla="*/ 47 w 104"/>
                    <a:gd name="T43" fmla="*/ 4 h 9"/>
                    <a:gd name="T44" fmla="*/ 47 w 104"/>
                    <a:gd name="T45" fmla="*/ 6 h 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9"/>
                    <a:gd name="T71" fmla="*/ 104 w 104"/>
                    <a:gd name="T72" fmla="*/ 9 h 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9">
                      <a:moveTo>
                        <a:pt x="102" y="9"/>
                      </a:moveTo>
                      <a:lnTo>
                        <a:pt x="98" y="8"/>
                      </a:lnTo>
                      <a:lnTo>
                        <a:pt x="98" y="6"/>
                      </a:lnTo>
                      <a:lnTo>
                        <a:pt x="98" y="4"/>
                      </a:lnTo>
                      <a:lnTo>
                        <a:pt x="104" y="4"/>
                      </a:lnTo>
                      <a:lnTo>
                        <a:pt x="102" y="8"/>
                      </a:lnTo>
                      <a:lnTo>
                        <a:pt x="102" y="9"/>
                      </a:lnTo>
                      <a:close/>
                      <a:moveTo>
                        <a:pt x="81" y="8"/>
                      </a:moveTo>
                      <a:lnTo>
                        <a:pt x="53" y="6"/>
                      </a:lnTo>
                      <a:lnTo>
                        <a:pt x="51" y="4"/>
                      </a:lnTo>
                      <a:lnTo>
                        <a:pt x="51" y="2"/>
                      </a:lnTo>
                      <a:lnTo>
                        <a:pt x="83" y="4"/>
                      </a:lnTo>
                      <a:lnTo>
                        <a:pt x="83" y="6"/>
                      </a:lnTo>
                      <a:lnTo>
                        <a:pt x="81" y="8"/>
                      </a:lnTo>
                      <a:close/>
                      <a:moveTo>
                        <a:pt x="47" y="6"/>
                      </a:moveTo>
                      <a:lnTo>
                        <a:pt x="7" y="4"/>
                      </a:lnTo>
                      <a:lnTo>
                        <a:pt x="4" y="2"/>
                      </a:lnTo>
                      <a:lnTo>
                        <a:pt x="0" y="0"/>
                      </a:lnTo>
                      <a:lnTo>
                        <a:pt x="45" y="2"/>
                      </a:lnTo>
                      <a:lnTo>
                        <a:pt x="47" y="4"/>
                      </a:lnTo>
                      <a:lnTo>
                        <a:pt x="47" y="6"/>
                      </a:lnTo>
                      <a:close/>
                    </a:path>
                  </a:pathLst>
                </a:custGeom>
                <a:solidFill>
                  <a:srgbClr val="E6BCB7"/>
                </a:solidFill>
                <a:ln w="9525">
                  <a:noFill/>
                  <a:round/>
                  <a:headEnd/>
                  <a:tailEnd/>
                </a:ln>
              </p:spPr>
              <p:txBody>
                <a:bodyPr/>
                <a:lstStyle/>
                <a:p>
                  <a:endParaRPr lang="en-US"/>
                </a:p>
              </p:txBody>
            </p:sp>
            <p:sp>
              <p:nvSpPr>
                <p:cNvPr id="21694" name="Freeform 1075"/>
                <p:cNvSpPr>
                  <a:spLocks noEditPoints="1"/>
                </p:cNvSpPr>
                <p:nvPr/>
              </p:nvSpPr>
              <p:spPr bwMode="auto">
                <a:xfrm>
                  <a:off x="2001" y="1184"/>
                  <a:ext cx="110" cy="8"/>
                </a:xfrm>
                <a:custGeom>
                  <a:avLst/>
                  <a:gdLst>
                    <a:gd name="T0" fmla="*/ 108 w 110"/>
                    <a:gd name="T1" fmla="*/ 8 h 8"/>
                    <a:gd name="T2" fmla="*/ 104 w 110"/>
                    <a:gd name="T3" fmla="*/ 8 h 8"/>
                    <a:gd name="T4" fmla="*/ 104 w 110"/>
                    <a:gd name="T5" fmla="*/ 6 h 8"/>
                    <a:gd name="T6" fmla="*/ 104 w 110"/>
                    <a:gd name="T7" fmla="*/ 4 h 8"/>
                    <a:gd name="T8" fmla="*/ 110 w 110"/>
                    <a:gd name="T9" fmla="*/ 4 h 8"/>
                    <a:gd name="T10" fmla="*/ 110 w 110"/>
                    <a:gd name="T11" fmla="*/ 6 h 8"/>
                    <a:gd name="T12" fmla="*/ 108 w 110"/>
                    <a:gd name="T13" fmla="*/ 8 h 8"/>
                    <a:gd name="T14" fmla="*/ 89 w 110"/>
                    <a:gd name="T15" fmla="*/ 8 h 8"/>
                    <a:gd name="T16" fmla="*/ 57 w 110"/>
                    <a:gd name="T17" fmla="*/ 6 h 8"/>
                    <a:gd name="T18" fmla="*/ 57 w 110"/>
                    <a:gd name="T19" fmla="*/ 4 h 8"/>
                    <a:gd name="T20" fmla="*/ 57 w 110"/>
                    <a:gd name="T21" fmla="*/ 2 h 8"/>
                    <a:gd name="T22" fmla="*/ 91 w 110"/>
                    <a:gd name="T23" fmla="*/ 4 h 8"/>
                    <a:gd name="T24" fmla="*/ 91 w 110"/>
                    <a:gd name="T25" fmla="*/ 6 h 8"/>
                    <a:gd name="T26" fmla="*/ 89 w 110"/>
                    <a:gd name="T27" fmla="*/ 6 h 8"/>
                    <a:gd name="T28" fmla="*/ 89 w 110"/>
                    <a:gd name="T29" fmla="*/ 8 h 8"/>
                    <a:gd name="T30" fmla="*/ 89 w 110"/>
                    <a:gd name="T31" fmla="*/ 8 h 8"/>
                    <a:gd name="T32" fmla="*/ 53 w 110"/>
                    <a:gd name="T33" fmla="*/ 6 h 8"/>
                    <a:gd name="T34" fmla="*/ 11 w 110"/>
                    <a:gd name="T35" fmla="*/ 4 h 8"/>
                    <a:gd name="T36" fmla="*/ 8 w 110"/>
                    <a:gd name="T37" fmla="*/ 2 h 8"/>
                    <a:gd name="T38" fmla="*/ 6 w 110"/>
                    <a:gd name="T39" fmla="*/ 2 h 8"/>
                    <a:gd name="T40" fmla="*/ 4 w 110"/>
                    <a:gd name="T41" fmla="*/ 0 h 8"/>
                    <a:gd name="T42" fmla="*/ 0 w 110"/>
                    <a:gd name="T43" fmla="*/ 0 h 8"/>
                    <a:gd name="T44" fmla="*/ 51 w 110"/>
                    <a:gd name="T45" fmla="*/ 2 h 8"/>
                    <a:gd name="T46" fmla="*/ 51 w 110"/>
                    <a:gd name="T47" fmla="*/ 4 h 8"/>
                    <a:gd name="T48" fmla="*/ 53 w 110"/>
                    <a:gd name="T49" fmla="*/ 6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0"/>
                    <a:gd name="T76" fmla="*/ 0 h 8"/>
                    <a:gd name="T77" fmla="*/ 110 w 110"/>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0" h="8">
                      <a:moveTo>
                        <a:pt x="108" y="8"/>
                      </a:moveTo>
                      <a:lnTo>
                        <a:pt x="104" y="8"/>
                      </a:lnTo>
                      <a:lnTo>
                        <a:pt x="104" y="6"/>
                      </a:lnTo>
                      <a:lnTo>
                        <a:pt x="104" y="4"/>
                      </a:lnTo>
                      <a:lnTo>
                        <a:pt x="110" y="4"/>
                      </a:lnTo>
                      <a:lnTo>
                        <a:pt x="110" y="6"/>
                      </a:lnTo>
                      <a:lnTo>
                        <a:pt x="108" y="8"/>
                      </a:lnTo>
                      <a:close/>
                      <a:moveTo>
                        <a:pt x="89" y="8"/>
                      </a:moveTo>
                      <a:lnTo>
                        <a:pt x="57" y="6"/>
                      </a:lnTo>
                      <a:lnTo>
                        <a:pt x="57" y="4"/>
                      </a:lnTo>
                      <a:lnTo>
                        <a:pt x="57" y="2"/>
                      </a:lnTo>
                      <a:lnTo>
                        <a:pt x="91" y="4"/>
                      </a:lnTo>
                      <a:lnTo>
                        <a:pt x="91" y="6"/>
                      </a:lnTo>
                      <a:lnTo>
                        <a:pt x="89" y="6"/>
                      </a:lnTo>
                      <a:lnTo>
                        <a:pt x="89" y="8"/>
                      </a:lnTo>
                      <a:close/>
                      <a:moveTo>
                        <a:pt x="53" y="6"/>
                      </a:moveTo>
                      <a:lnTo>
                        <a:pt x="11" y="4"/>
                      </a:lnTo>
                      <a:lnTo>
                        <a:pt x="8" y="2"/>
                      </a:lnTo>
                      <a:lnTo>
                        <a:pt x="6" y="2"/>
                      </a:lnTo>
                      <a:lnTo>
                        <a:pt x="4" y="0"/>
                      </a:lnTo>
                      <a:lnTo>
                        <a:pt x="0" y="0"/>
                      </a:lnTo>
                      <a:lnTo>
                        <a:pt x="51" y="2"/>
                      </a:lnTo>
                      <a:lnTo>
                        <a:pt x="51" y="4"/>
                      </a:lnTo>
                      <a:lnTo>
                        <a:pt x="53" y="6"/>
                      </a:lnTo>
                      <a:close/>
                    </a:path>
                  </a:pathLst>
                </a:custGeom>
                <a:solidFill>
                  <a:srgbClr val="E6BCB7"/>
                </a:solidFill>
                <a:ln w="9525">
                  <a:noFill/>
                  <a:round/>
                  <a:headEnd/>
                  <a:tailEnd/>
                </a:ln>
              </p:spPr>
              <p:txBody>
                <a:bodyPr/>
                <a:lstStyle/>
                <a:p>
                  <a:endParaRPr lang="en-US"/>
                </a:p>
              </p:txBody>
            </p:sp>
            <p:sp>
              <p:nvSpPr>
                <p:cNvPr id="21695" name="Freeform 1076"/>
                <p:cNvSpPr>
                  <a:spLocks noEditPoints="1"/>
                </p:cNvSpPr>
                <p:nvPr/>
              </p:nvSpPr>
              <p:spPr bwMode="auto">
                <a:xfrm>
                  <a:off x="1971" y="1180"/>
                  <a:ext cx="142" cy="10"/>
                </a:xfrm>
                <a:custGeom>
                  <a:avLst/>
                  <a:gdLst>
                    <a:gd name="T0" fmla="*/ 140 w 142"/>
                    <a:gd name="T1" fmla="*/ 10 h 10"/>
                    <a:gd name="T2" fmla="*/ 134 w 142"/>
                    <a:gd name="T3" fmla="*/ 10 h 10"/>
                    <a:gd name="T4" fmla="*/ 134 w 142"/>
                    <a:gd name="T5" fmla="*/ 10 h 10"/>
                    <a:gd name="T6" fmla="*/ 134 w 142"/>
                    <a:gd name="T7" fmla="*/ 8 h 10"/>
                    <a:gd name="T8" fmla="*/ 134 w 142"/>
                    <a:gd name="T9" fmla="*/ 8 h 10"/>
                    <a:gd name="T10" fmla="*/ 134 w 142"/>
                    <a:gd name="T11" fmla="*/ 6 h 10"/>
                    <a:gd name="T12" fmla="*/ 142 w 142"/>
                    <a:gd name="T13" fmla="*/ 6 h 10"/>
                    <a:gd name="T14" fmla="*/ 140 w 142"/>
                    <a:gd name="T15" fmla="*/ 8 h 10"/>
                    <a:gd name="T16" fmla="*/ 140 w 142"/>
                    <a:gd name="T17" fmla="*/ 10 h 10"/>
                    <a:gd name="T18" fmla="*/ 119 w 142"/>
                    <a:gd name="T19" fmla="*/ 10 h 10"/>
                    <a:gd name="T20" fmla="*/ 87 w 142"/>
                    <a:gd name="T21" fmla="*/ 8 h 10"/>
                    <a:gd name="T22" fmla="*/ 87 w 142"/>
                    <a:gd name="T23" fmla="*/ 6 h 10"/>
                    <a:gd name="T24" fmla="*/ 87 w 142"/>
                    <a:gd name="T25" fmla="*/ 4 h 10"/>
                    <a:gd name="T26" fmla="*/ 123 w 142"/>
                    <a:gd name="T27" fmla="*/ 6 h 10"/>
                    <a:gd name="T28" fmla="*/ 121 w 142"/>
                    <a:gd name="T29" fmla="*/ 8 h 10"/>
                    <a:gd name="T30" fmla="*/ 119 w 142"/>
                    <a:gd name="T31" fmla="*/ 10 h 10"/>
                    <a:gd name="T32" fmla="*/ 81 w 142"/>
                    <a:gd name="T33" fmla="*/ 8 h 10"/>
                    <a:gd name="T34" fmla="*/ 36 w 142"/>
                    <a:gd name="T35" fmla="*/ 6 h 10"/>
                    <a:gd name="T36" fmla="*/ 36 w 142"/>
                    <a:gd name="T37" fmla="*/ 6 h 10"/>
                    <a:gd name="T38" fmla="*/ 36 w 142"/>
                    <a:gd name="T39" fmla="*/ 6 h 10"/>
                    <a:gd name="T40" fmla="*/ 13 w 142"/>
                    <a:gd name="T41" fmla="*/ 0 h 10"/>
                    <a:gd name="T42" fmla="*/ 2 w 142"/>
                    <a:gd name="T43" fmla="*/ 2 h 10"/>
                    <a:gd name="T44" fmla="*/ 0 w 142"/>
                    <a:gd name="T45" fmla="*/ 0 h 10"/>
                    <a:gd name="T46" fmla="*/ 2 w 142"/>
                    <a:gd name="T47" fmla="*/ 0 h 10"/>
                    <a:gd name="T48" fmla="*/ 81 w 142"/>
                    <a:gd name="T49" fmla="*/ 4 h 10"/>
                    <a:gd name="T50" fmla="*/ 81 w 142"/>
                    <a:gd name="T51" fmla="*/ 6 h 10"/>
                    <a:gd name="T52" fmla="*/ 81 w 142"/>
                    <a:gd name="T53" fmla="*/ 8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
                    <a:gd name="T82" fmla="*/ 0 h 10"/>
                    <a:gd name="T83" fmla="*/ 142 w 142"/>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 h="10">
                      <a:moveTo>
                        <a:pt x="140" y="10"/>
                      </a:moveTo>
                      <a:lnTo>
                        <a:pt x="134" y="10"/>
                      </a:lnTo>
                      <a:lnTo>
                        <a:pt x="134" y="8"/>
                      </a:lnTo>
                      <a:lnTo>
                        <a:pt x="134" y="6"/>
                      </a:lnTo>
                      <a:lnTo>
                        <a:pt x="142" y="6"/>
                      </a:lnTo>
                      <a:lnTo>
                        <a:pt x="140" y="8"/>
                      </a:lnTo>
                      <a:lnTo>
                        <a:pt x="140" y="10"/>
                      </a:lnTo>
                      <a:close/>
                      <a:moveTo>
                        <a:pt x="119" y="10"/>
                      </a:moveTo>
                      <a:lnTo>
                        <a:pt x="87" y="8"/>
                      </a:lnTo>
                      <a:lnTo>
                        <a:pt x="87" y="6"/>
                      </a:lnTo>
                      <a:lnTo>
                        <a:pt x="87" y="4"/>
                      </a:lnTo>
                      <a:lnTo>
                        <a:pt x="123" y="6"/>
                      </a:lnTo>
                      <a:lnTo>
                        <a:pt x="121" y="8"/>
                      </a:lnTo>
                      <a:lnTo>
                        <a:pt x="119" y="10"/>
                      </a:lnTo>
                      <a:close/>
                      <a:moveTo>
                        <a:pt x="81" y="8"/>
                      </a:moveTo>
                      <a:lnTo>
                        <a:pt x="36" y="6"/>
                      </a:lnTo>
                      <a:lnTo>
                        <a:pt x="13" y="0"/>
                      </a:lnTo>
                      <a:lnTo>
                        <a:pt x="2" y="2"/>
                      </a:lnTo>
                      <a:lnTo>
                        <a:pt x="0" y="0"/>
                      </a:lnTo>
                      <a:lnTo>
                        <a:pt x="2" y="0"/>
                      </a:lnTo>
                      <a:lnTo>
                        <a:pt x="81" y="4"/>
                      </a:lnTo>
                      <a:lnTo>
                        <a:pt x="81" y="6"/>
                      </a:lnTo>
                      <a:lnTo>
                        <a:pt x="81" y="8"/>
                      </a:lnTo>
                      <a:close/>
                    </a:path>
                  </a:pathLst>
                </a:custGeom>
                <a:solidFill>
                  <a:srgbClr val="E6BDB8"/>
                </a:solidFill>
                <a:ln w="9525">
                  <a:noFill/>
                  <a:round/>
                  <a:headEnd/>
                  <a:tailEnd/>
                </a:ln>
              </p:spPr>
              <p:txBody>
                <a:bodyPr/>
                <a:lstStyle/>
                <a:p>
                  <a:endParaRPr lang="en-US"/>
                </a:p>
              </p:txBody>
            </p:sp>
            <p:sp>
              <p:nvSpPr>
                <p:cNvPr id="21696" name="Freeform 1077"/>
                <p:cNvSpPr>
                  <a:spLocks noEditPoints="1"/>
                </p:cNvSpPr>
                <p:nvPr/>
              </p:nvSpPr>
              <p:spPr bwMode="auto">
                <a:xfrm>
                  <a:off x="1971" y="1178"/>
                  <a:ext cx="142" cy="10"/>
                </a:xfrm>
                <a:custGeom>
                  <a:avLst/>
                  <a:gdLst>
                    <a:gd name="T0" fmla="*/ 140 w 142"/>
                    <a:gd name="T1" fmla="*/ 10 h 10"/>
                    <a:gd name="T2" fmla="*/ 134 w 142"/>
                    <a:gd name="T3" fmla="*/ 10 h 10"/>
                    <a:gd name="T4" fmla="*/ 134 w 142"/>
                    <a:gd name="T5" fmla="*/ 10 h 10"/>
                    <a:gd name="T6" fmla="*/ 134 w 142"/>
                    <a:gd name="T7" fmla="*/ 10 h 10"/>
                    <a:gd name="T8" fmla="*/ 134 w 142"/>
                    <a:gd name="T9" fmla="*/ 8 h 10"/>
                    <a:gd name="T10" fmla="*/ 134 w 142"/>
                    <a:gd name="T11" fmla="*/ 6 h 10"/>
                    <a:gd name="T12" fmla="*/ 142 w 142"/>
                    <a:gd name="T13" fmla="*/ 6 h 10"/>
                    <a:gd name="T14" fmla="*/ 142 w 142"/>
                    <a:gd name="T15" fmla="*/ 8 h 10"/>
                    <a:gd name="T16" fmla="*/ 140 w 142"/>
                    <a:gd name="T17" fmla="*/ 10 h 10"/>
                    <a:gd name="T18" fmla="*/ 121 w 142"/>
                    <a:gd name="T19" fmla="*/ 10 h 10"/>
                    <a:gd name="T20" fmla="*/ 87 w 142"/>
                    <a:gd name="T21" fmla="*/ 8 h 10"/>
                    <a:gd name="T22" fmla="*/ 87 w 142"/>
                    <a:gd name="T23" fmla="*/ 6 h 10"/>
                    <a:gd name="T24" fmla="*/ 87 w 142"/>
                    <a:gd name="T25" fmla="*/ 4 h 10"/>
                    <a:gd name="T26" fmla="*/ 87 w 142"/>
                    <a:gd name="T27" fmla="*/ 4 h 10"/>
                    <a:gd name="T28" fmla="*/ 87 w 142"/>
                    <a:gd name="T29" fmla="*/ 4 h 10"/>
                    <a:gd name="T30" fmla="*/ 123 w 142"/>
                    <a:gd name="T31" fmla="*/ 6 h 10"/>
                    <a:gd name="T32" fmla="*/ 123 w 142"/>
                    <a:gd name="T33" fmla="*/ 8 h 10"/>
                    <a:gd name="T34" fmla="*/ 121 w 142"/>
                    <a:gd name="T35" fmla="*/ 10 h 10"/>
                    <a:gd name="T36" fmla="*/ 81 w 142"/>
                    <a:gd name="T37" fmla="*/ 8 h 10"/>
                    <a:gd name="T38" fmla="*/ 30 w 142"/>
                    <a:gd name="T39" fmla="*/ 6 h 10"/>
                    <a:gd name="T40" fmla="*/ 11 w 142"/>
                    <a:gd name="T41" fmla="*/ 2 h 10"/>
                    <a:gd name="T42" fmla="*/ 2 w 142"/>
                    <a:gd name="T43" fmla="*/ 4 h 10"/>
                    <a:gd name="T44" fmla="*/ 0 w 142"/>
                    <a:gd name="T45" fmla="*/ 2 h 10"/>
                    <a:gd name="T46" fmla="*/ 2 w 142"/>
                    <a:gd name="T47" fmla="*/ 0 h 10"/>
                    <a:gd name="T48" fmla="*/ 81 w 142"/>
                    <a:gd name="T49" fmla="*/ 4 h 10"/>
                    <a:gd name="T50" fmla="*/ 81 w 142"/>
                    <a:gd name="T51" fmla="*/ 6 h 10"/>
                    <a:gd name="T52" fmla="*/ 81 w 142"/>
                    <a:gd name="T53" fmla="*/ 8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2"/>
                    <a:gd name="T82" fmla="*/ 0 h 10"/>
                    <a:gd name="T83" fmla="*/ 142 w 142"/>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2" h="10">
                      <a:moveTo>
                        <a:pt x="140" y="10"/>
                      </a:moveTo>
                      <a:lnTo>
                        <a:pt x="134" y="10"/>
                      </a:lnTo>
                      <a:lnTo>
                        <a:pt x="134" y="8"/>
                      </a:lnTo>
                      <a:lnTo>
                        <a:pt x="134" y="6"/>
                      </a:lnTo>
                      <a:lnTo>
                        <a:pt x="142" y="6"/>
                      </a:lnTo>
                      <a:lnTo>
                        <a:pt x="142" y="8"/>
                      </a:lnTo>
                      <a:lnTo>
                        <a:pt x="140" y="10"/>
                      </a:lnTo>
                      <a:close/>
                      <a:moveTo>
                        <a:pt x="121" y="10"/>
                      </a:moveTo>
                      <a:lnTo>
                        <a:pt x="87" y="8"/>
                      </a:lnTo>
                      <a:lnTo>
                        <a:pt x="87" y="6"/>
                      </a:lnTo>
                      <a:lnTo>
                        <a:pt x="87" y="4"/>
                      </a:lnTo>
                      <a:lnTo>
                        <a:pt x="123" y="6"/>
                      </a:lnTo>
                      <a:lnTo>
                        <a:pt x="123" y="8"/>
                      </a:lnTo>
                      <a:lnTo>
                        <a:pt x="121" y="10"/>
                      </a:lnTo>
                      <a:close/>
                      <a:moveTo>
                        <a:pt x="81" y="8"/>
                      </a:moveTo>
                      <a:lnTo>
                        <a:pt x="30" y="6"/>
                      </a:lnTo>
                      <a:lnTo>
                        <a:pt x="11" y="2"/>
                      </a:lnTo>
                      <a:lnTo>
                        <a:pt x="2" y="4"/>
                      </a:lnTo>
                      <a:lnTo>
                        <a:pt x="0" y="2"/>
                      </a:lnTo>
                      <a:lnTo>
                        <a:pt x="2" y="0"/>
                      </a:lnTo>
                      <a:lnTo>
                        <a:pt x="81" y="4"/>
                      </a:lnTo>
                      <a:lnTo>
                        <a:pt x="81" y="6"/>
                      </a:lnTo>
                      <a:lnTo>
                        <a:pt x="81" y="8"/>
                      </a:lnTo>
                      <a:close/>
                    </a:path>
                  </a:pathLst>
                </a:custGeom>
                <a:solidFill>
                  <a:srgbClr val="E6BDB8"/>
                </a:solidFill>
                <a:ln w="9525">
                  <a:noFill/>
                  <a:round/>
                  <a:headEnd/>
                  <a:tailEnd/>
                </a:ln>
              </p:spPr>
              <p:txBody>
                <a:bodyPr/>
                <a:lstStyle/>
                <a:p>
                  <a:endParaRPr lang="en-US"/>
                </a:p>
              </p:txBody>
            </p:sp>
            <p:sp>
              <p:nvSpPr>
                <p:cNvPr id="21697" name="Freeform 1078"/>
                <p:cNvSpPr>
                  <a:spLocks noEditPoints="1"/>
                </p:cNvSpPr>
                <p:nvPr/>
              </p:nvSpPr>
              <p:spPr bwMode="auto">
                <a:xfrm>
                  <a:off x="1973" y="1176"/>
                  <a:ext cx="167" cy="10"/>
                </a:xfrm>
                <a:custGeom>
                  <a:avLst/>
                  <a:gdLst>
                    <a:gd name="T0" fmla="*/ 140 w 167"/>
                    <a:gd name="T1" fmla="*/ 10 h 10"/>
                    <a:gd name="T2" fmla="*/ 132 w 167"/>
                    <a:gd name="T3" fmla="*/ 10 h 10"/>
                    <a:gd name="T4" fmla="*/ 132 w 167"/>
                    <a:gd name="T5" fmla="*/ 8 h 10"/>
                    <a:gd name="T6" fmla="*/ 132 w 167"/>
                    <a:gd name="T7" fmla="*/ 6 h 10"/>
                    <a:gd name="T8" fmla="*/ 142 w 167"/>
                    <a:gd name="T9" fmla="*/ 6 h 10"/>
                    <a:gd name="T10" fmla="*/ 140 w 167"/>
                    <a:gd name="T11" fmla="*/ 8 h 10"/>
                    <a:gd name="T12" fmla="*/ 140 w 167"/>
                    <a:gd name="T13" fmla="*/ 10 h 10"/>
                    <a:gd name="T14" fmla="*/ 121 w 167"/>
                    <a:gd name="T15" fmla="*/ 10 h 10"/>
                    <a:gd name="T16" fmla="*/ 85 w 167"/>
                    <a:gd name="T17" fmla="*/ 8 h 10"/>
                    <a:gd name="T18" fmla="*/ 85 w 167"/>
                    <a:gd name="T19" fmla="*/ 8 h 10"/>
                    <a:gd name="T20" fmla="*/ 85 w 167"/>
                    <a:gd name="T21" fmla="*/ 6 h 10"/>
                    <a:gd name="T22" fmla="*/ 85 w 167"/>
                    <a:gd name="T23" fmla="*/ 6 h 10"/>
                    <a:gd name="T24" fmla="*/ 85 w 167"/>
                    <a:gd name="T25" fmla="*/ 4 h 10"/>
                    <a:gd name="T26" fmla="*/ 123 w 167"/>
                    <a:gd name="T27" fmla="*/ 6 h 10"/>
                    <a:gd name="T28" fmla="*/ 121 w 167"/>
                    <a:gd name="T29" fmla="*/ 8 h 10"/>
                    <a:gd name="T30" fmla="*/ 121 w 167"/>
                    <a:gd name="T31" fmla="*/ 10 h 10"/>
                    <a:gd name="T32" fmla="*/ 79 w 167"/>
                    <a:gd name="T33" fmla="*/ 8 h 10"/>
                    <a:gd name="T34" fmla="*/ 0 w 167"/>
                    <a:gd name="T35" fmla="*/ 4 h 10"/>
                    <a:gd name="T36" fmla="*/ 0 w 167"/>
                    <a:gd name="T37" fmla="*/ 2 h 10"/>
                    <a:gd name="T38" fmla="*/ 1 w 167"/>
                    <a:gd name="T39" fmla="*/ 0 h 10"/>
                    <a:gd name="T40" fmla="*/ 79 w 167"/>
                    <a:gd name="T41" fmla="*/ 4 h 10"/>
                    <a:gd name="T42" fmla="*/ 79 w 167"/>
                    <a:gd name="T43" fmla="*/ 6 h 10"/>
                    <a:gd name="T44" fmla="*/ 79 w 167"/>
                    <a:gd name="T45" fmla="*/ 8 h 10"/>
                    <a:gd name="T46" fmla="*/ 165 w 167"/>
                    <a:gd name="T47" fmla="*/ 8 h 10"/>
                    <a:gd name="T48" fmla="*/ 167 w 167"/>
                    <a:gd name="T49" fmla="*/ 8 h 10"/>
                    <a:gd name="T50" fmla="*/ 167 w 167"/>
                    <a:gd name="T51" fmla="*/ 8 h 10"/>
                    <a:gd name="T52" fmla="*/ 165 w 167"/>
                    <a:gd name="T53" fmla="*/ 8 h 10"/>
                    <a:gd name="T54" fmla="*/ 165 w 167"/>
                    <a:gd name="T55" fmla="*/ 8 h 10"/>
                    <a:gd name="T56" fmla="*/ 165 w 167"/>
                    <a:gd name="T57" fmla="*/ 8 h 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7"/>
                    <a:gd name="T88" fmla="*/ 0 h 10"/>
                    <a:gd name="T89" fmla="*/ 167 w 167"/>
                    <a:gd name="T90" fmla="*/ 10 h 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7" h="10">
                      <a:moveTo>
                        <a:pt x="140" y="10"/>
                      </a:moveTo>
                      <a:lnTo>
                        <a:pt x="132" y="10"/>
                      </a:lnTo>
                      <a:lnTo>
                        <a:pt x="132" y="8"/>
                      </a:lnTo>
                      <a:lnTo>
                        <a:pt x="132" y="6"/>
                      </a:lnTo>
                      <a:lnTo>
                        <a:pt x="142" y="6"/>
                      </a:lnTo>
                      <a:lnTo>
                        <a:pt x="140" y="8"/>
                      </a:lnTo>
                      <a:lnTo>
                        <a:pt x="140" y="10"/>
                      </a:lnTo>
                      <a:close/>
                      <a:moveTo>
                        <a:pt x="121" y="10"/>
                      </a:moveTo>
                      <a:lnTo>
                        <a:pt x="85" y="8"/>
                      </a:lnTo>
                      <a:lnTo>
                        <a:pt x="85" y="6"/>
                      </a:lnTo>
                      <a:lnTo>
                        <a:pt x="85" y="4"/>
                      </a:lnTo>
                      <a:lnTo>
                        <a:pt x="123" y="6"/>
                      </a:lnTo>
                      <a:lnTo>
                        <a:pt x="121" y="8"/>
                      </a:lnTo>
                      <a:lnTo>
                        <a:pt x="121" y="10"/>
                      </a:lnTo>
                      <a:close/>
                      <a:moveTo>
                        <a:pt x="79" y="8"/>
                      </a:moveTo>
                      <a:lnTo>
                        <a:pt x="0" y="4"/>
                      </a:lnTo>
                      <a:lnTo>
                        <a:pt x="0" y="2"/>
                      </a:lnTo>
                      <a:lnTo>
                        <a:pt x="1" y="0"/>
                      </a:lnTo>
                      <a:lnTo>
                        <a:pt x="79" y="4"/>
                      </a:lnTo>
                      <a:lnTo>
                        <a:pt x="79" y="6"/>
                      </a:lnTo>
                      <a:lnTo>
                        <a:pt x="79" y="8"/>
                      </a:lnTo>
                      <a:close/>
                      <a:moveTo>
                        <a:pt x="165" y="8"/>
                      </a:moveTo>
                      <a:lnTo>
                        <a:pt x="167" y="8"/>
                      </a:lnTo>
                      <a:lnTo>
                        <a:pt x="165" y="8"/>
                      </a:lnTo>
                      <a:close/>
                    </a:path>
                  </a:pathLst>
                </a:custGeom>
                <a:solidFill>
                  <a:srgbClr val="E6BDB8"/>
                </a:solidFill>
                <a:ln w="9525">
                  <a:noFill/>
                  <a:round/>
                  <a:headEnd/>
                  <a:tailEnd/>
                </a:ln>
              </p:spPr>
              <p:txBody>
                <a:bodyPr/>
                <a:lstStyle/>
                <a:p>
                  <a:endParaRPr lang="en-US"/>
                </a:p>
              </p:txBody>
            </p:sp>
            <p:sp>
              <p:nvSpPr>
                <p:cNvPr id="21698" name="Freeform 1079"/>
                <p:cNvSpPr>
                  <a:spLocks noEditPoints="1"/>
                </p:cNvSpPr>
                <p:nvPr/>
              </p:nvSpPr>
              <p:spPr bwMode="auto">
                <a:xfrm>
                  <a:off x="1973" y="1175"/>
                  <a:ext cx="168" cy="9"/>
                </a:xfrm>
                <a:custGeom>
                  <a:avLst/>
                  <a:gdLst>
                    <a:gd name="T0" fmla="*/ 140 w 168"/>
                    <a:gd name="T1" fmla="*/ 9 h 9"/>
                    <a:gd name="T2" fmla="*/ 132 w 168"/>
                    <a:gd name="T3" fmla="*/ 9 h 9"/>
                    <a:gd name="T4" fmla="*/ 132 w 168"/>
                    <a:gd name="T5" fmla="*/ 7 h 9"/>
                    <a:gd name="T6" fmla="*/ 132 w 168"/>
                    <a:gd name="T7" fmla="*/ 5 h 9"/>
                    <a:gd name="T8" fmla="*/ 144 w 168"/>
                    <a:gd name="T9" fmla="*/ 5 h 9"/>
                    <a:gd name="T10" fmla="*/ 142 w 168"/>
                    <a:gd name="T11" fmla="*/ 7 h 9"/>
                    <a:gd name="T12" fmla="*/ 142 w 168"/>
                    <a:gd name="T13" fmla="*/ 7 h 9"/>
                    <a:gd name="T14" fmla="*/ 142 w 168"/>
                    <a:gd name="T15" fmla="*/ 9 h 9"/>
                    <a:gd name="T16" fmla="*/ 140 w 168"/>
                    <a:gd name="T17" fmla="*/ 9 h 9"/>
                    <a:gd name="T18" fmla="*/ 121 w 168"/>
                    <a:gd name="T19" fmla="*/ 9 h 9"/>
                    <a:gd name="T20" fmla="*/ 85 w 168"/>
                    <a:gd name="T21" fmla="*/ 7 h 9"/>
                    <a:gd name="T22" fmla="*/ 85 w 168"/>
                    <a:gd name="T23" fmla="*/ 5 h 9"/>
                    <a:gd name="T24" fmla="*/ 85 w 168"/>
                    <a:gd name="T25" fmla="*/ 3 h 9"/>
                    <a:gd name="T26" fmla="*/ 123 w 168"/>
                    <a:gd name="T27" fmla="*/ 5 h 9"/>
                    <a:gd name="T28" fmla="*/ 123 w 168"/>
                    <a:gd name="T29" fmla="*/ 7 h 9"/>
                    <a:gd name="T30" fmla="*/ 121 w 168"/>
                    <a:gd name="T31" fmla="*/ 9 h 9"/>
                    <a:gd name="T32" fmla="*/ 79 w 168"/>
                    <a:gd name="T33" fmla="*/ 7 h 9"/>
                    <a:gd name="T34" fmla="*/ 0 w 168"/>
                    <a:gd name="T35" fmla="*/ 3 h 9"/>
                    <a:gd name="T36" fmla="*/ 0 w 168"/>
                    <a:gd name="T37" fmla="*/ 1 h 9"/>
                    <a:gd name="T38" fmla="*/ 1 w 168"/>
                    <a:gd name="T39" fmla="*/ 0 h 9"/>
                    <a:gd name="T40" fmla="*/ 79 w 168"/>
                    <a:gd name="T41" fmla="*/ 3 h 9"/>
                    <a:gd name="T42" fmla="*/ 79 w 168"/>
                    <a:gd name="T43" fmla="*/ 5 h 9"/>
                    <a:gd name="T44" fmla="*/ 79 w 168"/>
                    <a:gd name="T45" fmla="*/ 7 h 9"/>
                    <a:gd name="T46" fmla="*/ 163 w 168"/>
                    <a:gd name="T47" fmla="*/ 7 h 9"/>
                    <a:gd name="T48" fmla="*/ 168 w 168"/>
                    <a:gd name="T49" fmla="*/ 7 h 9"/>
                    <a:gd name="T50" fmla="*/ 167 w 168"/>
                    <a:gd name="T51" fmla="*/ 7 h 9"/>
                    <a:gd name="T52" fmla="*/ 167 w 168"/>
                    <a:gd name="T53" fmla="*/ 7 h 9"/>
                    <a:gd name="T54" fmla="*/ 167 w 168"/>
                    <a:gd name="T55" fmla="*/ 9 h 9"/>
                    <a:gd name="T56" fmla="*/ 165 w 168"/>
                    <a:gd name="T57" fmla="*/ 9 h 9"/>
                    <a:gd name="T58" fmla="*/ 165 w 168"/>
                    <a:gd name="T59" fmla="*/ 9 h 9"/>
                    <a:gd name="T60" fmla="*/ 163 w 168"/>
                    <a:gd name="T61" fmla="*/ 7 h 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9"/>
                    <a:gd name="T95" fmla="*/ 168 w 168"/>
                    <a:gd name="T96" fmla="*/ 9 h 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9">
                      <a:moveTo>
                        <a:pt x="140" y="9"/>
                      </a:moveTo>
                      <a:lnTo>
                        <a:pt x="132" y="9"/>
                      </a:lnTo>
                      <a:lnTo>
                        <a:pt x="132" y="7"/>
                      </a:lnTo>
                      <a:lnTo>
                        <a:pt x="132" y="5"/>
                      </a:lnTo>
                      <a:lnTo>
                        <a:pt x="144" y="5"/>
                      </a:lnTo>
                      <a:lnTo>
                        <a:pt x="142" y="7"/>
                      </a:lnTo>
                      <a:lnTo>
                        <a:pt x="142" y="9"/>
                      </a:lnTo>
                      <a:lnTo>
                        <a:pt x="140" y="9"/>
                      </a:lnTo>
                      <a:close/>
                      <a:moveTo>
                        <a:pt x="121" y="9"/>
                      </a:moveTo>
                      <a:lnTo>
                        <a:pt x="85" y="7"/>
                      </a:lnTo>
                      <a:lnTo>
                        <a:pt x="85" y="5"/>
                      </a:lnTo>
                      <a:lnTo>
                        <a:pt x="85" y="3"/>
                      </a:lnTo>
                      <a:lnTo>
                        <a:pt x="123" y="5"/>
                      </a:lnTo>
                      <a:lnTo>
                        <a:pt x="123" y="7"/>
                      </a:lnTo>
                      <a:lnTo>
                        <a:pt x="121" y="9"/>
                      </a:lnTo>
                      <a:close/>
                      <a:moveTo>
                        <a:pt x="79" y="7"/>
                      </a:moveTo>
                      <a:lnTo>
                        <a:pt x="0" y="3"/>
                      </a:lnTo>
                      <a:lnTo>
                        <a:pt x="0" y="1"/>
                      </a:lnTo>
                      <a:lnTo>
                        <a:pt x="1" y="0"/>
                      </a:lnTo>
                      <a:lnTo>
                        <a:pt x="79" y="3"/>
                      </a:lnTo>
                      <a:lnTo>
                        <a:pt x="79" y="5"/>
                      </a:lnTo>
                      <a:lnTo>
                        <a:pt x="79" y="7"/>
                      </a:lnTo>
                      <a:close/>
                      <a:moveTo>
                        <a:pt x="163" y="7"/>
                      </a:moveTo>
                      <a:lnTo>
                        <a:pt x="168" y="7"/>
                      </a:lnTo>
                      <a:lnTo>
                        <a:pt x="167" y="7"/>
                      </a:lnTo>
                      <a:lnTo>
                        <a:pt x="167" y="9"/>
                      </a:lnTo>
                      <a:lnTo>
                        <a:pt x="165" y="9"/>
                      </a:lnTo>
                      <a:lnTo>
                        <a:pt x="163" y="7"/>
                      </a:lnTo>
                      <a:close/>
                    </a:path>
                  </a:pathLst>
                </a:custGeom>
                <a:solidFill>
                  <a:srgbClr val="E6BDB8"/>
                </a:solidFill>
                <a:ln w="9525">
                  <a:noFill/>
                  <a:round/>
                  <a:headEnd/>
                  <a:tailEnd/>
                </a:ln>
              </p:spPr>
              <p:txBody>
                <a:bodyPr/>
                <a:lstStyle/>
                <a:p>
                  <a:endParaRPr lang="en-US"/>
                </a:p>
              </p:txBody>
            </p:sp>
            <p:sp>
              <p:nvSpPr>
                <p:cNvPr id="21699" name="Freeform 1080"/>
                <p:cNvSpPr>
                  <a:spLocks noEditPoints="1"/>
                </p:cNvSpPr>
                <p:nvPr/>
              </p:nvSpPr>
              <p:spPr bwMode="auto">
                <a:xfrm>
                  <a:off x="1974" y="1171"/>
                  <a:ext cx="167" cy="13"/>
                </a:xfrm>
                <a:custGeom>
                  <a:avLst/>
                  <a:gdLst>
                    <a:gd name="T0" fmla="*/ 166 w 167"/>
                    <a:gd name="T1" fmla="*/ 13 h 13"/>
                    <a:gd name="T2" fmla="*/ 164 w 167"/>
                    <a:gd name="T3" fmla="*/ 13 h 13"/>
                    <a:gd name="T4" fmla="*/ 162 w 167"/>
                    <a:gd name="T5" fmla="*/ 11 h 13"/>
                    <a:gd name="T6" fmla="*/ 162 w 167"/>
                    <a:gd name="T7" fmla="*/ 9 h 13"/>
                    <a:gd name="T8" fmla="*/ 167 w 167"/>
                    <a:gd name="T9" fmla="*/ 9 h 13"/>
                    <a:gd name="T10" fmla="*/ 167 w 167"/>
                    <a:gd name="T11" fmla="*/ 11 h 13"/>
                    <a:gd name="T12" fmla="*/ 166 w 167"/>
                    <a:gd name="T13" fmla="*/ 11 h 13"/>
                    <a:gd name="T14" fmla="*/ 166 w 167"/>
                    <a:gd name="T15" fmla="*/ 13 h 13"/>
                    <a:gd name="T16" fmla="*/ 166 w 167"/>
                    <a:gd name="T17" fmla="*/ 13 h 13"/>
                    <a:gd name="T18" fmla="*/ 141 w 167"/>
                    <a:gd name="T19" fmla="*/ 11 h 13"/>
                    <a:gd name="T20" fmla="*/ 131 w 167"/>
                    <a:gd name="T21" fmla="*/ 11 h 13"/>
                    <a:gd name="T22" fmla="*/ 131 w 167"/>
                    <a:gd name="T23" fmla="*/ 9 h 13"/>
                    <a:gd name="T24" fmla="*/ 131 w 167"/>
                    <a:gd name="T25" fmla="*/ 7 h 13"/>
                    <a:gd name="T26" fmla="*/ 143 w 167"/>
                    <a:gd name="T27" fmla="*/ 7 h 13"/>
                    <a:gd name="T28" fmla="*/ 143 w 167"/>
                    <a:gd name="T29" fmla="*/ 9 h 13"/>
                    <a:gd name="T30" fmla="*/ 141 w 167"/>
                    <a:gd name="T31" fmla="*/ 11 h 13"/>
                    <a:gd name="T32" fmla="*/ 141 w 167"/>
                    <a:gd name="T33" fmla="*/ 11 h 13"/>
                    <a:gd name="T34" fmla="*/ 141 w 167"/>
                    <a:gd name="T35" fmla="*/ 11 h 13"/>
                    <a:gd name="T36" fmla="*/ 122 w 167"/>
                    <a:gd name="T37" fmla="*/ 11 h 13"/>
                    <a:gd name="T38" fmla="*/ 84 w 167"/>
                    <a:gd name="T39" fmla="*/ 9 h 13"/>
                    <a:gd name="T40" fmla="*/ 84 w 167"/>
                    <a:gd name="T41" fmla="*/ 7 h 13"/>
                    <a:gd name="T42" fmla="*/ 82 w 167"/>
                    <a:gd name="T43" fmla="*/ 5 h 13"/>
                    <a:gd name="T44" fmla="*/ 124 w 167"/>
                    <a:gd name="T45" fmla="*/ 7 h 13"/>
                    <a:gd name="T46" fmla="*/ 122 w 167"/>
                    <a:gd name="T47" fmla="*/ 9 h 13"/>
                    <a:gd name="T48" fmla="*/ 122 w 167"/>
                    <a:gd name="T49" fmla="*/ 11 h 13"/>
                    <a:gd name="T50" fmla="*/ 78 w 167"/>
                    <a:gd name="T51" fmla="*/ 9 h 13"/>
                    <a:gd name="T52" fmla="*/ 0 w 167"/>
                    <a:gd name="T53" fmla="*/ 5 h 13"/>
                    <a:gd name="T54" fmla="*/ 0 w 167"/>
                    <a:gd name="T55" fmla="*/ 4 h 13"/>
                    <a:gd name="T56" fmla="*/ 2 w 167"/>
                    <a:gd name="T57" fmla="*/ 0 h 13"/>
                    <a:gd name="T58" fmla="*/ 78 w 167"/>
                    <a:gd name="T59" fmla="*/ 4 h 13"/>
                    <a:gd name="T60" fmla="*/ 78 w 167"/>
                    <a:gd name="T61" fmla="*/ 7 h 13"/>
                    <a:gd name="T62" fmla="*/ 78 w 167"/>
                    <a:gd name="T63" fmla="*/ 9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13"/>
                    <a:gd name="T98" fmla="*/ 167 w 167"/>
                    <a:gd name="T99" fmla="*/ 13 h 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13">
                      <a:moveTo>
                        <a:pt x="166" y="13"/>
                      </a:moveTo>
                      <a:lnTo>
                        <a:pt x="164" y="13"/>
                      </a:lnTo>
                      <a:lnTo>
                        <a:pt x="162" y="11"/>
                      </a:lnTo>
                      <a:lnTo>
                        <a:pt x="162" y="9"/>
                      </a:lnTo>
                      <a:lnTo>
                        <a:pt x="167" y="9"/>
                      </a:lnTo>
                      <a:lnTo>
                        <a:pt x="167" y="11"/>
                      </a:lnTo>
                      <a:lnTo>
                        <a:pt x="166" y="11"/>
                      </a:lnTo>
                      <a:lnTo>
                        <a:pt x="166" y="13"/>
                      </a:lnTo>
                      <a:close/>
                      <a:moveTo>
                        <a:pt x="141" y="11"/>
                      </a:moveTo>
                      <a:lnTo>
                        <a:pt x="131" y="11"/>
                      </a:lnTo>
                      <a:lnTo>
                        <a:pt x="131" y="9"/>
                      </a:lnTo>
                      <a:lnTo>
                        <a:pt x="131" y="7"/>
                      </a:lnTo>
                      <a:lnTo>
                        <a:pt x="143" y="7"/>
                      </a:lnTo>
                      <a:lnTo>
                        <a:pt x="143" y="9"/>
                      </a:lnTo>
                      <a:lnTo>
                        <a:pt x="141" y="11"/>
                      </a:lnTo>
                      <a:close/>
                      <a:moveTo>
                        <a:pt x="122" y="11"/>
                      </a:moveTo>
                      <a:lnTo>
                        <a:pt x="84" y="9"/>
                      </a:lnTo>
                      <a:lnTo>
                        <a:pt x="84" y="7"/>
                      </a:lnTo>
                      <a:lnTo>
                        <a:pt x="82" y="5"/>
                      </a:lnTo>
                      <a:lnTo>
                        <a:pt x="124" y="7"/>
                      </a:lnTo>
                      <a:lnTo>
                        <a:pt x="122" y="9"/>
                      </a:lnTo>
                      <a:lnTo>
                        <a:pt x="122" y="11"/>
                      </a:lnTo>
                      <a:close/>
                      <a:moveTo>
                        <a:pt x="78" y="9"/>
                      </a:moveTo>
                      <a:lnTo>
                        <a:pt x="0" y="5"/>
                      </a:lnTo>
                      <a:lnTo>
                        <a:pt x="0" y="4"/>
                      </a:lnTo>
                      <a:lnTo>
                        <a:pt x="2" y="0"/>
                      </a:lnTo>
                      <a:lnTo>
                        <a:pt x="78" y="4"/>
                      </a:lnTo>
                      <a:lnTo>
                        <a:pt x="78" y="7"/>
                      </a:lnTo>
                      <a:lnTo>
                        <a:pt x="78" y="9"/>
                      </a:lnTo>
                      <a:close/>
                    </a:path>
                  </a:pathLst>
                </a:custGeom>
                <a:solidFill>
                  <a:srgbClr val="E6BDB8"/>
                </a:solidFill>
                <a:ln w="9525">
                  <a:noFill/>
                  <a:round/>
                  <a:headEnd/>
                  <a:tailEnd/>
                </a:ln>
              </p:spPr>
              <p:txBody>
                <a:bodyPr/>
                <a:lstStyle/>
                <a:p>
                  <a:endParaRPr lang="en-US"/>
                </a:p>
              </p:txBody>
            </p:sp>
            <p:sp>
              <p:nvSpPr>
                <p:cNvPr id="21700" name="Freeform 1081"/>
                <p:cNvSpPr>
                  <a:spLocks noEditPoints="1"/>
                </p:cNvSpPr>
                <p:nvPr/>
              </p:nvSpPr>
              <p:spPr bwMode="auto">
                <a:xfrm>
                  <a:off x="1768" y="1159"/>
                  <a:ext cx="375" cy="23"/>
                </a:xfrm>
                <a:custGeom>
                  <a:avLst/>
                  <a:gdLst>
                    <a:gd name="T0" fmla="*/ 373 w 375"/>
                    <a:gd name="T1" fmla="*/ 23 h 23"/>
                    <a:gd name="T2" fmla="*/ 368 w 375"/>
                    <a:gd name="T3" fmla="*/ 23 h 23"/>
                    <a:gd name="T4" fmla="*/ 368 w 375"/>
                    <a:gd name="T5" fmla="*/ 21 h 23"/>
                    <a:gd name="T6" fmla="*/ 368 w 375"/>
                    <a:gd name="T7" fmla="*/ 17 h 23"/>
                    <a:gd name="T8" fmla="*/ 375 w 375"/>
                    <a:gd name="T9" fmla="*/ 19 h 23"/>
                    <a:gd name="T10" fmla="*/ 373 w 375"/>
                    <a:gd name="T11" fmla="*/ 21 h 23"/>
                    <a:gd name="T12" fmla="*/ 373 w 375"/>
                    <a:gd name="T13" fmla="*/ 23 h 23"/>
                    <a:gd name="T14" fmla="*/ 349 w 375"/>
                    <a:gd name="T15" fmla="*/ 21 h 23"/>
                    <a:gd name="T16" fmla="*/ 337 w 375"/>
                    <a:gd name="T17" fmla="*/ 21 h 23"/>
                    <a:gd name="T18" fmla="*/ 337 w 375"/>
                    <a:gd name="T19" fmla="*/ 19 h 23"/>
                    <a:gd name="T20" fmla="*/ 339 w 375"/>
                    <a:gd name="T21" fmla="*/ 17 h 23"/>
                    <a:gd name="T22" fmla="*/ 349 w 375"/>
                    <a:gd name="T23" fmla="*/ 17 h 23"/>
                    <a:gd name="T24" fmla="*/ 349 w 375"/>
                    <a:gd name="T25" fmla="*/ 19 h 23"/>
                    <a:gd name="T26" fmla="*/ 349 w 375"/>
                    <a:gd name="T27" fmla="*/ 21 h 23"/>
                    <a:gd name="T28" fmla="*/ 328 w 375"/>
                    <a:gd name="T29" fmla="*/ 21 h 23"/>
                    <a:gd name="T30" fmla="*/ 290 w 375"/>
                    <a:gd name="T31" fmla="*/ 19 h 23"/>
                    <a:gd name="T32" fmla="*/ 288 w 375"/>
                    <a:gd name="T33" fmla="*/ 17 h 23"/>
                    <a:gd name="T34" fmla="*/ 288 w 375"/>
                    <a:gd name="T35" fmla="*/ 14 h 23"/>
                    <a:gd name="T36" fmla="*/ 330 w 375"/>
                    <a:gd name="T37" fmla="*/ 17 h 23"/>
                    <a:gd name="T38" fmla="*/ 330 w 375"/>
                    <a:gd name="T39" fmla="*/ 19 h 23"/>
                    <a:gd name="T40" fmla="*/ 328 w 375"/>
                    <a:gd name="T41" fmla="*/ 21 h 23"/>
                    <a:gd name="T42" fmla="*/ 284 w 375"/>
                    <a:gd name="T43" fmla="*/ 19 h 23"/>
                    <a:gd name="T44" fmla="*/ 206 w 375"/>
                    <a:gd name="T45" fmla="*/ 16 h 23"/>
                    <a:gd name="T46" fmla="*/ 208 w 375"/>
                    <a:gd name="T47" fmla="*/ 14 h 23"/>
                    <a:gd name="T48" fmla="*/ 210 w 375"/>
                    <a:gd name="T49" fmla="*/ 10 h 23"/>
                    <a:gd name="T50" fmla="*/ 284 w 375"/>
                    <a:gd name="T51" fmla="*/ 14 h 23"/>
                    <a:gd name="T52" fmla="*/ 284 w 375"/>
                    <a:gd name="T53" fmla="*/ 16 h 23"/>
                    <a:gd name="T54" fmla="*/ 284 w 375"/>
                    <a:gd name="T55" fmla="*/ 19 h 23"/>
                    <a:gd name="T56" fmla="*/ 0 w 375"/>
                    <a:gd name="T57" fmla="*/ 0 h 23"/>
                    <a:gd name="T58" fmla="*/ 3 w 375"/>
                    <a:gd name="T59" fmla="*/ 0 h 23"/>
                    <a:gd name="T60" fmla="*/ 3 w 375"/>
                    <a:gd name="T61" fmla="*/ 0 h 23"/>
                    <a:gd name="T62" fmla="*/ 3 w 375"/>
                    <a:gd name="T63" fmla="*/ 2 h 23"/>
                    <a:gd name="T64" fmla="*/ 2 w 375"/>
                    <a:gd name="T65" fmla="*/ 2 h 23"/>
                    <a:gd name="T66" fmla="*/ 0 w 375"/>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5"/>
                    <a:gd name="T103" fmla="*/ 0 h 23"/>
                    <a:gd name="T104" fmla="*/ 375 w 375"/>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5" h="23">
                      <a:moveTo>
                        <a:pt x="373" y="23"/>
                      </a:moveTo>
                      <a:lnTo>
                        <a:pt x="368" y="23"/>
                      </a:lnTo>
                      <a:lnTo>
                        <a:pt x="368" y="21"/>
                      </a:lnTo>
                      <a:lnTo>
                        <a:pt x="368" y="17"/>
                      </a:lnTo>
                      <a:lnTo>
                        <a:pt x="375" y="19"/>
                      </a:lnTo>
                      <a:lnTo>
                        <a:pt x="373" y="21"/>
                      </a:lnTo>
                      <a:lnTo>
                        <a:pt x="373" y="23"/>
                      </a:lnTo>
                      <a:close/>
                      <a:moveTo>
                        <a:pt x="349" y="21"/>
                      </a:moveTo>
                      <a:lnTo>
                        <a:pt x="337" y="21"/>
                      </a:lnTo>
                      <a:lnTo>
                        <a:pt x="337" y="19"/>
                      </a:lnTo>
                      <a:lnTo>
                        <a:pt x="339" y="17"/>
                      </a:lnTo>
                      <a:lnTo>
                        <a:pt x="349" y="17"/>
                      </a:lnTo>
                      <a:lnTo>
                        <a:pt x="349" y="19"/>
                      </a:lnTo>
                      <a:lnTo>
                        <a:pt x="349" y="21"/>
                      </a:lnTo>
                      <a:close/>
                      <a:moveTo>
                        <a:pt x="328" y="21"/>
                      </a:moveTo>
                      <a:lnTo>
                        <a:pt x="290" y="19"/>
                      </a:lnTo>
                      <a:lnTo>
                        <a:pt x="288" y="17"/>
                      </a:lnTo>
                      <a:lnTo>
                        <a:pt x="288" y="14"/>
                      </a:lnTo>
                      <a:lnTo>
                        <a:pt x="330" y="17"/>
                      </a:lnTo>
                      <a:lnTo>
                        <a:pt x="330" y="19"/>
                      </a:lnTo>
                      <a:lnTo>
                        <a:pt x="328" y="21"/>
                      </a:lnTo>
                      <a:close/>
                      <a:moveTo>
                        <a:pt x="284" y="19"/>
                      </a:moveTo>
                      <a:lnTo>
                        <a:pt x="206" y="16"/>
                      </a:lnTo>
                      <a:lnTo>
                        <a:pt x="208" y="14"/>
                      </a:lnTo>
                      <a:lnTo>
                        <a:pt x="210" y="10"/>
                      </a:lnTo>
                      <a:lnTo>
                        <a:pt x="284" y="14"/>
                      </a:lnTo>
                      <a:lnTo>
                        <a:pt x="284" y="16"/>
                      </a:lnTo>
                      <a:lnTo>
                        <a:pt x="284" y="19"/>
                      </a:lnTo>
                      <a:close/>
                      <a:moveTo>
                        <a:pt x="0" y="0"/>
                      </a:moveTo>
                      <a:lnTo>
                        <a:pt x="3" y="0"/>
                      </a:lnTo>
                      <a:lnTo>
                        <a:pt x="3" y="2"/>
                      </a:lnTo>
                      <a:lnTo>
                        <a:pt x="2" y="2"/>
                      </a:lnTo>
                      <a:lnTo>
                        <a:pt x="0" y="0"/>
                      </a:lnTo>
                      <a:close/>
                    </a:path>
                  </a:pathLst>
                </a:custGeom>
                <a:solidFill>
                  <a:srgbClr val="E7BEB9"/>
                </a:solidFill>
                <a:ln w="9525">
                  <a:noFill/>
                  <a:round/>
                  <a:headEnd/>
                  <a:tailEnd/>
                </a:ln>
              </p:spPr>
              <p:txBody>
                <a:bodyPr/>
                <a:lstStyle/>
                <a:p>
                  <a:endParaRPr lang="en-US"/>
                </a:p>
              </p:txBody>
            </p:sp>
            <p:sp>
              <p:nvSpPr>
                <p:cNvPr id="21701" name="Freeform 1082"/>
                <p:cNvSpPr>
                  <a:spLocks noEditPoints="1"/>
                </p:cNvSpPr>
                <p:nvPr/>
              </p:nvSpPr>
              <p:spPr bwMode="auto">
                <a:xfrm>
                  <a:off x="1766" y="1157"/>
                  <a:ext cx="377" cy="23"/>
                </a:xfrm>
                <a:custGeom>
                  <a:avLst/>
                  <a:gdLst>
                    <a:gd name="T0" fmla="*/ 375 w 377"/>
                    <a:gd name="T1" fmla="*/ 23 h 23"/>
                    <a:gd name="T2" fmla="*/ 370 w 377"/>
                    <a:gd name="T3" fmla="*/ 23 h 23"/>
                    <a:gd name="T4" fmla="*/ 370 w 377"/>
                    <a:gd name="T5" fmla="*/ 21 h 23"/>
                    <a:gd name="T6" fmla="*/ 368 w 377"/>
                    <a:gd name="T7" fmla="*/ 18 h 23"/>
                    <a:gd name="T8" fmla="*/ 377 w 377"/>
                    <a:gd name="T9" fmla="*/ 19 h 23"/>
                    <a:gd name="T10" fmla="*/ 375 w 377"/>
                    <a:gd name="T11" fmla="*/ 21 h 23"/>
                    <a:gd name="T12" fmla="*/ 375 w 377"/>
                    <a:gd name="T13" fmla="*/ 23 h 23"/>
                    <a:gd name="T14" fmla="*/ 351 w 377"/>
                    <a:gd name="T15" fmla="*/ 21 h 23"/>
                    <a:gd name="T16" fmla="*/ 339 w 377"/>
                    <a:gd name="T17" fmla="*/ 21 h 23"/>
                    <a:gd name="T18" fmla="*/ 341 w 377"/>
                    <a:gd name="T19" fmla="*/ 19 h 23"/>
                    <a:gd name="T20" fmla="*/ 341 w 377"/>
                    <a:gd name="T21" fmla="*/ 18 h 23"/>
                    <a:gd name="T22" fmla="*/ 353 w 377"/>
                    <a:gd name="T23" fmla="*/ 18 h 23"/>
                    <a:gd name="T24" fmla="*/ 351 w 377"/>
                    <a:gd name="T25" fmla="*/ 19 h 23"/>
                    <a:gd name="T26" fmla="*/ 351 w 377"/>
                    <a:gd name="T27" fmla="*/ 21 h 23"/>
                    <a:gd name="T28" fmla="*/ 332 w 377"/>
                    <a:gd name="T29" fmla="*/ 21 h 23"/>
                    <a:gd name="T30" fmla="*/ 290 w 377"/>
                    <a:gd name="T31" fmla="*/ 19 h 23"/>
                    <a:gd name="T32" fmla="*/ 290 w 377"/>
                    <a:gd name="T33" fmla="*/ 16 h 23"/>
                    <a:gd name="T34" fmla="*/ 290 w 377"/>
                    <a:gd name="T35" fmla="*/ 14 h 23"/>
                    <a:gd name="T36" fmla="*/ 334 w 377"/>
                    <a:gd name="T37" fmla="*/ 16 h 23"/>
                    <a:gd name="T38" fmla="*/ 332 w 377"/>
                    <a:gd name="T39" fmla="*/ 19 h 23"/>
                    <a:gd name="T40" fmla="*/ 332 w 377"/>
                    <a:gd name="T41" fmla="*/ 21 h 23"/>
                    <a:gd name="T42" fmla="*/ 286 w 377"/>
                    <a:gd name="T43" fmla="*/ 18 h 23"/>
                    <a:gd name="T44" fmla="*/ 210 w 377"/>
                    <a:gd name="T45" fmla="*/ 14 h 23"/>
                    <a:gd name="T46" fmla="*/ 212 w 377"/>
                    <a:gd name="T47" fmla="*/ 12 h 23"/>
                    <a:gd name="T48" fmla="*/ 212 w 377"/>
                    <a:gd name="T49" fmla="*/ 10 h 23"/>
                    <a:gd name="T50" fmla="*/ 286 w 377"/>
                    <a:gd name="T51" fmla="*/ 14 h 23"/>
                    <a:gd name="T52" fmla="*/ 286 w 377"/>
                    <a:gd name="T53" fmla="*/ 16 h 23"/>
                    <a:gd name="T54" fmla="*/ 286 w 377"/>
                    <a:gd name="T55" fmla="*/ 18 h 23"/>
                    <a:gd name="T56" fmla="*/ 0 w 377"/>
                    <a:gd name="T57" fmla="*/ 0 h 23"/>
                    <a:gd name="T58" fmla="*/ 7 w 377"/>
                    <a:gd name="T59" fmla="*/ 0 h 23"/>
                    <a:gd name="T60" fmla="*/ 5 w 377"/>
                    <a:gd name="T61" fmla="*/ 2 h 23"/>
                    <a:gd name="T62" fmla="*/ 5 w 377"/>
                    <a:gd name="T63" fmla="*/ 4 h 23"/>
                    <a:gd name="T64" fmla="*/ 4 w 377"/>
                    <a:gd name="T65" fmla="*/ 2 h 23"/>
                    <a:gd name="T66" fmla="*/ 0 w 377"/>
                    <a:gd name="T67" fmla="*/ 0 h 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7"/>
                    <a:gd name="T103" fmla="*/ 0 h 23"/>
                    <a:gd name="T104" fmla="*/ 377 w 377"/>
                    <a:gd name="T105" fmla="*/ 23 h 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7" h="23">
                      <a:moveTo>
                        <a:pt x="375" y="23"/>
                      </a:moveTo>
                      <a:lnTo>
                        <a:pt x="370" y="23"/>
                      </a:lnTo>
                      <a:lnTo>
                        <a:pt x="370" y="21"/>
                      </a:lnTo>
                      <a:lnTo>
                        <a:pt x="368" y="18"/>
                      </a:lnTo>
                      <a:lnTo>
                        <a:pt x="377" y="19"/>
                      </a:lnTo>
                      <a:lnTo>
                        <a:pt x="375" y="21"/>
                      </a:lnTo>
                      <a:lnTo>
                        <a:pt x="375" y="23"/>
                      </a:lnTo>
                      <a:close/>
                      <a:moveTo>
                        <a:pt x="351" y="21"/>
                      </a:moveTo>
                      <a:lnTo>
                        <a:pt x="339" y="21"/>
                      </a:lnTo>
                      <a:lnTo>
                        <a:pt x="341" y="19"/>
                      </a:lnTo>
                      <a:lnTo>
                        <a:pt x="341" y="18"/>
                      </a:lnTo>
                      <a:lnTo>
                        <a:pt x="353" y="18"/>
                      </a:lnTo>
                      <a:lnTo>
                        <a:pt x="351" y="19"/>
                      </a:lnTo>
                      <a:lnTo>
                        <a:pt x="351" y="21"/>
                      </a:lnTo>
                      <a:close/>
                      <a:moveTo>
                        <a:pt x="332" y="21"/>
                      </a:moveTo>
                      <a:lnTo>
                        <a:pt x="290" y="19"/>
                      </a:lnTo>
                      <a:lnTo>
                        <a:pt x="290" y="16"/>
                      </a:lnTo>
                      <a:lnTo>
                        <a:pt x="290" y="14"/>
                      </a:lnTo>
                      <a:lnTo>
                        <a:pt x="334" y="16"/>
                      </a:lnTo>
                      <a:lnTo>
                        <a:pt x="332" y="19"/>
                      </a:lnTo>
                      <a:lnTo>
                        <a:pt x="332" y="21"/>
                      </a:lnTo>
                      <a:close/>
                      <a:moveTo>
                        <a:pt x="286" y="18"/>
                      </a:moveTo>
                      <a:lnTo>
                        <a:pt x="210" y="14"/>
                      </a:lnTo>
                      <a:lnTo>
                        <a:pt x="212" y="12"/>
                      </a:lnTo>
                      <a:lnTo>
                        <a:pt x="212" y="10"/>
                      </a:lnTo>
                      <a:lnTo>
                        <a:pt x="286" y="14"/>
                      </a:lnTo>
                      <a:lnTo>
                        <a:pt x="286" y="16"/>
                      </a:lnTo>
                      <a:lnTo>
                        <a:pt x="286" y="18"/>
                      </a:lnTo>
                      <a:close/>
                      <a:moveTo>
                        <a:pt x="0" y="0"/>
                      </a:moveTo>
                      <a:lnTo>
                        <a:pt x="7" y="0"/>
                      </a:lnTo>
                      <a:lnTo>
                        <a:pt x="5" y="2"/>
                      </a:lnTo>
                      <a:lnTo>
                        <a:pt x="5" y="4"/>
                      </a:lnTo>
                      <a:lnTo>
                        <a:pt x="4" y="2"/>
                      </a:lnTo>
                      <a:lnTo>
                        <a:pt x="0" y="0"/>
                      </a:lnTo>
                      <a:close/>
                    </a:path>
                  </a:pathLst>
                </a:custGeom>
                <a:solidFill>
                  <a:srgbClr val="E7BEB9"/>
                </a:solidFill>
                <a:ln w="9525">
                  <a:noFill/>
                  <a:round/>
                  <a:headEnd/>
                  <a:tailEnd/>
                </a:ln>
              </p:spPr>
              <p:txBody>
                <a:bodyPr/>
                <a:lstStyle/>
                <a:p>
                  <a:endParaRPr lang="en-US"/>
                </a:p>
              </p:txBody>
            </p:sp>
            <p:sp>
              <p:nvSpPr>
                <p:cNvPr id="21702" name="Freeform 1083"/>
                <p:cNvSpPr>
                  <a:spLocks noEditPoints="1"/>
                </p:cNvSpPr>
                <p:nvPr/>
              </p:nvSpPr>
              <p:spPr bwMode="auto">
                <a:xfrm>
                  <a:off x="1766" y="1156"/>
                  <a:ext cx="377" cy="22"/>
                </a:xfrm>
                <a:custGeom>
                  <a:avLst/>
                  <a:gdLst>
                    <a:gd name="T0" fmla="*/ 377 w 377"/>
                    <a:gd name="T1" fmla="*/ 22 h 22"/>
                    <a:gd name="T2" fmla="*/ 370 w 377"/>
                    <a:gd name="T3" fmla="*/ 20 h 22"/>
                    <a:gd name="T4" fmla="*/ 368 w 377"/>
                    <a:gd name="T5" fmla="*/ 19 h 22"/>
                    <a:gd name="T6" fmla="*/ 368 w 377"/>
                    <a:gd name="T7" fmla="*/ 17 h 22"/>
                    <a:gd name="T8" fmla="*/ 377 w 377"/>
                    <a:gd name="T9" fmla="*/ 19 h 22"/>
                    <a:gd name="T10" fmla="*/ 377 w 377"/>
                    <a:gd name="T11" fmla="*/ 20 h 22"/>
                    <a:gd name="T12" fmla="*/ 377 w 377"/>
                    <a:gd name="T13" fmla="*/ 22 h 22"/>
                    <a:gd name="T14" fmla="*/ 351 w 377"/>
                    <a:gd name="T15" fmla="*/ 20 h 22"/>
                    <a:gd name="T16" fmla="*/ 341 w 377"/>
                    <a:gd name="T17" fmla="*/ 20 h 22"/>
                    <a:gd name="T18" fmla="*/ 341 w 377"/>
                    <a:gd name="T19" fmla="*/ 19 h 22"/>
                    <a:gd name="T20" fmla="*/ 341 w 377"/>
                    <a:gd name="T21" fmla="*/ 17 h 22"/>
                    <a:gd name="T22" fmla="*/ 353 w 377"/>
                    <a:gd name="T23" fmla="*/ 17 h 22"/>
                    <a:gd name="T24" fmla="*/ 353 w 377"/>
                    <a:gd name="T25" fmla="*/ 19 h 22"/>
                    <a:gd name="T26" fmla="*/ 351 w 377"/>
                    <a:gd name="T27" fmla="*/ 20 h 22"/>
                    <a:gd name="T28" fmla="*/ 332 w 377"/>
                    <a:gd name="T29" fmla="*/ 20 h 22"/>
                    <a:gd name="T30" fmla="*/ 290 w 377"/>
                    <a:gd name="T31" fmla="*/ 17 h 22"/>
                    <a:gd name="T32" fmla="*/ 290 w 377"/>
                    <a:gd name="T33" fmla="*/ 15 h 22"/>
                    <a:gd name="T34" fmla="*/ 290 w 377"/>
                    <a:gd name="T35" fmla="*/ 13 h 22"/>
                    <a:gd name="T36" fmla="*/ 334 w 377"/>
                    <a:gd name="T37" fmla="*/ 15 h 22"/>
                    <a:gd name="T38" fmla="*/ 334 w 377"/>
                    <a:gd name="T39" fmla="*/ 17 h 22"/>
                    <a:gd name="T40" fmla="*/ 332 w 377"/>
                    <a:gd name="T41" fmla="*/ 20 h 22"/>
                    <a:gd name="T42" fmla="*/ 286 w 377"/>
                    <a:gd name="T43" fmla="*/ 17 h 22"/>
                    <a:gd name="T44" fmla="*/ 212 w 377"/>
                    <a:gd name="T45" fmla="*/ 13 h 22"/>
                    <a:gd name="T46" fmla="*/ 212 w 377"/>
                    <a:gd name="T47" fmla="*/ 11 h 22"/>
                    <a:gd name="T48" fmla="*/ 214 w 377"/>
                    <a:gd name="T49" fmla="*/ 9 h 22"/>
                    <a:gd name="T50" fmla="*/ 286 w 377"/>
                    <a:gd name="T51" fmla="*/ 13 h 22"/>
                    <a:gd name="T52" fmla="*/ 286 w 377"/>
                    <a:gd name="T53" fmla="*/ 15 h 22"/>
                    <a:gd name="T54" fmla="*/ 286 w 377"/>
                    <a:gd name="T55" fmla="*/ 17 h 22"/>
                    <a:gd name="T56" fmla="*/ 5 w 377"/>
                    <a:gd name="T57" fmla="*/ 3 h 22"/>
                    <a:gd name="T58" fmla="*/ 2 w 377"/>
                    <a:gd name="T59" fmla="*/ 3 h 22"/>
                    <a:gd name="T60" fmla="*/ 2 w 377"/>
                    <a:gd name="T61" fmla="*/ 1 h 22"/>
                    <a:gd name="T62" fmla="*/ 0 w 377"/>
                    <a:gd name="T63" fmla="*/ 0 h 22"/>
                    <a:gd name="T64" fmla="*/ 0 w 377"/>
                    <a:gd name="T65" fmla="*/ 0 h 22"/>
                    <a:gd name="T66" fmla="*/ 0 w 377"/>
                    <a:gd name="T67" fmla="*/ 0 h 22"/>
                    <a:gd name="T68" fmla="*/ 7 w 377"/>
                    <a:gd name="T69" fmla="*/ 0 h 22"/>
                    <a:gd name="T70" fmla="*/ 7 w 377"/>
                    <a:gd name="T71" fmla="*/ 1 h 22"/>
                    <a:gd name="T72" fmla="*/ 5 w 377"/>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7"/>
                    <a:gd name="T112" fmla="*/ 0 h 22"/>
                    <a:gd name="T113" fmla="*/ 377 w 377"/>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7" h="22">
                      <a:moveTo>
                        <a:pt x="377" y="22"/>
                      </a:moveTo>
                      <a:lnTo>
                        <a:pt x="370" y="20"/>
                      </a:lnTo>
                      <a:lnTo>
                        <a:pt x="368" y="19"/>
                      </a:lnTo>
                      <a:lnTo>
                        <a:pt x="368" y="17"/>
                      </a:lnTo>
                      <a:lnTo>
                        <a:pt x="377" y="19"/>
                      </a:lnTo>
                      <a:lnTo>
                        <a:pt x="377" y="20"/>
                      </a:lnTo>
                      <a:lnTo>
                        <a:pt x="377" y="22"/>
                      </a:lnTo>
                      <a:close/>
                      <a:moveTo>
                        <a:pt x="351" y="20"/>
                      </a:moveTo>
                      <a:lnTo>
                        <a:pt x="341" y="20"/>
                      </a:lnTo>
                      <a:lnTo>
                        <a:pt x="341" y="19"/>
                      </a:lnTo>
                      <a:lnTo>
                        <a:pt x="341" y="17"/>
                      </a:lnTo>
                      <a:lnTo>
                        <a:pt x="353" y="17"/>
                      </a:lnTo>
                      <a:lnTo>
                        <a:pt x="353" y="19"/>
                      </a:lnTo>
                      <a:lnTo>
                        <a:pt x="351" y="20"/>
                      </a:lnTo>
                      <a:close/>
                      <a:moveTo>
                        <a:pt x="332" y="20"/>
                      </a:moveTo>
                      <a:lnTo>
                        <a:pt x="290" y="17"/>
                      </a:lnTo>
                      <a:lnTo>
                        <a:pt x="290" y="15"/>
                      </a:lnTo>
                      <a:lnTo>
                        <a:pt x="290" y="13"/>
                      </a:lnTo>
                      <a:lnTo>
                        <a:pt x="334" y="15"/>
                      </a:lnTo>
                      <a:lnTo>
                        <a:pt x="334" y="17"/>
                      </a:lnTo>
                      <a:lnTo>
                        <a:pt x="332" y="20"/>
                      </a:lnTo>
                      <a:close/>
                      <a:moveTo>
                        <a:pt x="286" y="17"/>
                      </a:moveTo>
                      <a:lnTo>
                        <a:pt x="212" y="13"/>
                      </a:lnTo>
                      <a:lnTo>
                        <a:pt x="212" y="11"/>
                      </a:lnTo>
                      <a:lnTo>
                        <a:pt x="214" y="9"/>
                      </a:lnTo>
                      <a:lnTo>
                        <a:pt x="286" y="13"/>
                      </a:lnTo>
                      <a:lnTo>
                        <a:pt x="286" y="15"/>
                      </a:lnTo>
                      <a:lnTo>
                        <a:pt x="286" y="17"/>
                      </a:lnTo>
                      <a:close/>
                      <a:moveTo>
                        <a:pt x="5" y="3"/>
                      </a:moveTo>
                      <a:lnTo>
                        <a:pt x="2" y="3"/>
                      </a:lnTo>
                      <a:lnTo>
                        <a:pt x="2" y="1"/>
                      </a:lnTo>
                      <a:lnTo>
                        <a:pt x="0" y="0"/>
                      </a:lnTo>
                      <a:lnTo>
                        <a:pt x="7" y="0"/>
                      </a:lnTo>
                      <a:lnTo>
                        <a:pt x="7" y="1"/>
                      </a:lnTo>
                      <a:lnTo>
                        <a:pt x="5" y="3"/>
                      </a:lnTo>
                      <a:close/>
                    </a:path>
                  </a:pathLst>
                </a:custGeom>
                <a:solidFill>
                  <a:srgbClr val="E7BEB9"/>
                </a:solidFill>
                <a:ln w="9525">
                  <a:noFill/>
                  <a:round/>
                  <a:headEnd/>
                  <a:tailEnd/>
                </a:ln>
              </p:spPr>
              <p:txBody>
                <a:bodyPr/>
                <a:lstStyle/>
                <a:p>
                  <a:endParaRPr lang="en-US"/>
                </a:p>
              </p:txBody>
            </p:sp>
            <p:sp>
              <p:nvSpPr>
                <p:cNvPr id="21703" name="Freeform 1084"/>
                <p:cNvSpPr>
                  <a:spLocks noEditPoints="1"/>
                </p:cNvSpPr>
                <p:nvPr/>
              </p:nvSpPr>
              <p:spPr bwMode="auto">
                <a:xfrm>
                  <a:off x="1764" y="1154"/>
                  <a:ext cx="379" cy="22"/>
                </a:xfrm>
                <a:custGeom>
                  <a:avLst/>
                  <a:gdLst>
                    <a:gd name="T0" fmla="*/ 379 w 379"/>
                    <a:gd name="T1" fmla="*/ 22 h 22"/>
                    <a:gd name="T2" fmla="*/ 370 w 379"/>
                    <a:gd name="T3" fmla="*/ 21 h 22"/>
                    <a:gd name="T4" fmla="*/ 370 w 379"/>
                    <a:gd name="T5" fmla="*/ 19 h 22"/>
                    <a:gd name="T6" fmla="*/ 370 w 379"/>
                    <a:gd name="T7" fmla="*/ 17 h 22"/>
                    <a:gd name="T8" fmla="*/ 379 w 379"/>
                    <a:gd name="T9" fmla="*/ 17 h 22"/>
                    <a:gd name="T10" fmla="*/ 379 w 379"/>
                    <a:gd name="T11" fmla="*/ 21 h 22"/>
                    <a:gd name="T12" fmla="*/ 379 w 379"/>
                    <a:gd name="T13" fmla="*/ 22 h 22"/>
                    <a:gd name="T14" fmla="*/ 355 w 379"/>
                    <a:gd name="T15" fmla="*/ 21 h 22"/>
                    <a:gd name="T16" fmla="*/ 343 w 379"/>
                    <a:gd name="T17" fmla="*/ 21 h 22"/>
                    <a:gd name="T18" fmla="*/ 343 w 379"/>
                    <a:gd name="T19" fmla="*/ 19 h 22"/>
                    <a:gd name="T20" fmla="*/ 343 w 379"/>
                    <a:gd name="T21" fmla="*/ 17 h 22"/>
                    <a:gd name="T22" fmla="*/ 355 w 379"/>
                    <a:gd name="T23" fmla="*/ 17 h 22"/>
                    <a:gd name="T24" fmla="*/ 355 w 379"/>
                    <a:gd name="T25" fmla="*/ 19 h 22"/>
                    <a:gd name="T26" fmla="*/ 355 w 379"/>
                    <a:gd name="T27" fmla="*/ 21 h 22"/>
                    <a:gd name="T28" fmla="*/ 336 w 379"/>
                    <a:gd name="T29" fmla="*/ 19 h 22"/>
                    <a:gd name="T30" fmla="*/ 292 w 379"/>
                    <a:gd name="T31" fmla="*/ 17 h 22"/>
                    <a:gd name="T32" fmla="*/ 292 w 379"/>
                    <a:gd name="T33" fmla="*/ 15 h 22"/>
                    <a:gd name="T34" fmla="*/ 290 w 379"/>
                    <a:gd name="T35" fmla="*/ 13 h 22"/>
                    <a:gd name="T36" fmla="*/ 338 w 379"/>
                    <a:gd name="T37" fmla="*/ 15 h 22"/>
                    <a:gd name="T38" fmla="*/ 336 w 379"/>
                    <a:gd name="T39" fmla="*/ 17 h 22"/>
                    <a:gd name="T40" fmla="*/ 336 w 379"/>
                    <a:gd name="T41" fmla="*/ 19 h 22"/>
                    <a:gd name="T42" fmla="*/ 288 w 379"/>
                    <a:gd name="T43" fmla="*/ 17 h 22"/>
                    <a:gd name="T44" fmla="*/ 214 w 379"/>
                    <a:gd name="T45" fmla="*/ 13 h 22"/>
                    <a:gd name="T46" fmla="*/ 216 w 379"/>
                    <a:gd name="T47" fmla="*/ 11 h 22"/>
                    <a:gd name="T48" fmla="*/ 218 w 379"/>
                    <a:gd name="T49" fmla="*/ 9 h 22"/>
                    <a:gd name="T50" fmla="*/ 288 w 379"/>
                    <a:gd name="T51" fmla="*/ 13 h 22"/>
                    <a:gd name="T52" fmla="*/ 288 w 379"/>
                    <a:gd name="T53" fmla="*/ 15 h 22"/>
                    <a:gd name="T54" fmla="*/ 288 w 379"/>
                    <a:gd name="T55" fmla="*/ 17 h 22"/>
                    <a:gd name="T56" fmla="*/ 9 w 379"/>
                    <a:gd name="T57" fmla="*/ 3 h 22"/>
                    <a:gd name="T58" fmla="*/ 2 w 379"/>
                    <a:gd name="T59" fmla="*/ 3 h 22"/>
                    <a:gd name="T60" fmla="*/ 2 w 379"/>
                    <a:gd name="T61" fmla="*/ 3 h 22"/>
                    <a:gd name="T62" fmla="*/ 2 w 379"/>
                    <a:gd name="T63" fmla="*/ 2 h 22"/>
                    <a:gd name="T64" fmla="*/ 0 w 379"/>
                    <a:gd name="T65" fmla="*/ 0 h 22"/>
                    <a:gd name="T66" fmla="*/ 0 w 379"/>
                    <a:gd name="T67" fmla="*/ 0 h 22"/>
                    <a:gd name="T68" fmla="*/ 9 w 379"/>
                    <a:gd name="T69" fmla="*/ 0 h 22"/>
                    <a:gd name="T70" fmla="*/ 9 w 379"/>
                    <a:gd name="T71" fmla="*/ 2 h 22"/>
                    <a:gd name="T72" fmla="*/ 9 w 379"/>
                    <a:gd name="T73" fmla="*/ 3 h 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79"/>
                    <a:gd name="T112" fmla="*/ 0 h 22"/>
                    <a:gd name="T113" fmla="*/ 379 w 379"/>
                    <a:gd name="T114" fmla="*/ 22 h 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79" h="22">
                      <a:moveTo>
                        <a:pt x="379" y="22"/>
                      </a:moveTo>
                      <a:lnTo>
                        <a:pt x="370" y="21"/>
                      </a:lnTo>
                      <a:lnTo>
                        <a:pt x="370" y="19"/>
                      </a:lnTo>
                      <a:lnTo>
                        <a:pt x="370" y="17"/>
                      </a:lnTo>
                      <a:lnTo>
                        <a:pt x="379" y="17"/>
                      </a:lnTo>
                      <a:lnTo>
                        <a:pt x="379" y="21"/>
                      </a:lnTo>
                      <a:lnTo>
                        <a:pt x="379" y="22"/>
                      </a:lnTo>
                      <a:close/>
                      <a:moveTo>
                        <a:pt x="355" y="21"/>
                      </a:moveTo>
                      <a:lnTo>
                        <a:pt x="343" y="21"/>
                      </a:lnTo>
                      <a:lnTo>
                        <a:pt x="343" y="19"/>
                      </a:lnTo>
                      <a:lnTo>
                        <a:pt x="343" y="17"/>
                      </a:lnTo>
                      <a:lnTo>
                        <a:pt x="355" y="17"/>
                      </a:lnTo>
                      <a:lnTo>
                        <a:pt x="355" y="19"/>
                      </a:lnTo>
                      <a:lnTo>
                        <a:pt x="355" y="21"/>
                      </a:lnTo>
                      <a:close/>
                      <a:moveTo>
                        <a:pt x="336" y="19"/>
                      </a:moveTo>
                      <a:lnTo>
                        <a:pt x="292" y="17"/>
                      </a:lnTo>
                      <a:lnTo>
                        <a:pt x="292" y="15"/>
                      </a:lnTo>
                      <a:lnTo>
                        <a:pt x="290" y="13"/>
                      </a:lnTo>
                      <a:lnTo>
                        <a:pt x="338" y="15"/>
                      </a:lnTo>
                      <a:lnTo>
                        <a:pt x="336" y="17"/>
                      </a:lnTo>
                      <a:lnTo>
                        <a:pt x="336" y="19"/>
                      </a:lnTo>
                      <a:close/>
                      <a:moveTo>
                        <a:pt x="288" y="17"/>
                      </a:moveTo>
                      <a:lnTo>
                        <a:pt x="214" y="13"/>
                      </a:lnTo>
                      <a:lnTo>
                        <a:pt x="216" y="11"/>
                      </a:lnTo>
                      <a:lnTo>
                        <a:pt x="218" y="9"/>
                      </a:lnTo>
                      <a:lnTo>
                        <a:pt x="288" y="13"/>
                      </a:lnTo>
                      <a:lnTo>
                        <a:pt x="288" y="15"/>
                      </a:lnTo>
                      <a:lnTo>
                        <a:pt x="288" y="17"/>
                      </a:lnTo>
                      <a:close/>
                      <a:moveTo>
                        <a:pt x="9" y="3"/>
                      </a:moveTo>
                      <a:lnTo>
                        <a:pt x="2" y="3"/>
                      </a:lnTo>
                      <a:lnTo>
                        <a:pt x="2" y="2"/>
                      </a:lnTo>
                      <a:lnTo>
                        <a:pt x="0" y="0"/>
                      </a:lnTo>
                      <a:lnTo>
                        <a:pt x="9" y="0"/>
                      </a:lnTo>
                      <a:lnTo>
                        <a:pt x="9" y="2"/>
                      </a:lnTo>
                      <a:lnTo>
                        <a:pt x="9" y="3"/>
                      </a:lnTo>
                      <a:close/>
                    </a:path>
                  </a:pathLst>
                </a:custGeom>
                <a:solidFill>
                  <a:srgbClr val="E7BEB9"/>
                </a:solidFill>
                <a:ln w="9525">
                  <a:noFill/>
                  <a:round/>
                  <a:headEnd/>
                  <a:tailEnd/>
                </a:ln>
              </p:spPr>
              <p:txBody>
                <a:bodyPr/>
                <a:lstStyle/>
                <a:p>
                  <a:endParaRPr lang="en-US"/>
                </a:p>
              </p:txBody>
            </p:sp>
            <p:sp>
              <p:nvSpPr>
                <p:cNvPr id="21704" name="Freeform 1085"/>
                <p:cNvSpPr>
                  <a:spLocks noEditPoints="1"/>
                </p:cNvSpPr>
                <p:nvPr/>
              </p:nvSpPr>
              <p:spPr bwMode="auto">
                <a:xfrm>
                  <a:off x="1762" y="1152"/>
                  <a:ext cx="381" cy="23"/>
                </a:xfrm>
                <a:custGeom>
                  <a:avLst/>
                  <a:gdLst>
                    <a:gd name="T0" fmla="*/ 381 w 381"/>
                    <a:gd name="T1" fmla="*/ 23 h 23"/>
                    <a:gd name="T2" fmla="*/ 372 w 381"/>
                    <a:gd name="T3" fmla="*/ 21 h 23"/>
                    <a:gd name="T4" fmla="*/ 372 w 381"/>
                    <a:gd name="T5" fmla="*/ 19 h 23"/>
                    <a:gd name="T6" fmla="*/ 372 w 381"/>
                    <a:gd name="T7" fmla="*/ 17 h 23"/>
                    <a:gd name="T8" fmla="*/ 381 w 381"/>
                    <a:gd name="T9" fmla="*/ 17 h 23"/>
                    <a:gd name="T10" fmla="*/ 381 w 381"/>
                    <a:gd name="T11" fmla="*/ 21 h 23"/>
                    <a:gd name="T12" fmla="*/ 381 w 381"/>
                    <a:gd name="T13" fmla="*/ 23 h 23"/>
                    <a:gd name="T14" fmla="*/ 357 w 381"/>
                    <a:gd name="T15" fmla="*/ 21 h 23"/>
                    <a:gd name="T16" fmla="*/ 345 w 381"/>
                    <a:gd name="T17" fmla="*/ 21 h 23"/>
                    <a:gd name="T18" fmla="*/ 345 w 381"/>
                    <a:gd name="T19" fmla="*/ 19 h 23"/>
                    <a:gd name="T20" fmla="*/ 345 w 381"/>
                    <a:gd name="T21" fmla="*/ 15 h 23"/>
                    <a:gd name="T22" fmla="*/ 357 w 381"/>
                    <a:gd name="T23" fmla="*/ 17 h 23"/>
                    <a:gd name="T24" fmla="*/ 357 w 381"/>
                    <a:gd name="T25" fmla="*/ 19 h 23"/>
                    <a:gd name="T26" fmla="*/ 357 w 381"/>
                    <a:gd name="T27" fmla="*/ 21 h 23"/>
                    <a:gd name="T28" fmla="*/ 338 w 381"/>
                    <a:gd name="T29" fmla="*/ 19 h 23"/>
                    <a:gd name="T30" fmla="*/ 294 w 381"/>
                    <a:gd name="T31" fmla="*/ 17 h 23"/>
                    <a:gd name="T32" fmla="*/ 292 w 381"/>
                    <a:gd name="T33" fmla="*/ 15 h 23"/>
                    <a:gd name="T34" fmla="*/ 292 w 381"/>
                    <a:gd name="T35" fmla="*/ 13 h 23"/>
                    <a:gd name="T36" fmla="*/ 340 w 381"/>
                    <a:gd name="T37" fmla="*/ 15 h 23"/>
                    <a:gd name="T38" fmla="*/ 340 w 381"/>
                    <a:gd name="T39" fmla="*/ 17 h 23"/>
                    <a:gd name="T40" fmla="*/ 338 w 381"/>
                    <a:gd name="T41" fmla="*/ 19 h 23"/>
                    <a:gd name="T42" fmla="*/ 290 w 381"/>
                    <a:gd name="T43" fmla="*/ 17 h 23"/>
                    <a:gd name="T44" fmla="*/ 218 w 381"/>
                    <a:gd name="T45" fmla="*/ 13 h 23"/>
                    <a:gd name="T46" fmla="*/ 220 w 381"/>
                    <a:gd name="T47" fmla="*/ 13 h 23"/>
                    <a:gd name="T48" fmla="*/ 222 w 381"/>
                    <a:gd name="T49" fmla="*/ 11 h 23"/>
                    <a:gd name="T50" fmla="*/ 222 w 381"/>
                    <a:gd name="T51" fmla="*/ 9 h 23"/>
                    <a:gd name="T52" fmla="*/ 222 w 381"/>
                    <a:gd name="T53" fmla="*/ 9 h 23"/>
                    <a:gd name="T54" fmla="*/ 288 w 381"/>
                    <a:gd name="T55" fmla="*/ 13 h 23"/>
                    <a:gd name="T56" fmla="*/ 290 w 381"/>
                    <a:gd name="T57" fmla="*/ 15 h 23"/>
                    <a:gd name="T58" fmla="*/ 290 w 381"/>
                    <a:gd name="T59" fmla="*/ 17 h 23"/>
                    <a:gd name="T60" fmla="*/ 11 w 381"/>
                    <a:gd name="T61" fmla="*/ 4 h 23"/>
                    <a:gd name="T62" fmla="*/ 4 w 381"/>
                    <a:gd name="T63" fmla="*/ 4 h 23"/>
                    <a:gd name="T64" fmla="*/ 2 w 381"/>
                    <a:gd name="T65" fmla="*/ 2 h 23"/>
                    <a:gd name="T66" fmla="*/ 0 w 381"/>
                    <a:gd name="T67" fmla="*/ 0 h 23"/>
                    <a:gd name="T68" fmla="*/ 11 w 381"/>
                    <a:gd name="T69" fmla="*/ 0 h 23"/>
                    <a:gd name="T70" fmla="*/ 11 w 381"/>
                    <a:gd name="T71" fmla="*/ 2 h 23"/>
                    <a:gd name="T72" fmla="*/ 11 w 381"/>
                    <a:gd name="T73" fmla="*/ 4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1"/>
                    <a:gd name="T112" fmla="*/ 0 h 23"/>
                    <a:gd name="T113" fmla="*/ 381 w 381"/>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1" h="23">
                      <a:moveTo>
                        <a:pt x="381" y="23"/>
                      </a:moveTo>
                      <a:lnTo>
                        <a:pt x="372" y="21"/>
                      </a:lnTo>
                      <a:lnTo>
                        <a:pt x="372" y="19"/>
                      </a:lnTo>
                      <a:lnTo>
                        <a:pt x="372" y="17"/>
                      </a:lnTo>
                      <a:lnTo>
                        <a:pt x="381" y="17"/>
                      </a:lnTo>
                      <a:lnTo>
                        <a:pt x="381" y="21"/>
                      </a:lnTo>
                      <a:lnTo>
                        <a:pt x="381" y="23"/>
                      </a:lnTo>
                      <a:close/>
                      <a:moveTo>
                        <a:pt x="357" y="21"/>
                      </a:moveTo>
                      <a:lnTo>
                        <a:pt x="345" y="21"/>
                      </a:lnTo>
                      <a:lnTo>
                        <a:pt x="345" y="19"/>
                      </a:lnTo>
                      <a:lnTo>
                        <a:pt x="345" y="15"/>
                      </a:lnTo>
                      <a:lnTo>
                        <a:pt x="357" y="17"/>
                      </a:lnTo>
                      <a:lnTo>
                        <a:pt x="357" y="19"/>
                      </a:lnTo>
                      <a:lnTo>
                        <a:pt x="357" y="21"/>
                      </a:lnTo>
                      <a:close/>
                      <a:moveTo>
                        <a:pt x="338" y="19"/>
                      </a:moveTo>
                      <a:lnTo>
                        <a:pt x="294" y="17"/>
                      </a:lnTo>
                      <a:lnTo>
                        <a:pt x="292" y="15"/>
                      </a:lnTo>
                      <a:lnTo>
                        <a:pt x="292" y="13"/>
                      </a:lnTo>
                      <a:lnTo>
                        <a:pt x="340" y="15"/>
                      </a:lnTo>
                      <a:lnTo>
                        <a:pt x="340" y="17"/>
                      </a:lnTo>
                      <a:lnTo>
                        <a:pt x="338" y="19"/>
                      </a:lnTo>
                      <a:close/>
                      <a:moveTo>
                        <a:pt x="290" y="17"/>
                      </a:moveTo>
                      <a:lnTo>
                        <a:pt x="218" y="13"/>
                      </a:lnTo>
                      <a:lnTo>
                        <a:pt x="220" y="13"/>
                      </a:lnTo>
                      <a:lnTo>
                        <a:pt x="222" y="11"/>
                      </a:lnTo>
                      <a:lnTo>
                        <a:pt x="222" y="9"/>
                      </a:lnTo>
                      <a:lnTo>
                        <a:pt x="288" y="13"/>
                      </a:lnTo>
                      <a:lnTo>
                        <a:pt x="290" y="15"/>
                      </a:lnTo>
                      <a:lnTo>
                        <a:pt x="290" y="17"/>
                      </a:lnTo>
                      <a:close/>
                      <a:moveTo>
                        <a:pt x="11" y="4"/>
                      </a:moveTo>
                      <a:lnTo>
                        <a:pt x="4" y="4"/>
                      </a:lnTo>
                      <a:lnTo>
                        <a:pt x="2" y="2"/>
                      </a:lnTo>
                      <a:lnTo>
                        <a:pt x="0" y="0"/>
                      </a:lnTo>
                      <a:lnTo>
                        <a:pt x="11" y="0"/>
                      </a:lnTo>
                      <a:lnTo>
                        <a:pt x="11" y="2"/>
                      </a:lnTo>
                      <a:lnTo>
                        <a:pt x="11" y="4"/>
                      </a:lnTo>
                      <a:close/>
                    </a:path>
                  </a:pathLst>
                </a:custGeom>
                <a:solidFill>
                  <a:srgbClr val="E7BEB9"/>
                </a:solidFill>
                <a:ln w="9525">
                  <a:noFill/>
                  <a:round/>
                  <a:headEnd/>
                  <a:tailEnd/>
                </a:ln>
              </p:spPr>
              <p:txBody>
                <a:bodyPr/>
                <a:lstStyle/>
                <a:p>
                  <a:endParaRPr lang="en-US"/>
                </a:p>
              </p:txBody>
            </p:sp>
            <p:sp>
              <p:nvSpPr>
                <p:cNvPr id="21705" name="Freeform 1086"/>
                <p:cNvSpPr>
                  <a:spLocks noEditPoints="1"/>
                </p:cNvSpPr>
                <p:nvPr/>
              </p:nvSpPr>
              <p:spPr bwMode="auto">
                <a:xfrm>
                  <a:off x="1762" y="1148"/>
                  <a:ext cx="383" cy="23"/>
                </a:xfrm>
                <a:custGeom>
                  <a:avLst/>
                  <a:gdLst>
                    <a:gd name="T0" fmla="*/ 381 w 383"/>
                    <a:gd name="T1" fmla="*/ 23 h 23"/>
                    <a:gd name="T2" fmla="*/ 372 w 383"/>
                    <a:gd name="T3" fmla="*/ 23 h 23"/>
                    <a:gd name="T4" fmla="*/ 372 w 383"/>
                    <a:gd name="T5" fmla="*/ 21 h 23"/>
                    <a:gd name="T6" fmla="*/ 370 w 383"/>
                    <a:gd name="T7" fmla="*/ 19 h 23"/>
                    <a:gd name="T8" fmla="*/ 383 w 383"/>
                    <a:gd name="T9" fmla="*/ 19 h 23"/>
                    <a:gd name="T10" fmla="*/ 381 w 383"/>
                    <a:gd name="T11" fmla="*/ 21 h 23"/>
                    <a:gd name="T12" fmla="*/ 381 w 383"/>
                    <a:gd name="T13" fmla="*/ 23 h 23"/>
                    <a:gd name="T14" fmla="*/ 357 w 383"/>
                    <a:gd name="T15" fmla="*/ 23 h 23"/>
                    <a:gd name="T16" fmla="*/ 345 w 383"/>
                    <a:gd name="T17" fmla="*/ 23 h 23"/>
                    <a:gd name="T18" fmla="*/ 345 w 383"/>
                    <a:gd name="T19" fmla="*/ 19 h 23"/>
                    <a:gd name="T20" fmla="*/ 345 w 383"/>
                    <a:gd name="T21" fmla="*/ 17 h 23"/>
                    <a:gd name="T22" fmla="*/ 357 w 383"/>
                    <a:gd name="T23" fmla="*/ 19 h 23"/>
                    <a:gd name="T24" fmla="*/ 357 w 383"/>
                    <a:gd name="T25" fmla="*/ 21 h 23"/>
                    <a:gd name="T26" fmla="*/ 357 w 383"/>
                    <a:gd name="T27" fmla="*/ 23 h 23"/>
                    <a:gd name="T28" fmla="*/ 340 w 383"/>
                    <a:gd name="T29" fmla="*/ 21 h 23"/>
                    <a:gd name="T30" fmla="*/ 292 w 383"/>
                    <a:gd name="T31" fmla="*/ 19 h 23"/>
                    <a:gd name="T32" fmla="*/ 292 w 383"/>
                    <a:gd name="T33" fmla="*/ 17 h 23"/>
                    <a:gd name="T34" fmla="*/ 292 w 383"/>
                    <a:gd name="T35" fmla="*/ 15 h 23"/>
                    <a:gd name="T36" fmla="*/ 341 w 383"/>
                    <a:gd name="T37" fmla="*/ 17 h 23"/>
                    <a:gd name="T38" fmla="*/ 340 w 383"/>
                    <a:gd name="T39" fmla="*/ 19 h 23"/>
                    <a:gd name="T40" fmla="*/ 340 w 383"/>
                    <a:gd name="T41" fmla="*/ 21 h 23"/>
                    <a:gd name="T42" fmla="*/ 290 w 383"/>
                    <a:gd name="T43" fmla="*/ 19 h 23"/>
                    <a:gd name="T44" fmla="*/ 220 w 383"/>
                    <a:gd name="T45" fmla="*/ 15 h 23"/>
                    <a:gd name="T46" fmla="*/ 220 w 383"/>
                    <a:gd name="T47" fmla="*/ 15 h 23"/>
                    <a:gd name="T48" fmla="*/ 222 w 383"/>
                    <a:gd name="T49" fmla="*/ 15 h 23"/>
                    <a:gd name="T50" fmla="*/ 222 w 383"/>
                    <a:gd name="T51" fmla="*/ 13 h 23"/>
                    <a:gd name="T52" fmla="*/ 224 w 383"/>
                    <a:gd name="T53" fmla="*/ 11 h 23"/>
                    <a:gd name="T54" fmla="*/ 290 w 383"/>
                    <a:gd name="T55" fmla="*/ 15 h 23"/>
                    <a:gd name="T56" fmla="*/ 288 w 383"/>
                    <a:gd name="T57" fmla="*/ 17 h 23"/>
                    <a:gd name="T58" fmla="*/ 290 w 383"/>
                    <a:gd name="T59" fmla="*/ 19 h 23"/>
                    <a:gd name="T60" fmla="*/ 11 w 383"/>
                    <a:gd name="T61" fmla="*/ 6 h 23"/>
                    <a:gd name="T62" fmla="*/ 2 w 383"/>
                    <a:gd name="T63" fmla="*/ 6 h 23"/>
                    <a:gd name="T64" fmla="*/ 0 w 383"/>
                    <a:gd name="T65" fmla="*/ 4 h 23"/>
                    <a:gd name="T66" fmla="*/ 0 w 383"/>
                    <a:gd name="T67" fmla="*/ 0 h 23"/>
                    <a:gd name="T68" fmla="*/ 11 w 383"/>
                    <a:gd name="T69" fmla="*/ 2 h 23"/>
                    <a:gd name="T70" fmla="*/ 11 w 383"/>
                    <a:gd name="T71" fmla="*/ 4 h 23"/>
                    <a:gd name="T72" fmla="*/ 11 w 383"/>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3"/>
                    <a:gd name="T112" fmla="*/ 0 h 23"/>
                    <a:gd name="T113" fmla="*/ 383 w 383"/>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3" h="23">
                      <a:moveTo>
                        <a:pt x="381" y="23"/>
                      </a:moveTo>
                      <a:lnTo>
                        <a:pt x="372" y="23"/>
                      </a:lnTo>
                      <a:lnTo>
                        <a:pt x="372" y="21"/>
                      </a:lnTo>
                      <a:lnTo>
                        <a:pt x="370" y="19"/>
                      </a:lnTo>
                      <a:lnTo>
                        <a:pt x="383" y="19"/>
                      </a:lnTo>
                      <a:lnTo>
                        <a:pt x="381" y="21"/>
                      </a:lnTo>
                      <a:lnTo>
                        <a:pt x="381" y="23"/>
                      </a:lnTo>
                      <a:close/>
                      <a:moveTo>
                        <a:pt x="357" y="23"/>
                      </a:moveTo>
                      <a:lnTo>
                        <a:pt x="345" y="23"/>
                      </a:lnTo>
                      <a:lnTo>
                        <a:pt x="345" y="19"/>
                      </a:lnTo>
                      <a:lnTo>
                        <a:pt x="345" y="17"/>
                      </a:lnTo>
                      <a:lnTo>
                        <a:pt x="357" y="19"/>
                      </a:lnTo>
                      <a:lnTo>
                        <a:pt x="357" y="21"/>
                      </a:lnTo>
                      <a:lnTo>
                        <a:pt x="357" y="23"/>
                      </a:lnTo>
                      <a:close/>
                      <a:moveTo>
                        <a:pt x="340" y="21"/>
                      </a:moveTo>
                      <a:lnTo>
                        <a:pt x="292" y="19"/>
                      </a:lnTo>
                      <a:lnTo>
                        <a:pt x="292" y="17"/>
                      </a:lnTo>
                      <a:lnTo>
                        <a:pt x="292" y="15"/>
                      </a:lnTo>
                      <a:lnTo>
                        <a:pt x="341" y="17"/>
                      </a:lnTo>
                      <a:lnTo>
                        <a:pt x="340" y="19"/>
                      </a:lnTo>
                      <a:lnTo>
                        <a:pt x="340" y="21"/>
                      </a:lnTo>
                      <a:close/>
                      <a:moveTo>
                        <a:pt x="290" y="19"/>
                      </a:moveTo>
                      <a:lnTo>
                        <a:pt x="220" y="15"/>
                      </a:lnTo>
                      <a:lnTo>
                        <a:pt x="222" y="15"/>
                      </a:lnTo>
                      <a:lnTo>
                        <a:pt x="222" y="13"/>
                      </a:lnTo>
                      <a:lnTo>
                        <a:pt x="224" y="11"/>
                      </a:lnTo>
                      <a:lnTo>
                        <a:pt x="290" y="15"/>
                      </a:lnTo>
                      <a:lnTo>
                        <a:pt x="288" y="17"/>
                      </a:lnTo>
                      <a:lnTo>
                        <a:pt x="290" y="19"/>
                      </a:lnTo>
                      <a:close/>
                      <a:moveTo>
                        <a:pt x="11" y="6"/>
                      </a:moveTo>
                      <a:lnTo>
                        <a:pt x="2" y="6"/>
                      </a:lnTo>
                      <a:lnTo>
                        <a:pt x="0" y="4"/>
                      </a:lnTo>
                      <a:lnTo>
                        <a:pt x="0" y="0"/>
                      </a:lnTo>
                      <a:lnTo>
                        <a:pt x="11" y="2"/>
                      </a:lnTo>
                      <a:lnTo>
                        <a:pt x="11" y="4"/>
                      </a:lnTo>
                      <a:lnTo>
                        <a:pt x="11" y="6"/>
                      </a:lnTo>
                      <a:close/>
                    </a:path>
                  </a:pathLst>
                </a:custGeom>
                <a:solidFill>
                  <a:srgbClr val="E7BEB9"/>
                </a:solidFill>
                <a:ln w="9525">
                  <a:noFill/>
                  <a:round/>
                  <a:headEnd/>
                  <a:tailEnd/>
                </a:ln>
              </p:spPr>
              <p:txBody>
                <a:bodyPr/>
                <a:lstStyle/>
                <a:p>
                  <a:endParaRPr lang="en-US"/>
                </a:p>
              </p:txBody>
            </p:sp>
            <p:sp>
              <p:nvSpPr>
                <p:cNvPr id="21706" name="Freeform 1087"/>
                <p:cNvSpPr>
                  <a:spLocks noEditPoints="1"/>
                </p:cNvSpPr>
                <p:nvPr/>
              </p:nvSpPr>
              <p:spPr bwMode="auto">
                <a:xfrm>
                  <a:off x="1760" y="1146"/>
                  <a:ext cx="385" cy="23"/>
                </a:xfrm>
                <a:custGeom>
                  <a:avLst/>
                  <a:gdLst>
                    <a:gd name="T0" fmla="*/ 383 w 385"/>
                    <a:gd name="T1" fmla="*/ 23 h 23"/>
                    <a:gd name="T2" fmla="*/ 374 w 385"/>
                    <a:gd name="T3" fmla="*/ 23 h 23"/>
                    <a:gd name="T4" fmla="*/ 372 w 385"/>
                    <a:gd name="T5" fmla="*/ 21 h 23"/>
                    <a:gd name="T6" fmla="*/ 372 w 385"/>
                    <a:gd name="T7" fmla="*/ 19 h 23"/>
                    <a:gd name="T8" fmla="*/ 385 w 385"/>
                    <a:gd name="T9" fmla="*/ 19 h 23"/>
                    <a:gd name="T10" fmla="*/ 385 w 385"/>
                    <a:gd name="T11" fmla="*/ 21 h 23"/>
                    <a:gd name="T12" fmla="*/ 383 w 385"/>
                    <a:gd name="T13" fmla="*/ 23 h 23"/>
                    <a:gd name="T14" fmla="*/ 359 w 385"/>
                    <a:gd name="T15" fmla="*/ 23 h 23"/>
                    <a:gd name="T16" fmla="*/ 347 w 385"/>
                    <a:gd name="T17" fmla="*/ 21 h 23"/>
                    <a:gd name="T18" fmla="*/ 347 w 385"/>
                    <a:gd name="T19" fmla="*/ 19 h 23"/>
                    <a:gd name="T20" fmla="*/ 347 w 385"/>
                    <a:gd name="T21" fmla="*/ 17 h 23"/>
                    <a:gd name="T22" fmla="*/ 359 w 385"/>
                    <a:gd name="T23" fmla="*/ 19 h 23"/>
                    <a:gd name="T24" fmla="*/ 359 w 385"/>
                    <a:gd name="T25" fmla="*/ 21 h 23"/>
                    <a:gd name="T26" fmla="*/ 359 w 385"/>
                    <a:gd name="T27" fmla="*/ 23 h 23"/>
                    <a:gd name="T28" fmla="*/ 342 w 385"/>
                    <a:gd name="T29" fmla="*/ 21 h 23"/>
                    <a:gd name="T30" fmla="*/ 294 w 385"/>
                    <a:gd name="T31" fmla="*/ 19 h 23"/>
                    <a:gd name="T32" fmla="*/ 294 w 385"/>
                    <a:gd name="T33" fmla="*/ 17 h 23"/>
                    <a:gd name="T34" fmla="*/ 292 w 385"/>
                    <a:gd name="T35" fmla="*/ 15 h 23"/>
                    <a:gd name="T36" fmla="*/ 343 w 385"/>
                    <a:gd name="T37" fmla="*/ 17 h 23"/>
                    <a:gd name="T38" fmla="*/ 343 w 385"/>
                    <a:gd name="T39" fmla="*/ 19 h 23"/>
                    <a:gd name="T40" fmla="*/ 342 w 385"/>
                    <a:gd name="T41" fmla="*/ 21 h 23"/>
                    <a:gd name="T42" fmla="*/ 290 w 385"/>
                    <a:gd name="T43" fmla="*/ 19 h 23"/>
                    <a:gd name="T44" fmla="*/ 224 w 385"/>
                    <a:gd name="T45" fmla="*/ 15 h 23"/>
                    <a:gd name="T46" fmla="*/ 226 w 385"/>
                    <a:gd name="T47" fmla="*/ 13 h 23"/>
                    <a:gd name="T48" fmla="*/ 226 w 385"/>
                    <a:gd name="T49" fmla="*/ 11 h 23"/>
                    <a:gd name="T50" fmla="*/ 292 w 385"/>
                    <a:gd name="T51" fmla="*/ 15 h 23"/>
                    <a:gd name="T52" fmla="*/ 292 w 385"/>
                    <a:gd name="T53" fmla="*/ 15 h 23"/>
                    <a:gd name="T54" fmla="*/ 292 w 385"/>
                    <a:gd name="T55" fmla="*/ 15 h 23"/>
                    <a:gd name="T56" fmla="*/ 292 w 385"/>
                    <a:gd name="T57" fmla="*/ 17 h 23"/>
                    <a:gd name="T58" fmla="*/ 290 w 385"/>
                    <a:gd name="T59" fmla="*/ 19 h 23"/>
                    <a:gd name="T60" fmla="*/ 13 w 385"/>
                    <a:gd name="T61" fmla="*/ 6 h 23"/>
                    <a:gd name="T62" fmla="*/ 2 w 385"/>
                    <a:gd name="T63" fmla="*/ 6 h 23"/>
                    <a:gd name="T64" fmla="*/ 2 w 385"/>
                    <a:gd name="T65" fmla="*/ 2 h 23"/>
                    <a:gd name="T66" fmla="*/ 0 w 385"/>
                    <a:gd name="T67" fmla="*/ 0 h 23"/>
                    <a:gd name="T68" fmla="*/ 15 w 385"/>
                    <a:gd name="T69" fmla="*/ 2 h 23"/>
                    <a:gd name="T70" fmla="*/ 13 w 385"/>
                    <a:gd name="T71" fmla="*/ 4 h 23"/>
                    <a:gd name="T72" fmla="*/ 13 w 385"/>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5"/>
                    <a:gd name="T112" fmla="*/ 0 h 23"/>
                    <a:gd name="T113" fmla="*/ 385 w 385"/>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5" h="23">
                      <a:moveTo>
                        <a:pt x="383" y="23"/>
                      </a:moveTo>
                      <a:lnTo>
                        <a:pt x="374" y="23"/>
                      </a:lnTo>
                      <a:lnTo>
                        <a:pt x="372" y="21"/>
                      </a:lnTo>
                      <a:lnTo>
                        <a:pt x="372" y="19"/>
                      </a:lnTo>
                      <a:lnTo>
                        <a:pt x="385" y="19"/>
                      </a:lnTo>
                      <a:lnTo>
                        <a:pt x="385" y="21"/>
                      </a:lnTo>
                      <a:lnTo>
                        <a:pt x="383" y="23"/>
                      </a:lnTo>
                      <a:close/>
                      <a:moveTo>
                        <a:pt x="359" y="23"/>
                      </a:moveTo>
                      <a:lnTo>
                        <a:pt x="347" y="21"/>
                      </a:lnTo>
                      <a:lnTo>
                        <a:pt x="347" y="19"/>
                      </a:lnTo>
                      <a:lnTo>
                        <a:pt x="347" y="17"/>
                      </a:lnTo>
                      <a:lnTo>
                        <a:pt x="359" y="19"/>
                      </a:lnTo>
                      <a:lnTo>
                        <a:pt x="359" y="21"/>
                      </a:lnTo>
                      <a:lnTo>
                        <a:pt x="359" y="23"/>
                      </a:lnTo>
                      <a:close/>
                      <a:moveTo>
                        <a:pt x="342" y="21"/>
                      </a:moveTo>
                      <a:lnTo>
                        <a:pt x="294" y="19"/>
                      </a:lnTo>
                      <a:lnTo>
                        <a:pt x="294" y="17"/>
                      </a:lnTo>
                      <a:lnTo>
                        <a:pt x="292" y="15"/>
                      </a:lnTo>
                      <a:lnTo>
                        <a:pt x="343" y="17"/>
                      </a:lnTo>
                      <a:lnTo>
                        <a:pt x="343" y="19"/>
                      </a:lnTo>
                      <a:lnTo>
                        <a:pt x="342" y="21"/>
                      </a:lnTo>
                      <a:close/>
                      <a:moveTo>
                        <a:pt x="290" y="19"/>
                      </a:moveTo>
                      <a:lnTo>
                        <a:pt x="224" y="15"/>
                      </a:lnTo>
                      <a:lnTo>
                        <a:pt x="226" y="13"/>
                      </a:lnTo>
                      <a:lnTo>
                        <a:pt x="226" y="11"/>
                      </a:lnTo>
                      <a:lnTo>
                        <a:pt x="292" y="15"/>
                      </a:lnTo>
                      <a:lnTo>
                        <a:pt x="292" y="17"/>
                      </a:lnTo>
                      <a:lnTo>
                        <a:pt x="290" y="19"/>
                      </a:lnTo>
                      <a:close/>
                      <a:moveTo>
                        <a:pt x="13" y="6"/>
                      </a:moveTo>
                      <a:lnTo>
                        <a:pt x="2" y="6"/>
                      </a:lnTo>
                      <a:lnTo>
                        <a:pt x="2" y="2"/>
                      </a:lnTo>
                      <a:lnTo>
                        <a:pt x="0" y="0"/>
                      </a:lnTo>
                      <a:lnTo>
                        <a:pt x="15" y="2"/>
                      </a:lnTo>
                      <a:lnTo>
                        <a:pt x="13" y="4"/>
                      </a:lnTo>
                      <a:lnTo>
                        <a:pt x="13" y="6"/>
                      </a:lnTo>
                      <a:close/>
                    </a:path>
                  </a:pathLst>
                </a:custGeom>
                <a:solidFill>
                  <a:srgbClr val="E7BFB9"/>
                </a:solidFill>
                <a:ln w="9525">
                  <a:noFill/>
                  <a:round/>
                  <a:headEnd/>
                  <a:tailEnd/>
                </a:ln>
              </p:spPr>
              <p:txBody>
                <a:bodyPr/>
                <a:lstStyle/>
                <a:p>
                  <a:endParaRPr lang="en-US"/>
                </a:p>
              </p:txBody>
            </p:sp>
            <p:sp>
              <p:nvSpPr>
                <p:cNvPr id="21707" name="Freeform 1088"/>
                <p:cNvSpPr>
                  <a:spLocks noEditPoints="1"/>
                </p:cNvSpPr>
                <p:nvPr/>
              </p:nvSpPr>
              <p:spPr bwMode="auto">
                <a:xfrm>
                  <a:off x="1758" y="1144"/>
                  <a:ext cx="387" cy="23"/>
                </a:xfrm>
                <a:custGeom>
                  <a:avLst/>
                  <a:gdLst>
                    <a:gd name="T0" fmla="*/ 387 w 387"/>
                    <a:gd name="T1" fmla="*/ 23 h 23"/>
                    <a:gd name="T2" fmla="*/ 374 w 387"/>
                    <a:gd name="T3" fmla="*/ 23 h 23"/>
                    <a:gd name="T4" fmla="*/ 374 w 387"/>
                    <a:gd name="T5" fmla="*/ 21 h 23"/>
                    <a:gd name="T6" fmla="*/ 374 w 387"/>
                    <a:gd name="T7" fmla="*/ 19 h 23"/>
                    <a:gd name="T8" fmla="*/ 374 w 387"/>
                    <a:gd name="T9" fmla="*/ 19 h 23"/>
                    <a:gd name="T10" fmla="*/ 374 w 387"/>
                    <a:gd name="T11" fmla="*/ 19 h 23"/>
                    <a:gd name="T12" fmla="*/ 387 w 387"/>
                    <a:gd name="T13" fmla="*/ 19 h 23"/>
                    <a:gd name="T14" fmla="*/ 387 w 387"/>
                    <a:gd name="T15" fmla="*/ 21 h 23"/>
                    <a:gd name="T16" fmla="*/ 387 w 387"/>
                    <a:gd name="T17" fmla="*/ 23 h 23"/>
                    <a:gd name="T18" fmla="*/ 361 w 387"/>
                    <a:gd name="T19" fmla="*/ 23 h 23"/>
                    <a:gd name="T20" fmla="*/ 349 w 387"/>
                    <a:gd name="T21" fmla="*/ 21 h 23"/>
                    <a:gd name="T22" fmla="*/ 349 w 387"/>
                    <a:gd name="T23" fmla="*/ 19 h 23"/>
                    <a:gd name="T24" fmla="*/ 349 w 387"/>
                    <a:gd name="T25" fmla="*/ 17 h 23"/>
                    <a:gd name="T26" fmla="*/ 361 w 387"/>
                    <a:gd name="T27" fmla="*/ 19 h 23"/>
                    <a:gd name="T28" fmla="*/ 361 w 387"/>
                    <a:gd name="T29" fmla="*/ 21 h 23"/>
                    <a:gd name="T30" fmla="*/ 361 w 387"/>
                    <a:gd name="T31" fmla="*/ 23 h 23"/>
                    <a:gd name="T32" fmla="*/ 345 w 387"/>
                    <a:gd name="T33" fmla="*/ 21 h 23"/>
                    <a:gd name="T34" fmla="*/ 296 w 387"/>
                    <a:gd name="T35" fmla="*/ 19 h 23"/>
                    <a:gd name="T36" fmla="*/ 294 w 387"/>
                    <a:gd name="T37" fmla="*/ 17 h 23"/>
                    <a:gd name="T38" fmla="*/ 294 w 387"/>
                    <a:gd name="T39" fmla="*/ 15 h 23"/>
                    <a:gd name="T40" fmla="*/ 294 w 387"/>
                    <a:gd name="T41" fmla="*/ 17 h 23"/>
                    <a:gd name="T42" fmla="*/ 294 w 387"/>
                    <a:gd name="T43" fmla="*/ 17 h 23"/>
                    <a:gd name="T44" fmla="*/ 294 w 387"/>
                    <a:gd name="T45" fmla="*/ 19 h 23"/>
                    <a:gd name="T46" fmla="*/ 294 w 387"/>
                    <a:gd name="T47" fmla="*/ 19 h 23"/>
                    <a:gd name="T48" fmla="*/ 228 w 387"/>
                    <a:gd name="T49" fmla="*/ 15 h 23"/>
                    <a:gd name="T50" fmla="*/ 228 w 387"/>
                    <a:gd name="T51" fmla="*/ 15 h 23"/>
                    <a:gd name="T52" fmla="*/ 230 w 387"/>
                    <a:gd name="T53" fmla="*/ 13 h 23"/>
                    <a:gd name="T54" fmla="*/ 230 w 387"/>
                    <a:gd name="T55" fmla="*/ 13 h 23"/>
                    <a:gd name="T56" fmla="*/ 230 w 387"/>
                    <a:gd name="T57" fmla="*/ 12 h 23"/>
                    <a:gd name="T58" fmla="*/ 345 w 387"/>
                    <a:gd name="T59" fmla="*/ 17 h 23"/>
                    <a:gd name="T60" fmla="*/ 345 w 387"/>
                    <a:gd name="T61" fmla="*/ 19 h 23"/>
                    <a:gd name="T62" fmla="*/ 345 w 387"/>
                    <a:gd name="T63" fmla="*/ 21 h 23"/>
                    <a:gd name="T64" fmla="*/ 15 w 387"/>
                    <a:gd name="T65" fmla="*/ 6 h 23"/>
                    <a:gd name="T66" fmla="*/ 4 w 387"/>
                    <a:gd name="T67" fmla="*/ 4 h 23"/>
                    <a:gd name="T68" fmla="*/ 2 w 387"/>
                    <a:gd name="T69" fmla="*/ 2 h 23"/>
                    <a:gd name="T70" fmla="*/ 0 w 387"/>
                    <a:gd name="T71" fmla="*/ 0 h 23"/>
                    <a:gd name="T72" fmla="*/ 17 w 387"/>
                    <a:gd name="T73" fmla="*/ 2 h 23"/>
                    <a:gd name="T74" fmla="*/ 17 w 387"/>
                    <a:gd name="T75" fmla="*/ 4 h 23"/>
                    <a:gd name="T76" fmla="*/ 15 w 387"/>
                    <a:gd name="T77" fmla="*/ 6 h 2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7"/>
                    <a:gd name="T118" fmla="*/ 0 h 23"/>
                    <a:gd name="T119" fmla="*/ 387 w 387"/>
                    <a:gd name="T120" fmla="*/ 23 h 2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7" h="23">
                      <a:moveTo>
                        <a:pt x="387" y="23"/>
                      </a:moveTo>
                      <a:lnTo>
                        <a:pt x="374" y="23"/>
                      </a:lnTo>
                      <a:lnTo>
                        <a:pt x="374" y="21"/>
                      </a:lnTo>
                      <a:lnTo>
                        <a:pt x="374" y="19"/>
                      </a:lnTo>
                      <a:lnTo>
                        <a:pt x="387" y="19"/>
                      </a:lnTo>
                      <a:lnTo>
                        <a:pt x="387" y="21"/>
                      </a:lnTo>
                      <a:lnTo>
                        <a:pt x="387" y="23"/>
                      </a:lnTo>
                      <a:close/>
                      <a:moveTo>
                        <a:pt x="361" y="23"/>
                      </a:moveTo>
                      <a:lnTo>
                        <a:pt x="349" y="21"/>
                      </a:lnTo>
                      <a:lnTo>
                        <a:pt x="349" y="19"/>
                      </a:lnTo>
                      <a:lnTo>
                        <a:pt x="349" y="17"/>
                      </a:lnTo>
                      <a:lnTo>
                        <a:pt x="361" y="19"/>
                      </a:lnTo>
                      <a:lnTo>
                        <a:pt x="361" y="21"/>
                      </a:lnTo>
                      <a:lnTo>
                        <a:pt x="361" y="23"/>
                      </a:lnTo>
                      <a:close/>
                      <a:moveTo>
                        <a:pt x="345" y="21"/>
                      </a:moveTo>
                      <a:lnTo>
                        <a:pt x="296" y="19"/>
                      </a:lnTo>
                      <a:lnTo>
                        <a:pt x="294" y="17"/>
                      </a:lnTo>
                      <a:lnTo>
                        <a:pt x="294" y="15"/>
                      </a:lnTo>
                      <a:lnTo>
                        <a:pt x="294" y="17"/>
                      </a:lnTo>
                      <a:lnTo>
                        <a:pt x="294" y="19"/>
                      </a:lnTo>
                      <a:lnTo>
                        <a:pt x="228" y="15"/>
                      </a:lnTo>
                      <a:lnTo>
                        <a:pt x="230" y="13"/>
                      </a:lnTo>
                      <a:lnTo>
                        <a:pt x="230" y="12"/>
                      </a:lnTo>
                      <a:lnTo>
                        <a:pt x="345" y="17"/>
                      </a:lnTo>
                      <a:lnTo>
                        <a:pt x="345" y="19"/>
                      </a:lnTo>
                      <a:lnTo>
                        <a:pt x="345" y="21"/>
                      </a:lnTo>
                      <a:close/>
                      <a:moveTo>
                        <a:pt x="15" y="6"/>
                      </a:moveTo>
                      <a:lnTo>
                        <a:pt x="4" y="4"/>
                      </a:lnTo>
                      <a:lnTo>
                        <a:pt x="2" y="2"/>
                      </a:lnTo>
                      <a:lnTo>
                        <a:pt x="0" y="0"/>
                      </a:lnTo>
                      <a:lnTo>
                        <a:pt x="17" y="2"/>
                      </a:lnTo>
                      <a:lnTo>
                        <a:pt x="17" y="4"/>
                      </a:lnTo>
                      <a:lnTo>
                        <a:pt x="15" y="6"/>
                      </a:lnTo>
                      <a:close/>
                    </a:path>
                  </a:pathLst>
                </a:custGeom>
                <a:solidFill>
                  <a:srgbClr val="E7BFB9"/>
                </a:solidFill>
                <a:ln w="9525">
                  <a:noFill/>
                  <a:round/>
                  <a:headEnd/>
                  <a:tailEnd/>
                </a:ln>
              </p:spPr>
              <p:txBody>
                <a:bodyPr/>
                <a:lstStyle/>
                <a:p>
                  <a:endParaRPr lang="en-US"/>
                </a:p>
              </p:txBody>
            </p:sp>
            <p:sp>
              <p:nvSpPr>
                <p:cNvPr id="21708" name="Freeform 1089"/>
                <p:cNvSpPr>
                  <a:spLocks noEditPoints="1"/>
                </p:cNvSpPr>
                <p:nvPr/>
              </p:nvSpPr>
              <p:spPr bwMode="auto">
                <a:xfrm>
                  <a:off x="1758" y="1142"/>
                  <a:ext cx="387" cy="23"/>
                </a:xfrm>
                <a:custGeom>
                  <a:avLst/>
                  <a:gdLst>
                    <a:gd name="T0" fmla="*/ 387 w 387"/>
                    <a:gd name="T1" fmla="*/ 23 h 23"/>
                    <a:gd name="T2" fmla="*/ 374 w 387"/>
                    <a:gd name="T3" fmla="*/ 23 h 23"/>
                    <a:gd name="T4" fmla="*/ 374 w 387"/>
                    <a:gd name="T5" fmla="*/ 21 h 23"/>
                    <a:gd name="T6" fmla="*/ 374 w 387"/>
                    <a:gd name="T7" fmla="*/ 21 h 23"/>
                    <a:gd name="T8" fmla="*/ 374 w 387"/>
                    <a:gd name="T9" fmla="*/ 19 h 23"/>
                    <a:gd name="T10" fmla="*/ 374 w 387"/>
                    <a:gd name="T11" fmla="*/ 19 h 23"/>
                    <a:gd name="T12" fmla="*/ 387 w 387"/>
                    <a:gd name="T13" fmla="*/ 19 h 23"/>
                    <a:gd name="T14" fmla="*/ 387 w 387"/>
                    <a:gd name="T15" fmla="*/ 21 h 23"/>
                    <a:gd name="T16" fmla="*/ 387 w 387"/>
                    <a:gd name="T17" fmla="*/ 23 h 23"/>
                    <a:gd name="T18" fmla="*/ 361 w 387"/>
                    <a:gd name="T19" fmla="*/ 23 h 23"/>
                    <a:gd name="T20" fmla="*/ 349 w 387"/>
                    <a:gd name="T21" fmla="*/ 21 h 23"/>
                    <a:gd name="T22" fmla="*/ 349 w 387"/>
                    <a:gd name="T23" fmla="*/ 19 h 23"/>
                    <a:gd name="T24" fmla="*/ 349 w 387"/>
                    <a:gd name="T25" fmla="*/ 17 h 23"/>
                    <a:gd name="T26" fmla="*/ 363 w 387"/>
                    <a:gd name="T27" fmla="*/ 17 h 23"/>
                    <a:gd name="T28" fmla="*/ 361 w 387"/>
                    <a:gd name="T29" fmla="*/ 21 h 23"/>
                    <a:gd name="T30" fmla="*/ 361 w 387"/>
                    <a:gd name="T31" fmla="*/ 23 h 23"/>
                    <a:gd name="T32" fmla="*/ 345 w 387"/>
                    <a:gd name="T33" fmla="*/ 21 h 23"/>
                    <a:gd name="T34" fmla="*/ 294 w 387"/>
                    <a:gd name="T35" fmla="*/ 19 h 23"/>
                    <a:gd name="T36" fmla="*/ 294 w 387"/>
                    <a:gd name="T37" fmla="*/ 17 h 23"/>
                    <a:gd name="T38" fmla="*/ 294 w 387"/>
                    <a:gd name="T39" fmla="*/ 19 h 23"/>
                    <a:gd name="T40" fmla="*/ 228 w 387"/>
                    <a:gd name="T41" fmla="*/ 15 h 23"/>
                    <a:gd name="T42" fmla="*/ 230 w 387"/>
                    <a:gd name="T43" fmla="*/ 15 h 23"/>
                    <a:gd name="T44" fmla="*/ 230 w 387"/>
                    <a:gd name="T45" fmla="*/ 15 h 23"/>
                    <a:gd name="T46" fmla="*/ 230 w 387"/>
                    <a:gd name="T47" fmla="*/ 14 h 23"/>
                    <a:gd name="T48" fmla="*/ 232 w 387"/>
                    <a:gd name="T49" fmla="*/ 12 h 23"/>
                    <a:gd name="T50" fmla="*/ 347 w 387"/>
                    <a:gd name="T51" fmla="*/ 17 h 23"/>
                    <a:gd name="T52" fmla="*/ 345 w 387"/>
                    <a:gd name="T53" fmla="*/ 19 h 23"/>
                    <a:gd name="T54" fmla="*/ 345 w 387"/>
                    <a:gd name="T55" fmla="*/ 21 h 23"/>
                    <a:gd name="T56" fmla="*/ 17 w 387"/>
                    <a:gd name="T57" fmla="*/ 6 h 23"/>
                    <a:gd name="T58" fmla="*/ 2 w 387"/>
                    <a:gd name="T59" fmla="*/ 4 h 23"/>
                    <a:gd name="T60" fmla="*/ 0 w 387"/>
                    <a:gd name="T61" fmla="*/ 2 h 23"/>
                    <a:gd name="T62" fmla="*/ 0 w 387"/>
                    <a:gd name="T63" fmla="*/ 0 h 23"/>
                    <a:gd name="T64" fmla="*/ 17 w 387"/>
                    <a:gd name="T65" fmla="*/ 2 h 23"/>
                    <a:gd name="T66" fmla="*/ 17 w 387"/>
                    <a:gd name="T67" fmla="*/ 2 h 23"/>
                    <a:gd name="T68" fmla="*/ 17 w 387"/>
                    <a:gd name="T69" fmla="*/ 2 h 23"/>
                    <a:gd name="T70" fmla="*/ 17 w 387"/>
                    <a:gd name="T71" fmla="*/ 4 h 23"/>
                    <a:gd name="T72" fmla="*/ 17 w 387"/>
                    <a:gd name="T73" fmla="*/ 6 h 2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7"/>
                    <a:gd name="T112" fmla="*/ 0 h 23"/>
                    <a:gd name="T113" fmla="*/ 387 w 387"/>
                    <a:gd name="T114" fmla="*/ 23 h 2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7" h="23">
                      <a:moveTo>
                        <a:pt x="387" y="23"/>
                      </a:moveTo>
                      <a:lnTo>
                        <a:pt x="374" y="23"/>
                      </a:lnTo>
                      <a:lnTo>
                        <a:pt x="374" y="21"/>
                      </a:lnTo>
                      <a:lnTo>
                        <a:pt x="374" y="19"/>
                      </a:lnTo>
                      <a:lnTo>
                        <a:pt x="387" y="19"/>
                      </a:lnTo>
                      <a:lnTo>
                        <a:pt x="387" y="21"/>
                      </a:lnTo>
                      <a:lnTo>
                        <a:pt x="387" y="23"/>
                      </a:lnTo>
                      <a:close/>
                      <a:moveTo>
                        <a:pt x="361" y="23"/>
                      </a:moveTo>
                      <a:lnTo>
                        <a:pt x="349" y="21"/>
                      </a:lnTo>
                      <a:lnTo>
                        <a:pt x="349" y="19"/>
                      </a:lnTo>
                      <a:lnTo>
                        <a:pt x="349" y="17"/>
                      </a:lnTo>
                      <a:lnTo>
                        <a:pt x="363" y="17"/>
                      </a:lnTo>
                      <a:lnTo>
                        <a:pt x="361" y="21"/>
                      </a:lnTo>
                      <a:lnTo>
                        <a:pt x="361" y="23"/>
                      </a:lnTo>
                      <a:close/>
                      <a:moveTo>
                        <a:pt x="345" y="21"/>
                      </a:moveTo>
                      <a:lnTo>
                        <a:pt x="294" y="19"/>
                      </a:lnTo>
                      <a:lnTo>
                        <a:pt x="294" y="17"/>
                      </a:lnTo>
                      <a:lnTo>
                        <a:pt x="294" y="19"/>
                      </a:lnTo>
                      <a:lnTo>
                        <a:pt x="228" y="15"/>
                      </a:lnTo>
                      <a:lnTo>
                        <a:pt x="230" y="15"/>
                      </a:lnTo>
                      <a:lnTo>
                        <a:pt x="230" y="14"/>
                      </a:lnTo>
                      <a:lnTo>
                        <a:pt x="232" y="12"/>
                      </a:lnTo>
                      <a:lnTo>
                        <a:pt x="347" y="17"/>
                      </a:lnTo>
                      <a:lnTo>
                        <a:pt x="345" y="19"/>
                      </a:lnTo>
                      <a:lnTo>
                        <a:pt x="345" y="21"/>
                      </a:lnTo>
                      <a:close/>
                      <a:moveTo>
                        <a:pt x="17" y="6"/>
                      </a:moveTo>
                      <a:lnTo>
                        <a:pt x="2" y="4"/>
                      </a:lnTo>
                      <a:lnTo>
                        <a:pt x="0" y="2"/>
                      </a:lnTo>
                      <a:lnTo>
                        <a:pt x="0" y="0"/>
                      </a:lnTo>
                      <a:lnTo>
                        <a:pt x="17" y="2"/>
                      </a:lnTo>
                      <a:lnTo>
                        <a:pt x="17" y="4"/>
                      </a:lnTo>
                      <a:lnTo>
                        <a:pt x="17" y="6"/>
                      </a:lnTo>
                      <a:close/>
                    </a:path>
                  </a:pathLst>
                </a:custGeom>
                <a:solidFill>
                  <a:srgbClr val="E7BFBA"/>
                </a:solidFill>
                <a:ln w="9525">
                  <a:noFill/>
                  <a:round/>
                  <a:headEnd/>
                  <a:tailEnd/>
                </a:ln>
              </p:spPr>
              <p:txBody>
                <a:bodyPr/>
                <a:lstStyle/>
                <a:p>
                  <a:endParaRPr lang="en-US"/>
                </a:p>
              </p:txBody>
            </p:sp>
            <p:sp>
              <p:nvSpPr>
                <p:cNvPr id="21709" name="Freeform 1090"/>
                <p:cNvSpPr>
                  <a:spLocks noEditPoints="1"/>
                </p:cNvSpPr>
                <p:nvPr/>
              </p:nvSpPr>
              <p:spPr bwMode="auto">
                <a:xfrm>
                  <a:off x="1756" y="1140"/>
                  <a:ext cx="389" cy="23"/>
                </a:xfrm>
                <a:custGeom>
                  <a:avLst/>
                  <a:gdLst>
                    <a:gd name="T0" fmla="*/ 389 w 389"/>
                    <a:gd name="T1" fmla="*/ 23 h 23"/>
                    <a:gd name="T2" fmla="*/ 376 w 389"/>
                    <a:gd name="T3" fmla="*/ 23 h 23"/>
                    <a:gd name="T4" fmla="*/ 376 w 389"/>
                    <a:gd name="T5" fmla="*/ 21 h 23"/>
                    <a:gd name="T6" fmla="*/ 374 w 389"/>
                    <a:gd name="T7" fmla="*/ 19 h 23"/>
                    <a:gd name="T8" fmla="*/ 389 w 389"/>
                    <a:gd name="T9" fmla="*/ 19 h 23"/>
                    <a:gd name="T10" fmla="*/ 389 w 389"/>
                    <a:gd name="T11" fmla="*/ 21 h 23"/>
                    <a:gd name="T12" fmla="*/ 389 w 389"/>
                    <a:gd name="T13" fmla="*/ 23 h 23"/>
                    <a:gd name="T14" fmla="*/ 363 w 389"/>
                    <a:gd name="T15" fmla="*/ 23 h 23"/>
                    <a:gd name="T16" fmla="*/ 351 w 389"/>
                    <a:gd name="T17" fmla="*/ 21 h 23"/>
                    <a:gd name="T18" fmla="*/ 351 w 389"/>
                    <a:gd name="T19" fmla="*/ 19 h 23"/>
                    <a:gd name="T20" fmla="*/ 349 w 389"/>
                    <a:gd name="T21" fmla="*/ 17 h 23"/>
                    <a:gd name="T22" fmla="*/ 349 w 389"/>
                    <a:gd name="T23" fmla="*/ 19 h 23"/>
                    <a:gd name="T24" fmla="*/ 347 w 389"/>
                    <a:gd name="T25" fmla="*/ 21 h 23"/>
                    <a:gd name="T26" fmla="*/ 232 w 389"/>
                    <a:gd name="T27" fmla="*/ 16 h 23"/>
                    <a:gd name="T28" fmla="*/ 234 w 389"/>
                    <a:gd name="T29" fmla="*/ 14 h 23"/>
                    <a:gd name="T30" fmla="*/ 236 w 389"/>
                    <a:gd name="T31" fmla="*/ 12 h 23"/>
                    <a:gd name="T32" fmla="*/ 365 w 389"/>
                    <a:gd name="T33" fmla="*/ 17 h 23"/>
                    <a:gd name="T34" fmla="*/ 365 w 389"/>
                    <a:gd name="T35" fmla="*/ 19 h 23"/>
                    <a:gd name="T36" fmla="*/ 363 w 389"/>
                    <a:gd name="T37" fmla="*/ 23 h 23"/>
                    <a:gd name="T38" fmla="*/ 19 w 389"/>
                    <a:gd name="T39" fmla="*/ 6 h 23"/>
                    <a:gd name="T40" fmla="*/ 2 w 389"/>
                    <a:gd name="T41" fmla="*/ 4 h 23"/>
                    <a:gd name="T42" fmla="*/ 2 w 389"/>
                    <a:gd name="T43" fmla="*/ 2 h 23"/>
                    <a:gd name="T44" fmla="*/ 0 w 389"/>
                    <a:gd name="T45" fmla="*/ 0 h 23"/>
                    <a:gd name="T46" fmla="*/ 21 w 389"/>
                    <a:gd name="T47" fmla="*/ 2 h 23"/>
                    <a:gd name="T48" fmla="*/ 21 w 389"/>
                    <a:gd name="T49" fmla="*/ 2 h 23"/>
                    <a:gd name="T50" fmla="*/ 19 w 389"/>
                    <a:gd name="T51" fmla="*/ 4 h 23"/>
                    <a:gd name="T52" fmla="*/ 19 w 389"/>
                    <a:gd name="T53" fmla="*/ 4 h 23"/>
                    <a:gd name="T54" fmla="*/ 19 w 389"/>
                    <a:gd name="T55" fmla="*/ 6 h 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9"/>
                    <a:gd name="T85" fmla="*/ 0 h 23"/>
                    <a:gd name="T86" fmla="*/ 389 w 389"/>
                    <a:gd name="T87" fmla="*/ 23 h 2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9" h="23">
                      <a:moveTo>
                        <a:pt x="389" y="23"/>
                      </a:moveTo>
                      <a:lnTo>
                        <a:pt x="376" y="23"/>
                      </a:lnTo>
                      <a:lnTo>
                        <a:pt x="376" y="21"/>
                      </a:lnTo>
                      <a:lnTo>
                        <a:pt x="374" y="19"/>
                      </a:lnTo>
                      <a:lnTo>
                        <a:pt x="389" y="19"/>
                      </a:lnTo>
                      <a:lnTo>
                        <a:pt x="389" y="21"/>
                      </a:lnTo>
                      <a:lnTo>
                        <a:pt x="389" y="23"/>
                      </a:lnTo>
                      <a:close/>
                      <a:moveTo>
                        <a:pt x="363" y="23"/>
                      </a:moveTo>
                      <a:lnTo>
                        <a:pt x="351" y="21"/>
                      </a:lnTo>
                      <a:lnTo>
                        <a:pt x="351" y="19"/>
                      </a:lnTo>
                      <a:lnTo>
                        <a:pt x="349" y="17"/>
                      </a:lnTo>
                      <a:lnTo>
                        <a:pt x="349" y="19"/>
                      </a:lnTo>
                      <a:lnTo>
                        <a:pt x="347" y="21"/>
                      </a:lnTo>
                      <a:lnTo>
                        <a:pt x="232" y="16"/>
                      </a:lnTo>
                      <a:lnTo>
                        <a:pt x="234" y="14"/>
                      </a:lnTo>
                      <a:lnTo>
                        <a:pt x="236" y="12"/>
                      </a:lnTo>
                      <a:lnTo>
                        <a:pt x="365" y="17"/>
                      </a:lnTo>
                      <a:lnTo>
                        <a:pt x="365" y="19"/>
                      </a:lnTo>
                      <a:lnTo>
                        <a:pt x="363" y="23"/>
                      </a:lnTo>
                      <a:close/>
                      <a:moveTo>
                        <a:pt x="19" y="6"/>
                      </a:moveTo>
                      <a:lnTo>
                        <a:pt x="2" y="4"/>
                      </a:lnTo>
                      <a:lnTo>
                        <a:pt x="2" y="2"/>
                      </a:lnTo>
                      <a:lnTo>
                        <a:pt x="0" y="0"/>
                      </a:lnTo>
                      <a:lnTo>
                        <a:pt x="21" y="2"/>
                      </a:lnTo>
                      <a:lnTo>
                        <a:pt x="19" y="4"/>
                      </a:lnTo>
                      <a:lnTo>
                        <a:pt x="19" y="6"/>
                      </a:lnTo>
                      <a:close/>
                    </a:path>
                  </a:pathLst>
                </a:custGeom>
                <a:solidFill>
                  <a:srgbClr val="E7BFBA"/>
                </a:solidFill>
                <a:ln w="9525">
                  <a:noFill/>
                  <a:round/>
                  <a:headEnd/>
                  <a:tailEnd/>
                </a:ln>
              </p:spPr>
              <p:txBody>
                <a:bodyPr/>
                <a:lstStyle/>
                <a:p>
                  <a:endParaRPr lang="en-US"/>
                </a:p>
              </p:txBody>
            </p:sp>
            <p:sp>
              <p:nvSpPr>
                <p:cNvPr id="21710" name="Freeform 1091"/>
                <p:cNvSpPr>
                  <a:spLocks noEditPoints="1"/>
                </p:cNvSpPr>
                <p:nvPr/>
              </p:nvSpPr>
              <p:spPr bwMode="auto">
                <a:xfrm>
                  <a:off x="1756" y="1139"/>
                  <a:ext cx="389" cy="22"/>
                </a:xfrm>
                <a:custGeom>
                  <a:avLst/>
                  <a:gdLst>
                    <a:gd name="T0" fmla="*/ 389 w 389"/>
                    <a:gd name="T1" fmla="*/ 22 h 22"/>
                    <a:gd name="T2" fmla="*/ 376 w 389"/>
                    <a:gd name="T3" fmla="*/ 22 h 22"/>
                    <a:gd name="T4" fmla="*/ 374 w 389"/>
                    <a:gd name="T5" fmla="*/ 20 h 22"/>
                    <a:gd name="T6" fmla="*/ 372 w 389"/>
                    <a:gd name="T7" fmla="*/ 18 h 22"/>
                    <a:gd name="T8" fmla="*/ 389 w 389"/>
                    <a:gd name="T9" fmla="*/ 18 h 22"/>
                    <a:gd name="T10" fmla="*/ 389 w 389"/>
                    <a:gd name="T11" fmla="*/ 20 h 22"/>
                    <a:gd name="T12" fmla="*/ 389 w 389"/>
                    <a:gd name="T13" fmla="*/ 22 h 22"/>
                    <a:gd name="T14" fmla="*/ 365 w 389"/>
                    <a:gd name="T15" fmla="*/ 20 h 22"/>
                    <a:gd name="T16" fmla="*/ 351 w 389"/>
                    <a:gd name="T17" fmla="*/ 20 h 22"/>
                    <a:gd name="T18" fmla="*/ 349 w 389"/>
                    <a:gd name="T19" fmla="*/ 20 h 22"/>
                    <a:gd name="T20" fmla="*/ 349 w 389"/>
                    <a:gd name="T21" fmla="*/ 18 h 22"/>
                    <a:gd name="T22" fmla="*/ 349 w 389"/>
                    <a:gd name="T23" fmla="*/ 20 h 22"/>
                    <a:gd name="T24" fmla="*/ 349 w 389"/>
                    <a:gd name="T25" fmla="*/ 20 h 22"/>
                    <a:gd name="T26" fmla="*/ 234 w 389"/>
                    <a:gd name="T27" fmla="*/ 15 h 22"/>
                    <a:gd name="T28" fmla="*/ 236 w 389"/>
                    <a:gd name="T29" fmla="*/ 13 h 22"/>
                    <a:gd name="T30" fmla="*/ 236 w 389"/>
                    <a:gd name="T31" fmla="*/ 11 h 22"/>
                    <a:gd name="T32" fmla="*/ 365 w 389"/>
                    <a:gd name="T33" fmla="*/ 17 h 22"/>
                    <a:gd name="T34" fmla="*/ 365 w 389"/>
                    <a:gd name="T35" fmla="*/ 18 h 22"/>
                    <a:gd name="T36" fmla="*/ 365 w 389"/>
                    <a:gd name="T37" fmla="*/ 20 h 22"/>
                    <a:gd name="T38" fmla="*/ 19 w 389"/>
                    <a:gd name="T39" fmla="*/ 5 h 22"/>
                    <a:gd name="T40" fmla="*/ 2 w 389"/>
                    <a:gd name="T41" fmla="*/ 3 h 22"/>
                    <a:gd name="T42" fmla="*/ 0 w 389"/>
                    <a:gd name="T43" fmla="*/ 1 h 22"/>
                    <a:gd name="T44" fmla="*/ 0 w 389"/>
                    <a:gd name="T45" fmla="*/ 0 h 22"/>
                    <a:gd name="T46" fmla="*/ 21 w 389"/>
                    <a:gd name="T47" fmla="*/ 0 h 22"/>
                    <a:gd name="T48" fmla="*/ 21 w 389"/>
                    <a:gd name="T49" fmla="*/ 3 h 22"/>
                    <a:gd name="T50" fmla="*/ 19 w 389"/>
                    <a:gd name="T51" fmla="*/ 5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89"/>
                    <a:gd name="T79" fmla="*/ 0 h 22"/>
                    <a:gd name="T80" fmla="*/ 389 w 389"/>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89" h="22">
                      <a:moveTo>
                        <a:pt x="389" y="22"/>
                      </a:moveTo>
                      <a:lnTo>
                        <a:pt x="376" y="22"/>
                      </a:lnTo>
                      <a:lnTo>
                        <a:pt x="374" y="20"/>
                      </a:lnTo>
                      <a:lnTo>
                        <a:pt x="372" y="18"/>
                      </a:lnTo>
                      <a:lnTo>
                        <a:pt x="389" y="18"/>
                      </a:lnTo>
                      <a:lnTo>
                        <a:pt x="389" y="20"/>
                      </a:lnTo>
                      <a:lnTo>
                        <a:pt x="389" y="22"/>
                      </a:lnTo>
                      <a:close/>
                      <a:moveTo>
                        <a:pt x="365" y="20"/>
                      </a:moveTo>
                      <a:lnTo>
                        <a:pt x="351" y="20"/>
                      </a:lnTo>
                      <a:lnTo>
                        <a:pt x="349" y="20"/>
                      </a:lnTo>
                      <a:lnTo>
                        <a:pt x="349" y="18"/>
                      </a:lnTo>
                      <a:lnTo>
                        <a:pt x="349" y="20"/>
                      </a:lnTo>
                      <a:lnTo>
                        <a:pt x="234" y="15"/>
                      </a:lnTo>
                      <a:lnTo>
                        <a:pt x="236" y="13"/>
                      </a:lnTo>
                      <a:lnTo>
                        <a:pt x="236" y="11"/>
                      </a:lnTo>
                      <a:lnTo>
                        <a:pt x="365" y="17"/>
                      </a:lnTo>
                      <a:lnTo>
                        <a:pt x="365" y="18"/>
                      </a:lnTo>
                      <a:lnTo>
                        <a:pt x="365" y="20"/>
                      </a:lnTo>
                      <a:close/>
                      <a:moveTo>
                        <a:pt x="19" y="5"/>
                      </a:moveTo>
                      <a:lnTo>
                        <a:pt x="2" y="3"/>
                      </a:lnTo>
                      <a:lnTo>
                        <a:pt x="0" y="1"/>
                      </a:lnTo>
                      <a:lnTo>
                        <a:pt x="0" y="0"/>
                      </a:lnTo>
                      <a:lnTo>
                        <a:pt x="21" y="0"/>
                      </a:lnTo>
                      <a:lnTo>
                        <a:pt x="21" y="3"/>
                      </a:lnTo>
                      <a:lnTo>
                        <a:pt x="19" y="5"/>
                      </a:lnTo>
                      <a:close/>
                    </a:path>
                  </a:pathLst>
                </a:custGeom>
                <a:solidFill>
                  <a:srgbClr val="E7BFBA"/>
                </a:solidFill>
                <a:ln w="9525">
                  <a:noFill/>
                  <a:round/>
                  <a:headEnd/>
                  <a:tailEnd/>
                </a:ln>
              </p:spPr>
              <p:txBody>
                <a:bodyPr/>
                <a:lstStyle/>
                <a:p>
                  <a:endParaRPr lang="en-US"/>
                </a:p>
              </p:txBody>
            </p:sp>
            <p:sp>
              <p:nvSpPr>
                <p:cNvPr id="21711" name="Freeform 1092"/>
                <p:cNvSpPr>
                  <a:spLocks noEditPoints="1"/>
                </p:cNvSpPr>
                <p:nvPr/>
              </p:nvSpPr>
              <p:spPr bwMode="auto">
                <a:xfrm>
                  <a:off x="1754" y="1137"/>
                  <a:ext cx="391" cy="22"/>
                </a:xfrm>
                <a:custGeom>
                  <a:avLst/>
                  <a:gdLst>
                    <a:gd name="T0" fmla="*/ 391 w 391"/>
                    <a:gd name="T1" fmla="*/ 22 h 22"/>
                    <a:gd name="T2" fmla="*/ 376 w 391"/>
                    <a:gd name="T3" fmla="*/ 22 h 22"/>
                    <a:gd name="T4" fmla="*/ 374 w 391"/>
                    <a:gd name="T5" fmla="*/ 19 h 22"/>
                    <a:gd name="T6" fmla="*/ 374 w 391"/>
                    <a:gd name="T7" fmla="*/ 17 h 22"/>
                    <a:gd name="T8" fmla="*/ 391 w 391"/>
                    <a:gd name="T9" fmla="*/ 19 h 22"/>
                    <a:gd name="T10" fmla="*/ 391 w 391"/>
                    <a:gd name="T11" fmla="*/ 20 h 22"/>
                    <a:gd name="T12" fmla="*/ 391 w 391"/>
                    <a:gd name="T13" fmla="*/ 22 h 22"/>
                    <a:gd name="T14" fmla="*/ 367 w 391"/>
                    <a:gd name="T15" fmla="*/ 20 h 22"/>
                    <a:gd name="T16" fmla="*/ 238 w 391"/>
                    <a:gd name="T17" fmla="*/ 15 h 22"/>
                    <a:gd name="T18" fmla="*/ 238 w 391"/>
                    <a:gd name="T19" fmla="*/ 13 h 22"/>
                    <a:gd name="T20" fmla="*/ 239 w 391"/>
                    <a:gd name="T21" fmla="*/ 11 h 22"/>
                    <a:gd name="T22" fmla="*/ 367 w 391"/>
                    <a:gd name="T23" fmla="*/ 17 h 22"/>
                    <a:gd name="T24" fmla="*/ 367 w 391"/>
                    <a:gd name="T25" fmla="*/ 17 h 22"/>
                    <a:gd name="T26" fmla="*/ 367 w 391"/>
                    <a:gd name="T27" fmla="*/ 19 h 22"/>
                    <a:gd name="T28" fmla="*/ 367 w 391"/>
                    <a:gd name="T29" fmla="*/ 20 h 22"/>
                    <a:gd name="T30" fmla="*/ 367 w 391"/>
                    <a:gd name="T31" fmla="*/ 20 h 22"/>
                    <a:gd name="T32" fmla="*/ 23 w 391"/>
                    <a:gd name="T33" fmla="*/ 5 h 22"/>
                    <a:gd name="T34" fmla="*/ 2 w 391"/>
                    <a:gd name="T35" fmla="*/ 3 h 22"/>
                    <a:gd name="T36" fmla="*/ 2 w 391"/>
                    <a:gd name="T37" fmla="*/ 2 h 22"/>
                    <a:gd name="T38" fmla="*/ 0 w 391"/>
                    <a:gd name="T39" fmla="*/ 0 h 22"/>
                    <a:gd name="T40" fmla="*/ 25 w 391"/>
                    <a:gd name="T41" fmla="*/ 0 h 22"/>
                    <a:gd name="T42" fmla="*/ 23 w 391"/>
                    <a:gd name="T43" fmla="*/ 3 h 22"/>
                    <a:gd name="T44" fmla="*/ 23 w 391"/>
                    <a:gd name="T45" fmla="*/ 5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1"/>
                    <a:gd name="T70" fmla="*/ 0 h 22"/>
                    <a:gd name="T71" fmla="*/ 391 w 391"/>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1" h="22">
                      <a:moveTo>
                        <a:pt x="391" y="22"/>
                      </a:moveTo>
                      <a:lnTo>
                        <a:pt x="376" y="22"/>
                      </a:lnTo>
                      <a:lnTo>
                        <a:pt x="374" y="19"/>
                      </a:lnTo>
                      <a:lnTo>
                        <a:pt x="374" y="17"/>
                      </a:lnTo>
                      <a:lnTo>
                        <a:pt x="391" y="19"/>
                      </a:lnTo>
                      <a:lnTo>
                        <a:pt x="391" y="20"/>
                      </a:lnTo>
                      <a:lnTo>
                        <a:pt x="391" y="22"/>
                      </a:lnTo>
                      <a:close/>
                      <a:moveTo>
                        <a:pt x="367" y="20"/>
                      </a:moveTo>
                      <a:lnTo>
                        <a:pt x="238" y="15"/>
                      </a:lnTo>
                      <a:lnTo>
                        <a:pt x="238" y="13"/>
                      </a:lnTo>
                      <a:lnTo>
                        <a:pt x="239" y="11"/>
                      </a:lnTo>
                      <a:lnTo>
                        <a:pt x="367" y="17"/>
                      </a:lnTo>
                      <a:lnTo>
                        <a:pt x="367" y="19"/>
                      </a:lnTo>
                      <a:lnTo>
                        <a:pt x="367" y="20"/>
                      </a:lnTo>
                      <a:close/>
                      <a:moveTo>
                        <a:pt x="23" y="5"/>
                      </a:moveTo>
                      <a:lnTo>
                        <a:pt x="2" y="3"/>
                      </a:lnTo>
                      <a:lnTo>
                        <a:pt x="2" y="2"/>
                      </a:lnTo>
                      <a:lnTo>
                        <a:pt x="0" y="0"/>
                      </a:lnTo>
                      <a:lnTo>
                        <a:pt x="25" y="0"/>
                      </a:lnTo>
                      <a:lnTo>
                        <a:pt x="23" y="3"/>
                      </a:lnTo>
                      <a:lnTo>
                        <a:pt x="23" y="5"/>
                      </a:lnTo>
                      <a:close/>
                    </a:path>
                  </a:pathLst>
                </a:custGeom>
                <a:solidFill>
                  <a:srgbClr val="E7C0BA"/>
                </a:solidFill>
                <a:ln w="9525">
                  <a:noFill/>
                  <a:round/>
                  <a:headEnd/>
                  <a:tailEnd/>
                </a:ln>
              </p:spPr>
              <p:txBody>
                <a:bodyPr/>
                <a:lstStyle/>
                <a:p>
                  <a:endParaRPr lang="en-US"/>
                </a:p>
              </p:txBody>
            </p:sp>
            <p:sp>
              <p:nvSpPr>
                <p:cNvPr id="21712" name="Freeform 1093"/>
                <p:cNvSpPr>
                  <a:spLocks noEditPoints="1"/>
                </p:cNvSpPr>
                <p:nvPr/>
              </p:nvSpPr>
              <p:spPr bwMode="auto">
                <a:xfrm>
                  <a:off x="1753" y="1135"/>
                  <a:ext cx="392" cy="22"/>
                </a:xfrm>
                <a:custGeom>
                  <a:avLst/>
                  <a:gdLst>
                    <a:gd name="T0" fmla="*/ 392 w 392"/>
                    <a:gd name="T1" fmla="*/ 22 h 22"/>
                    <a:gd name="T2" fmla="*/ 375 w 392"/>
                    <a:gd name="T3" fmla="*/ 22 h 22"/>
                    <a:gd name="T4" fmla="*/ 375 w 392"/>
                    <a:gd name="T5" fmla="*/ 19 h 22"/>
                    <a:gd name="T6" fmla="*/ 373 w 392"/>
                    <a:gd name="T7" fmla="*/ 17 h 22"/>
                    <a:gd name="T8" fmla="*/ 392 w 392"/>
                    <a:gd name="T9" fmla="*/ 19 h 22"/>
                    <a:gd name="T10" fmla="*/ 392 w 392"/>
                    <a:gd name="T11" fmla="*/ 21 h 22"/>
                    <a:gd name="T12" fmla="*/ 392 w 392"/>
                    <a:gd name="T13" fmla="*/ 22 h 22"/>
                    <a:gd name="T14" fmla="*/ 368 w 392"/>
                    <a:gd name="T15" fmla="*/ 21 h 22"/>
                    <a:gd name="T16" fmla="*/ 239 w 392"/>
                    <a:gd name="T17" fmla="*/ 15 h 22"/>
                    <a:gd name="T18" fmla="*/ 240 w 392"/>
                    <a:gd name="T19" fmla="*/ 13 h 22"/>
                    <a:gd name="T20" fmla="*/ 242 w 392"/>
                    <a:gd name="T21" fmla="*/ 11 h 22"/>
                    <a:gd name="T22" fmla="*/ 368 w 392"/>
                    <a:gd name="T23" fmla="*/ 17 h 22"/>
                    <a:gd name="T24" fmla="*/ 368 w 392"/>
                    <a:gd name="T25" fmla="*/ 19 h 22"/>
                    <a:gd name="T26" fmla="*/ 368 w 392"/>
                    <a:gd name="T27" fmla="*/ 21 h 22"/>
                    <a:gd name="T28" fmla="*/ 368 w 392"/>
                    <a:gd name="T29" fmla="*/ 21 h 22"/>
                    <a:gd name="T30" fmla="*/ 368 w 392"/>
                    <a:gd name="T31" fmla="*/ 21 h 22"/>
                    <a:gd name="T32" fmla="*/ 24 w 392"/>
                    <a:gd name="T33" fmla="*/ 4 h 22"/>
                    <a:gd name="T34" fmla="*/ 3 w 392"/>
                    <a:gd name="T35" fmla="*/ 4 h 22"/>
                    <a:gd name="T36" fmla="*/ 1 w 392"/>
                    <a:gd name="T37" fmla="*/ 2 h 22"/>
                    <a:gd name="T38" fmla="*/ 0 w 392"/>
                    <a:gd name="T39" fmla="*/ 0 h 22"/>
                    <a:gd name="T40" fmla="*/ 26 w 392"/>
                    <a:gd name="T41" fmla="*/ 0 h 22"/>
                    <a:gd name="T42" fmla="*/ 26 w 392"/>
                    <a:gd name="T43" fmla="*/ 2 h 22"/>
                    <a:gd name="T44" fmla="*/ 24 w 392"/>
                    <a:gd name="T45" fmla="*/ 4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2"/>
                    <a:gd name="T70" fmla="*/ 0 h 22"/>
                    <a:gd name="T71" fmla="*/ 392 w 392"/>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2" h="22">
                      <a:moveTo>
                        <a:pt x="392" y="22"/>
                      </a:moveTo>
                      <a:lnTo>
                        <a:pt x="375" y="22"/>
                      </a:lnTo>
                      <a:lnTo>
                        <a:pt x="375" y="19"/>
                      </a:lnTo>
                      <a:lnTo>
                        <a:pt x="373" y="17"/>
                      </a:lnTo>
                      <a:lnTo>
                        <a:pt x="392" y="19"/>
                      </a:lnTo>
                      <a:lnTo>
                        <a:pt x="392" y="21"/>
                      </a:lnTo>
                      <a:lnTo>
                        <a:pt x="392" y="22"/>
                      </a:lnTo>
                      <a:close/>
                      <a:moveTo>
                        <a:pt x="368" y="21"/>
                      </a:moveTo>
                      <a:lnTo>
                        <a:pt x="239" y="15"/>
                      </a:lnTo>
                      <a:lnTo>
                        <a:pt x="240" y="13"/>
                      </a:lnTo>
                      <a:lnTo>
                        <a:pt x="242" y="11"/>
                      </a:lnTo>
                      <a:lnTo>
                        <a:pt x="368" y="17"/>
                      </a:lnTo>
                      <a:lnTo>
                        <a:pt x="368" y="19"/>
                      </a:lnTo>
                      <a:lnTo>
                        <a:pt x="368" y="21"/>
                      </a:lnTo>
                      <a:close/>
                      <a:moveTo>
                        <a:pt x="24" y="4"/>
                      </a:moveTo>
                      <a:lnTo>
                        <a:pt x="3" y="4"/>
                      </a:lnTo>
                      <a:lnTo>
                        <a:pt x="1" y="2"/>
                      </a:lnTo>
                      <a:lnTo>
                        <a:pt x="0" y="0"/>
                      </a:lnTo>
                      <a:lnTo>
                        <a:pt x="26" y="0"/>
                      </a:lnTo>
                      <a:lnTo>
                        <a:pt x="26" y="2"/>
                      </a:lnTo>
                      <a:lnTo>
                        <a:pt x="24" y="4"/>
                      </a:lnTo>
                      <a:close/>
                    </a:path>
                  </a:pathLst>
                </a:custGeom>
                <a:solidFill>
                  <a:srgbClr val="E7C0BA"/>
                </a:solidFill>
                <a:ln w="9525">
                  <a:noFill/>
                  <a:round/>
                  <a:headEnd/>
                  <a:tailEnd/>
                </a:ln>
              </p:spPr>
              <p:txBody>
                <a:bodyPr/>
                <a:lstStyle/>
                <a:p>
                  <a:endParaRPr lang="en-US"/>
                </a:p>
              </p:txBody>
            </p:sp>
            <p:sp>
              <p:nvSpPr>
                <p:cNvPr id="21713" name="Freeform 1094"/>
                <p:cNvSpPr>
                  <a:spLocks noEditPoints="1"/>
                </p:cNvSpPr>
                <p:nvPr/>
              </p:nvSpPr>
              <p:spPr bwMode="auto">
                <a:xfrm>
                  <a:off x="1753" y="1133"/>
                  <a:ext cx="392" cy="23"/>
                </a:xfrm>
                <a:custGeom>
                  <a:avLst/>
                  <a:gdLst>
                    <a:gd name="T0" fmla="*/ 392 w 392"/>
                    <a:gd name="T1" fmla="*/ 23 h 23"/>
                    <a:gd name="T2" fmla="*/ 375 w 392"/>
                    <a:gd name="T3" fmla="*/ 21 h 23"/>
                    <a:gd name="T4" fmla="*/ 373 w 392"/>
                    <a:gd name="T5" fmla="*/ 21 h 23"/>
                    <a:gd name="T6" fmla="*/ 373 w 392"/>
                    <a:gd name="T7" fmla="*/ 19 h 23"/>
                    <a:gd name="T8" fmla="*/ 373 w 392"/>
                    <a:gd name="T9" fmla="*/ 19 h 23"/>
                    <a:gd name="T10" fmla="*/ 371 w 392"/>
                    <a:gd name="T11" fmla="*/ 17 h 23"/>
                    <a:gd name="T12" fmla="*/ 392 w 392"/>
                    <a:gd name="T13" fmla="*/ 19 h 23"/>
                    <a:gd name="T14" fmla="*/ 392 w 392"/>
                    <a:gd name="T15" fmla="*/ 21 h 23"/>
                    <a:gd name="T16" fmla="*/ 392 w 392"/>
                    <a:gd name="T17" fmla="*/ 23 h 23"/>
                    <a:gd name="T18" fmla="*/ 368 w 392"/>
                    <a:gd name="T19" fmla="*/ 21 h 23"/>
                    <a:gd name="T20" fmla="*/ 240 w 392"/>
                    <a:gd name="T21" fmla="*/ 15 h 23"/>
                    <a:gd name="T22" fmla="*/ 242 w 392"/>
                    <a:gd name="T23" fmla="*/ 13 h 23"/>
                    <a:gd name="T24" fmla="*/ 242 w 392"/>
                    <a:gd name="T25" fmla="*/ 11 h 23"/>
                    <a:gd name="T26" fmla="*/ 368 w 392"/>
                    <a:gd name="T27" fmla="*/ 17 h 23"/>
                    <a:gd name="T28" fmla="*/ 368 w 392"/>
                    <a:gd name="T29" fmla="*/ 19 h 23"/>
                    <a:gd name="T30" fmla="*/ 368 w 392"/>
                    <a:gd name="T31" fmla="*/ 21 h 23"/>
                    <a:gd name="T32" fmla="*/ 26 w 392"/>
                    <a:gd name="T33" fmla="*/ 4 h 23"/>
                    <a:gd name="T34" fmla="*/ 1 w 392"/>
                    <a:gd name="T35" fmla="*/ 4 h 23"/>
                    <a:gd name="T36" fmla="*/ 0 w 392"/>
                    <a:gd name="T37" fmla="*/ 2 h 23"/>
                    <a:gd name="T38" fmla="*/ 0 w 392"/>
                    <a:gd name="T39" fmla="*/ 0 h 23"/>
                    <a:gd name="T40" fmla="*/ 28 w 392"/>
                    <a:gd name="T41" fmla="*/ 0 h 23"/>
                    <a:gd name="T42" fmla="*/ 26 w 392"/>
                    <a:gd name="T43" fmla="*/ 2 h 23"/>
                    <a:gd name="T44" fmla="*/ 26 w 392"/>
                    <a:gd name="T45" fmla="*/ 4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2"/>
                    <a:gd name="T70" fmla="*/ 0 h 23"/>
                    <a:gd name="T71" fmla="*/ 392 w 392"/>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2" h="23">
                      <a:moveTo>
                        <a:pt x="392" y="23"/>
                      </a:moveTo>
                      <a:lnTo>
                        <a:pt x="375" y="21"/>
                      </a:lnTo>
                      <a:lnTo>
                        <a:pt x="373" y="21"/>
                      </a:lnTo>
                      <a:lnTo>
                        <a:pt x="373" y="19"/>
                      </a:lnTo>
                      <a:lnTo>
                        <a:pt x="371" y="17"/>
                      </a:lnTo>
                      <a:lnTo>
                        <a:pt x="392" y="19"/>
                      </a:lnTo>
                      <a:lnTo>
                        <a:pt x="392" y="21"/>
                      </a:lnTo>
                      <a:lnTo>
                        <a:pt x="392" y="23"/>
                      </a:lnTo>
                      <a:close/>
                      <a:moveTo>
                        <a:pt x="368" y="21"/>
                      </a:moveTo>
                      <a:lnTo>
                        <a:pt x="240" y="15"/>
                      </a:lnTo>
                      <a:lnTo>
                        <a:pt x="242" y="13"/>
                      </a:lnTo>
                      <a:lnTo>
                        <a:pt x="242" y="11"/>
                      </a:lnTo>
                      <a:lnTo>
                        <a:pt x="368" y="17"/>
                      </a:lnTo>
                      <a:lnTo>
                        <a:pt x="368" y="19"/>
                      </a:lnTo>
                      <a:lnTo>
                        <a:pt x="368" y="21"/>
                      </a:lnTo>
                      <a:close/>
                      <a:moveTo>
                        <a:pt x="26" y="4"/>
                      </a:moveTo>
                      <a:lnTo>
                        <a:pt x="1" y="4"/>
                      </a:lnTo>
                      <a:lnTo>
                        <a:pt x="0" y="2"/>
                      </a:lnTo>
                      <a:lnTo>
                        <a:pt x="0" y="0"/>
                      </a:lnTo>
                      <a:lnTo>
                        <a:pt x="28" y="0"/>
                      </a:lnTo>
                      <a:lnTo>
                        <a:pt x="26" y="2"/>
                      </a:lnTo>
                      <a:lnTo>
                        <a:pt x="26" y="4"/>
                      </a:lnTo>
                      <a:close/>
                    </a:path>
                  </a:pathLst>
                </a:custGeom>
                <a:solidFill>
                  <a:srgbClr val="E7C0BA"/>
                </a:solidFill>
                <a:ln w="9525">
                  <a:noFill/>
                  <a:round/>
                  <a:headEnd/>
                  <a:tailEnd/>
                </a:ln>
              </p:spPr>
              <p:txBody>
                <a:bodyPr/>
                <a:lstStyle/>
                <a:p>
                  <a:endParaRPr lang="en-US"/>
                </a:p>
              </p:txBody>
            </p:sp>
            <p:sp>
              <p:nvSpPr>
                <p:cNvPr id="21714" name="Freeform 1095"/>
                <p:cNvSpPr>
                  <a:spLocks noEditPoints="1"/>
                </p:cNvSpPr>
                <p:nvPr/>
              </p:nvSpPr>
              <p:spPr bwMode="auto">
                <a:xfrm>
                  <a:off x="1751" y="1129"/>
                  <a:ext cx="394" cy="25"/>
                </a:xfrm>
                <a:custGeom>
                  <a:avLst/>
                  <a:gdLst>
                    <a:gd name="T0" fmla="*/ 394 w 394"/>
                    <a:gd name="T1" fmla="*/ 25 h 25"/>
                    <a:gd name="T2" fmla="*/ 375 w 394"/>
                    <a:gd name="T3" fmla="*/ 23 h 25"/>
                    <a:gd name="T4" fmla="*/ 375 w 394"/>
                    <a:gd name="T5" fmla="*/ 23 h 25"/>
                    <a:gd name="T6" fmla="*/ 375 w 394"/>
                    <a:gd name="T7" fmla="*/ 23 h 25"/>
                    <a:gd name="T8" fmla="*/ 373 w 394"/>
                    <a:gd name="T9" fmla="*/ 21 h 25"/>
                    <a:gd name="T10" fmla="*/ 371 w 394"/>
                    <a:gd name="T11" fmla="*/ 19 h 25"/>
                    <a:gd name="T12" fmla="*/ 394 w 394"/>
                    <a:gd name="T13" fmla="*/ 21 h 25"/>
                    <a:gd name="T14" fmla="*/ 394 w 394"/>
                    <a:gd name="T15" fmla="*/ 23 h 25"/>
                    <a:gd name="T16" fmla="*/ 394 w 394"/>
                    <a:gd name="T17" fmla="*/ 25 h 25"/>
                    <a:gd name="T18" fmla="*/ 370 w 394"/>
                    <a:gd name="T19" fmla="*/ 23 h 25"/>
                    <a:gd name="T20" fmla="*/ 244 w 394"/>
                    <a:gd name="T21" fmla="*/ 17 h 25"/>
                    <a:gd name="T22" fmla="*/ 244 w 394"/>
                    <a:gd name="T23" fmla="*/ 15 h 25"/>
                    <a:gd name="T24" fmla="*/ 246 w 394"/>
                    <a:gd name="T25" fmla="*/ 13 h 25"/>
                    <a:gd name="T26" fmla="*/ 370 w 394"/>
                    <a:gd name="T27" fmla="*/ 19 h 25"/>
                    <a:gd name="T28" fmla="*/ 370 w 394"/>
                    <a:gd name="T29" fmla="*/ 21 h 25"/>
                    <a:gd name="T30" fmla="*/ 370 w 394"/>
                    <a:gd name="T31" fmla="*/ 23 h 25"/>
                    <a:gd name="T32" fmla="*/ 28 w 394"/>
                    <a:gd name="T33" fmla="*/ 6 h 25"/>
                    <a:gd name="T34" fmla="*/ 2 w 394"/>
                    <a:gd name="T35" fmla="*/ 6 h 25"/>
                    <a:gd name="T36" fmla="*/ 2 w 394"/>
                    <a:gd name="T37" fmla="*/ 4 h 25"/>
                    <a:gd name="T38" fmla="*/ 0 w 394"/>
                    <a:gd name="T39" fmla="*/ 0 h 25"/>
                    <a:gd name="T40" fmla="*/ 32 w 394"/>
                    <a:gd name="T41" fmla="*/ 2 h 25"/>
                    <a:gd name="T42" fmla="*/ 30 w 394"/>
                    <a:gd name="T43" fmla="*/ 4 h 25"/>
                    <a:gd name="T44" fmla="*/ 28 w 394"/>
                    <a:gd name="T45" fmla="*/ 6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4"/>
                    <a:gd name="T70" fmla="*/ 0 h 25"/>
                    <a:gd name="T71" fmla="*/ 394 w 394"/>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4" h="25">
                      <a:moveTo>
                        <a:pt x="394" y="25"/>
                      </a:moveTo>
                      <a:lnTo>
                        <a:pt x="375" y="23"/>
                      </a:lnTo>
                      <a:lnTo>
                        <a:pt x="373" y="21"/>
                      </a:lnTo>
                      <a:lnTo>
                        <a:pt x="371" y="19"/>
                      </a:lnTo>
                      <a:lnTo>
                        <a:pt x="394" y="21"/>
                      </a:lnTo>
                      <a:lnTo>
                        <a:pt x="394" y="23"/>
                      </a:lnTo>
                      <a:lnTo>
                        <a:pt x="394" y="25"/>
                      </a:lnTo>
                      <a:close/>
                      <a:moveTo>
                        <a:pt x="370" y="23"/>
                      </a:moveTo>
                      <a:lnTo>
                        <a:pt x="244" y="17"/>
                      </a:lnTo>
                      <a:lnTo>
                        <a:pt x="244" y="15"/>
                      </a:lnTo>
                      <a:lnTo>
                        <a:pt x="246" y="13"/>
                      </a:lnTo>
                      <a:lnTo>
                        <a:pt x="370" y="19"/>
                      </a:lnTo>
                      <a:lnTo>
                        <a:pt x="370" y="21"/>
                      </a:lnTo>
                      <a:lnTo>
                        <a:pt x="370" y="23"/>
                      </a:lnTo>
                      <a:close/>
                      <a:moveTo>
                        <a:pt x="28" y="6"/>
                      </a:moveTo>
                      <a:lnTo>
                        <a:pt x="2" y="6"/>
                      </a:lnTo>
                      <a:lnTo>
                        <a:pt x="2" y="4"/>
                      </a:lnTo>
                      <a:lnTo>
                        <a:pt x="0" y="0"/>
                      </a:lnTo>
                      <a:lnTo>
                        <a:pt x="32" y="2"/>
                      </a:lnTo>
                      <a:lnTo>
                        <a:pt x="30" y="4"/>
                      </a:lnTo>
                      <a:lnTo>
                        <a:pt x="28" y="6"/>
                      </a:lnTo>
                      <a:close/>
                    </a:path>
                  </a:pathLst>
                </a:custGeom>
                <a:solidFill>
                  <a:srgbClr val="E7C0BA"/>
                </a:solidFill>
                <a:ln w="9525">
                  <a:noFill/>
                  <a:round/>
                  <a:headEnd/>
                  <a:tailEnd/>
                </a:ln>
              </p:spPr>
              <p:txBody>
                <a:bodyPr/>
                <a:lstStyle/>
                <a:p>
                  <a:endParaRPr lang="en-US"/>
                </a:p>
              </p:txBody>
            </p:sp>
            <p:sp>
              <p:nvSpPr>
                <p:cNvPr id="21715" name="Freeform 1096"/>
                <p:cNvSpPr>
                  <a:spLocks noEditPoints="1"/>
                </p:cNvSpPr>
                <p:nvPr/>
              </p:nvSpPr>
              <p:spPr bwMode="auto">
                <a:xfrm>
                  <a:off x="1749" y="1127"/>
                  <a:ext cx="396" cy="25"/>
                </a:xfrm>
                <a:custGeom>
                  <a:avLst/>
                  <a:gdLst>
                    <a:gd name="T0" fmla="*/ 396 w 396"/>
                    <a:gd name="T1" fmla="*/ 25 h 25"/>
                    <a:gd name="T2" fmla="*/ 375 w 396"/>
                    <a:gd name="T3" fmla="*/ 23 h 25"/>
                    <a:gd name="T4" fmla="*/ 373 w 396"/>
                    <a:gd name="T5" fmla="*/ 21 h 25"/>
                    <a:gd name="T6" fmla="*/ 372 w 396"/>
                    <a:gd name="T7" fmla="*/ 19 h 25"/>
                    <a:gd name="T8" fmla="*/ 372 w 396"/>
                    <a:gd name="T9" fmla="*/ 21 h 25"/>
                    <a:gd name="T10" fmla="*/ 372 w 396"/>
                    <a:gd name="T11" fmla="*/ 23 h 25"/>
                    <a:gd name="T12" fmla="*/ 246 w 396"/>
                    <a:gd name="T13" fmla="*/ 17 h 25"/>
                    <a:gd name="T14" fmla="*/ 248 w 396"/>
                    <a:gd name="T15" fmla="*/ 15 h 25"/>
                    <a:gd name="T16" fmla="*/ 250 w 396"/>
                    <a:gd name="T17" fmla="*/ 13 h 25"/>
                    <a:gd name="T18" fmla="*/ 396 w 396"/>
                    <a:gd name="T19" fmla="*/ 21 h 25"/>
                    <a:gd name="T20" fmla="*/ 396 w 396"/>
                    <a:gd name="T21" fmla="*/ 23 h 25"/>
                    <a:gd name="T22" fmla="*/ 396 w 396"/>
                    <a:gd name="T23" fmla="*/ 25 h 25"/>
                    <a:gd name="T24" fmla="*/ 32 w 396"/>
                    <a:gd name="T25" fmla="*/ 6 h 25"/>
                    <a:gd name="T26" fmla="*/ 4 w 396"/>
                    <a:gd name="T27" fmla="*/ 6 h 25"/>
                    <a:gd name="T28" fmla="*/ 2 w 396"/>
                    <a:gd name="T29" fmla="*/ 2 h 25"/>
                    <a:gd name="T30" fmla="*/ 0 w 396"/>
                    <a:gd name="T31" fmla="*/ 0 h 25"/>
                    <a:gd name="T32" fmla="*/ 0 w 396"/>
                    <a:gd name="T33" fmla="*/ 0 h 25"/>
                    <a:gd name="T34" fmla="*/ 0 w 396"/>
                    <a:gd name="T35" fmla="*/ 0 h 25"/>
                    <a:gd name="T36" fmla="*/ 34 w 396"/>
                    <a:gd name="T37" fmla="*/ 2 h 25"/>
                    <a:gd name="T38" fmla="*/ 32 w 396"/>
                    <a:gd name="T39" fmla="*/ 4 h 25"/>
                    <a:gd name="T40" fmla="*/ 32 w 396"/>
                    <a:gd name="T41" fmla="*/ 6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6"/>
                    <a:gd name="T64" fmla="*/ 0 h 25"/>
                    <a:gd name="T65" fmla="*/ 396 w 39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6" h="25">
                      <a:moveTo>
                        <a:pt x="396" y="25"/>
                      </a:moveTo>
                      <a:lnTo>
                        <a:pt x="375" y="23"/>
                      </a:lnTo>
                      <a:lnTo>
                        <a:pt x="373" y="21"/>
                      </a:lnTo>
                      <a:lnTo>
                        <a:pt x="372" y="19"/>
                      </a:lnTo>
                      <a:lnTo>
                        <a:pt x="372" y="21"/>
                      </a:lnTo>
                      <a:lnTo>
                        <a:pt x="372" y="23"/>
                      </a:lnTo>
                      <a:lnTo>
                        <a:pt x="246" y="17"/>
                      </a:lnTo>
                      <a:lnTo>
                        <a:pt x="248" y="15"/>
                      </a:lnTo>
                      <a:lnTo>
                        <a:pt x="250" y="13"/>
                      </a:lnTo>
                      <a:lnTo>
                        <a:pt x="396" y="21"/>
                      </a:lnTo>
                      <a:lnTo>
                        <a:pt x="396" y="23"/>
                      </a:lnTo>
                      <a:lnTo>
                        <a:pt x="396" y="25"/>
                      </a:lnTo>
                      <a:close/>
                      <a:moveTo>
                        <a:pt x="32" y="6"/>
                      </a:moveTo>
                      <a:lnTo>
                        <a:pt x="4" y="6"/>
                      </a:lnTo>
                      <a:lnTo>
                        <a:pt x="2" y="2"/>
                      </a:lnTo>
                      <a:lnTo>
                        <a:pt x="0" y="0"/>
                      </a:lnTo>
                      <a:lnTo>
                        <a:pt x="34" y="2"/>
                      </a:lnTo>
                      <a:lnTo>
                        <a:pt x="32" y="4"/>
                      </a:lnTo>
                      <a:lnTo>
                        <a:pt x="32" y="6"/>
                      </a:lnTo>
                      <a:close/>
                    </a:path>
                  </a:pathLst>
                </a:custGeom>
                <a:solidFill>
                  <a:srgbClr val="E7C0BA"/>
                </a:solidFill>
                <a:ln w="9525">
                  <a:noFill/>
                  <a:round/>
                  <a:headEnd/>
                  <a:tailEnd/>
                </a:ln>
              </p:spPr>
              <p:txBody>
                <a:bodyPr/>
                <a:lstStyle/>
                <a:p>
                  <a:endParaRPr lang="en-US"/>
                </a:p>
              </p:txBody>
            </p:sp>
            <p:sp>
              <p:nvSpPr>
                <p:cNvPr id="21716" name="Freeform 1097"/>
                <p:cNvSpPr>
                  <a:spLocks noEditPoints="1"/>
                </p:cNvSpPr>
                <p:nvPr/>
              </p:nvSpPr>
              <p:spPr bwMode="auto">
                <a:xfrm>
                  <a:off x="1747" y="1125"/>
                  <a:ext cx="400" cy="25"/>
                </a:xfrm>
                <a:custGeom>
                  <a:avLst/>
                  <a:gdLst>
                    <a:gd name="T0" fmla="*/ 398 w 400"/>
                    <a:gd name="T1" fmla="*/ 25 h 25"/>
                    <a:gd name="T2" fmla="*/ 375 w 400"/>
                    <a:gd name="T3" fmla="*/ 23 h 25"/>
                    <a:gd name="T4" fmla="*/ 374 w 400"/>
                    <a:gd name="T5" fmla="*/ 21 h 25"/>
                    <a:gd name="T6" fmla="*/ 374 w 400"/>
                    <a:gd name="T7" fmla="*/ 21 h 25"/>
                    <a:gd name="T8" fmla="*/ 374 w 400"/>
                    <a:gd name="T9" fmla="*/ 21 h 25"/>
                    <a:gd name="T10" fmla="*/ 374 w 400"/>
                    <a:gd name="T11" fmla="*/ 23 h 25"/>
                    <a:gd name="T12" fmla="*/ 250 w 400"/>
                    <a:gd name="T13" fmla="*/ 17 h 25"/>
                    <a:gd name="T14" fmla="*/ 252 w 400"/>
                    <a:gd name="T15" fmla="*/ 15 h 25"/>
                    <a:gd name="T16" fmla="*/ 252 w 400"/>
                    <a:gd name="T17" fmla="*/ 14 h 25"/>
                    <a:gd name="T18" fmla="*/ 400 w 400"/>
                    <a:gd name="T19" fmla="*/ 19 h 25"/>
                    <a:gd name="T20" fmla="*/ 400 w 400"/>
                    <a:gd name="T21" fmla="*/ 21 h 25"/>
                    <a:gd name="T22" fmla="*/ 400 w 400"/>
                    <a:gd name="T23" fmla="*/ 21 h 25"/>
                    <a:gd name="T24" fmla="*/ 398 w 400"/>
                    <a:gd name="T25" fmla="*/ 23 h 25"/>
                    <a:gd name="T26" fmla="*/ 398 w 400"/>
                    <a:gd name="T27" fmla="*/ 25 h 25"/>
                    <a:gd name="T28" fmla="*/ 36 w 400"/>
                    <a:gd name="T29" fmla="*/ 6 h 25"/>
                    <a:gd name="T30" fmla="*/ 4 w 400"/>
                    <a:gd name="T31" fmla="*/ 4 h 25"/>
                    <a:gd name="T32" fmla="*/ 4 w 400"/>
                    <a:gd name="T33" fmla="*/ 4 h 25"/>
                    <a:gd name="T34" fmla="*/ 2 w 400"/>
                    <a:gd name="T35" fmla="*/ 2 h 25"/>
                    <a:gd name="T36" fmla="*/ 2 w 400"/>
                    <a:gd name="T37" fmla="*/ 2 h 25"/>
                    <a:gd name="T38" fmla="*/ 0 w 400"/>
                    <a:gd name="T39" fmla="*/ 0 h 25"/>
                    <a:gd name="T40" fmla="*/ 38 w 400"/>
                    <a:gd name="T41" fmla="*/ 2 h 25"/>
                    <a:gd name="T42" fmla="*/ 36 w 400"/>
                    <a:gd name="T43" fmla="*/ 4 h 25"/>
                    <a:gd name="T44" fmla="*/ 36 w 400"/>
                    <a:gd name="T45" fmla="*/ 6 h 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0"/>
                    <a:gd name="T70" fmla="*/ 0 h 25"/>
                    <a:gd name="T71" fmla="*/ 400 w 400"/>
                    <a:gd name="T72" fmla="*/ 25 h 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0" h="25">
                      <a:moveTo>
                        <a:pt x="398" y="25"/>
                      </a:moveTo>
                      <a:lnTo>
                        <a:pt x="375" y="23"/>
                      </a:lnTo>
                      <a:lnTo>
                        <a:pt x="374" y="21"/>
                      </a:lnTo>
                      <a:lnTo>
                        <a:pt x="374" y="23"/>
                      </a:lnTo>
                      <a:lnTo>
                        <a:pt x="250" y="17"/>
                      </a:lnTo>
                      <a:lnTo>
                        <a:pt x="252" y="15"/>
                      </a:lnTo>
                      <a:lnTo>
                        <a:pt x="252" y="14"/>
                      </a:lnTo>
                      <a:lnTo>
                        <a:pt x="400" y="19"/>
                      </a:lnTo>
                      <a:lnTo>
                        <a:pt x="400" y="21"/>
                      </a:lnTo>
                      <a:lnTo>
                        <a:pt x="398" y="23"/>
                      </a:lnTo>
                      <a:lnTo>
                        <a:pt x="398" y="25"/>
                      </a:lnTo>
                      <a:close/>
                      <a:moveTo>
                        <a:pt x="36" y="6"/>
                      </a:moveTo>
                      <a:lnTo>
                        <a:pt x="4" y="4"/>
                      </a:lnTo>
                      <a:lnTo>
                        <a:pt x="2" y="2"/>
                      </a:lnTo>
                      <a:lnTo>
                        <a:pt x="0" y="0"/>
                      </a:lnTo>
                      <a:lnTo>
                        <a:pt x="38" y="2"/>
                      </a:lnTo>
                      <a:lnTo>
                        <a:pt x="36" y="4"/>
                      </a:lnTo>
                      <a:lnTo>
                        <a:pt x="36" y="6"/>
                      </a:lnTo>
                      <a:close/>
                    </a:path>
                  </a:pathLst>
                </a:custGeom>
                <a:solidFill>
                  <a:srgbClr val="E7C0BA"/>
                </a:solidFill>
                <a:ln w="9525">
                  <a:noFill/>
                  <a:round/>
                  <a:headEnd/>
                  <a:tailEnd/>
                </a:ln>
              </p:spPr>
              <p:txBody>
                <a:bodyPr/>
                <a:lstStyle/>
                <a:p>
                  <a:endParaRPr lang="en-US"/>
                </a:p>
              </p:txBody>
            </p:sp>
            <p:sp>
              <p:nvSpPr>
                <p:cNvPr id="21717" name="Freeform 1098"/>
                <p:cNvSpPr>
                  <a:spLocks noEditPoints="1"/>
                </p:cNvSpPr>
                <p:nvPr/>
              </p:nvSpPr>
              <p:spPr bwMode="auto">
                <a:xfrm>
                  <a:off x="1745" y="1123"/>
                  <a:ext cx="402" cy="25"/>
                </a:xfrm>
                <a:custGeom>
                  <a:avLst/>
                  <a:gdLst>
                    <a:gd name="T0" fmla="*/ 400 w 402"/>
                    <a:gd name="T1" fmla="*/ 25 h 25"/>
                    <a:gd name="T2" fmla="*/ 254 w 402"/>
                    <a:gd name="T3" fmla="*/ 17 h 25"/>
                    <a:gd name="T4" fmla="*/ 254 w 402"/>
                    <a:gd name="T5" fmla="*/ 16 h 25"/>
                    <a:gd name="T6" fmla="*/ 256 w 402"/>
                    <a:gd name="T7" fmla="*/ 14 h 25"/>
                    <a:gd name="T8" fmla="*/ 402 w 402"/>
                    <a:gd name="T9" fmla="*/ 19 h 25"/>
                    <a:gd name="T10" fmla="*/ 402 w 402"/>
                    <a:gd name="T11" fmla="*/ 21 h 25"/>
                    <a:gd name="T12" fmla="*/ 402 w 402"/>
                    <a:gd name="T13" fmla="*/ 23 h 25"/>
                    <a:gd name="T14" fmla="*/ 402 w 402"/>
                    <a:gd name="T15" fmla="*/ 23 h 25"/>
                    <a:gd name="T16" fmla="*/ 400 w 402"/>
                    <a:gd name="T17" fmla="*/ 25 h 25"/>
                    <a:gd name="T18" fmla="*/ 38 w 402"/>
                    <a:gd name="T19" fmla="*/ 6 h 25"/>
                    <a:gd name="T20" fmla="*/ 4 w 402"/>
                    <a:gd name="T21" fmla="*/ 4 h 25"/>
                    <a:gd name="T22" fmla="*/ 2 w 402"/>
                    <a:gd name="T23" fmla="*/ 2 h 25"/>
                    <a:gd name="T24" fmla="*/ 0 w 402"/>
                    <a:gd name="T25" fmla="*/ 0 h 25"/>
                    <a:gd name="T26" fmla="*/ 40 w 402"/>
                    <a:gd name="T27" fmla="*/ 2 h 25"/>
                    <a:gd name="T28" fmla="*/ 40 w 402"/>
                    <a:gd name="T29" fmla="*/ 4 h 25"/>
                    <a:gd name="T30" fmla="*/ 38 w 402"/>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2"/>
                    <a:gd name="T49" fmla="*/ 0 h 25"/>
                    <a:gd name="T50" fmla="*/ 402 w 402"/>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2" h="25">
                      <a:moveTo>
                        <a:pt x="400" y="25"/>
                      </a:moveTo>
                      <a:lnTo>
                        <a:pt x="254" y="17"/>
                      </a:lnTo>
                      <a:lnTo>
                        <a:pt x="254" y="16"/>
                      </a:lnTo>
                      <a:lnTo>
                        <a:pt x="256" y="14"/>
                      </a:lnTo>
                      <a:lnTo>
                        <a:pt x="402" y="19"/>
                      </a:lnTo>
                      <a:lnTo>
                        <a:pt x="402" y="21"/>
                      </a:lnTo>
                      <a:lnTo>
                        <a:pt x="402" y="23"/>
                      </a:lnTo>
                      <a:lnTo>
                        <a:pt x="400" y="25"/>
                      </a:lnTo>
                      <a:close/>
                      <a:moveTo>
                        <a:pt x="38" y="6"/>
                      </a:moveTo>
                      <a:lnTo>
                        <a:pt x="4" y="4"/>
                      </a:lnTo>
                      <a:lnTo>
                        <a:pt x="2" y="2"/>
                      </a:lnTo>
                      <a:lnTo>
                        <a:pt x="0" y="0"/>
                      </a:lnTo>
                      <a:lnTo>
                        <a:pt x="40" y="2"/>
                      </a:lnTo>
                      <a:lnTo>
                        <a:pt x="40" y="4"/>
                      </a:lnTo>
                      <a:lnTo>
                        <a:pt x="38" y="6"/>
                      </a:lnTo>
                      <a:close/>
                    </a:path>
                  </a:pathLst>
                </a:custGeom>
                <a:solidFill>
                  <a:srgbClr val="E7C1BB"/>
                </a:solidFill>
                <a:ln w="9525">
                  <a:noFill/>
                  <a:round/>
                  <a:headEnd/>
                  <a:tailEnd/>
                </a:ln>
              </p:spPr>
              <p:txBody>
                <a:bodyPr/>
                <a:lstStyle/>
                <a:p>
                  <a:endParaRPr lang="en-US"/>
                </a:p>
              </p:txBody>
            </p:sp>
            <p:sp>
              <p:nvSpPr>
                <p:cNvPr id="21718" name="Freeform 1099"/>
                <p:cNvSpPr>
                  <a:spLocks noEditPoints="1"/>
                </p:cNvSpPr>
                <p:nvPr/>
              </p:nvSpPr>
              <p:spPr bwMode="auto">
                <a:xfrm>
                  <a:off x="1743" y="1121"/>
                  <a:ext cx="404" cy="23"/>
                </a:xfrm>
                <a:custGeom>
                  <a:avLst/>
                  <a:gdLst>
                    <a:gd name="T0" fmla="*/ 404 w 404"/>
                    <a:gd name="T1" fmla="*/ 23 h 23"/>
                    <a:gd name="T2" fmla="*/ 256 w 404"/>
                    <a:gd name="T3" fmla="*/ 18 h 23"/>
                    <a:gd name="T4" fmla="*/ 258 w 404"/>
                    <a:gd name="T5" fmla="*/ 16 h 23"/>
                    <a:gd name="T6" fmla="*/ 258 w 404"/>
                    <a:gd name="T7" fmla="*/ 14 h 23"/>
                    <a:gd name="T8" fmla="*/ 402 w 404"/>
                    <a:gd name="T9" fmla="*/ 19 h 23"/>
                    <a:gd name="T10" fmla="*/ 404 w 404"/>
                    <a:gd name="T11" fmla="*/ 21 h 23"/>
                    <a:gd name="T12" fmla="*/ 404 w 404"/>
                    <a:gd name="T13" fmla="*/ 23 h 23"/>
                    <a:gd name="T14" fmla="*/ 42 w 404"/>
                    <a:gd name="T15" fmla="*/ 6 h 23"/>
                    <a:gd name="T16" fmla="*/ 4 w 404"/>
                    <a:gd name="T17" fmla="*/ 4 h 23"/>
                    <a:gd name="T18" fmla="*/ 2 w 404"/>
                    <a:gd name="T19" fmla="*/ 2 h 23"/>
                    <a:gd name="T20" fmla="*/ 0 w 404"/>
                    <a:gd name="T21" fmla="*/ 0 h 23"/>
                    <a:gd name="T22" fmla="*/ 44 w 404"/>
                    <a:gd name="T23" fmla="*/ 2 h 23"/>
                    <a:gd name="T24" fmla="*/ 42 w 404"/>
                    <a:gd name="T25" fmla="*/ 4 h 23"/>
                    <a:gd name="T26" fmla="*/ 42 w 404"/>
                    <a:gd name="T27" fmla="*/ 6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4"/>
                    <a:gd name="T43" fmla="*/ 0 h 23"/>
                    <a:gd name="T44" fmla="*/ 404 w 404"/>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4" h="23">
                      <a:moveTo>
                        <a:pt x="404" y="23"/>
                      </a:moveTo>
                      <a:lnTo>
                        <a:pt x="256" y="18"/>
                      </a:lnTo>
                      <a:lnTo>
                        <a:pt x="258" y="16"/>
                      </a:lnTo>
                      <a:lnTo>
                        <a:pt x="258" y="14"/>
                      </a:lnTo>
                      <a:lnTo>
                        <a:pt x="402" y="19"/>
                      </a:lnTo>
                      <a:lnTo>
                        <a:pt x="404" y="21"/>
                      </a:lnTo>
                      <a:lnTo>
                        <a:pt x="404" y="23"/>
                      </a:lnTo>
                      <a:close/>
                      <a:moveTo>
                        <a:pt x="42" y="6"/>
                      </a:moveTo>
                      <a:lnTo>
                        <a:pt x="4" y="4"/>
                      </a:lnTo>
                      <a:lnTo>
                        <a:pt x="2" y="2"/>
                      </a:lnTo>
                      <a:lnTo>
                        <a:pt x="0" y="0"/>
                      </a:lnTo>
                      <a:lnTo>
                        <a:pt x="44" y="2"/>
                      </a:lnTo>
                      <a:lnTo>
                        <a:pt x="42" y="4"/>
                      </a:lnTo>
                      <a:lnTo>
                        <a:pt x="42" y="6"/>
                      </a:lnTo>
                      <a:close/>
                    </a:path>
                  </a:pathLst>
                </a:custGeom>
                <a:solidFill>
                  <a:srgbClr val="E7C1BB"/>
                </a:solidFill>
                <a:ln w="9525">
                  <a:noFill/>
                  <a:round/>
                  <a:headEnd/>
                  <a:tailEnd/>
                </a:ln>
              </p:spPr>
              <p:txBody>
                <a:bodyPr/>
                <a:lstStyle/>
                <a:p>
                  <a:endParaRPr lang="en-US"/>
                </a:p>
              </p:txBody>
            </p:sp>
            <p:sp>
              <p:nvSpPr>
                <p:cNvPr id="21719" name="Freeform 1100"/>
                <p:cNvSpPr>
                  <a:spLocks noEditPoints="1"/>
                </p:cNvSpPr>
                <p:nvPr/>
              </p:nvSpPr>
              <p:spPr bwMode="auto">
                <a:xfrm>
                  <a:off x="1741" y="1120"/>
                  <a:ext cx="406" cy="22"/>
                </a:xfrm>
                <a:custGeom>
                  <a:avLst/>
                  <a:gdLst>
                    <a:gd name="T0" fmla="*/ 406 w 406"/>
                    <a:gd name="T1" fmla="*/ 22 h 22"/>
                    <a:gd name="T2" fmla="*/ 260 w 406"/>
                    <a:gd name="T3" fmla="*/ 17 h 22"/>
                    <a:gd name="T4" fmla="*/ 260 w 406"/>
                    <a:gd name="T5" fmla="*/ 15 h 22"/>
                    <a:gd name="T6" fmla="*/ 262 w 406"/>
                    <a:gd name="T7" fmla="*/ 13 h 22"/>
                    <a:gd name="T8" fmla="*/ 404 w 406"/>
                    <a:gd name="T9" fmla="*/ 19 h 22"/>
                    <a:gd name="T10" fmla="*/ 404 w 406"/>
                    <a:gd name="T11" fmla="*/ 20 h 22"/>
                    <a:gd name="T12" fmla="*/ 406 w 406"/>
                    <a:gd name="T13" fmla="*/ 22 h 22"/>
                    <a:gd name="T14" fmla="*/ 44 w 406"/>
                    <a:gd name="T15" fmla="*/ 5 h 22"/>
                    <a:gd name="T16" fmla="*/ 4 w 406"/>
                    <a:gd name="T17" fmla="*/ 3 h 22"/>
                    <a:gd name="T18" fmla="*/ 2 w 406"/>
                    <a:gd name="T19" fmla="*/ 1 h 22"/>
                    <a:gd name="T20" fmla="*/ 0 w 406"/>
                    <a:gd name="T21" fmla="*/ 0 h 22"/>
                    <a:gd name="T22" fmla="*/ 46 w 406"/>
                    <a:gd name="T23" fmla="*/ 1 h 22"/>
                    <a:gd name="T24" fmla="*/ 46 w 406"/>
                    <a:gd name="T25" fmla="*/ 3 h 22"/>
                    <a:gd name="T26" fmla="*/ 44 w 406"/>
                    <a:gd name="T27" fmla="*/ 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6"/>
                    <a:gd name="T43" fmla="*/ 0 h 22"/>
                    <a:gd name="T44" fmla="*/ 406 w 406"/>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6" h="22">
                      <a:moveTo>
                        <a:pt x="406" y="22"/>
                      </a:moveTo>
                      <a:lnTo>
                        <a:pt x="260" y="17"/>
                      </a:lnTo>
                      <a:lnTo>
                        <a:pt x="260" y="15"/>
                      </a:lnTo>
                      <a:lnTo>
                        <a:pt x="262" y="13"/>
                      </a:lnTo>
                      <a:lnTo>
                        <a:pt x="404" y="19"/>
                      </a:lnTo>
                      <a:lnTo>
                        <a:pt x="404" y="20"/>
                      </a:lnTo>
                      <a:lnTo>
                        <a:pt x="406" y="22"/>
                      </a:lnTo>
                      <a:close/>
                      <a:moveTo>
                        <a:pt x="44" y="5"/>
                      </a:moveTo>
                      <a:lnTo>
                        <a:pt x="4" y="3"/>
                      </a:lnTo>
                      <a:lnTo>
                        <a:pt x="2" y="1"/>
                      </a:lnTo>
                      <a:lnTo>
                        <a:pt x="0" y="0"/>
                      </a:lnTo>
                      <a:lnTo>
                        <a:pt x="46" y="1"/>
                      </a:lnTo>
                      <a:lnTo>
                        <a:pt x="46" y="3"/>
                      </a:lnTo>
                      <a:lnTo>
                        <a:pt x="44" y="5"/>
                      </a:lnTo>
                      <a:close/>
                    </a:path>
                  </a:pathLst>
                </a:custGeom>
                <a:solidFill>
                  <a:srgbClr val="E7C1BB"/>
                </a:solidFill>
                <a:ln w="9525">
                  <a:noFill/>
                  <a:round/>
                  <a:headEnd/>
                  <a:tailEnd/>
                </a:ln>
              </p:spPr>
              <p:txBody>
                <a:bodyPr/>
                <a:lstStyle/>
                <a:p>
                  <a:endParaRPr lang="en-US"/>
                </a:p>
              </p:txBody>
            </p:sp>
            <p:sp>
              <p:nvSpPr>
                <p:cNvPr id="21720" name="Freeform 1101"/>
                <p:cNvSpPr>
                  <a:spLocks noEditPoints="1"/>
                </p:cNvSpPr>
                <p:nvPr/>
              </p:nvSpPr>
              <p:spPr bwMode="auto">
                <a:xfrm>
                  <a:off x="1739" y="1118"/>
                  <a:ext cx="406" cy="22"/>
                </a:xfrm>
                <a:custGeom>
                  <a:avLst/>
                  <a:gdLst>
                    <a:gd name="T0" fmla="*/ 406 w 406"/>
                    <a:gd name="T1" fmla="*/ 22 h 22"/>
                    <a:gd name="T2" fmla="*/ 262 w 406"/>
                    <a:gd name="T3" fmla="*/ 17 h 22"/>
                    <a:gd name="T4" fmla="*/ 264 w 406"/>
                    <a:gd name="T5" fmla="*/ 15 h 22"/>
                    <a:gd name="T6" fmla="*/ 266 w 406"/>
                    <a:gd name="T7" fmla="*/ 11 h 22"/>
                    <a:gd name="T8" fmla="*/ 406 w 406"/>
                    <a:gd name="T9" fmla="*/ 19 h 22"/>
                    <a:gd name="T10" fmla="*/ 406 w 406"/>
                    <a:gd name="T11" fmla="*/ 21 h 22"/>
                    <a:gd name="T12" fmla="*/ 406 w 406"/>
                    <a:gd name="T13" fmla="*/ 22 h 22"/>
                    <a:gd name="T14" fmla="*/ 48 w 406"/>
                    <a:gd name="T15" fmla="*/ 5 h 22"/>
                    <a:gd name="T16" fmla="*/ 4 w 406"/>
                    <a:gd name="T17" fmla="*/ 3 h 22"/>
                    <a:gd name="T18" fmla="*/ 2 w 406"/>
                    <a:gd name="T19" fmla="*/ 2 h 22"/>
                    <a:gd name="T20" fmla="*/ 0 w 406"/>
                    <a:gd name="T21" fmla="*/ 0 h 22"/>
                    <a:gd name="T22" fmla="*/ 50 w 406"/>
                    <a:gd name="T23" fmla="*/ 2 h 22"/>
                    <a:gd name="T24" fmla="*/ 48 w 406"/>
                    <a:gd name="T25" fmla="*/ 3 h 22"/>
                    <a:gd name="T26" fmla="*/ 48 w 406"/>
                    <a:gd name="T27" fmla="*/ 5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6"/>
                    <a:gd name="T43" fmla="*/ 0 h 22"/>
                    <a:gd name="T44" fmla="*/ 406 w 406"/>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6" h="22">
                      <a:moveTo>
                        <a:pt x="406" y="22"/>
                      </a:moveTo>
                      <a:lnTo>
                        <a:pt x="262" y="17"/>
                      </a:lnTo>
                      <a:lnTo>
                        <a:pt x="264" y="15"/>
                      </a:lnTo>
                      <a:lnTo>
                        <a:pt x="266" y="11"/>
                      </a:lnTo>
                      <a:lnTo>
                        <a:pt x="406" y="19"/>
                      </a:lnTo>
                      <a:lnTo>
                        <a:pt x="406" y="21"/>
                      </a:lnTo>
                      <a:lnTo>
                        <a:pt x="406" y="22"/>
                      </a:lnTo>
                      <a:close/>
                      <a:moveTo>
                        <a:pt x="48" y="5"/>
                      </a:moveTo>
                      <a:lnTo>
                        <a:pt x="4" y="3"/>
                      </a:lnTo>
                      <a:lnTo>
                        <a:pt x="2" y="2"/>
                      </a:lnTo>
                      <a:lnTo>
                        <a:pt x="0" y="0"/>
                      </a:lnTo>
                      <a:lnTo>
                        <a:pt x="50" y="2"/>
                      </a:lnTo>
                      <a:lnTo>
                        <a:pt x="48" y="3"/>
                      </a:lnTo>
                      <a:lnTo>
                        <a:pt x="48" y="5"/>
                      </a:lnTo>
                      <a:close/>
                    </a:path>
                  </a:pathLst>
                </a:custGeom>
                <a:solidFill>
                  <a:srgbClr val="E7C1BB"/>
                </a:solidFill>
                <a:ln w="9525">
                  <a:noFill/>
                  <a:round/>
                  <a:headEnd/>
                  <a:tailEnd/>
                </a:ln>
              </p:spPr>
              <p:txBody>
                <a:bodyPr/>
                <a:lstStyle/>
                <a:p>
                  <a:endParaRPr lang="en-US"/>
                </a:p>
              </p:txBody>
            </p:sp>
            <p:sp>
              <p:nvSpPr>
                <p:cNvPr id="21721" name="Freeform 1102"/>
                <p:cNvSpPr>
                  <a:spLocks noEditPoints="1"/>
                </p:cNvSpPr>
                <p:nvPr/>
              </p:nvSpPr>
              <p:spPr bwMode="auto">
                <a:xfrm>
                  <a:off x="1737" y="1116"/>
                  <a:ext cx="408" cy="23"/>
                </a:xfrm>
                <a:custGeom>
                  <a:avLst/>
                  <a:gdLst>
                    <a:gd name="T0" fmla="*/ 408 w 408"/>
                    <a:gd name="T1" fmla="*/ 23 h 23"/>
                    <a:gd name="T2" fmla="*/ 266 w 408"/>
                    <a:gd name="T3" fmla="*/ 17 h 23"/>
                    <a:gd name="T4" fmla="*/ 268 w 408"/>
                    <a:gd name="T5" fmla="*/ 15 h 23"/>
                    <a:gd name="T6" fmla="*/ 268 w 408"/>
                    <a:gd name="T7" fmla="*/ 11 h 23"/>
                    <a:gd name="T8" fmla="*/ 408 w 408"/>
                    <a:gd name="T9" fmla="*/ 19 h 23"/>
                    <a:gd name="T10" fmla="*/ 408 w 408"/>
                    <a:gd name="T11" fmla="*/ 21 h 23"/>
                    <a:gd name="T12" fmla="*/ 408 w 408"/>
                    <a:gd name="T13" fmla="*/ 23 h 23"/>
                    <a:gd name="T14" fmla="*/ 50 w 408"/>
                    <a:gd name="T15" fmla="*/ 5 h 23"/>
                    <a:gd name="T16" fmla="*/ 4 w 408"/>
                    <a:gd name="T17" fmla="*/ 4 h 23"/>
                    <a:gd name="T18" fmla="*/ 2 w 408"/>
                    <a:gd name="T19" fmla="*/ 2 h 23"/>
                    <a:gd name="T20" fmla="*/ 0 w 408"/>
                    <a:gd name="T21" fmla="*/ 0 h 23"/>
                    <a:gd name="T22" fmla="*/ 52 w 408"/>
                    <a:gd name="T23" fmla="*/ 2 h 23"/>
                    <a:gd name="T24" fmla="*/ 52 w 408"/>
                    <a:gd name="T25" fmla="*/ 4 h 23"/>
                    <a:gd name="T26" fmla="*/ 50 w 408"/>
                    <a:gd name="T27" fmla="*/ 5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8"/>
                    <a:gd name="T43" fmla="*/ 0 h 23"/>
                    <a:gd name="T44" fmla="*/ 408 w 408"/>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8" h="23">
                      <a:moveTo>
                        <a:pt x="408" y="23"/>
                      </a:moveTo>
                      <a:lnTo>
                        <a:pt x="266" y="17"/>
                      </a:lnTo>
                      <a:lnTo>
                        <a:pt x="268" y="15"/>
                      </a:lnTo>
                      <a:lnTo>
                        <a:pt x="268" y="11"/>
                      </a:lnTo>
                      <a:lnTo>
                        <a:pt x="408" y="19"/>
                      </a:lnTo>
                      <a:lnTo>
                        <a:pt x="408" y="21"/>
                      </a:lnTo>
                      <a:lnTo>
                        <a:pt x="408" y="23"/>
                      </a:lnTo>
                      <a:close/>
                      <a:moveTo>
                        <a:pt x="50" y="5"/>
                      </a:moveTo>
                      <a:lnTo>
                        <a:pt x="4" y="4"/>
                      </a:lnTo>
                      <a:lnTo>
                        <a:pt x="2" y="2"/>
                      </a:lnTo>
                      <a:lnTo>
                        <a:pt x="0" y="0"/>
                      </a:lnTo>
                      <a:lnTo>
                        <a:pt x="52" y="2"/>
                      </a:lnTo>
                      <a:lnTo>
                        <a:pt x="52" y="4"/>
                      </a:lnTo>
                      <a:lnTo>
                        <a:pt x="50" y="5"/>
                      </a:lnTo>
                      <a:close/>
                    </a:path>
                  </a:pathLst>
                </a:custGeom>
                <a:solidFill>
                  <a:srgbClr val="E7C1BB"/>
                </a:solidFill>
                <a:ln w="9525">
                  <a:noFill/>
                  <a:round/>
                  <a:headEnd/>
                  <a:tailEnd/>
                </a:ln>
              </p:spPr>
              <p:txBody>
                <a:bodyPr/>
                <a:lstStyle/>
                <a:p>
                  <a:endParaRPr lang="en-US"/>
                </a:p>
              </p:txBody>
            </p:sp>
            <p:sp>
              <p:nvSpPr>
                <p:cNvPr id="21722" name="Freeform 1103"/>
                <p:cNvSpPr>
                  <a:spLocks noEditPoints="1"/>
                </p:cNvSpPr>
                <p:nvPr/>
              </p:nvSpPr>
              <p:spPr bwMode="auto">
                <a:xfrm>
                  <a:off x="1735" y="1112"/>
                  <a:ext cx="410" cy="25"/>
                </a:xfrm>
                <a:custGeom>
                  <a:avLst/>
                  <a:gdLst>
                    <a:gd name="T0" fmla="*/ 410 w 410"/>
                    <a:gd name="T1" fmla="*/ 25 h 25"/>
                    <a:gd name="T2" fmla="*/ 270 w 410"/>
                    <a:gd name="T3" fmla="*/ 17 h 25"/>
                    <a:gd name="T4" fmla="*/ 270 w 410"/>
                    <a:gd name="T5" fmla="*/ 15 h 25"/>
                    <a:gd name="T6" fmla="*/ 272 w 410"/>
                    <a:gd name="T7" fmla="*/ 13 h 25"/>
                    <a:gd name="T8" fmla="*/ 410 w 410"/>
                    <a:gd name="T9" fmla="*/ 21 h 25"/>
                    <a:gd name="T10" fmla="*/ 410 w 410"/>
                    <a:gd name="T11" fmla="*/ 23 h 25"/>
                    <a:gd name="T12" fmla="*/ 410 w 410"/>
                    <a:gd name="T13" fmla="*/ 25 h 25"/>
                    <a:gd name="T14" fmla="*/ 54 w 410"/>
                    <a:gd name="T15" fmla="*/ 8 h 25"/>
                    <a:gd name="T16" fmla="*/ 4 w 410"/>
                    <a:gd name="T17" fmla="*/ 6 h 25"/>
                    <a:gd name="T18" fmla="*/ 2 w 410"/>
                    <a:gd name="T19" fmla="*/ 4 h 25"/>
                    <a:gd name="T20" fmla="*/ 0 w 410"/>
                    <a:gd name="T21" fmla="*/ 0 h 25"/>
                    <a:gd name="T22" fmla="*/ 55 w 410"/>
                    <a:gd name="T23" fmla="*/ 4 h 25"/>
                    <a:gd name="T24" fmla="*/ 54 w 410"/>
                    <a:gd name="T25" fmla="*/ 6 h 25"/>
                    <a:gd name="T26" fmla="*/ 54 w 410"/>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0"/>
                    <a:gd name="T43" fmla="*/ 0 h 25"/>
                    <a:gd name="T44" fmla="*/ 410 w 410"/>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0" h="25">
                      <a:moveTo>
                        <a:pt x="410" y="25"/>
                      </a:moveTo>
                      <a:lnTo>
                        <a:pt x="270" y="17"/>
                      </a:lnTo>
                      <a:lnTo>
                        <a:pt x="270" y="15"/>
                      </a:lnTo>
                      <a:lnTo>
                        <a:pt x="272" y="13"/>
                      </a:lnTo>
                      <a:lnTo>
                        <a:pt x="410" y="21"/>
                      </a:lnTo>
                      <a:lnTo>
                        <a:pt x="410" y="23"/>
                      </a:lnTo>
                      <a:lnTo>
                        <a:pt x="410" y="25"/>
                      </a:lnTo>
                      <a:close/>
                      <a:moveTo>
                        <a:pt x="54" y="8"/>
                      </a:moveTo>
                      <a:lnTo>
                        <a:pt x="4" y="6"/>
                      </a:lnTo>
                      <a:lnTo>
                        <a:pt x="2" y="4"/>
                      </a:lnTo>
                      <a:lnTo>
                        <a:pt x="0" y="0"/>
                      </a:lnTo>
                      <a:lnTo>
                        <a:pt x="55" y="4"/>
                      </a:lnTo>
                      <a:lnTo>
                        <a:pt x="54" y="6"/>
                      </a:lnTo>
                      <a:lnTo>
                        <a:pt x="54" y="8"/>
                      </a:lnTo>
                      <a:close/>
                    </a:path>
                  </a:pathLst>
                </a:custGeom>
                <a:solidFill>
                  <a:srgbClr val="E7C2BC"/>
                </a:solidFill>
                <a:ln w="9525">
                  <a:noFill/>
                  <a:round/>
                  <a:headEnd/>
                  <a:tailEnd/>
                </a:ln>
              </p:spPr>
              <p:txBody>
                <a:bodyPr/>
                <a:lstStyle/>
                <a:p>
                  <a:endParaRPr lang="en-US"/>
                </a:p>
              </p:txBody>
            </p:sp>
            <p:sp>
              <p:nvSpPr>
                <p:cNvPr id="21723" name="Freeform 1104"/>
                <p:cNvSpPr>
                  <a:spLocks noEditPoints="1"/>
                </p:cNvSpPr>
                <p:nvPr/>
              </p:nvSpPr>
              <p:spPr bwMode="auto">
                <a:xfrm>
                  <a:off x="1734" y="1110"/>
                  <a:ext cx="411" cy="25"/>
                </a:xfrm>
                <a:custGeom>
                  <a:avLst/>
                  <a:gdLst>
                    <a:gd name="T0" fmla="*/ 411 w 411"/>
                    <a:gd name="T1" fmla="*/ 25 h 25"/>
                    <a:gd name="T2" fmla="*/ 271 w 411"/>
                    <a:gd name="T3" fmla="*/ 17 h 25"/>
                    <a:gd name="T4" fmla="*/ 273 w 411"/>
                    <a:gd name="T5" fmla="*/ 15 h 25"/>
                    <a:gd name="T6" fmla="*/ 273 w 411"/>
                    <a:gd name="T7" fmla="*/ 13 h 25"/>
                    <a:gd name="T8" fmla="*/ 411 w 411"/>
                    <a:gd name="T9" fmla="*/ 21 h 25"/>
                    <a:gd name="T10" fmla="*/ 411 w 411"/>
                    <a:gd name="T11" fmla="*/ 23 h 25"/>
                    <a:gd name="T12" fmla="*/ 411 w 411"/>
                    <a:gd name="T13" fmla="*/ 25 h 25"/>
                    <a:gd name="T14" fmla="*/ 55 w 411"/>
                    <a:gd name="T15" fmla="*/ 8 h 25"/>
                    <a:gd name="T16" fmla="*/ 3 w 411"/>
                    <a:gd name="T17" fmla="*/ 6 h 25"/>
                    <a:gd name="T18" fmla="*/ 1 w 411"/>
                    <a:gd name="T19" fmla="*/ 2 h 25"/>
                    <a:gd name="T20" fmla="*/ 0 w 411"/>
                    <a:gd name="T21" fmla="*/ 0 h 25"/>
                    <a:gd name="T22" fmla="*/ 56 w 411"/>
                    <a:gd name="T23" fmla="*/ 4 h 25"/>
                    <a:gd name="T24" fmla="*/ 56 w 411"/>
                    <a:gd name="T25" fmla="*/ 6 h 25"/>
                    <a:gd name="T26" fmla="*/ 55 w 411"/>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1"/>
                    <a:gd name="T43" fmla="*/ 0 h 25"/>
                    <a:gd name="T44" fmla="*/ 411 w 41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1" h="25">
                      <a:moveTo>
                        <a:pt x="411" y="25"/>
                      </a:moveTo>
                      <a:lnTo>
                        <a:pt x="271" y="17"/>
                      </a:lnTo>
                      <a:lnTo>
                        <a:pt x="273" y="15"/>
                      </a:lnTo>
                      <a:lnTo>
                        <a:pt x="273" y="13"/>
                      </a:lnTo>
                      <a:lnTo>
                        <a:pt x="411" y="21"/>
                      </a:lnTo>
                      <a:lnTo>
                        <a:pt x="411" y="23"/>
                      </a:lnTo>
                      <a:lnTo>
                        <a:pt x="411" y="25"/>
                      </a:lnTo>
                      <a:close/>
                      <a:moveTo>
                        <a:pt x="55" y="8"/>
                      </a:moveTo>
                      <a:lnTo>
                        <a:pt x="3" y="6"/>
                      </a:lnTo>
                      <a:lnTo>
                        <a:pt x="1" y="2"/>
                      </a:lnTo>
                      <a:lnTo>
                        <a:pt x="0" y="0"/>
                      </a:lnTo>
                      <a:lnTo>
                        <a:pt x="56" y="4"/>
                      </a:lnTo>
                      <a:lnTo>
                        <a:pt x="56" y="6"/>
                      </a:lnTo>
                      <a:lnTo>
                        <a:pt x="55" y="8"/>
                      </a:lnTo>
                      <a:close/>
                    </a:path>
                  </a:pathLst>
                </a:custGeom>
                <a:solidFill>
                  <a:srgbClr val="E6C1BC"/>
                </a:solidFill>
                <a:ln w="9525">
                  <a:noFill/>
                  <a:round/>
                  <a:headEnd/>
                  <a:tailEnd/>
                </a:ln>
              </p:spPr>
              <p:txBody>
                <a:bodyPr/>
                <a:lstStyle/>
                <a:p>
                  <a:endParaRPr lang="en-US"/>
                </a:p>
              </p:txBody>
            </p:sp>
            <p:sp>
              <p:nvSpPr>
                <p:cNvPr id="21724" name="Freeform 1105"/>
                <p:cNvSpPr>
                  <a:spLocks noEditPoints="1"/>
                </p:cNvSpPr>
                <p:nvPr/>
              </p:nvSpPr>
              <p:spPr bwMode="auto">
                <a:xfrm>
                  <a:off x="1732" y="1108"/>
                  <a:ext cx="413" cy="25"/>
                </a:xfrm>
                <a:custGeom>
                  <a:avLst/>
                  <a:gdLst>
                    <a:gd name="T0" fmla="*/ 413 w 413"/>
                    <a:gd name="T1" fmla="*/ 25 h 25"/>
                    <a:gd name="T2" fmla="*/ 275 w 413"/>
                    <a:gd name="T3" fmla="*/ 17 h 25"/>
                    <a:gd name="T4" fmla="*/ 275 w 413"/>
                    <a:gd name="T5" fmla="*/ 15 h 25"/>
                    <a:gd name="T6" fmla="*/ 277 w 413"/>
                    <a:gd name="T7" fmla="*/ 13 h 25"/>
                    <a:gd name="T8" fmla="*/ 413 w 413"/>
                    <a:gd name="T9" fmla="*/ 21 h 25"/>
                    <a:gd name="T10" fmla="*/ 413 w 413"/>
                    <a:gd name="T11" fmla="*/ 23 h 25"/>
                    <a:gd name="T12" fmla="*/ 413 w 413"/>
                    <a:gd name="T13" fmla="*/ 25 h 25"/>
                    <a:gd name="T14" fmla="*/ 58 w 413"/>
                    <a:gd name="T15" fmla="*/ 8 h 25"/>
                    <a:gd name="T16" fmla="*/ 3 w 413"/>
                    <a:gd name="T17" fmla="*/ 4 h 25"/>
                    <a:gd name="T18" fmla="*/ 2 w 413"/>
                    <a:gd name="T19" fmla="*/ 2 h 25"/>
                    <a:gd name="T20" fmla="*/ 0 w 413"/>
                    <a:gd name="T21" fmla="*/ 0 h 25"/>
                    <a:gd name="T22" fmla="*/ 60 w 413"/>
                    <a:gd name="T23" fmla="*/ 4 h 25"/>
                    <a:gd name="T24" fmla="*/ 58 w 413"/>
                    <a:gd name="T25" fmla="*/ 6 h 25"/>
                    <a:gd name="T26" fmla="*/ 58 w 413"/>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3"/>
                    <a:gd name="T43" fmla="*/ 0 h 25"/>
                    <a:gd name="T44" fmla="*/ 413 w 413"/>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3" h="25">
                      <a:moveTo>
                        <a:pt x="413" y="25"/>
                      </a:moveTo>
                      <a:lnTo>
                        <a:pt x="275" y="17"/>
                      </a:lnTo>
                      <a:lnTo>
                        <a:pt x="275" y="15"/>
                      </a:lnTo>
                      <a:lnTo>
                        <a:pt x="277" y="13"/>
                      </a:lnTo>
                      <a:lnTo>
                        <a:pt x="413" y="21"/>
                      </a:lnTo>
                      <a:lnTo>
                        <a:pt x="413" y="23"/>
                      </a:lnTo>
                      <a:lnTo>
                        <a:pt x="413" y="25"/>
                      </a:lnTo>
                      <a:close/>
                      <a:moveTo>
                        <a:pt x="58" y="8"/>
                      </a:moveTo>
                      <a:lnTo>
                        <a:pt x="3" y="4"/>
                      </a:lnTo>
                      <a:lnTo>
                        <a:pt x="2" y="2"/>
                      </a:lnTo>
                      <a:lnTo>
                        <a:pt x="0" y="0"/>
                      </a:lnTo>
                      <a:lnTo>
                        <a:pt x="60" y="4"/>
                      </a:lnTo>
                      <a:lnTo>
                        <a:pt x="58" y="6"/>
                      </a:lnTo>
                      <a:lnTo>
                        <a:pt x="58" y="8"/>
                      </a:lnTo>
                      <a:close/>
                    </a:path>
                  </a:pathLst>
                </a:custGeom>
                <a:solidFill>
                  <a:srgbClr val="E6C1BC"/>
                </a:solidFill>
                <a:ln w="9525">
                  <a:noFill/>
                  <a:round/>
                  <a:headEnd/>
                  <a:tailEnd/>
                </a:ln>
              </p:spPr>
              <p:txBody>
                <a:bodyPr/>
                <a:lstStyle/>
                <a:p>
                  <a:endParaRPr lang="en-US"/>
                </a:p>
              </p:txBody>
            </p:sp>
            <p:sp>
              <p:nvSpPr>
                <p:cNvPr id="21725" name="Freeform 1106"/>
                <p:cNvSpPr>
                  <a:spLocks noEditPoints="1"/>
                </p:cNvSpPr>
                <p:nvPr/>
              </p:nvSpPr>
              <p:spPr bwMode="auto">
                <a:xfrm>
                  <a:off x="1730" y="1106"/>
                  <a:ext cx="415" cy="25"/>
                </a:xfrm>
                <a:custGeom>
                  <a:avLst/>
                  <a:gdLst>
                    <a:gd name="T0" fmla="*/ 415 w 415"/>
                    <a:gd name="T1" fmla="*/ 25 h 25"/>
                    <a:gd name="T2" fmla="*/ 277 w 415"/>
                    <a:gd name="T3" fmla="*/ 17 h 25"/>
                    <a:gd name="T4" fmla="*/ 279 w 415"/>
                    <a:gd name="T5" fmla="*/ 15 h 25"/>
                    <a:gd name="T6" fmla="*/ 279 w 415"/>
                    <a:gd name="T7" fmla="*/ 14 h 25"/>
                    <a:gd name="T8" fmla="*/ 415 w 415"/>
                    <a:gd name="T9" fmla="*/ 21 h 25"/>
                    <a:gd name="T10" fmla="*/ 415 w 415"/>
                    <a:gd name="T11" fmla="*/ 23 h 25"/>
                    <a:gd name="T12" fmla="*/ 415 w 415"/>
                    <a:gd name="T13" fmla="*/ 25 h 25"/>
                    <a:gd name="T14" fmla="*/ 60 w 415"/>
                    <a:gd name="T15" fmla="*/ 8 h 25"/>
                    <a:gd name="T16" fmla="*/ 4 w 415"/>
                    <a:gd name="T17" fmla="*/ 4 h 25"/>
                    <a:gd name="T18" fmla="*/ 2 w 415"/>
                    <a:gd name="T19" fmla="*/ 2 h 25"/>
                    <a:gd name="T20" fmla="*/ 0 w 415"/>
                    <a:gd name="T21" fmla="*/ 0 h 25"/>
                    <a:gd name="T22" fmla="*/ 62 w 415"/>
                    <a:gd name="T23" fmla="*/ 4 h 25"/>
                    <a:gd name="T24" fmla="*/ 62 w 415"/>
                    <a:gd name="T25" fmla="*/ 6 h 25"/>
                    <a:gd name="T26" fmla="*/ 60 w 41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5"/>
                    <a:gd name="T43" fmla="*/ 0 h 25"/>
                    <a:gd name="T44" fmla="*/ 415 w 41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5" h="25">
                      <a:moveTo>
                        <a:pt x="415" y="25"/>
                      </a:moveTo>
                      <a:lnTo>
                        <a:pt x="277" y="17"/>
                      </a:lnTo>
                      <a:lnTo>
                        <a:pt x="279" y="15"/>
                      </a:lnTo>
                      <a:lnTo>
                        <a:pt x="279" y="14"/>
                      </a:lnTo>
                      <a:lnTo>
                        <a:pt x="415" y="21"/>
                      </a:lnTo>
                      <a:lnTo>
                        <a:pt x="415" y="23"/>
                      </a:lnTo>
                      <a:lnTo>
                        <a:pt x="415" y="25"/>
                      </a:lnTo>
                      <a:close/>
                      <a:moveTo>
                        <a:pt x="60" y="8"/>
                      </a:moveTo>
                      <a:lnTo>
                        <a:pt x="4" y="4"/>
                      </a:lnTo>
                      <a:lnTo>
                        <a:pt x="2" y="2"/>
                      </a:lnTo>
                      <a:lnTo>
                        <a:pt x="0" y="0"/>
                      </a:lnTo>
                      <a:lnTo>
                        <a:pt x="62" y="4"/>
                      </a:lnTo>
                      <a:lnTo>
                        <a:pt x="62" y="6"/>
                      </a:lnTo>
                      <a:lnTo>
                        <a:pt x="60" y="8"/>
                      </a:lnTo>
                      <a:close/>
                    </a:path>
                  </a:pathLst>
                </a:custGeom>
                <a:solidFill>
                  <a:srgbClr val="E6C1BC"/>
                </a:solidFill>
                <a:ln w="9525">
                  <a:noFill/>
                  <a:round/>
                  <a:headEnd/>
                  <a:tailEnd/>
                </a:ln>
              </p:spPr>
              <p:txBody>
                <a:bodyPr/>
                <a:lstStyle/>
                <a:p>
                  <a:endParaRPr lang="en-US"/>
                </a:p>
              </p:txBody>
            </p:sp>
            <p:sp>
              <p:nvSpPr>
                <p:cNvPr id="21726" name="Freeform 1107"/>
                <p:cNvSpPr>
                  <a:spLocks noEditPoints="1"/>
                </p:cNvSpPr>
                <p:nvPr/>
              </p:nvSpPr>
              <p:spPr bwMode="auto">
                <a:xfrm>
                  <a:off x="1728" y="1104"/>
                  <a:ext cx="417" cy="25"/>
                </a:xfrm>
                <a:custGeom>
                  <a:avLst/>
                  <a:gdLst>
                    <a:gd name="T0" fmla="*/ 417 w 417"/>
                    <a:gd name="T1" fmla="*/ 25 h 25"/>
                    <a:gd name="T2" fmla="*/ 281 w 417"/>
                    <a:gd name="T3" fmla="*/ 17 h 25"/>
                    <a:gd name="T4" fmla="*/ 281 w 417"/>
                    <a:gd name="T5" fmla="*/ 16 h 25"/>
                    <a:gd name="T6" fmla="*/ 283 w 417"/>
                    <a:gd name="T7" fmla="*/ 14 h 25"/>
                    <a:gd name="T8" fmla="*/ 415 w 417"/>
                    <a:gd name="T9" fmla="*/ 21 h 25"/>
                    <a:gd name="T10" fmla="*/ 417 w 417"/>
                    <a:gd name="T11" fmla="*/ 21 h 25"/>
                    <a:gd name="T12" fmla="*/ 417 w 417"/>
                    <a:gd name="T13" fmla="*/ 21 h 25"/>
                    <a:gd name="T14" fmla="*/ 417 w 417"/>
                    <a:gd name="T15" fmla="*/ 23 h 25"/>
                    <a:gd name="T16" fmla="*/ 417 w 417"/>
                    <a:gd name="T17" fmla="*/ 25 h 25"/>
                    <a:gd name="T18" fmla="*/ 64 w 417"/>
                    <a:gd name="T19" fmla="*/ 8 h 25"/>
                    <a:gd name="T20" fmla="*/ 4 w 417"/>
                    <a:gd name="T21" fmla="*/ 4 h 25"/>
                    <a:gd name="T22" fmla="*/ 2 w 417"/>
                    <a:gd name="T23" fmla="*/ 2 h 25"/>
                    <a:gd name="T24" fmla="*/ 0 w 417"/>
                    <a:gd name="T25" fmla="*/ 0 h 25"/>
                    <a:gd name="T26" fmla="*/ 66 w 417"/>
                    <a:gd name="T27" fmla="*/ 4 h 25"/>
                    <a:gd name="T28" fmla="*/ 64 w 417"/>
                    <a:gd name="T29" fmla="*/ 6 h 25"/>
                    <a:gd name="T30" fmla="*/ 64 w 417"/>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7"/>
                    <a:gd name="T49" fmla="*/ 0 h 25"/>
                    <a:gd name="T50" fmla="*/ 417 w 417"/>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7" h="25">
                      <a:moveTo>
                        <a:pt x="417" y="25"/>
                      </a:moveTo>
                      <a:lnTo>
                        <a:pt x="281" y="17"/>
                      </a:lnTo>
                      <a:lnTo>
                        <a:pt x="281" y="16"/>
                      </a:lnTo>
                      <a:lnTo>
                        <a:pt x="283" y="14"/>
                      </a:lnTo>
                      <a:lnTo>
                        <a:pt x="415" y="21"/>
                      </a:lnTo>
                      <a:lnTo>
                        <a:pt x="417" y="21"/>
                      </a:lnTo>
                      <a:lnTo>
                        <a:pt x="417" y="23"/>
                      </a:lnTo>
                      <a:lnTo>
                        <a:pt x="417" y="25"/>
                      </a:lnTo>
                      <a:close/>
                      <a:moveTo>
                        <a:pt x="64" y="8"/>
                      </a:moveTo>
                      <a:lnTo>
                        <a:pt x="4" y="4"/>
                      </a:lnTo>
                      <a:lnTo>
                        <a:pt x="2" y="2"/>
                      </a:lnTo>
                      <a:lnTo>
                        <a:pt x="0" y="0"/>
                      </a:lnTo>
                      <a:lnTo>
                        <a:pt x="66" y="4"/>
                      </a:lnTo>
                      <a:lnTo>
                        <a:pt x="64" y="6"/>
                      </a:lnTo>
                      <a:lnTo>
                        <a:pt x="64" y="8"/>
                      </a:lnTo>
                      <a:close/>
                    </a:path>
                  </a:pathLst>
                </a:custGeom>
                <a:solidFill>
                  <a:srgbClr val="E6C1BC"/>
                </a:solidFill>
                <a:ln w="9525">
                  <a:noFill/>
                  <a:round/>
                  <a:headEnd/>
                  <a:tailEnd/>
                </a:ln>
              </p:spPr>
              <p:txBody>
                <a:bodyPr/>
                <a:lstStyle/>
                <a:p>
                  <a:endParaRPr lang="en-US"/>
                </a:p>
              </p:txBody>
            </p:sp>
            <p:sp>
              <p:nvSpPr>
                <p:cNvPr id="21727" name="Freeform 1108"/>
                <p:cNvSpPr>
                  <a:spLocks noEditPoints="1"/>
                </p:cNvSpPr>
                <p:nvPr/>
              </p:nvSpPr>
              <p:spPr bwMode="auto">
                <a:xfrm>
                  <a:off x="1726" y="1103"/>
                  <a:ext cx="419" cy="24"/>
                </a:xfrm>
                <a:custGeom>
                  <a:avLst/>
                  <a:gdLst>
                    <a:gd name="T0" fmla="*/ 419 w 419"/>
                    <a:gd name="T1" fmla="*/ 24 h 24"/>
                    <a:gd name="T2" fmla="*/ 283 w 419"/>
                    <a:gd name="T3" fmla="*/ 17 h 24"/>
                    <a:gd name="T4" fmla="*/ 285 w 419"/>
                    <a:gd name="T5" fmla="*/ 15 h 24"/>
                    <a:gd name="T6" fmla="*/ 285 w 419"/>
                    <a:gd name="T7" fmla="*/ 13 h 24"/>
                    <a:gd name="T8" fmla="*/ 417 w 419"/>
                    <a:gd name="T9" fmla="*/ 20 h 24"/>
                    <a:gd name="T10" fmla="*/ 417 w 419"/>
                    <a:gd name="T11" fmla="*/ 20 h 24"/>
                    <a:gd name="T12" fmla="*/ 419 w 419"/>
                    <a:gd name="T13" fmla="*/ 22 h 24"/>
                    <a:gd name="T14" fmla="*/ 419 w 419"/>
                    <a:gd name="T15" fmla="*/ 24 h 24"/>
                    <a:gd name="T16" fmla="*/ 419 w 419"/>
                    <a:gd name="T17" fmla="*/ 24 h 24"/>
                    <a:gd name="T18" fmla="*/ 66 w 419"/>
                    <a:gd name="T19" fmla="*/ 7 h 24"/>
                    <a:gd name="T20" fmla="*/ 4 w 419"/>
                    <a:gd name="T21" fmla="*/ 3 h 24"/>
                    <a:gd name="T22" fmla="*/ 2 w 419"/>
                    <a:gd name="T23" fmla="*/ 1 h 24"/>
                    <a:gd name="T24" fmla="*/ 0 w 419"/>
                    <a:gd name="T25" fmla="*/ 0 h 24"/>
                    <a:gd name="T26" fmla="*/ 70 w 419"/>
                    <a:gd name="T27" fmla="*/ 3 h 24"/>
                    <a:gd name="T28" fmla="*/ 68 w 419"/>
                    <a:gd name="T29" fmla="*/ 5 h 24"/>
                    <a:gd name="T30" fmla="*/ 66 w 419"/>
                    <a:gd name="T31" fmla="*/ 7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9"/>
                    <a:gd name="T49" fmla="*/ 0 h 24"/>
                    <a:gd name="T50" fmla="*/ 419 w 419"/>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9" h="24">
                      <a:moveTo>
                        <a:pt x="419" y="24"/>
                      </a:moveTo>
                      <a:lnTo>
                        <a:pt x="283" y="17"/>
                      </a:lnTo>
                      <a:lnTo>
                        <a:pt x="285" y="15"/>
                      </a:lnTo>
                      <a:lnTo>
                        <a:pt x="285" y="13"/>
                      </a:lnTo>
                      <a:lnTo>
                        <a:pt x="417" y="20"/>
                      </a:lnTo>
                      <a:lnTo>
                        <a:pt x="419" y="22"/>
                      </a:lnTo>
                      <a:lnTo>
                        <a:pt x="419" y="24"/>
                      </a:lnTo>
                      <a:close/>
                      <a:moveTo>
                        <a:pt x="66" y="7"/>
                      </a:moveTo>
                      <a:lnTo>
                        <a:pt x="4" y="3"/>
                      </a:lnTo>
                      <a:lnTo>
                        <a:pt x="2" y="1"/>
                      </a:lnTo>
                      <a:lnTo>
                        <a:pt x="0" y="0"/>
                      </a:lnTo>
                      <a:lnTo>
                        <a:pt x="70" y="3"/>
                      </a:lnTo>
                      <a:lnTo>
                        <a:pt x="68" y="5"/>
                      </a:lnTo>
                      <a:lnTo>
                        <a:pt x="66" y="7"/>
                      </a:lnTo>
                      <a:close/>
                    </a:path>
                  </a:pathLst>
                </a:custGeom>
                <a:solidFill>
                  <a:srgbClr val="E6C3BD"/>
                </a:solidFill>
                <a:ln w="9525">
                  <a:noFill/>
                  <a:round/>
                  <a:headEnd/>
                  <a:tailEnd/>
                </a:ln>
              </p:spPr>
              <p:txBody>
                <a:bodyPr/>
                <a:lstStyle/>
                <a:p>
                  <a:endParaRPr lang="en-US"/>
                </a:p>
              </p:txBody>
            </p:sp>
            <p:sp>
              <p:nvSpPr>
                <p:cNvPr id="21728" name="Freeform 1109"/>
                <p:cNvSpPr>
                  <a:spLocks noEditPoints="1"/>
                </p:cNvSpPr>
                <p:nvPr/>
              </p:nvSpPr>
              <p:spPr bwMode="auto">
                <a:xfrm>
                  <a:off x="1724" y="1101"/>
                  <a:ext cx="419" cy="24"/>
                </a:xfrm>
                <a:custGeom>
                  <a:avLst/>
                  <a:gdLst>
                    <a:gd name="T0" fmla="*/ 419 w 419"/>
                    <a:gd name="T1" fmla="*/ 24 h 24"/>
                    <a:gd name="T2" fmla="*/ 287 w 419"/>
                    <a:gd name="T3" fmla="*/ 17 h 24"/>
                    <a:gd name="T4" fmla="*/ 287 w 419"/>
                    <a:gd name="T5" fmla="*/ 15 h 24"/>
                    <a:gd name="T6" fmla="*/ 288 w 419"/>
                    <a:gd name="T7" fmla="*/ 13 h 24"/>
                    <a:gd name="T8" fmla="*/ 419 w 419"/>
                    <a:gd name="T9" fmla="*/ 19 h 24"/>
                    <a:gd name="T10" fmla="*/ 419 w 419"/>
                    <a:gd name="T11" fmla="*/ 22 h 24"/>
                    <a:gd name="T12" fmla="*/ 419 w 419"/>
                    <a:gd name="T13" fmla="*/ 24 h 24"/>
                    <a:gd name="T14" fmla="*/ 70 w 419"/>
                    <a:gd name="T15" fmla="*/ 7 h 24"/>
                    <a:gd name="T16" fmla="*/ 4 w 419"/>
                    <a:gd name="T17" fmla="*/ 3 h 24"/>
                    <a:gd name="T18" fmla="*/ 2 w 419"/>
                    <a:gd name="T19" fmla="*/ 2 h 24"/>
                    <a:gd name="T20" fmla="*/ 0 w 419"/>
                    <a:gd name="T21" fmla="*/ 0 h 24"/>
                    <a:gd name="T22" fmla="*/ 72 w 419"/>
                    <a:gd name="T23" fmla="*/ 2 h 24"/>
                    <a:gd name="T24" fmla="*/ 72 w 419"/>
                    <a:gd name="T25" fmla="*/ 5 h 24"/>
                    <a:gd name="T26" fmla="*/ 70 w 419"/>
                    <a:gd name="T27" fmla="*/ 7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9"/>
                    <a:gd name="T43" fmla="*/ 0 h 24"/>
                    <a:gd name="T44" fmla="*/ 419 w 419"/>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9" h="24">
                      <a:moveTo>
                        <a:pt x="419" y="24"/>
                      </a:moveTo>
                      <a:lnTo>
                        <a:pt x="287" y="17"/>
                      </a:lnTo>
                      <a:lnTo>
                        <a:pt x="287" y="15"/>
                      </a:lnTo>
                      <a:lnTo>
                        <a:pt x="288" y="13"/>
                      </a:lnTo>
                      <a:lnTo>
                        <a:pt x="419" y="19"/>
                      </a:lnTo>
                      <a:lnTo>
                        <a:pt x="419" y="22"/>
                      </a:lnTo>
                      <a:lnTo>
                        <a:pt x="419" y="24"/>
                      </a:lnTo>
                      <a:close/>
                      <a:moveTo>
                        <a:pt x="70" y="7"/>
                      </a:moveTo>
                      <a:lnTo>
                        <a:pt x="4" y="3"/>
                      </a:lnTo>
                      <a:lnTo>
                        <a:pt x="2" y="2"/>
                      </a:lnTo>
                      <a:lnTo>
                        <a:pt x="0" y="0"/>
                      </a:lnTo>
                      <a:lnTo>
                        <a:pt x="72" y="2"/>
                      </a:lnTo>
                      <a:lnTo>
                        <a:pt x="72" y="5"/>
                      </a:lnTo>
                      <a:lnTo>
                        <a:pt x="70" y="7"/>
                      </a:lnTo>
                      <a:close/>
                    </a:path>
                  </a:pathLst>
                </a:custGeom>
                <a:solidFill>
                  <a:srgbClr val="E6C3BD"/>
                </a:solidFill>
                <a:ln w="9525">
                  <a:noFill/>
                  <a:round/>
                  <a:headEnd/>
                  <a:tailEnd/>
                </a:ln>
              </p:spPr>
              <p:txBody>
                <a:bodyPr/>
                <a:lstStyle/>
                <a:p>
                  <a:endParaRPr lang="en-US"/>
                </a:p>
              </p:txBody>
            </p:sp>
            <p:sp>
              <p:nvSpPr>
                <p:cNvPr id="21729" name="Freeform 1110"/>
                <p:cNvSpPr>
                  <a:spLocks noEditPoints="1"/>
                </p:cNvSpPr>
                <p:nvPr/>
              </p:nvSpPr>
              <p:spPr bwMode="auto">
                <a:xfrm>
                  <a:off x="1720" y="1097"/>
                  <a:ext cx="423" cy="26"/>
                </a:xfrm>
                <a:custGeom>
                  <a:avLst/>
                  <a:gdLst>
                    <a:gd name="T0" fmla="*/ 423 w 423"/>
                    <a:gd name="T1" fmla="*/ 26 h 26"/>
                    <a:gd name="T2" fmla="*/ 291 w 423"/>
                    <a:gd name="T3" fmla="*/ 19 h 26"/>
                    <a:gd name="T4" fmla="*/ 292 w 423"/>
                    <a:gd name="T5" fmla="*/ 17 h 26"/>
                    <a:gd name="T6" fmla="*/ 292 w 423"/>
                    <a:gd name="T7" fmla="*/ 15 h 26"/>
                    <a:gd name="T8" fmla="*/ 421 w 423"/>
                    <a:gd name="T9" fmla="*/ 21 h 26"/>
                    <a:gd name="T10" fmla="*/ 423 w 423"/>
                    <a:gd name="T11" fmla="*/ 23 h 26"/>
                    <a:gd name="T12" fmla="*/ 423 w 423"/>
                    <a:gd name="T13" fmla="*/ 26 h 26"/>
                    <a:gd name="T14" fmla="*/ 76 w 423"/>
                    <a:gd name="T15" fmla="*/ 9 h 26"/>
                    <a:gd name="T16" fmla="*/ 6 w 423"/>
                    <a:gd name="T17" fmla="*/ 6 h 26"/>
                    <a:gd name="T18" fmla="*/ 4 w 423"/>
                    <a:gd name="T19" fmla="*/ 4 h 26"/>
                    <a:gd name="T20" fmla="*/ 0 w 423"/>
                    <a:gd name="T21" fmla="*/ 0 h 26"/>
                    <a:gd name="T22" fmla="*/ 78 w 423"/>
                    <a:gd name="T23" fmla="*/ 4 h 26"/>
                    <a:gd name="T24" fmla="*/ 76 w 423"/>
                    <a:gd name="T25" fmla="*/ 6 h 26"/>
                    <a:gd name="T26" fmla="*/ 76 w 423"/>
                    <a:gd name="T27" fmla="*/ 9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3"/>
                    <a:gd name="T43" fmla="*/ 0 h 26"/>
                    <a:gd name="T44" fmla="*/ 423 w 423"/>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3" h="26">
                      <a:moveTo>
                        <a:pt x="423" y="26"/>
                      </a:moveTo>
                      <a:lnTo>
                        <a:pt x="291" y="19"/>
                      </a:lnTo>
                      <a:lnTo>
                        <a:pt x="292" y="17"/>
                      </a:lnTo>
                      <a:lnTo>
                        <a:pt x="292" y="15"/>
                      </a:lnTo>
                      <a:lnTo>
                        <a:pt x="421" y="21"/>
                      </a:lnTo>
                      <a:lnTo>
                        <a:pt x="423" y="23"/>
                      </a:lnTo>
                      <a:lnTo>
                        <a:pt x="423" y="26"/>
                      </a:lnTo>
                      <a:close/>
                      <a:moveTo>
                        <a:pt x="76" y="9"/>
                      </a:moveTo>
                      <a:lnTo>
                        <a:pt x="6" y="6"/>
                      </a:lnTo>
                      <a:lnTo>
                        <a:pt x="4" y="4"/>
                      </a:lnTo>
                      <a:lnTo>
                        <a:pt x="0" y="0"/>
                      </a:lnTo>
                      <a:lnTo>
                        <a:pt x="78" y="4"/>
                      </a:lnTo>
                      <a:lnTo>
                        <a:pt x="76" y="6"/>
                      </a:lnTo>
                      <a:lnTo>
                        <a:pt x="76" y="9"/>
                      </a:lnTo>
                      <a:close/>
                    </a:path>
                  </a:pathLst>
                </a:custGeom>
                <a:solidFill>
                  <a:srgbClr val="E6C3BD"/>
                </a:solidFill>
                <a:ln w="9525">
                  <a:noFill/>
                  <a:round/>
                  <a:headEnd/>
                  <a:tailEnd/>
                </a:ln>
              </p:spPr>
              <p:txBody>
                <a:bodyPr/>
                <a:lstStyle/>
                <a:p>
                  <a:endParaRPr lang="en-US"/>
                </a:p>
              </p:txBody>
            </p:sp>
            <p:sp>
              <p:nvSpPr>
                <p:cNvPr id="21730" name="Freeform 1111"/>
                <p:cNvSpPr>
                  <a:spLocks noEditPoints="1"/>
                </p:cNvSpPr>
                <p:nvPr/>
              </p:nvSpPr>
              <p:spPr bwMode="auto">
                <a:xfrm>
                  <a:off x="1718" y="1095"/>
                  <a:ext cx="425" cy="25"/>
                </a:xfrm>
                <a:custGeom>
                  <a:avLst/>
                  <a:gdLst>
                    <a:gd name="T0" fmla="*/ 425 w 425"/>
                    <a:gd name="T1" fmla="*/ 25 h 25"/>
                    <a:gd name="T2" fmla="*/ 294 w 425"/>
                    <a:gd name="T3" fmla="*/ 19 h 25"/>
                    <a:gd name="T4" fmla="*/ 294 w 425"/>
                    <a:gd name="T5" fmla="*/ 17 h 25"/>
                    <a:gd name="T6" fmla="*/ 296 w 425"/>
                    <a:gd name="T7" fmla="*/ 15 h 25"/>
                    <a:gd name="T8" fmla="*/ 423 w 425"/>
                    <a:gd name="T9" fmla="*/ 21 h 25"/>
                    <a:gd name="T10" fmla="*/ 423 w 425"/>
                    <a:gd name="T11" fmla="*/ 23 h 25"/>
                    <a:gd name="T12" fmla="*/ 425 w 425"/>
                    <a:gd name="T13" fmla="*/ 25 h 25"/>
                    <a:gd name="T14" fmla="*/ 78 w 425"/>
                    <a:gd name="T15" fmla="*/ 8 h 25"/>
                    <a:gd name="T16" fmla="*/ 6 w 425"/>
                    <a:gd name="T17" fmla="*/ 6 h 25"/>
                    <a:gd name="T18" fmla="*/ 2 w 425"/>
                    <a:gd name="T19" fmla="*/ 2 h 25"/>
                    <a:gd name="T20" fmla="*/ 0 w 425"/>
                    <a:gd name="T21" fmla="*/ 0 h 25"/>
                    <a:gd name="T22" fmla="*/ 80 w 425"/>
                    <a:gd name="T23" fmla="*/ 4 h 25"/>
                    <a:gd name="T24" fmla="*/ 80 w 425"/>
                    <a:gd name="T25" fmla="*/ 6 h 25"/>
                    <a:gd name="T26" fmla="*/ 78 w 42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25"/>
                    <a:gd name="T44" fmla="*/ 425 w 42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25">
                      <a:moveTo>
                        <a:pt x="425" y="25"/>
                      </a:moveTo>
                      <a:lnTo>
                        <a:pt x="294" y="19"/>
                      </a:lnTo>
                      <a:lnTo>
                        <a:pt x="294" y="17"/>
                      </a:lnTo>
                      <a:lnTo>
                        <a:pt x="296" y="15"/>
                      </a:lnTo>
                      <a:lnTo>
                        <a:pt x="423" y="21"/>
                      </a:lnTo>
                      <a:lnTo>
                        <a:pt x="423" y="23"/>
                      </a:lnTo>
                      <a:lnTo>
                        <a:pt x="425" y="25"/>
                      </a:lnTo>
                      <a:close/>
                      <a:moveTo>
                        <a:pt x="78" y="8"/>
                      </a:moveTo>
                      <a:lnTo>
                        <a:pt x="6" y="6"/>
                      </a:lnTo>
                      <a:lnTo>
                        <a:pt x="2" y="2"/>
                      </a:lnTo>
                      <a:lnTo>
                        <a:pt x="0" y="0"/>
                      </a:lnTo>
                      <a:lnTo>
                        <a:pt x="80" y="4"/>
                      </a:lnTo>
                      <a:lnTo>
                        <a:pt x="80" y="6"/>
                      </a:lnTo>
                      <a:lnTo>
                        <a:pt x="78" y="8"/>
                      </a:lnTo>
                      <a:close/>
                    </a:path>
                  </a:pathLst>
                </a:custGeom>
                <a:solidFill>
                  <a:srgbClr val="E6C3BD"/>
                </a:solidFill>
                <a:ln w="9525">
                  <a:noFill/>
                  <a:round/>
                  <a:headEnd/>
                  <a:tailEnd/>
                </a:ln>
              </p:spPr>
              <p:txBody>
                <a:bodyPr/>
                <a:lstStyle/>
                <a:p>
                  <a:endParaRPr lang="en-US"/>
                </a:p>
              </p:txBody>
            </p:sp>
            <p:sp>
              <p:nvSpPr>
                <p:cNvPr id="21731" name="Freeform 1112"/>
                <p:cNvSpPr>
                  <a:spLocks noEditPoints="1"/>
                </p:cNvSpPr>
                <p:nvPr/>
              </p:nvSpPr>
              <p:spPr bwMode="auto">
                <a:xfrm>
                  <a:off x="1716" y="1093"/>
                  <a:ext cx="425" cy="25"/>
                </a:xfrm>
                <a:custGeom>
                  <a:avLst/>
                  <a:gdLst>
                    <a:gd name="T0" fmla="*/ 425 w 425"/>
                    <a:gd name="T1" fmla="*/ 25 h 25"/>
                    <a:gd name="T2" fmla="*/ 296 w 425"/>
                    <a:gd name="T3" fmla="*/ 19 h 25"/>
                    <a:gd name="T4" fmla="*/ 298 w 425"/>
                    <a:gd name="T5" fmla="*/ 17 h 25"/>
                    <a:gd name="T6" fmla="*/ 298 w 425"/>
                    <a:gd name="T7" fmla="*/ 15 h 25"/>
                    <a:gd name="T8" fmla="*/ 424 w 425"/>
                    <a:gd name="T9" fmla="*/ 21 h 25"/>
                    <a:gd name="T10" fmla="*/ 425 w 425"/>
                    <a:gd name="T11" fmla="*/ 23 h 25"/>
                    <a:gd name="T12" fmla="*/ 425 w 425"/>
                    <a:gd name="T13" fmla="*/ 25 h 25"/>
                    <a:gd name="T14" fmla="*/ 82 w 425"/>
                    <a:gd name="T15" fmla="*/ 8 h 25"/>
                    <a:gd name="T16" fmla="*/ 4 w 425"/>
                    <a:gd name="T17" fmla="*/ 4 h 25"/>
                    <a:gd name="T18" fmla="*/ 2 w 425"/>
                    <a:gd name="T19" fmla="*/ 2 h 25"/>
                    <a:gd name="T20" fmla="*/ 0 w 425"/>
                    <a:gd name="T21" fmla="*/ 0 h 25"/>
                    <a:gd name="T22" fmla="*/ 84 w 425"/>
                    <a:gd name="T23" fmla="*/ 4 h 25"/>
                    <a:gd name="T24" fmla="*/ 82 w 425"/>
                    <a:gd name="T25" fmla="*/ 6 h 25"/>
                    <a:gd name="T26" fmla="*/ 82 w 425"/>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25"/>
                    <a:gd name="T44" fmla="*/ 425 w 42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25">
                      <a:moveTo>
                        <a:pt x="425" y="25"/>
                      </a:moveTo>
                      <a:lnTo>
                        <a:pt x="296" y="19"/>
                      </a:lnTo>
                      <a:lnTo>
                        <a:pt x="298" y="17"/>
                      </a:lnTo>
                      <a:lnTo>
                        <a:pt x="298" y="15"/>
                      </a:lnTo>
                      <a:lnTo>
                        <a:pt x="424" y="21"/>
                      </a:lnTo>
                      <a:lnTo>
                        <a:pt x="425" y="23"/>
                      </a:lnTo>
                      <a:lnTo>
                        <a:pt x="425" y="25"/>
                      </a:lnTo>
                      <a:close/>
                      <a:moveTo>
                        <a:pt x="82" y="8"/>
                      </a:moveTo>
                      <a:lnTo>
                        <a:pt x="4" y="4"/>
                      </a:lnTo>
                      <a:lnTo>
                        <a:pt x="2" y="2"/>
                      </a:lnTo>
                      <a:lnTo>
                        <a:pt x="0" y="0"/>
                      </a:lnTo>
                      <a:lnTo>
                        <a:pt x="84" y="4"/>
                      </a:lnTo>
                      <a:lnTo>
                        <a:pt x="82" y="6"/>
                      </a:lnTo>
                      <a:lnTo>
                        <a:pt x="82" y="8"/>
                      </a:lnTo>
                      <a:close/>
                    </a:path>
                  </a:pathLst>
                </a:custGeom>
                <a:solidFill>
                  <a:srgbClr val="E6C3BD"/>
                </a:solidFill>
                <a:ln w="9525">
                  <a:noFill/>
                  <a:round/>
                  <a:headEnd/>
                  <a:tailEnd/>
                </a:ln>
              </p:spPr>
              <p:txBody>
                <a:bodyPr/>
                <a:lstStyle/>
                <a:p>
                  <a:endParaRPr lang="en-US"/>
                </a:p>
              </p:txBody>
            </p:sp>
            <p:sp>
              <p:nvSpPr>
                <p:cNvPr id="21732" name="Freeform 1113"/>
                <p:cNvSpPr>
                  <a:spLocks noEditPoints="1"/>
                </p:cNvSpPr>
                <p:nvPr/>
              </p:nvSpPr>
              <p:spPr bwMode="auto">
                <a:xfrm>
                  <a:off x="1713" y="1091"/>
                  <a:ext cx="428" cy="25"/>
                </a:xfrm>
                <a:custGeom>
                  <a:avLst/>
                  <a:gdLst>
                    <a:gd name="T0" fmla="*/ 428 w 428"/>
                    <a:gd name="T1" fmla="*/ 25 h 25"/>
                    <a:gd name="T2" fmla="*/ 301 w 428"/>
                    <a:gd name="T3" fmla="*/ 19 h 25"/>
                    <a:gd name="T4" fmla="*/ 301 w 428"/>
                    <a:gd name="T5" fmla="*/ 17 h 25"/>
                    <a:gd name="T6" fmla="*/ 303 w 428"/>
                    <a:gd name="T7" fmla="*/ 15 h 25"/>
                    <a:gd name="T8" fmla="*/ 427 w 428"/>
                    <a:gd name="T9" fmla="*/ 21 h 25"/>
                    <a:gd name="T10" fmla="*/ 427 w 428"/>
                    <a:gd name="T11" fmla="*/ 23 h 25"/>
                    <a:gd name="T12" fmla="*/ 428 w 428"/>
                    <a:gd name="T13" fmla="*/ 25 h 25"/>
                    <a:gd name="T14" fmla="*/ 85 w 428"/>
                    <a:gd name="T15" fmla="*/ 8 h 25"/>
                    <a:gd name="T16" fmla="*/ 5 w 428"/>
                    <a:gd name="T17" fmla="*/ 4 h 25"/>
                    <a:gd name="T18" fmla="*/ 3 w 428"/>
                    <a:gd name="T19" fmla="*/ 2 h 25"/>
                    <a:gd name="T20" fmla="*/ 0 w 428"/>
                    <a:gd name="T21" fmla="*/ 0 h 25"/>
                    <a:gd name="T22" fmla="*/ 87 w 428"/>
                    <a:gd name="T23" fmla="*/ 4 h 25"/>
                    <a:gd name="T24" fmla="*/ 87 w 428"/>
                    <a:gd name="T25" fmla="*/ 4 h 25"/>
                    <a:gd name="T26" fmla="*/ 87 w 428"/>
                    <a:gd name="T27" fmla="*/ 4 h 25"/>
                    <a:gd name="T28" fmla="*/ 87 w 428"/>
                    <a:gd name="T29" fmla="*/ 6 h 25"/>
                    <a:gd name="T30" fmla="*/ 85 w 428"/>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8"/>
                    <a:gd name="T49" fmla="*/ 0 h 25"/>
                    <a:gd name="T50" fmla="*/ 428 w 428"/>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8" h="25">
                      <a:moveTo>
                        <a:pt x="428" y="25"/>
                      </a:moveTo>
                      <a:lnTo>
                        <a:pt x="301" y="19"/>
                      </a:lnTo>
                      <a:lnTo>
                        <a:pt x="301" y="17"/>
                      </a:lnTo>
                      <a:lnTo>
                        <a:pt x="303" y="15"/>
                      </a:lnTo>
                      <a:lnTo>
                        <a:pt x="427" y="21"/>
                      </a:lnTo>
                      <a:lnTo>
                        <a:pt x="427" y="23"/>
                      </a:lnTo>
                      <a:lnTo>
                        <a:pt x="428" y="25"/>
                      </a:lnTo>
                      <a:close/>
                      <a:moveTo>
                        <a:pt x="85" y="8"/>
                      </a:moveTo>
                      <a:lnTo>
                        <a:pt x="5" y="4"/>
                      </a:lnTo>
                      <a:lnTo>
                        <a:pt x="3" y="2"/>
                      </a:lnTo>
                      <a:lnTo>
                        <a:pt x="0" y="0"/>
                      </a:lnTo>
                      <a:lnTo>
                        <a:pt x="87" y="4"/>
                      </a:lnTo>
                      <a:lnTo>
                        <a:pt x="87" y="6"/>
                      </a:lnTo>
                      <a:lnTo>
                        <a:pt x="85" y="8"/>
                      </a:lnTo>
                      <a:close/>
                    </a:path>
                  </a:pathLst>
                </a:custGeom>
                <a:solidFill>
                  <a:srgbClr val="E6C3BD"/>
                </a:solidFill>
                <a:ln w="9525">
                  <a:noFill/>
                  <a:round/>
                  <a:headEnd/>
                  <a:tailEnd/>
                </a:ln>
              </p:spPr>
              <p:txBody>
                <a:bodyPr/>
                <a:lstStyle/>
                <a:p>
                  <a:endParaRPr lang="en-US"/>
                </a:p>
              </p:txBody>
            </p:sp>
            <p:sp>
              <p:nvSpPr>
                <p:cNvPr id="21733" name="Freeform 1114"/>
                <p:cNvSpPr>
                  <a:spLocks noEditPoints="1"/>
                </p:cNvSpPr>
                <p:nvPr/>
              </p:nvSpPr>
              <p:spPr bwMode="auto">
                <a:xfrm>
                  <a:off x="1711" y="1089"/>
                  <a:ext cx="429" cy="25"/>
                </a:xfrm>
                <a:custGeom>
                  <a:avLst/>
                  <a:gdLst>
                    <a:gd name="T0" fmla="*/ 429 w 429"/>
                    <a:gd name="T1" fmla="*/ 25 h 25"/>
                    <a:gd name="T2" fmla="*/ 303 w 429"/>
                    <a:gd name="T3" fmla="*/ 19 h 25"/>
                    <a:gd name="T4" fmla="*/ 305 w 429"/>
                    <a:gd name="T5" fmla="*/ 17 h 25"/>
                    <a:gd name="T6" fmla="*/ 305 w 429"/>
                    <a:gd name="T7" fmla="*/ 15 h 25"/>
                    <a:gd name="T8" fmla="*/ 427 w 429"/>
                    <a:gd name="T9" fmla="*/ 21 h 25"/>
                    <a:gd name="T10" fmla="*/ 429 w 429"/>
                    <a:gd name="T11" fmla="*/ 23 h 25"/>
                    <a:gd name="T12" fmla="*/ 429 w 429"/>
                    <a:gd name="T13" fmla="*/ 25 h 25"/>
                    <a:gd name="T14" fmla="*/ 89 w 429"/>
                    <a:gd name="T15" fmla="*/ 8 h 25"/>
                    <a:gd name="T16" fmla="*/ 5 w 429"/>
                    <a:gd name="T17" fmla="*/ 4 h 25"/>
                    <a:gd name="T18" fmla="*/ 2 w 429"/>
                    <a:gd name="T19" fmla="*/ 2 h 25"/>
                    <a:gd name="T20" fmla="*/ 0 w 429"/>
                    <a:gd name="T21" fmla="*/ 0 h 25"/>
                    <a:gd name="T22" fmla="*/ 0 w 429"/>
                    <a:gd name="T23" fmla="*/ 0 h 25"/>
                    <a:gd name="T24" fmla="*/ 0 w 429"/>
                    <a:gd name="T25" fmla="*/ 0 h 25"/>
                    <a:gd name="T26" fmla="*/ 91 w 429"/>
                    <a:gd name="T27" fmla="*/ 4 h 25"/>
                    <a:gd name="T28" fmla="*/ 89 w 429"/>
                    <a:gd name="T29" fmla="*/ 6 h 25"/>
                    <a:gd name="T30" fmla="*/ 89 w 429"/>
                    <a:gd name="T31" fmla="*/ 6 h 25"/>
                    <a:gd name="T32" fmla="*/ 89 w 429"/>
                    <a:gd name="T33" fmla="*/ 8 h 25"/>
                    <a:gd name="T34" fmla="*/ 89 w 429"/>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9"/>
                    <a:gd name="T55" fmla="*/ 0 h 25"/>
                    <a:gd name="T56" fmla="*/ 429 w 429"/>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9" h="25">
                      <a:moveTo>
                        <a:pt x="429" y="25"/>
                      </a:moveTo>
                      <a:lnTo>
                        <a:pt x="303" y="19"/>
                      </a:lnTo>
                      <a:lnTo>
                        <a:pt x="305" y="17"/>
                      </a:lnTo>
                      <a:lnTo>
                        <a:pt x="305" y="15"/>
                      </a:lnTo>
                      <a:lnTo>
                        <a:pt x="427" y="21"/>
                      </a:lnTo>
                      <a:lnTo>
                        <a:pt x="429" y="23"/>
                      </a:lnTo>
                      <a:lnTo>
                        <a:pt x="429" y="25"/>
                      </a:lnTo>
                      <a:close/>
                      <a:moveTo>
                        <a:pt x="89" y="8"/>
                      </a:moveTo>
                      <a:lnTo>
                        <a:pt x="5" y="4"/>
                      </a:lnTo>
                      <a:lnTo>
                        <a:pt x="2" y="2"/>
                      </a:lnTo>
                      <a:lnTo>
                        <a:pt x="0" y="0"/>
                      </a:lnTo>
                      <a:lnTo>
                        <a:pt x="91" y="4"/>
                      </a:lnTo>
                      <a:lnTo>
                        <a:pt x="89" y="6"/>
                      </a:lnTo>
                      <a:lnTo>
                        <a:pt x="89" y="8"/>
                      </a:lnTo>
                      <a:close/>
                    </a:path>
                  </a:pathLst>
                </a:custGeom>
                <a:solidFill>
                  <a:srgbClr val="E6C4BD"/>
                </a:solidFill>
                <a:ln w="9525">
                  <a:noFill/>
                  <a:round/>
                  <a:headEnd/>
                  <a:tailEnd/>
                </a:ln>
              </p:spPr>
              <p:txBody>
                <a:bodyPr/>
                <a:lstStyle/>
                <a:p>
                  <a:endParaRPr lang="en-US"/>
                </a:p>
              </p:txBody>
            </p:sp>
            <p:sp>
              <p:nvSpPr>
                <p:cNvPr id="21734" name="Freeform 1115"/>
                <p:cNvSpPr>
                  <a:spLocks noEditPoints="1"/>
                </p:cNvSpPr>
                <p:nvPr/>
              </p:nvSpPr>
              <p:spPr bwMode="auto">
                <a:xfrm>
                  <a:off x="1709" y="1087"/>
                  <a:ext cx="431" cy="25"/>
                </a:xfrm>
                <a:custGeom>
                  <a:avLst/>
                  <a:gdLst>
                    <a:gd name="T0" fmla="*/ 431 w 431"/>
                    <a:gd name="T1" fmla="*/ 25 h 25"/>
                    <a:gd name="T2" fmla="*/ 307 w 431"/>
                    <a:gd name="T3" fmla="*/ 19 h 25"/>
                    <a:gd name="T4" fmla="*/ 307 w 431"/>
                    <a:gd name="T5" fmla="*/ 17 h 25"/>
                    <a:gd name="T6" fmla="*/ 309 w 431"/>
                    <a:gd name="T7" fmla="*/ 16 h 25"/>
                    <a:gd name="T8" fmla="*/ 427 w 431"/>
                    <a:gd name="T9" fmla="*/ 21 h 25"/>
                    <a:gd name="T10" fmla="*/ 429 w 431"/>
                    <a:gd name="T11" fmla="*/ 23 h 25"/>
                    <a:gd name="T12" fmla="*/ 431 w 431"/>
                    <a:gd name="T13" fmla="*/ 25 h 25"/>
                    <a:gd name="T14" fmla="*/ 91 w 431"/>
                    <a:gd name="T15" fmla="*/ 8 h 25"/>
                    <a:gd name="T16" fmla="*/ 4 w 431"/>
                    <a:gd name="T17" fmla="*/ 4 h 25"/>
                    <a:gd name="T18" fmla="*/ 4 w 431"/>
                    <a:gd name="T19" fmla="*/ 4 h 25"/>
                    <a:gd name="T20" fmla="*/ 2 w 431"/>
                    <a:gd name="T21" fmla="*/ 2 h 25"/>
                    <a:gd name="T22" fmla="*/ 2 w 431"/>
                    <a:gd name="T23" fmla="*/ 0 h 25"/>
                    <a:gd name="T24" fmla="*/ 0 w 431"/>
                    <a:gd name="T25" fmla="*/ 0 h 25"/>
                    <a:gd name="T26" fmla="*/ 93 w 431"/>
                    <a:gd name="T27" fmla="*/ 4 h 25"/>
                    <a:gd name="T28" fmla="*/ 93 w 431"/>
                    <a:gd name="T29" fmla="*/ 6 h 25"/>
                    <a:gd name="T30" fmla="*/ 91 w 431"/>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1"/>
                    <a:gd name="T49" fmla="*/ 0 h 25"/>
                    <a:gd name="T50" fmla="*/ 431 w 431"/>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1" h="25">
                      <a:moveTo>
                        <a:pt x="431" y="25"/>
                      </a:moveTo>
                      <a:lnTo>
                        <a:pt x="307" y="19"/>
                      </a:lnTo>
                      <a:lnTo>
                        <a:pt x="307" y="17"/>
                      </a:lnTo>
                      <a:lnTo>
                        <a:pt x="309" y="16"/>
                      </a:lnTo>
                      <a:lnTo>
                        <a:pt x="427" y="21"/>
                      </a:lnTo>
                      <a:lnTo>
                        <a:pt x="429" y="23"/>
                      </a:lnTo>
                      <a:lnTo>
                        <a:pt x="431" y="25"/>
                      </a:lnTo>
                      <a:close/>
                      <a:moveTo>
                        <a:pt x="91" y="8"/>
                      </a:moveTo>
                      <a:lnTo>
                        <a:pt x="4" y="4"/>
                      </a:lnTo>
                      <a:lnTo>
                        <a:pt x="2" y="2"/>
                      </a:lnTo>
                      <a:lnTo>
                        <a:pt x="2" y="0"/>
                      </a:lnTo>
                      <a:lnTo>
                        <a:pt x="0" y="0"/>
                      </a:lnTo>
                      <a:lnTo>
                        <a:pt x="93" y="4"/>
                      </a:lnTo>
                      <a:lnTo>
                        <a:pt x="93" y="6"/>
                      </a:lnTo>
                      <a:lnTo>
                        <a:pt x="91" y="8"/>
                      </a:lnTo>
                      <a:close/>
                    </a:path>
                  </a:pathLst>
                </a:custGeom>
                <a:solidFill>
                  <a:srgbClr val="E6C4BD"/>
                </a:solidFill>
                <a:ln w="9525">
                  <a:noFill/>
                  <a:round/>
                  <a:headEnd/>
                  <a:tailEnd/>
                </a:ln>
              </p:spPr>
              <p:txBody>
                <a:bodyPr/>
                <a:lstStyle/>
                <a:p>
                  <a:endParaRPr lang="en-US"/>
                </a:p>
              </p:txBody>
            </p:sp>
            <p:sp>
              <p:nvSpPr>
                <p:cNvPr id="21735" name="Freeform 1116"/>
                <p:cNvSpPr>
                  <a:spLocks noEditPoints="1"/>
                </p:cNvSpPr>
                <p:nvPr/>
              </p:nvSpPr>
              <p:spPr bwMode="auto">
                <a:xfrm>
                  <a:off x="1707" y="1085"/>
                  <a:ext cx="431" cy="25"/>
                </a:xfrm>
                <a:custGeom>
                  <a:avLst/>
                  <a:gdLst>
                    <a:gd name="T0" fmla="*/ 431 w 431"/>
                    <a:gd name="T1" fmla="*/ 25 h 25"/>
                    <a:gd name="T2" fmla="*/ 309 w 431"/>
                    <a:gd name="T3" fmla="*/ 19 h 25"/>
                    <a:gd name="T4" fmla="*/ 311 w 431"/>
                    <a:gd name="T5" fmla="*/ 18 h 25"/>
                    <a:gd name="T6" fmla="*/ 311 w 431"/>
                    <a:gd name="T7" fmla="*/ 16 h 25"/>
                    <a:gd name="T8" fmla="*/ 429 w 431"/>
                    <a:gd name="T9" fmla="*/ 21 h 25"/>
                    <a:gd name="T10" fmla="*/ 429 w 431"/>
                    <a:gd name="T11" fmla="*/ 23 h 25"/>
                    <a:gd name="T12" fmla="*/ 431 w 431"/>
                    <a:gd name="T13" fmla="*/ 25 h 25"/>
                    <a:gd name="T14" fmla="*/ 95 w 431"/>
                    <a:gd name="T15" fmla="*/ 8 h 25"/>
                    <a:gd name="T16" fmla="*/ 4 w 431"/>
                    <a:gd name="T17" fmla="*/ 4 h 25"/>
                    <a:gd name="T18" fmla="*/ 2 w 431"/>
                    <a:gd name="T19" fmla="*/ 2 h 25"/>
                    <a:gd name="T20" fmla="*/ 0 w 431"/>
                    <a:gd name="T21" fmla="*/ 0 h 25"/>
                    <a:gd name="T22" fmla="*/ 97 w 431"/>
                    <a:gd name="T23" fmla="*/ 4 h 25"/>
                    <a:gd name="T24" fmla="*/ 95 w 431"/>
                    <a:gd name="T25" fmla="*/ 6 h 25"/>
                    <a:gd name="T26" fmla="*/ 95 w 431"/>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1"/>
                    <a:gd name="T43" fmla="*/ 0 h 25"/>
                    <a:gd name="T44" fmla="*/ 431 w 431"/>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1" h="25">
                      <a:moveTo>
                        <a:pt x="431" y="25"/>
                      </a:moveTo>
                      <a:lnTo>
                        <a:pt x="309" y="19"/>
                      </a:lnTo>
                      <a:lnTo>
                        <a:pt x="311" y="18"/>
                      </a:lnTo>
                      <a:lnTo>
                        <a:pt x="311" y="16"/>
                      </a:lnTo>
                      <a:lnTo>
                        <a:pt x="429" y="21"/>
                      </a:lnTo>
                      <a:lnTo>
                        <a:pt x="429" y="23"/>
                      </a:lnTo>
                      <a:lnTo>
                        <a:pt x="431" y="25"/>
                      </a:lnTo>
                      <a:close/>
                      <a:moveTo>
                        <a:pt x="95" y="8"/>
                      </a:moveTo>
                      <a:lnTo>
                        <a:pt x="4" y="4"/>
                      </a:lnTo>
                      <a:lnTo>
                        <a:pt x="2" y="2"/>
                      </a:lnTo>
                      <a:lnTo>
                        <a:pt x="0" y="0"/>
                      </a:lnTo>
                      <a:lnTo>
                        <a:pt x="97" y="4"/>
                      </a:lnTo>
                      <a:lnTo>
                        <a:pt x="95" y="6"/>
                      </a:lnTo>
                      <a:lnTo>
                        <a:pt x="95" y="8"/>
                      </a:lnTo>
                      <a:close/>
                    </a:path>
                  </a:pathLst>
                </a:custGeom>
                <a:solidFill>
                  <a:srgbClr val="E6C4BD"/>
                </a:solidFill>
                <a:ln w="9525">
                  <a:noFill/>
                  <a:round/>
                  <a:headEnd/>
                  <a:tailEnd/>
                </a:ln>
              </p:spPr>
              <p:txBody>
                <a:bodyPr/>
                <a:lstStyle/>
                <a:p>
                  <a:endParaRPr lang="en-US"/>
                </a:p>
              </p:txBody>
            </p:sp>
            <p:sp>
              <p:nvSpPr>
                <p:cNvPr id="21736" name="Freeform 1117"/>
                <p:cNvSpPr>
                  <a:spLocks noEditPoints="1"/>
                </p:cNvSpPr>
                <p:nvPr/>
              </p:nvSpPr>
              <p:spPr bwMode="auto">
                <a:xfrm>
                  <a:off x="1707" y="1084"/>
                  <a:ext cx="429" cy="24"/>
                </a:xfrm>
                <a:custGeom>
                  <a:avLst/>
                  <a:gdLst>
                    <a:gd name="T0" fmla="*/ 429 w 429"/>
                    <a:gd name="T1" fmla="*/ 24 h 24"/>
                    <a:gd name="T2" fmla="*/ 311 w 429"/>
                    <a:gd name="T3" fmla="*/ 19 h 24"/>
                    <a:gd name="T4" fmla="*/ 311 w 429"/>
                    <a:gd name="T5" fmla="*/ 17 h 24"/>
                    <a:gd name="T6" fmla="*/ 313 w 429"/>
                    <a:gd name="T7" fmla="*/ 15 h 24"/>
                    <a:gd name="T8" fmla="*/ 427 w 429"/>
                    <a:gd name="T9" fmla="*/ 20 h 24"/>
                    <a:gd name="T10" fmla="*/ 427 w 429"/>
                    <a:gd name="T11" fmla="*/ 20 h 24"/>
                    <a:gd name="T12" fmla="*/ 427 w 429"/>
                    <a:gd name="T13" fmla="*/ 20 h 24"/>
                    <a:gd name="T14" fmla="*/ 429 w 429"/>
                    <a:gd name="T15" fmla="*/ 22 h 24"/>
                    <a:gd name="T16" fmla="*/ 429 w 429"/>
                    <a:gd name="T17" fmla="*/ 24 h 24"/>
                    <a:gd name="T18" fmla="*/ 95 w 429"/>
                    <a:gd name="T19" fmla="*/ 7 h 24"/>
                    <a:gd name="T20" fmla="*/ 2 w 429"/>
                    <a:gd name="T21" fmla="*/ 3 h 24"/>
                    <a:gd name="T22" fmla="*/ 0 w 429"/>
                    <a:gd name="T23" fmla="*/ 1 h 24"/>
                    <a:gd name="T24" fmla="*/ 0 w 429"/>
                    <a:gd name="T25" fmla="*/ 0 h 24"/>
                    <a:gd name="T26" fmla="*/ 97 w 429"/>
                    <a:gd name="T27" fmla="*/ 3 h 24"/>
                    <a:gd name="T28" fmla="*/ 97 w 429"/>
                    <a:gd name="T29" fmla="*/ 5 h 24"/>
                    <a:gd name="T30" fmla="*/ 95 w 429"/>
                    <a:gd name="T31" fmla="*/ 7 h 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9"/>
                    <a:gd name="T49" fmla="*/ 0 h 24"/>
                    <a:gd name="T50" fmla="*/ 429 w 429"/>
                    <a:gd name="T51" fmla="*/ 24 h 2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9" h="24">
                      <a:moveTo>
                        <a:pt x="429" y="24"/>
                      </a:moveTo>
                      <a:lnTo>
                        <a:pt x="311" y="19"/>
                      </a:lnTo>
                      <a:lnTo>
                        <a:pt x="311" y="17"/>
                      </a:lnTo>
                      <a:lnTo>
                        <a:pt x="313" y="15"/>
                      </a:lnTo>
                      <a:lnTo>
                        <a:pt x="427" y="20"/>
                      </a:lnTo>
                      <a:lnTo>
                        <a:pt x="429" y="22"/>
                      </a:lnTo>
                      <a:lnTo>
                        <a:pt x="429" y="24"/>
                      </a:lnTo>
                      <a:close/>
                      <a:moveTo>
                        <a:pt x="95" y="7"/>
                      </a:moveTo>
                      <a:lnTo>
                        <a:pt x="2" y="3"/>
                      </a:lnTo>
                      <a:lnTo>
                        <a:pt x="0" y="1"/>
                      </a:lnTo>
                      <a:lnTo>
                        <a:pt x="0" y="0"/>
                      </a:lnTo>
                      <a:lnTo>
                        <a:pt x="97" y="3"/>
                      </a:lnTo>
                      <a:lnTo>
                        <a:pt x="97" y="5"/>
                      </a:lnTo>
                      <a:lnTo>
                        <a:pt x="95" y="7"/>
                      </a:lnTo>
                      <a:close/>
                    </a:path>
                  </a:pathLst>
                </a:custGeom>
                <a:solidFill>
                  <a:srgbClr val="E6C4BE"/>
                </a:solidFill>
                <a:ln w="9525">
                  <a:noFill/>
                  <a:round/>
                  <a:headEnd/>
                  <a:tailEnd/>
                </a:ln>
              </p:spPr>
              <p:txBody>
                <a:bodyPr/>
                <a:lstStyle/>
                <a:p>
                  <a:endParaRPr lang="en-US"/>
                </a:p>
              </p:txBody>
            </p:sp>
            <p:sp>
              <p:nvSpPr>
                <p:cNvPr id="21737" name="Freeform 1118"/>
                <p:cNvSpPr>
                  <a:spLocks noEditPoints="1"/>
                </p:cNvSpPr>
                <p:nvPr/>
              </p:nvSpPr>
              <p:spPr bwMode="auto">
                <a:xfrm>
                  <a:off x="1707" y="1080"/>
                  <a:ext cx="429" cy="26"/>
                </a:xfrm>
                <a:custGeom>
                  <a:avLst/>
                  <a:gdLst>
                    <a:gd name="T0" fmla="*/ 429 w 429"/>
                    <a:gd name="T1" fmla="*/ 26 h 26"/>
                    <a:gd name="T2" fmla="*/ 311 w 429"/>
                    <a:gd name="T3" fmla="*/ 21 h 26"/>
                    <a:gd name="T4" fmla="*/ 313 w 429"/>
                    <a:gd name="T5" fmla="*/ 19 h 26"/>
                    <a:gd name="T6" fmla="*/ 313 w 429"/>
                    <a:gd name="T7" fmla="*/ 17 h 26"/>
                    <a:gd name="T8" fmla="*/ 427 w 429"/>
                    <a:gd name="T9" fmla="*/ 21 h 26"/>
                    <a:gd name="T10" fmla="*/ 427 w 429"/>
                    <a:gd name="T11" fmla="*/ 23 h 26"/>
                    <a:gd name="T12" fmla="*/ 427 w 429"/>
                    <a:gd name="T13" fmla="*/ 24 h 26"/>
                    <a:gd name="T14" fmla="*/ 429 w 429"/>
                    <a:gd name="T15" fmla="*/ 24 h 26"/>
                    <a:gd name="T16" fmla="*/ 429 w 429"/>
                    <a:gd name="T17" fmla="*/ 26 h 26"/>
                    <a:gd name="T18" fmla="*/ 97 w 429"/>
                    <a:gd name="T19" fmla="*/ 9 h 26"/>
                    <a:gd name="T20" fmla="*/ 0 w 429"/>
                    <a:gd name="T21" fmla="*/ 5 h 26"/>
                    <a:gd name="T22" fmla="*/ 0 w 429"/>
                    <a:gd name="T23" fmla="*/ 4 h 26"/>
                    <a:gd name="T24" fmla="*/ 0 w 429"/>
                    <a:gd name="T25" fmla="*/ 2 h 26"/>
                    <a:gd name="T26" fmla="*/ 0 w 429"/>
                    <a:gd name="T27" fmla="*/ 2 h 26"/>
                    <a:gd name="T28" fmla="*/ 0 w 429"/>
                    <a:gd name="T29" fmla="*/ 0 h 26"/>
                    <a:gd name="T30" fmla="*/ 99 w 429"/>
                    <a:gd name="T31" fmla="*/ 5 h 26"/>
                    <a:gd name="T32" fmla="*/ 97 w 429"/>
                    <a:gd name="T33" fmla="*/ 7 h 26"/>
                    <a:gd name="T34" fmla="*/ 97 w 429"/>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9"/>
                    <a:gd name="T55" fmla="*/ 0 h 26"/>
                    <a:gd name="T56" fmla="*/ 429 w 429"/>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9" h="26">
                      <a:moveTo>
                        <a:pt x="429" y="26"/>
                      </a:moveTo>
                      <a:lnTo>
                        <a:pt x="311" y="21"/>
                      </a:lnTo>
                      <a:lnTo>
                        <a:pt x="313" y="19"/>
                      </a:lnTo>
                      <a:lnTo>
                        <a:pt x="313" y="17"/>
                      </a:lnTo>
                      <a:lnTo>
                        <a:pt x="427" y="21"/>
                      </a:lnTo>
                      <a:lnTo>
                        <a:pt x="427" y="23"/>
                      </a:lnTo>
                      <a:lnTo>
                        <a:pt x="427" y="24"/>
                      </a:lnTo>
                      <a:lnTo>
                        <a:pt x="429" y="24"/>
                      </a:lnTo>
                      <a:lnTo>
                        <a:pt x="429" y="26"/>
                      </a:lnTo>
                      <a:close/>
                      <a:moveTo>
                        <a:pt x="97" y="9"/>
                      </a:moveTo>
                      <a:lnTo>
                        <a:pt x="0" y="5"/>
                      </a:lnTo>
                      <a:lnTo>
                        <a:pt x="0" y="4"/>
                      </a:lnTo>
                      <a:lnTo>
                        <a:pt x="0" y="2"/>
                      </a:lnTo>
                      <a:lnTo>
                        <a:pt x="0" y="0"/>
                      </a:lnTo>
                      <a:lnTo>
                        <a:pt x="99" y="5"/>
                      </a:lnTo>
                      <a:lnTo>
                        <a:pt x="97" y="7"/>
                      </a:lnTo>
                      <a:lnTo>
                        <a:pt x="97" y="9"/>
                      </a:lnTo>
                      <a:close/>
                    </a:path>
                  </a:pathLst>
                </a:custGeom>
                <a:solidFill>
                  <a:srgbClr val="E6C4BE"/>
                </a:solidFill>
                <a:ln w="9525">
                  <a:noFill/>
                  <a:round/>
                  <a:headEnd/>
                  <a:tailEnd/>
                </a:ln>
              </p:spPr>
              <p:txBody>
                <a:bodyPr/>
                <a:lstStyle/>
                <a:p>
                  <a:endParaRPr lang="en-US"/>
                </a:p>
              </p:txBody>
            </p:sp>
            <p:sp>
              <p:nvSpPr>
                <p:cNvPr id="21738" name="Freeform 1119"/>
                <p:cNvSpPr>
                  <a:spLocks noEditPoints="1"/>
                </p:cNvSpPr>
                <p:nvPr/>
              </p:nvSpPr>
              <p:spPr bwMode="auto">
                <a:xfrm>
                  <a:off x="1707" y="1078"/>
                  <a:ext cx="427" cy="26"/>
                </a:xfrm>
                <a:custGeom>
                  <a:avLst/>
                  <a:gdLst>
                    <a:gd name="T0" fmla="*/ 427 w 427"/>
                    <a:gd name="T1" fmla="*/ 26 h 26"/>
                    <a:gd name="T2" fmla="*/ 313 w 427"/>
                    <a:gd name="T3" fmla="*/ 21 h 26"/>
                    <a:gd name="T4" fmla="*/ 313 w 427"/>
                    <a:gd name="T5" fmla="*/ 19 h 26"/>
                    <a:gd name="T6" fmla="*/ 315 w 427"/>
                    <a:gd name="T7" fmla="*/ 15 h 26"/>
                    <a:gd name="T8" fmla="*/ 425 w 427"/>
                    <a:gd name="T9" fmla="*/ 21 h 26"/>
                    <a:gd name="T10" fmla="*/ 427 w 427"/>
                    <a:gd name="T11" fmla="*/ 23 h 26"/>
                    <a:gd name="T12" fmla="*/ 427 w 427"/>
                    <a:gd name="T13" fmla="*/ 26 h 26"/>
                    <a:gd name="T14" fmla="*/ 97 w 427"/>
                    <a:gd name="T15" fmla="*/ 9 h 26"/>
                    <a:gd name="T16" fmla="*/ 0 w 427"/>
                    <a:gd name="T17" fmla="*/ 6 h 26"/>
                    <a:gd name="T18" fmla="*/ 0 w 427"/>
                    <a:gd name="T19" fmla="*/ 4 h 26"/>
                    <a:gd name="T20" fmla="*/ 0 w 427"/>
                    <a:gd name="T21" fmla="*/ 4 h 26"/>
                    <a:gd name="T22" fmla="*/ 0 w 427"/>
                    <a:gd name="T23" fmla="*/ 2 h 26"/>
                    <a:gd name="T24" fmla="*/ 2 w 427"/>
                    <a:gd name="T25" fmla="*/ 0 h 26"/>
                    <a:gd name="T26" fmla="*/ 101 w 427"/>
                    <a:gd name="T27" fmla="*/ 6 h 26"/>
                    <a:gd name="T28" fmla="*/ 99 w 427"/>
                    <a:gd name="T29" fmla="*/ 7 h 26"/>
                    <a:gd name="T30" fmla="*/ 97 w 427"/>
                    <a:gd name="T31" fmla="*/ 9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7"/>
                    <a:gd name="T49" fmla="*/ 0 h 26"/>
                    <a:gd name="T50" fmla="*/ 427 w 427"/>
                    <a:gd name="T51" fmla="*/ 26 h 2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7" h="26">
                      <a:moveTo>
                        <a:pt x="427" y="26"/>
                      </a:moveTo>
                      <a:lnTo>
                        <a:pt x="313" y="21"/>
                      </a:lnTo>
                      <a:lnTo>
                        <a:pt x="313" y="19"/>
                      </a:lnTo>
                      <a:lnTo>
                        <a:pt x="315" y="15"/>
                      </a:lnTo>
                      <a:lnTo>
                        <a:pt x="425" y="21"/>
                      </a:lnTo>
                      <a:lnTo>
                        <a:pt x="427" y="23"/>
                      </a:lnTo>
                      <a:lnTo>
                        <a:pt x="427" y="26"/>
                      </a:lnTo>
                      <a:close/>
                      <a:moveTo>
                        <a:pt x="97" y="9"/>
                      </a:moveTo>
                      <a:lnTo>
                        <a:pt x="0" y="6"/>
                      </a:lnTo>
                      <a:lnTo>
                        <a:pt x="0" y="4"/>
                      </a:lnTo>
                      <a:lnTo>
                        <a:pt x="0" y="2"/>
                      </a:lnTo>
                      <a:lnTo>
                        <a:pt x="2" y="0"/>
                      </a:lnTo>
                      <a:lnTo>
                        <a:pt x="101" y="6"/>
                      </a:lnTo>
                      <a:lnTo>
                        <a:pt x="99" y="7"/>
                      </a:lnTo>
                      <a:lnTo>
                        <a:pt x="97" y="9"/>
                      </a:lnTo>
                      <a:close/>
                    </a:path>
                  </a:pathLst>
                </a:custGeom>
                <a:solidFill>
                  <a:srgbClr val="E6C4BF"/>
                </a:solidFill>
                <a:ln w="9525">
                  <a:noFill/>
                  <a:round/>
                  <a:headEnd/>
                  <a:tailEnd/>
                </a:ln>
              </p:spPr>
              <p:txBody>
                <a:bodyPr/>
                <a:lstStyle/>
                <a:p>
                  <a:endParaRPr lang="en-US"/>
                </a:p>
              </p:txBody>
            </p:sp>
            <p:sp>
              <p:nvSpPr>
                <p:cNvPr id="21739" name="Freeform 1120"/>
                <p:cNvSpPr>
                  <a:spLocks noEditPoints="1"/>
                </p:cNvSpPr>
                <p:nvPr/>
              </p:nvSpPr>
              <p:spPr bwMode="auto">
                <a:xfrm>
                  <a:off x="1707" y="1076"/>
                  <a:ext cx="427" cy="25"/>
                </a:xfrm>
                <a:custGeom>
                  <a:avLst/>
                  <a:gdLst>
                    <a:gd name="T0" fmla="*/ 427 w 427"/>
                    <a:gd name="T1" fmla="*/ 25 h 25"/>
                    <a:gd name="T2" fmla="*/ 313 w 427"/>
                    <a:gd name="T3" fmla="*/ 21 h 25"/>
                    <a:gd name="T4" fmla="*/ 315 w 427"/>
                    <a:gd name="T5" fmla="*/ 17 h 25"/>
                    <a:gd name="T6" fmla="*/ 315 w 427"/>
                    <a:gd name="T7" fmla="*/ 15 h 25"/>
                    <a:gd name="T8" fmla="*/ 425 w 427"/>
                    <a:gd name="T9" fmla="*/ 21 h 25"/>
                    <a:gd name="T10" fmla="*/ 425 w 427"/>
                    <a:gd name="T11" fmla="*/ 23 h 25"/>
                    <a:gd name="T12" fmla="*/ 427 w 427"/>
                    <a:gd name="T13" fmla="*/ 25 h 25"/>
                    <a:gd name="T14" fmla="*/ 99 w 427"/>
                    <a:gd name="T15" fmla="*/ 9 h 25"/>
                    <a:gd name="T16" fmla="*/ 0 w 427"/>
                    <a:gd name="T17" fmla="*/ 4 h 25"/>
                    <a:gd name="T18" fmla="*/ 2 w 427"/>
                    <a:gd name="T19" fmla="*/ 2 h 25"/>
                    <a:gd name="T20" fmla="*/ 2 w 427"/>
                    <a:gd name="T21" fmla="*/ 0 h 25"/>
                    <a:gd name="T22" fmla="*/ 101 w 427"/>
                    <a:gd name="T23" fmla="*/ 6 h 25"/>
                    <a:gd name="T24" fmla="*/ 101 w 427"/>
                    <a:gd name="T25" fmla="*/ 8 h 25"/>
                    <a:gd name="T26" fmla="*/ 99 w 427"/>
                    <a:gd name="T27" fmla="*/ 9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7"/>
                    <a:gd name="T43" fmla="*/ 0 h 25"/>
                    <a:gd name="T44" fmla="*/ 427 w 427"/>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7" h="25">
                      <a:moveTo>
                        <a:pt x="427" y="25"/>
                      </a:moveTo>
                      <a:lnTo>
                        <a:pt x="313" y="21"/>
                      </a:lnTo>
                      <a:lnTo>
                        <a:pt x="315" y="17"/>
                      </a:lnTo>
                      <a:lnTo>
                        <a:pt x="315" y="15"/>
                      </a:lnTo>
                      <a:lnTo>
                        <a:pt x="425" y="21"/>
                      </a:lnTo>
                      <a:lnTo>
                        <a:pt x="425" y="23"/>
                      </a:lnTo>
                      <a:lnTo>
                        <a:pt x="427" y="25"/>
                      </a:lnTo>
                      <a:close/>
                      <a:moveTo>
                        <a:pt x="99" y="9"/>
                      </a:moveTo>
                      <a:lnTo>
                        <a:pt x="0" y="4"/>
                      </a:lnTo>
                      <a:lnTo>
                        <a:pt x="2" y="2"/>
                      </a:lnTo>
                      <a:lnTo>
                        <a:pt x="2" y="0"/>
                      </a:lnTo>
                      <a:lnTo>
                        <a:pt x="101" y="6"/>
                      </a:lnTo>
                      <a:lnTo>
                        <a:pt x="101" y="8"/>
                      </a:lnTo>
                      <a:lnTo>
                        <a:pt x="99" y="9"/>
                      </a:lnTo>
                      <a:close/>
                    </a:path>
                  </a:pathLst>
                </a:custGeom>
                <a:solidFill>
                  <a:srgbClr val="E6C4BF"/>
                </a:solidFill>
                <a:ln w="9525">
                  <a:noFill/>
                  <a:round/>
                  <a:headEnd/>
                  <a:tailEnd/>
                </a:ln>
              </p:spPr>
              <p:txBody>
                <a:bodyPr/>
                <a:lstStyle/>
                <a:p>
                  <a:endParaRPr lang="en-US"/>
                </a:p>
              </p:txBody>
            </p:sp>
            <p:sp>
              <p:nvSpPr>
                <p:cNvPr id="21740" name="Freeform 1121"/>
                <p:cNvSpPr>
                  <a:spLocks noEditPoints="1"/>
                </p:cNvSpPr>
                <p:nvPr/>
              </p:nvSpPr>
              <p:spPr bwMode="auto">
                <a:xfrm>
                  <a:off x="1709" y="1074"/>
                  <a:ext cx="423" cy="25"/>
                </a:xfrm>
                <a:custGeom>
                  <a:avLst/>
                  <a:gdLst>
                    <a:gd name="T0" fmla="*/ 423 w 423"/>
                    <a:gd name="T1" fmla="*/ 25 h 25"/>
                    <a:gd name="T2" fmla="*/ 313 w 423"/>
                    <a:gd name="T3" fmla="*/ 19 h 25"/>
                    <a:gd name="T4" fmla="*/ 313 w 423"/>
                    <a:gd name="T5" fmla="*/ 17 h 25"/>
                    <a:gd name="T6" fmla="*/ 315 w 423"/>
                    <a:gd name="T7" fmla="*/ 15 h 25"/>
                    <a:gd name="T8" fmla="*/ 421 w 423"/>
                    <a:gd name="T9" fmla="*/ 21 h 25"/>
                    <a:gd name="T10" fmla="*/ 421 w 423"/>
                    <a:gd name="T11" fmla="*/ 23 h 25"/>
                    <a:gd name="T12" fmla="*/ 423 w 423"/>
                    <a:gd name="T13" fmla="*/ 23 h 25"/>
                    <a:gd name="T14" fmla="*/ 423 w 423"/>
                    <a:gd name="T15" fmla="*/ 25 h 25"/>
                    <a:gd name="T16" fmla="*/ 423 w 423"/>
                    <a:gd name="T17" fmla="*/ 25 h 25"/>
                    <a:gd name="T18" fmla="*/ 99 w 423"/>
                    <a:gd name="T19" fmla="*/ 10 h 25"/>
                    <a:gd name="T20" fmla="*/ 0 w 423"/>
                    <a:gd name="T21" fmla="*/ 4 h 25"/>
                    <a:gd name="T22" fmla="*/ 0 w 423"/>
                    <a:gd name="T23" fmla="*/ 2 h 25"/>
                    <a:gd name="T24" fmla="*/ 2 w 423"/>
                    <a:gd name="T25" fmla="*/ 0 h 25"/>
                    <a:gd name="T26" fmla="*/ 100 w 423"/>
                    <a:gd name="T27" fmla="*/ 6 h 25"/>
                    <a:gd name="T28" fmla="*/ 99 w 423"/>
                    <a:gd name="T29" fmla="*/ 8 h 25"/>
                    <a:gd name="T30" fmla="*/ 99 w 423"/>
                    <a:gd name="T31" fmla="*/ 1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
                    <a:gd name="T49" fmla="*/ 0 h 25"/>
                    <a:gd name="T50" fmla="*/ 423 w 423"/>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 h="25">
                      <a:moveTo>
                        <a:pt x="423" y="25"/>
                      </a:moveTo>
                      <a:lnTo>
                        <a:pt x="313" y="19"/>
                      </a:lnTo>
                      <a:lnTo>
                        <a:pt x="313" y="17"/>
                      </a:lnTo>
                      <a:lnTo>
                        <a:pt x="315" y="15"/>
                      </a:lnTo>
                      <a:lnTo>
                        <a:pt x="421" y="21"/>
                      </a:lnTo>
                      <a:lnTo>
                        <a:pt x="421" y="23"/>
                      </a:lnTo>
                      <a:lnTo>
                        <a:pt x="423" y="23"/>
                      </a:lnTo>
                      <a:lnTo>
                        <a:pt x="423" y="25"/>
                      </a:lnTo>
                      <a:close/>
                      <a:moveTo>
                        <a:pt x="99" y="10"/>
                      </a:moveTo>
                      <a:lnTo>
                        <a:pt x="0" y="4"/>
                      </a:lnTo>
                      <a:lnTo>
                        <a:pt x="0" y="2"/>
                      </a:lnTo>
                      <a:lnTo>
                        <a:pt x="2" y="0"/>
                      </a:lnTo>
                      <a:lnTo>
                        <a:pt x="100" y="6"/>
                      </a:lnTo>
                      <a:lnTo>
                        <a:pt x="99" y="8"/>
                      </a:lnTo>
                      <a:lnTo>
                        <a:pt x="99" y="10"/>
                      </a:lnTo>
                      <a:close/>
                    </a:path>
                  </a:pathLst>
                </a:custGeom>
                <a:solidFill>
                  <a:srgbClr val="E6C4BF"/>
                </a:solidFill>
                <a:ln w="9525">
                  <a:noFill/>
                  <a:round/>
                  <a:headEnd/>
                  <a:tailEnd/>
                </a:ln>
              </p:spPr>
              <p:txBody>
                <a:bodyPr/>
                <a:lstStyle/>
                <a:p>
                  <a:endParaRPr lang="en-US"/>
                </a:p>
              </p:txBody>
            </p:sp>
            <p:sp>
              <p:nvSpPr>
                <p:cNvPr id="21741" name="Freeform 1122"/>
                <p:cNvSpPr>
                  <a:spLocks noEditPoints="1"/>
                </p:cNvSpPr>
                <p:nvPr/>
              </p:nvSpPr>
              <p:spPr bwMode="auto">
                <a:xfrm>
                  <a:off x="1709" y="1072"/>
                  <a:ext cx="423" cy="25"/>
                </a:xfrm>
                <a:custGeom>
                  <a:avLst/>
                  <a:gdLst>
                    <a:gd name="T0" fmla="*/ 423 w 423"/>
                    <a:gd name="T1" fmla="*/ 25 h 25"/>
                    <a:gd name="T2" fmla="*/ 313 w 423"/>
                    <a:gd name="T3" fmla="*/ 19 h 25"/>
                    <a:gd name="T4" fmla="*/ 315 w 423"/>
                    <a:gd name="T5" fmla="*/ 17 h 25"/>
                    <a:gd name="T6" fmla="*/ 315 w 423"/>
                    <a:gd name="T7" fmla="*/ 15 h 25"/>
                    <a:gd name="T8" fmla="*/ 419 w 423"/>
                    <a:gd name="T9" fmla="*/ 21 h 25"/>
                    <a:gd name="T10" fmla="*/ 421 w 423"/>
                    <a:gd name="T11" fmla="*/ 23 h 25"/>
                    <a:gd name="T12" fmla="*/ 423 w 423"/>
                    <a:gd name="T13" fmla="*/ 25 h 25"/>
                    <a:gd name="T14" fmla="*/ 423 w 423"/>
                    <a:gd name="T15" fmla="*/ 25 h 25"/>
                    <a:gd name="T16" fmla="*/ 423 w 423"/>
                    <a:gd name="T17" fmla="*/ 25 h 25"/>
                    <a:gd name="T18" fmla="*/ 99 w 423"/>
                    <a:gd name="T19" fmla="*/ 10 h 25"/>
                    <a:gd name="T20" fmla="*/ 0 w 423"/>
                    <a:gd name="T21" fmla="*/ 4 h 25"/>
                    <a:gd name="T22" fmla="*/ 2 w 423"/>
                    <a:gd name="T23" fmla="*/ 2 h 25"/>
                    <a:gd name="T24" fmla="*/ 4 w 423"/>
                    <a:gd name="T25" fmla="*/ 0 h 25"/>
                    <a:gd name="T26" fmla="*/ 100 w 423"/>
                    <a:gd name="T27" fmla="*/ 6 h 25"/>
                    <a:gd name="T28" fmla="*/ 100 w 423"/>
                    <a:gd name="T29" fmla="*/ 8 h 25"/>
                    <a:gd name="T30" fmla="*/ 99 w 423"/>
                    <a:gd name="T31" fmla="*/ 1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
                    <a:gd name="T49" fmla="*/ 0 h 25"/>
                    <a:gd name="T50" fmla="*/ 423 w 423"/>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 h="25">
                      <a:moveTo>
                        <a:pt x="423" y="25"/>
                      </a:moveTo>
                      <a:lnTo>
                        <a:pt x="313" y="19"/>
                      </a:lnTo>
                      <a:lnTo>
                        <a:pt x="315" y="17"/>
                      </a:lnTo>
                      <a:lnTo>
                        <a:pt x="315" y="15"/>
                      </a:lnTo>
                      <a:lnTo>
                        <a:pt x="419" y="21"/>
                      </a:lnTo>
                      <a:lnTo>
                        <a:pt x="421" y="23"/>
                      </a:lnTo>
                      <a:lnTo>
                        <a:pt x="423" y="25"/>
                      </a:lnTo>
                      <a:close/>
                      <a:moveTo>
                        <a:pt x="99" y="10"/>
                      </a:moveTo>
                      <a:lnTo>
                        <a:pt x="0" y="4"/>
                      </a:lnTo>
                      <a:lnTo>
                        <a:pt x="2" y="2"/>
                      </a:lnTo>
                      <a:lnTo>
                        <a:pt x="4" y="0"/>
                      </a:lnTo>
                      <a:lnTo>
                        <a:pt x="100" y="6"/>
                      </a:lnTo>
                      <a:lnTo>
                        <a:pt x="100" y="8"/>
                      </a:lnTo>
                      <a:lnTo>
                        <a:pt x="99" y="10"/>
                      </a:lnTo>
                      <a:close/>
                    </a:path>
                  </a:pathLst>
                </a:custGeom>
                <a:solidFill>
                  <a:srgbClr val="E6C4BF"/>
                </a:solidFill>
                <a:ln w="9525">
                  <a:noFill/>
                  <a:round/>
                  <a:headEnd/>
                  <a:tailEnd/>
                </a:ln>
              </p:spPr>
              <p:txBody>
                <a:bodyPr/>
                <a:lstStyle/>
                <a:p>
                  <a:endParaRPr lang="en-US"/>
                </a:p>
              </p:txBody>
            </p:sp>
            <p:sp>
              <p:nvSpPr>
                <p:cNvPr id="21742" name="Freeform 1123"/>
                <p:cNvSpPr>
                  <a:spLocks noEditPoints="1"/>
                </p:cNvSpPr>
                <p:nvPr/>
              </p:nvSpPr>
              <p:spPr bwMode="auto">
                <a:xfrm>
                  <a:off x="1711" y="1070"/>
                  <a:ext cx="438" cy="25"/>
                </a:xfrm>
                <a:custGeom>
                  <a:avLst/>
                  <a:gdLst>
                    <a:gd name="T0" fmla="*/ 419 w 438"/>
                    <a:gd name="T1" fmla="*/ 25 h 25"/>
                    <a:gd name="T2" fmla="*/ 313 w 438"/>
                    <a:gd name="T3" fmla="*/ 19 h 25"/>
                    <a:gd name="T4" fmla="*/ 313 w 438"/>
                    <a:gd name="T5" fmla="*/ 17 h 25"/>
                    <a:gd name="T6" fmla="*/ 315 w 438"/>
                    <a:gd name="T7" fmla="*/ 15 h 25"/>
                    <a:gd name="T8" fmla="*/ 427 w 438"/>
                    <a:gd name="T9" fmla="*/ 21 h 25"/>
                    <a:gd name="T10" fmla="*/ 427 w 438"/>
                    <a:gd name="T11" fmla="*/ 21 h 25"/>
                    <a:gd name="T12" fmla="*/ 427 w 438"/>
                    <a:gd name="T13" fmla="*/ 21 h 25"/>
                    <a:gd name="T14" fmla="*/ 421 w 438"/>
                    <a:gd name="T15" fmla="*/ 21 h 25"/>
                    <a:gd name="T16" fmla="*/ 417 w 438"/>
                    <a:gd name="T17" fmla="*/ 23 h 25"/>
                    <a:gd name="T18" fmla="*/ 419 w 438"/>
                    <a:gd name="T19" fmla="*/ 23 h 25"/>
                    <a:gd name="T20" fmla="*/ 419 w 438"/>
                    <a:gd name="T21" fmla="*/ 25 h 25"/>
                    <a:gd name="T22" fmla="*/ 98 w 438"/>
                    <a:gd name="T23" fmla="*/ 10 h 25"/>
                    <a:gd name="T24" fmla="*/ 0 w 438"/>
                    <a:gd name="T25" fmla="*/ 4 h 25"/>
                    <a:gd name="T26" fmla="*/ 2 w 438"/>
                    <a:gd name="T27" fmla="*/ 2 h 25"/>
                    <a:gd name="T28" fmla="*/ 2 w 438"/>
                    <a:gd name="T29" fmla="*/ 0 h 25"/>
                    <a:gd name="T30" fmla="*/ 100 w 438"/>
                    <a:gd name="T31" fmla="*/ 6 h 25"/>
                    <a:gd name="T32" fmla="*/ 98 w 438"/>
                    <a:gd name="T33" fmla="*/ 8 h 25"/>
                    <a:gd name="T34" fmla="*/ 98 w 438"/>
                    <a:gd name="T35" fmla="*/ 10 h 25"/>
                    <a:gd name="T36" fmla="*/ 430 w 438"/>
                    <a:gd name="T37" fmla="*/ 21 h 25"/>
                    <a:gd name="T38" fmla="*/ 438 w 438"/>
                    <a:gd name="T39" fmla="*/ 21 h 25"/>
                    <a:gd name="T40" fmla="*/ 438 w 438"/>
                    <a:gd name="T41" fmla="*/ 23 h 25"/>
                    <a:gd name="T42" fmla="*/ 438 w 438"/>
                    <a:gd name="T43" fmla="*/ 23 h 25"/>
                    <a:gd name="T44" fmla="*/ 434 w 438"/>
                    <a:gd name="T45" fmla="*/ 23 h 25"/>
                    <a:gd name="T46" fmla="*/ 430 w 438"/>
                    <a:gd name="T47" fmla="*/ 21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8"/>
                    <a:gd name="T73" fmla="*/ 0 h 25"/>
                    <a:gd name="T74" fmla="*/ 438 w 438"/>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8" h="25">
                      <a:moveTo>
                        <a:pt x="419" y="25"/>
                      </a:moveTo>
                      <a:lnTo>
                        <a:pt x="313" y="19"/>
                      </a:lnTo>
                      <a:lnTo>
                        <a:pt x="313" y="17"/>
                      </a:lnTo>
                      <a:lnTo>
                        <a:pt x="315" y="15"/>
                      </a:lnTo>
                      <a:lnTo>
                        <a:pt x="427" y="21"/>
                      </a:lnTo>
                      <a:lnTo>
                        <a:pt x="421" y="21"/>
                      </a:lnTo>
                      <a:lnTo>
                        <a:pt x="417" y="23"/>
                      </a:lnTo>
                      <a:lnTo>
                        <a:pt x="419" y="23"/>
                      </a:lnTo>
                      <a:lnTo>
                        <a:pt x="419" y="25"/>
                      </a:lnTo>
                      <a:close/>
                      <a:moveTo>
                        <a:pt x="98" y="10"/>
                      </a:moveTo>
                      <a:lnTo>
                        <a:pt x="0" y="4"/>
                      </a:lnTo>
                      <a:lnTo>
                        <a:pt x="2" y="2"/>
                      </a:lnTo>
                      <a:lnTo>
                        <a:pt x="2" y="0"/>
                      </a:lnTo>
                      <a:lnTo>
                        <a:pt x="100" y="6"/>
                      </a:lnTo>
                      <a:lnTo>
                        <a:pt x="98" y="8"/>
                      </a:lnTo>
                      <a:lnTo>
                        <a:pt x="98" y="10"/>
                      </a:lnTo>
                      <a:close/>
                      <a:moveTo>
                        <a:pt x="430" y="21"/>
                      </a:moveTo>
                      <a:lnTo>
                        <a:pt x="438" y="21"/>
                      </a:lnTo>
                      <a:lnTo>
                        <a:pt x="438" y="23"/>
                      </a:lnTo>
                      <a:lnTo>
                        <a:pt x="434" y="23"/>
                      </a:lnTo>
                      <a:lnTo>
                        <a:pt x="430" y="21"/>
                      </a:lnTo>
                      <a:close/>
                    </a:path>
                  </a:pathLst>
                </a:custGeom>
                <a:solidFill>
                  <a:srgbClr val="E6C4BF"/>
                </a:solidFill>
                <a:ln w="9525">
                  <a:noFill/>
                  <a:round/>
                  <a:headEnd/>
                  <a:tailEnd/>
                </a:ln>
              </p:spPr>
              <p:txBody>
                <a:bodyPr/>
                <a:lstStyle/>
                <a:p>
                  <a:endParaRPr lang="en-US"/>
                </a:p>
              </p:txBody>
            </p:sp>
            <p:sp>
              <p:nvSpPr>
                <p:cNvPr id="21743" name="Freeform 1124"/>
                <p:cNvSpPr>
                  <a:spLocks noEditPoints="1"/>
                </p:cNvSpPr>
                <p:nvPr/>
              </p:nvSpPr>
              <p:spPr bwMode="auto">
                <a:xfrm>
                  <a:off x="1713" y="1068"/>
                  <a:ext cx="436" cy="25"/>
                </a:xfrm>
                <a:custGeom>
                  <a:avLst/>
                  <a:gdLst>
                    <a:gd name="T0" fmla="*/ 415 w 436"/>
                    <a:gd name="T1" fmla="*/ 25 h 25"/>
                    <a:gd name="T2" fmla="*/ 311 w 436"/>
                    <a:gd name="T3" fmla="*/ 19 h 25"/>
                    <a:gd name="T4" fmla="*/ 313 w 436"/>
                    <a:gd name="T5" fmla="*/ 17 h 25"/>
                    <a:gd name="T6" fmla="*/ 313 w 436"/>
                    <a:gd name="T7" fmla="*/ 16 h 25"/>
                    <a:gd name="T8" fmla="*/ 436 w 436"/>
                    <a:gd name="T9" fmla="*/ 21 h 25"/>
                    <a:gd name="T10" fmla="*/ 436 w 436"/>
                    <a:gd name="T11" fmla="*/ 25 h 25"/>
                    <a:gd name="T12" fmla="*/ 436 w 436"/>
                    <a:gd name="T13" fmla="*/ 25 h 25"/>
                    <a:gd name="T14" fmla="*/ 430 w 436"/>
                    <a:gd name="T15" fmla="*/ 25 h 25"/>
                    <a:gd name="T16" fmla="*/ 425 w 436"/>
                    <a:gd name="T17" fmla="*/ 23 h 25"/>
                    <a:gd name="T18" fmla="*/ 419 w 436"/>
                    <a:gd name="T19" fmla="*/ 23 h 25"/>
                    <a:gd name="T20" fmla="*/ 415 w 436"/>
                    <a:gd name="T21" fmla="*/ 25 h 25"/>
                    <a:gd name="T22" fmla="*/ 415 w 436"/>
                    <a:gd name="T23" fmla="*/ 25 h 25"/>
                    <a:gd name="T24" fmla="*/ 415 w 436"/>
                    <a:gd name="T25" fmla="*/ 25 h 25"/>
                    <a:gd name="T26" fmla="*/ 96 w 436"/>
                    <a:gd name="T27" fmla="*/ 10 h 25"/>
                    <a:gd name="T28" fmla="*/ 0 w 436"/>
                    <a:gd name="T29" fmla="*/ 4 h 25"/>
                    <a:gd name="T30" fmla="*/ 0 w 436"/>
                    <a:gd name="T31" fmla="*/ 2 h 25"/>
                    <a:gd name="T32" fmla="*/ 2 w 436"/>
                    <a:gd name="T33" fmla="*/ 0 h 25"/>
                    <a:gd name="T34" fmla="*/ 98 w 436"/>
                    <a:gd name="T35" fmla="*/ 6 h 25"/>
                    <a:gd name="T36" fmla="*/ 98 w 436"/>
                    <a:gd name="T37" fmla="*/ 8 h 25"/>
                    <a:gd name="T38" fmla="*/ 96 w 436"/>
                    <a:gd name="T39" fmla="*/ 10 h 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36"/>
                    <a:gd name="T61" fmla="*/ 0 h 25"/>
                    <a:gd name="T62" fmla="*/ 436 w 436"/>
                    <a:gd name="T63" fmla="*/ 25 h 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36" h="25">
                      <a:moveTo>
                        <a:pt x="415" y="25"/>
                      </a:moveTo>
                      <a:lnTo>
                        <a:pt x="311" y="19"/>
                      </a:lnTo>
                      <a:lnTo>
                        <a:pt x="313" y="17"/>
                      </a:lnTo>
                      <a:lnTo>
                        <a:pt x="313" y="16"/>
                      </a:lnTo>
                      <a:lnTo>
                        <a:pt x="436" y="21"/>
                      </a:lnTo>
                      <a:lnTo>
                        <a:pt x="436" y="25"/>
                      </a:lnTo>
                      <a:lnTo>
                        <a:pt x="430" y="25"/>
                      </a:lnTo>
                      <a:lnTo>
                        <a:pt x="425" y="23"/>
                      </a:lnTo>
                      <a:lnTo>
                        <a:pt x="419" y="23"/>
                      </a:lnTo>
                      <a:lnTo>
                        <a:pt x="415" y="25"/>
                      </a:lnTo>
                      <a:close/>
                      <a:moveTo>
                        <a:pt x="96" y="10"/>
                      </a:moveTo>
                      <a:lnTo>
                        <a:pt x="0" y="4"/>
                      </a:lnTo>
                      <a:lnTo>
                        <a:pt x="0" y="2"/>
                      </a:lnTo>
                      <a:lnTo>
                        <a:pt x="2" y="0"/>
                      </a:lnTo>
                      <a:lnTo>
                        <a:pt x="98" y="6"/>
                      </a:lnTo>
                      <a:lnTo>
                        <a:pt x="98" y="8"/>
                      </a:lnTo>
                      <a:lnTo>
                        <a:pt x="96" y="10"/>
                      </a:lnTo>
                      <a:close/>
                    </a:path>
                  </a:pathLst>
                </a:custGeom>
                <a:solidFill>
                  <a:srgbClr val="E6C4BF"/>
                </a:solidFill>
                <a:ln w="9525">
                  <a:noFill/>
                  <a:round/>
                  <a:headEnd/>
                  <a:tailEnd/>
                </a:ln>
              </p:spPr>
              <p:txBody>
                <a:bodyPr/>
                <a:lstStyle/>
                <a:p>
                  <a:endParaRPr lang="en-US"/>
                </a:p>
              </p:txBody>
            </p:sp>
            <p:sp>
              <p:nvSpPr>
                <p:cNvPr id="21744" name="Freeform 1125"/>
                <p:cNvSpPr>
                  <a:spLocks noEditPoints="1"/>
                </p:cNvSpPr>
                <p:nvPr/>
              </p:nvSpPr>
              <p:spPr bwMode="auto">
                <a:xfrm>
                  <a:off x="1713" y="1066"/>
                  <a:ext cx="436" cy="25"/>
                </a:xfrm>
                <a:custGeom>
                  <a:avLst/>
                  <a:gdLst>
                    <a:gd name="T0" fmla="*/ 436 w 436"/>
                    <a:gd name="T1" fmla="*/ 25 h 25"/>
                    <a:gd name="T2" fmla="*/ 428 w 436"/>
                    <a:gd name="T3" fmla="*/ 25 h 25"/>
                    <a:gd name="T4" fmla="*/ 427 w 436"/>
                    <a:gd name="T5" fmla="*/ 25 h 25"/>
                    <a:gd name="T6" fmla="*/ 425 w 436"/>
                    <a:gd name="T7" fmla="*/ 25 h 25"/>
                    <a:gd name="T8" fmla="*/ 313 w 436"/>
                    <a:gd name="T9" fmla="*/ 19 h 25"/>
                    <a:gd name="T10" fmla="*/ 313 w 436"/>
                    <a:gd name="T11" fmla="*/ 18 h 25"/>
                    <a:gd name="T12" fmla="*/ 315 w 436"/>
                    <a:gd name="T13" fmla="*/ 16 h 25"/>
                    <a:gd name="T14" fmla="*/ 434 w 436"/>
                    <a:gd name="T15" fmla="*/ 21 h 25"/>
                    <a:gd name="T16" fmla="*/ 436 w 436"/>
                    <a:gd name="T17" fmla="*/ 23 h 25"/>
                    <a:gd name="T18" fmla="*/ 436 w 436"/>
                    <a:gd name="T19" fmla="*/ 25 h 25"/>
                    <a:gd name="T20" fmla="*/ 98 w 436"/>
                    <a:gd name="T21" fmla="*/ 10 h 25"/>
                    <a:gd name="T22" fmla="*/ 0 w 436"/>
                    <a:gd name="T23" fmla="*/ 4 h 25"/>
                    <a:gd name="T24" fmla="*/ 2 w 436"/>
                    <a:gd name="T25" fmla="*/ 2 h 25"/>
                    <a:gd name="T26" fmla="*/ 3 w 436"/>
                    <a:gd name="T27" fmla="*/ 0 h 25"/>
                    <a:gd name="T28" fmla="*/ 100 w 436"/>
                    <a:gd name="T29" fmla="*/ 6 h 25"/>
                    <a:gd name="T30" fmla="*/ 98 w 436"/>
                    <a:gd name="T31" fmla="*/ 8 h 25"/>
                    <a:gd name="T32" fmla="*/ 98 w 436"/>
                    <a:gd name="T33" fmla="*/ 1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6"/>
                    <a:gd name="T52" fmla="*/ 0 h 25"/>
                    <a:gd name="T53" fmla="*/ 436 w 436"/>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6" h="25">
                      <a:moveTo>
                        <a:pt x="436" y="25"/>
                      </a:moveTo>
                      <a:lnTo>
                        <a:pt x="428" y="25"/>
                      </a:lnTo>
                      <a:lnTo>
                        <a:pt x="427" y="25"/>
                      </a:lnTo>
                      <a:lnTo>
                        <a:pt x="425" y="25"/>
                      </a:lnTo>
                      <a:lnTo>
                        <a:pt x="313" y="19"/>
                      </a:lnTo>
                      <a:lnTo>
                        <a:pt x="313" y="18"/>
                      </a:lnTo>
                      <a:lnTo>
                        <a:pt x="315" y="16"/>
                      </a:lnTo>
                      <a:lnTo>
                        <a:pt x="434" y="21"/>
                      </a:lnTo>
                      <a:lnTo>
                        <a:pt x="436" y="23"/>
                      </a:lnTo>
                      <a:lnTo>
                        <a:pt x="436" y="25"/>
                      </a:lnTo>
                      <a:close/>
                      <a:moveTo>
                        <a:pt x="98" y="10"/>
                      </a:moveTo>
                      <a:lnTo>
                        <a:pt x="0" y="4"/>
                      </a:lnTo>
                      <a:lnTo>
                        <a:pt x="2" y="2"/>
                      </a:lnTo>
                      <a:lnTo>
                        <a:pt x="3" y="0"/>
                      </a:lnTo>
                      <a:lnTo>
                        <a:pt x="100" y="6"/>
                      </a:lnTo>
                      <a:lnTo>
                        <a:pt x="98" y="8"/>
                      </a:lnTo>
                      <a:lnTo>
                        <a:pt x="98" y="10"/>
                      </a:lnTo>
                      <a:close/>
                    </a:path>
                  </a:pathLst>
                </a:custGeom>
                <a:solidFill>
                  <a:srgbClr val="E7C5BF"/>
                </a:solidFill>
                <a:ln w="9525">
                  <a:noFill/>
                  <a:round/>
                  <a:headEnd/>
                  <a:tailEnd/>
                </a:ln>
              </p:spPr>
              <p:txBody>
                <a:bodyPr/>
                <a:lstStyle/>
                <a:p>
                  <a:endParaRPr lang="en-US"/>
                </a:p>
              </p:txBody>
            </p:sp>
            <p:sp>
              <p:nvSpPr>
                <p:cNvPr id="21745" name="Freeform 1126"/>
                <p:cNvSpPr>
                  <a:spLocks noEditPoints="1"/>
                </p:cNvSpPr>
                <p:nvPr/>
              </p:nvSpPr>
              <p:spPr bwMode="auto">
                <a:xfrm>
                  <a:off x="1715" y="1065"/>
                  <a:ext cx="434" cy="24"/>
                </a:xfrm>
                <a:custGeom>
                  <a:avLst/>
                  <a:gdLst>
                    <a:gd name="T0" fmla="*/ 434 w 434"/>
                    <a:gd name="T1" fmla="*/ 24 h 24"/>
                    <a:gd name="T2" fmla="*/ 311 w 434"/>
                    <a:gd name="T3" fmla="*/ 19 h 24"/>
                    <a:gd name="T4" fmla="*/ 313 w 434"/>
                    <a:gd name="T5" fmla="*/ 17 h 24"/>
                    <a:gd name="T6" fmla="*/ 313 w 434"/>
                    <a:gd name="T7" fmla="*/ 15 h 24"/>
                    <a:gd name="T8" fmla="*/ 428 w 434"/>
                    <a:gd name="T9" fmla="*/ 20 h 24"/>
                    <a:gd name="T10" fmla="*/ 432 w 434"/>
                    <a:gd name="T11" fmla="*/ 22 h 24"/>
                    <a:gd name="T12" fmla="*/ 434 w 434"/>
                    <a:gd name="T13" fmla="*/ 24 h 24"/>
                    <a:gd name="T14" fmla="*/ 96 w 434"/>
                    <a:gd name="T15" fmla="*/ 9 h 24"/>
                    <a:gd name="T16" fmla="*/ 0 w 434"/>
                    <a:gd name="T17" fmla="*/ 3 h 24"/>
                    <a:gd name="T18" fmla="*/ 1 w 434"/>
                    <a:gd name="T19" fmla="*/ 1 h 24"/>
                    <a:gd name="T20" fmla="*/ 3 w 434"/>
                    <a:gd name="T21" fmla="*/ 0 h 24"/>
                    <a:gd name="T22" fmla="*/ 100 w 434"/>
                    <a:gd name="T23" fmla="*/ 5 h 24"/>
                    <a:gd name="T24" fmla="*/ 98 w 434"/>
                    <a:gd name="T25" fmla="*/ 7 h 24"/>
                    <a:gd name="T26" fmla="*/ 96 w 434"/>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4"/>
                    <a:gd name="T43" fmla="*/ 0 h 24"/>
                    <a:gd name="T44" fmla="*/ 434 w 434"/>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4" h="24">
                      <a:moveTo>
                        <a:pt x="434" y="24"/>
                      </a:moveTo>
                      <a:lnTo>
                        <a:pt x="311" y="19"/>
                      </a:lnTo>
                      <a:lnTo>
                        <a:pt x="313" y="17"/>
                      </a:lnTo>
                      <a:lnTo>
                        <a:pt x="313" y="15"/>
                      </a:lnTo>
                      <a:lnTo>
                        <a:pt x="428" y="20"/>
                      </a:lnTo>
                      <a:lnTo>
                        <a:pt x="432" y="22"/>
                      </a:lnTo>
                      <a:lnTo>
                        <a:pt x="434" y="24"/>
                      </a:lnTo>
                      <a:close/>
                      <a:moveTo>
                        <a:pt x="96" y="9"/>
                      </a:moveTo>
                      <a:lnTo>
                        <a:pt x="0" y="3"/>
                      </a:lnTo>
                      <a:lnTo>
                        <a:pt x="1" y="1"/>
                      </a:lnTo>
                      <a:lnTo>
                        <a:pt x="3" y="0"/>
                      </a:lnTo>
                      <a:lnTo>
                        <a:pt x="100" y="5"/>
                      </a:lnTo>
                      <a:lnTo>
                        <a:pt x="98" y="7"/>
                      </a:lnTo>
                      <a:lnTo>
                        <a:pt x="96" y="9"/>
                      </a:lnTo>
                      <a:close/>
                    </a:path>
                  </a:pathLst>
                </a:custGeom>
                <a:solidFill>
                  <a:srgbClr val="E7C5C0"/>
                </a:solidFill>
                <a:ln w="9525">
                  <a:noFill/>
                  <a:round/>
                  <a:headEnd/>
                  <a:tailEnd/>
                </a:ln>
              </p:spPr>
              <p:txBody>
                <a:bodyPr/>
                <a:lstStyle/>
                <a:p>
                  <a:endParaRPr lang="en-US"/>
                </a:p>
              </p:txBody>
            </p:sp>
            <p:sp>
              <p:nvSpPr>
                <p:cNvPr id="21746" name="Freeform 1127"/>
                <p:cNvSpPr>
                  <a:spLocks noEditPoints="1"/>
                </p:cNvSpPr>
                <p:nvPr/>
              </p:nvSpPr>
              <p:spPr bwMode="auto">
                <a:xfrm>
                  <a:off x="1716" y="1063"/>
                  <a:ext cx="431" cy="24"/>
                </a:xfrm>
                <a:custGeom>
                  <a:avLst/>
                  <a:gdLst>
                    <a:gd name="T0" fmla="*/ 431 w 431"/>
                    <a:gd name="T1" fmla="*/ 24 h 24"/>
                    <a:gd name="T2" fmla="*/ 312 w 431"/>
                    <a:gd name="T3" fmla="*/ 19 h 24"/>
                    <a:gd name="T4" fmla="*/ 312 w 431"/>
                    <a:gd name="T5" fmla="*/ 17 h 24"/>
                    <a:gd name="T6" fmla="*/ 313 w 431"/>
                    <a:gd name="T7" fmla="*/ 15 h 24"/>
                    <a:gd name="T8" fmla="*/ 425 w 431"/>
                    <a:gd name="T9" fmla="*/ 21 h 24"/>
                    <a:gd name="T10" fmla="*/ 427 w 431"/>
                    <a:gd name="T11" fmla="*/ 22 h 24"/>
                    <a:gd name="T12" fmla="*/ 431 w 431"/>
                    <a:gd name="T13" fmla="*/ 24 h 24"/>
                    <a:gd name="T14" fmla="*/ 97 w 431"/>
                    <a:gd name="T15" fmla="*/ 9 h 24"/>
                    <a:gd name="T16" fmla="*/ 0 w 431"/>
                    <a:gd name="T17" fmla="*/ 3 h 24"/>
                    <a:gd name="T18" fmla="*/ 2 w 431"/>
                    <a:gd name="T19" fmla="*/ 2 h 24"/>
                    <a:gd name="T20" fmla="*/ 2 w 431"/>
                    <a:gd name="T21" fmla="*/ 0 h 24"/>
                    <a:gd name="T22" fmla="*/ 99 w 431"/>
                    <a:gd name="T23" fmla="*/ 5 h 24"/>
                    <a:gd name="T24" fmla="*/ 99 w 431"/>
                    <a:gd name="T25" fmla="*/ 7 h 24"/>
                    <a:gd name="T26" fmla="*/ 97 w 431"/>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1"/>
                    <a:gd name="T43" fmla="*/ 0 h 24"/>
                    <a:gd name="T44" fmla="*/ 431 w 431"/>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1" h="24">
                      <a:moveTo>
                        <a:pt x="431" y="24"/>
                      </a:moveTo>
                      <a:lnTo>
                        <a:pt x="312" y="19"/>
                      </a:lnTo>
                      <a:lnTo>
                        <a:pt x="312" y="17"/>
                      </a:lnTo>
                      <a:lnTo>
                        <a:pt x="313" y="15"/>
                      </a:lnTo>
                      <a:lnTo>
                        <a:pt x="425" y="21"/>
                      </a:lnTo>
                      <a:lnTo>
                        <a:pt x="427" y="22"/>
                      </a:lnTo>
                      <a:lnTo>
                        <a:pt x="431" y="24"/>
                      </a:lnTo>
                      <a:close/>
                      <a:moveTo>
                        <a:pt x="97" y="9"/>
                      </a:moveTo>
                      <a:lnTo>
                        <a:pt x="0" y="3"/>
                      </a:lnTo>
                      <a:lnTo>
                        <a:pt x="2" y="2"/>
                      </a:lnTo>
                      <a:lnTo>
                        <a:pt x="2" y="0"/>
                      </a:lnTo>
                      <a:lnTo>
                        <a:pt x="99" y="5"/>
                      </a:lnTo>
                      <a:lnTo>
                        <a:pt x="99" y="7"/>
                      </a:lnTo>
                      <a:lnTo>
                        <a:pt x="97" y="9"/>
                      </a:lnTo>
                      <a:close/>
                    </a:path>
                  </a:pathLst>
                </a:custGeom>
                <a:solidFill>
                  <a:srgbClr val="E7C5C0"/>
                </a:solidFill>
                <a:ln w="9525">
                  <a:noFill/>
                  <a:round/>
                  <a:headEnd/>
                  <a:tailEnd/>
                </a:ln>
              </p:spPr>
              <p:txBody>
                <a:bodyPr/>
                <a:lstStyle/>
                <a:p>
                  <a:endParaRPr lang="en-US"/>
                </a:p>
              </p:txBody>
            </p:sp>
            <p:sp>
              <p:nvSpPr>
                <p:cNvPr id="21747" name="Freeform 1128"/>
                <p:cNvSpPr>
                  <a:spLocks noEditPoints="1"/>
                </p:cNvSpPr>
                <p:nvPr/>
              </p:nvSpPr>
              <p:spPr bwMode="auto">
                <a:xfrm>
                  <a:off x="1718" y="1061"/>
                  <a:ext cx="425" cy="24"/>
                </a:xfrm>
                <a:custGeom>
                  <a:avLst/>
                  <a:gdLst>
                    <a:gd name="T0" fmla="*/ 425 w 425"/>
                    <a:gd name="T1" fmla="*/ 24 h 24"/>
                    <a:gd name="T2" fmla="*/ 310 w 425"/>
                    <a:gd name="T3" fmla="*/ 19 h 24"/>
                    <a:gd name="T4" fmla="*/ 311 w 425"/>
                    <a:gd name="T5" fmla="*/ 17 h 24"/>
                    <a:gd name="T6" fmla="*/ 311 w 425"/>
                    <a:gd name="T7" fmla="*/ 15 h 24"/>
                    <a:gd name="T8" fmla="*/ 422 w 425"/>
                    <a:gd name="T9" fmla="*/ 21 h 24"/>
                    <a:gd name="T10" fmla="*/ 423 w 425"/>
                    <a:gd name="T11" fmla="*/ 23 h 24"/>
                    <a:gd name="T12" fmla="*/ 425 w 425"/>
                    <a:gd name="T13" fmla="*/ 24 h 24"/>
                    <a:gd name="T14" fmla="*/ 97 w 425"/>
                    <a:gd name="T15" fmla="*/ 9 h 24"/>
                    <a:gd name="T16" fmla="*/ 0 w 425"/>
                    <a:gd name="T17" fmla="*/ 4 h 24"/>
                    <a:gd name="T18" fmla="*/ 0 w 425"/>
                    <a:gd name="T19" fmla="*/ 2 h 24"/>
                    <a:gd name="T20" fmla="*/ 2 w 425"/>
                    <a:gd name="T21" fmla="*/ 0 h 24"/>
                    <a:gd name="T22" fmla="*/ 99 w 425"/>
                    <a:gd name="T23" fmla="*/ 4 h 24"/>
                    <a:gd name="T24" fmla="*/ 97 w 425"/>
                    <a:gd name="T25" fmla="*/ 7 h 24"/>
                    <a:gd name="T26" fmla="*/ 97 w 425"/>
                    <a:gd name="T27" fmla="*/ 9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5"/>
                    <a:gd name="T43" fmla="*/ 0 h 24"/>
                    <a:gd name="T44" fmla="*/ 425 w 425"/>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5" h="24">
                      <a:moveTo>
                        <a:pt x="425" y="24"/>
                      </a:moveTo>
                      <a:lnTo>
                        <a:pt x="310" y="19"/>
                      </a:lnTo>
                      <a:lnTo>
                        <a:pt x="311" y="17"/>
                      </a:lnTo>
                      <a:lnTo>
                        <a:pt x="311" y="15"/>
                      </a:lnTo>
                      <a:lnTo>
                        <a:pt x="422" y="21"/>
                      </a:lnTo>
                      <a:lnTo>
                        <a:pt x="423" y="23"/>
                      </a:lnTo>
                      <a:lnTo>
                        <a:pt x="425" y="24"/>
                      </a:lnTo>
                      <a:close/>
                      <a:moveTo>
                        <a:pt x="97" y="9"/>
                      </a:moveTo>
                      <a:lnTo>
                        <a:pt x="0" y="4"/>
                      </a:lnTo>
                      <a:lnTo>
                        <a:pt x="0" y="2"/>
                      </a:lnTo>
                      <a:lnTo>
                        <a:pt x="2" y="0"/>
                      </a:lnTo>
                      <a:lnTo>
                        <a:pt x="99" y="4"/>
                      </a:lnTo>
                      <a:lnTo>
                        <a:pt x="97" y="7"/>
                      </a:lnTo>
                      <a:lnTo>
                        <a:pt x="97" y="9"/>
                      </a:lnTo>
                      <a:close/>
                    </a:path>
                  </a:pathLst>
                </a:custGeom>
                <a:solidFill>
                  <a:srgbClr val="E7C5C0"/>
                </a:solidFill>
                <a:ln w="9525">
                  <a:noFill/>
                  <a:round/>
                  <a:headEnd/>
                  <a:tailEnd/>
                </a:ln>
              </p:spPr>
              <p:txBody>
                <a:bodyPr/>
                <a:lstStyle/>
                <a:p>
                  <a:endParaRPr lang="en-US"/>
                </a:p>
              </p:txBody>
            </p:sp>
            <p:sp>
              <p:nvSpPr>
                <p:cNvPr id="21748" name="Freeform 1129"/>
                <p:cNvSpPr>
                  <a:spLocks noEditPoints="1"/>
                </p:cNvSpPr>
                <p:nvPr/>
              </p:nvSpPr>
              <p:spPr bwMode="auto">
                <a:xfrm>
                  <a:off x="1718" y="1059"/>
                  <a:ext cx="423" cy="25"/>
                </a:xfrm>
                <a:custGeom>
                  <a:avLst/>
                  <a:gdLst>
                    <a:gd name="T0" fmla="*/ 423 w 423"/>
                    <a:gd name="T1" fmla="*/ 25 h 25"/>
                    <a:gd name="T2" fmla="*/ 311 w 423"/>
                    <a:gd name="T3" fmla="*/ 19 h 25"/>
                    <a:gd name="T4" fmla="*/ 311 w 423"/>
                    <a:gd name="T5" fmla="*/ 17 h 25"/>
                    <a:gd name="T6" fmla="*/ 311 w 423"/>
                    <a:gd name="T7" fmla="*/ 15 h 25"/>
                    <a:gd name="T8" fmla="*/ 420 w 423"/>
                    <a:gd name="T9" fmla="*/ 21 h 25"/>
                    <a:gd name="T10" fmla="*/ 422 w 423"/>
                    <a:gd name="T11" fmla="*/ 23 h 25"/>
                    <a:gd name="T12" fmla="*/ 423 w 423"/>
                    <a:gd name="T13" fmla="*/ 25 h 25"/>
                    <a:gd name="T14" fmla="*/ 97 w 423"/>
                    <a:gd name="T15" fmla="*/ 9 h 25"/>
                    <a:gd name="T16" fmla="*/ 0 w 423"/>
                    <a:gd name="T17" fmla="*/ 4 h 25"/>
                    <a:gd name="T18" fmla="*/ 2 w 423"/>
                    <a:gd name="T19" fmla="*/ 2 h 25"/>
                    <a:gd name="T20" fmla="*/ 2 w 423"/>
                    <a:gd name="T21" fmla="*/ 0 h 25"/>
                    <a:gd name="T22" fmla="*/ 2 w 423"/>
                    <a:gd name="T23" fmla="*/ 0 h 25"/>
                    <a:gd name="T24" fmla="*/ 4 w 423"/>
                    <a:gd name="T25" fmla="*/ 0 h 25"/>
                    <a:gd name="T26" fmla="*/ 101 w 423"/>
                    <a:gd name="T27" fmla="*/ 4 h 25"/>
                    <a:gd name="T28" fmla="*/ 99 w 423"/>
                    <a:gd name="T29" fmla="*/ 6 h 25"/>
                    <a:gd name="T30" fmla="*/ 97 w 423"/>
                    <a:gd name="T31" fmla="*/ 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3"/>
                    <a:gd name="T49" fmla="*/ 0 h 25"/>
                    <a:gd name="T50" fmla="*/ 423 w 423"/>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3" h="25">
                      <a:moveTo>
                        <a:pt x="423" y="25"/>
                      </a:moveTo>
                      <a:lnTo>
                        <a:pt x="311" y="19"/>
                      </a:lnTo>
                      <a:lnTo>
                        <a:pt x="311" y="17"/>
                      </a:lnTo>
                      <a:lnTo>
                        <a:pt x="311" y="15"/>
                      </a:lnTo>
                      <a:lnTo>
                        <a:pt x="420" y="21"/>
                      </a:lnTo>
                      <a:lnTo>
                        <a:pt x="422" y="23"/>
                      </a:lnTo>
                      <a:lnTo>
                        <a:pt x="423" y="25"/>
                      </a:lnTo>
                      <a:close/>
                      <a:moveTo>
                        <a:pt x="97" y="9"/>
                      </a:moveTo>
                      <a:lnTo>
                        <a:pt x="0" y="4"/>
                      </a:lnTo>
                      <a:lnTo>
                        <a:pt x="2" y="2"/>
                      </a:lnTo>
                      <a:lnTo>
                        <a:pt x="2" y="0"/>
                      </a:lnTo>
                      <a:lnTo>
                        <a:pt x="4" y="0"/>
                      </a:lnTo>
                      <a:lnTo>
                        <a:pt x="101" y="4"/>
                      </a:lnTo>
                      <a:lnTo>
                        <a:pt x="99" y="6"/>
                      </a:lnTo>
                      <a:lnTo>
                        <a:pt x="97" y="9"/>
                      </a:lnTo>
                      <a:close/>
                    </a:path>
                  </a:pathLst>
                </a:custGeom>
                <a:solidFill>
                  <a:srgbClr val="E7C5C0"/>
                </a:solidFill>
                <a:ln w="9525">
                  <a:noFill/>
                  <a:round/>
                  <a:headEnd/>
                  <a:tailEnd/>
                </a:ln>
              </p:spPr>
              <p:txBody>
                <a:bodyPr/>
                <a:lstStyle/>
                <a:p>
                  <a:endParaRPr lang="en-US"/>
                </a:p>
              </p:txBody>
            </p:sp>
            <p:sp>
              <p:nvSpPr>
                <p:cNvPr id="21749" name="Freeform 1130"/>
                <p:cNvSpPr>
                  <a:spLocks noEditPoints="1"/>
                </p:cNvSpPr>
                <p:nvPr/>
              </p:nvSpPr>
              <p:spPr bwMode="auto">
                <a:xfrm>
                  <a:off x="1720" y="1057"/>
                  <a:ext cx="420" cy="25"/>
                </a:xfrm>
                <a:custGeom>
                  <a:avLst/>
                  <a:gdLst>
                    <a:gd name="T0" fmla="*/ 420 w 420"/>
                    <a:gd name="T1" fmla="*/ 25 h 25"/>
                    <a:gd name="T2" fmla="*/ 309 w 420"/>
                    <a:gd name="T3" fmla="*/ 19 h 25"/>
                    <a:gd name="T4" fmla="*/ 309 w 420"/>
                    <a:gd name="T5" fmla="*/ 17 h 25"/>
                    <a:gd name="T6" fmla="*/ 311 w 420"/>
                    <a:gd name="T7" fmla="*/ 17 h 25"/>
                    <a:gd name="T8" fmla="*/ 311 w 420"/>
                    <a:gd name="T9" fmla="*/ 15 h 25"/>
                    <a:gd name="T10" fmla="*/ 311 w 420"/>
                    <a:gd name="T11" fmla="*/ 15 h 25"/>
                    <a:gd name="T12" fmla="*/ 416 w 420"/>
                    <a:gd name="T13" fmla="*/ 21 h 25"/>
                    <a:gd name="T14" fmla="*/ 418 w 420"/>
                    <a:gd name="T15" fmla="*/ 23 h 25"/>
                    <a:gd name="T16" fmla="*/ 420 w 420"/>
                    <a:gd name="T17" fmla="*/ 25 h 25"/>
                    <a:gd name="T18" fmla="*/ 97 w 420"/>
                    <a:gd name="T19" fmla="*/ 8 h 25"/>
                    <a:gd name="T20" fmla="*/ 0 w 420"/>
                    <a:gd name="T21" fmla="*/ 4 h 25"/>
                    <a:gd name="T22" fmla="*/ 0 w 420"/>
                    <a:gd name="T23" fmla="*/ 4 h 25"/>
                    <a:gd name="T24" fmla="*/ 0 w 420"/>
                    <a:gd name="T25" fmla="*/ 2 h 25"/>
                    <a:gd name="T26" fmla="*/ 2 w 420"/>
                    <a:gd name="T27" fmla="*/ 2 h 25"/>
                    <a:gd name="T28" fmla="*/ 2 w 420"/>
                    <a:gd name="T29" fmla="*/ 0 h 25"/>
                    <a:gd name="T30" fmla="*/ 99 w 420"/>
                    <a:gd name="T31" fmla="*/ 4 h 25"/>
                    <a:gd name="T32" fmla="*/ 99 w 420"/>
                    <a:gd name="T33" fmla="*/ 6 h 25"/>
                    <a:gd name="T34" fmla="*/ 97 w 420"/>
                    <a:gd name="T35" fmla="*/ 8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0"/>
                    <a:gd name="T55" fmla="*/ 0 h 25"/>
                    <a:gd name="T56" fmla="*/ 420 w 420"/>
                    <a:gd name="T57" fmla="*/ 25 h 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0" h="25">
                      <a:moveTo>
                        <a:pt x="420" y="25"/>
                      </a:moveTo>
                      <a:lnTo>
                        <a:pt x="309" y="19"/>
                      </a:lnTo>
                      <a:lnTo>
                        <a:pt x="309" y="17"/>
                      </a:lnTo>
                      <a:lnTo>
                        <a:pt x="311" y="17"/>
                      </a:lnTo>
                      <a:lnTo>
                        <a:pt x="311" y="15"/>
                      </a:lnTo>
                      <a:lnTo>
                        <a:pt x="416" y="21"/>
                      </a:lnTo>
                      <a:lnTo>
                        <a:pt x="418" y="23"/>
                      </a:lnTo>
                      <a:lnTo>
                        <a:pt x="420" y="25"/>
                      </a:lnTo>
                      <a:close/>
                      <a:moveTo>
                        <a:pt x="97" y="8"/>
                      </a:moveTo>
                      <a:lnTo>
                        <a:pt x="0" y="4"/>
                      </a:lnTo>
                      <a:lnTo>
                        <a:pt x="0" y="2"/>
                      </a:lnTo>
                      <a:lnTo>
                        <a:pt x="2" y="2"/>
                      </a:lnTo>
                      <a:lnTo>
                        <a:pt x="2" y="0"/>
                      </a:lnTo>
                      <a:lnTo>
                        <a:pt x="99" y="4"/>
                      </a:lnTo>
                      <a:lnTo>
                        <a:pt x="99" y="6"/>
                      </a:lnTo>
                      <a:lnTo>
                        <a:pt x="97" y="8"/>
                      </a:lnTo>
                      <a:close/>
                    </a:path>
                  </a:pathLst>
                </a:custGeom>
                <a:solidFill>
                  <a:srgbClr val="E7C6C0"/>
                </a:solidFill>
                <a:ln w="9525">
                  <a:noFill/>
                  <a:round/>
                  <a:headEnd/>
                  <a:tailEnd/>
                </a:ln>
              </p:spPr>
              <p:txBody>
                <a:bodyPr/>
                <a:lstStyle/>
                <a:p>
                  <a:endParaRPr lang="en-US"/>
                </a:p>
              </p:txBody>
            </p:sp>
            <p:sp>
              <p:nvSpPr>
                <p:cNvPr id="21750" name="Freeform 1131"/>
                <p:cNvSpPr>
                  <a:spLocks noEditPoints="1"/>
                </p:cNvSpPr>
                <p:nvPr/>
              </p:nvSpPr>
              <p:spPr bwMode="auto">
                <a:xfrm>
                  <a:off x="1722" y="1055"/>
                  <a:ext cx="416" cy="25"/>
                </a:xfrm>
                <a:custGeom>
                  <a:avLst/>
                  <a:gdLst>
                    <a:gd name="T0" fmla="*/ 416 w 416"/>
                    <a:gd name="T1" fmla="*/ 25 h 25"/>
                    <a:gd name="T2" fmla="*/ 307 w 416"/>
                    <a:gd name="T3" fmla="*/ 19 h 25"/>
                    <a:gd name="T4" fmla="*/ 309 w 416"/>
                    <a:gd name="T5" fmla="*/ 19 h 25"/>
                    <a:gd name="T6" fmla="*/ 309 w 416"/>
                    <a:gd name="T7" fmla="*/ 19 h 25"/>
                    <a:gd name="T8" fmla="*/ 309 w 416"/>
                    <a:gd name="T9" fmla="*/ 17 h 25"/>
                    <a:gd name="T10" fmla="*/ 309 w 416"/>
                    <a:gd name="T11" fmla="*/ 15 h 25"/>
                    <a:gd name="T12" fmla="*/ 412 w 416"/>
                    <a:gd name="T13" fmla="*/ 19 h 25"/>
                    <a:gd name="T14" fmla="*/ 414 w 416"/>
                    <a:gd name="T15" fmla="*/ 21 h 25"/>
                    <a:gd name="T16" fmla="*/ 416 w 416"/>
                    <a:gd name="T17" fmla="*/ 25 h 25"/>
                    <a:gd name="T18" fmla="*/ 97 w 416"/>
                    <a:gd name="T19" fmla="*/ 8 h 25"/>
                    <a:gd name="T20" fmla="*/ 0 w 416"/>
                    <a:gd name="T21" fmla="*/ 4 h 25"/>
                    <a:gd name="T22" fmla="*/ 0 w 416"/>
                    <a:gd name="T23" fmla="*/ 2 h 25"/>
                    <a:gd name="T24" fmla="*/ 2 w 416"/>
                    <a:gd name="T25" fmla="*/ 0 h 25"/>
                    <a:gd name="T26" fmla="*/ 99 w 416"/>
                    <a:gd name="T27" fmla="*/ 4 h 25"/>
                    <a:gd name="T28" fmla="*/ 97 w 416"/>
                    <a:gd name="T29" fmla="*/ 6 h 25"/>
                    <a:gd name="T30" fmla="*/ 97 w 416"/>
                    <a:gd name="T31" fmla="*/ 8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6"/>
                    <a:gd name="T49" fmla="*/ 0 h 25"/>
                    <a:gd name="T50" fmla="*/ 416 w 41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6" h="25">
                      <a:moveTo>
                        <a:pt x="416" y="25"/>
                      </a:moveTo>
                      <a:lnTo>
                        <a:pt x="307" y="19"/>
                      </a:lnTo>
                      <a:lnTo>
                        <a:pt x="309" y="19"/>
                      </a:lnTo>
                      <a:lnTo>
                        <a:pt x="309" y="17"/>
                      </a:lnTo>
                      <a:lnTo>
                        <a:pt x="309" y="15"/>
                      </a:lnTo>
                      <a:lnTo>
                        <a:pt x="412" y="19"/>
                      </a:lnTo>
                      <a:lnTo>
                        <a:pt x="414" y="21"/>
                      </a:lnTo>
                      <a:lnTo>
                        <a:pt x="416" y="25"/>
                      </a:lnTo>
                      <a:close/>
                      <a:moveTo>
                        <a:pt x="97" y="8"/>
                      </a:moveTo>
                      <a:lnTo>
                        <a:pt x="0" y="4"/>
                      </a:lnTo>
                      <a:lnTo>
                        <a:pt x="0" y="2"/>
                      </a:lnTo>
                      <a:lnTo>
                        <a:pt x="2" y="0"/>
                      </a:lnTo>
                      <a:lnTo>
                        <a:pt x="99" y="4"/>
                      </a:lnTo>
                      <a:lnTo>
                        <a:pt x="97" y="6"/>
                      </a:lnTo>
                      <a:lnTo>
                        <a:pt x="97" y="8"/>
                      </a:lnTo>
                      <a:close/>
                    </a:path>
                  </a:pathLst>
                </a:custGeom>
                <a:solidFill>
                  <a:srgbClr val="E7C6C0"/>
                </a:solidFill>
                <a:ln w="9525">
                  <a:noFill/>
                  <a:round/>
                  <a:headEnd/>
                  <a:tailEnd/>
                </a:ln>
              </p:spPr>
              <p:txBody>
                <a:bodyPr/>
                <a:lstStyle/>
                <a:p>
                  <a:endParaRPr lang="en-US"/>
                </a:p>
              </p:txBody>
            </p:sp>
            <p:sp>
              <p:nvSpPr>
                <p:cNvPr id="21751" name="Freeform 1132"/>
                <p:cNvSpPr>
                  <a:spLocks noEditPoints="1"/>
                </p:cNvSpPr>
                <p:nvPr/>
              </p:nvSpPr>
              <p:spPr bwMode="auto">
                <a:xfrm>
                  <a:off x="1722" y="1053"/>
                  <a:ext cx="414" cy="25"/>
                </a:xfrm>
                <a:custGeom>
                  <a:avLst/>
                  <a:gdLst>
                    <a:gd name="T0" fmla="*/ 414 w 414"/>
                    <a:gd name="T1" fmla="*/ 25 h 25"/>
                    <a:gd name="T2" fmla="*/ 309 w 414"/>
                    <a:gd name="T3" fmla="*/ 19 h 25"/>
                    <a:gd name="T4" fmla="*/ 309 w 414"/>
                    <a:gd name="T5" fmla="*/ 17 h 25"/>
                    <a:gd name="T6" fmla="*/ 311 w 414"/>
                    <a:gd name="T7" fmla="*/ 15 h 25"/>
                    <a:gd name="T8" fmla="*/ 410 w 414"/>
                    <a:gd name="T9" fmla="*/ 19 h 25"/>
                    <a:gd name="T10" fmla="*/ 410 w 414"/>
                    <a:gd name="T11" fmla="*/ 21 h 25"/>
                    <a:gd name="T12" fmla="*/ 414 w 414"/>
                    <a:gd name="T13" fmla="*/ 25 h 25"/>
                    <a:gd name="T14" fmla="*/ 97 w 414"/>
                    <a:gd name="T15" fmla="*/ 8 h 25"/>
                    <a:gd name="T16" fmla="*/ 0 w 414"/>
                    <a:gd name="T17" fmla="*/ 4 h 25"/>
                    <a:gd name="T18" fmla="*/ 2 w 414"/>
                    <a:gd name="T19" fmla="*/ 2 h 25"/>
                    <a:gd name="T20" fmla="*/ 4 w 414"/>
                    <a:gd name="T21" fmla="*/ 0 h 25"/>
                    <a:gd name="T22" fmla="*/ 101 w 414"/>
                    <a:gd name="T23" fmla="*/ 4 h 25"/>
                    <a:gd name="T24" fmla="*/ 99 w 414"/>
                    <a:gd name="T25" fmla="*/ 6 h 25"/>
                    <a:gd name="T26" fmla="*/ 97 w 414"/>
                    <a:gd name="T27" fmla="*/ 8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4"/>
                    <a:gd name="T43" fmla="*/ 0 h 25"/>
                    <a:gd name="T44" fmla="*/ 414 w 414"/>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4" h="25">
                      <a:moveTo>
                        <a:pt x="414" y="25"/>
                      </a:moveTo>
                      <a:lnTo>
                        <a:pt x="309" y="19"/>
                      </a:lnTo>
                      <a:lnTo>
                        <a:pt x="309" y="17"/>
                      </a:lnTo>
                      <a:lnTo>
                        <a:pt x="311" y="15"/>
                      </a:lnTo>
                      <a:lnTo>
                        <a:pt x="410" y="19"/>
                      </a:lnTo>
                      <a:lnTo>
                        <a:pt x="410" y="21"/>
                      </a:lnTo>
                      <a:lnTo>
                        <a:pt x="414" y="25"/>
                      </a:lnTo>
                      <a:close/>
                      <a:moveTo>
                        <a:pt x="97" y="8"/>
                      </a:moveTo>
                      <a:lnTo>
                        <a:pt x="0" y="4"/>
                      </a:lnTo>
                      <a:lnTo>
                        <a:pt x="2" y="2"/>
                      </a:lnTo>
                      <a:lnTo>
                        <a:pt x="4" y="0"/>
                      </a:lnTo>
                      <a:lnTo>
                        <a:pt x="101" y="4"/>
                      </a:lnTo>
                      <a:lnTo>
                        <a:pt x="99" y="6"/>
                      </a:lnTo>
                      <a:lnTo>
                        <a:pt x="97" y="8"/>
                      </a:lnTo>
                      <a:close/>
                    </a:path>
                  </a:pathLst>
                </a:custGeom>
                <a:solidFill>
                  <a:srgbClr val="E7C6C0"/>
                </a:solidFill>
                <a:ln w="9525">
                  <a:noFill/>
                  <a:round/>
                  <a:headEnd/>
                  <a:tailEnd/>
                </a:ln>
              </p:spPr>
              <p:txBody>
                <a:bodyPr/>
                <a:lstStyle/>
                <a:p>
                  <a:endParaRPr lang="en-US"/>
                </a:p>
              </p:txBody>
            </p:sp>
            <p:sp>
              <p:nvSpPr>
                <p:cNvPr id="21752" name="Freeform 1133"/>
                <p:cNvSpPr>
                  <a:spLocks noEditPoints="1"/>
                </p:cNvSpPr>
                <p:nvPr/>
              </p:nvSpPr>
              <p:spPr bwMode="auto">
                <a:xfrm>
                  <a:off x="1724" y="1051"/>
                  <a:ext cx="410" cy="23"/>
                </a:xfrm>
                <a:custGeom>
                  <a:avLst/>
                  <a:gdLst>
                    <a:gd name="T0" fmla="*/ 410 w 410"/>
                    <a:gd name="T1" fmla="*/ 23 h 23"/>
                    <a:gd name="T2" fmla="*/ 307 w 410"/>
                    <a:gd name="T3" fmla="*/ 19 h 23"/>
                    <a:gd name="T4" fmla="*/ 309 w 410"/>
                    <a:gd name="T5" fmla="*/ 17 h 23"/>
                    <a:gd name="T6" fmla="*/ 309 w 410"/>
                    <a:gd name="T7" fmla="*/ 15 h 23"/>
                    <a:gd name="T8" fmla="*/ 406 w 410"/>
                    <a:gd name="T9" fmla="*/ 19 h 23"/>
                    <a:gd name="T10" fmla="*/ 406 w 410"/>
                    <a:gd name="T11" fmla="*/ 19 h 23"/>
                    <a:gd name="T12" fmla="*/ 406 w 410"/>
                    <a:gd name="T13" fmla="*/ 21 h 23"/>
                    <a:gd name="T14" fmla="*/ 408 w 410"/>
                    <a:gd name="T15" fmla="*/ 21 h 23"/>
                    <a:gd name="T16" fmla="*/ 410 w 410"/>
                    <a:gd name="T17" fmla="*/ 23 h 23"/>
                    <a:gd name="T18" fmla="*/ 97 w 410"/>
                    <a:gd name="T19" fmla="*/ 8 h 23"/>
                    <a:gd name="T20" fmla="*/ 0 w 410"/>
                    <a:gd name="T21" fmla="*/ 4 h 23"/>
                    <a:gd name="T22" fmla="*/ 2 w 410"/>
                    <a:gd name="T23" fmla="*/ 2 h 23"/>
                    <a:gd name="T24" fmla="*/ 2 w 410"/>
                    <a:gd name="T25" fmla="*/ 0 h 23"/>
                    <a:gd name="T26" fmla="*/ 99 w 410"/>
                    <a:gd name="T27" fmla="*/ 4 h 23"/>
                    <a:gd name="T28" fmla="*/ 99 w 410"/>
                    <a:gd name="T29" fmla="*/ 6 h 23"/>
                    <a:gd name="T30" fmla="*/ 97 w 410"/>
                    <a:gd name="T31" fmla="*/ 8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10"/>
                    <a:gd name="T49" fmla="*/ 0 h 23"/>
                    <a:gd name="T50" fmla="*/ 410 w 410"/>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10" h="23">
                      <a:moveTo>
                        <a:pt x="410" y="23"/>
                      </a:moveTo>
                      <a:lnTo>
                        <a:pt x="307" y="19"/>
                      </a:lnTo>
                      <a:lnTo>
                        <a:pt x="309" y="17"/>
                      </a:lnTo>
                      <a:lnTo>
                        <a:pt x="309" y="15"/>
                      </a:lnTo>
                      <a:lnTo>
                        <a:pt x="406" y="19"/>
                      </a:lnTo>
                      <a:lnTo>
                        <a:pt x="406" y="21"/>
                      </a:lnTo>
                      <a:lnTo>
                        <a:pt x="408" y="21"/>
                      </a:lnTo>
                      <a:lnTo>
                        <a:pt x="410" y="23"/>
                      </a:lnTo>
                      <a:close/>
                      <a:moveTo>
                        <a:pt x="97" y="8"/>
                      </a:moveTo>
                      <a:lnTo>
                        <a:pt x="0" y="4"/>
                      </a:lnTo>
                      <a:lnTo>
                        <a:pt x="2" y="2"/>
                      </a:lnTo>
                      <a:lnTo>
                        <a:pt x="2" y="0"/>
                      </a:lnTo>
                      <a:lnTo>
                        <a:pt x="99" y="4"/>
                      </a:lnTo>
                      <a:lnTo>
                        <a:pt x="99" y="6"/>
                      </a:lnTo>
                      <a:lnTo>
                        <a:pt x="97" y="8"/>
                      </a:lnTo>
                      <a:close/>
                    </a:path>
                  </a:pathLst>
                </a:custGeom>
                <a:solidFill>
                  <a:srgbClr val="E7C6C0"/>
                </a:solidFill>
                <a:ln w="9525">
                  <a:noFill/>
                  <a:round/>
                  <a:headEnd/>
                  <a:tailEnd/>
                </a:ln>
              </p:spPr>
              <p:txBody>
                <a:bodyPr/>
                <a:lstStyle/>
                <a:p>
                  <a:endParaRPr lang="en-US"/>
                </a:p>
              </p:txBody>
            </p:sp>
            <p:sp>
              <p:nvSpPr>
                <p:cNvPr id="21753" name="Freeform 1134"/>
                <p:cNvSpPr>
                  <a:spLocks noEditPoints="1"/>
                </p:cNvSpPr>
                <p:nvPr/>
              </p:nvSpPr>
              <p:spPr bwMode="auto">
                <a:xfrm>
                  <a:off x="1726" y="1049"/>
                  <a:ext cx="406" cy="23"/>
                </a:xfrm>
                <a:custGeom>
                  <a:avLst/>
                  <a:gdLst>
                    <a:gd name="T0" fmla="*/ 406 w 406"/>
                    <a:gd name="T1" fmla="*/ 23 h 23"/>
                    <a:gd name="T2" fmla="*/ 307 w 406"/>
                    <a:gd name="T3" fmla="*/ 19 h 23"/>
                    <a:gd name="T4" fmla="*/ 307 w 406"/>
                    <a:gd name="T5" fmla="*/ 17 h 23"/>
                    <a:gd name="T6" fmla="*/ 309 w 406"/>
                    <a:gd name="T7" fmla="*/ 16 h 23"/>
                    <a:gd name="T8" fmla="*/ 404 w 406"/>
                    <a:gd name="T9" fmla="*/ 19 h 23"/>
                    <a:gd name="T10" fmla="*/ 404 w 406"/>
                    <a:gd name="T11" fmla="*/ 21 h 23"/>
                    <a:gd name="T12" fmla="*/ 404 w 406"/>
                    <a:gd name="T13" fmla="*/ 23 h 23"/>
                    <a:gd name="T14" fmla="*/ 404 w 406"/>
                    <a:gd name="T15" fmla="*/ 23 h 23"/>
                    <a:gd name="T16" fmla="*/ 406 w 406"/>
                    <a:gd name="T17" fmla="*/ 23 h 23"/>
                    <a:gd name="T18" fmla="*/ 97 w 406"/>
                    <a:gd name="T19" fmla="*/ 8 h 23"/>
                    <a:gd name="T20" fmla="*/ 0 w 406"/>
                    <a:gd name="T21" fmla="*/ 4 h 23"/>
                    <a:gd name="T22" fmla="*/ 0 w 406"/>
                    <a:gd name="T23" fmla="*/ 2 h 23"/>
                    <a:gd name="T24" fmla="*/ 2 w 406"/>
                    <a:gd name="T25" fmla="*/ 0 h 23"/>
                    <a:gd name="T26" fmla="*/ 99 w 406"/>
                    <a:gd name="T27" fmla="*/ 4 h 23"/>
                    <a:gd name="T28" fmla="*/ 97 w 406"/>
                    <a:gd name="T29" fmla="*/ 6 h 23"/>
                    <a:gd name="T30" fmla="*/ 97 w 406"/>
                    <a:gd name="T31" fmla="*/ 8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6"/>
                    <a:gd name="T49" fmla="*/ 0 h 23"/>
                    <a:gd name="T50" fmla="*/ 406 w 406"/>
                    <a:gd name="T51" fmla="*/ 23 h 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6" h="23">
                      <a:moveTo>
                        <a:pt x="406" y="23"/>
                      </a:moveTo>
                      <a:lnTo>
                        <a:pt x="307" y="19"/>
                      </a:lnTo>
                      <a:lnTo>
                        <a:pt x="307" y="17"/>
                      </a:lnTo>
                      <a:lnTo>
                        <a:pt x="309" y="16"/>
                      </a:lnTo>
                      <a:lnTo>
                        <a:pt x="404" y="19"/>
                      </a:lnTo>
                      <a:lnTo>
                        <a:pt x="404" y="21"/>
                      </a:lnTo>
                      <a:lnTo>
                        <a:pt x="404" y="23"/>
                      </a:lnTo>
                      <a:lnTo>
                        <a:pt x="406" y="23"/>
                      </a:lnTo>
                      <a:close/>
                      <a:moveTo>
                        <a:pt x="97" y="8"/>
                      </a:moveTo>
                      <a:lnTo>
                        <a:pt x="0" y="4"/>
                      </a:lnTo>
                      <a:lnTo>
                        <a:pt x="0" y="2"/>
                      </a:lnTo>
                      <a:lnTo>
                        <a:pt x="2" y="0"/>
                      </a:lnTo>
                      <a:lnTo>
                        <a:pt x="99" y="4"/>
                      </a:lnTo>
                      <a:lnTo>
                        <a:pt x="97" y="6"/>
                      </a:lnTo>
                      <a:lnTo>
                        <a:pt x="97" y="8"/>
                      </a:lnTo>
                      <a:close/>
                    </a:path>
                  </a:pathLst>
                </a:custGeom>
                <a:solidFill>
                  <a:srgbClr val="E7C6C0"/>
                </a:solidFill>
                <a:ln w="9525">
                  <a:noFill/>
                  <a:round/>
                  <a:headEnd/>
                  <a:tailEnd/>
                </a:ln>
              </p:spPr>
              <p:txBody>
                <a:bodyPr/>
                <a:lstStyle/>
                <a:p>
                  <a:endParaRPr lang="en-US"/>
                </a:p>
              </p:txBody>
            </p:sp>
            <p:sp>
              <p:nvSpPr>
                <p:cNvPr id="21754" name="Freeform 1135"/>
                <p:cNvSpPr>
                  <a:spLocks noEditPoints="1"/>
                </p:cNvSpPr>
                <p:nvPr/>
              </p:nvSpPr>
              <p:spPr bwMode="auto">
                <a:xfrm>
                  <a:off x="1726" y="1048"/>
                  <a:ext cx="404" cy="22"/>
                </a:xfrm>
                <a:custGeom>
                  <a:avLst/>
                  <a:gdLst>
                    <a:gd name="T0" fmla="*/ 404 w 404"/>
                    <a:gd name="T1" fmla="*/ 22 h 22"/>
                    <a:gd name="T2" fmla="*/ 307 w 404"/>
                    <a:gd name="T3" fmla="*/ 18 h 22"/>
                    <a:gd name="T4" fmla="*/ 309 w 404"/>
                    <a:gd name="T5" fmla="*/ 17 h 22"/>
                    <a:gd name="T6" fmla="*/ 309 w 404"/>
                    <a:gd name="T7" fmla="*/ 15 h 22"/>
                    <a:gd name="T8" fmla="*/ 404 w 404"/>
                    <a:gd name="T9" fmla="*/ 18 h 22"/>
                    <a:gd name="T10" fmla="*/ 404 w 404"/>
                    <a:gd name="T11" fmla="*/ 20 h 22"/>
                    <a:gd name="T12" fmla="*/ 404 w 404"/>
                    <a:gd name="T13" fmla="*/ 22 h 22"/>
                    <a:gd name="T14" fmla="*/ 97 w 404"/>
                    <a:gd name="T15" fmla="*/ 7 h 22"/>
                    <a:gd name="T16" fmla="*/ 0 w 404"/>
                    <a:gd name="T17" fmla="*/ 3 h 22"/>
                    <a:gd name="T18" fmla="*/ 2 w 404"/>
                    <a:gd name="T19" fmla="*/ 1 h 22"/>
                    <a:gd name="T20" fmla="*/ 4 w 404"/>
                    <a:gd name="T21" fmla="*/ 0 h 22"/>
                    <a:gd name="T22" fmla="*/ 101 w 404"/>
                    <a:gd name="T23" fmla="*/ 3 h 22"/>
                    <a:gd name="T24" fmla="*/ 99 w 404"/>
                    <a:gd name="T25" fmla="*/ 5 h 22"/>
                    <a:gd name="T26" fmla="*/ 97 w 404"/>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4"/>
                    <a:gd name="T43" fmla="*/ 0 h 22"/>
                    <a:gd name="T44" fmla="*/ 404 w 40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4" h="22">
                      <a:moveTo>
                        <a:pt x="404" y="22"/>
                      </a:moveTo>
                      <a:lnTo>
                        <a:pt x="307" y="18"/>
                      </a:lnTo>
                      <a:lnTo>
                        <a:pt x="309" y="17"/>
                      </a:lnTo>
                      <a:lnTo>
                        <a:pt x="309" y="15"/>
                      </a:lnTo>
                      <a:lnTo>
                        <a:pt x="404" y="18"/>
                      </a:lnTo>
                      <a:lnTo>
                        <a:pt x="404" y="20"/>
                      </a:lnTo>
                      <a:lnTo>
                        <a:pt x="404" y="22"/>
                      </a:lnTo>
                      <a:close/>
                      <a:moveTo>
                        <a:pt x="97" y="7"/>
                      </a:moveTo>
                      <a:lnTo>
                        <a:pt x="0" y="3"/>
                      </a:lnTo>
                      <a:lnTo>
                        <a:pt x="2" y="1"/>
                      </a:lnTo>
                      <a:lnTo>
                        <a:pt x="4" y="0"/>
                      </a:lnTo>
                      <a:lnTo>
                        <a:pt x="101" y="3"/>
                      </a:lnTo>
                      <a:lnTo>
                        <a:pt x="99" y="5"/>
                      </a:lnTo>
                      <a:lnTo>
                        <a:pt x="97" y="7"/>
                      </a:lnTo>
                      <a:close/>
                    </a:path>
                  </a:pathLst>
                </a:custGeom>
                <a:solidFill>
                  <a:srgbClr val="E7C6C0"/>
                </a:solidFill>
                <a:ln w="9525">
                  <a:noFill/>
                  <a:round/>
                  <a:headEnd/>
                  <a:tailEnd/>
                </a:ln>
              </p:spPr>
              <p:txBody>
                <a:bodyPr/>
                <a:lstStyle/>
                <a:p>
                  <a:endParaRPr lang="en-US"/>
                </a:p>
              </p:txBody>
            </p:sp>
            <p:sp>
              <p:nvSpPr>
                <p:cNvPr id="21755" name="Freeform 1136"/>
                <p:cNvSpPr>
                  <a:spLocks noEditPoints="1"/>
                </p:cNvSpPr>
                <p:nvPr/>
              </p:nvSpPr>
              <p:spPr bwMode="auto">
                <a:xfrm>
                  <a:off x="1728" y="1046"/>
                  <a:ext cx="402" cy="22"/>
                </a:xfrm>
                <a:custGeom>
                  <a:avLst/>
                  <a:gdLst>
                    <a:gd name="T0" fmla="*/ 402 w 402"/>
                    <a:gd name="T1" fmla="*/ 22 h 22"/>
                    <a:gd name="T2" fmla="*/ 307 w 402"/>
                    <a:gd name="T3" fmla="*/ 19 h 22"/>
                    <a:gd name="T4" fmla="*/ 307 w 402"/>
                    <a:gd name="T5" fmla="*/ 17 h 22"/>
                    <a:gd name="T6" fmla="*/ 307 w 402"/>
                    <a:gd name="T7" fmla="*/ 13 h 22"/>
                    <a:gd name="T8" fmla="*/ 402 w 402"/>
                    <a:gd name="T9" fmla="*/ 19 h 22"/>
                    <a:gd name="T10" fmla="*/ 402 w 402"/>
                    <a:gd name="T11" fmla="*/ 20 h 22"/>
                    <a:gd name="T12" fmla="*/ 402 w 402"/>
                    <a:gd name="T13" fmla="*/ 22 h 22"/>
                    <a:gd name="T14" fmla="*/ 97 w 402"/>
                    <a:gd name="T15" fmla="*/ 7 h 22"/>
                    <a:gd name="T16" fmla="*/ 0 w 402"/>
                    <a:gd name="T17" fmla="*/ 3 h 22"/>
                    <a:gd name="T18" fmla="*/ 2 w 402"/>
                    <a:gd name="T19" fmla="*/ 2 h 22"/>
                    <a:gd name="T20" fmla="*/ 2 w 402"/>
                    <a:gd name="T21" fmla="*/ 0 h 22"/>
                    <a:gd name="T22" fmla="*/ 99 w 402"/>
                    <a:gd name="T23" fmla="*/ 3 h 22"/>
                    <a:gd name="T24" fmla="*/ 99 w 402"/>
                    <a:gd name="T25" fmla="*/ 5 h 22"/>
                    <a:gd name="T26" fmla="*/ 97 w 402"/>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2"/>
                    <a:gd name="T43" fmla="*/ 0 h 22"/>
                    <a:gd name="T44" fmla="*/ 402 w 402"/>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2" h="22">
                      <a:moveTo>
                        <a:pt x="402" y="22"/>
                      </a:moveTo>
                      <a:lnTo>
                        <a:pt x="307" y="19"/>
                      </a:lnTo>
                      <a:lnTo>
                        <a:pt x="307" y="17"/>
                      </a:lnTo>
                      <a:lnTo>
                        <a:pt x="307" y="13"/>
                      </a:lnTo>
                      <a:lnTo>
                        <a:pt x="402" y="19"/>
                      </a:lnTo>
                      <a:lnTo>
                        <a:pt x="402" y="20"/>
                      </a:lnTo>
                      <a:lnTo>
                        <a:pt x="402" y="22"/>
                      </a:lnTo>
                      <a:close/>
                      <a:moveTo>
                        <a:pt x="97" y="7"/>
                      </a:moveTo>
                      <a:lnTo>
                        <a:pt x="0" y="3"/>
                      </a:lnTo>
                      <a:lnTo>
                        <a:pt x="2" y="2"/>
                      </a:lnTo>
                      <a:lnTo>
                        <a:pt x="2" y="0"/>
                      </a:lnTo>
                      <a:lnTo>
                        <a:pt x="99" y="3"/>
                      </a:lnTo>
                      <a:lnTo>
                        <a:pt x="99" y="5"/>
                      </a:lnTo>
                      <a:lnTo>
                        <a:pt x="97" y="7"/>
                      </a:lnTo>
                      <a:close/>
                    </a:path>
                  </a:pathLst>
                </a:custGeom>
                <a:solidFill>
                  <a:srgbClr val="E5C6C1"/>
                </a:solidFill>
                <a:ln w="9525">
                  <a:noFill/>
                  <a:round/>
                  <a:headEnd/>
                  <a:tailEnd/>
                </a:ln>
              </p:spPr>
              <p:txBody>
                <a:bodyPr/>
                <a:lstStyle/>
                <a:p>
                  <a:endParaRPr lang="en-US"/>
                </a:p>
              </p:txBody>
            </p:sp>
            <p:sp>
              <p:nvSpPr>
                <p:cNvPr id="21756" name="Freeform 1137"/>
                <p:cNvSpPr>
                  <a:spLocks noEditPoints="1"/>
                </p:cNvSpPr>
                <p:nvPr/>
              </p:nvSpPr>
              <p:spPr bwMode="auto">
                <a:xfrm>
                  <a:off x="1730" y="1044"/>
                  <a:ext cx="400" cy="22"/>
                </a:xfrm>
                <a:custGeom>
                  <a:avLst/>
                  <a:gdLst>
                    <a:gd name="T0" fmla="*/ 400 w 400"/>
                    <a:gd name="T1" fmla="*/ 22 h 22"/>
                    <a:gd name="T2" fmla="*/ 305 w 400"/>
                    <a:gd name="T3" fmla="*/ 19 h 22"/>
                    <a:gd name="T4" fmla="*/ 305 w 400"/>
                    <a:gd name="T5" fmla="*/ 15 h 22"/>
                    <a:gd name="T6" fmla="*/ 307 w 400"/>
                    <a:gd name="T7" fmla="*/ 13 h 22"/>
                    <a:gd name="T8" fmla="*/ 398 w 400"/>
                    <a:gd name="T9" fmla="*/ 19 h 22"/>
                    <a:gd name="T10" fmla="*/ 400 w 400"/>
                    <a:gd name="T11" fmla="*/ 21 h 22"/>
                    <a:gd name="T12" fmla="*/ 400 w 400"/>
                    <a:gd name="T13" fmla="*/ 22 h 22"/>
                    <a:gd name="T14" fmla="*/ 97 w 400"/>
                    <a:gd name="T15" fmla="*/ 7 h 22"/>
                    <a:gd name="T16" fmla="*/ 0 w 400"/>
                    <a:gd name="T17" fmla="*/ 4 h 22"/>
                    <a:gd name="T18" fmla="*/ 0 w 400"/>
                    <a:gd name="T19" fmla="*/ 2 h 22"/>
                    <a:gd name="T20" fmla="*/ 2 w 400"/>
                    <a:gd name="T21" fmla="*/ 0 h 22"/>
                    <a:gd name="T22" fmla="*/ 98 w 400"/>
                    <a:gd name="T23" fmla="*/ 4 h 22"/>
                    <a:gd name="T24" fmla="*/ 97 w 400"/>
                    <a:gd name="T25" fmla="*/ 5 h 22"/>
                    <a:gd name="T26" fmla="*/ 97 w 400"/>
                    <a:gd name="T27" fmla="*/ 7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00"/>
                    <a:gd name="T43" fmla="*/ 0 h 22"/>
                    <a:gd name="T44" fmla="*/ 400 w 40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00" h="22">
                      <a:moveTo>
                        <a:pt x="400" y="22"/>
                      </a:moveTo>
                      <a:lnTo>
                        <a:pt x="305" y="19"/>
                      </a:lnTo>
                      <a:lnTo>
                        <a:pt x="305" y="15"/>
                      </a:lnTo>
                      <a:lnTo>
                        <a:pt x="307" y="13"/>
                      </a:lnTo>
                      <a:lnTo>
                        <a:pt x="398" y="19"/>
                      </a:lnTo>
                      <a:lnTo>
                        <a:pt x="400" y="21"/>
                      </a:lnTo>
                      <a:lnTo>
                        <a:pt x="400" y="22"/>
                      </a:lnTo>
                      <a:close/>
                      <a:moveTo>
                        <a:pt x="97" y="7"/>
                      </a:moveTo>
                      <a:lnTo>
                        <a:pt x="0" y="4"/>
                      </a:lnTo>
                      <a:lnTo>
                        <a:pt x="0" y="2"/>
                      </a:lnTo>
                      <a:lnTo>
                        <a:pt x="2" y="0"/>
                      </a:lnTo>
                      <a:lnTo>
                        <a:pt x="98" y="4"/>
                      </a:lnTo>
                      <a:lnTo>
                        <a:pt x="97" y="5"/>
                      </a:lnTo>
                      <a:lnTo>
                        <a:pt x="97" y="7"/>
                      </a:lnTo>
                      <a:close/>
                    </a:path>
                  </a:pathLst>
                </a:custGeom>
                <a:solidFill>
                  <a:srgbClr val="E5C6C1"/>
                </a:solidFill>
                <a:ln w="9525">
                  <a:noFill/>
                  <a:round/>
                  <a:headEnd/>
                  <a:tailEnd/>
                </a:ln>
              </p:spPr>
              <p:txBody>
                <a:bodyPr/>
                <a:lstStyle/>
                <a:p>
                  <a:endParaRPr lang="en-US"/>
                </a:p>
              </p:txBody>
            </p:sp>
            <p:sp>
              <p:nvSpPr>
                <p:cNvPr id="21757" name="Freeform 1138"/>
                <p:cNvSpPr>
                  <a:spLocks noEditPoints="1"/>
                </p:cNvSpPr>
                <p:nvPr/>
              </p:nvSpPr>
              <p:spPr bwMode="auto">
                <a:xfrm>
                  <a:off x="1730" y="1042"/>
                  <a:ext cx="400" cy="23"/>
                </a:xfrm>
                <a:custGeom>
                  <a:avLst/>
                  <a:gdLst>
                    <a:gd name="T0" fmla="*/ 400 w 400"/>
                    <a:gd name="T1" fmla="*/ 23 h 23"/>
                    <a:gd name="T2" fmla="*/ 305 w 400"/>
                    <a:gd name="T3" fmla="*/ 17 h 23"/>
                    <a:gd name="T4" fmla="*/ 307 w 400"/>
                    <a:gd name="T5" fmla="*/ 15 h 23"/>
                    <a:gd name="T6" fmla="*/ 307 w 400"/>
                    <a:gd name="T7" fmla="*/ 13 h 23"/>
                    <a:gd name="T8" fmla="*/ 353 w 400"/>
                    <a:gd name="T9" fmla="*/ 17 h 23"/>
                    <a:gd name="T10" fmla="*/ 353 w 400"/>
                    <a:gd name="T11" fmla="*/ 17 h 23"/>
                    <a:gd name="T12" fmla="*/ 353 w 400"/>
                    <a:gd name="T13" fmla="*/ 19 h 23"/>
                    <a:gd name="T14" fmla="*/ 354 w 400"/>
                    <a:gd name="T15" fmla="*/ 17 h 23"/>
                    <a:gd name="T16" fmla="*/ 354 w 400"/>
                    <a:gd name="T17" fmla="*/ 17 h 23"/>
                    <a:gd name="T18" fmla="*/ 398 w 400"/>
                    <a:gd name="T19" fmla="*/ 19 h 23"/>
                    <a:gd name="T20" fmla="*/ 398 w 400"/>
                    <a:gd name="T21" fmla="*/ 21 h 23"/>
                    <a:gd name="T22" fmla="*/ 400 w 400"/>
                    <a:gd name="T23" fmla="*/ 23 h 23"/>
                    <a:gd name="T24" fmla="*/ 97 w 400"/>
                    <a:gd name="T25" fmla="*/ 7 h 23"/>
                    <a:gd name="T26" fmla="*/ 0 w 400"/>
                    <a:gd name="T27" fmla="*/ 4 h 23"/>
                    <a:gd name="T28" fmla="*/ 2 w 400"/>
                    <a:gd name="T29" fmla="*/ 2 h 23"/>
                    <a:gd name="T30" fmla="*/ 4 w 400"/>
                    <a:gd name="T31" fmla="*/ 0 h 23"/>
                    <a:gd name="T32" fmla="*/ 100 w 400"/>
                    <a:gd name="T33" fmla="*/ 4 h 23"/>
                    <a:gd name="T34" fmla="*/ 98 w 400"/>
                    <a:gd name="T35" fmla="*/ 6 h 23"/>
                    <a:gd name="T36" fmla="*/ 97 w 400"/>
                    <a:gd name="T37" fmla="*/ 7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0"/>
                    <a:gd name="T58" fmla="*/ 0 h 23"/>
                    <a:gd name="T59" fmla="*/ 400 w 400"/>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0" h="23">
                      <a:moveTo>
                        <a:pt x="400" y="23"/>
                      </a:moveTo>
                      <a:lnTo>
                        <a:pt x="305" y="17"/>
                      </a:lnTo>
                      <a:lnTo>
                        <a:pt x="307" y="15"/>
                      </a:lnTo>
                      <a:lnTo>
                        <a:pt x="307" y="13"/>
                      </a:lnTo>
                      <a:lnTo>
                        <a:pt x="353" y="17"/>
                      </a:lnTo>
                      <a:lnTo>
                        <a:pt x="353" y="19"/>
                      </a:lnTo>
                      <a:lnTo>
                        <a:pt x="354" y="17"/>
                      </a:lnTo>
                      <a:lnTo>
                        <a:pt x="398" y="19"/>
                      </a:lnTo>
                      <a:lnTo>
                        <a:pt x="398" y="21"/>
                      </a:lnTo>
                      <a:lnTo>
                        <a:pt x="400" y="23"/>
                      </a:lnTo>
                      <a:close/>
                      <a:moveTo>
                        <a:pt x="97" y="7"/>
                      </a:moveTo>
                      <a:lnTo>
                        <a:pt x="0" y="4"/>
                      </a:lnTo>
                      <a:lnTo>
                        <a:pt x="2" y="2"/>
                      </a:lnTo>
                      <a:lnTo>
                        <a:pt x="4" y="0"/>
                      </a:lnTo>
                      <a:lnTo>
                        <a:pt x="100" y="4"/>
                      </a:lnTo>
                      <a:lnTo>
                        <a:pt x="98" y="6"/>
                      </a:lnTo>
                      <a:lnTo>
                        <a:pt x="97" y="7"/>
                      </a:lnTo>
                      <a:close/>
                    </a:path>
                  </a:pathLst>
                </a:custGeom>
                <a:solidFill>
                  <a:srgbClr val="E5C6C1"/>
                </a:solidFill>
                <a:ln w="9525">
                  <a:noFill/>
                  <a:round/>
                  <a:headEnd/>
                  <a:tailEnd/>
                </a:ln>
              </p:spPr>
              <p:txBody>
                <a:bodyPr/>
                <a:lstStyle/>
                <a:p>
                  <a:endParaRPr lang="en-US"/>
                </a:p>
              </p:txBody>
            </p:sp>
            <p:sp>
              <p:nvSpPr>
                <p:cNvPr id="21758" name="Freeform 1139"/>
                <p:cNvSpPr>
                  <a:spLocks noEditPoints="1"/>
                </p:cNvSpPr>
                <p:nvPr/>
              </p:nvSpPr>
              <p:spPr bwMode="auto">
                <a:xfrm>
                  <a:off x="1732" y="1038"/>
                  <a:ext cx="396" cy="25"/>
                </a:xfrm>
                <a:custGeom>
                  <a:avLst/>
                  <a:gdLst>
                    <a:gd name="T0" fmla="*/ 396 w 396"/>
                    <a:gd name="T1" fmla="*/ 25 h 25"/>
                    <a:gd name="T2" fmla="*/ 305 w 396"/>
                    <a:gd name="T3" fmla="*/ 19 h 25"/>
                    <a:gd name="T4" fmla="*/ 305 w 396"/>
                    <a:gd name="T5" fmla="*/ 17 h 25"/>
                    <a:gd name="T6" fmla="*/ 307 w 396"/>
                    <a:gd name="T7" fmla="*/ 15 h 25"/>
                    <a:gd name="T8" fmla="*/ 352 w 396"/>
                    <a:gd name="T9" fmla="*/ 17 h 25"/>
                    <a:gd name="T10" fmla="*/ 351 w 396"/>
                    <a:gd name="T11" fmla="*/ 21 h 25"/>
                    <a:gd name="T12" fmla="*/ 351 w 396"/>
                    <a:gd name="T13" fmla="*/ 23 h 25"/>
                    <a:gd name="T14" fmla="*/ 352 w 396"/>
                    <a:gd name="T15" fmla="*/ 21 h 25"/>
                    <a:gd name="T16" fmla="*/ 354 w 396"/>
                    <a:gd name="T17" fmla="*/ 19 h 25"/>
                    <a:gd name="T18" fmla="*/ 394 w 396"/>
                    <a:gd name="T19" fmla="*/ 21 h 25"/>
                    <a:gd name="T20" fmla="*/ 396 w 396"/>
                    <a:gd name="T21" fmla="*/ 23 h 25"/>
                    <a:gd name="T22" fmla="*/ 396 w 396"/>
                    <a:gd name="T23" fmla="*/ 25 h 25"/>
                    <a:gd name="T24" fmla="*/ 96 w 396"/>
                    <a:gd name="T25" fmla="*/ 10 h 25"/>
                    <a:gd name="T26" fmla="*/ 0 w 396"/>
                    <a:gd name="T27" fmla="*/ 6 h 25"/>
                    <a:gd name="T28" fmla="*/ 2 w 396"/>
                    <a:gd name="T29" fmla="*/ 4 h 25"/>
                    <a:gd name="T30" fmla="*/ 2 w 396"/>
                    <a:gd name="T31" fmla="*/ 0 h 25"/>
                    <a:gd name="T32" fmla="*/ 98 w 396"/>
                    <a:gd name="T33" fmla="*/ 6 h 25"/>
                    <a:gd name="T34" fmla="*/ 98 w 396"/>
                    <a:gd name="T35" fmla="*/ 8 h 25"/>
                    <a:gd name="T36" fmla="*/ 96 w 396"/>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6"/>
                    <a:gd name="T58" fmla="*/ 0 h 25"/>
                    <a:gd name="T59" fmla="*/ 396 w 396"/>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6" h="25">
                      <a:moveTo>
                        <a:pt x="396" y="25"/>
                      </a:moveTo>
                      <a:lnTo>
                        <a:pt x="305" y="19"/>
                      </a:lnTo>
                      <a:lnTo>
                        <a:pt x="305" y="17"/>
                      </a:lnTo>
                      <a:lnTo>
                        <a:pt x="307" y="15"/>
                      </a:lnTo>
                      <a:lnTo>
                        <a:pt x="352" y="17"/>
                      </a:lnTo>
                      <a:lnTo>
                        <a:pt x="351" y="21"/>
                      </a:lnTo>
                      <a:lnTo>
                        <a:pt x="351" y="23"/>
                      </a:lnTo>
                      <a:lnTo>
                        <a:pt x="352" y="21"/>
                      </a:lnTo>
                      <a:lnTo>
                        <a:pt x="354" y="19"/>
                      </a:lnTo>
                      <a:lnTo>
                        <a:pt x="394" y="21"/>
                      </a:lnTo>
                      <a:lnTo>
                        <a:pt x="396" y="23"/>
                      </a:lnTo>
                      <a:lnTo>
                        <a:pt x="396" y="25"/>
                      </a:lnTo>
                      <a:close/>
                      <a:moveTo>
                        <a:pt x="96" y="10"/>
                      </a:moveTo>
                      <a:lnTo>
                        <a:pt x="0" y="6"/>
                      </a:lnTo>
                      <a:lnTo>
                        <a:pt x="2" y="4"/>
                      </a:lnTo>
                      <a:lnTo>
                        <a:pt x="2" y="0"/>
                      </a:lnTo>
                      <a:lnTo>
                        <a:pt x="98" y="6"/>
                      </a:lnTo>
                      <a:lnTo>
                        <a:pt x="98" y="8"/>
                      </a:lnTo>
                      <a:lnTo>
                        <a:pt x="96" y="10"/>
                      </a:lnTo>
                      <a:close/>
                    </a:path>
                  </a:pathLst>
                </a:custGeom>
                <a:solidFill>
                  <a:srgbClr val="E5C6C1"/>
                </a:solidFill>
                <a:ln w="9525">
                  <a:noFill/>
                  <a:round/>
                  <a:headEnd/>
                  <a:tailEnd/>
                </a:ln>
              </p:spPr>
              <p:txBody>
                <a:bodyPr/>
                <a:lstStyle/>
                <a:p>
                  <a:endParaRPr lang="en-US"/>
                </a:p>
              </p:txBody>
            </p:sp>
            <p:sp>
              <p:nvSpPr>
                <p:cNvPr id="21759" name="Freeform 1140"/>
                <p:cNvSpPr>
                  <a:spLocks noEditPoints="1"/>
                </p:cNvSpPr>
                <p:nvPr/>
              </p:nvSpPr>
              <p:spPr bwMode="auto">
                <a:xfrm>
                  <a:off x="1734" y="1036"/>
                  <a:ext cx="394" cy="25"/>
                </a:xfrm>
                <a:custGeom>
                  <a:avLst/>
                  <a:gdLst>
                    <a:gd name="T0" fmla="*/ 394 w 394"/>
                    <a:gd name="T1" fmla="*/ 25 h 25"/>
                    <a:gd name="T2" fmla="*/ 350 w 394"/>
                    <a:gd name="T3" fmla="*/ 23 h 25"/>
                    <a:gd name="T4" fmla="*/ 352 w 394"/>
                    <a:gd name="T5" fmla="*/ 21 h 25"/>
                    <a:gd name="T6" fmla="*/ 354 w 394"/>
                    <a:gd name="T7" fmla="*/ 17 h 25"/>
                    <a:gd name="T8" fmla="*/ 392 w 394"/>
                    <a:gd name="T9" fmla="*/ 19 h 25"/>
                    <a:gd name="T10" fmla="*/ 392 w 394"/>
                    <a:gd name="T11" fmla="*/ 23 h 25"/>
                    <a:gd name="T12" fmla="*/ 394 w 394"/>
                    <a:gd name="T13" fmla="*/ 25 h 25"/>
                    <a:gd name="T14" fmla="*/ 349 w 394"/>
                    <a:gd name="T15" fmla="*/ 23 h 25"/>
                    <a:gd name="T16" fmla="*/ 303 w 394"/>
                    <a:gd name="T17" fmla="*/ 19 h 25"/>
                    <a:gd name="T18" fmla="*/ 305 w 394"/>
                    <a:gd name="T19" fmla="*/ 17 h 25"/>
                    <a:gd name="T20" fmla="*/ 305 w 394"/>
                    <a:gd name="T21" fmla="*/ 15 h 25"/>
                    <a:gd name="T22" fmla="*/ 352 w 394"/>
                    <a:gd name="T23" fmla="*/ 17 h 25"/>
                    <a:gd name="T24" fmla="*/ 350 w 394"/>
                    <a:gd name="T25" fmla="*/ 19 h 25"/>
                    <a:gd name="T26" fmla="*/ 349 w 394"/>
                    <a:gd name="T27" fmla="*/ 23 h 25"/>
                    <a:gd name="T28" fmla="*/ 96 w 394"/>
                    <a:gd name="T29" fmla="*/ 10 h 25"/>
                    <a:gd name="T30" fmla="*/ 0 w 394"/>
                    <a:gd name="T31" fmla="*/ 6 h 25"/>
                    <a:gd name="T32" fmla="*/ 0 w 394"/>
                    <a:gd name="T33" fmla="*/ 2 h 25"/>
                    <a:gd name="T34" fmla="*/ 1 w 394"/>
                    <a:gd name="T35" fmla="*/ 0 h 25"/>
                    <a:gd name="T36" fmla="*/ 98 w 394"/>
                    <a:gd name="T37" fmla="*/ 6 h 25"/>
                    <a:gd name="T38" fmla="*/ 96 w 394"/>
                    <a:gd name="T39" fmla="*/ 8 h 25"/>
                    <a:gd name="T40" fmla="*/ 96 w 394"/>
                    <a:gd name="T41" fmla="*/ 1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4"/>
                    <a:gd name="T64" fmla="*/ 0 h 25"/>
                    <a:gd name="T65" fmla="*/ 394 w 394"/>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4" h="25">
                      <a:moveTo>
                        <a:pt x="394" y="25"/>
                      </a:moveTo>
                      <a:lnTo>
                        <a:pt x="350" y="23"/>
                      </a:lnTo>
                      <a:lnTo>
                        <a:pt x="352" y="21"/>
                      </a:lnTo>
                      <a:lnTo>
                        <a:pt x="354" y="17"/>
                      </a:lnTo>
                      <a:lnTo>
                        <a:pt x="392" y="19"/>
                      </a:lnTo>
                      <a:lnTo>
                        <a:pt x="392" y="23"/>
                      </a:lnTo>
                      <a:lnTo>
                        <a:pt x="394" y="25"/>
                      </a:lnTo>
                      <a:close/>
                      <a:moveTo>
                        <a:pt x="349" y="23"/>
                      </a:moveTo>
                      <a:lnTo>
                        <a:pt x="303" y="19"/>
                      </a:lnTo>
                      <a:lnTo>
                        <a:pt x="305" y="17"/>
                      </a:lnTo>
                      <a:lnTo>
                        <a:pt x="305" y="15"/>
                      </a:lnTo>
                      <a:lnTo>
                        <a:pt x="352" y="17"/>
                      </a:lnTo>
                      <a:lnTo>
                        <a:pt x="350" y="19"/>
                      </a:lnTo>
                      <a:lnTo>
                        <a:pt x="349" y="23"/>
                      </a:lnTo>
                      <a:close/>
                      <a:moveTo>
                        <a:pt x="96" y="10"/>
                      </a:moveTo>
                      <a:lnTo>
                        <a:pt x="0" y="6"/>
                      </a:lnTo>
                      <a:lnTo>
                        <a:pt x="0" y="2"/>
                      </a:lnTo>
                      <a:lnTo>
                        <a:pt x="1" y="0"/>
                      </a:lnTo>
                      <a:lnTo>
                        <a:pt x="98" y="6"/>
                      </a:lnTo>
                      <a:lnTo>
                        <a:pt x="96" y="8"/>
                      </a:lnTo>
                      <a:lnTo>
                        <a:pt x="96" y="10"/>
                      </a:lnTo>
                      <a:close/>
                    </a:path>
                  </a:pathLst>
                </a:custGeom>
                <a:solidFill>
                  <a:srgbClr val="E5C6C1"/>
                </a:solidFill>
                <a:ln w="9525">
                  <a:noFill/>
                  <a:round/>
                  <a:headEnd/>
                  <a:tailEnd/>
                </a:ln>
              </p:spPr>
              <p:txBody>
                <a:bodyPr/>
                <a:lstStyle/>
                <a:p>
                  <a:endParaRPr lang="en-US"/>
                </a:p>
              </p:txBody>
            </p:sp>
            <p:sp>
              <p:nvSpPr>
                <p:cNvPr id="21760" name="Freeform 1141"/>
                <p:cNvSpPr>
                  <a:spLocks noEditPoints="1"/>
                </p:cNvSpPr>
                <p:nvPr/>
              </p:nvSpPr>
              <p:spPr bwMode="auto">
                <a:xfrm>
                  <a:off x="1734" y="1034"/>
                  <a:ext cx="392" cy="25"/>
                </a:xfrm>
                <a:custGeom>
                  <a:avLst/>
                  <a:gdLst>
                    <a:gd name="T0" fmla="*/ 392 w 392"/>
                    <a:gd name="T1" fmla="*/ 25 h 25"/>
                    <a:gd name="T2" fmla="*/ 352 w 392"/>
                    <a:gd name="T3" fmla="*/ 23 h 25"/>
                    <a:gd name="T4" fmla="*/ 354 w 392"/>
                    <a:gd name="T5" fmla="*/ 21 h 25"/>
                    <a:gd name="T6" fmla="*/ 356 w 392"/>
                    <a:gd name="T7" fmla="*/ 17 h 25"/>
                    <a:gd name="T8" fmla="*/ 390 w 392"/>
                    <a:gd name="T9" fmla="*/ 19 h 25"/>
                    <a:gd name="T10" fmla="*/ 392 w 392"/>
                    <a:gd name="T11" fmla="*/ 21 h 25"/>
                    <a:gd name="T12" fmla="*/ 392 w 392"/>
                    <a:gd name="T13" fmla="*/ 25 h 25"/>
                    <a:gd name="T14" fmla="*/ 350 w 392"/>
                    <a:gd name="T15" fmla="*/ 21 h 25"/>
                    <a:gd name="T16" fmla="*/ 305 w 392"/>
                    <a:gd name="T17" fmla="*/ 19 h 25"/>
                    <a:gd name="T18" fmla="*/ 305 w 392"/>
                    <a:gd name="T19" fmla="*/ 17 h 25"/>
                    <a:gd name="T20" fmla="*/ 305 w 392"/>
                    <a:gd name="T21" fmla="*/ 15 h 25"/>
                    <a:gd name="T22" fmla="*/ 352 w 392"/>
                    <a:gd name="T23" fmla="*/ 17 h 25"/>
                    <a:gd name="T24" fmla="*/ 352 w 392"/>
                    <a:gd name="T25" fmla="*/ 19 h 25"/>
                    <a:gd name="T26" fmla="*/ 350 w 392"/>
                    <a:gd name="T27" fmla="*/ 21 h 25"/>
                    <a:gd name="T28" fmla="*/ 96 w 392"/>
                    <a:gd name="T29" fmla="*/ 10 h 25"/>
                    <a:gd name="T30" fmla="*/ 0 w 392"/>
                    <a:gd name="T31" fmla="*/ 4 h 25"/>
                    <a:gd name="T32" fmla="*/ 1 w 392"/>
                    <a:gd name="T33" fmla="*/ 2 h 25"/>
                    <a:gd name="T34" fmla="*/ 3 w 392"/>
                    <a:gd name="T35" fmla="*/ 0 h 25"/>
                    <a:gd name="T36" fmla="*/ 100 w 392"/>
                    <a:gd name="T37" fmla="*/ 6 h 25"/>
                    <a:gd name="T38" fmla="*/ 98 w 392"/>
                    <a:gd name="T39" fmla="*/ 8 h 25"/>
                    <a:gd name="T40" fmla="*/ 96 w 392"/>
                    <a:gd name="T41" fmla="*/ 10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2"/>
                    <a:gd name="T64" fmla="*/ 0 h 25"/>
                    <a:gd name="T65" fmla="*/ 392 w 392"/>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2" h="25">
                      <a:moveTo>
                        <a:pt x="392" y="25"/>
                      </a:moveTo>
                      <a:lnTo>
                        <a:pt x="352" y="23"/>
                      </a:lnTo>
                      <a:lnTo>
                        <a:pt x="354" y="21"/>
                      </a:lnTo>
                      <a:lnTo>
                        <a:pt x="356" y="17"/>
                      </a:lnTo>
                      <a:lnTo>
                        <a:pt x="390" y="19"/>
                      </a:lnTo>
                      <a:lnTo>
                        <a:pt x="392" y="21"/>
                      </a:lnTo>
                      <a:lnTo>
                        <a:pt x="392" y="25"/>
                      </a:lnTo>
                      <a:close/>
                      <a:moveTo>
                        <a:pt x="350" y="21"/>
                      </a:moveTo>
                      <a:lnTo>
                        <a:pt x="305" y="19"/>
                      </a:lnTo>
                      <a:lnTo>
                        <a:pt x="305" y="17"/>
                      </a:lnTo>
                      <a:lnTo>
                        <a:pt x="305" y="15"/>
                      </a:lnTo>
                      <a:lnTo>
                        <a:pt x="352" y="17"/>
                      </a:lnTo>
                      <a:lnTo>
                        <a:pt x="352" y="19"/>
                      </a:lnTo>
                      <a:lnTo>
                        <a:pt x="350" y="21"/>
                      </a:lnTo>
                      <a:close/>
                      <a:moveTo>
                        <a:pt x="96" y="10"/>
                      </a:moveTo>
                      <a:lnTo>
                        <a:pt x="0" y="4"/>
                      </a:lnTo>
                      <a:lnTo>
                        <a:pt x="1" y="2"/>
                      </a:lnTo>
                      <a:lnTo>
                        <a:pt x="3" y="0"/>
                      </a:lnTo>
                      <a:lnTo>
                        <a:pt x="100" y="6"/>
                      </a:lnTo>
                      <a:lnTo>
                        <a:pt x="98" y="8"/>
                      </a:lnTo>
                      <a:lnTo>
                        <a:pt x="96" y="10"/>
                      </a:lnTo>
                      <a:close/>
                    </a:path>
                  </a:pathLst>
                </a:custGeom>
                <a:solidFill>
                  <a:srgbClr val="E5C7C2"/>
                </a:solidFill>
                <a:ln w="9525">
                  <a:noFill/>
                  <a:round/>
                  <a:headEnd/>
                  <a:tailEnd/>
                </a:ln>
              </p:spPr>
              <p:txBody>
                <a:bodyPr/>
                <a:lstStyle/>
                <a:p>
                  <a:endParaRPr lang="en-US"/>
                </a:p>
              </p:txBody>
            </p:sp>
            <p:sp>
              <p:nvSpPr>
                <p:cNvPr id="21761" name="Freeform 1142"/>
                <p:cNvSpPr>
                  <a:spLocks noEditPoints="1"/>
                </p:cNvSpPr>
                <p:nvPr/>
              </p:nvSpPr>
              <p:spPr bwMode="auto">
                <a:xfrm>
                  <a:off x="1735" y="1032"/>
                  <a:ext cx="391" cy="23"/>
                </a:xfrm>
                <a:custGeom>
                  <a:avLst/>
                  <a:gdLst>
                    <a:gd name="T0" fmla="*/ 391 w 391"/>
                    <a:gd name="T1" fmla="*/ 23 h 23"/>
                    <a:gd name="T2" fmla="*/ 353 w 391"/>
                    <a:gd name="T3" fmla="*/ 21 h 23"/>
                    <a:gd name="T4" fmla="*/ 355 w 391"/>
                    <a:gd name="T5" fmla="*/ 19 h 23"/>
                    <a:gd name="T6" fmla="*/ 355 w 391"/>
                    <a:gd name="T7" fmla="*/ 17 h 23"/>
                    <a:gd name="T8" fmla="*/ 387 w 391"/>
                    <a:gd name="T9" fmla="*/ 19 h 23"/>
                    <a:gd name="T10" fmla="*/ 389 w 391"/>
                    <a:gd name="T11" fmla="*/ 21 h 23"/>
                    <a:gd name="T12" fmla="*/ 391 w 391"/>
                    <a:gd name="T13" fmla="*/ 23 h 23"/>
                    <a:gd name="T14" fmla="*/ 351 w 391"/>
                    <a:gd name="T15" fmla="*/ 21 h 23"/>
                    <a:gd name="T16" fmla="*/ 304 w 391"/>
                    <a:gd name="T17" fmla="*/ 19 h 23"/>
                    <a:gd name="T18" fmla="*/ 304 w 391"/>
                    <a:gd name="T19" fmla="*/ 17 h 23"/>
                    <a:gd name="T20" fmla="*/ 306 w 391"/>
                    <a:gd name="T21" fmla="*/ 16 h 23"/>
                    <a:gd name="T22" fmla="*/ 353 w 391"/>
                    <a:gd name="T23" fmla="*/ 17 h 23"/>
                    <a:gd name="T24" fmla="*/ 351 w 391"/>
                    <a:gd name="T25" fmla="*/ 19 h 23"/>
                    <a:gd name="T26" fmla="*/ 351 w 391"/>
                    <a:gd name="T27" fmla="*/ 21 h 23"/>
                    <a:gd name="T28" fmla="*/ 97 w 391"/>
                    <a:gd name="T29" fmla="*/ 10 h 23"/>
                    <a:gd name="T30" fmla="*/ 0 w 391"/>
                    <a:gd name="T31" fmla="*/ 4 h 23"/>
                    <a:gd name="T32" fmla="*/ 2 w 391"/>
                    <a:gd name="T33" fmla="*/ 2 h 23"/>
                    <a:gd name="T34" fmla="*/ 4 w 391"/>
                    <a:gd name="T35" fmla="*/ 0 h 23"/>
                    <a:gd name="T36" fmla="*/ 101 w 391"/>
                    <a:gd name="T37" fmla="*/ 6 h 23"/>
                    <a:gd name="T38" fmla="*/ 99 w 391"/>
                    <a:gd name="T39" fmla="*/ 8 h 23"/>
                    <a:gd name="T40" fmla="*/ 97 w 391"/>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1"/>
                    <a:gd name="T64" fmla="*/ 0 h 23"/>
                    <a:gd name="T65" fmla="*/ 391 w 391"/>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1" h="23">
                      <a:moveTo>
                        <a:pt x="391" y="23"/>
                      </a:moveTo>
                      <a:lnTo>
                        <a:pt x="353" y="21"/>
                      </a:lnTo>
                      <a:lnTo>
                        <a:pt x="355" y="19"/>
                      </a:lnTo>
                      <a:lnTo>
                        <a:pt x="355" y="17"/>
                      </a:lnTo>
                      <a:lnTo>
                        <a:pt x="387" y="19"/>
                      </a:lnTo>
                      <a:lnTo>
                        <a:pt x="389" y="21"/>
                      </a:lnTo>
                      <a:lnTo>
                        <a:pt x="391" y="23"/>
                      </a:lnTo>
                      <a:close/>
                      <a:moveTo>
                        <a:pt x="351" y="21"/>
                      </a:moveTo>
                      <a:lnTo>
                        <a:pt x="304" y="19"/>
                      </a:lnTo>
                      <a:lnTo>
                        <a:pt x="304" y="17"/>
                      </a:lnTo>
                      <a:lnTo>
                        <a:pt x="306" y="16"/>
                      </a:lnTo>
                      <a:lnTo>
                        <a:pt x="353" y="17"/>
                      </a:lnTo>
                      <a:lnTo>
                        <a:pt x="351" y="19"/>
                      </a:lnTo>
                      <a:lnTo>
                        <a:pt x="351" y="21"/>
                      </a:lnTo>
                      <a:close/>
                      <a:moveTo>
                        <a:pt x="97" y="10"/>
                      </a:moveTo>
                      <a:lnTo>
                        <a:pt x="0" y="4"/>
                      </a:lnTo>
                      <a:lnTo>
                        <a:pt x="2" y="2"/>
                      </a:lnTo>
                      <a:lnTo>
                        <a:pt x="4" y="0"/>
                      </a:lnTo>
                      <a:lnTo>
                        <a:pt x="101" y="6"/>
                      </a:lnTo>
                      <a:lnTo>
                        <a:pt x="99" y="8"/>
                      </a:lnTo>
                      <a:lnTo>
                        <a:pt x="97" y="10"/>
                      </a:lnTo>
                      <a:close/>
                    </a:path>
                  </a:pathLst>
                </a:custGeom>
                <a:solidFill>
                  <a:srgbClr val="E5C7C2"/>
                </a:solidFill>
                <a:ln w="9525">
                  <a:noFill/>
                  <a:round/>
                  <a:headEnd/>
                  <a:tailEnd/>
                </a:ln>
              </p:spPr>
              <p:txBody>
                <a:bodyPr/>
                <a:lstStyle/>
                <a:p>
                  <a:endParaRPr lang="en-US"/>
                </a:p>
              </p:txBody>
            </p:sp>
            <p:sp>
              <p:nvSpPr>
                <p:cNvPr id="21762" name="Freeform 1143"/>
                <p:cNvSpPr>
                  <a:spLocks noEditPoints="1"/>
                </p:cNvSpPr>
                <p:nvPr/>
              </p:nvSpPr>
              <p:spPr bwMode="auto">
                <a:xfrm>
                  <a:off x="1737" y="1030"/>
                  <a:ext cx="387" cy="23"/>
                </a:xfrm>
                <a:custGeom>
                  <a:avLst/>
                  <a:gdLst>
                    <a:gd name="T0" fmla="*/ 387 w 387"/>
                    <a:gd name="T1" fmla="*/ 23 h 23"/>
                    <a:gd name="T2" fmla="*/ 353 w 387"/>
                    <a:gd name="T3" fmla="*/ 21 h 23"/>
                    <a:gd name="T4" fmla="*/ 353 w 387"/>
                    <a:gd name="T5" fmla="*/ 19 h 23"/>
                    <a:gd name="T6" fmla="*/ 355 w 387"/>
                    <a:gd name="T7" fmla="*/ 18 h 23"/>
                    <a:gd name="T8" fmla="*/ 385 w 387"/>
                    <a:gd name="T9" fmla="*/ 19 h 23"/>
                    <a:gd name="T10" fmla="*/ 385 w 387"/>
                    <a:gd name="T11" fmla="*/ 21 h 23"/>
                    <a:gd name="T12" fmla="*/ 387 w 387"/>
                    <a:gd name="T13" fmla="*/ 23 h 23"/>
                    <a:gd name="T14" fmla="*/ 349 w 387"/>
                    <a:gd name="T15" fmla="*/ 21 h 23"/>
                    <a:gd name="T16" fmla="*/ 302 w 387"/>
                    <a:gd name="T17" fmla="*/ 19 h 23"/>
                    <a:gd name="T18" fmla="*/ 304 w 387"/>
                    <a:gd name="T19" fmla="*/ 18 h 23"/>
                    <a:gd name="T20" fmla="*/ 304 w 387"/>
                    <a:gd name="T21" fmla="*/ 16 h 23"/>
                    <a:gd name="T22" fmla="*/ 351 w 387"/>
                    <a:gd name="T23" fmla="*/ 18 h 23"/>
                    <a:gd name="T24" fmla="*/ 351 w 387"/>
                    <a:gd name="T25" fmla="*/ 19 h 23"/>
                    <a:gd name="T26" fmla="*/ 349 w 387"/>
                    <a:gd name="T27" fmla="*/ 21 h 23"/>
                    <a:gd name="T28" fmla="*/ 97 w 387"/>
                    <a:gd name="T29" fmla="*/ 10 h 23"/>
                    <a:gd name="T30" fmla="*/ 0 w 387"/>
                    <a:gd name="T31" fmla="*/ 4 h 23"/>
                    <a:gd name="T32" fmla="*/ 2 w 387"/>
                    <a:gd name="T33" fmla="*/ 2 h 23"/>
                    <a:gd name="T34" fmla="*/ 2 w 387"/>
                    <a:gd name="T35" fmla="*/ 0 h 23"/>
                    <a:gd name="T36" fmla="*/ 99 w 387"/>
                    <a:gd name="T37" fmla="*/ 6 h 23"/>
                    <a:gd name="T38" fmla="*/ 99 w 387"/>
                    <a:gd name="T39" fmla="*/ 8 h 23"/>
                    <a:gd name="T40" fmla="*/ 97 w 387"/>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7"/>
                    <a:gd name="T64" fmla="*/ 0 h 23"/>
                    <a:gd name="T65" fmla="*/ 387 w 387"/>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7" h="23">
                      <a:moveTo>
                        <a:pt x="387" y="23"/>
                      </a:moveTo>
                      <a:lnTo>
                        <a:pt x="353" y="21"/>
                      </a:lnTo>
                      <a:lnTo>
                        <a:pt x="353" y="19"/>
                      </a:lnTo>
                      <a:lnTo>
                        <a:pt x="355" y="18"/>
                      </a:lnTo>
                      <a:lnTo>
                        <a:pt x="385" y="19"/>
                      </a:lnTo>
                      <a:lnTo>
                        <a:pt x="385" y="21"/>
                      </a:lnTo>
                      <a:lnTo>
                        <a:pt x="387" y="23"/>
                      </a:lnTo>
                      <a:close/>
                      <a:moveTo>
                        <a:pt x="349" y="21"/>
                      </a:moveTo>
                      <a:lnTo>
                        <a:pt x="302" y="19"/>
                      </a:lnTo>
                      <a:lnTo>
                        <a:pt x="304" y="18"/>
                      </a:lnTo>
                      <a:lnTo>
                        <a:pt x="304" y="16"/>
                      </a:lnTo>
                      <a:lnTo>
                        <a:pt x="351" y="18"/>
                      </a:lnTo>
                      <a:lnTo>
                        <a:pt x="351" y="19"/>
                      </a:lnTo>
                      <a:lnTo>
                        <a:pt x="349" y="21"/>
                      </a:lnTo>
                      <a:close/>
                      <a:moveTo>
                        <a:pt x="97" y="10"/>
                      </a:moveTo>
                      <a:lnTo>
                        <a:pt x="0" y="4"/>
                      </a:lnTo>
                      <a:lnTo>
                        <a:pt x="2" y="2"/>
                      </a:lnTo>
                      <a:lnTo>
                        <a:pt x="2" y="0"/>
                      </a:lnTo>
                      <a:lnTo>
                        <a:pt x="99" y="6"/>
                      </a:lnTo>
                      <a:lnTo>
                        <a:pt x="99" y="8"/>
                      </a:lnTo>
                      <a:lnTo>
                        <a:pt x="97" y="10"/>
                      </a:lnTo>
                      <a:close/>
                    </a:path>
                  </a:pathLst>
                </a:custGeom>
                <a:solidFill>
                  <a:srgbClr val="E5C7C2"/>
                </a:solidFill>
                <a:ln w="9525">
                  <a:noFill/>
                  <a:round/>
                  <a:headEnd/>
                  <a:tailEnd/>
                </a:ln>
              </p:spPr>
              <p:txBody>
                <a:bodyPr/>
                <a:lstStyle/>
                <a:p>
                  <a:endParaRPr lang="en-US"/>
                </a:p>
              </p:txBody>
            </p:sp>
            <p:sp>
              <p:nvSpPr>
                <p:cNvPr id="21763" name="Freeform 1144"/>
                <p:cNvSpPr>
                  <a:spLocks noEditPoints="1"/>
                </p:cNvSpPr>
                <p:nvPr/>
              </p:nvSpPr>
              <p:spPr bwMode="auto">
                <a:xfrm>
                  <a:off x="1739" y="1029"/>
                  <a:ext cx="383" cy="22"/>
                </a:xfrm>
                <a:custGeom>
                  <a:avLst/>
                  <a:gdLst>
                    <a:gd name="T0" fmla="*/ 383 w 383"/>
                    <a:gd name="T1" fmla="*/ 22 h 22"/>
                    <a:gd name="T2" fmla="*/ 351 w 383"/>
                    <a:gd name="T3" fmla="*/ 20 h 22"/>
                    <a:gd name="T4" fmla="*/ 353 w 383"/>
                    <a:gd name="T5" fmla="*/ 19 h 22"/>
                    <a:gd name="T6" fmla="*/ 355 w 383"/>
                    <a:gd name="T7" fmla="*/ 17 h 22"/>
                    <a:gd name="T8" fmla="*/ 382 w 383"/>
                    <a:gd name="T9" fmla="*/ 19 h 22"/>
                    <a:gd name="T10" fmla="*/ 383 w 383"/>
                    <a:gd name="T11" fmla="*/ 20 h 22"/>
                    <a:gd name="T12" fmla="*/ 383 w 383"/>
                    <a:gd name="T13" fmla="*/ 20 h 22"/>
                    <a:gd name="T14" fmla="*/ 383 w 383"/>
                    <a:gd name="T15" fmla="*/ 22 h 22"/>
                    <a:gd name="T16" fmla="*/ 383 w 383"/>
                    <a:gd name="T17" fmla="*/ 22 h 22"/>
                    <a:gd name="T18" fmla="*/ 349 w 383"/>
                    <a:gd name="T19" fmla="*/ 20 h 22"/>
                    <a:gd name="T20" fmla="*/ 302 w 383"/>
                    <a:gd name="T21" fmla="*/ 19 h 22"/>
                    <a:gd name="T22" fmla="*/ 302 w 383"/>
                    <a:gd name="T23" fmla="*/ 17 h 22"/>
                    <a:gd name="T24" fmla="*/ 302 w 383"/>
                    <a:gd name="T25" fmla="*/ 15 h 22"/>
                    <a:gd name="T26" fmla="*/ 351 w 383"/>
                    <a:gd name="T27" fmla="*/ 17 h 22"/>
                    <a:gd name="T28" fmla="*/ 349 w 383"/>
                    <a:gd name="T29" fmla="*/ 19 h 22"/>
                    <a:gd name="T30" fmla="*/ 349 w 383"/>
                    <a:gd name="T31" fmla="*/ 20 h 22"/>
                    <a:gd name="T32" fmla="*/ 97 w 383"/>
                    <a:gd name="T33" fmla="*/ 9 h 22"/>
                    <a:gd name="T34" fmla="*/ 0 w 383"/>
                    <a:gd name="T35" fmla="*/ 3 h 22"/>
                    <a:gd name="T36" fmla="*/ 0 w 383"/>
                    <a:gd name="T37" fmla="*/ 1 h 22"/>
                    <a:gd name="T38" fmla="*/ 2 w 383"/>
                    <a:gd name="T39" fmla="*/ 0 h 22"/>
                    <a:gd name="T40" fmla="*/ 99 w 383"/>
                    <a:gd name="T41" fmla="*/ 5 h 22"/>
                    <a:gd name="T42" fmla="*/ 97 w 383"/>
                    <a:gd name="T43" fmla="*/ 7 h 22"/>
                    <a:gd name="T44" fmla="*/ 97 w 383"/>
                    <a:gd name="T45" fmla="*/ 9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3"/>
                    <a:gd name="T70" fmla="*/ 0 h 22"/>
                    <a:gd name="T71" fmla="*/ 383 w 383"/>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3" h="22">
                      <a:moveTo>
                        <a:pt x="383" y="22"/>
                      </a:moveTo>
                      <a:lnTo>
                        <a:pt x="351" y="20"/>
                      </a:lnTo>
                      <a:lnTo>
                        <a:pt x="353" y="19"/>
                      </a:lnTo>
                      <a:lnTo>
                        <a:pt x="355" y="17"/>
                      </a:lnTo>
                      <a:lnTo>
                        <a:pt x="382" y="19"/>
                      </a:lnTo>
                      <a:lnTo>
                        <a:pt x="383" y="20"/>
                      </a:lnTo>
                      <a:lnTo>
                        <a:pt x="383" y="22"/>
                      </a:lnTo>
                      <a:close/>
                      <a:moveTo>
                        <a:pt x="349" y="20"/>
                      </a:moveTo>
                      <a:lnTo>
                        <a:pt x="302" y="19"/>
                      </a:lnTo>
                      <a:lnTo>
                        <a:pt x="302" y="17"/>
                      </a:lnTo>
                      <a:lnTo>
                        <a:pt x="302" y="15"/>
                      </a:lnTo>
                      <a:lnTo>
                        <a:pt x="351" y="17"/>
                      </a:lnTo>
                      <a:lnTo>
                        <a:pt x="349" y="19"/>
                      </a:lnTo>
                      <a:lnTo>
                        <a:pt x="349" y="20"/>
                      </a:lnTo>
                      <a:close/>
                      <a:moveTo>
                        <a:pt x="97" y="9"/>
                      </a:moveTo>
                      <a:lnTo>
                        <a:pt x="0" y="3"/>
                      </a:lnTo>
                      <a:lnTo>
                        <a:pt x="0" y="1"/>
                      </a:lnTo>
                      <a:lnTo>
                        <a:pt x="2" y="0"/>
                      </a:lnTo>
                      <a:lnTo>
                        <a:pt x="99" y="5"/>
                      </a:lnTo>
                      <a:lnTo>
                        <a:pt x="97" y="7"/>
                      </a:lnTo>
                      <a:lnTo>
                        <a:pt x="97" y="9"/>
                      </a:lnTo>
                      <a:close/>
                    </a:path>
                  </a:pathLst>
                </a:custGeom>
                <a:solidFill>
                  <a:srgbClr val="E5C7C2"/>
                </a:solidFill>
                <a:ln w="9525">
                  <a:noFill/>
                  <a:round/>
                  <a:headEnd/>
                  <a:tailEnd/>
                </a:ln>
              </p:spPr>
              <p:txBody>
                <a:bodyPr/>
                <a:lstStyle/>
                <a:p>
                  <a:endParaRPr lang="en-US"/>
                </a:p>
              </p:txBody>
            </p:sp>
            <p:sp>
              <p:nvSpPr>
                <p:cNvPr id="21764" name="Freeform 1145"/>
                <p:cNvSpPr>
                  <a:spLocks noEditPoints="1"/>
                </p:cNvSpPr>
                <p:nvPr/>
              </p:nvSpPr>
              <p:spPr bwMode="auto">
                <a:xfrm>
                  <a:off x="1739" y="1027"/>
                  <a:ext cx="383" cy="22"/>
                </a:xfrm>
                <a:custGeom>
                  <a:avLst/>
                  <a:gdLst>
                    <a:gd name="T0" fmla="*/ 383 w 383"/>
                    <a:gd name="T1" fmla="*/ 22 h 22"/>
                    <a:gd name="T2" fmla="*/ 353 w 383"/>
                    <a:gd name="T3" fmla="*/ 21 h 22"/>
                    <a:gd name="T4" fmla="*/ 355 w 383"/>
                    <a:gd name="T5" fmla="*/ 19 h 22"/>
                    <a:gd name="T6" fmla="*/ 355 w 383"/>
                    <a:gd name="T7" fmla="*/ 17 h 22"/>
                    <a:gd name="T8" fmla="*/ 382 w 383"/>
                    <a:gd name="T9" fmla="*/ 19 h 22"/>
                    <a:gd name="T10" fmla="*/ 382 w 383"/>
                    <a:gd name="T11" fmla="*/ 21 h 22"/>
                    <a:gd name="T12" fmla="*/ 383 w 383"/>
                    <a:gd name="T13" fmla="*/ 22 h 22"/>
                    <a:gd name="T14" fmla="*/ 383 w 383"/>
                    <a:gd name="T15" fmla="*/ 22 h 22"/>
                    <a:gd name="T16" fmla="*/ 383 w 383"/>
                    <a:gd name="T17" fmla="*/ 22 h 22"/>
                    <a:gd name="T18" fmla="*/ 349 w 383"/>
                    <a:gd name="T19" fmla="*/ 21 h 22"/>
                    <a:gd name="T20" fmla="*/ 302 w 383"/>
                    <a:gd name="T21" fmla="*/ 19 h 22"/>
                    <a:gd name="T22" fmla="*/ 302 w 383"/>
                    <a:gd name="T23" fmla="*/ 17 h 22"/>
                    <a:gd name="T24" fmla="*/ 304 w 383"/>
                    <a:gd name="T25" fmla="*/ 15 h 22"/>
                    <a:gd name="T26" fmla="*/ 353 w 383"/>
                    <a:gd name="T27" fmla="*/ 17 h 22"/>
                    <a:gd name="T28" fmla="*/ 351 w 383"/>
                    <a:gd name="T29" fmla="*/ 19 h 22"/>
                    <a:gd name="T30" fmla="*/ 349 w 383"/>
                    <a:gd name="T31" fmla="*/ 21 h 22"/>
                    <a:gd name="T32" fmla="*/ 97 w 383"/>
                    <a:gd name="T33" fmla="*/ 9 h 22"/>
                    <a:gd name="T34" fmla="*/ 0 w 383"/>
                    <a:gd name="T35" fmla="*/ 3 h 22"/>
                    <a:gd name="T36" fmla="*/ 2 w 383"/>
                    <a:gd name="T37" fmla="*/ 2 h 22"/>
                    <a:gd name="T38" fmla="*/ 4 w 383"/>
                    <a:gd name="T39" fmla="*/ 0 h 22"/>
                    <a:gd name="T40" fmla="*/ 101 w 383"/>
                    <a:gd name="T41" fmla="*/ 5 h 22"/>
                    <a:gd name="T42" fmla="*/ 99 w 383"/>
                    <a:gd name="T43" fmla="*/ 7 h 22"/>
                    <a:gd name="T44" fmla="*/ 97 w 383"/>
                    <a:gd name="T45" fmla="*/ 9 h 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3"/>
                    <a:gd name="T70" fmla="*/ 0 h 22"/>
                    <a:gd name="T71" fmla="*/ 383 w 383"/>
                    <a:gd name="T72" fmla="*/ 22 h 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3" h="22">
                      <a:moveTo>
                        <a:pt x="383" y="22"/>
                      </a:moveTo>
                      <a:lnTo>
                        <a:pt x="353" y="21"/>
                      </a:lnTo>
                      <a:lnTo>
                        <a:pt x="355" y="19"/>
                      </a:lnTo>
                      <a:lnTo>
                        <a:pt x="355" y="17"/>
                      </a:lnTo>
                      <a:lnTo>
                        <a:pt x="382" y="19"/>
                      </a:lnTo>
                      <a:lnTo>
                        <a:pt x="382" y="21"/>
                      </a:lnTo>
                      <a:lnTo>
                        <a:pt x="383" y="22"/>
                      </a:lnTo>
                      <a:close/>
                      <a:moveTo>
                        <a:pt x="349" y="21"/>
                      </a:moveTo>
                      <a:lnTo>
                        <a:pt x="302" y="19"/>
                      </a:lnTo>
                      <a:lnTo>
                        <a:pt x="302" y="17"/>
                      </a:lnTo>
                      <a:lnTo>
                        <a:pt x="304" y="15"/>
                      </a:lnTo>
                      <a:lnTo>
                        <a:pt x="353" y="17"/>
                      </a:lnTo>
                      <a:lnTo>
                        <a:pt x="351" y="19"/>
                      </a:lnTo>
                      <a:lnTo>
                        <a:pt x="349" y="21"/>
                      </a:lnTo>
                      <a:close/>
                      <a:moveTo>
                        <a:pt x="97" y="9"/>
                      </a:moveTo>
                      <a:lnTo>
                        <a:pt x="0" y="3"/>
                      </a:lnTo>
                      <a:lnTo>
                        <a:pt x="2" y="2"/>
                      </a:lnTo>
                      <a:lnTo>
                        <a:pt x="4" y="0"/>
                      </a:lnTo>
                      <a:lnTo>
                        <a:pt x="101" y="5"/>
                      </a:lnTo>
                      <a:lnTo>
                        <a:pt x="99" y="7"/>
                      </a:lnTo>
                      <a:lnTo>
                        <a:pt x="97" y="9"/>
                      </a:lnTo>
                      <a:close/>
                    </a:path>
                  </a:pathLst>
                </a:custGeom>
                <a:solidFill>
                  <a:srgbClr val="E5C7C2"/>
                </a:solidFill>
                <a:ln w="9525">
                  <a:noFill/>
                  <a:round/>
                  <a:headEnd/>
                  <a:tailEnd/>
                </a:ln>
              </p:spPr>
              <p:txBody>
                <a:bodyPr/>
                <a:lstStyle/>
                <a:p>
                  <a:endParaRPr lang="en-US"/>
                </a:p>
              </p:txBody>
            </p:sp>
            <p:sp>
              <p:nvSpPr>
                <p:cNvPr id="21765" name="Freeform 1146"/>
                <p:cNvSpPr>
                  <a:spLocks noEditPoints="1"/>
                </p:cNvSpPr>
                <p:nvPr/>
              </p:nvSpPr>
              <p:spPr bwMode="auto">
                <a:xfrm>
                  <a:off x="1741" y="1025"/>
                  <a:ext cx="380" cy="23"/>
                </a:xfrm>
                <a:custGeom>
                  <a:avLst/>
                  <a:gdLst>
                    <a:gd name="T0" fmla="*/ 380 w 380"/>
                    <a:gd name="T1" fmla="*/ 23 h 23"/>
                    <a:gd name="T2" fmla="*/ 353 w 380"/>
                    <a:gd name="T3" fmla="*/ 21 h 23"/>
                    <a:gd name="T4" fmla="*/ 353 w 380"/>
                    <a:gd name="T5" fmla="*/ 19 h 23"/>
                    <a:gd name="T6" fmla="*/ 355 w 380"/>
                    <a:gd name="T7" fmla="*/ 17 h 23"/>
                    <a:gd name="T8" fmla="*/ 378 w 380"/>
                    <a:gd name="T9" fmla="*/ 19 h 23"/>
                    <a:gd name="T10" fmla="*/ 380 w 380"/>
                    <a:gd name="T11" fmla="*/ 21 h 23"/>
                    <a:gd name="T12" fmla="*/ 380 w 380"/>
                    <a:gd name="T13" fmla="*/ 23 h 23"/>
                    <a:gd name="T14" fmla="*/ 349 w 380"/>
                    <a:gd name="T15" fmla="*/ 21 h 23"/>
                    <a:gd name="T16" fmla="*/ 300 w 380"/>
                    <a:gd name="T17" fmla="*/ 19 h 23"/>
                    <a:gd name="T18" fmla="*/ 302 w 380"/>
                    <a:gd name="T19" fmla="*/ 17 h 23"/>
                    <a:gd name="T20" fmla="*/ 302 w 380"/>
                    <a:gd name="T21" fmla="*/ 15 h 23"/>
                    <a:gd name="T22" fmla="*/ 351 w 380"/>
                    <a:gd name="T23" fmla="*/ 17 h 23"/>
                    <a:gd name="T24" fmla="*/ 351 w 380"/>
                    <a:gd name="T25" fmla="*/ 19 h 23"/>
                    <a:gd name="T26" fmla="*/ 349 w 380"/>
                    <a:gd name="T27" fmla="*/ 21 h 23"/>
                    <a:gd name="T28" fmla="*/ 97 w 380"/>
                    <a:gd name="T29" fmla="*/ 9 h 23"/>
                    <a:gd name="T30" fmla="*/ 0 w 380"/>
                    <a:gd name="T31" fmla="*/ 4 h 23"/>
                    <a:gd name="T32" fmla="*/ 2 w 380"/>
                    <a:gd name="T33" fmla="*/ 2 h 23"/>
                    <a:gd name="T34" fmla="*/ 4 w 380"/>
                    <a:gd name="T35" fmla="*/ 0 h 23"/>
                    <a:gd name="T36" fmla="*/ 101 w 380"/>
                    <a:gd name="T37" fmla="*/ 5 h 23"/>
                    <a:gd name="T38" fmla="*/ 99 w 380"/>
                    <a:gd name="T39" fmla="*/ 7 h 23"/>
                    <a:gd name="T40" fmla="*/ 97 w 380"/>
                    <a:gd name="T41" fmla="*/ 9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0"/>
                    <a:gd name="T64" fmla="*/ 0 h 23"/>
                    <a:gd name="T65" fmla="*/ 380 w 380"/>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0" h="23">
                      <a:moveTo>
                        <a:pt x="380" y="23"/>
                      </a:moveTo>
                      <a:lnTo>
                        <a:pt x="353" y="21"/>
                      </a:lnTo>
                      <a:lnTo>
                        <a:pt x="353" y="19"/>
                      </a:lnTo>
                      <a:lnTo>
                        <a:pt x="355" y="17"/>
                      </a:lnTo>
                      <a:lnTo>
                        <a:pt x="378" y="19"/>
                      </a:lnTo>
                      <a:lnTo>
                        <a:pt x="380" y="21"/>
                      </a:lnTo>
                      <a:lnTo>
                        <a:pt x="380" y="23"/>
                      </a:lnTo>
                      <a:close/>
                      <a:moveTo>
                        <a:pt x="349" y="21"/>
                      </a:moveTo>
                      <a:lnTo>
                        <a:pt x="300" y="19"/>
                      </a:lnTo>
                      <a:lnTo>
                        <a:pt x="302" y="17"/>
                      </a:lnTo>
                      <a:lnTo>
                        <a:pt x="302" y="15"/>
                      </a:lnTo>
                      <a:lnTo>
                        <a:pt x="351" y="17"/>
                      </a:lnTo>
                      <a:lnTo>
                        <a:pt x="351" y="19"/>
                      </a:lnTo>
                      <a:lnTo>
                        <a:pt x="349" y="21"/>
                      </a:lnTo>
                      <a:close/>
                      <a:moveTo>
                        <a:pt x="97" y="9"/>
                      </a:moveTo>
                      <a:lnTo>
                        <a:pt x="0" y="4"/>
                      </a:lnTo>
                      <a:lnTo>
                        <a:pt x="2" y="2"/>
                      </a:lnTo>
                      <a:lnTo>
                        <a:pt x="4" y="0"/>
                      </a:lnTo>
                      <a:lnTo>
                        <a:pt x="101" y="5"/>
                      </a:lnTo>
                      <a:lnTo>
                        <a:pt x="99" y="7"/>
                      </a:lnTo>
                      <a:lnTo>
                        <a:pt x="97" y="9"/>
                      </a:lnTo>
                      <a:close/>
                    </a:path>
                  </a:pathLst>
                </a:custGeom>
                <a:solidFill>
                  <a:srgbClr val="E5C7C2"/>
                </a:solidFill>
                <a:ln w="9525">
                  <a:noFill/>
                  <a:round/>
                  <a:headEnd/>
                  <a:tailEnd/>
                </a:ln>
              </p:spPr>
              <p:txBody>
                <a:bodyPr/>
                <a:lstStyle/>
                <a:p>
                  <a:endParaRPr lang="en-US"/>
                </a:p>
              </p:txBody>
            </p:sp>
            <p:sp>
              <p:nvSpPr>
                <p:cNvPr id="21766" name="Freeform 1147"/>
                <p:cNvSpPr>
                  <a:spLocks noEditPoints="1"/>
                </p:cNvSpPr>
                <p:nvPr/>
              </p:nvSpPr>
              <p:spPr bwMode="auto">
                <a:xfrm>
                  <a:off x="1743" y="1023"/>
                  <a:ext cx="378" cy="23"/>
                </a:xfrm>
                <a:custGeom>
                  <a:avLst/>
                  <a:gdLst>
                    <a:gd name="T0" fmla="*/ 378 w 378"/>
                    <a:gd name="T1" fmla="*/ 23 h 23"/>
                    <a:gd name="T2" fmla="*/ 351 w 378"/>
                    <a:gd name="T3" fmla="*/ 21 h 23"/>
                    <a:gd name="T4" fmla="*/ 353 w 378"/>
                    <a:gd name="T5" fmla="*/ 19 h 23"/>
                    <a:gd name="T6" fmla="*/ 353 w 378"/>
                    <a:gd name="T7" fmla="*/ 17 h 23"/>
                    <a:gd name="T8" fmla="*/ 376 w 378"/>
                    <a:gd name="T9" fmla="*/ 19 h 23"/>
                    <a:gd name="T10" fmla="*/ 376 w 378"/>
                    <a:gd name="T11" fmla="*/ 21 h 23"/>
                    <a:gd name="T12" fmla="*/ 378 w 378"/>
                    <a:gd name="T13" fmla="*/ 23 h 23"/>
                    <a:gd name="T14" fmla="*/ 349 w 378"/>
                    <a:gd name="T15" fmla="*/ 21 h 23"/>
                    <a:gd name="T16" fmla="*/ 300 w 378"/>
                    <a:gd name="T17" fmla="*/ 19 h 23"/>
                    <a:gd name="T18" fmla="*/ 300 w 378"/>
                    <a:gd name="T19" fmla="*/ 17 h 23"/>
                    <a:gd name="T20" fmla="*/ 302 w 378"/>
                    <a:gd name="T21" fmla="*/ 15 h 23"/>
                    <a:gd name="T22" fmla="*/ 351 w 378"/>
                    <a:gd name="T23" fmla="*/ 17 h 23"/>
                    <a:gd name="T24" fmla="*/ 351 w 378"/>
                    <a:gd name="T25" fmla="*/ 17 h 23"/>
                    <a:gd name="T26" fmla="*/ 349 w 378"/>
                    <a:gd name="T27" fmla="*/ 19 h 23"/>
                    <a:gd name="T28" fmla="*/ 349 w 378"/>
                    <a:gd name="T29" fmla="*/ 19 h 23"/>
                    <a:gd name="T30" fmla="*/ 349 w 378"/>
                    <a:gd name="T31" fmla="*/ 21 h 23"/>
                    <a:gd name="T32" fmla="*/ 97 w 378"/>
                    <a:gd name="T33" fmla="*/ 9 h 23"/>
                    <a:gd name="T34" fmla="*/ 0 w 378"/>
                    <a:gd name="T35" fmla="*/ 4 h 23"/>
                    <a:gd name="T36" fmla="*/ 2 w 378"/>
                    <a:gd name="T37" fmla="*/ 2 h 23"/>
                    <a:gd name="T38" fmla="*/ 2 w 378"/>
                    <a:gd name="T39" fmla="*/ 0 h 23"/>
                    <a:gd name="T40" fmla="*/ 99 w 378"/>
                    <a:gd name="T41" fmla="*/ 6 h 23"/>
                    <a:gd name="T42" fmla="*/ 99 w 378"/>
                    <a:gd name="T43" fmla="*/ 7 h 23"/>
                    <a:gd name="T44" fmla="*/ 97 w 378"/>
                    <a:gd name="T45" fmla="*/ 9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8"/>
                    <a:gd name="T70" fmla="*/ 0 h 23"/>
                    <a:gd name="T71" fmla="*/ 378 w 378"/>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8" h="23">
                      <a:moveTo>
                        <a:pt x="378" y="23"/>
                      </a:moveTo>
                      <a:lnTo>
                        <a:pt x="351" y="21"/>
                      </a:lnTo>
                      <a:lnTo>
                        <a:pt x="353" y="19"/>
                      </a:lnTo>
                      <a:lnTo>
                        <a:pt x="353" y="17"/>
                      </a:lnTo>
                      <a:lnTo>
                        <a:pt x="376" y="19"/>
                      </a:lnTo>
                      <a:lnTo>
                        <a:pt x="376" y="21"/>
                      </a:lnTo>
                      <a:lnTo>
                        <a:pt x="378" y="23"/>
                      </a:lnTo>
                      <a:close/>
                      <a:moveTo>
                        <a:pt x="349" y="21"/>
                      </a:moveTo>
                      <a:lnTo>
                        <a:pt x="300" y="19"/>
                      </a:lnTo>
                      <a:lnTo>
                        <a:pt x="300" y="17"/>
                      </a:lnTo>
                      <a:lnTo>
                        <a:pt x="302" y="15"/>
                      </a:lnTo>
                      <a:lnTo>
                        <a:pt x="351" y="17"/>
                      </a:lnTo>
                      <a:lnTo>
                        <a:pt x="349" y="19"/>
                      </a:lnTo>
                      <a:lnTo>
                        <a:pt x="349" y="21"/>
                      </a:lnTo>
                      <a:close/>
                      <a:moveTo>
                        <a:pt x="97" y="9"/>
                      </a:moveTo>
                      <a:lnTo>
                        <a:pt x="0" y="4"/>
                      </a:lnTo>
                      <a:lnTo>
                        <a:pt x="2" y="2"/>
                      </a:lnTo>
                      <a:lnTo>
                        <a:pt x="2" y="0"/>
                      </a:lnTo>
                      <a:lnTo>
                        <a:pt x="99" y="6"/>
                      </a:lnTo>
                      <a:lnTo>
                        <a:pt x="99" y="7"/>
                      </a:lnTo>
                      <a:lnTo>
                        <a:pt x="97" y="9"/>
                      </a:lnTo>
                      <a:close/>
                    </a:path>
                  </a:pathLst>
                </a:custGeom>
                <a:solidFill>
                  <a:srgbClr val="E6C8C3"/>
                </a:solidFill>
                <a:ln w="9525">
                  <a:noFill/>
                  <a:round/>
                  <a:headEnd/>
                  <a:tailEnd/>
                </a:ln>
              </p:spPr>
              <p:txBody>
                <a:bodyPr/>
                <a:lstStyle/>
                <a:p>
                  <a:endParaRPr lang="en-US"/>
                </a:p>
              </p:txBody>
            </p:sp>
            <p:sp>
              <p:nvSpPr>
                <p:cNvPr id="21767" name="Freeform 1148"/>
                <p:cNvSpPr>
                  <a:spLocks noEditPoints="1"/>
                </p:cNvSpPr>
                <p:nvPr/>
              </p:nvSpPr>
              <p:spPr bwMode="auto">
                <a:xfrm>
                  <a:off x="1745" y="1021"/>
                  <a:ext cx="374" cy="23"/>
                </a:xfrm>
                <a:custGeom>
                  <a:avLst/>
                  <a:gdLst>
                    <a:gd name="T0" fmla="*/ 374 w 374"/>
                    <a:gd name="T1" fmla="*/ 23 h 23"/>
                    <a:gd name="T2" fmla="*/ 351 w 374"/>
                    <a:gd name="T3" fmla="*/ 21 h 23"/>
                    <a:gd name="T4" fmla="*/ 351 w 374"/>
                    <a:gd name="T5" fmla="*/ 19 h 23"/>
                    <a:gd name="T6" fmla="*/ 353 w 374"/>
                    <a:gd name="T7" fmla="*/ 17 h 23"/>
                    <a:gd name="T8" fmla="*/ 374 w 374"/>
                    <a:gd name="T9" fmla="*/ 19 h 23"/>
                    <a:gd name="T10" fmla="*/ 374 w 374"/>
                    <a:gd name="T11" fmla="*/ 21 h 23"/>
                    <a:gd name="T12" fmla="*/ 374 w 374"/>
                    <a:gd name="T13" fmla="*/ 23 h 23"/>
                    <a:gd name="T14" fmla="*/ 347 w 374"/>
                    <a:gd name="T15" fmla="*/ 21 h 23"/>
                    <a:gd name="T16" fmla="*/ 298 w 374"/>
                    <a:gd name="T17" fmla="*/ 19 h 23"/>
                    <a:gd name="T18" fmla="*/ 300 w 374"/>
                    <a:gd name="T19" fmla="*/ 17 h 23"/>
                    <a:gd name="T20" fmla="*/ 300 w 374"/>
                    <a:gd name="T21" fmla="*/ 15 h 23"/>
                    <a:gd name="T22" fmla="*/ 349 w 374"/>
                    <a:gd name="T23" fmla="*/ 17 h 23"/>
                    <a:gd name="T24" fmla="*/ 349 w 374"/>
                    <a:gd name="T25" fmla="*/ 19 h 23"/>
                    <a:gd name="T26" fmla="*/ 347 w 374"/>
                    <a:gd name="T27" fmla="*/ 21 h 23"/>
                    <a:gd name="T28" fmla="*/ 347 w 374"/>
                    <a:gd name="T29" fmla="*/ 21 h 23"/>
                    <a:gd name="T30" fmla="*/ 347 w 374"/>
                    <a:gd name="T31" fmla="*/ 21 h 23"/>
                    <a:gd name="T32" fmla="*/ 97 w 374"/>
                    <a:gd name="T33" fmla="*/ 9 h 23"/>
                    <a:gd name="T34" fmla="*/ 0 w 374"/>
                    <a:gd name="T35" fmla="*/ 4 h 23"/>
                    <a:gd name="T36" fmla="*/ 0 w 374"/>
                    <a:gd name="T37" fmla="*/ 2 h 23"/>
                    <a:gd name="T38" fmla="*/ 2 w 374"/>
                    <a:gd name="T39" fmla="*/ 0 h 23"/>
                    <a:gd name="T40" fmla="*/ 99 w 374"/>
                    <a:gd name="T41" fmla="*/ 6 h 23"/>
                    <a:gd name="T42" fmla="*/ 97 w 374"/>
                    <a:gd name="T43" fmla="*/ 8 h 23"/>
                    <a:gd name="T44" fmla="*/ 97 w 374"/>
                    <a:gd name="T45" fmla="*/ 9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4"/>
                    <a:gd name="T70" fmla="*/ 0 h 23"/>
                    <a:gd name="T71" fmla="*/ 374 w 374"/>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4" h="23">
                      <a:moveTo>
                        <a:pt x="374" y="23"/>
                      </a:moveTo>
                      <a:lnTo>
                        <a:pt x="351" y="21"/>
                      </a:lnTo>
                      <a:lnTo>
                        <a:pt x="351" y="19"/>
                      </a:lnTo>
                      <a:lnTo>
                        <a:pt x="353" y="17"/>
                      </a:lnTo>
                      <a:lnTo>
                        <a:pt x="374" y="19"/>
                      </a:lnTo>
                      <a:lnTo>
                        <a:pt x="374" y="21"/>
                      </a:lnTo>
                      <a:lnTo>
                        <a:pt x="374" y="23"/>
                      </a:lnTo>
                      <a:close/>
                      <a:moveTo>
                        <a:pt x="347" y="21"/>
                      </a:moveTo>
                      <a:lnTo>
                        <a:pt x="298" y="19"/>
                      </a:lnTo>
                      <a:lnTo>
                        <a:pt x="300" y="17"/>
                      </a:lnTo>
                      <a:lnTo>
                        <a:pt x="300" y="15"/>
                      </a:lnTo>
                      <a:lnTo>
                        <a:pt x="349" y="17"/>
                      </a:lnTo>
                      <a:lnTo>
                        <a:pt x="349" y="19"/>
                      </a:lnTo>
                      <a:lnTo>
                        <a:pt x="347" y="21"/>
                      </a:lnTo>
                      <a:close/>
                      <a:moveTo>
                        <a:pt x="97" y="9"/>
                      </a:moveTo>
                      <a:lnTo>
                        <a:pt x="0" y="4"/>
                      </a:lnTo>
                      <a:lnTo>
                        <a:pt x="0" y="2"/>
                      </a:lnTo>
                      <a:lnTo>
                        <a:pt x="2" y="0"/>
                      </a:lnTo>
                      <a:lnTo>
                        <a:pt x="99" y="6"/>
                      </a:lnTo>
                      <a:lnTo>
                        <a:pt x="97" y="8"/>
                      </a:lnTo>
                      <a:lnTo>
                        <a:pt x="97" y="9"/>
                      </a:lnTo>
                      <a:close/>
                    </a:path>
                  </a:pathLst>
                </a:custGeom>
                <a:solidFill>
                  <a:srgbClr val="E6C8C3"/>
                </a:solidFill>
                <a:ln w="9525">
                  <a:noFill/>
                  <a:round/>
                  <a:headEnd/>
                  <a:tailEnd/>
                </a:ln>
              </p:spPr>
              <p:txBody>
                <a:bodyPr/>
                <a:lstStyle/>
                <a:p>
                  <a:endParaRPr lang="en-US"/>
                </a:p>
              </p:txBody>
            </p:sp>
            <p:sp>
              <p:nvSpPr>
                <p:cNvPr id="21768" name="Freeform 1149"/>
                <p:cNvSpPr>
                  <a:spLocks noEditPoints="1"/>
                </p:cNvSpPr>
                <p:nvPr/>
              </p:nvSpPr>
              <p:spPr bwMode="auto">
                <a:xfrm>
                  <a:off x="1745" y="1019"/>
                  <a:ext cx="374" cy="23"/>
                </a:xfrm>
                <a:custGeom>
                  <a:avLst/>
                  <a:gdLst>
                    <a:gd name="T0" fmla="*/ 374 w 374"/>
                    <a:gd name="T1" fmla="*/ 23 h 23"/>
                    <a:gd name="T2" fmla="*/ 351 w 374"/>
                    <a:gd name="T3" fmla="*/ 21 h 23"/>
                    <a:gd name="T4" fmla="*/ 353 w 374"/>
                    <a:gd name="T5" fmla="*/ 19 h 23"/>
                    <a:gd name="T6" fmla="*/ 355 w 374"/>
                    <a:gd name="T7" fmla="*/ 17 h 23"/>
                    <a:gd name="T8" fmla="*/ 372 w 374"/>
                    <a:gd name="T9" fmla="*/ 19 h 23"/>
                    <a:gd name="T10" fmla="*/ 372 w 374"/>
                    <a:gd name="T11" fmla="*/ 19 h 23"/>
                    <a:gd name="T12" fmla="*/ 372 w 374"/>
                    <a:gd name="T13" fmla="*/ 19 h 23"/>
                    <a:gd name="T14" fmla="*/ 374 w 374"/>
                    <a:gd name="T15" fmla="*/ 21 h 23"/>
                    <a:gd name="T16" fmla="*/ 374 w 374"/>
                    <a:gd name="T17" fmla="*/ 23 h 23"/>
                    <a:gd name="T18" fmla="*/ 349 w 374"/>
                    <a:gd name="T19" fmla="*/ 21 h 23"/>
                    <a:gd name="T20" fmla="*/ 300 w 374"/>
                    <a:gd name="T21" fmla="*/ 19 h 23"/>
                    <a:gd name="T22" fmla="*/ 300 w 374"/>
                    <a:gd name="T23" fmla="*/ 17 h 23"/>
                    <a:gd name="T24" fmla="*/ 300 w 374"/>
                    <a:gd name="T25" fmla="*/ 15 h 23"/>
                    <a:gd name="T26" fmla="*/ 351 w 374"/>
                    <a:gd name="T27" fmla="*/ 17 h 23"/>
                    <a:gd name="T28" fmla="*/ 349 w 374"/>
                    <a:gd name="T29" fmla="*/ 19 h 23"/>
                    <a:gd name="T30" fmla="*/ 349 w 374"/>
                    <a:gd name="T31" fmla="*/ 21 h 23"/>
                    <a:gd name="T32" fmla="*/ 97 w 374"/>
                    <a:gd name="T33" fmla="*/ 10 h 23"/>
                    <a:gd name="T34" fmla="*/ 0 w 374"/>
                    <a:gd name="T35" fmla="*/ 4 h 23"/>
                    <a:gd name="T36" fmla="*/ 2 w 374"/>
                    <a:gd name="T37" fmla="*/ 2 h 23"/>
                    <a:gd name="T38" fmla="*/ 4 w 374"/>
                    <a:gd name="T39" fmla="*/ 0 h 23"/>
                    <a:gd name="T40" fmla="*/ 100 w 374"/>
                    <a:gd name="T41" fmla="*/ 6 h 23"/>
                    <a:gd name="T42" fmla="*/ 99 w 374"/>
                    <a:gd name="T43" fmla="*/ 8 h 23"/>
                    <a:gd name="T44" fmla="*/ 97 w 374"/>
                    <a:gd name="T45" fmla="*/ 1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4"/>
                    <a:gd name="T70" fmla="*/ 0 h 23"/>
                    <a:gd name="T71" fmla="*/ 374 w 374"/>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4" h="23">
                      <a:moveTo>
                        <a:pt x="374" y="23"/>
                      </a:moveTo>
                      <a:lnTo>
                        <a:pt x="351" y="21"/>
                      </a:lnTo>
                      <a:lnTo>
                        <a:pt x="353" y="19"/>
                      </a:lnTo>
                      <a:lnTo>
                        <a:pt x="355" y="17"/>
                      </a:lnTo>
                      <a:lnTo>
                        <a:pt x="372" y="19"/>
                      </a:lnTo>
                      <a:lnTo>
                        <a:pt x="374" y="21"/>
                      </a:lnTo>
                      <a:lnTo>
                        <a:pt x="374" y="23"/>
                      </a:lnTo>
                      <a:close/>
                      <a:moveTo>
                        <a:pt x="349" y="21"/>
                      </a:moveTo>
                      <a:lnTo>
                        <a:pt x="300" y="19"/>
                      </a:lnTo>
                      <a:lnTo>
                        <a:pt x="300" y="17"/>
                      </a:lnTo>
                      <a:lnTo>
                        <a:pt x="300" y="15"/>
                      </a:lnTo>
                      <a:lnTo>
                        <a:pt x="351" y="17"/>
                      </a:lnTo>
                      <a:lnTo>
                        <a:pt x="349" y="19"/>
                      </a:lnTo>
                      <a:lnTo>
                        <a:pt x="349" y="21"/>
                      </a:lnTo>
                      <a:close/>
                      <a:moveTo>
                        <a:pt x="97" y="10"/>
                      </a:moveTo>
                      <a:lnTo>
                        <a:pt x="0" y="4"/>
                      </a:lnTo>
                      <a:lnTo>
                        <a:pt x="2" y="2"/>
                      </a:lnTo>
                      <a:lnTo>
                        <a:pt x="4" y="0"/>
                      </a:lnTo>
                      <a:lnTo>
                        <a:pt x="100" y="6"/>
                      </a:lnTo>
                      <a:lnTo>
                        <a:pt x="99" y="8"/>
                      </a:lnTo>
                      <a:lnTo>
                        <a:pt x="97" y="10"/>
                      </a:lnTo>
                      <a:close/>
                    </a:path>
                  </a:pathLst>
                </a:custGeom>
                <a:solidFill>
                  <a:srgbClr val="E6C8C3"/>
                </a:solidFill>
                <a:ln w="9525">
                  <a:noFill/>
                  <a:round/>
                  <a:headEnd/>
                  <a:tailEnd/>
                </a:ln>
              </p:spPr>
              <p:txBody>
                <a:bodyPr/>
                <a:lstStyle/>
                <a:p>
                  <a:endParaRPr lang="en-US"/>
                </a:p>
              </p:txBody>
            </p:sp>
            <p:sp>
              <p:nvSpPr>
                <p:cNvPr id="21769" name="Freeform 1150"/>
                <p:cNvSpPr>
                  <a:spLocks noEditPoints="1"/>
                </p:cNvSpPr>
                <p:nvPr/>
              </p:nvSpPr>
              <p:spPr bwMode="auto">
                <a:xfrm>
                  <a:off x="1747" y="1017"/>
                  <a:ext cx="372" cy="23"/>
                </a:xfrm>
                <a:custGeom>
                  <a:avLst/>
                  <a:gdLst>
                    <a:gd name="T0" fmla="*/ 372 w 372"/>
                    <a:gd name="T1" fmla="*/ 23 h 23"/>
                    <a:gd name="T2" fmla="*/ 351 w 372"/>
                    <a:gd name="T3" fmla="*/ 21 h 23"/>
                    <a:gd name="T4" fmla="*/ 353 w 372"/>
                    <a:gd name="T5" fmla="*/ 19 h 23"/>
                    <a:gd name="T6" fmla="*/ 353 w 372"/>
                    <a:gd name="T7" fmla="*/ 17 h 23"/>
                    <a:gd name="T8" fmla="*/ 370 w 372"/>
                    <a:gd name="T9" fmla="*/ 17 h 23"/>
                    <a:gd name="T10" fmla="*/ 370 w 372"/>
                    <a:gd name="T11" fmla="*/ 19 h 23"/>
                    <a:gd name="T12" fmla="*/ 370 w 372"/>
                    <a:gd name="T13" fmla="*/ 21 h 23"/>
                    <a:gd name="T14" fmla="*/ 370 w 372"/>
                    <a:gd name="T15" fmla="*/ 21 h 23"/>
                    <a:gd name="T16" fmla="*/ 372 w 372"/>
                    <a:gd name="T17" fmla="*/ 23 h 23"/>
                    <a:gd name="T18" fmla="*/ 347 w 372"/>
                    <a:gd name="T19" fmla="*/ 21 h 23"/>
                    <a:gd name="T20" fmla="*/ 298 w 372"/>
                    <a:gd name="T21" fmla="*/ 19 h 23"/>
                    <a:gd name="T22" fmla="*/ 298 w 372"/>
                    <a:gd name="T23" fmla="*/ 17 h 23"/>
                    <a:gd name="T24" fmla="*/ 300 w 372"/>
                    <a:gd name="T25" fmla="*/ 15 h 23"/>
                    <a:gd name="T26" fmla="*/ 351 w 372"/>
                    <a:gd name="T27" fmla="*/ 17 h 23"/>
                    <a:gd name="T28" fmla="*/ 349 w 372"/>
                    <a:gd name="T29" fmla="*/ 19 h 23"/>
                    <a:gd name="T30" fmla="*/ 347 w 372"/>
                    <a:gd name="T31" fmla="*/ 21 h 23"/>
                    <a:gd name="T32" fmla="*/ 97 w 372"/>
                    <a:gd name="T33" fmla="*/ 10 h 23"/>
                    <a:gd name="T34" fmla="*/ 0 w 372"/>
                    <a:gd name="T35" fmla="*/ 4 h 23"/>
                    <a:gd name="T36" fmla="*/ 2 w 372"/>
                    <a:gd name="T37" fmla="*/ 2 h 23"/>
                    <a:gd name="T38" fmla="*/ 2 w 372"/>
                    <a:gd name="T39" fmla="*/ 0 h 23"/>
                    <a:gd name="T40" fmla="*/ 100 w 372"/>
                    <a:gd name="T41" fmla="*/ 4 h 23"/>
                    <a:gd name="T42" fmla="*/ 98 w 372"/>
                    <a:gd name="T43" fmla="*/ 8 h 23"/>
                    <a:gd name="T44" fmla="*/ 97 w 372"/>
                    <a:gd name="T45" fmla="*/ 10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2"/>
                    <a:gd name="T70" fmla="*/ 0 h 23"/>
                    <a:gd name="T71" fmla="*/ 372 w 372"/>
                    <a:gd name="T72" fmla="*/ 23 h 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2" h="23">
                      <a:moveTo>
                        <a:pt x="372" y="23"/>
                      </a:moveTo>
                      <a:lnTo>
                        <a:pt x="351" y="21"/>
                      </a:lnTo>
                      <a:lnTo>
                        <a:pt x="353" y="19"/>
                      </a:lnTo>
                      <a:lnTo>
                        <a:pt x="353" y="17"/>
                      </a:lnTo>
                      <a:lnTo>
                        <a:pt x="370" y="17"/>
                      </a:lnTo>
                      <a:lnTo>
                        <a:pt x="370" y="19"/>
                      </a:lnTo>
                      <a:lnTo>
                        <a:pt x="370" y="21"/>
                      </a:lnTo>
                      <a:lnTo>
                        <a:pt x="372" y="23"/>
                      </a:lnTo>
                      <a:close/>
                      <a:moveTo>
                        <a:pt x="347" y="21"/>
                      </a:moveTo>
                      <a:lnTo>
                        <a:pt x="298" y="19"/>
                      </a:lnTo>
                      <a:lnTo>
                        <a:pt x="298" y="17"/>
                      </a:lnTo>
                      <a:lnTo>
                        <a:pt x="300" y="15"/>
                      </a:lnTo>
                      <a:lnTo>
                        <a:pt x="351" y="17"/>
                      </a:lnTo>
                      <a:lnTo>
                        <a:pt x="349" y="19"/>
                      </a:lnTo>
                      <a:lnTo>
                        <a:pt x="347" y="21"/>
                      </a:lnTo>
                      <a:close/>
                      <a:moveTo>
                        <a:pt x="97" y="10"/>
                      </a:moveTo>
                      <a:lnTo>
                        <a:pt x="0" y="4"/>
                      </a:lnTo>
                      <a:lnTo>
                        <a:pt x="2" y="2"/>
                      </a:lnTo>
                      <a:lnTo>
                        <a:pt x="2" y="0"/>
                      </a:lnTo>
                      <a:lnTo>
                        <a:pt x="100" y="4"/>
                      </a:lnTo>
                      <a:lnTo>
                        <a:pt x="98" y="8"/>
                      </a:lnTo>
                      <a:lnTo>
                        <a:pt x="97" y="10"/>
                      </a:lnTo>
                      <a:close/>
                    </a:path>
                  </a:pathLst>
                </a:custGeom>
                <a:solidFill>
                  <a:srgbClr val="E6C8C3"/>
                </a:solidFill>
                <a:ln w="9525">
                  <a:noFill/>
                  <a:round/>
                  <a:headEnd/>
                  <a:tailEnd/>
                </a:ln>
              </p:spPr>
              <p:txBody>
                <a:bodyPr/>
                <a:lstStyle/>
                <a:p>
                  <a:endParaRPr lang="en-US"/>
                </a:p>
              </p:txBody>
            </p:sp>
            <p:sp>
              <p:nvSpPr>
                <p:cNvPr id="21770" name="Freeform 1151"/>
                <p:cNvSpPr>
                  <a:spLocks noEditPoints="1"/>
                </p:cNvSpPr>
                <p:nvPr/>
              </p:nvSpPr>
              <p:spPr bwMode="auto">
                <a:xfrm>
                  <a:off x="1749" y="1015"/>
                  <a:ext cx="368" cy="23"/>
                </a:xfrm>
                <a:custGeom>
                  <a:avLst/>
                  <a:gdLst>
                    <a:gd name="T0" fmla="*/ 368 w 368"/>
                    <a:gd name="T1" fmla="*/ 23 h 23"/>
                    <a:gd name="T2" fmla="*/ 351 w 368"/>
                    <a:gd name="T3" fmla="*/ 21 h 23"/>
                    <a:gd name="T4" fmla="*/ 351 w 368"/>
                    <a:gd name="T5" fmla="*/ 19 h 23"/>
                    <a:gd name="T6" fmla="*/ 353 w 368"/>
                    <a:gd name="T7" fmla="*/ 17 h 23"/>
                    <a:gd name="T8" fmla="*/ 368 w 368"/>
                    <a:gd name="T9" fmla="*/ 17 h 23"/>
                    <a:gd name="T10" fmla="*/ 368 w 368"/>
                    <a:gd name="T11" fmla="*/ 21 h 23"/>
                    <a:gd name="T12" fmla="*/ 368 w 368"/>
                    <a:gd name="T13" fmla="*/ 23 h 23"/>
                    <a:gd name="T14" fmla="*/ 347 w 368"/>
                    <a:gd name="T15" fmla="*/ 21 h 23"/>
                    <a:gd name="T16" fmla="*/ 296 w 368"/>
                    <a:gd name="T17" fmla="*/ 19 h 23"/>
                    <a:gd name="T18" fmla="*/ 298 w 368"/>
                    <a:gd name="T19" fmla="*/ 17 h 23"/>
                    <a:gd name="T20" fmla="*/ 298 w 368"/>
                    <a:gd name="T21" fmla="*/ 15 h 23"/>
                    <a:gd name="T22" fmla="*/ 349 w 368"/>
                    <a:gd name="T23" fmla="*/ 17 h 23"/>
                    <a:gd name="T24" fmla="*/ 349 w 368"/>
                    <a:gd name="T25" fmla="*/ 19 h 23"/>
                    <a:gd name="T26" fmla="*/ 347 w 368"/>
                    <a:gd name="T27" fmla="*/ 21 h 23"/>
                    <a:gd name="T28" fmla="*/ 96 w 368"/>
                    <a:gd name="T29" fmla="*/ 10 h 23"/>
                    <a:gd name="T30" fmla="*/ 0 w 368"/>
                    <a:gd name="T31" fmla="*/ 4 h 23"/>
                    <a:gd name="T32" fmla="*/ 0 w 368"/>
                    <a:gd name="T33" fmla="*/ 2 h 23"/>
                    <a:gd name="T34" fmla="*/ 2 w 368"/>
                    <a:gd name="T35" fmla="*/ 0 h 23"/>
                    <a:gd name="T36" fmla="*/ 100 w 368"/>
                    <a:gd name="T37" fmla="*/ 4 h 23"/>
                    <a:gd name="T38" fmla="*/ 98 w 368"/>
                    <a:gd name="T39" fmla="*/ 6 h 23"/>
                    <a:gd name="T40" fmla="*/ 96 w 368"/>
                    <a:gd name="T41" fmla="*/ 1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8"/>
                    <a:gd name="T64" fmla="*/ 0 h 23"/>
                    <a:gd name="T65" fmla="*/ 368 w 368"/>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8" h="23">
                      <a:moveTo>
                        <a:pt x="368" y="23"/>
                      </a:moveTo>
                      <a:lnTo>
                        <a:pt x="351" y="21"/>
                      </a:lnTo>
                      <a:lnTo>
                        <a:pt x="351" y="19"/>
                      </a:lnTo>
                      <a:lnTo>
                        <a:pt x="353" y="17"/>
                      </a:lnTo>
                      <a:lnTo>
                        <a:pt x="368" y="17"/>
                      </a:lnTo>
                      <a:lnTo>
                        <a:pt x="368" y="21"/>
                      </a:lnTo>
                      <a:lnTo>
                        <a:pt x="368" y="23"/>
                      </a:lnTo>
                      <a:close/>
                      <a:moveTo>
                        <a:pt x="347" y="21"/>
                      </a:moveTo>
                      <a:lnTo>
                        <a:pt x="296" y="19"/>
                      </a:lnTo>
                      <a:lnTo>
                        <a:pt x="298" y="17"/>
                      </a:lnTo>
                      <a:lnTo>
                        <a:pt x="298" y="15"/>
                      </a:lnTo>
                      <a:lnTo>
                        <a:pt x="349" y="17"/>
                      </a:lnTo>
                      <a:lnTo>
                        <a:pt x="349" y="19"/>
                      </a:lnTo>
                      <a:lnTo>
                        <a:pt x="347" y="21"/>
                      </a:lnTo>
                      <a:close/>
                      <a:moveTo>
                        <a:pt x="96" y="10"/>
                      </a:moveTo>
                      <a:lnTo>
                        <a:pt x="0" y="4"/>
                      </a:lnTo>
                      <a:lnTo>
                        <a:pt x="0" y="2"/>
                      </a:lnTo>
                      <a:lnTo>
                        <a:pt x="2" y="0"/>
                      </a:lnTo>
                      <a:lnTo>
                        <a:pt x="100" y="4"/>
                      </a:lnTo>
                      <a:lnTo>
                        <a:pt x="98" y="6"/>
                      </a:lnTo>
                      <a:lnTo>
                        <a:pt x="96" y="10"/>
                      </a:lnTo>
                      <a:close/>
                    </a:path>
                  </a:pathLst>
                </a:custGeom>
                <a:solidFill>
                  <a:srgbClr val="E6C8C3"/>
                </a:solidFill>
                <a:ln w="9525">
                  <a:noFill/>
                  <a:round/>
                  <a:headEnd/>
                  <a:tailEnd/>
                </a:ln>
              </p:spPr>
              <p:txBody>
                <a:bodyPr/>
                <a:lstStyle/>
                <a:p>
                  <a:endParaRPr lang="en-US"/>
                </a:p>
              </p:txBody>
            </p:sp>
            <p:sp>
              <p:nvSpPr>
                <p:cNvPr id="21771" name="Freeform 1152"/>
                <p:cNvSpPr>
                  <a:spLocks noEditPoints="1"/>
                </p:cNvSpPr>
                <p:nvPr/>
              </p:nvSpPr>
              <p:spPr bwMode="auto">
                <a:xfrm>
                  <a:off x="1749" y="1013"/>
                  <a:ext cx="368" cy="21"/>
                </a:xfrm>
                <a:custGeom>
                  <a:avLst/>
                  <a:gdLst>
                    <a:gd name="T0" fmla="*/ 368 w 368"/>
                    <a:gd name="T1" fmla="*/ 21 h 21"/>
                    <a:gd name="T2" fmla="*/ 351 w 368"/>
                    <a:gd name="T3" fmla="*/ 21 h 21"/>
                    <a:gd name="T4" fmla="*/ 353 w 368"/>
                    <a:gd name="T5" fmla="*/ 19 h 21"/>
                    <a:gd name="T6" fmla="*/ 353 w 368"/>
                    <a:gd name="T7" fmla="*/ 17 h 21"/>
                    <a:gd name="T8" fmla="*/ 368 w 368"/>
                    <a:gd name="T9" fmla="*/ 17 h 21"/>
                    <a:gd name="T10" fmla="*/ 368 w 368"/>
                    <a:gd name="T11" fmla="*/ 19 h 21"/>
                    <a:gd name="T12" fmla="*/ 368 w 368"/>
                    <a:gd name="T13" fmla="*/ 21 h 21"/>
                    <a:gd name="T14" fmla="*/ 349 w 368"/>
                    <a:gd name="T15" fmla="*/ 21 h 21"/>
                    <a:gd name="T16" fmla="*/ 298 w 368"/>
                    <a:gd name="T17" fmla="*/ 19 h 21"/>
                    <a:gd name="T18" fmla="*/ 298 w 368"/>
                    <a:gd name="T19" fmla="*/ 17 h 21"/>
                    <a:gd name="T20" fmla="*/ 298 w 368"/>
                    <a:gd name="T21" fmla="*/ 14 h 21"/>
                    <a:gd name="T22" fmla="*/ 351 w 368"/>
                    <a:gd name="T23" fmla="*/ 17 h 21"/>
                    <a:gd name="T24" fmla="*/ 349 w 368"/>
                    <a:gd name="T25" fmla="*/ 19 h 21"/>
                    <a:gd name="T26" fmla="*/ 349 w 368"/>
                    <a:gd name="T27" fmla="*/ 21 h 21"/>
                    <a:gd name="T28" fmla="*/ 98 w 368"/>
                    <a:gd name="T29" fmla="*/ 8 h 21"/>
                    <a:gd name="T30" fmla="*/ 0 w 368"/>
                    <a:gd name="T31" fmla="*/ 4 h 21"/>
                    <a:gd name="T32" fmla="*/ 2 w 368"/>
                    <a:gd name="T33" fmla="*/ 2 h 21"/>
                    <a:gd name="T34" fmla="*/ 4 w 368"/>
                    <a:gd name="T35" fmla="*/ 0 h 21"/>
                    <a:gd name="T36" fmla="*/ 100 w 368"/>
                    <a:gd name="T37" fmla="*/ 4 h 21"/>
                    <a:gd name="T38" fmla="*/ 100 w 368"/>
                    <a:gd name="T39" fmla="*/ 6 h 21"/>
                    <a:gd name="T40" fmla="*/ 98 w 368"/>
                    <a:gd name="T41" fmla="*/ 8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8"/>
                    <a:gd name="T64" fmla="*/ 0 h 21"/>
                    <a:gd name="T65" fmla="*/ 368 w 368"/>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8" h="21">
                      <a:moveTo>
                        <a:pt x="368" y="21"/>
                      </a:moveTo>
                      <a:lnTo>
                        <a:pt x="351" y="21"/>
                      </a:lnTo>
                      <a:lnTo>
                        <a:pt x="353" y="19"/>
                      </a:lnTo>
                      <a:lnTo>
                        <a:pt x="353" y="17"/>
                      </a:lnTo>
                      <a:lnTo>
                        <a:pt x="368" y="17"/>
                      </a:lnTo>
                      <a:lnTo>
                        <a:pt x="368" y="19"/>
                      </a:lnTo>
                      <a:lnTo>
                        <a:pt x="368" y="21"/>
                      </a:lnTo>
                      <a:close/>
                      <a:moveTo>
                        <a:pt x="349" y="21"/>
                      </a:moveTo>
                      <a:lnTo>
                        <a:pt x="298" y="19"/>
                      </a:lnTo>
                      <a:lnTo>
                        <a:pt x="298" y="17"/>
                      </a:lnTo>
                      <a:lnTo>
                        <a:pt x="298" y="14"/>
                      </a:lnTo>
                      <a:lnTo>
                        <a:pt x="351" y="17"/>
                      </a:lnTo>
                      <a:lnTo>
                        <a:pt x="349" y="19"/>
                      </a:lnTo>
                      <a:lnTo>
                        <a:pt x="349" y="21"/>
                      </a:lnTo>
                      <a:close/>
                      <a:moveTo>
                        <a:pt x="98" y="8"/>
                      </a:moveTo>
                      <a:lnTo>
                        <a:pt x="0" y="4"/>
                      </a:lnTo>
                      <a:lnTo>
                        <a:pt x="2" y="2"/>
                      </a:lnTo>
                      <a:lnTo>
                        <a:pt x="4" y="0"/>
                      </a:lnTo>
                      <a:lnTo>
                        <a:pt x="100" y="4"/>
                      </a:lnTo>
                      <a:lnTo>
                        <a:pt x="100" y="6"/>
                      </a:lnTo>
                      <a:lnTo>
                        <a:pt x="98" y="8"/>
                      </a:lnTo>
                      <a:close/>
                    </a:path>
                  </a:pathLst>
                </a:custGeom>
                <a:solidFill>
                  <a:srgbClr val="E6C9C3"/>
                </a:solidFill>
                <a:ln w="9525">
                  <a:noFill/>
                  <a:round/>
                  <a:headEnd/>
                  <a:tailEnd/>
                </a:ln>
              </p:spPr>
              <p:txBody>
                <a:bodyPr/>
                <a:lstStyle/>
                <a:p>
                  <a:endParaRPr lang="en-US"/>
                </a:p>
              </p:txBody>
            </p:sp>
            <p:sp>
              <p:nvSpPr>
                <p:cNvPr id="21772" name="Freeform 1153"/>
                <p:cNvSpPr>
                  <a:spLocks noEditPoints="1"/>
                </p:cNvSpPr>
                <p:nvPr/>
              </p:nvSpPr>
              <p:spPr bwMode="auto">
                <a:xfrm>
                  <a:off x="1751" y="1011"/>
                  <a:ext cx="366" cy="21"/>
                </a:xfrm>
                <a:custGeom>
                  <a:avLst/>
                  <a:gdLst>
                    <a:gd name="T0" fmla="*/ 366 w 366"/>
                    <a:gd name="T1" fmla="*/ 21 h 21"/>
                    <a:gd name="T2" fmla="*/ 351 w 366"/>
                    <a:gd name="T3" fmla="*/ 21 h 21"/>
                    <a:gd name="T4" fmla="*/ 351 w 366"/>
                    <a:gd name="T5" fmla="*/ 19 h 21"/>
                    <a:gd name="T6" fmla="*/ 352 w 366"/>
                    <a:gd name="T7" fmla="*/ 18 h 21"/>
                    <a:gd name="T8" fmla="*/ 364 w 366"/>
                    <a:gd name="T9" fmla="*/ 18 h 21"/>
                    <a:gd name="T10" fmla="*/ 366 w 366"/>
                    <a:gd name="T11" fmla="*/ 19 h 21"/>
                    <a:gd name="T12" fmla="*/ 366 w 366"/>
                    <a:gd name="T13" fmla="*/ 21 h 21"/>
                    <a:gd name="T14" fmla="*/ 347 w 366"/>
                    <a:gd name="T15" fmla="*/ 21 h 21"/>
                    <a:gd name="T16" fmla="*/ 296 w 366"/>
                    <a:gd name="T17" fmla="*/ 19 h 21"/>
                    <a:gd name="T18" fmla="*/ 296 w 366"/>
                    <a:gd name="T19" fmla="*/ 16 h 21"/>
                    <a:gd name="T20" fmla="*/ 296 w 366"/>
                    <a:gd name="T21" fmla="*/ 14 h 21"/>
                    <a:gd name="T22" fmla="*/ 349 w 366"/>
                    <a:gd name="T23" fmla="*/ 18 h 21"/>
                    <a:gd name="T24" fmla="*/ 349 w 366"/>
                    <a:gd name="T25" fmla="*/ 19 h 21"/>
                    <a:gd name="T26" fmla="*/ 347 w 366"/>
                    <a:gd name="T27" fmla="*/ 21 h 21"/>
                    <a:gd name="T28" fmla="*/ 98 w 366"/>
                    <a:gd name="T29" fmla="*/ 8 h 21"/>
                    <a:gd name="T30" fmla="*/ 0 w 366"/>
                    <a:gd name="T31" fmla="*/ 4 h 21"/>
                    <a:gd name="T32" fmla="*/ 2 w 366"/>
                    <a:gd name="T33" fmla="*/ 2 h 21"/>
                    <a:gd name="T34" fmla="*/ 3 w 366"/>
                    <a:gd name="T35" fmla="*/ 0 h 21"/>
                    <a:gd name="T36" fmla="*/ 100 w 366"/>
                    <a:gd name="T37" fmla="*/ 4 h 21"/>
                    <a:gd name="T38" fmla="*/ 98 w 366"/>
                    <a:gd name="T39" fmla="*/ 6 h 21"/>
                    <a:gd name="T40" fmla="*/ 98 w 366"/>
                    <a:gd name="T41" fmla="*/ 8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6"/>
                    <a:gd name="T64" fmla="*/ 0 h 21"/>
                    <a:gd name="T65" fmla="*/ 366 w 366"/>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6" h="21">
                      <a:moveTo>
                        <a:pt x="366" y="21"/>
                      </a:moveTo>
                      <a:lnTo>
                        <a:pt x="351" y="21"/>
                      </a:lnTo>
                      <a:lnTo>
                        <a:pt x="351" y="19"/>
                      </a:lnTo>
                      <a:lnTo>
                        <a:pt x="352" y="18"/>
                      </a:lnTo>
                      <a:lnTo>
                        <a:pt x="364" y="18"/>
                      </a:lnTo>
                      <a:lnTo>
                        <a:pt x="366" y="19"/>
                      </a:lnTo>
                      <a:lnTo>
                        <a:pt x="366" y="21"/>
                      </a:lnTo>
                      <a:close/>
                      <a:moveTo>
                        <a:pt x="347" y="21"/>
                      </a:moveTo>
                      <a:lnTo>
                        <a:pt x="296" y="19"/>
                      </a:lnTo>
                      <a:lnTo>
                        <a:pt x="296" y="16"/>
                      </a:lnTo>
                      <a:lnTo>
                        <a:pt x="296" y="14"/>
                      </a:lnTo>
                      <a:lnTo>
                        <a:pt x="349" y="18"/>
                      </a:lnTo>
                      <a:lnTo>
                        <a:pt x="349" y="19"/>
                      </a:lnTo>
                      <a:lnTo>
                        <a:pt x="347" y="21"/>
                      </a:lnTo>
                      <a:close/>
                      <a:moveTo>
                        <a:pt x="98" y="8"/>
                      </a:moveTo>
                      <a:lnTo>
                        <a:pt x="0" y="4"/>
                      </a:lnTo>
                      <a:lnTo>
                        <a:pt x="2" y="2"/>
                      </a:lnTo>
                      <a:lnTo>
                        <a:pt x="3" y="0"/>
                      </a:lnTo>
                      <a:lnTo>
                        <a:pt x="100" y="4"/>
                      </a:lnTo>
                      <a:lnTo>
                        <a:pt x="98" y="6"/>
                      </a:lnTo>
                      <a:lnTo>
                        <a:pt x="98" y="8"/>
                      </a:lnTo>
                      <a:close/>
                    </a:path>
                  </a:pathLst>
                </a:custGeom>
                <a:solidFill>
                  <a:srgbClr val="E6C9C3"/>
                </a:solidFill>
                <a:ln w="9525">
                  <a:noFill/>
                  <a:round/>
                  <a:headEnd/>
                  <a:tailEnd/>
                </a:ln>
              </p:spPr>
              <p:txBody>
                <a:bodyPr/>
                <a:lstStyle/>
                <a:p>
                  <a:endParaRPr lang="en-US"/>
                </a:p>
              </p:txBody>
            </p:sp>
            <p:sp>
              <p:nvSpPr>
                <p:cNvPr id="21773" name="Freeform 1154"/>
                <p:cNvSpPr>
                  <a:spLocks noEditPoints="1"/>
                </p:cNvSpPr>
                <p:nvPr/>
              </p:nvSpPr>
              <p:spPr bwMode="auto">
                <a:xfrm>
                  <a:off x="1753" y="1010"/>
                  <a:ext cx="364" cy="20"/>
                </a:xfrm>
                <a:custGeom>
                  <a:avLst/>
                  <a:gdLst>
                    <a:gd name="T0" fmla="*/ 364 w 364"/>
                    <a:gd name="T1" fmla="*/ 20 h 20"/>
                    <a:gd name="T2" fmla="*/ 349 w 364"/>
                    <a:gd name="T3" fmla="*/ 20 h 20"/>
                    <a:gd name="T4" fmla="*/ 350 w 364"/>
                    <a:gd name="T5" fmla="*/ 19 h 20"/>
                    <a:gd name="T6" fmla="*/ 350 w 364"/>
                    <a:gd name="T7" fmla="*/ 17 h 20"/>
                    <a:gd name="T8" fmla="*/ 350 w 364"/>
                    <a:gd name="T9" fmla="*/ 17 h 20"/>
                    <a:gd name="T10" fmla="*/ 350 w 364"/>
                    <a:gd name="T11" fmla="*/ 17 h 20"/>
                    <a:gd name="T12" fmla="*/ 362 w 364"/>
                    <a:gd name="T13" fmla="*/ 17 h 20"/>
                    <a:gd name="T14" fmla="*/ 362 w 364"/>
                    <a:gd name="T15" fmla="*/ 19 h 20"/>
                    <a:gd name="T16" fmla="*/ 364 w 364"/>
                    <a:gd name="T17" fmla="*/ 20 h 20"/>
                    <a:gd name="T18" fmla="*/ 347 w 364"/>
                    <a:gd name="T19" fmla="*/ 20 h 20"/>
                    <a:gd name="T20" fmla="*/ 294 w 364"/>
                    <a:gd name="T21" fmla="*/ 17 h 20"/>
                    <a:gd name="T22" fmla="*/ 294 w 364"/>
                    <a:gd name="T23" fmla="*/ 15 h 20"/>
                    <a:gd name="T24" fmla="*/ 295 w 364"/>
                    <a:gd name="T25" fmla="*/ 13 h 20"/>
                    <a:gd name="T26" fmla="*/ 349 w 364"/>
                    <a:gd name="T27" fmla="*/ 17 h 20"/>
                    <a:gd name="T28" fmla="*/ 347 w 364"/>
                    <a:gd name="T29" fmla="*/ 19 h 20"/>
                    <a:gd name="T30" fmla="*/ 347 w 364"/>
                    <a:gd name="T31" fmla="*/ 20 h 20"/>
                    <a:gd name="T32" fmla="*/ 96 w 364"/>
                    <a:gd name="T33" fmla="*/ 7 h 20"/>
                    <a:gd name="T34" fmla="*/ 0 w 364"/>
                    <a:gd name="T35" fmla="*/ 3 h 20"/>
                    <a:gd name="T36" fmla="*/ 1 w 364"/>
                    <a:gd name="T37" fmla="*/ 1 h 20"/>
                    <a:gd name="T38" fmla="*/ 1 w 364"/>
                    <a:gd name="T39" fmla="*/ 0 h 20"/>
                    <a:gd name="T40" fmla="*/ 100 w 364"/>
                    <a:gd name="T41" fmla="*/ 3 h 20"/>
                    <a:gd name="T42" fmla="*/ 98 w 364"/>
                    <a:gd name="T43" fmla="*/ 5 h 20"/>
                    <a:gd name="T44" fmla="*/ 96 w 364"/>
                    <a:gd name="T45" fmla="*/ 7 h 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4"/>
                    <a:gd name="T70" fmla="*/ 0 h 20"/>
                    <a:gd name="T71" fmla="*/ 364 w 364"/>
                    <a:gd name="T72" fmla="*/ 20 h 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4" h="20">
                      <a:moveTo>
                        <a:pt x="364" y="20"/>
                      </a:moveTo>
                      <a:lnTo>
                        <a:pt x="349" y="20"/>
                      </a:lnTo>
                      <a:lnTo>
                        <a:pt x="350" y="19"/>
                      </a:lnTo>
                      <a:lnTo>
                        <a:pt x="350" y="17"/>
                      </a:lnTo>
                      <a:lnTo>
                        <a:pt x="362" y="17"/>
                      </a:lnTo>
                      <a:lnTo>
                        <a:pt x="362" y="19"/>
                      </a:lnTo>
                      <a:lnTo>
                        <a:pt x="364" y="20"/>
                      </a:lnTo>
                      <a:close/>
                      <a:moveTo>
                        <a:pt x="347" y="20"/>
                      </a:moveTo>
                      <a:lnTo>
                        <a:pt x="294" y="17"/>
                      </a:lnTo>
                      <a:lnTo>
                        <a:pt x="294" y="15"/>
                      </a:lnTo>
                      <a:lnTo>
                        <a:pt x="295" y="13"/>
                      </a:lnTo>
                      <a:lnTo>
                        <a:pt x="349" y="17"/>
                      </a:lnTo>
                      <a:lnTo>
                        <a:pt x="347" y="19"/>
                      </a:lnTo>
                      <a:lnTo>
                        <a:pt x="347" y="20"/>
                      </a:lnTo>
                      <a:close/>
                      <a:moveTo>
                        <a:pt x="96" y="7"/>
                      </a:moveTo>
                      <a:lnTo>
                        <a:pt x="0" y="3"/>
                      </a:lnTo>
                      <a:lnTo>
                        <a:pt x="1" y="1"/>
                      </a:lnTo>
                      <a:lnTo>
                        <a:pt x="1" y="0"/>
                      </a:lnTo>
                      <a:lnTo>
                        <a:pt x="100" y="3"/>
                      </a:lnTo>
                      <a:lnTo>
                        <a:pt x="98" y="5"/>
                      </a:lnTo>
                      <a:lnTo>
                        <a:pt x="96" y="7"/>
                      </a:lnTo>
                      <a:close/>
                    </a:path>
                  </a:pathLst>
                </a:custGeom>
                <a:solidFill>
                  <a:srgbClr val="E6C9C4"/>
                </a:solidFill>
                <a:ln w="9525">
                  <a:noFill/>
                  <a:round/>
                  <a:headEnd/>
                  <a:tailEnd/>
                </a:ln>
              </p:spPr>
              <p:txBody>
                <a:bodyPr/>
                <a:lstStyle/>
                <a:p>
                  <a:endParaRPr lang="en-US"/>
                </a:p>
              </p:txBody>
            </p:sp>
            <p:sp>
              <p:nvSpPr>
                <p:cNvPr id="21774" name="Freeform 1155"/>
                <p:cNvSpPr>
                  <a:spLocks noEditPoints="1"/>
                </p:cNvSpPr>
                <p:nvPr/>
              </p:nvSpPr>
              <p:spPr bwMode="auto">
                <a:xfrm>
                  <a:off x="1754" y="1008"/>
                  <a:ext cx="361" cy="21"/>
                </a:xfrm>
                <a:custGeom>
                  <a:avLst/>
                  <a:gdLst>
                    <a:gd name="T0" fmla="*/ 361 w 361"/>
                    <a:gd name="T1" fmla="*/ 21 h 21"/>
                    <a:gd name="T2" fmla="*/ 349 w 361"/>
                    <a:gd name="T3" fmla="*/ 21 h 21"/>
                    <a:gd name="T4" fmla="*/ 349 w 361"/>
                    <a:gd name="T5" fmla="*/ 21 h 21"/>
                    <a:gd name="T6" fmla="*/ 349 w 361"/>
                    <a:gd name="T7" fmla="*/ 19 h 21"/>
                    <a:gd name="T8" fmla="*/ 351 w 361"/>
                    <a:gd name="T9" fmla="*/ 19 h 21"/>
                    <a:gd name="T10" fmla="*/ 351 w 361"/>
                    <a:gd name="T11" fmla="*/ 17 h 21"/>
                    <a:gd name="T12" fmla="*/ 361 w 361"/>
                    <a:gd name="T13" fmla="*/ 17 h 21"/>
                    <a:gd name="T14" fmla="*/ 361 w 361"/>
                    <a:gd name="T15" fmla="*/ 19 h 21"/>
                    <a:gd name="T16" fmla="*/ 361 w 361"/>
                    <a:gd name="T17" fmla="*/ 21 h 21"/>
                    <a:gd name="T18" fmla="*/ 346 w 361"/>
                    <a:gd name="T19" fmla="*/ 21 h 21"/>
                    <a:gd name="T20" fmla="*/ 293 w 361"/>
                    <a:gd name="T21" fmla="*/ 17 h 21"/>
                    <a:gd name="T22" fmla="*/ 294 w 361"/>
                    <a:gd name="T23" fmla="*/ 15 h 21"/>
                    <a:gd name="T24" fmla="*/ 294 w 361"/>
                    <a:gd name="T25" fmla="*/ 13 h 21"/>
                    <a:gd name="T26" fmla="*/ 348 w 361"/>
                    <a:gd name="T27" fmla="*/ 17 h 21"/>
                    <a:gd name="T28" fmla="*/ 348 w 361"/>
                    <a:gd name="T29" fmla="*/ 19 h 21"/>
                    <a:gd name="T30" fmla="*/ 346 w 361"/>
                    <a:gd name="T31" fmla="*/ 21 h 21"/>
                    <a:gd name="T32" fmla="*/ 97 w 361"/>
                    <a:gd name="T33" fmla="*/ 7 h 21"/>
                    <a:gd name="T34" fmla="*/ 0 w 361"/>
                    <a:gd name="T35" fmla="*/ 3 h 21"/>
                    <a:gd name="T36" fmla="*/ 0 w 361"/>
                    <a:gd name="T37" fmla="*/ 2 h 21"/>
                    <a:gd name="T38" fmla="*/ 2 w 361"/>
                    <a:gd name="T39" fmla="*/ 0 h 21"/>
                    <a:gd name="T40" fmla="*/ 101 w 361"/>
                    <a:gd name="T41" fmla="*/ 3 h 21"/>
                    <a:gd name="T42" fmla="*/ 99 w 361"/>
                    <a:gd name="T43" fmla="*/ 5 h 21"/>
                    <a:gd name="T44" fmla="*/ 97 w 361"/>
                    <a:gd name="T45" fmla="*/ 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61"/>
                    <a:gd name="T70" fmla="*/ 0 h 21"/>
                    <a:gd name="T71" fmla="*/ 361 w 361"/>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61" h="21">
                      <a:moveTo>
                        <a:pt x="361" y="21"/>
                      </a:moveTo>
                      <a:lnTo>
                        <a:pt x="349" y="21"/>
                      </a:lnTo>
                      <a:lnTo>
                        <a:pt x="349" y="19"/>
                      </a:lnTo>
                      <a:lnTo>
                        <a:pt x="351" y="19"/>
                      </a:lnTo>
                      <a:lnTo>
                        <a:pt x="351" y="17"/>
                      </a:lnTo>
                      <a:lnTo>
                        <a:pt x="361" y="17"/>
                      </a:lnTo>
                      <a:lnTo>
                        <a:pt x="361" y="19"/>
                      </a:lnTo>
                      <a:lnTo>
                        <a:pt x="361" y="21"/>
                      </a:lnTo>
                      <a:close/>
                      <a:moveTo>
                        <a:pt x="346" y="21"/>
                      </a:moveTo>
                      <a:lnTo>
                        <a:pt x="293" y="17"/>
                      </a:lnTo>
                      <a:lnTo>
                        <a:pt x="294" y="15"/>
                      </a:lnTo>
                      <a:lnTo>
                        <a:pt x="294" y="13"/>
                      </a:lnTo>
                      <a:lnTo>
                        <a:pt x="348" y="17"/>
                      </a:lnTo>
                      <a:lnTo>
                        <a:pt x="348" y="19"/>
                      </a:lnTo>
                      <a:lnTo>
                        <a:pt x="346" y="21"/>
                      </a:lnTo>
                      <a:close/>
                      <a:moveTo>
                        <a:pt x="97" y="7"/>
                      </a:moveTo>
                      <a:lnTo>
                        <a:pt x="0" y="3"/>
                      </a:lnTo>
                      <a:lnTo>
                        <a:pt x="0" y="2"/>
                      </a:lnTo>
                      <a:lnTo>
                        <a:pt x="2" y="0"/>
                      </a:lnTo>
                      <a:lnTo>
                        <a:pt x="101" y="3"/>
                      </a:lnTo>
                      <a:lnTo>
                        <a:pt x="99" y="5"/>
                      </a:lnTo>
                      <a:lnTo>
                        <a:pt x="97" y="7"/>
                      </a:lnTo>
                      <a:close/>
                    </a:path>
                  </a:pathLst>
                </a:custGeom>
                <a:solidFill>
                  <a:srgbClr val="E6C9C4"/>
                </a:solidFill>
                <a:ln w="9525">
                  <a:noFill/>
                  <a:round/>
                  <a:headEnd/>
                  <a:tailEnd/>
                </a:ln>
              </p:spPr>
              <p:txBody>
                <a:bodyPr/>
                <a:lstStyle/>
                <a:p>
                  <a:endParaRPr lang="en-US"/>
                </a:p>
              </p:txBody>
            </p:sp>
            <p:sp>
              <p:nvSpPr>
                <p:cNvPr id="21775" name="Freeform 1156"/>
                <p:cNvSpPr>
                  <a:spLocks noEditPoints="1"/>
                </p:cNvSpPr>
                <p:nvPr/>
              </p:nvSpPr>
              <p:spPr bwMode="auto">
                <a:xfrm>
                  <a:off x="1754" y="1006"/>
                  <a:ext cx="361" cy="21"/>
                </a:xfrm>
                <a:custGeom>
                  <a:avLst/>
                  <a:gdLst>
                    <a:gd name="T0" fmla="*/ 361 w 361"/>
                    <a:gd name="T1" fmla="*/ 21 h 21"/>
                    <a:gd name="T2" fmla="*/ 349 w 361"/>
                    <a:gd name="T3" fmla="*/ 21 h 21"/>
                    <a:gd name="T4" fmla="*/ 351 w 361"/>
                    <a:gd name="T5" fmla="*/ 19 h 21"/>
                    <a:gd name="T6" fmla="*/ 351 w 361"/>
                    <a:gd name="T7" fmla="*/ 17 h 21"/>
                    <a:gd name="T8" fmla="*/ 361 w 361"/>
                    <a:gd name="T9" fmla="*/ 17 h 21"/>
                    <a:gd name="T10" fmla="*/ 361 w 361"/>
                    <a:gd name="T11" fmla="*/ 19 h 21"/>
                    <a:gd name="T12" fmla="*/ 361 w 361"/>
                    <a:gd name="T13" fmla="*/ 21 h 21"/>
                    <a:gd name="T14" fmla="*/ 348 w 361"/>
                    <a:gd name="T15" fmla="*/ 21 h 21"/>
                    <a:gd name="T16" fmla="*/ 294 w 361"/>
                    <a:gd name="T17" fmla="*/ 17 h 21"/>
                    <a:gd name="T18" fmla="*/ 294 w 361"/>
                    <a:gd name="T19" fmla="*/ 15 h 21"/>
                    <a:gd name="T20" fmla="*/ 294 w 361"/>
                    <a:gd name="T21" fmla="*/ 13 h 21"/>
                    <a:gd name="T22" fmla="*/ 348 w 361"/>
                    <a:gd name="T23" fmla="*/ 17 h 21"/>
                    <a:gd name="T24" fmla="*/ 348 w 361"/>
                    <a:gd name="T25" fmla="*/ 19 h 21"/>
                    <a:gd name="T26" fmla="*/ 348 w 361"/>
                    <a:gd name="T27" fmla="*/ 21 h 21"/>
                    <a:gd name="T28" fmla="*/ 99 w 361"/>
                    <a:gd name="T29" fmla="*/ 7 h 21"/>
                    <a:gd name="T30" fmla="*/ 0 w 361"/>
                    <a:gd name="T31" fmla="*/ 4 h 21"/>
                    <a:gd name="T32" fmla="*/ 2 w 361"/>
                    <a:gd name="T33" fmla="*/ 2 h 21"/>
                    <a:gd name="T34" fmla="*/ 4 w 361"/>
                    <a:gd name="T35" fmla="*/ 0 h 21"/>
                    <a:gd name="T36" fmla="*/ 103 w 361"/>
                    <a:gd name="T37" fmla="*/ 4 h 21"/>
                    <a:gd name="T38" fmla="*/ 101 w 361"/>
                    <a:gd name="T39" fmla="*/ 5 h 21"/>
                    <a:gd name="T40" fmla="*/ 99 w 361"/>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61"/>
                    <a:gd name="T64" fmla="*/ 0 h 21"/>
                    <a:gd name="T65" fmla="*/ 361 w 361"/>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61" h="21">
                      <a:moveTo>
                        <a:pt x="361" y="21"/>
                      </a:moveTo>
                      <a:lnTo>
                        <a:pt x="349" y="21"/>
                      </a:lnTo>
                      <a:lnTo>
                        <a:pt x="351" y="19"/>
                      </a:lnTo>
                      <a:lnTo>
                        <a:pt x="351" y="17"/>
                      </a:lnTo>
                      <a:lnTo>
                        <a:pt x="361" y="17"/>
                      </a:lnTo>
                      <a:lnTo>
                        <a:pt x="361" y="19"/>
                      </a:lnTo>
                      <a:lnTo>
                        <a:pt x="361" y="21"/>
                      </a:lnTo>
                      <a:close/>
                      <a:moveTo>
                        <a:pt x="348" y="21"/>
                      </a:moveTo>
                      <a:lnTo>
                        <a:pt x="294" y="17"/>
                      </a:lnTo>
                      <a:lnTo>
                        <a:pt x="294" y="15"/>
                      </a:lnTo>
                      <a:lnTo>
                        <a:pt x="294" y="13"/>
                      </a:lnTo>
                      <a:lnTo>
                        <a:pt x="348" y="17"/>
                      </a:lnTo>
                      <a:lnTo>
                        <a:pt x="348" y="19"/>
                      </a:lnTo>
                      <a:lnTo>
                        <a:pt x="348" y="21"/>
                      </a:lnTo>
                      <a:close/>
                      <a:moveTo>
                        <a:pt x="99" y="7"/>
                      </a:moveTo>
                      <a:lnTo>
                        <a:pt x="0" y="4"/>
                      </a:lnTo>
                      <a:lnTo>
                        <a:pt x="2" y="2"/>
                      </a:lnTo>
                      <a:lnTo>
                        <a:pt x="4" y="0"/>
                      </a:lnTo>
                      <a:lnTo>
                        <a:pt x="103" y="4"/>
                      </a:lnTo>
                      <a:lnTo>
                        <a:pt x="101" y="5"/>
                      </a:lnTo>
                      <a:lnTo>
                        <a:pt x="99" y="7"/>
                      </a:lnTo>
                      <a:close/>
                    </a:path>
                  </a:pathLst>
                </a:custGeom>
                <a:solidFill>
                  <a:srgbClr val="E6C9C4"/>
                </a:solidFill>
                <a:ln w="9525">
                  <a:noFill/>
                  <a:round/>
                  <a:headEnd/>
                  <a:tailEnd/>
                </a:ln>
              </p:spPr>
              <p:txBody>
                <a:bodyPr/>
                <a:lstStyle/>
                <a:p>
                  <a:endParaRPr lang="en-US"/>
                </a:p>
              </p:txBody>
            </p:sp>
            <p:sp>
              <p:nvSpPr>
                <p:cNvPr id="21776" name="Freeform 1157"/>
                <p:cNvSpPr>
                  <a:spLocks noEditPoints="1"/>
                </p:cNvSpPr>
                <p:nvPr/>
              </p:nvSpPr>
              <p:spPr bwMode="auto">
                <a:xfrm>
                  <a:off x="1756" y="1004"/>
                  <a:ext cx="359" cy="21"/>
                </a:xfrm>
                <a:custGeom>
                  <a:avLst/>
                  <a:gdLst>
                    <a:gd name="T0" fmla="*/ 359 w 359"/>
                    <a:gd name="T1" fmla="*/ 21 h 21"/>
                    <a:gd name="T2" fmla="*/ 349 w 359"/>
                    <a:gd name="T3" fmla="*/ 21 h 21"/>
                    <a:gd name="T4" fmla="*/ 349 w 359"/>
                    <a:gd name="T5" fmla="*/ 19 h 21"/>
                    <a:gd name="T6" fmla="*/ 351 w 359"/>
                    <a:gd name="T7" fmla="*/ 17 h 21"/>
                    <a:gd name="T8" fmla="*/ 357 w 359"/>
                    <a:gd name="T9" fmla="*/ 17 h 21"/>
                    <a:gd name="T10" fmla="*/ 359 w 359"/>
                    <a:gd name="T11" fmla="*/ 19 h 21"/>
                    <a:gd name="T12" fmla="*/ 359 w 359"/>
                    <a:gd name="T13" fmla="*/ 21 h 21"/>
                    <a:gd name="T14" fmla="*/ 346 w 359"/>
                    <a:gd name="T15" fmla="*/ 21 h 21"/>
                    <a:gd name="T16" fmla="*/ 292 w 359"/>
                    <a:gd name="T17" fmla="*/ 17 h 21"/>
                    <a:gd name="T18" fmla="*/ 292 w 359"/>
                    <a:gd name="T19" fmla="*/ 15 h 21"/>
                    <a:gd name="T20" fmla="*/ 294 w 359"/>
                    <a:gd name="T21" fmla="*/ 13 h 21"/>
                    <a:gd name="T22" fmla="*/ 347 w 359"/>
                    <a:gd name="T23" fmla="*/ 15 h 21"/>
                    <a:gd name="T24" fmla="*/ 346 w 359"/>
                    <a:gd name="T25" fmla="*/ 19 h 21"/>
                    <a:gd name="T26" fmla="*/ 346 w 359"/>
                    <a:gd name="T27" fmla="*/ 21 h 21"/>
                    <a:gd name="T28" fmla="*/ 99 w 359"/>
                    <a:gd name="T29" fmla="*/ 7 h 21"/>
                    <a:gd name="T30" fmla="*/ 0 w 359"/>
                    <a:gd name="T31" fmla="*/ 4 h 21"/>
                    <a:gd name="T32" fmla="*/ 2 w 359"/>
                    <a:gd name="T33" fmla="*/ 2 h 21"/>
                    <a:gd name="T34" fmla="*/ 4 w 359"/>
                    <a:gd name="T35" fmla="*/ 0 h 21"/>
                    <a:gd name="T36" fmla="*/ 103 w 359"/>
                    <a:gd name="T37" fmla="*/ 4 h 21"/>
                    <a:gd name="T38" fmla="*/ 101 w 359"/>
                    <a:gd name="T39" fmla="*/ 6 h 21"/>
                    <a:gd name="T40" fmla="*/ 99 w 359"/>
                    <a:gd name="T41" fmla="*/ 7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9"/>
                    <a:gd name="T64" fmla="*/ 0 h 21"/>
                    <a:gd name="T65" fmla="*/ 359 w 359"/>
                    <a:gd name="T66" fmla="*/ 21 h 2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9" h="21">
                      <a:moveTo>
                        <a:pt x="359" y="21"/>
                      </a:moveTo>
                      <a:lnTo>
                        <a:pt x="349" y="21"/>
                      </a:lnTo>
                      <a:lnTo>
                        <a:pt x="349" y="19"/>
                      </a:lnTo>
                      <a:lnTo>
                        <a:pt x="351" y="17"/>
                      </a:lnTo>
                      <a:lnTo>
                        <a:pt x="357" y="17"/>
                      </a:lnTo>
                      <a:lnTo>
                        <a:pt x="359" y="19"/>
                      </a:lnTo>
                      <a:lnTo>
                        <a:pt x="359" y="21"/>
                      </a:lnTo>
                      <a:close/>
                      <a:moveTo>
                        <a:pt x="346" y="21"/>
                      </a:moveTo>
                      <a:lnTo>
                        <a:pt x="292" y="17"/>
                      </a:lnTo>
                      <a:lnTo>
                        <a:pt x="292" y="15"/>
                      </a:lnTo>
                      <a:lnTo>
                        <a:pt x="294" y="13"/>
                      </a:lnTo>
                      <a:lnTo>
                        <a:pt x="347" y="15"/>
                      </a:lnTo>
                      <a:lnTo>
                        <a:pt x="346" y="19"/>
                      </a:lnTo>
                      <a:lnTo>
                        <a:pt x="346" y="21"/>
                      </a:lnTo>
                      <a:close/>
                      <a:moveTo>
                        <a:pt x="99" y="7"/>
                      </a:moveTo>
                      <a:lnTo>
                        <a:pt x="0" y="4"/>
                      </a:lnTo>
                      <a:lnTo>
                        <a:pt x="2" y="2"/>
                      </a:lnTo>
                      <a:lnTo>
                        <a:pt x="4" y="0"/>
                      </a:lnTo>
                      <a:lnTo>
                        <a:pt x="103" y="4"/>
                      </a:lnTo>
                      <a:lnTo>
                        <a:pt x="101" y="6"/>
                      </a:lnTo>
                      <a:lnTo>
                        <a:pt x="99" y="7"/>
                      </a:lnTo>
                      <a:close/>
                    </a:path>
                  </a:pathLst>
                </a:custGeom>
                <a:solidFill>
                  <a:srgbClr val="E6C9C4"/>
                </a:solidFill>
                <a:ln w="9525">
                  <a:noFill/>
                  <a:round/>
                  <a:headEnd/>
                  <a:tailEnd/>
                </a:ln>
              </p:spPr>
              <p:txBody>
                <a:bodyPr/>
                <a:lstStyle/>
                <a:p>
                  <a:endParaRPr lang="en-US"/>
                </a:p>
              </p:txBody>
            </p:sp>
            <p:sp>
              <p:nvSpPr>
                <p:cNvPr id="21777" name="Freeform 1158"/>
                <p:cNvSpPr>
                  <a:spLocks noEditPoints="1"/>
                </p:cNvSpPr>
                <p:nvPr/>
              </p:nvSpPr>
              <p:spPr bwMode="auto">
                <a:xfrm>
                  <a:off x="1758" y="1002"/>
                  <a:ext cx="357" cy="21"/>
                </a:xfrm>
                <a:custGeom>
                  <a:avLst/>
                  <a:gdLst>
                    <a:gd name="T0" fmla="*/ 357 w 357"/>
                    <a:gd name="T1" fmla="*/ 21 h 21"/>
                    <a:gd name="T2" fmla="*/ 347 w 357"/>
                    <a:gd name="T3" fmla="*/ 21 h 21"/>
                    <a:gd name="T4" fmla="*/ 349 w 357"/>
                    <a:gd name="T5" fmla="*/ 19 h 21"/>
                    <a:gd name="T6" fmla="*/ 349 w 357"/>
                    <a:gd name="T7" fmla="*/ 17 h 21"/>
                    <a:gd name="T8" fmla="*/ 355 w 357"/>
                    <a:gd name="T9" fmla="*/ 17 h 21"/>
                    <a:gd name="T10" fmla="*/ 355 w 357"/>
                    <a:gd name="T11" fmla="*/ 17 h 21"/>
                    <a:gd name="T12" fmla="*/ 355 w 357"/>
                    <a:gd name="T13" fmla="*/ 17 h 21"/>
                    <a:gd name="T14" fmla="*/ 355 w 357"/>
                    <a:gd name="T15" fmla="*/ 19 h 21"/>
                    <a:gd name="T16" fmla="*/ 357 w 357"/>
                    <a:gd name="T17" fmla="*/ 21 h 21"/>
                    <a:gd name="T18" fmla="*/ 344 w 357"/>
                    <a:gd name="T19" fmla="*/ 21 h 21"/>
                    <a:gd name="T20" fmla="*/ 290 w 357"/>
                    <a:gd name="T21" fmla="*/ 17 h 21"/>
                    <a:gd name="T22" fmla="*/ 292 w 357"/>
                    <a:gd name="T23" fmla="*/ 15 h 21"/>
                    <a:gd name="T24" fmla="*/ 292 w 357"/>
                    <a:gd name="T25" fmla="*/ 13 h 21"/>
                    <a:gd name="T26" fmla="*/ 345 w 357"/>
                    <a:gd name="T27" fmla="*/ 15 h 21"/>
                    <a:gd name="T28" fmla="*/ 345 w 357"/>
                    <a:gd name="T29" fmla="*/ 17 h 21"/>
                    <a:gd name="T30" fmla="*/ 344 w 357"/>
                    <a:gd name="T31" fmla="*/ 21 h 21"/>
                    <a:gd name="T32" fmla="*/ 99 w 357"/>
                    <a:gd name="T33" fmla="*/ 8 h 21"/>
                    <a:gd name="T34" fmla="*/ 0 w 357"/>
                    <a:gd name="T35" fmla="*/ 4 h 21"/>
                    <a:gd name="T36" fmla="*/ 2 w 357"/>
                    <a:gd name="T37" fmla="*/ 2 h 21"/>
                    <a:gd name="T38" fmla="*/ 2 w 357"/>
                    <a:gd name="T39" fmla="*/ 0 h 21"/>
                    <a:gd name="T40" fmla="*/ 103 w 357"/>
                    <a:gd name="T41" fmla="*/ 4 h 21"/>
                    <a:gd name="T42" fmla="*/ 101 w 357"/>
                    <a:gd name="T43" fmla="*/ 6 h 21"/>
                    <a:gd name="T44" fmla="*/ 99 w 357"/>
                    <a:gd name="T45" fmla="*/ 8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7"/>
                    <a:gd name="T70" fmla="*/ 0 h 21"/>
                    <a:gd name="T71" fmla="*/ 357 w 357"/>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7" h="21">
                      <a:moveTo>
                        <a:pt x="357" y="21"/>
                      </a:moveTo>
                      <a:lnTo>
                        <a:pt x="347" y="21"/>
                      </a:lnTo>
                      <a:lnTo>
                        <a:pt x="349" y="19"/>
                      </a:lnTo>
                      <a:lnTo>
                        <a:pt x="349" y="17"/>
                      </a:lnTo>
                      <a:lnTo>
                        <a:pt x="355" y="17"/>
                      </a:lnTo>
                      <a:lnTo>
                        <a:pt x="355" y="19"/>
                      </a:lnTo>
                      <a:lnTo>
                        <a:pt x="357" y="21"/>
                      </a:lnTo>
                      <a:close/>
                      <a:moveTo>
                        <a:pt x="344" y="21"/>
                      </a:moveTo>
                      <a:lnTo>
                        <a:pt x="290" y="17"/>
                      </a:lnTo>
                      <a:lnTo>
                        <a:pt x="292" y="15"/>
                      </a:lnTo>
                      <a:lnTo>
                        <a:pt x="292" y="13"/>
                      </a:lnTo>
                      <a:lnTo>
                        <a:pt x="345" y="15"/>
                      </a:lnTo>
                      <a:lnTo>
                        <a:pt x="345" y="17"/>
                      </a:lnTo>
                      <a:lnTo>
                        <a:pt x="344" y="21"/>
                      </a:lnTo>
                      <a:close/>
                      <a:moveTo>
                        <a:pt x="99" y="8"/>
                      </a:moveTo>
                      <a:lnTo>
                        <a:pt x="0" y="4"/>
                      </a:lnTo>
                      <a:lnTo>
                        <a:pt x="2" y="2"/>
                      </a:lnTo>
                      <a:lnTo>
                        <a:pt x="2" y="0"/>
                      </a:lnTo>
                      <a:lnTo>
                        <a:pt x="103" y="4"/>
                      </a:lnTo>
                      <a:lnTo>
                        <a:pt x="101" y="6"/>
                      </a:lnTo>
                      <a:lnTo>
                        <a:pt x="99" y="8"/>
                      </a:lnTo>
                      <a:close/>
                    </a:path>
                  </a:pathLst>
                </a:custGeom>
                <a:solidFill>
                  <a:srgbClr val="E6CAC5"/>
                </a:solidFill>
                <a:ln w="9525">
                  <a:noFill/>
                  <a:round/>
                  <a:headEnd/>
                  <a:tailEnd/>
                </a:ln>
              </p:spPr>
              <p:txBody>
                <a:bodyPr/>
                <a:lstStyle/>
                <a:p>
                  <a:endParaRPr lang="en-US"/>
                </a:p>
              </p:txBody>
            </p:sp>
            <p:sp>
              <p:nvSpPr>
                <p:cNvPr id="21778" name="Freeform 1159"/>
                <p:cNvSpPr>
                  <a:spLocks noEditPoints="1"/>
                </p:cNvSpPr>
                <p:nvPr/>
              </p:nvSpPr>
              <p:spPr bwMode="auto">
                <a:xfrm>
                  <a:off x="1760" y="1000"/>
                  <a:ext cx="353" cy="21"/>
                </a:xfrm>
                <a:custGeom>
                  <a:avLst/>
                  <a:gdLst>
                    <a:gd name="T0" fmla="*/ 353 w 353"/>
                    <a:gd name="T1" fmla="*/ 21 h 21"/>
                    <a:gd name="T2" fmla="*/ 347 w 353"/>
                    <a:gd name="T3" fmla="*/ 21 h 21"/>
                    <a:gd name="T4" fmla="*/ 347 w 353"/>
                    <a:gd name="T5" fmla="*/ 17 h 21"/>
                    <a:gd name="T6" fmla="*/ 349 w 353"/>
                    <a:gd name="T7" fmla="*/ 15 h 21"/>
                    <a:gd name="T8" fmla="*/ 353 w 353"/>
                    <a:gd name="T9" fmla="*/ 17 h 21"/>
                    <a:gd name="T10" fmla="*/ 353 w 353"/>
                    <a:gd name="T11" fmla="*/ 17 h 21"/>
                    <a:gd name="T12" fmla="*/ 353 w 353"/>
                    <a:gd name="T13" fmla="*/ 19 h 21"/>
                    <a:gd name="T14" fmla="*/ 353 w 353"/>
                    <a:gd name="T15" fmla="*/ 21 h 21"/>
                    <a:gd name="T16" fmla="*/ 353 w 353"/>
                    <a:gd name="T17" fmla="*/ 21 h 21"/>
                    <a:gd name="T18" fmla="*/ 343 w 353"/>
                    <a:gd name="T19" fmla="*/ 19 h 21"/>
                    <a:gd name="T20" fmla="*/ 290 w 353"/>
                    <a:gd name="T21" fmla="*/ 17 h 21"/>
                    <a:gd name="T22" fmla="*/ 290 w 353"/>
                    <a:gd name="T23" fmla="*/ 15 h 21"/>
                    <a:gd name="T24" fmla="*/ 290 w 353"/>
                    <a:gd name="T25" fmla="*/ 13 h 21"/>
                    <a:gd name="T26" fmla="*/ 343 w 353"/>
                    <a:gd name="T27" fmla="*/ 15 h 21"/>
                    <a:gd name="T28" fmla="*/ 343 w 353"/>
                    <a:gd name="T29" fmla="*/ 17 h 21"/>
                    <a:gd name="T30" fmla="*/ 343 w 353"/>
                    <a:gd name="T31" fmla="*/ 19 h 21"/>
                    <a:gd name="T32" fmla="*/ 99 w 353"/>
                    <a:gd name="T33" fmla="*/ 8 h 21"/>
                    <a:gd name="T34" fmla="*/ 0 w 353"/>
                    <a:gd name="T35" fmla="*/ 4 h 21"/>
                    <a:gd name="T36" fmla="*/ 0 w 353"/>
                    <a:gd name="T37" fmla="*/ 2 h 21"/>
                    <a:gd name="T38" fmla="*/ 2 w 353"/>
                    <a:gd name="T39" fmla="*/ 0 h 21"/>
                    <a:gd name="T40" fmla="*/ 101 w 353"/>
                    <a:gd name="T41" fmla="*/ 4 h 21"/>
                    <a:gd name="T42" fmla="*/ 101 w 353"/>
                    <a:gd name="T43" fmla="*/ 6 h 21"/>
                    <a:gd name="T44" fmla="*/ 99 w 353"/>
                    <a:gd name="T45" fmla="*/ 8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3"/>
                    <a:gd name="T70" fmla="*/ 0 h 21"/>
                    <a:gd name="T71" fmla="*/ 353 w 353"/>
                    <a:gd name="T72" fmla="*/ 21 h 2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3" h="21">
                      <a:moveTo>
                        <a:pt x="353" y="21"/>
                      </a:moveTo>
                      <a:lnTo>
                        <a:pt x="347" y="21"/>
                      </a:lnTo>
                      <a:lnTo>
                        <a:pt x="347" y="17"/>
                      </a:lnTo>
                      <a:lnTo>
                        <a:pt x="349" y="15"/>
                      </a:lnTo>
                      <a:lnTo>
                        <a:pt x="353" y="17"/>
                      </a:lnTo>
                      <a:lnTo>
                        <a:pt x="353" y="19"/>
                      </a:lnTo>
                      <a:lnTo>
                        <a:pt x="353" y="21"/>
                      </a:lnTo>
                      <a:close/>
                      <a:moveTo>
                        <a:pt x="343" y="19"/>
                      </a:moveTo>
                      <a:lnTo>
                        <a:pt x="290" y="17"/>
                      </a:lnTo>
                      <a:lnTo>
                        <a:pt x="290" y="15"/>
                      </a:lnTo>
                      <a:lnTo>
                        <a:pt x="290" y="13"/>
                      </a:lnTo>
                      <a:lnTo>
                        <a:pt x="343" y="15"/>
                      </a:lnTo>
                      <a:lnTo>
                        <a:pt x="343" y="17"/>
                      </a:lnTo>
                      <a:lnTo>
                        <a:pt x="343" y="19"/>
                      </a:lnTo>
                      <a:close/>
                      <a:moveTo>
                        <a:pt x="99" y="8"/>
                      </a:moveTo>
                      <a:lnTo>
                        <a:pt x="0" y="4"/>
                      </a:lnTo>
                      <a:lnTo>
                        <a:pt x="0" y="2"/>
                      </a:lnTo>
                      <a:lnTo>
                        <a:pt x="2" y="0"/>
                      </a:lnTo>
                      <a:lnTo>
                        <a:pt x="101" y="4"/>
                      </a:lnTo>
                      <a:lnTo>
                        <a:pt x="101" y="6"/>
                      </a:lnTo>
                      <a:lnTo>
                        <a:pt x="99" y="8"/>
                      </a:lnTo>
                      <a:close/>
                    </a:path>
                  </a:pathLst>
                </a:custGeom>
                <a:solidFill>
                  <a:srgbClr val="E6CAC5"/>
                </a:solidFill>
                <a:ln w="9525">
                  <a:noFill/>
                  <a:round/>
                  <a:headEnd/>
                  <a:tailEnd/>
                </a:ln>
              </p:spPr>
              <p:txBody>
                <a:bodyPr/>
                <a:lstStyle/>
                <a:p>
                  <a:endParaRPr lang="en-US"/>
                </a:p>
              </p:txBody>
            </p:sp>
            <p:sp>
              <p:nvSpPr>
                <p:cNvPr id="21779" name="Freeform 1160"/>
                <p:cNvSpPr>
                  <a:spLocks noEditPoints="1"/>
                </p:cNvSpPr>
                <p:nvPr/>
              </p:nvSpPr>
              <p:spPr bwMode="auto">
                <a:xfrm>
                  <a:off x="1760" y="996"/>
                  <a:ext cx="353" cy="23"/>
                </a:xfrm>
                <a:custGeom>
                  <a:avLst/>
                  <a:gdLst>
                    <a:gd name="T0" fmla="*/ 353 w 353"/>
                    <a:gd name="T1" fmla="*/ 23 h 23"/>
                    <a:gd name="T2" fmla="*/ 347 w 353"/>
                    <a:gd name="T3" fmla="*/ 23 h 23"/>
                    <a:gd name="T4" fmla="*/ 349 w 353"/>
                    <a:gd name="T5" fmla="*/ 21 h 23"/>
                    <a:gd name="T6" fmla="*/ 349 w 353"/>
                    <a:gd name="T7" fmla="*/ 19 h 23"/>
                    <a:gd name="T8" fmla="*/ 349 w 353"/>
                    <a:gd name="T9" fmla="*/ 19 h 23"/>
                    <a:gd name="T10" fmla="*/ 351 w 353"/>
                    <a:gd name="T11" fmla="*/ 17 h 23"/>
                    <a:gd name="T12" fmla="*/ 353 w 353"/>
                    <a:gd name="T13" fmla="*/ 17 h 23"/>
                    <a:gd name="T14" fmla="*/ 353 w 353"/>
                    <a:gd name="T15" fmla="*/ 19 h 23"/>
                    <a:gd name="T16" fmla="*/ 353 w 353"/>
                    <a:gd name="T17" fmla="*/ 23 h 23"/>
                    <a:gd name="T18" fmla="*/ 343 w 353"/>
                    <a:gd name="T19" fmla="*/ 21 h 23"/>
                    <a:gd name="T20" fmla="*/ 290 w 353"/>
                    <a:gd name="T21" fmla="*/ 19 h 23"/>
                    <a:gd name="T22" fmla="*/ 290 w 353"/>
                    <a:gd name="T23" fmla="*/ 17 h 23"/>
                    <a:gd name="T24" fmla="*/ 290 w 353"/>
                    <a:gd name="T25" fmla="*/ 15 h 23"/>
                    <a:gd name="T26" fmla="*/ 345 w 353"/>
                    <a:gd name="T27" fmla="*/ 17 h 23"/>
                    <a:gd name="T28" fmla="*/ 343 w 353"/>
                    <a:gd name="T29" fmla="*/ 19 h 23"/>
                    <a:gd name="T30" fmla="*/ 343 w 353"/>
                    <a:gd name="T31" fmla="*/ 19 h 23"/>
                    <a:gd name="T32" fmla="*/ 343 w 353"/>
                    <a:gd name="T33" fmla="*/ 21 h 23"/>
                    <a:gd name="T34" fmla="*/ 343 w 353"/>
                    <a:gd name="T35" fmla="*/ 21 h 23"/>
                    <a:gd name="T36" fmla="*/ 101 w 353"/>
                    <a:gd name="T37" fmla="*/ 10 h 23"/>
                    <a:gd name="T38" fmla="*/ 0 w 353"/>
                    <a:gd name="T39" fmla="*/ 6 h 23"/>
                    <a:gd name="T40" fmla="*/ 2 w 353"/>
                    <a:gd name="T41" fmla="*/ 4 h 23"/>
                    <a:gd name="T42" fmla="*/ 2 w 353"/>
                    <a:gd name="T43" fmla="*/ 2 h 23"/>
                    <a:gd name="T44" fmla="*/ 2 w 353"/>
                    <a:gd name="T45" fmla="*/ 2 h 23"/>
                    <a:gd name="T46" fmla="*/ 4 w 353"/>
                    <a:gd name="T47" fmla="*/ 0 h 23"/>
                    <a:gd name="T48" fmla="*/ 103 w 353"/>
                    <a:gd name="T49" fmla="*/ 6 h 23"/>
                    <a:gd name="T50" fmla="*/ 101 w 353"/>
                    <a:gd name="T51" fmla="*/ 8 h 23"/>
                    <a:gd name="T52" fmla="*/ 101 w 353"/>
                    <a:gd name="T53" fmla="*/ 10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53"/>
                    <a:gd name="T82" fmla="*/ 0 h 23"/>
                    <a:gd name="T83" fmla="*/ 353 w 353"/>
                    <a:gd name="T84" fmla="*/ 23 h 2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53" h="23">
                      <a:moveTo>
                        <a:pt x="353" y="23"/>
                      </a:moveTo>
                      <a:lnTo>
                        <a:pt x="347" y="23"/>
                      </a:lnTo>
                      <a:lnTo>
                        <a:pt x="349" y="21"/>
                      </a:lnTo>
                      <a:lnTo>
                        <a:pt x="349" y="19"/>
                      </a:lnTo>
                      <a:lnTo>
                        <a:pt x="351" y="17"/>
                      </a:lnTo>
                      <a:lnTo>
                        <a:pt x="353" y="17"/>
                      </a:lnTo>
                      <a:lnTo>
                        <a:pt x="353" y="19"/>
                      </a:lnTo>
                      <a:lnTo>
                        <a:pt x="353" y="23"/>
                      </a:lnTo>
                      <a:close/>
                      <a:moveTo>
                        <a:pt x="343" y="21"/>
                      </a:moveTo>
                      <a:lnTo>
                        <a:pt x="290" y="19"/>
                      </a:lnTo>
                      <a:lnTo>
                        <a:pt x="290" y="17"/>
                      </a:lnTo>
                      <a:lnTo>
                        <a:pt x="290" y="15"/>
                      </a:lnTo>
                      <a:lnTo>
                        <a:pt x="345" y="17"/>
                      </a:lnTo>
                      <a:lnTo>
                        <a:pt x="343" y="19"/>
                      </a:lnTo>
                      <a:lnTo>
                        <a:pt x="343" y="21"/>
                      </a:lnTo>
                      <a:close/>
                      <a:moveTo>
                        <a:pt x="101" y="10"/>
                      </a:moveTo>
                      <a:lnTo>
                        <a:pt x="0" y="6"/>
                      </a:lnTo>
                      <a:lnTo>
                        <a:pt x="2" y="4"/>
                      </a:lnTo>
                      <a:lnTo>
                        <a:pt x="2" y="2"/>
                      </a:lnTo>
                      <a:lnTo>
                        <a:pt x="4" y="0"/>
                      </a:lnTo>
                      <a:lnTo>
                        <a:pt x="103" y="6"/>
                      </a:lnTo>
                      <a:lnTo>
                        <a:pt x="101" y="8"/>
                      </a:lnTo>
                      <a:lnTo>
                        <a:pt x="101" y="10"/>
                      </a:lnTo>
                      <a:close/>
                    </a:path>
                  </a:pathLst>
                </a:custGeom>
                <a:solidFill>
                  <a:srgbClr val="E6CAC5"/>
                </a:solidFill>
                <a:ln w="9525">
                  <a:noFill/>
                  <a:round/>
                  <a:headEnd/>
                  <a:tailEnd/>
                </a:ln>
              </p:spPr>
              <p:txBody>
                <a:bodyPr/>
                <a:lstStyle/>
                <a:p>
                  <a:endParaRPr lang="en-US"/>
                </a:p>
              </p:txBody>
            </p:sp>
            <p:sp>
              <p:nvSpPr>
                <p:cNvPr id="21780" name="Freeform 1161"/>
                <p:cNvSpPr>
                  <a:spLocks noEditPoints="1"/>
                </p:cNvSpPr>
                <p:nvPr/>
              </p:nvSpPr>
              <p:spPr bwMode="auto">
                <a:xfrm>
                  <a:off x="1762" y="994"/>
                  <a:ext cx="351" cy="23"/>
                </a:xfrm>
                <a:custGeom>
                  <a:avLst/>
                  <a:gdLst>
                    <a:gd name="T0" fmla="*/ 351 w 351"/>
                    <a:gd name="T1" fmla="*/ 23 h 23"/>
                    <a:gd name="T2" fmla="*/ 347 w 351"/>
                    <a:gd name="T3" fmla="*/ 21 h 23"/>
                    <a:gd name="T4" fmla="*/ 347 w 351"/>
                    <a:gd name="T5" fmla="*/ 21 h 23"/>
                    <a:gd name="T6" fmla="*/ 347 w 351"/>
                    <a:gd name="T7" fmla="*/ 21 h 23"/>
                    <a:gd name="T8" fmla="*/ 349 w 351"/>
                    <a:gd name="T9" fmla="*/ 19 h 23"/>
                    <a:gd name="T10" fmla="*/ 349 w 351"/>
                    <a:gd name="T11" fmla="*/ 19 h 23"/>
                    <a:gd name="T12" fmla="*/ 351 w 351"/>
                    <a:gd name="T13" fmla="*/ 21 h 23"/>
                    <a:gd name="T14" fmla="*/ 351 w 351"/>
                    <a:gd name="T15" fmla="*/ 23 h 23"/>
                    <a:gd name="T16" fmla="*/ 341 w 351"/>
                    <a:gd name="T17" fmla="*/ 21 h 23"/>
                    <a:gd name="T18" fmla="*/ 288 w 351"/>
                    <a:gd name="T19" fmla="*/ 19 h 23"/>
                    <a:gd name="T20" fmla="*/ 288 w 351"/>
                    <a:gd name="T21" fmla="*/ 17 h 23"/>
                    <a:gd name="T22" fmla="*/ 290 w 351"/>
                    <a:gd name="T23" fmla="*/ 16 h 23"/>
                    <a:gd name="T24" fmla="*/ 343 w 351"/>
                    <a:gd name="T25" fmla="*/ 17 h 23"/>
                    <a:gd name="T26" fmla="*/ 343 w 351"/>
                    <a:gd name="T27" fmla="*/ 19 h 23"/>
                    <a:gd name="T28" fmla="*/ 341 w 351"/>
                    <a:gd name="T29" fmla="*/ 21 h 23"/>
                    <a:gd name="T30" fmla="*/ 341 w 351"/>
                    <a:gd name="T31" fmla="*/ 21 h 23"/>
                    <a:gd name="T32" fmla="*/ 341 w 351"/>
                    <a:gd name="T33" fmla="*/ 21 h 23"/>
                    <a:gd name="T34" fmla="*/ 99 w 351"/>
                    <a:gd name="T35" fmla="*/ 10 h 23"/>
                    <a:gd name="T36" fmla="*/ 0 w 351"/>
                    <a:gd name="T37" fmla="*/ 6 h 23"/>
                    <a:gd name="T38" fmla="*/ 0 w 351"/>
                    <a:gd name="T39" fmla="*/ 4 h 23"/>
                    <a:gd name="T40" fmla="*/ 0 w 351"/>
                    <a:gd name="T41" fmla="*/ 4 h 23"/>
                    <a:gd name="T42" fmla="*/ 2 w 351"/>
                    <a:gd name="T43" fmla="*/ 2 h 23"/>
                    <a:gd name="T44" fmla="*/ 2 w 351"/>
                    <a:gd name="T45" fmla="*/ 0 h 23"/>
                    <a:gd name="T46" fmla="*/ 102 w 351"/>
                    <a:gd name="T47" fmla="*/ 6 h 23"/>
                    <a:gd name="T48" fmla="*/ 101 w 351"/>
                    <a:gd name="T49" fmla="*/ 8 h 23"/>
                    <a:gd name="T50" fmla="*/ 99 w 351"/>
                    <a:gd name="T51" fmla="*/ 10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1"/>
                    <a:gd name="T79" fmla="*/ 0 h 23"/>
                    <a:gd name="T80" fmla="*/ 351 w 351"/>
                    <a:gd name="T81" fmla="*/ 23 h 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1" h="23">
                      <a:moveTo>
                        <a:pt x="351" y="23"/>
                      </a:moveTo>
                      <a:lnTo>
                        <a:pt x="347" y="21"/>
                      </a:lnTo>
                      <a:lnTo>
                        <a:pt x="349" y="19"/>
                      </a:lnTo>
                      <a:lnTo>
                        <a:pt x="351" y="21"/>
                      </a:lnTo>
                      <a:lnTo>
                        <a:pt x="351" y="23"/>
                      </a:lnTo>
                      <a:close/>
                      <a:moveTo>
                        <a:pt x="341" y="21"/>
                      </a:moveTo>
                      <a:lnTo>
                        <a:pt x="288" y="19"/>
                      </a:lnTo>
                      <a:lnTo>
                        <a:pt x="288" y="17"/>
                      </a:lnTo>
                      <a:lnTo>
                        <a:pt x="290" y="16"/>
                      </a:lnTo>
                      <a:lnTo>
                        <a:pt x="343" y="17"/>
                      </a:lnTo>
                      <a:lnTo>
                        <a:pt x="343" y="19"/>
                      </a:lnTo>
                      <a:lnTo>
                        <a:pt x="341" y="21"/>
                      </a:lnTo>
                      <a:close/>
                      <a:moveTo>
                        <a:pt x="99" y="10"/>
                      </a:moveTo>
                      <a:lnTo>
                        <a:pt x="0" y="6"/>
                      </a:lnTo>
                      <a:lnTo>
                        <a:pt x="0" y="4"/>
                      </a:lnTo>
                      <a:lnTo>
                        <a:pt x="2" y="2"/>
                      </a:lnTo>
                      <a:lnTo>
                        <a:pt x="2" y="0"/>
                      </a:lnTo>
                      <a:lnTo>
                        <a:pt x="102" y="6"/>
                      </a:lnTo>
                      <a:lnTo>
                        <a:pt x="101" y="8"/>
                      </a:lnTo>
                      <a:lnTo>
                        <a:pt x="99" y="10"/>
                      </a:lnTo>
                      <a:close/>
                    </a:path>
                  </a:pathLst>
                </a:custGeom>
                <a:solidFill>
                  <a:srgbClr val="E6CAC5"/>
                </a:solidFill>
                <a:ln w="9525">
                  <a:noFill/>
                  <a:round/>
                  <a:headEnd/>
                  <a:tailEnd/>
                </a:ln>
              </p:spPr>
              <p:txBody>
                <a:bodyPr/>
                <a:lstStyle/>
                <a:p>
                  <a:endParaRPr lang="en-US"/>
                </a:p>
              </p:txBody>
            </p:sp>
            <p:sp>
              <p:nvSpPr>
                <p:cNvPr id="21781" name="Freeform 1162"/>
                <p:cNvSpPr>
                  <a:spLocks noEditPoints="1"/>
                </p:cNvSpPr>
                <p:nvPr/>
              </p:nvSpPr>
              <p:spPr bwMode="auto">
                <a:xfrm>
                  <a:off x="1764" y="993"/>
                  <a:ext cx="349" cy="20"/>
                </a:xfrm>
                <a:custGeom>
                  <a:avLst/>
                  <a:gdLst>
                    <a:gd name="T0" fmla="*/ 349 w 349"/>
                    <a:gd name="T1" fmla="*/ 20 h 20"/>
                    <a:gd name="T2" fmla="*/ 347 w 349"/>
                    <a:gd name="T3" fmla="*/ 20 h 20"/>
                    <a:gd name="T4" fmla="*/ 347 w 349"/>
                    <a:gd name="T5" fmla="*/ 20 h 20"/>
                    <a:gd name="T6" fmla="*/ 349 w 349"/>
                    <a:gd name="T7" fmla="*/ 20 h 20"/>
                    <a:gd name="T8" fmla="*/ 341 w 349"/>
                    <a:gd name="T9" fmla="*/ 20 h 20"/>
                    <a:gd name="T10" fmla="*/ 286 w 349"/>
                    <a:gd name="T11" fmla="*/ 18 h 20"/>
                    <a:gd name="T12" fmla="*/ 288 w 349"/>
                    <a:gd name="T13" fmla="*/ 17 h 20"/>
                    <a:gd name="T14" fmla="*/ 288 w 349"/>
                    <a:gd name="T15" fmla="*/ 15 h 20"/>
                    <a:gd name="T16" fmla="*/ 341 w 349"/>
                    <a:gd name="T17" fmla="*/ 17 h 20"/>
                    <a:gd name="T18" fmla="*/ 341 w 349"/>
                    <a:gd name="T19" fmla="*/ 18 h 20"/>
                    <a:gd name="T20" fmla="*/ 341 w 349"/>
                    <a:gd name="T21" fmla="*/ 20 h 20"/>
                    <a:gd name="T22" fmla="*/ 99 w 349"/>
                    <a:gd name="T23" fmla="*/ 9 h 20"/>
                    <a:gd name="T24" fmla="*/ 0 w 349"/>
                    <a:gd name="T25" fmla="*/ 3 h 20"/>
                    <a:gd name="T26" fmla="*/ 0 w 349"/>
                    <a:gd name="T27" fmla="*/ 1 h 20"/>
                    <a:gd name="T28" fmla="*/ 2 w 349"/>
                    <a:gd name="T29" fmla="*/ 0 h 20"/>
                    <a:gd name="T30" fmla="*/ 102 w 349"/>
                    <a:gd name="T31" fmla="*/ 5 h 20"/>
                    <a:gd name="T32" fmla="*/ 100 w 349"/>
                    <a:gd name="T33" fmla="*/ 7 h 20"/>
                    <a:gd name="T34" fmla="*/ 99 w 349"/>
                    <a:gd name="T35" fmla="*/ 9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9"/>
                    <a:gd name="T55" fmla="*/ 0 h 20"/>
                    <a:gd name="T56" fmla="*/ 349 w 349"/>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9" h="20">
                      <a:moveTo>
                        <a:pt x="349" y="20"/>
                      </a:moveTo>
                      <a:lnTo>
                        <a:pt x="347" y="20"/>
                      </a:lnTo>
                      <a:lnTo>
                        <a:pt x="349" y="20"/>
                      </a:lnTo>
                      <a:close/>
                      <a:moveTo>
                        <a:pt x="341" y="20"/>
                      </a:moveTo>
                      <a:lnTo>
                        <a:pt x="286" y="18"/>
                      </a:lnTo>
                      <a:lnTo>
                        <a:pt x="288" y="17"/>
                      </a:lnTo>
                      <a:lnTo>
                        <a:pt x="288" y="15"/>
                      </a:lnTo>
                      <a:lnTo>
                        <a:pt x="341" y="17"/>
                      </a:lnTo>
                      <a:lnTo>
                        <a:pt x="341" y="18"/>
                      </a:lnTo>
                      <a:lnTo>
                        <a:pt x="341" y="20"/>
                      </a:lnTo>
                      <a:close/>
                      <a:moveTo>
                        <a:pt x="99" y="9"/>
                      </a:moveTo>
                      <a:lnTo>
                        <a:pt x="0" y="3"/>
                      </a:lnTo>
                      <a:lnTo>
                        <a:pt x="0" y="1"/>
                      </a:lnTo>
                      <a:lnTo>
                        <a:pt x="2" y="0"/>
                      </a:lnTo>
                      <a:lnTo>
                        <a:pt x="102" y="5"/>
                      </a:lnTo>
                      <a:lnTo>
                        <a:pt x="100" y="7"/>
                      </a:lnTo>
                      <a:lnTo>
                        <a:pt x="99" y="9"/>
                      </a:lnTo>
                      <a:close/>
                    </a:path>
                  </a:pathLst>
                </a:custGeom>
                <a:solidFill>
                  <a:srgbClr val="E6CAC5"/>
                </a:solidFill>
                <a:ln w="9525">
                  <a:noFill/>
                  <a:round/>
                  <a:headEnd/>
                  <a:tailEnd/>
                </a:ln>
              </p:spPr>
              <p:txBody>
                <a:bodyPr/>
                <a:lstStyle/>
                <a:p>
                  <a:endParaRPr lang="en-US"/>
                </a:p>
              </p:txBody>
            </p:sp>
            <p:sp>
              <p:nvSpPr>
                <p:cNvPr id="21782" name="Freeform 1163"/>
                <p:cNvSpPr>
                  <a:spLocks noEditPoints="1"/>
                </p:cNvSpPr>
                <p:nvPr/>
              </p:nvSpPr>
              <p:spPr bwMode="auto">
                <a:xfrm>
                  <a:off x="1764" y="991"/>
                  <a:ext cx="341" cy="20"/>
                </a:xfrm>
                <a:custGeom>
                  <a:avLst/>
                  <a:gdLst>
                    <a:gd name="T0" fmla="*/ 341 w 341"/>
                    <a:gd name="T1" fmla="*/ 20 h 20"/>
                    <a:gd name="T2" fmla="*/ 288 w 341"/>
                    <a:gd name="T3" fmla="*/ 19 h 20"/>
                    <a:gd name="T4" fmla="*/ 288 w 341"/>
                    <a:gd name="T5" fmla="*/ 17 h 20"/>
                    <a:gd name="T6" fmla="*/ 288 w 341"/>
                    <a:gd name="T7" fmla="*/ 15 h 20"/>
                    <a:gd name="T8" fmla="*/ 341 w 341"/>
                    <a:gd name="T9" fmla="*/ 17 h 20"/>
                    <a:gd name="T10" fmla="*/ 341 w 341"/>
                    <a:gd name="T11" fmla="*/ 19 h 20"/>
                    <a:gd name="T12" fmla="*/ 341 w 341"/>
                    <a:gd name="T13" fmla="*/ 20 h 20"/>
                    <a:gd name="T14" fmla="*/ 100 w 341"/>
                    <a:gd name="T15" fmla="*/ 9 h 20"/>
                    <a:gd name="T16" fmla="*/ 0 w 341"/>
                    <a:gd name="T17" fmla="*/ 3 h 20"/>
                    <a:gd name="T18" fmla="*/ 2 w 341"/>
                    <a:gd name="T19" fmla="*/ 2 h 20"/>
                    <a:gd name="T20" fmla="*/ 4 w 341"/>
                    <a:gd name="T21" fmla="*/ 0 h 20"/>
                    <a:gd name="T22" fmla="*/ 104 w 341"/>
                    <a:gd name="T23" fmla="*/ 5 h 20"/>
                    <a:gd name="T24" fmla="*/ 102 w 341"/>
                    <a:gd name="T25" fmla="*/ 7 h 20"/>
                    <a:gd name="T26" fmla="*/ 100 w 341"/>
                    <a:gd name="T27" fmla="*/ 9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1"/>
                    <a:gd name="T43" fmla="*/ 0 h 20"/>
                    <a:gd name="T44" fmla="*/ 341 w 341"/>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1" h="20">
                      <a:moveTo>
                        <a:pt x="341" y="20"/>
                      </a:moveTo>
                      <a:lnTo>
                        <a:pt x="288" y="19"/>
                      </a:lnTo>
                      <a:lnTo>
                        <a:pt x="288" y="17"/>
                      </a:lnTo>
                      <a:lnTo>
                        <a:pt x="288" y="15"/>
                      </a:lnTo>
                      <a:lnTo>
                        <a:pt x="341" y="17"/>
                      </a:lnTo>
                      <a:lnTo>
                        <a:pt x="341" y="19"/>
                      </a:lnTo>
                      <a:lnTo>
                        <a:pt x="341" y="20"/>
                      </a:lnTo>
                      <a:close/>
                      <a:moveTo>
                        <a:pt x="100" y="9"/>
                      </a:moveTo>
                      <a:lnTo>
                        <a:pt x="0" y="3"/>
                      </a:lnTo>
                      <a:lnTo>
                        <a:pt x="2" y="2"/>
                      </a:lnTo>
                      <a:lnTo>
                        <a:pt x="4" y="0"/>
                      </a:lnTo>
                      <a:lnTo>
                        <a:pt x="104" y="5"/>
                      </a:lnTo>
                      <a:lnTo>
                        <a:pt x="102" y="7"/>
                      </a:lnTo>
                      <a:lnTo>
                        <a:pt x="100" y="9"/>
                      </a:lnTo>
                      <a:close/>
                    </a:path>
                  </a:pathLst>
                </a:custGeom>
                <a:solidFill>
                  <a:srgbClr val="E6CBC5"/>
                </a:solidFill>
                <a:ln w="9525">
                  <a:noFill/>
                  <a:round/>
                  <a:headEnd/>
                  <a:tailEnd/>
                </a:ln>
              </p:spPr>
              <p:txBody>
                <a:bodyPr/>
                <a:lstStyle/>
                <a:p>
                  <a:endParaRPr lang="en-US"/>
                </a:p>
              </p:txBody>
            </p:sp>
            <p:sp>
              <p:nvSpPr>
                <p:cNvPr id="21783" name="Freeform 1164"/>
                <p:cNvSpPr>
                  <a:spLocks noEditPoints="1"/>
                </p:cNvSpPr>
                <p:nvPr/>
              </p:nvSpPr>
              <p:spPr bwMode="auto">
                <a:xfrm>
                  <a:off x="1766" y="989"/>
                  <a:ext cx="339" cy="21"/>
                </a:xfrm>
                <a:custGeom>
                  <a:avLst/>
                  <a:gdLst>
                    <a:gd name="T0" fmla="*/ 339 w 339"/>
                    <a:gd name="T1" fmla="*/ 21 h 21"/>
                    <a:gd name="T2" fmla="*/ 286 w 339"/>
                    <a:gd name="T3" fmla="*/ 19 h 21"/>
                    <a:gd name="T4" fmla="*/ 286 w 339"/>
                    <a:gd name="T5" fmla="*/ 17 h 21"/>
                    <a:gd name="T6" fmla="*/ 286 w 339"/>
                    <a:gd name="T7" fmla="*/ 15 h 21"/>
                    <a:gd name="T8" fmla="*/ 339 w 339"/>
                    <a:gd name="T9" fmla="*/ 17 h 21"/>
                    <a:gd name="T10" fmla="*/ 339 w 339"/>
                    <a:gd name="T11" fmla="*/ 19 h 21"/>
                    <a:gd name="T12" fmla="*/ 339 w 339"/>
                    <a:gd name="T13" fmla="*/ 21 h 21"/>
                    <a:gd name="T14" fmla="*/ 100 w 339"/>
                    <a:gd name="T15" fmla="*/ 9 h 21"/>
                    <a:gd name="T16" fmla="*/ 0 w 339"/>
                    <a:gd name="T17" fmla="*/ 4 h 21"/>
                    <a:gd name="T18" fmla="*/ 2 w 339"/>
                    <a:gd name="T19" fmla="*/ 2 h 21"/>
                    <a:gd name="T20" fmla="*/ 4 w 339"/>
                    <a:gd name="T21" fmla="*/ 0 h 21"/>
                    <a:gd name="T22" fmla="*/ 104 w 339"/>
                    <a:gd name="T23" fmla="*/ 5 h 21"/>
                    <a:gd name="T24" fmla="*/ 102 w 339"/>
                    <a:gd name="T25" fmla="*/ 7 h 21"/>
                    <a:gd name="T26" fmla="*/ 100 w 339"/>
                    <a:gd name="T27" fmla="*/ 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9"/>
                    <a:gd name="T43" fmla="*/ 0 h 21"/>
                    <a:gd name="T44" fmla="*/ 339 w 339"/>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9" h="21">
                      <a:moveTo>
                        <a:pt x="339" y="21"/>
                      </a:moveTo>
                      <a:lnTo>
                        <a:pt x="286" y="19"/>
                      </a:lnTo>
                      <a:lnTo>
                        <a:pt x="286" y="17"/>
                      </a:lnTo>
                      <a:lnTo>
                        <a:pt x="286" y="15"/>
                      </a:lnTo>
                      <a:lnTo>
                        <a:pt x="339" y="17"/>
                      </a:lnTo>
                      <a:lnTo>
                        <a:pt x="339" y="19"/>
                      </a:lnTo>
                      <a:lnTo>
                        <a:pt x="339" y="21"/>
                      </a:lnTo>
                      <a:close/>
                      <a:moveTo>
                        <a:pt x="100" y="9"/>
                      </a:moveTo>
                      <a:lnTo>
                        <a:pt x="0" y="4"/>
                      </a:lnTo>
                      <a:lnTo>
                        <a:pt x="2" y="2"/>
                      </a:lnTo>
                      <a:lnTo>
                        <a:pt x="4" y="0"/>
                      </a:lnTo>
                      <a:lnTo>
                        <a:pt x="104" y="5"/>
                      </a:lnTo>
                      <a:lnTo>
                        <a:pt x="102" y="7"/>
                      </a:lnTo>
                      <a:lnTo>
                        <a:pt x="100" y="9"/>
                      </a:lnTo>
                      <a:close/>
                    </a:path>
                  </a:pathLst>
                </a:custGeom>
                <a:solidFill>
                  <a:srgbClr val="E6CBC6"/>
                </a:solidFill>
                <a:ln w="9525">
                  <a:noFill/>
                  <a:round/>
                  <a:headEnd/>
                  <a:tailEnd/>
                </a:ln>
              </p:spPr>
              <p:txBody>
                <a:bodyPr/>
                <a:lstStyle/>
                <a:p>
                  <a:endParaRPr lang="en-US"/>
                </a:p>
              </p:txBody>
            </p:sp>
            <p:sp>
              <p:nvSpPr>
                <p:cNvPr id="21784" name="Freeform 1165"/>
                <p:cNvSpPr>
                  <a:spLocks noEditPoints="1"/>
                </p:cNvSpPr>
                <p:nvPr/>
              </p:nvSpPr>
              <p:spPr bwMode="auto">
                <a:xfrm>
                  <a:off x="1768" y="987"/>
                  <a:ext cx="337" cy="21"/>
                </a:xfrm>
                <a:custGeom>
                  <a:avLst/>
                  <a:gdLst>
                    <a:gd name="T0" fmla="*/ 337 w 337"/>
                    <a:gd name="T1" fmla="*/ 21 h 21"/>
                    <a:gd name="T2" fmla="*/ 284 w 337"/>
                    <a:gd name="T3" fmla="*/ 19 h 21"/>
                    <a:gd name="T4" fmla="*/ 284 w 337"/>
                    <a:gd name="T5" fmla="*/ 17 h 21"/>
                    <a:gd name="T6" fmla="*/ 286 w 337"/>
                    <a:gd name="T7" fmla="*/ 15 h 21"/>
                    <a:gd name="T8" fmla="*/ 337 w 337"/>
                    <a:gd name="T9" fmla="*/ 17 h 21"/>
                    <a:gd name="T10" fmla="*/ 337 w 337"/>
                    <a:gd name="T11" fmla="*/ 17 h 21"/>
                    <a:gd name="T12" fmla="*/ 337 w 337"/>
                    <a:gd name="T13" fmla="*/ 19 h 21"/>
                    <a:gd name="T14" fmla="*/ 337 w 337"/>
                    <a:gd name="T15" fmla="*/ 19 h 21"/>
                    <a:gd name="T16" fmla="*/ 337 w 337"/>
                    <a:gd name="T17" fmla="*/ 21 h 21"/>
                    <a:gd name="T18" fmla="*/ 100 w 337"/>
                    <a:gd name="T19" fmla="*/ 9 h 21"/>
                    <a:gd name="T20" fmla="*/ 0 w 337"/>
                    <a:gd name="T21" fmla="*/ 4 h 21"/>
                    <a:gd name="T22" fmla="*/ 2 w 337"/>
                    <a:gd name="T23" fmla="*/ 2 h 21"/>
                    <a:gd name="T24" fmla="*/ 2 w 337"/>
                    <a:gd name="T25" fmla="*/ 0 h 21"/>
                    <a:gd name="T26" fmla="*/ 104 w 337"/>
                    <a:gd name="T27" fmla="*/ 6 h 21"/>
                    <a:gd name="T28" fmla="*/ 102 w 337"/>
                    <a:gd name="T29" fmla="*/ 7 h 21"/>
                    <a:gd name="T30" fmla="*/ 100 w 337"/>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7"/>
                    <a:gd name="T49" fmla="*/ 0 h 21"/>
                    <a:gd name="T50" fmla="*/ 337 w 337"/>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7" h="21">
                      <a:moveTo>
                        <a:pt x="337" y="21"/>
                      </a:moveTo>
                      <a:lnTo>
                        <a:pt x="284" y="19"/>
                      </a:lnTo>
                      <a:lnTo>
                        <a:pt x="284" y="17"/>
                      </a:lnTo>
                      <a:lnTo>
                        <a:pt x="286" y="15"/>
                      </a:lnTo>
                      <a:lnTo>
                        <a:pt x="337" y="17"/>
                      </a:lnTo>
                      <a:lnTo>
                        <a:pt x="337" y="19"/>
                      </a:lnTo>
                      <a:lnTo>
                        <a:pt x="337" y="21"/>
                      </a:lnTo>
                      <a:close/>
                      <a:moveTo>
                        <a:pt x="100" y="9"/>
                      </a:moveTo>
                      <a:lnTo>
                        <a:pt x="0" y="4"/>
                      </a:lnTo>
                      <a:lnTo>
                        <a:pt x="2" y="2"/>
                      </a:lnTo>
                      <a:lnTo>
                        <a:pt x="2" y="0"/>
                      </a:lnTo>
                      <a:lnTo>
                        <a:pt x="104" y="6"/>
                      </a:lnTo>
                      <a:lnTo>
                        <a:pt x="102" y="7"/>
                      </a:lnTo>
                      <a:lnTo>
                        <a:pt x="100" y="9"/>
                      </a:lnTo>
                      <a:close/>
                    </a:path>
                  </a:pathLst>
                </a:custGeom>
                <a:solidFill>
                  <a:srgbClr val="E6CBC6"/>
                </a:solidFill>
                <a:ln w="9525">
                  <a:noFill/>
                  <a:round/>
                  <a:headEnd/>
                  <a:tailEnd/>
                </a:ln>
              </p:spPr>
              <p:txBody>
                <a:bodyPr/>
                <a:lstStyle/>
                <a:p>
                  <a:endParaRPr lang="en-US"/>
                </a:p>
              </p:txBody>
            </p:sp>
            <p:sp>
              <p:nvSpPr>
                <p:cNvPr id="21785" name="Freeform 1166"/>
                <p:cNvSpPr>
                  <a:spLocks noEditPoints="1"/>
                </p:cNvSpPr>
                <p:nvPr/>
              </p:nvSpPr>
              <p:spPr bwMode="auto">
                <a:xfrm>
                  <a:off x="1770" y="985"/>
                  <a:ext cx="335" cy="21"/>
                </a:xfrm>
                <a:custGeom>
                  <a:avLst/>
                  <a:gdLst>
                    <a:gd name="T0" fmla="*/ 335 w 335"/>
                    <a:gd name="T1" fmla="*/ 21 h 21"/>
                    <a:gd name="T2" fmla="*/ 282 w 335"/>
                    <a:gd name="T3" fmla="*/ 19 h 21"/>
                    <a:gd name="T4" fmla="*/ 284 w 335"/>
                    <a:gd name="T5" fmla="*/ 17 h 21"/>
                    <a:gd name="T6" fmla="*/ 284 w 335"/>
                    <a:gd name="T7" fmla="*/ 13 h 21"/>
                    <a:gd name="T8" fmla="*/ 335 w 335"/>
                    <a:gd name="T9" fmla="*/ 17 h 21"/>
                    <a:gd name="T10" fmla="*/ 335 w 335"/>
                    <a:gd name="T11" fmla="*/ 19 h 21"/>
                    <a:gd name="T12" fmla="*/ 335 w 335"/>
                    <a:gd name="T13" fmla="*/ 21 h 21"/>
                    <a:gd name="T14" fmla="*/ 335 w 335"/>
                    <a:gd name="T15" fmla="*/ 21 h 21"/>
                    <a:gd name="T16" fmla="*/ 335 w 335"/>
                    <a:gd name="T17" fmla="*/ 21 h 21"/>
                    <a:gd name="T18" fmla="*/ 100 w 335"/>
                    <a:gd name="T19" fmla="*/ 9 h 21"/>
                    <a:gd name="T20" fmla="*/ 0 w 335"/>
                    <a:gd name="T21" fmla="*/ 4 h 21"/>
                    <a:gd name="T22" fmla="*/ 0 w 335"/>
                    <a:gd name="T23" fmla="*/ 2 h 21"/>
                    <a:gd name="T24" fmla="*/ 1 w 335"/>
                    <a:gd name="T25" fmla="*/ 0 h 21"/>
                    <a:gd name="T26" fmla="*/ 104 w 335"/>
                    <a:gd name="T27" fmla="*/ 6 h 21"/>
                    <a:gd name="T28" fmla="*/ 102 w 335"/>
                    <a:gd name="T29" fmla="*/ 8 h 21"/>
                    <a:gd name="T30" fmla="*/ 100 w 335"/>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5"/>
                    <a:gd name="T49" fmla="*/ 0 h 21"/>
                    <a:gd name="T50" fmla="*/ 335 w 335"/>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5" h="21">
                      <a:moveTo>
                        <a:pt x="335" y="21"/>
                      </a:moveTo>
                      <a:lnTo>
                        <a:pt x="282" y="19"/>
                      </a:lnTo>
                      <a:lnTo>
                        <a:pt x="284" y="17"/>
                      </a:lnTo>
                      <a:lnTo>
                        <a:pt x="284" y="13"/>
                      </a:lnTo>
                      <a:lnTo>
                        <a:pt x="335" y="17"/>
                      </a:lnTo>
                      <a:lnTo>
                        <a:pt x="335" y="19"/>
                      </a:lnTo>
                      <a:lnTo>
                        <a:pt x="335" y="21"/>
                      </a:lnTo>
                      <a:close/>
                      <a:moveTo>
                        <a:pt x="100" y="9"/>
                      </a:moveTo>
                      <a:lnTo>
                        <a:pt x="0" y="4"/>
                      </a:lnTo>
                      <a:lnTo>
                        <a:pt x="0" y="2"/>
                      </a:lnTo>
                      <a:lnTo>
                        <a:pt x="1" y="0"/>
                      </a:lnTo>
                      <a:lnTo>
                        <a:pt x="104" y="6"/>
                      </a:lnTo>
                      <a:lnTo>
                        <a:pt x="102" y="8"/>
                      </a:lnTo>
                      <a:lnTo>
                        <a:pt x="100" y="9"/>
                      </a:lnTo>
                      <a:close/>
                    </a:path>
                  </a:pathLst>
                </a:custGeom>
                <a:solidFill>
                  <a:srgbClr val="E6CBC6"/>
                </a:solidFill>
                <a:ln w="9525">
                  <a:noFill/>
                  <a:round/>
                  <a:headEnd/>
                  <a:tailEnd/>
                </a:ln>
              </p:spPr>
              <p:txBody>
                <a:bodyPr/>
                <a:lstStyle/>
                <a:p>
                  <a:endParaRPr lang="en-US"/>
                </a:p>
              </p:txBody>
            </p:sp>
            <p:sp>
              <p:nvSpPr>
                <p:cNvPr id="21786" name="Freeform 1167"/>
                <p:cNvSpPr>
                  <a:spLocks noEditPoints="1"/>
                </p:cNvSpPr>
                <p:nvPr/>
              </p:nvSpPr>
              <p:spPr bwMode="auto">
                <a:xfrm>
                  <a:off x="1770" y="983"/>
                  <a:ext cx="337" cy="21"/>
                </a:xfrm>
                <a:custGeom>
                  <a:avLst/>
                  <a:gdLst>
                    <a:gd name="T0" fmla="*/ 335 w 337"/>
                    <a:gd name="T1" fmla="*/ 21 h 21"/>
                    <a:gd name="T2" fmla="*/ 284 w 337"/>
                    <a:gd name="T3" fmla="*/ 19 h 21"/>
                    <a:gd name="T4" fmla="*/ 284 w 337"/>
                    <a:gd name="T5" fmla="*/ 15 h 21"/>
                    <a:gd name="T6" fmla="*/ 284 w 337"/>
                    <a:gd name="T7" fmla="*/ 13 h 21"/>
                    <a:gd name="T8" fmla="*/ 337 w 337"/>
                    <a:gd name="T9" fmla="*/ 17 h 21"/>
                    <a:gd name="T10" fmla="*/ 335 w 337"/>
                    <a:gd name="T11" fmla="*/ 19 h 21"/>
                    <a:gd name="T12" fmla="*/ 335 w 337"/>
                    <a:gd name="T13" fmla="*/ 21 h 21"/>
                    <a:gd name="T14" fmla="*/ 102 w 337"/>
                    <a:gd name="T15" fmla="*/ 10 h 21"/>
                    <a:gd name="T16" fmla="*/ 0 w 337"/>
                    <a:gd name="T17" fmla="*/ 4 h 21"/>
                    <a:gd name="T18" fmla="*/ 1 w 337"/>
                    <a:gd name="T19" fmla="*/ 2 h 21"/>
                    <a:gd name="T20" fmla="*/ 3 w 337"/>
                    <a:gd name="T21" fmla="*/ 0 h 21"/>
                    <a:gd name="T22" fmla="*/ 106 w 337"/>
                    <a:gd name="T23" fmla="*/ 6 h 21"/>
                    <a:gd name="T24" fmla="*/ 104 w 337"/>
                    <a:gd name="T25" fmla="*/ 8 h 21"/>
                    <a:gd name="T26" fmla="*/ 102 w 337"/>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7"/>
                    <a:gd name="T43" fmla="*/ 0 h 21"/>
                    <a:gd name="T44" fmla="*/ 337 w 337"/>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7" h="21">
                      <a:moveTo>
                        <a:pt x="335" y="21"/>
                      </a:moveTo>
                      <a:lnTo>
                        <a:pt x="284" y="19"/>
                      </a:lnTo>
                      <a:lnTo>
                        <a:pt x="284" y="15"/>
                      </a:lnTo>
                      <a:lnTo>
                        <a:pt x="284" y="13"/>
                      </a:lnTo>
                      <a:lnTo>
                        <a:pt x="337" y="17"/>
                      </a:lnTo>
                      <a:lnTo>
                        <a:pt x="335" y="19"/>
                      </a:lnTo>
                      <a:lnTo>
                        <a:pt x="335" y="21"/>
                      </a:lnTo>
                      <a:close/>
                      <a:moveTo>
                        <a:pt x="102" y="10"/>
                      </a:moveTo>
                      <a:lnTo>
                        <a:pt x="0" y="4"/>
                      </a:lnTo>
                      <a:lnTo>
                        <a:pt x="1" y="2"/>
                      </a:lnTo>
                      <a:lnTo>
                        <a:pt x="3" y="0"/>
                      </a:lnTo>
                      <a:lnTo>
                        <a:pt x="106" y="6"/>
                      </a:lnTo>
                      <a:lnTo>
                        <a:pt x="104" y="8"/>
                      </a:lnTo>
                      <a:lnTo>
                        <a:pt x="102" y="10"/>
                      </a:lnTo>
                      <a:close/>
                    </a:path>
                  </a:pathLst>
                </a:custGeom>
                <a:solidFill>
                  <a:srgbClr val="E6CBC6"/>
                </a:solidFill>
                <a:ln w="9525">
                  <a:noFill/>
                  <a:round/>
                  <a:headEnd/>
                  <a:tailEnd/>
                </a:ln>
              </p:spPr>
              <p:txBody>
                <a:bodyPr/>
                <a:lstStyle/>
                <a:p>
                  <a:endParaRPr lang="en-US"/>
                </a:p>
              </p:txBody>
            </p:sp>
            <p:sp>
              <p:nvSpPr>
                <p:cNvPr id="21787" name="Freeform 1168"/>
                <p:cNvSpPr>
                  <a:spLocks noEditPoints="1"/>
                </p:cNvSpPr>
                <p:nvPr/>
              </p:nvSpPr>
              <p:spPr bwMode="auto">
                <a:xfrm>
                  <a:off x="1771" y="981"/>
                  <a:ext cx="336" cy="21"/>
                </a:xfrm>
                <a:custGeom>
                  <a:avLst/>
                  <a:gdLst>
                    <a:gd name="T0" fmla="*/ 334 w 336"/>
                    <a:gd name="T1" fmla="*/ 21 h 21"/>
                    <a:gd name="T2" fmla="*/ 283 w 336"/>
                    <a:gd name="T3" fmla="*/ 17 h 21"/>
                    <a:gd name="T4" fmla="*/ 283 w 336"/>
                    <a:gd name="T5" fmla="*/ 15 h 21"/>
                    <a:gd name="T6" fmla="*/ 283 w 336"/>
                    <a:gd name="T7" fmla="*/ 13 h 21"/>
                    <a:gd name="T8" fmla="*/ 336 w 336"/>
                    <a:gd name="T9" fmla="*/ 17 h 21"/>
                    <a:gd name="T10" fmla="*/ 336 w 336"/>
                    <a:gd name="T11" fmla="*/ 19 h 21"/>
                    <a:gd name="T12" fmla="*/ 334 w 336"/>
                    <a:gd name="T13" fmla="*/ 21 h 21"/>
                    <a:gd name="T14" fmla="*/ 103 w 336"/>
                    <a:gd name="T15" fmla="*/ 10 h 21"/>
                    <a:gd name="T16" fmla="*/ 0 w 336"/>
                    <a:gd name="T17" fmla="*/ 4 h 21"/>
                    <a:gd name="T18" fmla="*/ 2 w 336"/>
                    <a:gd name="T19" fmla="*/ 2 h 21"/>
                    <a:gd name="T20" fmla="*/ 2 w 336"/>
                    <a:gd name="T21" fmla="*/ 0 h 21"/>
                    <a:gd name="T22" fmla="*/ 107 w 336"/>
                    <a:gd name="T23" fmla="*/ 6 h 21"/>
                    <a:gd name="T24" fmla="*/ 105 w 336"/>
                    <a:gd name="T25" fmla="*/ 8 h 21"/>
                    <a:gd name="T26" fmla="*/ 103 w 336"/>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6"/>
                    <a:gd name="T43" fmla="*/ 0 h 21"/>
                    <a:gd name="T44" fmla="*/ 336 w 336"/>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6" h="21">
                      <a:moveTo>
                        <a:pt x="334" y="21"/>
                      </a:moveTo>
                      <a:lnTo>
                        <a:pt x="283" y="17"/>
                      </a:lnTo>
                      <a:lnTo>
                        <a:pt x="283" y="15"/>
                      </a:lnTo>
                      <a:lnTo>
                        <a:pt x="283" y="13"/>
                      </a:lnTo>
                      <a:lnTo>
                        <a:pt x="336" y="17"/>
                      </a:lnTo>
                      <a:lnTo>
                        <a:pt x="336" y="19"/>
                      </a:lnTo>
                      <a:lnTo>
                        <a:pt x="334" y="21"/>
                      </a:lnTo>
                      <a:close/>
                      <a:moveTo>
                        <a:pt x="103" y="10"/>
                      </a:moveTo>
                      <a:lnTo>
                        <a:pt x="0" y="4"/>
                      </a:lnTo>
                      <a:lnTo>
                        <a:pt x="2" y="2"/>
                      </a:lnTo>
                      <a:lnTo>
                        <a:pt x="2" y="0"/>
                      </a:lnTo>
                      <a:lnTo>
                        <a:pt x="107" y="6"/>
                      </a:lnTo>
                      <a:lnTo>
                        <a:pt x="105" y="8"/>
                      </a:lnTo>
                      <a:lnTo>
                        <a:pt x="103" y="10"/>
                      </a:lnTo>
                      <a:close/>
                    </a:path>
                  </a:pathLst>
                </a:custGeom>
                <a:solidFill>
                  <a:srgbClr val="E4CAC6"/>
                </a:solidFill>
                <a:ln w="9525">
                  <a:noFill/>
                  <a:round/>
                  <a:headEnd/>
                  <a:tailEnd/>
                </a:ln>
              </p:spPr>
              <p:txBody>
                <a:bodyPr/>
                <a:lstStyle/>
                <a:p>
                  <a:endParaRPr lang="en-US"/>
                </a:p>
              </p:txBody>
            </p:sp>
            <p:sp>
              <p:nvSpPr>
                <p:cNvPr id="21788" name="Freeform 1169"/>
                <p:cNvSpPr>
                  <a:spLocks noEditPoints="1"/>
                </p:cNvSpPr>
                <p:nvPr/>
              </p:nvSpPr>
              <p:spPr bwMode="auto">
                <a:xfrm>
                  <a:off x="1773" y="979"/>
                  <a:ext cx="334" cy="21"/>
                </a:xfrm>
                <a:custGeom>
                  <a:avLst/>
                  <a:gdLst>
                    <a:gd name="T0" fmla="*/ 334 w 334"/>
                    <a:gd name="T1" fmla="*/ 21 h 21"/>
                    <a:gd name="T2" fmla="*/ 281 w 334"/>
                    <a:gd name="T3" fmla="*/ 17 h 21"/>
                    <a:gd name="T4" fmla="*/ 281 w 334"/>
                    <a:gd name="T5" fmla="*/ 15 h 21"/>
                    <a:gd name="T6" fmla="*/ 281 w 334"/>
                    <a:gd name="T7" fmla="*/ 14 h 21"/>
                    <a:gd name="T8" fmla="*/ 334 w 334"/>
                    <a:gd name="T9" fmla="*/ 17 h 21"/>
                    <a:gd name="T10" fmla="*/ 334 w 334"/>
                    <a:gd name="T11" fmla="*/ 19 h 21"/>
                    <a:gd name="T12" fmla="*/ 334 w 334"/>
                    <a:gd name="T13" fmla="*/ 21 h 21"/>
                    <a:gd name="T14" fmla="*/ 103 w 334"/>
                    <a:gd name="T15" fmla="*/ 10 h 21"/>
                    <a:gd name="T16" fmla="*/ 0 w 334"/>
                    <a:gd name="T17" fmla="*/ 4 h 21"/>
                    <a:gd name="T18" fmla="*/ 0 w 334"/>
                    <a:gd name="T19" fmla="*/ 2 h 21"/>
                    <a:gd name="T20" fmla="*/ 2 w 334"/>
                    <a:gd name="T21" fmla="*/ 0 h 21"/>
                    <a:gd name="T22" fmla="*/ 107 w 334"/>
                    <a:gd name="T23" fmla="*/ 6 h 21"/>
                    <a:gd name="T24" fmla="*/ 105 w 334"/>
                    <a:gd name="T25" fmla="*/ 8 h 21"/>
                    <a:gd name="T26" fmla="*/ 103 w 334"/>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21"/>
                    <a:gd name="T44" fmla="*/ 334 w 3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21">
                      <a:moveTo>
                        <a:pt x="334" y="21"/>
                      </a:moveTo>
                      <a:lnTo>
                        <a:pt x="281" y="17"/>
                      </a:lnTo>
                      <a:lnTo>
                        <a:pt x="281" y="15"/>
                      </a:lnTo>
                      <a:lnTo>
                        <a:pt x="281" y="14"/>
                      </a:lnTo>
                      <a:lnTo>
                        <a:pt x="334" y="17"/>
                      </a:lnTo>
                      <a:lnTo>
                        <a:pt x="334" y="19"/>
                      </a:lnTo>
                      <a:lnTo>
                        <a:pt x="334" y="21"/>
                      </a:lnTo>
                      <a:close/>
                      <a:moveTo>
                        <a:pt x="103" y="10"/>
                      </a:moveTo>
                      <a:lnTo>
                        <a:pt x="0" y="4"/>
                      </a:lnTo>
                      <a:lnTo>
                        <a:pt x="0" y="2"/>
                      </a:lnTo>
                      <a:lnTo>
                        <a:pt x="2" y="0"/>
                      </a:lnTo>
                      <a:lnTo>
                        <a:pt x="107" y="6"/>
                      </a:lnTo>
                      <a:lnTo>
                        <a:pt x="105" y="8"/>
                      </a:lnTo>
                      <a:lnTo>
                        <a:pt x="103" y="10"/>
                      </a:lnTo>
                      <a:close/>
                    </a:path>
                  </a:pathLst>
                </a:custGeom>
                <a:solidFill>
                  <a:srgbClr val="E4CBC6"/>
                </a:solidFill>
                <a:ln w="9525">
                  <a:noFill/>
                  <a:round/>
                  <a:headEnd/>
                  <a:tailEnd/>
                </a:ln>
              </p:spPr>
              <p:txBody>
                <a:bodyPr/>
                <a:lstStyle/>
                <a:p>
                  <a:endParaRPr lang="en-US"/>
                </a:p>
              </p:txBody>
            </p:sp>
            <p:sp>
              <p:nvSpPr>
                <p:cNvPr id="21789" name="Freeform 1170"/>
                <p:cNvSpPr>
                  <a:spLocks noEditPoints="1"/>
                </p:cNvSpPr>
                <p:nvPr/>
              </p:nvSpPr>
              <p:spPr bwMode="auto">
                <a:xfrm>
                  <a:off x="1773" y="977"/>
                  <a:ext cx="334" cy="21"/>
                </a:xfrm>
                <a:custGeom>
                  <a:avLst/>
                  <a:gdLst>
                    <a:gd name="T0" fmla="*/ 334 w 334"/>
                    <a:gd name="T1" fmla="*/ 21 h 21"/>
                    <a:gd name="T2" fmla="*/ 281 w 334"/>
                    <a:gd name="T3" fmla="*/ 17 h 21"/>
                    <a:gd name="T4" fmla="*/ 281 w 334"/>
                    <a:gd name="T5" fmla="*/ 16 h 21"/>
                    <a:gd name="T6" fmla="*/ 283 w 334"/>
                    <a:gd name="T7" fmla="*/ 14 h 21"/>
                    <a:gd name="T8" fmla="*/ 334 w 334"/>
                    <a:gd name="T9" fmla="*/ 17 h 21"/>
                    <a:gd name="T10" fmla="*/ 334 w 334"/>
                    <a:gd name="T11" fmla="*/ 19 h 21"/>
                    <a:gd name="T12" fmla="*/ 334 w 334"/>
                    <a:gd name="T13" fmla="*/ 21 h 21"/>
                    <a:gd name="T14" fmla="*/ 105 w 334"/>
                    <a:gd name="T15" fmla="*/ 10 h 21"/>
                    <a:gd name="T16" fmla="*/ 0 w 334"/>
                    <a:gd name="T17" fmla="*/ 4 h 21"/>
                    <a:gd name="T18" fmla="*/ 2 w 334"/>
                    <a:gd name="T19" fmla="*/ 2 h 21"/>
                    <a:gd name="T20" fmla="*/ 4 w 334"/>
                    <a:gd name="T21" fmla="*/ 0 h 21"/>
                    <a:gd name="T22" fmla="*/ 109 w 334"/>
                    <a:gd name="T23" fmla="*/ 6 h 21"/>
                    <a:gd name="T24" fmla="*/ 107 w 334"/>
                    <a:gd name="T25" fmla="*/ 8 h 21"/>
                    <a:gd name="T26" fmla="*/ 105 w 334"/>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4"/>
                    <a:gd name="T43" fmla="*/ 0 h 21"/>
                    <a:gd name="T44" fmla="*/ 334 w 334"/>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4" h="21">
                      <a:moveTo>
                        <a:pt x="334" y="21"/>
                      </a:moveTo>
                      <a:lnTo>
                        <a:pt x="281" y="17"/>
                      </a:lnTo>
                      <a:lnTo>
                        <a:pt x="281" y="16"/>
                      </a:lnTo>
                      <a:lnTo>
                        <a:pt x="283" y="14"/>
                      </a:lnTo>
                      <a:lnTo>
                        <a:pt x="334" y="17"/>
                      </a:lnTo>
                      <a:lnTo>
                        <a:pt x="334" y="19"/>
                      </a:lnTo>
                      <a:lnTo>
                        <a:pt x="334" y="21"/>
                      </a:lnTo>
                      <a:close/>
                      <a:moveTo>
                        <a:pt x="105" y="10"/>
                      </a:moveTo>
                      <a:lnTo>
                        <a:pt x="0" y="4"/>
                      </a:lnTo>
                      <a:lnTo>
                        <a:pt x="2" y="2"/>
                      </a:lnTo>
                      <a:lnTo>
                        <a:pt x="4" y="0"/>
                      </a:lnTo>
                      <a:lnTo>
                        <a:pt x="109" y="6"/>
                      </a:lnTo>
                      <a:lnTo>
                        <a:pt x="107" y="8"/>
                      </a:lnTo>
                      <a:lnTo>
                        <a:pt x="105" y="10"/>
                      </a:lnTo>
                      <a:close/>
                    </a:path>
                  </a:pathLst>
                </a:custGeom>
                <a:solidFill>
                  <a:srgbClr val="E4CBC6"/>
                </a:solidFill>
                <a:ln w="9525">
                  <a:noFill/>
                  <a:round/>
                  <a:headEnd/>
                  <a:tailEnd/>
                </a:ln>
              </p:spPr>
              <p:txBody>
                <a:bodyPr/>
                <a:lstStyle/>
                <a:p>
                  <a:endParaRPr lang="en-US"/>
                </a:p>
              </p:txBody>
            </p:sp>
            <p:sp>
              <p:nvSpPr>
                <p:cNvPr id="21790" name="Freeform 1171"/>
                <p:cNvSpPr>
                  <a:spLocks noEditPoints="1"/>
                </p:cNvSpPr>
                <p:nvPr/>
              </p:nvSpPr>
              <p:spPr bwMode="auto">
                <a:xfrm>
                  <a:off x="1775" y="975"/>
                  <a:ext cx="332" cy="21"/>
                </a:xfrm>
                <a:custGeom>
                  <a:avLst/>
                  <a:gdLst>
                    <a:gd name="T0" fmla="*/ 332 w 332"/>
                    <a:gd name="T1" fmla="*/ 21 h 21"/>
                    <a:gd name="T2" fmla="*/ 279 w 332"/>
                    <a:gd name="T3" fmla="*/ 18 h 21"/>
                    <a:gd name="T4" fmla="*/ 281 w 332"/>
                    <a:gd name="T5" fmla="*/ 16 h 21"/>
                    <a:gd name="T6" fmla="*/ 281 w 332"/>
                    <a:gd name="T7" fmla="*/ 14 h 21"/>
                    <a:gd name="T8" fmla="*/ 332 w 332"/>
                    <a:gd name="T9" fmla="*/ 16 h 21"/>
                    <a:gd name="T10" fmla="*/ 332 w 332"/>
                    <a:gd name="T11" fmla="*/ 19 h 21"/>
                    <a:gd name="T12" fmla="*/ 332 w 332"/>
                    <a:gd name="T13" fmla="*/ 21 h 21"/>
                    <a:gd name="T14" fmla="*/ 105 w 332"/>
                    <a:gd name="T15" fmla="*/ 10 h 21"/>
                    <a:gd name="T16" fmla="*/ 0 w 332"/>
                    <a:gd name="T17" fmla="*/ 4 h 21"/>
                    <a:gd name="T18" fmla="*/ 2 w 332"/>
                    <a:gd name="T19" fmla="*/ 2 h 21"/>
                    <a:gd name="T20" fmla="*/ 4 w 332"/>
                    <a:gd name="T21" fmla="*/ 0 h 21"/>
                    <a:gd name="T22" fmla="*/ 108 w 332"/>
                    <a:gd name="T23" fmla="*/ 6 h 21"/>
                    <a:gd name="T24" fmla="*/ 107 w 332"/>
                    <a:gd name="T25" fmla="*/ 8 h 21"/>
                    <a:gd name="T26" fmla="*/ 105 w 332"/>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2"/>
                    <a:gd name="T43" fmla="*/ 0 h 21"/>
                    <a:gd name="T44" fmla="*/ 332 w 332"/>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2" h="21">
                      <a:moveTo>
                        <a:pt x="332" y="21"/>
                      </a:moveTo>
                      <a:lnTo>
                        <a:pt x="279" y="18"/>
                      </a:lnTo>
                      <a:lnTo>
                        <a:pt x="281" y="16"/>
                      </a:lnTo>
                      <a:lnTo>
                        <a:pt x="281" y="14"/>
                      </a:lnTo>
                      <a:lnTo>
                        <a:pt x="332" y="16"/>
                      </a:lnTo>
                      <a:lnTo>
                        <a:pt x="332" y="19"/>
                      </a:lnTo>
                      <a:lnTo>
                        <a:pt x="332" y="21"/>
                      </a:lnTo>
                      <a:close/>
                      <a:moveTo>
                        <a:pt x="105" y="10"/>
                      </a:moveTo>
                      <a:lnTo>
                        <a:pt x="0" y="4"/>
                      </a:lnTo>
                      <a:lnTo>
                        <a:pt x="2" y="2"/>
                      </a:lnTo>
                      <a:lnTo>
                        <a:pt x="4" y="0"/>
                      </a:lnTo>
                      <a:lnTo>
                        <a:pt x="108" y="6"/>
                      </a:lnTo>
                      <a:lnTo>
                        <a:pt x="107" y="8"/>
                      </a:lnTo>
                      <a:lnTo>
                        <a:pt x="105" y="10"/>
                      </a:lnTo>
                      <a:close/>
                    </a:path>
                  </a:pathLst>
                </a:custGeom>
                <a:solidFill>
                  <a:srgbClr val="E4CBC6"/>
                </a:solidFill>
                <a:ln w="9525">
                  <a:noFill/>
                  <a:round/>
                  <a:headEnd/>
                  <a:tailEnd/>
                </a:ln>
              </p:spPr>
              <p:txBody>
                <a:bodyPr/>
                <a:lstStyle/>
                <a:p>
                  <a:endParaRPr lang="en-US"/>
                </a:p>
              </p:txBody>
            </p:sp>
            <p:sp>
              <p:nvSpPr>
                <p:cNvPr id="21791" name="Freeform 1172"/>
                <p:cNvSpPr>
                  <a:spLocks noEditPoints="1"/>
                </p:cNvSpPr>
                <p:nvPr/>
              </p:nvSpPr>
              <p:spPr bwMode="auto">
                <a:xfrm>
                  <a:off x="1777" y="974"/>
                  <a:ext cx="332" cy="20"/>
                </a:xfrm>
                <a:custGeom>
                  <a:avLst/>
                  <a:gdLst>
                    <a:gd name="T0" fmla="*/ 330 w 332"/>
                    <a:gd name="T1" fmla="*/ 20 h 20"/>
                    <a:gd name="T2" fmla="*/ 279 w 332"/>
                    <a:gd name="T3" fmla="*/ 17 h 20"/>
                    <a:gd name="T4" fmla="*/ 279 w 332"/>
                    <a:gd name="T5" fmla="*/ 15 h 20"/>
                    <a:gd name="T6" fmla="*/ 279 w 332"/>
                    <a:gd name="T7" fmla="*/ 13 h 20"/>
                    <a:gd name="T8" fmla="*/ 279 w 332"/>
                    <a:gd name="T9" fmla="*/ 13 h 20"/>
                    <a:gd name="T10" fmla="*/ 279 w 332"/>
                    <a:gd name="T11" fmla="*/ 13 h 20"/>
                    <a:gd name="T12" fmla="*/ 332 w 332"/>
                    <a:gd name="T13" fmla="*/ 15 h 20"/>
                    <a:gd name="T14" fmla="*/ 330 w 332"/>
                    <a:gd name="T15" fmla="*/ 17 h 20"/>
                    <a:gd name="T16" fmla="*/ 330 w 332"/>
                    <a:gd name="T17" fmla="*/ 20 h 20"/>
                    <a:gd name="T18" fmla="*/ 105 w 332"/>
                    <a:gd name="T19" fmla="*/ 9 h 20"/>
                    <a:gd name="T20" fmla="*/ 0 w 332"/>
                    <a:gd name="T21" fmla="*/ 3 h 20"/>
                    <a:gd name="T22" fmla="*/ 2 w 332"/>
                    <a:gd name="T23" fmla="*/ 1 h 20"/>
                    <a:gd name="T24" fmla="*/ 2 w 332"/>
                    <a:gd name="T25" fmla="*/ 0 h 20"/>
                    <a:gd name="T26" fmla="*/ 108 w 332"/>
                    <a:gd name="T27" fmla="*/ 5 h 20"/>
                    <a:gd name="T28" fmla="*/ 106 w 332"/>
                    <a:gd name="T29" fmla="*/ 7 h 20"/>
                    <a:gd name="T30" fmla="*/ 105 w 332"/>
                    <a:gd name="T31" fmla="*/ 9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2"/>
                    <a:gd name="T49" fmla="*/ 0 h 20"/>
                    <a:gd name="T50" fmla="*/ 332 w 332"/>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2" h="20">
                      <a:moveTo>
                        <a:pt x="330" y="20"/>
                      </a:moveTo>
                      <a:lnTo>
                        <a:pt x="279" y="17"/>
                      </a:lnTo>
                      <a:lnTo>
                        <a:pt x="279" y="15"/>
                      </a:lnTo>
                      <a:lnTo>
                        <a:pt x="279" y="13"/>
                      </a:lnTo>
                      <a:lnTo>
                        <a:pt x="332" y="15"/>
                      </a:lnTo>
                      <a:lnTo>
                        <a:pt x="330" y="17"/>
                      </a:lnTo>
                      <a:lnTo>
                        <a:pt x="330" y="20"/>
                      </a:lnTo>
                      <a:close/>
                      <a:moveTo>
                        <a:pt x="105" y="9"/>
                      </a:moveTo>
                      <a:lnTo>
                        <a:pt x="0" y="3"/>
                      </a:lnTo>
                      <a:lnTo>
                        <a:pt x="2" y="1"/>
                      </a:lnTo>
                      <a:lnTo>
                        <a:pt x="2" y="0"/>
                      </a:lnTo>
                      <a:lnTo>
                        <a:pt x="108" y="5"/>
                      </a:lnTo>
                      <a:lnTo>
                        <a:pt x="106" y="7"/>
                      </a:lnTo>
                      <a:lnTo>
                        <a:pt x="105" y="9"/>
                      </a:lnTo>
                      <a:close/>
                    </a:path>
                  </a:pathLst>
                </a:custGeom>
                <a:solidFill>
                  <a:srgbClr val="E4CBC6"/>
                </a:solidFill>
                <a:ln w="9525">
                  <a:noFill/>
                  <a:round/>
                  <a:headEnd/>
                  <a:tailEnd/>
                </a:ln>
              </p:spPr>
              <p:txBody>
                <a:bodyPr/>
                <a:lstStyle/>
                <a:p>
                  <a:endParaRPr lang="en-US"/>
                </a:p>
              </p:txBody>
            </p:sp>
            <p:sp>
              <p:nvSpPr>
                <p:cNvPr id="21792" name="Freeform 1173"/>
                <p:cNvSpPr>
                  <a:spLocks noEditPoints="1"/>
                </p:cNvSpPr>
                <p:nvPr/>
              </p:nvSpPr>
              <p:spPr bwMode="auto">
                <a:xfrm>
                  <a:off x="1779" y="972"/>
                  <a:ext cx="330" cy="19"/>
                </a:xfrm>
                <a:custGeom>
                  <a:avLst/>
                  <a:gdLst>
                    <a:gd name="T0" fmla="*/ 328 w 330"/>
                    <a:gd name="T1" fmla="*/ 19 h 19"/>
                    <a:gd name="T2" fmla="*/ 277 w 330"/>
                    <a:gd name="T3" fmla="*/ 17 h 19"/>
                    <a:gd name="T4" fmla="*/ 277 w 330"/>
                    <a:gd name="T5" fmla="*/ 17 h 19"/>
                    <a:gd name="T6" fmla="*/ 277 w 330"/>
                    <a:gd name="T7" fmla="*/ 15 h 19"/>
                    <a:gd name="T8" fmla="*/ 277 w 330"/>
                    <a:gd name="T9" fmla="*/ 15 h 19"/>
                    <a:gd name="T10" fmla="*/ 277 w 330"/>
                    <a:gd name="T11" fmla="*/ 13 h 19"/>
                    <a:gd name="T12" fmla="*/ 330 w 330"/>
                    <a:gd name="T13" fmla="*/ 15 h 19"/>
                    <a:gd name="T14" fmla="*/ 330 w 330"/>
                    <a:gd name="T15" fmla="*/ 17 h 19"/>
                    <a:gd name="T16" fmla="*/ 328 w 330"/>
                    <a:gd name="T17" fmla="*/ 19 h 19"/>
                    <a:gd name="T18" fmla="*/ 104 w 330"/>
                    <a:gd name="T19" fmla="*/ 9 h 19"/>
                    <a:gd name="T20" fmla="*/ 0 w 330"/>
                    <a:gd name="T21" fmla="*/ 3 h 19"/>
                    <a:gd name="T22" fmla="*/ 0 w 330"/>
                    <a:gd name="T23" fmla="*/ 2 h 19"/>
                    <a:gd name="T24" fmla="*/ 2 w 330"/>
                    <a:gd name="T25" fmla="*/ 0 h 19"/>
                    <a:gd name="T26" fmla="*/ 108 w 330"/>
                    <a:gd name="T27" fmla="*/ 5 h 19"/>
                    <a:gd name="T28" fmla="*/ 106 w 330"/>
                    <a:gd name="T29" fmla="*/ 7 h 19"/>
                    <a:gd name="T30" fmla="*/ 104 w 330"/>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0"/>
                    <a:gd name="T49" fmla="*/ 0 h 19"/>
                    <a:gd name="T50" fmla="*/ 330 w 330"/>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0" h="19">
                      <a:moveTo>
                        <a:pt x="328" y="19"/>
                      </a:moveTo>
                      <a:lnTo>
                        <a:pt x="277" y="17"/>
                      </a:lnTo>
                      <a:lnTo>
                        <a:pt x="277" y="15"/>
                      </a:lnTo>
                      <a:lnTo>
                        <a:pt x="277" y="13"/>
                      </a:lnTo>
                      <a:lnTo>
                        <a:pt x="330" y="15"/>
                      </a:lnTo>
                      <a:lnTo>
                        <a:pt x="330" y="17"/>
                      </a:lnTo>
                      <a:lnTo>
                        <a:pt x="328" y="19"/>
                      </a:lnTo>
                      <a:close/>
                      <a:moveTo>
                        <a:pt x="104" y="9"/>
                      </a:moveTo>
                      <a:lnTo>
                        <a:pt x="0" y="3"/>
                      </a:lnTo>
                      <a:lnTo>
                        <a:pt x="0" y="2"/>
                      </a:lnTo>
                      <a:lnTo>
                        <a:pt x="2" y="0"/>
                      </a:lnTo>
                      <a:lnTo>
                        <a:pt x="108" y="5"/>
                      </a:lnTo>
                      <a:lnTo>
                        <a:pt x="106" y="7"/>
                      </a:lnTo>
                      <a:lnTo>
                        <a:pt x="104" y="9"/>
                      </a:lnTo>
                      <a:close/>
                    </a:path>
                  </a:pathLst>
                </a:custGeom>
                <a:solidFill>
                  <a:srgbClr val="E5CBC7"/>
                </a:solidFill>
                <a:ln w="9525">
                  <a:noFill/>
                  <a:round/>
                  <a:headEnd/>
                  <a:tailEnd/>
                </a:ln>
              </p:spPr>
              <p:txBody>
                <a:bodyPr/>
                <a:lstStyle/>
                <a:p>
                  <a:endParaRPr lang="en-US"/>
                </a:p>
              </p:txBody>
            </p:sp>
            <p:sp>
              <p:nvSpPr>
                <p:cNvPr id="21793" name="Freeform 1174"/>
                <p:cNvSpPr>
                  <a:spLocks noEditPoints="1"/>
                </p:cNvSpPr>
                <p:nvPr/>
              </p:nvSpPr>
              <p:spPr bwMode="auto">
                <a:xfrm>
                  <a:off x="1779" y="970"/>
                  <a:ext cx="330" cy="19"/>
                </a:xfrm>
                <a:custGeom>
                  <a:avLst/>
                  <a:gdLst>
                    <a:gd name="T0" fmla="*/ 330 w 330"/>
                    <a:gd name="T1" fmla="*/ 19 h 19"/>
                    <a:gd name="T2" fmla="*/ 277 w 330"/>
                    <a:gd name="T3" fmla="*/ 17 h 19"/>
                    <a:gd name="T4" fmla="*/ 277 w 330"/>
                    <a:gd name="T5" fmla="*/ 15 h 19"/>
                    <a:gd name="T6" fmla="*/ 277 w 330"/>
                    <a:gd name="T7" fmla="*/ 13 h 19"/>
                    <a:gd name="T8" fmla="*/ 330 w 330"/>
                    <a:gd name="T9" fmla="*/ 15 h 19"/>
                    <a:gd name="T10" fmla="*/ 330 w 330"/>
                    <a:gd name="T11" fmla="*/ 17 h 19"/>
                    <a:gd name="T12" fmla="*/ 330 w 330"/>
                    <a:gd name="T13" fmla="*/ 19 h 19"/>
                    <a:gd name="T14" fmla="*/ 106 w 330"/>
                    <a:gd name="T15" fmla="*/ 9 h 19"/>
                    <a:gd name="T16" fmla="*/ 0 w 330"/>
                    <a:gd name="T17" fmla="*/ 4 h 19"/>
                    <a:gd name="T18" fmla="*/ 2 w 330"/>
                    <a:gd name="T19" fmla="*/ 2 h 19"/>
                    <a:gd name="T20" fmla="*/ 4 w 330"/>
                    <a:gd name="T21" fmla="*/ 0 h 19"/>
                    <a:gd name="T22" fmla="*/ 110 w 330"/>
                    <a:gd name="T23" fmla="*/ 5 h 19"/>
                    <a:gd name="T24" fmla="*/ 108 w 330"/>
                    <a:gd name="T25" fmla="*/ 7 h 19"/>
                    <a:gd name="T26" fmla="*/ 106 w 330"/>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0"/>
                    <a:gd name="T43" fmla="*/ 0 h 19"/>
                    <a:gd name="T44" fmla="*/ 330 w 33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0" h="19">
                      <a:moveTo>
                        <a:pt x="330" y="19"/>
                      </a:moveTo>
                      <a:lnTo>
                        <a:pt x="277" y="17"/>
                      </a:lnTo>
                      <a:lnTo>
                        <a:pt x="277" y="15"/>
                      </a:lnTo>
                      <a:lnTo>
                        <a:pt x="277" y="13"/>
                      </a:lnTo>
                      <a:lnTo>
                        <a:pt x="330" y="15"/>
                      </a:lnTo>
                      <a:lnTo>
                        <a:pt x="330" y="17"/>
                      </a:lnTo>
                      <a:lnTo>
                        <a:pt x="330" y="19"/>
                      </a:lnTo>
                      <a:close/>
                      <a:moveTo>
                        <a:pt x="106" y="9"/>
                      </a:moveTo>
                      <a:lnTo>
                        <a:pt x="0" y="4"/>
                      </a:lnTo>
                      <a:lnTo>
                        <a:pt x="2" y="2"/>
                      </a:lnTo>
                      <a:lnTo>
                        <a:pt x="4" y="0"/>
                      </a:lnTo>
                      <a:lnTo>
                        <a:pt x="110" y="5"/>
                      </a:lnTo>
                      <a:lnTo>
                        <a:pt x="108" y="7"/>
                      </a:lnTo>
                      <a:lnTo>
                        <a:pt x="106" y="9"/>
                      </a:lnTo>
                      <a:close/>
                    </a:path>
                  </a:pathLst>
                </a:custGeom>
                <a:solidFill>
                  <a:srgbClr val="E5CCC8"/>
                </a:solidFill>
                <a:ln w="9525">
                  <a:noFill/>
                  <a:round/>
                  <a:headEnd/>
                  <a:tailEnd/>
                </a:ln>
              </p:spPr>
              <p:txBody>
                <a:bodyPr/>
                <a:lstStyle/>
                <a:p>
                  <a:endParaRPr lang="en-US"/>
                </a:p>
              </p:txBody>
            </p:sp>
            <p:sp>
              <p:nvSpPr>
                <p:cNvPr id="21794" name="Freeform 1175"/>
                <p:cNvSpPr>
                  <a:spLocks noEditPoints="1"/>
                </p:cNvSpPr>
                <p:nvPr/>
              </p:nvSpPr>
              <p:spPr bwMode="auto">
                <a:xfrm>
                  <a:off x="1781" y="968"/>
                  <a:ext cx="328" cy="19"/>
                </a:xfrm>
                <a:custGeom>
                  <a:avLst/>
                  <a:gdLst>
                    <a:gd name="T0" fmla="*/ 328 w 328"/>
                    <a:gd name="T1" fmla="*/ 19 h 19"/>
                    <a:gd name="T2" fmla="*/ 275 w 328"/>
                    <a:gd name="T3" fmla="*/ 17 h 19"/>
                    <a:gd name="T4" fmla="*/ 275 w 328"/>
                    <a:gd name="T5" fmla="*/ 15 h 19"/>
                    <a:gd name="T6" fmla="*/ 275 w 328"/>
                    <a:gd name="T7" fmla="*/ 13 h 19"/>
                    <a:gd name="T8" fmla="*/ 328 w 328"/>
                    <a:gd name="T9" fmla="*/ 15 h 19"/>
                    <a:gd name="T10" fmla="*/ 328 w 328"/>
                    <a:gd name="T11" fmla="*/ 17 h 19"/>
                    <a:gd name="T12" fmla="*/ 328 w 328"/>
                    <a:gd name="T13" fmla="*/ 19 h 19"/>
                    <a:gd name="T14" fmla="*/ 106 w 328"/>
                    <a:gd name="T15" fmla="*/ 9 h 19"/>
                    <a:gd name="T16" fmla="*/ 0 w 328"/>
                    <a:gd name="T17" fmla="*/ 4 h 19"/>
                    <a:gd name="T18" fmla="*/ 2 w 328"/>
                    <a:gd name="T19" fmla="*/ 2 h 19"/>
                    <a:gd name="T20" fmla="*/ 4 w 328"/>
                    <a:gd name="T21" fmla="*/ 0 h 19"/>
                    <a:gd name="T22" fmla="*/ 110 w 328"/>
                    <a:gd name="T23" fmla="*/ 6 h 19"/>
                    <a:gd name="T24" fmla="*/ 108 w 328"/>
                    <a:gd name="T25" fmla="*/ 7 h 19"/>
                    <a:gd name="T26" fmla="*/ 106 w 328"/>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8"/>
                    <a:gd name="T43" fmla="*/ 0 h 19"/>
                    <a:gd name="T44" fmla="*/ 328 w 32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8" h="19">
                      <a:moveTo>
                        <a:pt x="328" y="19"/>
                      </a:moveTo>
                      <a:lnTo>
                        <a:pt x="275" y="17"/>
                      </a:lnTo>
                      <a:lnTo>
                        <a:pt x="275" y="15"/>
                      </a:lnTo>
                      <a:lnTo>
                        <a:pt x="275" y="13"/>
                      </a:lnTo>
                      <a:lnTo>
                        <a:pt x="328" y="15"/>
                      </a:lnTo>
                      <a:lnTo>
                        <a:pt x="328" y="17"/>
                      </a:lnTo>
                      <a:lnTo>
                        <a:pt x="328" y="19"/>
                      </a:lnTo>
                      <a:close/>
                      <a:moveTo>
                        <a:pt x="106" y="9"/>
                      </a:moveTo>
                      <a:lnTo>
                        <a:pt x="0" y="4"/>
                      </a:lnTo>
                      <a:lnTo>
                        <a:pt x="2" y="2"/>
                      </a:lnTo>
                      <a:lnTo>
                        <a:pt x="4" y="0"/>
                      </a:lnTo>
                      <a:lnTo>
                        <a:pt x="110" y="6"/>
                      </a:lnTo>
                      <a:lnTo>
                        <a:pt x="108" y="7"/>
                      </a:lnTo>
                      <a:lnTo>
                        <a:pt x="106" y="9"/>
                      </a:lnTo>
                      <a:close/>
                    </a:path>
                  </a:pathLst>
                </a:custGeom>
                <a:solidFill>
                  <a:srgbClr val="E5CCC8"/>
                </a:solidFill>
                <a:ln w="9525">
                  <a:noFill/>
                  <a:round/>
                  <a:headEnd/>
                  <a:tailEnd/>
                </a:ln>
              </p:spPr>
              <p:txBody>
                <a:bodyPr/>
                <a:lstStyle/>
                <a:p>
                  <a:endParaRPr lang="en-US"/>
                </a:p>
              </p:txBody>
            </p:sp>
            <p:sp>
              <p:nvSpPr>
                <p:cNvPr id="21795" name="Freeform 1176"/>
                <p:cNvSpPr>
                  <a:spLocks noEditPoints="1"/>
                </p:cNvSpPr>
                <p:nvPr/>
              </p:nvSpPr>
              <p:spPr bwMode="auto">
                <a:xfrm>
                  <a:off x="1783" y="966"/>
                  <a:ext cx="326" cy="19"/>
                </a:xfrm>
                <a:custGeom>
                  <a:avLst/>
                  <a:gdLst>
                    <a:gd name="T0" fmla="*/ 326 w 326"/>
                    <a:gd name="T1" fmla="*/ 19 h 19"/>
                    <a:gd name="T2" fmla="*/ 273 w 326"/>
                    <a:gd name="T3" fmla="*/ 17 h 19"/>
                    <a:gd name="T4" fmla="*/ 273 w 326"/>
                    <a:gd name="T5" fmla="*/ 15 h 19"/>
                    <a:gd name="T6" fmla="*/ 273 w 326"/>
                    <a:gd name="T7" fmla="*/ 13 h 19"/>
                    <a:gd name="T8" fmla="*/ 326 w 326"/>
                    <a:gd name="T9" fmla="*/ 15 h 19"/>
                    <a:gd name="T10" fmla="*/ 326 w 326"/>
                    <a:gd name="T11" fmla="*/ 17 h 19"/>
                    <a:gd name="T12" fmla="*/ 326 w 326"/>
                    <a:gd name="T13" fmla="*/ 19 h 19"/>
                    <a:gd name="T14" fmla="*/ 106 w 326"/>
                    <a:gd name="T15" fmla="*/ 9 h 19"/>
                    <a:gd name="T16" fmla="*/ 0 w 326"/>
                    <a:gd name="T17" fmla="*/ 4 h 19"/>
                    <a:gd name="T18" fmla="*/ 2 w 326"/>
                    <a:gd name="T19" fmla="*/ 2 h 19"/>
                    <a:gd name="T20" fmla="*/ 2 w 326"/>
                    <a:gd name="T21" fmla="*/ 0 h 19"/>
                    <a:gd name="T22" fmla="*/ 110 w 326"/>
                    <a:gd name="T23" fmla="*/ 6 h 19"/>
                    <a:gd name="T24" fmla="*/ 108 w 326"/>
                    <a:gd name="T25" fmla="*/ 8 h 19"/>
                    <a:gd name="T26" fmla="*/ 106 w 326"/>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6"/>
                    <a:gd name="T43" fmla="*/ 0 h 19"/>
                    <a:gd name="T44" fmla="*/ 326 w 326"/>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6" h="19">
                      <a:moveTo>
                        <a:pt x="326" y="19"/>
                      </a:moveTo>
                      <a:lnTo>
                        <a:pt x="273" y="17"/>
                      </a:lnTo>
                      <a:lnTo>
                        <a:pt x="273" y="15"/>
                      </a:lnTo>
                      <a:lnTo>
                        <a:pt x="273" y="13"/>
                      </a:lnTo>
                      <a:lnTo>
                        <a:pt x="326" y="15"/>
                      </a:lnTo>
                      <a:lnTo>
                        <a:pt x="326" y="17"/>
                      </a:lnTo>
                      <a:lnTo>
                        <a:pt x="326" y="19"/>
                      </a:lnTo>
                      <a:close/>
                      <a:moveTo>
                        <a:pt x="106" y="9"/>
                      </a:moveTo>
                      <a:lnTo>
                        <a:pt x="0" y="4"/>
                      </a:lnTo>
                      <a:lnTo>
                        <a:pt x="2" y="2"/>
                      </a:lnTo>
                      <a:lnTo>
                        <a:pt x="2" y="0"/>
                      </a:lnTo>
                      <a:lnTo>
                        <a:pt x="110" y="6"/>
                      </a:lnTo>
                      <a:lnTo>
                        <a:pt x="108" y="8"/>
                      </a:lnTo>
                      <a:lnTo>
                        <a:pt x="106" y="9"/>
                      </a:lnTo>
                      <a:close/>
                    </a:path>
                  </a:pathLst>
                </a:custGeom>
                <a:solidFill>
                  <a:srgbClr val="E5CCC8"/>
                </a:solidFill>
                <a:ln w="9525">
                  <a:noFill/>
                  <a:round/>
                  <a:headEnd/>
                  <a:tailEnd/>
                </a:ln>
              </p:spPr>
              <p:txBody>
                <a:bodyPr/>
                <a:lstStyle/>
                <a:p>
                  <a:endParaRPr lang="en-US"/>
                </a:p>
              </p:txBody>
            </p:sp>
            <p:sp>
              <p:nvSpPr>
                <p:cNvPr id="21796" name="Freeform 1177"/>
                <p:cNvSpPr>
                  <a:spLocks noEditPoints="1"/>
                </p:cNvSpPr>
                <p:nvPr/>
              </p:nvSpPr>
              <p:spPr bwMode="auto">
                <a:xfrm>
                  <a:off x="1785" y="964"/>
                  <a:ext cx="326" cy="19"/>
                </a:xfrm>
                <a:custGeom>
                  <a:avLst/>
                  <a:gdLst>
                    <a:gd name="T0" fmla="*/ 324 w 326"/>
                    <a:gd name="T1" fmla="*/ 19 h 19"/>
                    <a:gd name="T2" fmla="*/ 271 w 326"/>
                    <a:gd name="T3" fmla="*/ 17 h 19"/>
                    <a:gd name="T4" fmla="*/ 271 w 326"/>
                    <a:gd name="T5" fmla="*/ 15 h 19"/>
                    <a:gd name="T6" fmla="*/ 271 w 326"/>
                    <a:gd name="T7" fmla="*/ 13 h 19"/>
                    <a:gd name="T8" fmla="*/ 326 w 326"/>
                    <a:gd name="T9" fmla="*/ 15 h 19"/>
                    <a:gd name="T10" fmla="*/ 324 w 326"/>
                    <a:gd name="T11" fmla="*/ 17 h 19"/>
                    <a:gd name="T12" fmla="*/ 324 w 326"/>
                    <a:gd name="T13" fmla="*/ 19 h 19"/>
                    <a:gd name="T14" fmla="*/ 106 w 326"/>
                    <a:gd name="T15" fmla="*/ 10 h 19"/>
                    <a:gd name="T16" fmla="*/ 0 w 326"/>
                    <a:gd name="T17" fmla="*/ 4 h 19"/>
                    <a:gd name="T18" fmla="*/ 0 w 326"/>
                    <a:gd name="T19" fmla="*/ 2 h 19"/>
                    <a:gd name="T20" fmla="*/ 2 w 326"/>
                    <a:gd name="T21" fmla="*/ 0 h 19"/>
                    <a:gd name="T22" fmla="*/ 110 w 326"/>
                    <a:gd name="T23" fmla="*/ 6 h 19"/>
                    <a:gd name="T24" fmla="*/ 108 w 326"/>
                    <a:gd name="T25" fmla="*/ 8 h 19"/>
                    <a:gd name="T26" fmla="*/ 106 w 326"/>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6"/>
                    <a:gd name="T43" fmla="*/ 0 h 19"/>
                    <a:gd name="T44" fmla="*/ 326 w 326"/>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6" h="19">
                      <a:moveTo>
                        <a:pt x="324" y="19"/>
                      </a:moveTo>
                      <a:lnTo>
                        <a:pt x="271" y="17"/>
                      </a:lnTo>
                      <a:lnTo>
                        <a:pt x="271" y="15"/>
                      </a:lnTo>
                      <a:lnTo>
                        <a:pt x="271" y="13"/>
                      </a:lnTo>
                      <a:lnTo>
                        <a:pt x="326" y="15"/>
                      </a:lnTo>
                      <a:lnTo>
                        <a:pt x="324" y="17"/>
                      </a:lnTo>
                      <a:lnTo>
                        <a:pt x="324" y="19"/>
                      </a:lnTo>
                      <a:close/>
                      <a:moveTo>
                        <a:pt x="106" y="10"/>
                      </a:moveTo>
                      <a:lnTo>
                        <a:pt x="0" y="4"/>
                      </a:lnTo>
                      <a:lnTo>
                        <a:pt x="0" y="2"/>
                      </a:lnTo>
                      <a:lnTo>
                        <a:pt x="2" y="0"/>
                      </a:lnTo>
                      <a:lnTo>
                        <a:pt x="110" y="6"/>
                      </a:lnTo>
                      <a:lnTo>
                        <a:pt x="108" y="8"/>
                      </a:lnTo>
                      <a:lnTo>
                        <a:pt x="106" y="10"/>
                      </a:lnTo>
                      <a:close/>
                    </a:path>
                  </a:pathLst>
                </a:custGeom>
                <a:solidFill>
                  <a:srgbClr val="E5CCC8"/>
                </a:solidFill>
                <a:ln w="9525">
                  <a:noFill/>
                  <a:round/>
                  <a:headEnd/>
                  <a:tailEnd/>
                </a:ln>
              </p:spPr>
              <p:txBody>
                <a:bodyPr/>
                <a:lstStyle/>
                <a:p>
                  <a:endParaRPr lang="en-US"/>
                </a:p>
              </p:txBody>
            </p:sp>
            <p:sp>
              <p:nvSpPr>
                <p:cNvPr id="21797" name="Freeform 1178"/>
                <p:cNvSpPr>
                  <a:spLocks noEditPoints="1"/>
                </p:cNvSpPr>
                <p:nvPr/>
              </p:nvSpPr>
              <p:spPr bwMode="auto">
                <a:xfrm>
                  <a:off x="1785" y="962"/>
                  <a:ext cx="326" cy="19"/>
                </a:xfrm>
                <a:custGeom>
                  <a:avLst/>
                  <a:gdLst>
                    <a:gd name="T0" fmla="*/ 324 w 326"/>
                    <a:gd name="T1" fmla="*/ 19 h 19"/>
                    <a:gd name="T2" fmla="*/ 271 w 326"/>
                    <a:gd name="T3" fmla="*/ 17 h 19"/>
                    <a:gd name="T4" fmla="*/ 271 w 326"/>
                    <a:gd name="T5" fmla="*/ 15 h 19"/>
                    <a:gd name="T6" fmla="*/ 271 w 326"/>
                    <a:gd name="T7" fmla="*/ 13 h 19"/>
                    <a:gd name="T8" fmla="*/ 326 w 326"/>
                    <a:gd name="T9" fmla="*/ 15 h 19"/>
                    <a:gd name="T10" fmla="*/ 326 w 326"/>
                    <a:gd name="T11" fmla="*/ 15 h 19"/>
                    <a:gd name="T12" fmla="*/ 326 w 326"/>
                    <a:gd name="T13" fmla="*/ 15 h 19"/>
                    <a:gd name="T14" fmla="*/ 326 w 326"/>
                    <a:gd name="T15" fmla="*/ 17 h 19"/>
                    <a:gd name="T16" fmla="*/ 324 w 326"/>
                    <a:gd name="T17" fmla="*/ 19 h 19"/>
                    <a:gd name="T18" fmla="*/ 108 w 326"/>
                    <a:gd name="T19" fmla="*/ 10 h 19"/>
                    <a:gd name="T20" fmla="*/ 0 w 326"/>
                    <a:gd name="T21" fmla="*/ 4 h 19"/>
                    <a:gd name="T22" fmla="*/ 2 w 326"/>
                    <a:gd name="T23" fmla="*/ 2 h 19"/>
                    <a:gd name="T24" fmla="*/ 4 w 326"/>
                    <a:gd name="T25" fmla="*/ 0 h 19"/>
                    <a:gd name="T26" fmla="*/ 112 w 326"/>
                    <a:gd name="T27" fmla="*/ 4 h 19"/>
                    <a:gd name="T28" fmla="*/ 110 w 326"/>
                    <a:gd name="T29" fmla="*/ 8 h 19"/>
                    <a:gd name="T30" fmla="*/ 108 w 326"/>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6"/>
                    <a:gd name="T49" fmla="*/ 0 h 19"/>
                    <a:gd name="T50" fmla="*/ 326 w 32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6" h="19">
                      <a:moveTo>
                        <a:pt x="324" y="19"/>
                      </a:moveTo>
                      <a:lnTo>
                        <a:pt x="271" y="17"/>
                      </a:lnTo>
                      <a:lnTo>
                        <a:pt x="271" y="15"/>
                      </a:lnTo>
                      <a:lnTo>
                        <a:pt x="271" y="13"/>
                      </a:lnTo>
                      <a:lnTo>
                        <a:pt x="326" y="15"/>
                      </a:lnTo>
                      <a:lnTo>
                        <a:pt x="326" y="17"/>
                      </a:lnTo>
                      <a:lnTo>
                        <a:pt x="324" y="19"/>
                      </a:lnTo>
                      <a:close/>
                      <a:moveTo>
                        <a:pt x="108" y="10"/>
                      </a:moveTo>
                      <a:lnTo>
                        <a:pt x="0" y="4"/>
                      </a:lnTo>
                      <a:lnTo>
                        <a:pt x="2" y="2"/>
                      </a:lnTo>
                      <a:lnTo>
                        <a:pt x="4" y="0"/>
                      </a:lnTo>
                      <a:lnTo>
                        <a:pt x="112" y="4"/>
                      </a:lnTo>
                      <a:lnTo>
                        <a:pt x="110" y="8"/>
                      </a:lnTo>
                      <a:lnTo>
                        <a:pt x="108" y="10"/>
                      </a:lnTo>
                      <a:close/>
                    </a:path>
                  </a:pathLst>
                </a:custGeom>
                <a:solidFill>
                  <a:srgbClr val="E5CCC8"/>
                </a:solidFill>
                <a:ln w="9525">
                  <a:noFill/>
                  <a:round/>
                  <a:headEnd/>
                  <a:tailEnd/>
                </a:ln>
              </p:spPr>
              <p:txBody>
                <a:bodyPr/>
                <a:lstStyle/>
                <a:p>
                  <a:endParaRPr lang="en-US"/>
                </a:p>
              </p:txBody>
            </p:sp>
            <p:sp>
              <p:nvSpPr>
                <p:cNvPr id="21798" name="Freeform 1179"/>
                <p:cNvSpPr>
                  <a:spLocks noEditPoints="1"/>
                </p:cNvSpPr>
                <p:nvPr/>
              </p:nvSpPr>
              <p:spPr bwMode="auto">
                <a:xfrm>
                  <a:off x="1787" y="960"/>
                  <a:ext cx="324" cy="19"/>
                </a:xfrm>
                <a:custGeom>
                  <a:avLst/>
                  <a:gdLst>
                    <a:gd name="T0" fmla="*/ 324 w 324"/>
                    <a:gd name="T1" fmla="*/ 19 h 19"/>
                    <a:gd name="T2" fmla="*/ 269 w 324"/>
                    <a:gd name="T3" fmla="*/ 17 h 19"/>
                    <a:gd name="T4" fmla="*/ 269 w 324"/>
                    <a:gd name="T5" fmla="*/ 15 h 19"/>
                    <a:gd name="T6" fmla="*/ 269 w 324"/>
                    <a:gd name="T7" fmla="*/ 14 h 19"/>
                    <a:gd name="T8" fmla="*/ 324 w 324"/>
                    <a:gd name="T9" fmla="*/ 15 h 19"/>
                    <a:gd name="T10" fmla="*/ 324 w 324"/>
                    <a:gd name="T11" fmla="*/ 17 h 19"/>
                    <a:gd name="T12" fmla="*/ 324 w 324"/>
                    <a:gd name="T13" fmla="*/ 17 h 19"/>
                    <a:gd name="T14" fmla="*/ 324 w 324"/>
                    <a:gd name="T15" fmla="*/ 19 h 19"/>
                    <a:gd name="T16" fmla="*/ 324 w 324"/>
                    <a:gd name="T17" fmla="*/ 19 h 19"/>
                    <a:gd name="T18" fmla="*/ 108 w 324"/>
                    <a:gd name="T19" fmla="*/ 10 h 19"/>
                    <a:gd name="T20" fmla="*/ 0 w 324"/>
                    <a:gd name="T21" fmla="*/ 4 h 19"/>
                    <a:gd name="T22" fmla="*/ 2 w 324"/>
                    <a:gd name="T23" fmla="*/ 2 h 19"/>
                    <a:gd name="T24" fmla="*/ 3 w 324"/>
                    <a:gd name="T25" fmla="*/ 0 h 19"/>
                    <a:gd name="T26" fmla="*/ 112 w 324"/>
                    <a:gd name="T27" fmla="*/ 4 h 19"/>
                    <a:gd name="T28" fmla="*/ 110 w 324"/>
                    <a:gd name="T29" fmla="*/ 6 h 19"/>
                    <a:gd name="T30" fmla="*/ 108 w 324"/>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24"/>
                    <a:gd name="T49" fmla="*/ 0 h 19"/>
                    <a:gd name="T50" fmla="*/ 324 w 32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24" h="19">
                      <a:moveTo>
                        <a:pt x="324" y="19"/>
                      </a:moveTo>
                      <a:lnTo>
                        <a:pt x="269" y="17"/>
                      </a:lnTo>
                      <a:lnTo>
                        <a:pt x="269" y="15"/>
                      </a:lnTo>
                      <a:lnTo>
                        <a:pt x="269" y="14"/>
                      </a:lnTo>
                      <a:lnTo>
                        <a:pt x="324" y="15"/>
                      </a:lnTo>
                      <a:lnTo>
                        <a:pt x="324" y="17"/>
                      </a:lnTo>
                      <a:lnTo>
                        <a:pt x="324" y="19"/>
                      </a:lnTo>
                      <a:close/>
                      <a:moveTo>
                        <a:pt x="108" y="10"/>
                      </a:moveTo>
                      <a:lnTo>
                        <a:pt x="0" y="4"/>
                      </a:lnTo>
                      <a:lnTo>
                        <a:pt x="2" y="2"/>
                      </a:lnTo>
                      <a:lnTo>
                        <a:pt x="3" y="0"/>
                      </a:lnTo>
                      <a:lnTo>
                        <a:pt x="112" y="4"/>
                      </a:lnTo>
                      <a:lnTo>
                        <a:pt x="110" y="6"/>
                      </a:lnTo>
                      <a:lnTo>
                        <a:pt x="108" y="10"/>
                      </a:lnTo>
                      <a:close/>
                    </a:path>
                  </a:pathLst>
                </a:custGeom>
                <a:solidFill>
                  <a:srgbClr val="E5CCC8"/>
                </a:solidFill>
                <a:ln w="9525">
                  <a:noFill/>
                  <a:round/>
                  <a:headEnd/>
                  <a:tailEnd/>
                </a:ln>
              </p:spPr>
              <p:txBody>
                <a:bodyPr/>
                <a:lstStyle/>
                <a:p>
                  <a:endParaRPr lang="en-US"/>
                </a:p>
              </p:txBody>
            </p:sp>
            <p:sp>
              <p:nvSpPr>
                <p:cNvPr id="21799" name="Freeform 1180"/>
                <p:cNvSpPr>
                  <a:spLocks noEditPoints="1"/>
                </p:cNvSpPr>
                <p:nvPr/>
              </p:nvSpPr>
              <p:spPr bwMode="auto">
                <a:xfrm>
                  <a:off x="1789" y="958"/>
                  <a:ext cx="322" cy="19"/>
                </a:xfrm>
                <a:custGeom>
                  <a:avLst/>
                  <a:gdLst>
                    <a:gd name="T0" fmla="*/ 322 w 322"/>
                    <a:gd name="T1" fmla="*/ 19 h 19"/>
                    <a:gd name="T2" fmla="*/ 267 w 322"/>
                    <a:gd name="T3" fmla="*/ 17 h 19"/>
                    <a:gd name="T4" fmla="*/ 267 w 322"/>
                    <a:gd name="T5" fmla="*/ 16 h 19"/>
                    <a:gd name="T6" fmla="*/ 269 w 322"/>
                    <a:gd name="T7" fmla="*/ 12 h 19"/>
                    <a:gd name="T8" fmla="*/ 322 w 322"/>
                    <a:gd name="T9" fmla="*/ 16 h 19"/>
                    <a:gd name="T10" fmla="*/ 322 w 322"/>
                    <a:gd name="T11" fmla="*/ 17 h 19"/>
                    <a:gd name="T12" fmla="*/ 322 w 322"/>
                    <a:gd name="T13" fmla="*/ 19 h 19"/>
                    <a:gd name="T14" fmla="*/ 108 w 322"/>
                    <a:gd name="T15" fmla="*/ 8 h 19"/>
                    <a:gd name="T16" fmla="*/ 0 w 322"/>
                    <a:gd name="T17" fmla="*/ 4 h 19"/>
                    <a:gd name="T18" fmla="*/ 1 w 322"/>
                    <a:gd name="T19" fmla="*/ 2 h 19"/>
                    <a:gd name="T20" fmla="*/ 1 w 322"/>
                    <a:gd name="T21" fmla="*/ 0 h 19"/>
                    <a:gd name="T22" fmla="*/ 113 w 322"/>
                    <a:gd name="T23" fmla="*/ 4 h 19"/>
                    <a:gd name="T24" fmla="*/ 110 w 322"/>
                    <a:gd name="T25" fmla="*/ 6 h 19"/>
                    <a:gd name="T26" fmla="*/ 108 w 322"/>
                    <a:gd name="T27" fmla="*/ 8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2"/>
                    <a:gd name="T43" fmla="*/ 0 h 19"/>
                    <a:gd name="T44" fmla="*/ 322 w 32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2" h="19">
                      <a:moveTo>
                        <a:pt x="322" y="19"/>
                      </a:moveTo>
                      <a:lnTo>
                        <a:pt x="267" y="17"/>
                      </a:lnTo>
                      <a:lnTo>
                        <a:pt x="267" y="16"/>
                      </a:lnTo>
                      <a:lnTo>
                        <a:pt x="269" y="12"/>
                      </a:lnTo>
                      <a:lnTo>
                        <a:pt x="322" y="16"/>
                      </a:lnTo>
                      <a:lnTo>
                        <a:pt x="322" y="17"/>
                      </a:lnTo>
                      <a:lnTo>
                        <a:pt x="322" y="19"/>
                      </a:lnTo>
                      <a:close/>
                      <a:moveTo>
                        <a:pt x="108" y="8"/>
                      </a:moveTo>
                      <a:lnTo>
                        <a:pt x="0" y="4"/>
                      </a:lnTo>
                      <a:lnTo>
                        <a:pt x="1" y="2"/>
                      </a:lnTo>
                      <a:lnTo>
                        <a:pt x="1" y="0"/>
                      </a:lnTo>
                      <a:lnTo>
                        <a:pt x="113" y="4"/>
                      </a:lnTo>
                      <a:lnTo>
                        <a:pt x="110" y="6"/>
                      </a:lnTo>
                      <a:lnTo>
                        <a:pt x="108" y="8"/>
                      </a:lnTo>
                      <a:close/>
                    </a:path>
                  </a:pathLst>
                </a:custGeom>
                <a:solidFill>
                  <a:srgbClr val="E5CDC8"/>
                </a:solidFill>
                <a:ln w="9525">
                  <a:noFill/>
                  <a:round/>
                  <a:headEnd/>
                  <a:tailEnd/>
                </a:ln>
              </p:spPr>
              <p:txBody>
                <a:bodyPr/>
                <a:lstStyle/>
                <a:p>
                  <a:endParaRPr lang="en-US"/>
                </a:p>
              </p:txBody>
            </p:sp>
            <p:sp>
              <p:nvSpPr>
                <p:cNvPr id="21800" name="Freeform 1181"/>
                <p:cNvSpPr>
                  <a:spLocks noEditPoints="1"/>
                </p:cNvSpPr>
                <p:nvPr/>
              </p:nvSpPr>
              <p:spPr bwMode="auto">
                <a:xfrm>
                  <a:off x="1790" y="957"/>
                  <a:ext cx="321" cy="18"/>
                </a:xfrm>
                <a:custGeom>
                  <a:avLst/>
                  <a:gdLst>
                    <a:gd name="T0" fmla="*/ 321 w 321"/>
                    <a:gd name="T1" fmla="*/ 18 h 18"/>
                    <a:gd name="T2" fmla="*/ 266 w 321"/>
                    <a:gd name="T3" fmla="*/ 17 h 18"/>
                    <a:gd name="T4" fmla="*/ 268 w 321"/>
                    <a:gd name="T5" fmla="*/ 13 h 18"/>
                    <a:gd name="T6" fmla="*/ 268 w 321"/>
                    <a:gd name="T7" fmla="*/ 11 h 18"/>
                    <a:gd name="T8" fmla="*/ 321 w 321"/>
                    <a:gd name="T9" fmla="*/ 15 h 18"/>
                    <a:gd name="T10" fmla="*/ 321 w 321"/>
                    <a:gd name="T11" fmla="*/ 17 h 18"/>
                    <a:gd name="T12" fmla="*/ 321 w 321"/>
                    <a:gd name="T13" fmla="*/ 18 h 18"/>
                    <a:gd name="T14" fmla="*/ 109 w 321"/>
                    <a:gd name="T15" fmla="*/ 7 h 18"/>
                    <a:gd name="T16" fmla="*/ 0 w 321"/>
                    <a:gd name="T17" fmla="*/ 3 h 18"/>
                    <a:gd name="T18" fmla="*/ 0 w 321"/>
                    <a:gd name="T19" fmla="*/ 1 h 18"/>
                    <a:gd name="T20" fmla="*/ 2 w 321"/>
                    <a:gd name="T21" fmla="*/ 0 h 18"/>
                    <a:gd name="T22" fmla="*/ 114 w 321"/>
                    <a:gd name="T23" fmla="*/ 3 h 18"/>
                    <a:gd name="T24" fmla="*/ 112 w 321"/>
                    <a:gd name="T25" fmla="*/ 5 h 18"/>
                    <a:gd name="T26" fmla="*/ 109 w 321"/>
                    <a:gd name="T27" fmla="*/ 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
                    <a:gd name="T43" fmla="*/ 0 h 18"/>
                    <a:gd name="T44" fmla="*/ 321 w 321"/>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 h="18">
                      <a:moveTo>
                        <a:pt x="321" y="18"/>
                      </a:moveTo>
                      <a:lnTo>
                        <a:pt x="266" y="17"/>
                      </a:lnTo>
                      <a:lnTo>
                        <a:pt x="268" y="13"/>
                      </a:lnTo>
                      <a:lnTo>
                        <a:pt x="268" y="11"/>
                      </a:lnTo>
                      <a:lnTo>
                        <a:pt x="321" y="15"/>
                      </a:lnTo>
                      <a:lnTo>
                        <a:pt x="321" y="17"/>
                      </a:lnTo>
                      <a:lnTo>
                        <a:pt x="321" y="18"/>
                      </a:lnTo>
                      <a:close/>
                      <a:moveTo>
                        <a:pt x="109" y="7"/>
                      </a:moveTo>
                      <a:lnTo>
                        <a:pt x="0" y="3"/>
                      </a:lnTo>
                      <a:lnTo>
                        <a:pt x="0" y="1"/>
                      </a:lnTo>
                      <a:lnTo>
                        <a:pt x="2" y="0"/>
                      </a:lnTo>
                      <a:lnTo>
                        <a:pt x="114" y="3"/>
                      </a:lnTo>
                      <a:lnTo>
                        <a:pt x="112" y="5"/>
                      </a:lnTo>
                      <a:lnTo>
                        <a:pt x="109" y="7"/>
                      </a:lnTo>
                      <a:close/>
                    </a:path>
                  </a:pathLst>
                </a:custGeom>
                <a:solidFill>
                  <a:srgbClr val="E5CDC8"/>
                </a:solidFill>
                <a:ln w="9525">
                  <a:noFill/>
                  <a:round/>
                  <a:headEnd/>
                  <a:tailEnd/>
                </a:ln>
              </p:spPr>
              <p:txBody>
                <a:bodyPr/>
                <a:lstStyle/>
                <a:p>
                  <a:endParaRPr lang="en-US"/>
                </a:p>
              </p:txBody>
            </p:sp>
            <p:sp>
              <p:nvSpPr>
                <p:cNvPr id="21801" name="Freeform 1182"/>
                <p:cNvSpPr>
                  <a:spLocks noEditPoints="1"/>
                </p:cNvSpPr>
                <p:nvPr/>
              </p:nvSpPr>
              <p:spPr bwMode="auto">
                <a:xfrm>
                  <a:off x="1790" y="955"/>
                  <a:ext cx="321" cy="19"/>
                </a:xfrm>
                <a:custGeom>
                  <a:avLst/>
                  <a:gdLst>
                    <a:gd name="T0" fmla="*/ 321 w 321"/>
                    <a:gd name="T1" fmla="*/ 19 h 19"/>
                    <a:gd name="T2" fmla="*/ 268 w 321"/>
                    <a:gd name="T3" fmla="*/ 15 h 19"/>
                    <a:gd name="T4" fmla="*/ 268 w 321"/>
                    <a:gd name="T5" fmla="*/ 13 h 19"/>
                    <a:gd name="T6" fmla="*/ 268 w 321"/>
                    <a:gd name="T7" fmla="*/ 11 h 19"/>
                    <a:gd name="T8" fmla="*/ 321 w 321"/>
                    <a:gd name="T9" fmla="*/ 15 h 19"/>
                    <a:gd name="T10" fmla="*/ 321 w 321"/>
                    <a:gd name="T11" fmla="*/ 17 h 19"/>
                    <a:gd name="T12" fmla="*/ 321 w 321"/>
                    <a:gd name="T13" fmla="*/ 19 h 19"/>
                    <a:gd name="T14" fmla="*/ 112 w 321"/>
                    <a:gd name="T15" fmla="*/ 7 h 19"/>
                    <a:gd name="T16" fmla="*/ 0 w 321"/>
                    <a:gd name="T17" fmla="*/ 3 h 19"/>
                    <a:gd name="T18" fmla="*/ 2 w 321"/>
                    <a:gd name="T19" fmla="*/ 2 h 19"/>
                    <a:gd name="T20" fmla="*/ 4 w 321"/>
                    <a:gd name="T21" fmla="*/ 0 h 19"/>
                    <a:gd name="T22" fmla="*/ 116 w 321"/>
                    <a:gd name="T23" fmla="*/ 3 h 19"/>
                    <a:gd name="T24" fmla="*/ 114 w 321"/>
                    <a:gd name="T25" fmla="*/ 5 h 19"/>
                    <a:gd name="T26" fmla="*/ 112 w 321"/>
                    <a:gd name="T27" fmla="*/ 7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
                    <a:gd name="T43" fmla="*/ 0 h 19"/>
                    <a:gd name="T44" fmla="*/ 321 w 3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 h="19">
                      <a:moveTo>
                        <a:pt x="321" y="19"/>
                      </a:moveTo>
                      <a:lnTo>
                        <a:pt x="268" y="15"/>
                      </a:lnTo>
                      <a:lnTo>
                        <a:pt x="268" y="13"/>
                      </a:lnTo>
                      <a:lnTo>
                        <a:pt x="268" y="11"/>
                      </a:lnTo>
                      <a:lnTo>
                        <a:pt x="321" y="15"/>
                      </a:lnTo>
                      <a:lnTo>
                        <a:pt x="321" y="17"/>
                      </a:lnTo>
                      <a:lnTo>
                        <a:pt x="321" y="19"/>
                      </a:lnTo>
                      <a:close/>
                      <a:moveTo>
                        <a:pt x="112" y="7"/>
                      </a:moveTo>
                      <a:lnTo>
                        <a:pt x="0" y="3"/>
                      </a:lnTo>
                      <a:lnTo>
                        <a:pt x="2" y="2"/>
                      </a:lnTo>
                      <a:lnTo>
                        <a:pt x="4" y="0"/>
                      </a:lnTo>
                      <a:lnTo>
                        <a:pt x="116" y="3"/>
                      </a:lnTo>
                      <a:lnTo>
                        <a:pt x="114" y="5"/>
                      </a:lnTo>
                      <a:lnTo>
                        <a:pt x="112" y="7"/>
                      </a:lnTo>
                      <a:close/>
                    </a:path>
                  </a:pathLst>
                </a:custGeom>
                <a:solidFill>
                  <a:srgbClr val="E5CDC9"/>
                </a:solidFill>
                <a:ln w="9525">
                  <a:noFill/>
                  <a:round/>
                  <a:headEnd/>
                  <a:tailEnd/>
                </a:ln>
              </p:spPr>
              <p:txBody>
                <a:bodyPr/>
                <a:lstStyle/>
                <a:p>
                  <a:endParaRPr lang="en-US"/>
                </a:p>
              </p:txBody>
            </p:sp>
            <p:sp>
              <p:nvSpPr>
                <p:cNvPr id="21802" name="Freeform 1183"/>
                <p:cNvSpPr>
                  <a:spLocks noEditPoints="1"/>
                </p:cNvSpPr>
                <p:nvPr/>
              </p:nvSpPr>
              <p:spPr bwMode="auto">
                <a:xfrm>
                  <a:off x="1792" y="951"/>
                  <a:ext cx="321" cy="21"/>
                </a:xfrm>
                <a:custGeom>
                  <a:avLst/>
                  <a:gdLst>
                    <a:gd name="T0" fmla="*/ 319 w 321"/>
                    <a:gd name="T1" fmla="*/ 21 h 21"/>
                    <a:gd name="T2" fmla="*/ 266 w 321"/>
                    <a:gd name="T3" fmla="*/ 17 h 21"/>
                    <a:gd name="T4" fmla="*/ 266 w 321"/>
                    <a:gd name="T5" fmla="*/ 15 h 21"/>
                    <a:gd name="T6" fmla="*/ 266 w 321"/>
                    <a:gd name="T7" fmla="*/ 13 h 21"/>
                    <a:gd name="T8" fmla="*/ 321 w 321"/>
                    <a:gd name="T9" fmla="*/ 17 h 21"/>
                    <a:gd name="T10" fmla="*/ 319 w 321"/>
                    <a:gd name="T11" fmla="*/ 19 h 21"/>
                    <a:gd name="T12" fmla="*/ 319 w 321"/>
                    <a:gd name="T13" fmla="*/ 21 h 21"/>
                    <a:gd name="T14" fmla="*/ 112 w 321"/>
                    <a:gd name="T15" fmla="*/ 9 h 21"/>
                    <a:gd name="T16" fmla="*/ 0 w 321"/>
                    <a:gd name="T17" fmla="*/ 6 h 21"/>
                    <a:gd name="T18" fmla="*/ 2 w 321"/>
                    <a:gd name="T19" fmla="*/ 4 h 21"/>
                    <a:gd name="T20" fmla="*/ 4 w 321"/>
                    <a:gd name="T21" fmla="*/ 0 h 21"/>
                    <a:gd name="T22" fmla="*/ 116 w 321"/>
                    <a:gd name="T23" fmla="*/ 6 h 21"/>
                    <a:gd name="T24" fmla="*/ 114 w 321"/>
                    <a:gd name="T25" fmla="*/ 7 h 21"/>
                    <a:gd name="T26" fmla="*/ 112 w 321"/>
                    <a:gd name="T27" fmla="*/ 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1"/>
                    <a:gd name="T43" fmla="*/ 0 h 21"/>
                    <a:gd name="T44" fmla="*/ 321 w 321"/>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1" h="21">
                      <a:moveTo>
                        <a:pt x="319" y="21"/>
                      </a:moveTo>
                      <a:lnTo>
                        <a:pt x="266" y="17"/>
                      </a:lnTo>
                      <a:lnTo>
                        <a:pt x="266" y="15"/>
                      </a:lnTo>
                      <a:lnTo>
                        <a:pt x="266" y="13"/>
                      </a:lnTo>
                      <a:lnTo>
                        <a:pt x="321" y="17"/>
                      </a:lnTo>
                      <a:lnTo>
                        <a:pt x="319" y="19"/>
                      </a:lnTo>
                      <a:lnTo>
                        <a:pt x="319" y="21"/>
                      </a:lnTo>
                      <a:close/>
                      <a:moveTo>
                        <a:pt x="112" y="9"/>
                      </a:moveTo>
                      <a:lnTo>
                        <a:pt x="0" y="6"/>
                      </a:lnTo>
                      <a:lnTo>
                        <a:pt x="2" y="4"/>
                      </a:lnTo>
                      <a:lnTo>
                        <a:pt x="4" y="0"/>
                      </a:lnTo>
                      <a:lnTo>
                        <a:pt x="116" y="6"/>
                      </a:lnTo>
                      <a:lnTo>
                        <a:pt x="114" y="7"/>
                      </a:lnTo>
                      <a:lnTo>
                        <a:pt x="112" y="9"/>
                      </a:lnTo>
                      <a:close/>
                    </a:path>
                  </a:pathLst>
                </a:custGeom>
                <a:solidFill>
                  <a:srgbClr val="E5CDC9"/>
                </a:solidFill>
                <a:ln w="9525">
                  <a:noFill/>
                  <a:round/>
                  <a:headEnd/>
                  <a:tailEnd/>
                </a:ln>
              </p:spPr>
              <p:txBody>
                <a:bodyPr/>
                <a:lstStyle/>
                <a:p>
                  <a:endParaRPr lang="en-US"/>
                </a:p>
              </p:txBody>
            </p:sp>
            <p:sp>
              <p:nvSpPr>
                <p:cNvPr id="21803" name="Freeform 1184"/>
                <p:cNvSpPr>
                  <a:spLocks noEditPoints="1"/>
                </p:cNvSpPr>
                <p:nvPr/>
              </p:nvSpPr>
              <p:spPr bwMode="auto">
                <a:xfrm>
                  <a:off x="1794" y="949"/>
                  <a:ext cx="319" cy="21"/>
                </a:xfrm>
                <a:custGeom>
                  <a:avLst/>
                  <a:gdLst>
                    <a:gd name="T0" fmla="*/ 317 w 319"/>
                    <a:gd name="T1" fmla="*/ 21 h 21"/>
                    <a:gd name="T2" fmla="*/ 264 w 319"/>
                    <a:gd name="T3" fmla="*/ 17 h 21"/>
                    <a:gd name="T4" fmla="*/ 264 w 319"/>
                    <a:gd name="T5" fmla="*/ 15 h 21"/>
                    <a:gd name="T6" fmla="*/ 264 w 319"/>
                    <a:gd name="T7" fmla="*/ 13 h 21"/>
                    <a:gd name="T8" fmla="*/ 319 w 319"/>
                    <a:gd name="T9" fmla="*/ 17 h 21"/>
                    <a:gd name="T10" fmla="*/ 319 w 319"/>
                    <a:gd name="T11" fmla="*/ 19 h 21"/>
                    <a:gd name="T12" fmla="*/ 317 w 319"/>
                    <a:gd name="T13" fmla="*/ 21 h 21"/>
                    <a:gd name="T14" fmla="*/ 112 w 319"/>
                    <a:gd name="T15" fmla="*/ 9 h 21"/>
                    <a:gd name="T16" fmla="*/ 0 w 319"/>
                    <a:gd name="T17" fmla="*/ 6 h 21"/>
                    <a:gd name="T18" fmla="*/ 2 w 319"/>
                    <a:gd name="T19" fmla="*/ 2 h 21"/>
                    <a:gd name="T20" fmla="*/ 4 w 319"/>
                    <a:gd name="T21" fmla="*/ 0 h 21"/>
                    <a:gd name="T22" fmla="*/ 116 w 319"/>
                    <a:gd name="T23" fmla="*/ 6 h 21"/>
                    <a:gd name="T24" fmla="*/ 116 w 319"/>
                    <a:gd name="T25" fmla="*/ 8 h 21"/>
                    <a:gd name="T26" fmla="*/ 116 w 319"/>
                    <a:gd name="T27" fmla="*/ 8 h 21"/>
                    <a:gd name="T28" fmla="*/ 114 w 319"/>
                    <a:gd name="T29" fmla="*/ 9 h 21"/>
                    <a:gd name="T30" fmla="*/ 112 w 319"/>
                    <a:gd name="T31" fmla="*/ 9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9"/>
                    <a:gd name="T49" fmla="*/ 0 h 21"/>
                    <a:gd name="T50" fmla="*/ 319 w 319"/>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9" h="21">
                      <a:moveTo>
                        <a:pt x="317" y="21"/>
                      </a:moveTo>
                      <a:lnTo>
                        <a:pt x="264" y="17"/>
                      </a:lnTo>
                      <a:lnTo>
                        <a:pt x="264" y="15"/>
                      </a:lnTo>
                      <a:lnTo>
                        <a:pt x="264" y="13"/>
                      </a:lnTo>
                      <a:lnTo>
                        <a:pt x="319" y="17"/>
                      </a:lnTo>
                      <a:lnTo>
                        <a:pt x="319" y="19"/>
                      </a:lnTo>
                      <a:lnTo>
                        <a:pt x="317" y="21"/>
                      </a:lnTo>
                      <a:close/>
                      <a:moveTo>
                        <a:pt x="112" y="9"/>
                      </a:moveTo>
                      <a:lnTo>
                        <a:pt x="0" y="6"/>
                      </a:lnTo>
                      <a:lnTo>
                        <a:pt x="2" y="2"/>
                      </a:lnTo>
                      <a:lnTo>
                        <a:pt x="4" y="0"/>
                      </a:lnTo>
                      <a:lnTo>
                        <a:pt x="116" y="6"/>
                      </a:lnTo>
                      <a:lnTo>
                        <a:pt x="116" y="8"/>
                      </a:lnTo>
                      <a:lnTo>
                        <a:pt x="114" y="9"/>
                      </a:lnTo>
                      <a:lnTo>
                        <a:pt x="112" y="9"/>
                      </a:lnTo>
                      <a:close/>
                    </a:path>
                  </a:pathLst>
                </a:custGeom>
                <a:solidFill>
                  <a:srgbClr val="E5CDC9"/>
                </a:solidFill>
                <a:ln w="9525">
                  <a:noFill/>
                  <a:round/>
                  <a:headEnd/>
                  <a:tailEnd/>
                </a:ln>
              </p:spPr>
              <p:txBody>
                <a:bodyPr/>
                <a:lstStyle/>
                <a:p>
                  <a:endParaRPr lang="en-US"/>
                </a:p>
              </p:txBody>
            </p:sp>
            <p:sp>
              <p:nvSpPr>
                <p:cNvPr id="21804" name="Freeform 1185"/>
                <p:cNvSpPr>
                  <a:spLocks noEditPoints="1"/>
                </p:cNvSpPr>
                <p:nvPr/>
              </p:nvSpPr>
              <p:spPr bwMode="auto">
                <a:xfrm>
                  <a:off x="1796" y="947"/>
                  <a:ext cx="317" cy="21"/>
                </a:xfrm>
                <a:custGeom>
                  <a:avLst/>
                  <a:gdLst>
                    <a:gd name="T0" fmla="*/ 317 w 317"/>
                    <a:gd name="T1" fmla="*/ 21 h 21"/>
                    <a:gd name="T2" fmla="*/ 262 w 317"/>
                    <a:gd name="T3" fmla="*/ 17 h 21"/>
                    <a:gd name="T4" fmla="*/ 262 w 317"/>
                    <a:gd name="T5" fmla="*/ 15 h 21"/>
                    <a:gd name="T6" fmla="*/ 260 w 317"/>
                    <a:gd name="T7" fmla="*/ 13 h 21"/>
                    <a:gd name="T8" fmla="*/ 317 w 317"/>
                    <a:gd name="T9" fmla="*/ 15 h 21"/>
                    <a:gd name="T10" fmla="*/ 317 w 317"/>
                    <a:gd name="T11" fmla="*/ 19 h 21"/>
                    <a:gd name="T12" fmla="*/ 317 w 317"/>
                    <a:gd name="T13" fmla="*/ 21 h 21"/>
                    <a:gd name="T14" fmla="*/ 112 w 317"/>
                    <a:gd name="T15" fmla="*/ 10 h 21"/>
                    <a:gd name="T16" fmla="*/ 0 w 317"/>
                    <a:gd name="T17" fmla="*/ 4 h 21"/>
                    <a:gd name="T18" fmla="*/ 2 w 317"/>
                    <a:gd name="T19" fmla="*/ 2 h 21"/>
                    <a:gd name="T20" fmla="*/ 2 w 317"/>
                    <a:gd name="T21" fmla="*/ 0 h 21"/>
                    <a:gd name="T22" fmla="*/ 118 w 317"/>
                    <a:gd name="T23" fmla="*/ 6 h 21"/>
                    <a:gd name="T24" fmla="*/ 116 w 317"/>
                    <a:gd name="T25" fmla="*/ 8 h 21"/>
                    <a:gd name="T26" fmla="*/ 114 w 317"/>
                    <a:gd name="T27" fmla="*/ 10 h 21"/>
                    <a:gd name="T28" fmla="*/ 112 w 317"/>
                    <a:gd name="T29" fmla="*/ 10 h 21"/>
                    <a:gd name="T30" fmla="*/ 112 w 317"/>
                    <a:gd name="T31" fmla="*/ 1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7"/>
                    <a:gd name="T49" fmla="*/ 0 h 21"/>
                    <a:gd name="T50" fmla="*/ 317 w 317"/>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7" h="21">
                      <a:moveTo>
                        <a:pt x="317" y="21"/>
                      </a:moveTo>
                      <a:lnTo>
                        <a:pt x="262" y="17"/>
                      </a:lnTo>
                      <a:lnTo>
                        <a:pt x="262" y="15"/>
                      </a:lnTo>
                      <a:lnTo>
                        <a:pt x="260" y="13"/>
                      </a:lnTo>
                      <a:lnTo>
                        <a:pt x="317" y="15"/>
                      </a:lnTo>
                      <a:lnTo>
                        <a:pt x="317" y="19"/>
                      </a:lnTo>
                      <a:lnTo>
                        <a:pt x="317" y="21"/>
                      </a:lnTo>
                      <a:close/>
                      <a:moveTo>
                        <a:pt x="112" y="10"/>
                      </a:moveTo>
                      <a:lnTo>
                        <a:pt x="0" y="4"/>
                      </a:lnTo>
                      <a:lnTo>
                        <a:pt x="2" y="2"/>
                      </a:lnTo>
                      <a:lnTo>
                        <a:pt x="2" y="0"/>
                      </a:lnTo>
                      <a:lnTo>
                        <a:pt x="118" y="6"/>
                      </a:lnTo>
                      <a:lnTo>
                        <a:pt x="116" y="8"/>
                      </a:lnTo>
                      <a:lnTo>
                        <a:pt x="114" y="10"/>
                      </a:lnTo>
                      <a:lnTo>
                        <a:pt x="112" y="10"/>
                      </a:lnTo>
                      <a:close/>
                    </a:path>
                  </a:pathLst>
                </a:custGeom>
                <a:solidFill>
                  <a:srgbClr val="E5CECA"/>
                </a:solidFill>
                <a:ln w="9525">
                  <a:noFill/>
                  <a:round/>
                  <a:headEnd/>
                  <a:tailEnd/>
                </a:ln>
              </p:spPr>
              <p:txBody>
                <a:bodyPr/>
                <a:lstStyle/>
                <a:p>
                  <a:endParaRPr lang="en-US"/>
                </a:p>
              </p:txBody>
            </p:sp>
            <p:sp>
              <p:nvSpPr>
                <p:cNvPr id="21805" name="Freeform 1186"/>
                <p:cNvSpPr>
                  <a:spLocks noEditPoints="1"/>
                </p:cNvSpPr>
                <p:nvPr/>
              </p:nvSpPr>
              <p:spPr bwMode="auto">
                <a:xfrm>
                  <a:off x="1798" y="945"/>
                  <a:ext cx="315" cy="21"/>
                </a:xfrm>
                <a:custGeom>
                  <a:avLst/>
                  <a:gdLst>
                    <a:gd name="T0" fmla="*/ 315 w 315"/>
                    <a:gd name="T1" fmla="*/ 21 h 21"/>
                    <a:gd name="T2" fmla="*/ 260 w 315"/>
                    <a:gd name="T3" fmla="*/ 17 h 21"/>
                    <a:gd name="T4" fmla="*/ 258 w 315"/>
                    <a:gd name="T5" fmla="*/ 15 h 21"/>
                    <a:gd name="T6" fmla="*/ 258 w 315"/>
                    <a:gd name="T7" fmla="*/ 13 h 21"/>
                    <a:gd name="T8" fmla="*/ 315 w 315"/>
                    <a:gd name="T9" fmla="*/ 15 h 21"/>
                    <a:gd name="T10" fmla="*/ 315 w 315"/>
                    <a:gd name="T11" fmla="*/ 17 h 21"/>
                    <a:gd name="T12" fmla="*/ 315 w 315"/>
                    <a:gd name="T13" fmla="*/ 21 h 21"/>
                    <a:gd name="T14" fmla="*/ 112 w 315"/>
                    <a:gd name="T15" fmla="*/ 10 h 21"/>
                    <a:gd name="T16" fmla="*/ 0 w 315"/>
                    <a:gd name="T17" fmla="*/ 4 h 21"/>
                    <a:gd name="T18" fmla="*/ 0 w 315"/>
                    <a:gd name="T19" fmla="*/ 2 h 21"/>
                    <a:gd name="T20" fmla="*/ 2 w 315"/>
                    <a:gd name="T21" fmla="*/ 0 h 21"/>
                    <a:gd name="T22" fmla="*/ 118 w 315"/>
                    <a:gd name="T23" fmla="*/ 6 h 21"/>
                    <a:gd name="T24" fmla="*/ 116 w 315"/>
                    <a:gd name="T25" fmla="*/ 8 h 21"/>
                    <a:gd name="T26" fmla="*/ 112 w 315"/>
                    <a:gd name="T27" fmla="*/ 1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5"/>
                    <a:gd name="T43" fmla="*/ 0 h 21"/>
                    <a:gd name="T44" fmla="*/ 315 w 315"/>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5" h="21">
                      <a:moveTo>
                        <a:pt x="315" y="21"/>
                      </a:moveTo>
                      <a:lnTo>
                        <a:pt x="260" y="17"/>
                      </a:lnTo>
                      <a:lnTo>
                        <a:pt x="258" y="15"/>
                      </a:lnTo>
                      <a:lnTo>
                        <a:pt x="258" y="13"/>
                      </a:lnTo>
                      <a:lnTo>
                        <a:pt x="315" y="15"/>
                      </a:lnTo>
                      <a:lnTo>
                        <a:pt x="315" y="17"/>
                      </a:lnTo>
                      <a:lnTo>
                        <a:pt x="315" y="21"/>
                      </a:lnTo>
                      <a:close/>
                      <a:moveTo>
                        <a:pt x="112" y="10"/>
                      </a:moveTo>
                      <a:lnTo>
                        <a:pt x="0" y="4"/>
                      </a:lnTo>
                      <a:lnTo>
                        <a:pt x="0" y="2"/>
                      </a:lnTo>
                      <a:lnTo>
                        <a:pt x="2" y="0"/>
                      </a:lnTo>
                      <a:lnTo>
                        <a:pt x="118" y="6"/>
                      </a:lnTo>
                      <a:lnTo>
                        <a:pt x="116" y="8"/>
                      </a:lnTo>
                      <a:lnTo>
                        <a:pt x="112" y="10"/>
                      </a:lnTo>
                      <a:close/>
                    </a:path>
                  </a:pathLst>
                </a:custGeom>
                <a:solidFill>
                  <a:srgbClr val="E5CECA"/>
                </a:solidFill>
                <a:ln w="9525">
                  <a:noFill/>
                  <a:round/>
                  <a:headEnd/>
                  <a:tailEnd/>
                </a:ln>
              </p:spPr>
              <p:txBody>
                <a:bodyPr/>
                <a:lstStyle/>
                <a:p>
                  <a:endParaRPr lang="en-US"/>
                </a:p>
              </p:txBody>
            </p:sp>
            <p:sp>
              <p:nvSpPr>
                <p:cNvPr id="21806" name="Freeform 1187"/>
                <p:cNvSpPr>
                  <a:spLocks noEditPoints="1"/>
                </p:cNvSpPr>
                <p:nvPr/>
              </p:nvSpPr>
              <p:spPr bwMode="auto">
                <a:xfrm>
                  <a:off x="1798" y="943"/>
                  <a:ext cx="315" cy="19"/>
                </a:xfrm>
                <a:custGeom>
                  <a:avLst/>
                  <a:gdLst>
                    <a:gd name="T0" fmla="*/ 315 w 315"/>
                    <a:gd name="T1" fmla="*/ 19 h 19"/>
                    <a:gd name="T2" fmla="*/ 258 w 315"/>
                    <a:gd name="T3" fmla="*/ 17 h 19"/>
                    <a:gd name="T4" fmla="*/ 258 w 315"/>
                    <a:gd name="T5" fmla="*/ 15 h 19"/>
                    <a:gd name="T6" fmla="*/ 258 w 315"/>
                    <a:gd name="T7" fmla="*/ 14 h 19"/>
                    <a:gd name="T8" fmla="*/ 315 w 315"/>
                    <a:gd name="T9" fmla="*/ 15 h 19"/>
                    <a:gd name="T10" fmla="*/ 315 w 315"/>
                    <a:gd name="T11" fmla="*/ 17 h 19"/>
                    <a:gd name="T12" fmla="*/ 315 w 315"/>
                    <a:gd name="T13" fmla="*/ 19 h 19"/>
                    <a:gd name="T14" fmla="*/ 116 w 315"/>
                    <a:gd name="T15" fmla="*/ 10 h 19"/>
                    <a:gd name="T16" fmla="*/ 0 w 315"/>
                    <a:gd name="T17" fmla="*/ 4 h 19"/>
                    <a:gd name="T18" fmla="*/ 2 w 315"/>
                    <a:gd name="T19" fmla="*/ 2 h 19"/>
                    <a:gd name="T20" fmla="*/ 4 w 315"/>
                    <a:gd name="T21" fmla="*/ 0 h 19"/>
                    <a:gd name="T22" fmla="*/ 120 w 315"/>
                    <a:gd name="T23" fmla="*/ 6 h 19"/>
                    <a:gd name="T24" fmla="*/ 118 w 315"/>
                    <a:gd name="T25" fmla="*/ 8 h 19"/>
                    <a:gd name="T26" fmla="*/ 116 w 315"/>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5"/>
                    <a:gd name="T43" fmla="*/ 0 h 19"/>
                    <a:gd name="T44" fmla="*/ 315 w 31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5" h="19">
                      <a:moveTo>
                        <a:pt x="315" y="19"/>
                      </a:moveTo>
                      <a:lnTo>
                        <a:pt x="258" y="17"/>
                      </a:lnTo>
                      <a:lnTo>
                        <a:pt x="258" y="15"/>
                      </a:lnTo>
                      <a:lnTo>
                        <a:pt x="258" y="14"/>
                      </a:lnTo>
                      <a:lnTo>
                        <a:pt x="315" y="15"/>
                      </a:lnTo>
                      <a:lnTo>
                        <a:pt x="315" y="17"/>
                      </a:lnTo>
                      <a:lnTo>
                        <a:pt x="315" y="19"/>
                      </a:lnTo>
                      <a:close/>
                      <a:moveTo>
                        <a:pt x="116" y="10"/>
                      </a:moveTo>
                      <a:lnTo>
                        <a:pt x="0" y="4"/>
                      </a:lnTo>
                      <a:lnTo>
                        <a:pt x="2" y="2"/>
                      </a:lnTo>
                      <a:lnTo>
                        <a:pt x="4" y="0"/>
                      </a:lnTo>
                      <a:lnTo>
                        <a:pt x="120" y="6"/>
                      </a:lnTo>
                      <a:lnTo>
                        <a:pt x="118" y="8"/>
                      </a:lnTo>
                      <a:lnTo>
                        <a:pt x="116" y="10"/>
                      </a:lnTo>
                      <a:close/>
                    </a:path>
                  </a:pathLst>
                </a:custGeom>
                <a:solidFill>
                  <a:srgbClr val="E5CECA"/>
                </a:solidFill>
                <a:ln w="9525">
                  <a:noFill/>
                  <a:round/>
                  <a:headEnd/>
                  <a:tailEnd/>
                </a:ln>
              </p:spPr>
              <p:txBody>
                <a:bodyPr/>
                <a:lstStyle/>
                <a:p>
                  <a:endParaRPr lang="en-US"/>
                </a:p>
              </p:txBody>
            </p:sp>
            <p:sp>
              <p:nvSpPr>
                <p:cNvPr id="21807" name="Freeform 1188"/>
                <p:cNvSpPr>
                  <a:spLocks noEditPoints="1"/>
                </p:cNvSpPr>
                <p:nvPr/>
              </p:nvSpPr>
              <p:spPr bwMode="auto">
                <a:xfrm>
                  <a:off x="1800" y="941"/>
                  <a:ext cx="313" cy="19"/>
                </a:xfrm>
                <a:custGeom>
                  <a:avLst/>
                  <a:gdLst>
                    <a:gd name="T0" fmla="*/ 313 w 313"/>
                    <a:gd name="T1" fmla="*/ 19 h 19"/>
                    <a:gd name="T2" fmla="*/ 256 w 313"/>
                    <a:gd name="T3" fmla="*/ 17 h 19"/>
                    <a:gd name="T4" fmla="*/ 256 w 313"/>
                    <a:gd name="T5" fmla="*/ 16 h 19"/>
                    <a:gd name="T6" fmla="*/ 256 w 313"/>
                    <a:gd name="T7" fmla="*/ 14 h 19"/>
                    <a:gd name="T8" fmla="*/ 313 w 313"/>
                    <a:gd name="T9" fmla="*/ 16 h 19"/>
                    <a:gd name="T10" fmla="*/ 313 w 313"/>
                    <a:gd name="T11" fmla="*/ 17 h 19"/>
                    <a:gd name="T12" fmla="*/ 313 w 313"/>
                    <a:gd name="T13" fmla="*/ 19 h 19"/>
                    <a:gd name="T14" fmla="*/ 116 w 313"/>
                    <a:gd name="T15" fmla="*/ 10 h 19"/>
                    <a:gd name="T16" fmla="*/ 0 w 313"/>
                    <a:gd name="T17" fmla="*/ 4 h 19"/>
                    <a:gd name="T18" fmla="*/ 0 w 313"/>
                    <a:gd name="T19" fmla="*/ 4 h 19"/>
                    <a:gd name="T20" fmla="*/ 2 w 313"/>
                    <a:gd name="T21" fmla="*/ 2 h 19"/>
                    <a:gd name="T22" fmla="*/ 2 w 313"/>
                    <a:gd name="T23" fmla="*/ 2 h 19"/>
                    <a:gd name="T24" fmla="*/ 4 w 313"/>
                    <a:gd name="T25" fmla="*/ 0 h 19"/>
                    <a:gd name="T26" fmla="*/ 119 w 313"/>
                    <a:gd name="T27" fmla="*/ 6 h 19"/>
                    <a:gd name="T28" fmla="*/ 118 w 313"/>
                    <a:gd name="T29" fmla="*/ 8 h 19"/>
                    <a:gd name="T30" fmla="*/ 116 w 313"/>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3"/>
                    <a:gd name="T49" fmla="*/ 0 h 19"/>
                    <a:gd name="T50" fmla="*/ 313 w 313"/>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3" h="19">
                      <a:moveTo>
                        <a:pt x="313" y="19"/>
                      </a:moveTo>
                      <a:lnTo>
                        <a:pt x="256" y="17"/>
                      </a:lnTo>
                      <a:lnTo>
                        <a:pt x="256" y="16"/>
                      </a:lnTo>
                      <a:lnTo>
                        <a:pt x="256" y="14"/>
                      </a:lnTo>
                      <a:lnTo>
                        <a:pt x="313" y="16"/>
                      </a:lnTo>
                      <a:lnTo>
                        <a:pt x="313" y="17"/>
                      </a:lnTo>
                      <a:lnTo>
                        <a:pt x="313" y="19"/>
                      </a:lnTo>
                      <a:close/>
                      <a:moveTo>
                        <a:pt x="116" y="10"/>
                      </a:moveTo>
                      <a:lnTo>
                        <a:pt x="0" y="4"/>
                      </a:lnTo>
                      <a:lnTo>
                        <a:pt x="2" y="2"/>
                      </a:lnTo>
                      <a:lnTo>
                        <a:pt x="4" y="0"/>
                      </a:lnTo>
                      <a:lnTo>
                        <a:pt x="119" y="6"/>
                      </a:lnTo>
                      <a:lnTo>
                        <a:pt x="118" y="8"/>
                      </a:lnTo>
                      <a:lnTo>
                        <a:pt x="116" y="10"/>
                      </a:lnTo>
                      <a:close/>
                    </a:path>
                  </a:pathLst>
                </a:custGeom>
                <a:solidFill>
                  <a:srgbClr val="E5CECA"/>
                </a:solidFill>
                <a:ln w="9525">
                  <a:noFill/>
                  <a:round/>
                  <a:headEnd/>
                  <a:tailEnd/>
                </a:ln>
              </p:spPr>
              <p:txBody>
                <a:bodyPr/>
                <a:lstStyle/>
                <a:p>
                  <a:endParaRPr lang="en-US"/>
                </a:p>
              </p:txBody>
            </p:sp>
            <p:sp>
              <p:nvSpPr>
                <p:cNvPr id="21808" name="Freeform 1189"/>
                <p:cNvSpPr>
                  <a:spLocks noEditPoints="1"/>
                </p:cNvSpPr>
                <p:nvPr/>
              </p:nvSpPr>
              <p:spPr bwMode="auto">
                <a:xfrm>
                  <a:off x="1802" y="939"/>
                  <a:ext cx="311" cy="19"/>
                </a:xfrm>
                <a:custGeom>
                  <a:avLst/>
                  <a:gdLst>
                    <a:gd name="T0" fmla="*/ 311 w 311"/>
                    <a:gd name="T1" fmla="*/ 19 h 19"/>
                    <a:gd name="T2" fmla="*/ 254 w 311"/>
                    <a:gd name="T3" fmla="*/ 18 h 19"/>
                    <a:gd name="T4" fmla="*/ 254 w 311"/>
                    <a:gd name="T5" fmla="*/ 16 h 19"/>
                    <a:gd name="T6" fmla="*/ 254 w 311"/>
                    <a:gd name="T7" fmla="*/ 14 h 19"/>
                    <a:gd name="T8" fmla="*/ 311 w 311"/>
                    <a:gd name="T9" fmla="*/ 16 h 19"/>
                    <a:gd name="T10" fmla="*/ 311 w 311"/>
                    <a:gd name="T11" fmla="*/ 18 h 19"/>
                    <a:gd name="T12" fmla="*/ 311 w 311"/>
                    <a:gd name="T13" fmla="*/ 19 h 19"/>
                    <a:gd name="T14" fmla="*/ 116 w 311"/>
                    <a:gd name="T15" fmla="*/ 10 h 19"/>
                    <a:gd name="T16" fmla="*/ 0 w 311"/>
                    <a:gd name="T17" fmla="*/ 4 h 19"/>
                    <a:gd name="T18" fmla="*/ 0 w 311"/>
                    <a:gd name="T19" fmla="*/ 4 h 19"/>
                    <a:gd name="T20" fmla="*/ 0 w 311"/>
                    <a:gd name="T21" fmla="*/ 4 h 19"/>
                    <a:gd name="T22" fmla="*/ 2 w 311"/>
                    <a:gd name="T23" fmla="*/ 2 h 19"/>
                    <a:gd name="T24" fmla="*/ 2 w 311"/>
                    <a:gd name="T25" fmla="*/ 0 h 19"/>
                    <a:gd name="T26" fmla="*/ 121 w 311"/>
                    <a:gd name="T27" fmla="*/ 6 h 19"/>
                    <a:gd name="T28" fmla="*/ 117 w 311"/>
                    <a:gd name="T29" fmla="*/ 8 h 19"/>
                    <a:gd name="T30" fmla="*/ 116 w 311"/>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1"/>
                    <a:gd name="T49" fmla="*/ 0 h 19"/>
                    <a:gd name="T50" fmla="*/ 311 w 311"/>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1" h="19">
                      <a:moveTo>
                        <a:pt x="311" y="19"/>
                      </a:moveTo>
                      <a:lnTo>
                        <a:pt x="254" y="18"/>
                      </a:lnTo>
                      <a:lnTo>
                        <a:pt x="254" y="16"/>
                      </a:lnTo>
                      <a:lnTo>
                        <a:pt x="254" y="14"/>
                      </a:lnTo>
                      <a:lnTo>
                        <a:pt x="311" y="16"/>
                      </a:lnTo>
                      <a:lnTo>
                        <a:pt x="311" y="18"/>
                      </a:lnTo>
                      <a:lnTo>
                        <a:pt x="311" y="19"/>
                      </a:lnTo>
                      <a:close/>
                      <a:moveTo>
                        <a:pt x="116" y="10"/>
                      </a:moveTo>
                      <a:lnTo>
                        <a:pt x="0" y="4"/>
                      </a:lnTo>
                      <a:lnTo>
                        <a:pt x="2" y="2"/>
                      </a:lnTo>
                      <a:lnTo>
                        <a:pt x="2" y="0"/>
                      </a:lnTo>
                      <a:lnTo>
                        <a:pt x="121" y="6"/>
                      </a:lnTo>
                      <a:lnTo>
                        <a:pt x="117" y="8"/>
                      </a:lnTo>
                      <a:lnTo>
                        <a:pt x="116" y="10"/>
                      </a:lnTo>
                      <a:close/>
                    </a:path>
                  </a:pathLst>
                </a:custGeom>
                <a:solidFill>
                  <a:srgbClr val="E5CECA"/>
                </a:solidFill>
                <a:ln w="9525">
                  <a:noFill/>
                  <a:round/>
                  <a:headEnd/>
                  <a:tailEnd/>
                </a:ln>
              </p:spPr>
              <p:txBody>
                <a:bodyPr/>
                <a:lstStyle/>
                <a:p>
                  <a:endParaRPr lang="en-US"/>
                </a:p>
              </p:txBody>
            </p:sp>
            <p:sp>
              <p:nvSpPr>
                <p:cNvPr id="21809" name="Freeform 1190"/>
                <p:cNvSpPr>
                  <a:spLocks noEditPoints="1"/>
                </p:cNvSpPr>
                <p:nvPr/>
              </p:nvSpPr>
              <p:spPr bwMode="auto">
                <a:xfrm>
                  <a:off x="1804" y="938"/>
                  <a:ext cx="309" cy="19"/>
                </a:xfrm>
                <a:custGeom>
                  <a:avLst/>
                  <a:gdLst>
                    <a:gd name="T0" fmla="*/ 309 w 309"/>
                    <a:gd name="T1" fmla="*/ 19 h 19"/>
                    <a:gd name="T2" fmla="*/ 252 w 309"/>
                    <a:gd name="T3" fmla="*/ 17 h 19"/>
                    <a:gd name="T4" fmla="*/ 252 w 309"/>
                    <a:gd name="T5" fmla="*/ 15 h 19"/>
                    <a:gd name="T6" fmla="*/ 252 w 309"/>
                    <a:gd name="T7" fmla="*/ 13 h 19"/>
                    <a:gd name="T8" fmla="*/ 309 w 309"/>
                    <a:gd name="T9" fmla="*/ 15 h 19"/>
                    <a:gd name="T10" fmla="*/ 309 w 309"/>
                    <a:gd name="T11" fmla="*/ 17 h 19"/>
                    <a:gd name="T12" fmla="*/ 309 w 309"/>
                    <a:gd name="T13" fmla="*/ 19 h 19"/>
                    <a:gd name="T14" fmla="*/ 115 w 309"/>
                    <a:gd name="T15" fmla="*/ 9 h 19"/>
                    <a:gd name="T16" fmla="*/ 0 w 309"/>
                    <a:gd name="T17" fmla="*/ 3 h 19"/>
                    <a:gd name="T18" fmla="*/ 0 w 309"/>
                    <a:gd name="T19" fmla="*/ 1 h 19"/>
                    <a:gd name="T20" fmla="*/ 2 w 309"/>
                    <a:gd name="T21" fmla="*/ 0 h 19"/>
                    <a:gd name="T22" fmla="*/ 121 w 309"/>
                    <a:gd name="T23" fmla="*/ 5 h 19"/>
                    <a:gd name="T24" fmla="*/ 119 w 309"/>
                    <a:gd name="T25" fmla="*/ 7 h 19"/>
                    <a:gd name="T26" fmla="*/ 115 w 309"/>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9"/>
                    <a:gd name="T43" fmla="*/ 0 h 19"/>
                    <a:gd name="T44" fmla="*/ 309 w 309"/>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9" h="19">
                      <a:moveTo>
                        <a:pt x="309" y="19"/>
                      </a:moveTo>
                      <a:lnTo>
                        <a:pt x="252" y="17"/>
                      </a:lnTo>
                      <a:lnTo>
                        <a:pt x="252" y="15"/>
                      </a:lnTo>
                      <a:lnTo>
                        <a:pt x="252" y="13"/>
                      </a:lnTo>
                      <a:lnTo>
                        <a:pt x="309" y="15"/>
                      </a:lnTo>
                      <a:lnTo>
                        <a:pt x="309" y="17"/>
                      </a:lnTo>
                      <a:lnTo>
                        <a:pt x="309" y="19"/>
                      </a:lnTo>
                      <a:close/>
                      <a:moveTo>
                        <a:pt x="115" y="9"/>
                      </a:moveTo>
                      <a:lnTo>
                        <a:pt x="0" y="3"/>
                      </a:lnTo>
                      <a:lnTo>
                        <a:pt x="0" y="1"/>
                      </a:lnTo>
                      <a:lnTo>
                        <a:pt x="2" y="0"/>
                      </a:lnTo>
                      <a:lnTo>
                        <a:pt x="121" y="5"/>
                      </a:lnTo>
                      <a:lnTo>
                        <a:pt x="119" y="7"/>
                      </a:lnTo>
                      <a:lnTo>
                        <a:pt x="115" y="9"/>
                      </a:lnTo>
                      <a:close/>
                    </a:path>
                  </a:pathLst>
                </a:custGeom>
                <a:solidFill>
                  <a:srgbClr val="E5CECA"/>
                </a:solidFill>
                <a:ln w="9525">
                  <a:noFill/>
                  <a:round/>
                  <a:headEnd/>
                  <a:tailEnd/>
                </a:ln>
              </p:spPr>
              <p:txBody>
                <a:bodyPr/>
                <a:lstStyle/>
                <a:p>
                  <a:endParaRPr lang="en-US"/>
                </a:p>
              </p:txBody>
            </p:sp>
            <p:sp>
              <p:nvSpPr>
                <p:cNvPr id="21810" name="Freeform 1191"/>
                <p:cNvSpPr>
                  <a:spLocks noEditPoints="1"/>
                </p:cNvSpPr>
                <p:nvPr/>
              </p:nvSpPr>
              <p:spPr bwMode="auto">
                <a:xfrm>
                  <a:off x="1804" y="936"/>
                  <a:ext cx="309" cy="19"/>
                </a:xfrm>
                <a:custGeom>
                  <a:avLst/>
                  <a:gdLst>
                    <a:gd name="T0" fmla="*/ 309 w 309"/>
                    <a:gd name="T1" fmla="*/ 19 h 19"/>
                    <a:gd name="T2" fmla="*/ 252 w 309"/>
                    <a:gd name="T3" fmla="*/ 17 h 19"/>
                    <a:gd name="T4" fmla="*/ 252 w 309"/>
                    <a:gd name="T5" fmla="*/ 15 h 19"/>
                    <a:gd name="T6" fmla="*/ 252 w 309"/>
                    <a:gd name="T7" fmla="*/ 13 h 19"/>
                    <a:gd name="T8" fmla="*/ 309 w 309"/>
                    <a:gd name="T9" fmla="*/ 15 h 19"/>
                    <a:gd name="T10" fmla="*/ 309 w 309"/>
                    <a:gd name="T11" fmla="*/ 17 h 19"/>
                    <a:gd name="T12" fmla="*/ 309 w 309"/>
                    <a:gd name="T13" fmla="*/ 19 h 19"/>
                    <a:gd name="T14" fmla="*/ 119 w 309"/>
                    <a:gd name="T15" fmla="*/ 9 h 19"/>
                    <a:gd name="T16" fmla="*/ 0 w 309"/>
                    <a:gd name="T17" fmla="*/ 3 h 19"/>
                    <a:gd name="T18" fmla="*/ 2 w 309"/>
                    <a:gd name="T19" fmla="*/ 2 h 19"/>
                    <a:gd name="T20" fmla="*/ 4 w 309"/>
                    <a:gd name="T21" fmla="*/ 0 h 19"/>
                    <a:gd name="T22" fmla="*/ 123 w 309"/>
                    <a:gd name="T23" fmla="*/ 5 h 19"/>
                    <a:gd name="T24" fmla="*/ 121 w 309"/>
                    <a:gd name="T25" fmla="*/ 7 h 19"/>
                    <a:gd name="T26" fmla="*/ 119 w 309"/>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9"/>
                    <a:gd name="T43" fmla="*/ 0 h 19"/>
                    <a:gd name="T44" fmla="*/ 309 w 309"/>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9" h="19">
                      <a:moveTo>
                        <a:pt x="309" y="19"/>
                      </a:moveTo>
                      <a:lnTo>
                        <a:pt x="252" y="17"/>
                      </a:lnTo>
                      <a:lnTo>
                        <a:pt x="252" y="15"/>
                      </a:lnTo>
                      <a:lnTo>
                        <a:pt x="252" y="13"/>
                      </a:lnTo>
                      <a:lnTo>
                        <a:pt x="309" y="15"/>
                      </a:lnTo>
                      <a:lnTo>
                        <a:pt x="309" y="17"/>
                      </a:lnTo>
                      <a:lnTo>
                        <a:pt x="309" y="19"/>
                      </a:lnTo>
                      <a:close/>
                      <a:moveTo>
                        <a:pt x="119" y="9"/>
                      </a:moveTo>
                      <a:lnTo>
                        <a:pt x="0" y="3"/>
                      </a:lnTo>
                      <a:lnTo>
                        <a:pt x="2" y="2"/>
                      </a:lnTo>
                      <a:lnTo>
                        <a:pt x="4" y="0"/>
                      </a:lnTo>
                      <a:lnTo>
                        <a:pt x="123" y="5"/>
                      </a:lnTo>
                      <a:lnTo>
                        <a:pt x="121" y="7"/>
                      </a:lnTo>
                      <a:lnTo>
                        <a:pt x="119" y="9"/>
                      </a:lnTo>
                      <a:close/>
                    </a:path>
                  </a:pathLst>
                </a:custGeom>
                <a:solidFill>
                  <a:srgbClr val="E5CECA"/>
                </a:solidFill>
                <a:ln w="9525">
                  <a:noFill/>
                  <a:round/>
                  <a:headEnd/>
                  <a:tailEnd/>
                </a:ln>
              </p:spPr>
              <p:txBody>
                <a:bodyPr/>
                <a:lstStyle/>
                <a:p>
                  <a:endParaRPr lang="en-US"/>
                </a:p>
              </p:txBody>
            </p:sp>
            <p:sp>
              <p:nvSpPr>
                <p:cNvPr id="21811" name="Freeform 1192"/>
                <p:cNvSpPr>
                  <a:spLocks noEditPoints="1"/>
                </p:cNvSpPr>
                <p:nvPr/>
              </p:nvSpPr>
              <p:spPr bwMode="auto">
                <a:xfrm>
                  <a:off x="1806" y="934"/>
                  <a:ext cx="307" cy="19"/>
                </a:xfrm>
                <a:custGeom>
                  <a:avLst/>
                  <a:gdLst>
                    <a:gd name="T0" fmla="*/ 307 w 307"/>
                    <a:gd name="T1" fmla="*/ 19 h 19"/>
                    <a:gd name="T2" fmla="*/ 250 w 307"/>
                    <a:gd name="T3" fmla="*/ 17 h 19"/>
                    <a:gd name="T4" fmla="*/ 250 w 307"/>
                    <a:gd name="T5" fmla="*/ 13 h 19"/>
                    <a:gd name="T6" fmla="*/ 248 w 307"/>
                    <a:gd name="T7" fmla="*/ 11 h 19"/>
                    <a:gd name="T8" fmla="*/ 307 w 307"/>
                    <a:gd name="T9" fmla="*/ 15 h 19"/>
                    <a:gd name="T10" fmla="*/ 307 w 307"/>
                    <a:gd name="T11" fmla="*/ 17 h 19"/>
                    <a:gd name="T12" fmla="*/ 307 w 307"/>
                    <a:gd name="T13" fmla="*/ 19 h 19"/>
                    <a:gd name="T14" fmla="*/ 119 w 307"/>
                    <a:gd name="T15" fmla="*/ 9 h 19"/>
                    <a:gd name="T16" fmla="*/ 0 w 307"/>
                    <a:gd name="T17" fmla="*/ 4 h 19"/>
                    <a:gd name="T18" fmla="*/ 2 w 307"/>
                    <a:gd name="T19" fmla="*/ 2 h 19"/>
                    <a:gd name="T20" fmla="*/ 3 w 307"/>
                    <a:gd name="T21" fmla="*/ 0 h 19"/>
                    <a:gd name="T22" fmla="*/ 125 w 307"/>
                    <a:gd name="T23" fmla="*/ 5 h 19"/>
                    <a:gd name="T24" fmla="*/ 121 w 307"/>
                    <a:gd name="T25" fmla="*/ 7 h 19"/>
                    <a:gd name="T26" fmla="*/ 119 w 307"/>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7"/>
                    <a:gd name="T43" fmla="*/ 0 h 19"/>
                    <a:gd name="T44" fmla="*/ 307 w 307"/>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7" h="19">
                      <a:moveTo>
                        <a:pt x="307" y="19"/>
                      </a:moveTo>
                      <a:lnTo>
                        <a:pt x="250" y="17"/>
                      </a:lnTo>
                      <a:lnTo>
                        <a:pt x="250" y="13"/>
                      </a:lnTo>
                      <a:lnTo>
                        <a:pt x="248" y="11"/>
                      </a:lnTo>
                      <a:lnTo>
                        <a:pt x="307" y="15"/>
                      </a:lnTo>
                      <a:lnTo>
                        <a:pt x="307" y="17"/>
                      </a:lnTo>
                      <a:lnTo>
                        <a:pt x="307" y="19"/>
                      </a:lnTo>
                      <a:close/>
                      <a:moveTo>
                        <a:pt x="119" y="9"/>
                      </a:moveTo>
                      <a:lnTo>
                        <a:pt x="0" y="4"/>
                      </a:lnTo>
                      <a:lnTo>
                        <a:pt x="2" y="2"/>
                      </a:lnTo>
                      <a:lnTo>
                        <a:pt x="3" y="0"/>
                      </a:lnTo>
                      <a:lnTo>
                        <a:pt x="125" y="5"/>
                      </a:lnTo>
                      <a:lnTo>
                        <a:pt x="121" y="7"/>
                      </a:lnTo>
                      <a:lnTo>
                        <a:pt x="119" y="9"/>
                      </a:lnTo>
                      <a:close/>
                    </a:path>
                  </a:pathLst>
                </a:custGeom>
                <a:solidFill>
                  <a:srgbClr val="E5CECB"/>
                </a:solidFill>
                <a:ln w="9525">
                  <a:noFill/>
                  <a:round/>
                  <a:headEnd/>
                  <a:tailEnd/>
                </a:ln>
              </p:spPr>
              <p:txBody>
                <a:bodyPr/>
                <a:lstStyle/>
                <a:p>
                  <a:endParaRPr lang="en-US"/>
                </a:p>
              </p:txBody>
            </p:sp>
            <p:sp>
              <p:nvSpPr>
                <p:cNvPr id="21812" name="Freeform 1193"/>
                <p:cNvSpPr>
                  <a:spLocks noEditPoints="1"/>
                </p:cNvSpPr>
                <p:nvPr/>
              </p:nvSpPr>
              <p:spPr bwMode="auto">
                <a:xfrm>
                  <a:off x="1808" y="932"/>
                  <a:ext cx="305" cy="19"/>
                </a:xfrm>
                <a:custGeom>
                  <a:avLst/>
                  <a:gdLst>
                    <a:gd name="T0" fmla="*/ 305 w 305"/>
                    <a:gd name="T1" fmla="*/ 19 h 19"/>
                    <a:gd name="T2" fmla="*/ 248 w 305"/>
                    <a:gd name="T3" fmla="*/ 17 h 19"/>
                    <a:gd name="T4" fmla="*/ 246 w 305"/>
                    <a:gd name="T5" fmla="*/ 13 h 19"/>
                    <a:gd name="T6" fmla="*/ 246 w 305"/>
                    <a:gd name="T7" fmla="*/ 11 h 19"/>
                    <a:gd name="T8" fmla="*/ 305 w 305"/>
                    <a:gd name="T9" fmla="*/ 15 h 19"/>
                    <a:gd name="T10" fmla="*/ 305 w 305"/>
                    <a:gd name="T11" fmla="*/ 17 h 19"/>
                    <a:gd name="T12" fmla="*/ 305 w 305"/>
                    <a:gd name="T13" fmla="*/ 19 h 19"/>
                    <a:gd name="T14" fmla="*/ 119 w 305"/>
                    <a:gd name="T15" fmla="*/ 9 h 19"/>
                    <a:gd name="T16" fmla="*/ 0 w 305"/>
                    <a:gd name="T17" fmla="*/ 4 h 19"/>
                    <a:gd name="T18" fmla="*/ 1 w 305"/>
                    <a:gd name="T19" fmla="*/ 2 h 19"/>
                    <a:gd name="T20" fmla="*/ 1 w 305"/>
                    <a:gd name="T21" fmla="*/ 0 h 19"/>
                    <a:gd name="T22" fmla="*/ 125 w 305"/>
                    <a:gd name="T23" fmla="*/ 6 h 19"/>
                    <a:gd name="T24" fmla="*/ 123 w 305"/>
                    <a:gd name="T25" fmla="*/ 7 h 19"/>
                    <a:gd name="T26" fmla="*/ 119 w 305"/>
                    <a:gd name="T27" fmla="*/ 9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19"/>
                    <a:gd name="T44" fmla="*/ 305 w 305"/>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19">
                      <a:moveTo>
                        <a:pt x="305" y="19"/>
                      </a:moveTo>
                      <a:lnTo>
                        <a:pt x="248" y="17"/>
                      </a:lnTo>
                      <a:lnTo>
                        <a:pt x="246" y="13"/>
                      </a:lnTo>
                      <a:lnTo>
                        <a:pt x="246" y="11"/>
                      </a:lnTo>
                      <a:lnTo>
                        <a:pt x="305" y="15"/>
                      </a:lnTo>
                      <a:lnTo>
                        <a:pt x="305" y="17"/>
                      </a:lnTo>
                      <a:lnTo>
                        <a:pt x="305" y="19"/>
                      </a:lnTo>
                      <a:close/>
                      <a:moveTo>
                        <a:pt x="119" y="9"/>
                      </a:moveTo>
                      <a:lnTo>
                        <a:pt x="0" y="4"/>
                      </a:lnTo>
                      <a:lnTo>
                        <a:pt x="1" y="2"/>
                      </a:lnTo>
                      <a:lnTo>
                        <a:pt x="1" y="0"/>
                      </a:lnTo>
                      <a:lnTo>
                        <a:pt x="125" y="6"/>
                      </a:lnTo>
                      <a:lnTo>
                        <a:pt x="123" y="7"/>
                      </a:lnTo>
                      <a:lnTo>
                        <a:pt x="119" y="9"/>
                      </a:lnTo>
                      <a:close/>
                    </a:path>
                  </a:pathLst>
                </a:custGeom>
                <a:solidFill>
                  <a:srgbClr val="E5CECB"/>
                </a:solidFill>
                <a:ln w="9525">
                  <a:noFill/>
                  <a:round/>
                  <a:headEnd/>
                  <a:tailEnd/>
                </a:ln>
              </p:spPr>
              <p:txBody>
                <a:bodyPr/>
                <a:lstStyle/>
                <a:p>
                  <a:endParaRPr lang="en-US"/>
                </a:p>
              </p:txBody>
            </p:sp>
            <p:sp>
              <p:nvSpPr>
                <p:cNvPr id="21813" name="Freeform 1194"/>
                <p:cNvSpPr>
                  <a:spLocks noEditPoints="1"/>
                </p:cNvSpPr>
                <p:nvPr/>
              </p:nvSpPr>
              <p:spPr bwMode="auto">
                <a:xfrm>
                  <a:off x="1809" y="930"/>
                  <a:ext cx="304" cy="19"/>
                </a:xfrm>
                <a:custGeom>
                  <a:avLst/>
                  <a:gdLst>
                    <a:gd name="T0" fmla="*/ 304 w 304"/>
                    <a:gd name="T1" fmla="*/ 19 h 19"/>
                    <a:gd name="T2" fmla="*/ 245 w 304"/>
                    <a:gd name="T3" fmla="*/ 15 h 19"/>
                    <a:gd name="T4" fmla="*/ 245 w 304"/>
                    <a:gd name="T5" fmla="*/ 15 h 19"/>
                    <a:gd name="T6" fmla="*/ 245 w 304"/>
                    <a:gd name="T7" fmla="*/ 13 h 19"/>
                    <a:gd name="T8" fmla="*/ 245 w 304"/>
                    <a:gd name="T9" fmla="*/ 13 h 19"/>
                    <a:gd name="T10" fmla="*/ 245 w 304"/>
                    <a:gd name="T11" fmla="*/ 11 h 19"/>
                    <a:gd name="T12" fmla="*/ 304 w 304"/>
                    <a:gd name="T13" fmla="*/ 15 h 19"/>
                    <a:gd name="T14" fmla="*/ 304 w 304"/>
                    <a:gd name="T15" fmla="*/ 17 h 19"/>
                    <a:gd name="T16" fmla="*/ 304 w 304"/>
                    <a:gd name="T17" fmla="*/ 19 h 19"/>
                    <a:gd name="T18" fmla="*/ 122 w 304"/>
                    <a:gd name="T19" fmla="*/ 9 h 19"/>
                    <a:gd name="T20" fmla="*/ 0 w 304"/>
                    <a:gd name="T21" fmla="*/ 4 h 19"/>
                    <a:gd name="T22" fmla="*/ 0 w 304"/>
                    <a:gd name="T23" fmla="*/ 2 h 19"/>
                    <a:gd name="T24" fmla="*/ 2 w 304"/>
                    <a:gd name="T25" fmla="*/ 0 h 19"/>
                    <a:gd name="T26" fmla="*/ 126 w 304"/>
                    <a:gd name="T27" fmla="*/ 6 h 19"/>
                    <a:gd name="T28" fmla="*/ 124 w 304"/>
                    <a:gd name="T29" fmla="*/ 8 h 19"/>
                    <a:gd name="T30" fmla="*/ 122 w 304"/>
                    <a:gd name="T31" fmla="*/ 9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4"/>
                    <a:gd name="T49" fmla="*/ 0 h 19"/>
                    <a:gd name="T50" fmla="*/ 304 w 30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4" h="19">
                      <a:moveTo>
                        <a:pt x="304" y="19"/>
                      </a:moveTo>
                      <a:lnTo>
                        <a:pt x="245" y="15"/>
                      </a:lnTo>
                      <a:lnTo>
                        <a:pt x="245" y="13"/>
                      </a:lnTo>
                      <a:lnTo>
                        <a:pt x="245" y="11"/>
                      </a:lnTo>
                      <a:lnTo>
                        <a:pt x="304" y="15"/>
                      </a:lnTo>
                      <a:lnTo>
                        <a:pt x="304" y="17"/>
                      </a:lnTo>
                      <a:lnTo>
                        <a:pt x="304" y="19"/>
                      </a:lnTo>
                      <a:close/>
                      <a:moveTo>
                        <a:pt x="122" y="9"/>
                      </a:moveTo>
                      <a:lnTo>
                        <a:pt x="0" y="4"/>
                      </a:lnTo>
                      <a:lnTo>
                        <a:pt x="0" y="2"/>
                      </a:lnTo>
                      <a:lnTo>
                        <a:pt x="2" y="0"/>
                      </a:lnTo>
                      <a:lnTo>
                        <a:pt x="126" y="6"/>
                      </a:lnTo>
                      <a:lnTo>
                        <a:pt x="124" y="8"/>
                      </a:lnTo>
                      <a:lnTo>
                        <a:pt x="122" y="9"/>
                      </a:lnTo>
                      <a:close/>
                    </a:path>
                  </a:pathLst>
                </a:custGeom>
                <a:solidFill>
                  <a:srgbClr val="E5CECB"/>
                </a:solidFill>
                <a:ln w="9525">
                  <a:noFill/>
                  <a:round/>
                  <a:headEnd/>
                  <a:tailEnd/>
                </a:ln>
              </p:spPr>
              <p:txBody>
                <a:bodyPr/>
                <a:lstStyle/>
                <a:p>
                  <a:endParaRPr lang="en-US"/>
                </a:p>
              </p:txBody>
            </p:sp>
            <p:sp>
              <p:nvSpPr>
                <p:cNvPr id="21814" name="Freeform 1195"/>
                <p:cNvSpPr>
                  <a:spLocks noEditPoints="1"/>
                </p:cNvSpPr>
                <p:nvPr/>
              </p:nvSpPr>
              <p:spPr bwMode="auto">
                <a:xfrm>
                  <a:off x="1809" y="928"/>
                  <a:ext cx="304" cy="19"/>
                </a:xfrm>
                <a:custGeom>
                  <a:avLst/>
                  <a:gdLst>
                    <a:gd name="T0" fmla="*/ 304 w 304"/>
                    <a:gd name="T1" fmla="*/ 19 h 19"/>
                    <a:gd name="T2" fmla="*/ 245 w 304"/>
                    <a:gd name="T3" fmla="*/ 15 h 19"/>
                    <a:gd name="T4" fmla="*/ 245 w 304"/>
                    <a:gd name="T5" fmla="*/ 15 h 19"/>
                    <a:gd name="T6" fmla="*/ 245 w 304"/>
                    <a:gd name="T7" fmla="*/ 15 h 19"/>
                    <a:gd name="T8" fmla="*/ 245 w 304"/>
                    <a:gd name="T9" fmla="*/ 13 h 19"/>
                    <a:gd name="T10" fmla="*/ 243 w 304"/>
                    <a:gd name="T11" fmla="*/ 11 h 19"/>
                    <a:gd name="T12" fmla="*/ 304 w 304"/>
                    <a:gd name="T13" fmla="*/ 15 h 19"/>
                    <a:gd name="T14" fmla="*/ 304 w 304"/>
                    <a:gd name="T15" fmla="*/ 17 h 19"/>
                    <a:gd name="T16" fmla="*/ 304 w 304"/>
                    <a:gd name="T17" fmla="*/ 19 h 19"/>
                    <a:gd name="T18" fmla="*/ 124 w 304"/>
                    <a:gd name="T19" fmla="*/ 10 h 19"/>
                    <a:gd name="T20" fmla="*/ 0 w 304"/>
                    <a:gd name="T21" fmla="*/ 4 h 19"/>
                    <a:gd name="T22" fmla="*/ 2 w 304"/>
                    <a:gd name="T23" fmla="*/ 2 h 19"/>
                    <a:gd name="T24" fmla="*/ 4 w 304"/>
                    <a:gd name="T25" fmla="*/ 0 h 19"/>
                    <a:gd name="T26" fmla="*/ 129 w 304"/>
                    <a:gd name="T27" fmla="*/ 6 h 19"/>
                    <a:gd name="T28" fmla="*/ 128 w 304"/>
                    <a:gd name="T29" fmla="*/ 8 h 19"/>
                    <a:gd name="T30" fmla="*/ 124 w 304"/>
                    <a:gd name="T31" fmla="*/ 10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4"/>
                    <a:gd name="T49" fmla="*/ 0 h 19"/>
                    <a:gd name="T50" fmla="*/ 304 w 304"/>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4" h="19">
                      <a:moveTo>
                        <a:pt x="304" y="19"/>
                      </a:moveTo>
                      <a:lnTo>
                        <a:pt x="245" y="15"/>
                      </a:lnTo>
                      <a:lnTo>
                        <a:pt x="245" y="13"/>
                      </a:lnTo>
                      <a:lnTo>
                        <a:pt x="243" y="11"/>
                      </a:lnTo>
                      <a:lnTo>
                        <a:pt x="304" y="15"/>
                      </a:lnTo>
                      <a:lnTo>
                        <a:pt x="304" y="17"/>
                      </a:lnTo>
                      <a:lnTo>
                        <a:pt x="304" y="19"/>
                      </a:lnTo>
                      <a:close/>
                      <a:moveTo>
                        <a:pt x="124" y="10"/>
                      </a:moveTo>
                      <a:lnTo>
                        <a:pt x="0" y="4"/>
                      </a:lnTo>
                      <a:lnTo>
                        <a:pt x="2" y="2"/>
                      </a:lnTo>
                      <a:lnTo>
                        <a:pt x="4" y="0"/>
                      </a:lnTo>
                      <a:lnTo>
                        <a:pt x="129" y="6"/>
                      </a:lnTo>
                      <a:lnTo>
                        <a:pt x="128" y="8"/>
                      </a:lnTo>
                      <a:lnTo>
                        <a:pt x="124" y="10"/>
                      </a:lnTo>
                      <a:close/>
                    </a:path>
                  </a:pathLst>
                </a:custGeom>
                <a:solidFill>
                  <a:srgbClr val="E5CECB"/>
                </a:solidFill>
                <a:ln w="9525">
                  <a:noFill/>
                  <a:round/>
                  <a:headEnd/>
                  <a:tailEnd/>
                </a:ln>
              </p:spPr>
              <p:txBody>
                <a:bodyPr/>
                <a:lstStyle/>
                <a:p>
                  <a:endParaRPr lang="en-US"/>
                </a:p>
              </p:txBody>
            </p:sp>
            <p:sp>
              <p:nvSpPr>
                <p:cNvPr id="21815" name="Freeform 1196"/>
                <p:cNvSpPr>
                  <a:spLocks noEditPoints="1"/>
                </p:cNvSpPr>
                <p:nvPr/>
              </p:nvSpPr>
              <p:spPr bwMode="auto">
                <a:xfrm>
                  <a:off x="1811" y="926"/>
                  <a:ext cx="302" cy="19"/>
                </a:xfrm>
                <a:custGeom>
                  <a:avLst/>
                  <a:gdLst>
                    <a:gd name="T0" fmla="*/ 302 w 302"/>
                    <a:gd name="T1" fmla="*/ 19 h 19"/>
                    <a:gd name="T2" fmla="*/ 243 w 302"/>
                    <a:gd name="T3" fmla="*/ 15 h 19"/>
                    <a:gd name="T4" fmla="*/ 241 w 302"/>
                    <a:gd name="T5" fmla="*/ 13 h 19"/>
                    <a:gd name="T6" fmla="*/ 241 w 302"/>
                    <a:gd name="T7" fmla="*/ 12 h 19"/>
                    <a:gd name="T8" fmla="*/ 302 w 302"/>
                    <a:gd name="T9" fmla="*/ 15 h 19"/>
                    <a:gd name="T10" fmla="*/ 302 w 302"/>
                    <a:gd name="T11" fmla="*/ 17 h 19"/>
                    <a:gd name="T12" fmla="*/ 302 w 302"/>
                    <a:gd name="T13" fmla="*/ 19 h 19"/>
                    <a:gd name="T14" fmla="*/ 124 w 302"/>
                    <a:gd name="T15" fmla="*/ 10 h 19"/>
                    <a:gd name="T16" fmla="*/ 0 w 302"/>
                    <a:gd name="T17" fmla="*/ 4 h 19"/>
                    <a:gd name="T18" fmla="*/ 2 w 302"/>
                    <a:gd name="T19" fmla="*/ 2 h 19"/>
                    <a:gd name="T20" fmla="*/ 4 w 302"/>
                    <a:gd name="T21" fmla="*/ 0 h 19"/>
                    <a:gd name="T22" fmla="*/ 131 w 302"/>
                    <a:gd name="T23" fmla="*/ 6 h 19"/>
                    <a:gd name="T24" fmla="*/ 127 w 302"/>
                    <a:gd name="T25" fmla="*/ 8 h 19"/>
                    <a:gd name="T26" fmla="*/ 124 w 302"/>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2"/>
                    <a:gd name="T43" fmla="*/ 0 h 19"/>
                    <a:gd name="T44" fmla="*/ 302 w 302"/>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2" h="19">
                      <a:moveTo>
                        <a:pt x="302" y="19"/>
                      </a:moveTo>
                      <a:lnTo>
                        <a:pt x="243" y="15"/>
                      </a:lnTo>
                      <a:lnTo>
                        <a:pt x="241" y="13"/>
                      </a:lnTo>
                      <a:lnTo>
                        <a:pt x="241" y="12"/>
                      </a:lnTo>
                      <a:lnTo>
                        <a:pt x="302" y="15"/>
                      </a:lnTo>
                      <a:lnTo>
                        <a:pt x="302" y="17"/>
                      </a:lnTo>
                      <a:lnTo>
                        <a:pt x="302" y="19"/>
                      </a:lnTo>
                      <a:close/>
                      <a:moveTo>
                        <a:pt x="124" y="10"/>
                      </a:moveTo>
                      <a:lnTo>
                        <a:pt x="0" y="4"/>
                      </a:lnTo>
                      <a:lnTo>
                        <a:pt x="2" y="2"/>
                      </a:lnTo>
                      <a:lnTo>
                        <a:pt x="4" y="0"/>
                      </a:lnTo>
                      <a:lnTo>
                        <a:pt x="131" y="6"/>
                      </a:lnTo>
                      <a:lnTo>
                        <a:pt x="127" y="8"/>
                      </a:lnTo>
                      <a:lnTo>
                        <a:pt x="124" y="10"/>
                      </a:lnTo>
                      <a:close/>
                    </a:path>
                  </a:pathLst>
                </a:custGeom>
                <a:solidFill>
                  <a:srgbClr val="E5D0CC"/>
                </a:solidFill>
                <a:ln w="9525">
                  <a:noFill/>
                  <a:round/>
                  <a:headEnd/>
                  <a:tailEnd/>
                </a:ln>
              </p:spPr>
              <p:txBody>
                <a:bodyPr/>
                <a:lstStyle/>
                <a:p>
                  <a:endParaRPr lang="en-US"/>
                </a:p>
              </p:txBody>
            </p:sp>
            <p:sp>
              <p:nvSpPr>
                <p:cNvPr id="21816" name="Freeform 1197"/>
                <p:cNvSpPr>
                  <a:spLocks noEditPoints="1"/>
                </p:cNvSpPr>
                <p:nvPr/>
              </p:nvSpPr>
              <p:spPr bwMode="auto">
                <a:xfrm>
                  <a:off x="1813" y="924"/>
                  <a:ext cx="300" cy="19"/>
                </a:xfrm>
                <a:custGeom>
                  <a:avLst/>
                  <a:gdLst>
                    <a:gd name="T0" fmla="*/ 300 w 300"/>
                    <a:gd name="T1" fmla="*/ 19 h 19"/>
                    <a:gd name="T2" fmla="*/ 239 w 300"/>
                    <a:gd name="T3" fmla="*/ 15 h 19"/>
                    <a:gd name="T4" fmla="*/ 239 w 300"/>
                    <a:gd name="T5" fmla="*/ 14 h 19"/>
                    <a:gd name="T6" fmla="*/ 237 w 300"/>
                    <a:gd name="T7" fmla="*/ 12 h 19"/>
                    <a:gd name="T8" fmla="*/ 300 w 300"/>
                    <a:gd name="T9" fmla="*/ 15 h 19"/>
                    <a:gd name="T10" fmla="*/ 300 w 300"/>
                    <a:gd name="T11" fmla="*/ 17 h 19"/>
                    <a:gd name="T12" fmla="*/ 300 w 300"/>
                    <a:gd name="T13" fmla="*/ 19 h 19"/>
                    <a:gd name="T14" fmla="*/ 125 w 300"/>
                    <a:gd name="T15" fmla="*/ 10 h 19"/>
                    <a:gd name="T16" fmla="*/ 0 w 300"/>
                    <a:gd name="T17" fmla="*/ 4 h 19"/>
                    <a:gd name="T18" fmla="*/ 2 w 300"/>
                    <a:gd name="T19" fmla="*/ 2 h 19"/>
                    <a:gd name="T20" fmla="*/ 2 w 300"/>
                    <a:gd name="T21" fmla="*/ 0 h 19"/>
                    <a:gd name="T22" fmla="*/ 131 w 300"/>
                    <a:gd name="T23" fmla="*/ 6 h 19"/>
                    <a:gd name="T24" fmla="*/ 129 w 300"/>
                    <a:gd name="T25" fmla="*/ 8 h 19"/>
                    <a:gd name="T26" fmla="*/ 125 w 300"/>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0"/>
                    <a:gd name="T43" fmla="*/ 0 h 19"/>
                    <a:gd name="T44" fmla="*/ 300 w 300"/>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0" h="19">
                      <a:moveTo>
                        <a:pt x="300" y="19"/>
                      </a:moveTo>
                      <a:lnTo>
                        <a:pt x="239" y="15"/>
                      </a:lnTo>
                      <a:lnTo>
                        <a:pt x="239" y="14"/>
                      </a:lnTo>
                      <a:lnTo>
                        <a:pt x="237" y="12"/>
                      </a:lnTo>
                      <a:lnTo>
                        <a:pt x="300" y="15"/>
                      </a:lnTo>
                      <a:lnTo>
                        <a:pt x="300" y="17"/>
                      </a:lnTo>
                      <a:lnTo>
                        <a:pt x="300" y="19"/>
                      </a:lnTo>
                      <a:close/>
                      <a:moveTo>
                        <a:pt x="125" y="10"/>
                      </a:moveTo>
                      <a:lnTo>
                        <a:pt x="0" y="4"/>
                      </a:lnTo>
                      <a:lnTo>
                        <a:pt x="2" y="2"/>
                      </a:lnTo>
                      <a:lnTo>
                        <a:pt x="2" y="0"/>
                      </a:lnTo>
                      <a:lnTo>
                        <a:pt x="131" y="6"/>
                      </a:lnTo>
                      <a:lnTo>
                        <a:pt x="129" y="8"/>
                      </a:lnTo>
                      <a:lnTo>
                        <a:pt x="125" y="10"/>
                      </a:lnTo>
                      <a:close/>
                    </a:path>
                  </a:pathLst>
                </a:custGeom>
                <a:solidFill>
                  <a:srgbClr val="E5D0CC"/>
                </a:solidFill>
                <a:ln w="9525">
                  <a:noFill/>
                  <a:round/>
                  <a:headEnd/>
                  <a:tailEnd/>
                </a:ln>
              </p:spPr>
              <p:txBody>
                <a:bodyPr/>
                <a:lstStyle/>
                <a:p>
                  <a:endParaRPr lang="en-US"/>
                </a:p>
              </p:txBody>
            </p:sp>
            <p:sp>
              <p:nvSpPr>
                <p:cNvPr id="21817" name="Freeform 1198"/>
                <p:cNvSpPr>
                  <a:spLocks noEditPoints="1"/>
                </p:cNvSpPr>
                <p:nvPr/>
              </p:nvSpPr>
              <p:spPr bwMode="auto">
                <a:xfrm>
                  <a:off x="1815" y="922"/>
                  <a:ext cx="298" cy="19"/>
                </a:xfrm>
                <a:custGeom>
                  <a:avLst/>
                  <a:gdLst>
                    <a:gd name="T0" fmla="*/ 298 w 298"/>
                    <a:gd name="T1" fmla="*/ 19 h 19"/>
                    <a:gd name="T2" fmla="*/ 237 w 298"/>
                    <a:gd name="T3" fmla="*/ 16 h 19"/>
                    <a:gd name="T4" fmla="*/ 235 w 298"/>
                    <a:gd name="T5" fmla="*/ 14 h 19"/>
                    <a:gd name="T6" fmla="*/ 235 w 298"/>
                    <a:gd name="T7" fmla="*/ 12 h 19"/>
                    <a:gd name="T8" fmla="*/ 298 w 298"/>
                    <a:gd name="T9" fmla="*/ 14 h 19"/>
                    <a:gd name="T10" fmla="*/ 298 w 298"/>
                    <a:gd name="T11" fmla="*/ 17 h 19"/>
                    <a:gd name="T12" fmla="*/ 298 w 298"/>
                    <a:gd name="T13" fmla="*/ 19 h 19"/>
                    <a:gd name="T14" fmla="*/ 127 w 298"/>
                    <a:gd name="T15" fmla="*/ 10 h 19"/>
                    <a:gd name="T16" fmla="*/ 0 w 298"/>
                    <a:gd name="T17" fmla="*/ 4 h 19"/>
                    <a:gd name="T18" fmla="*/ 0 w 298"/>
                    <a:gd name="T19" fmla="*/ 2 h 19"/>
                    <a:gd name="T20" fmla="*/ 2 w 298"/>
                    <a:gd name="T21" fmla="*/ 0 h 19"/>
                    <a:gd name="T22" fmla="*/ 133 w 298"/>
                    <a:gd name="T23" fmla="*/ 6 h 19"/>
                    <a:gd name="T24" fmla="*/ 129 w 298"/>
                    <a:gd name="T25" fmla="*/ 8 h 19"/>
                    <a:gd name="T26" fmla="*/ 127 w 298"/>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8"/>
                    <a:gd name="T43" fmla="*/ 0 h 19"/>
                    <a:gd name="T44" fmla="*/ 298 w 29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8" h="19">
                      <a:moveTo>
                        <a:pt x="298" y="19"/>
                      </a:moveTo>
                      <a:lnTo>
                        <a:pt x="237" y="16"/>
                      </a:lnTo>
                      <a:lnTo>
                        <a:pt x="235" y="14"/>
                      </a:lnTo>
                      <a:lnTo>
                        <a:pt x="235" y="12"/>
                      </a:lnTo>
                      <a:lnTo>
                        <a:pt x="298" y="14"/>
                      </a:lnTo>
                      <a:lnTo>
                        <a:pt x="298" y="17"/>
                      </a:lnTo>
                      <a:lnTo>
                        <a:pt x="298" y="19"/>
                      </a:lnTo>
                      <a:close/>
                      <a:moveTo>
                        <a:pt x="127" y="10"/>
                      </a:moveTo>
                      <a:lnTo>
                        <a:pt x="0" y="4"/>
                      </a:lnTo>
                      <a:lnTo>
                        <a:pt x="0" y="2"/>
                      </a:lnTo>
                      <a:lnTo>
                        <a:pt x="2" y="0"/>
                      </a:lnTo>
                      <a:lnTo>
                        <a:pt x="133" y="6"/>
                      </a:lnTo>
                      <a:lnTo>
                        <a:pt x="129" y="8"/>
                      </a:lnTo>
                      <a:lnTo>
                        <a:pt x="127" y="10"/>
                      </a:lnTo>
                      <a:close/>
                    </a:path>
                  </a:pathLst>
                </a:custGeom>
                <a:solidFill>
                  <a:srgbClr val="E5D0CC"/>
                </a:solidFill>
                <a:ln w="9525">
                  <a:noFill/>
                  <a:round/>
                  <a:headEnd/>
                  <a:tailEnd/>
                </a:ln>
              </p:spPr>
              <p:txBody>
                <a:bodyPr/>
                <a:lstStyle/>
                <a:p>
                  <a:endParaRPr lang="en-US"/>
                </a:p>
              </p:txBody>
            </p:sp>
            <p:sp>
              <p:nvSpPr>
                <p:cNvPr id="21818" name="Freeform 1199"/>
                <p:cNvSpPr>
                  <a:spLocks noEditPoints="1"/>
                </p:cNvSpPr>
                <p:nvPr/>
              </p:nvSpPr>
              <p:spPr bwMode="auto">
                <a:xfrm>
                  <a:off x="1815" y="920"/>
                  <a:ext cx="298" cy="19"/>
                </a:xfrm>
                <a:custGeom>
                  <a:avLst/>
                  <a:gdLst>
                    <a:gd name="T0" fmla="*/ 298 w 298"/>
                    <a:gd name="T1" fmla="*/ 19 h 19"/>
                    <a:gd name="T2" fmla="*/ 235 w 298"/>
                    <a:gd name="T3" fmla="*/ 16 h 19"/>
                    <a:gd name="T4" fmla="*/ 235 w 298"/>
                    <a:gd name="T5" fmla="*/ 14 h 19"/>
                    <a:gd name="T6" fmla="*/ 233 w 298"/>
                    <a:gd name="T7" fmla="*/ 12 h 19"/>
                    <a:gd name="T8" fmla="*/ 298 w 298"/>
                    <a:gd name="T9" fmla="*/ 14 h 19"/>
                    <a:gd name="T10" fmla="*/ 298 w 298"/>
                    <a:gd name="T11" fmla="*/ 16 h 19"/>
                    <a:gd name="T12" fmla="*/ 298 w 298"/>
                    <a:gd name="T13" fmla="*/ 19 h 19"/>
                    <a:gd name="T14" fmla="*/ 129 w 298"/>
                    <a:gd name="T15" fmla="*/ 10 h 19"/>
                    <a:gd name="T16" fmla="*/ 0 w 298"/>
                    <a:gd name="T17" fmla="*/ 4 h 19"/>
                    <a:gd name="T18" fmla="*/ 2 w 298"/>
                    <a:gd name="T19" fmla="*/ 2 h 19"/>
                    <a:gd name="T20" fmla="*/ 4 w 298"/>
                    <a:gd name="T21" fmla="*/ 0 h 19"/>
                    <a:gd name="T22" fmla="*/ 137 w 298"/>
                    <a:gd name="T23" fmla="*/ 6 h 19"/>
                    <a:gd name="T24" fmla="*/ 133 w 298"/>
                    <a:gd name="T25" fmla="*/ 8 h 19"/>
                    <a:gd name="T26" fmla="*/ 129 w 298"/>
                    <a:gd name="T27" fmla="*/ 10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8"/>
                    <a:gd name="T43" fmla="*/ 0 h 19"/>
                    <a:gd name="T44" fmla="*/ 298 w 29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8" h="19">
                      <a:moveTo>
                        <a:pt x="298" y="19"/>
                      </a:moveTo>
                      <a:lnTo>
                        <a:pt x="235" y="16"/>
                      </a:lnTo>
                      <a:lnTo>
                        <a:pt x="235" y="14"/>
                      </a:lnTo>
                      <a:lnTo>
                        <a:pt x="233" y="12"/>
                      </a:lnTo>
                      <a:lnTo>
                        <a:pt x="298" y="14"/>
                      </a:lnTo>
                      <a:lnTo>
                        <a:pt x="298" y="16"/>
                      </a:lnTo>
                      <a:lnTo>
                        <a:pt x="298" y="19"/>
                      </a:lnTo>
                      <a:close/>
                      <a:moveTo>
                        <a:pt x="129" y="10"/>
                      </a:moveTo>
                      <a:lnTo>
                        <a:pt x="0" y="4"/>
                      </a:lnTo>
                      <a:lnTo>
                        <a:pt x="2" y="2"/>
                      </a:lnTo>
                      <a:lnTo>
                        <a:pt x="4" y="0"/>
                      </a:lnTo>
                      <a:lnTo>
                        <a:pt x="137" y="6"/>
                      </a:lnTo>
                      <a:lnTo>
                        <a:pt x="133" y="8"/>
                      </a:lnTo>
                      <a:lnTo>
                        <a:pt x="129" y="10"/>
                      </a:lnTo>
                      <a:close/>
                    </a:path>
                  </a:pathLst>
                </a:custGeom>
                <a:solidFill>
                  <a:srgbClr val="E3CFCC"/>
                </a:solidFill>
                <a:ln w="9525">
                  <a:noFill/>
                  <a:round/>
                  <a:headEnd/>
                  <a:tailEnd/>
                </a:ln>
              </p:spPr>
              <p:txBody>
                <a:bodyPr/>
                <a:lstStyle/>
                <a:p>
                  <a:endParaRPr lang="en-US"/>
                </a:p>
              </p:txBody>
            </p:sp>
            <p:sp>
              <p:nvSpPr>
                <p:cNvPr id="21819" name="Freeform 1200"/>
                <p:cNvSpPr>
                  <a:spLocks noEditPoints="1"/>
                </p:cNvSpPr>
                <p:nvPr/>
              </p:nvSpPr>
              <p:spPr bwMode="auto">
                <a:xfrm>
                  <a:off x="1817" y="919"/>
                  <a:ext cx="296" cy="17"/>
                </a:xfrm>
                <a:custGeom>
                  <a:avLst/>
                  <a:gdLst>
                    <a:gd name="T0" fmla="*/ 296 w 296"/>
                    <a:gd name="T1" fmla="*/ 17 h 17"/>
                    <a:gd name="T2" fmla="*/ 233 w 296"/>
                    <a:gd name="T3" fmla="*/ 15 h 17"/>
                    <a:gd name="T4" fmla="*/ 231 w 296"/>
                    <a:gd name="T5" fmla="*/ 13 h 17"/>
                    <a:gd name="T6" fmla="*/ 230 w 296"/>
                    <a:gd name="T7" fmla="*/ 11 h 17"/>
                    <a:gd name="T8" fmla="*/ 296 w 296"/>
                    <a:gd name="T9" fmla="*/ 13 h 17"/>
                    <a:gd name="T10" fmla="*/ 296 w 296"/>
                    <a:gd name="T11" fmla="*/ 15 h 17"/>
                    <a:gd name="T12" fmla="*/ 296 w 296"/>
                    <a:gd name="T13" fmla="*/ 17 h 17"/>
                    <a:gd name="T14" fmla="*/ 131 w 296"/>
                    <a:gd name="T15" fmla="*/ 9 h 17"/>
                    <a:gd name="T16" fmla="*/ 0 w 296"/>
                    <a:gd name="T17" fmla="*/ 3 h 17"/>
                    <a:gd name="T18" fmla="*/ 2 w 296"/>
                    <a:gd name="T19" fmla="*/ 1 h 17"/>
                    <a:gd name="T20" fmla="*/ 4 w 296"/>
                    <a:gd name="T21" fmla="*/ 0 h 17"/>
                    <a:gd name="T22" fmla="*/ 139 w 296"/>
                    <a:gd name="T23" fmla="*/ 5 h 17"/>
                    <a:gd name="T24" fmla="*/ 135 w 296"/>
                    <a:gd name="T25" fmla="*/ 7 h 17"/>
                    <a:gd name="T26" fmla="*/ 131 w 296"/>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6"/>
                    <a:gd name="T43" fmla="*/ 0 h 17"/>
                    <a:gd name="T44" fmla="*/ 296 w 296"/>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6" h="17">
                      <a:moveTo>
                        <a:pt x="296" y="17"/>
                      </a:moveTo>
                      <a:lnTo>
                        <a:pt x="233" y="15"/>
                      </a:lnTo>
                      <a:lnTo>
                        <a:pt x="231" y="13"/>
                      </a:lnTo>
                      <a:lnTo>
                        <a:pt x="230" y="11"/>
                      </a:lnTo>
                      <a:lnTo>
                        <a:pt x="296" y="13"/>
                      </a:lnTo>
                      <a:lnTo>
                        <a:pt x="296" y="15"/>
                      </a:lnTo>
                      <a:lnTo>
                        <a:pt x="296" y="17"/>
                      </a:lnTo>
                      <a:close/>
                      <a:moveTo>
                        <a:pt x="131" y="9"/>
                      </a:moveTo>
                      <a:lnTo>
                        <a:pt x="0" y="3"/>
                      </a:lnTo>
                      <a:lnTo>
                        <a:pt x="2" y="1"/>
                      </a:lnTo>
                      <a:lnTo>
                        <a:pt x="4" y="0"/>
                      </a:lnTo>
                      <a:lnTo>
                        <a:pt x="139" y="5"/>
                      </a:lnTo>
                      <a:lnTo>
                        <a:pt x="135" y="7"/>
                      </a:lnTo>
                      <a:lnTo>
                        <a:pt x="131" y="9"/>
                      </a:lnTo>
                      <a:close/>
                    </a:path>
                  </a:pathLst>
                </a:custGeom>
                <a:solidFill>
                  <a:srgbClr val="E3CFCC"/>
                </a:solidFill>
                <a:ln w="9525">
                  <a:noFill/>
                  <a:round/>
                  <a:headEnd/>
                  <a:tailEnd/>
                </a:ln>
              </p:spPr>
              <p:txBody>
                <a:bodyPr/>
                <a:lstStyle/>
                <a:p>
                  <a:endParaRPr lang="en-US"/>
                </a:p>
              </p:txBody>
            </p:sp>
            <p:sp>
              <p:nvSpPr>
                <p:cNvPr id="21820" name="Freeform 1201"/>
                <p:cNvSpPr>
                  <a:spLocks noEditPoints="1"/>
                </p:cNvSpPr>
                <p:nvPr/>
              </p:nvSpPr>
              <p:spPr bwMode="auto">
                <a:xfrm>
                  <a:off x="1819" y="917"/>
                  <a:ext cx="294" cy="17"/>
                </a:xfrm>
                <a:custGeom>
                  <a:avLst/>
                  <a:gdLst>
                    <a:gd name="T0" fmla="*/ 294 w 294"/>
                    <a:gd name="T1" fmla="*/ 17 h 17"/>
                    <a:gd name="T2" fmla="*/ 229 w 294"/>
                    <a:gd name="T3" fmla="*/ 15 h 17"/>
                    <a:gd name="T4" fmla="*/ 228 w 294"/>
                    <a:gd name="T5" fmla="*/ 13 h 17"/>
                    <a:gd name="T6" fmla="*/ 228 w 294"/>
                    <a:gd name="T7" fmla="*/ 9 h 17"/>
                    <a:gd name="T8" fmla="*/ 294 w 294"/>
                    <a:gd name="T9" fmla="*/ 13 h 17"/>
                    <a:gd name="T10" fmla="*/ 294 w 294"/>
                    <a:gd name="T11" fmla="*/ 15 h 17"/>
                    <a:gd name="T12" fmla="*/ 294 w 294"/>
                    <a:gd name="T13" fmla="*/ 17 h 17"/>
                    <a:gd name="T14" fmla="*/ 133 w 294"/>
                    <a:gd name="T15" fmla="*/ 9 h 17"/>
                    <a:gd name="T16" fmla="*/ 0 w 294"/>
                    <a:gd name="T17" fmla="*/ 3 h 17"/>
                    <a:gd name="T18" fmla="*/ 2 w 294"/>
                    <a:gd name="T19" fmla="*/ 2 h 17"/>
                    <a:gd name="T20" fmla="*/ 2 w 294"/>
                    <a:gd name="T21" fmla="*/ 0 h 17"/>
                    <a:gd name="T22" fmla="*/ 140 w 294"/>
                    <a:gd name="T23" fmla="*/ 5 h 17"/>
                    <a:gd name="T24" fmla="*/ 137 w 294"/>
                    <a:gd name="T25" fmla="*/ 7 h 17"/>
                    <a:gd name="T26" fmla="*/ 133 w 294"/>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4"/>
                    <a:gd name="T43" fmla="*/ 0 h 17"/>
                    <a:gd name="T44" fmla="*/ 294 w 29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4" h="17">
                      <a:moveTo>
                        <a:pt x="294" y="17"/>
                      </a:moveTo>
                      <a:lnTo>
                        <a:pt x="229" y="15"/>
                      </a:lnTo>
                      <a:lnTo>
                        <a:pt x="228" y="13"/>
                      </a:lnTo>
                      <a:lnTo>
                        <a:pt x="228" y="9"/>
                      </a:lnTo>
                      <a:lnTo>
                        <a:pt x="294" y="13"/>
                      </a:lnTo>
                      <a:lnTo>
                        <a:pt x="294" y="15"/>
                      </a:lnTo>
                      <a:lnTo>
                        <a:pt x="294" y="17"/>
                      </a:lnTo>
                      <a:close/>
                      <a:moveTo>
                        <a:pt x="133" y="9"/>
                      </a:moveTo>
                      <a:lnTo>
                        <a:pt x="0" y="3"/>
                      </a:lnTo>
                      <a:lnTo>
                        <a:pt x="2" y="2"/>
                      </a:lnTo>
                      <a:lnTo>
                        <a:pt x="2" y="0"/>
                      </a:lnTo>
                      <a:lnTo>
                        <a:pt x="140" y="5"/>
                      </a:lnTo>
                      <a:lnTo>
                        <a:pt x="137" y="7"/>
                      </a:lnTo>
                      <a:lnTo>
                        <a:pt x="133" y="9"/>
                      </a:lnTo>
                      <a:close/>
                    </a:path>
                  </a:pathLst>
                </a:custGeom>
                <a:solidFill>
                  <a:srgbClr val="E4D0CD"/>
                </a:solidFill>
                <a:ln w="9525">
                  <a:noFill/>
                  <a:round/>
                  <a:headEnd/>
                  <a:tailEnd/>
                </a:ln>
              </p:spPr>
              <p:txBody>
                <a:bodyPr/>
                <a:lstStyle/>
                <a:p>
                  <a:endParaRPr lang="en-US"/>
                </a:p>
              </p:txBody>
            </p:sp>
            <p:sp>
              <p:nvSpPr>
                <p:cNvPr id="21821" name="Freeform 1202"/>
                <p:cNvSpPr>
                  <a:spLocks noEditPoints="1"/>
                </p:cNvSpPr>
                <p:nvPr/>
              </p:nvSpPr>
              <p:spPr bwMode="auto">
                <a:xfrm>
                  <a:off x="1821" y="915"/>
                  <a:ext cx="292" cy="17"/>
                </a:xfrm>
                <a:custGeom>
                  <a:avLst/>
                  <a:gdLst>
                    <a:gd name="T0" fmla="*/ 292 w 292"/>
                    <a:gd name="T1" fmla="*/ 17 h 17"/>
                    <a:gd name="T2" fmla="*/ 226 w 292"/>
                    <a:gd name="T3" fmla="*/ 15 h 17"/>
                    <a:gd name="T4" fmla="*/ 226 w 292"/>
                    <a:gd name="T5" fmla="*/ 11 h 17"/>
                    <a:gd name="T6" fmla="*/ 224 w 292"/>
                    <a:gd name="T7" fmla="*/ 9 h 17"/>
                    <a:gd name="T8" fmla="*/ 292 w 292"/>
                    <a:gd name="T9" fmla="*/ 13 h 17"/>
                    <a:gd name="T10" fmla="*/ 292 w 292"/>
                    <a:gd name="T11" fmla="*/ 15 h 17"/>
                    <a:gd name="T12" fmla="*/ 292 w 292"/>
                    <a:gd name="T13" fmla="*/ 17 h 17"/>
                    <a:gd name="T14" fmla="*/ 135 w 292"/>
                    <a:gd name="T15" fmla="*/ 9 h 17"/>
                    <a:gd name="T16" fmla="*/ 0 w 292"/>
                    <a:gd name="T17" fmla="*/ 4 h 17"/>
                    <a:gd name="T18" fmla="*/ 0 w 292"/>
                    <a:gd name="T19" fmla="*/ 2 h 17"/>
                    <a:gd name="T20" fmla="*/ 2 w 292"/>
                    <a:gd name="T21" fmla="*/ 0 h 17"/>
                    <a:gd name="T22" fmla="*/ 142 w 292"/>
                    <a:gd name="T23" fmla="*/ 5 h 17"/>
                    <a:gd name="T24" fmla="*/ 138 w 292"/>
                    <a:gd name="T25" fmla="*/ 7 h 17"/>
                    <a:gd name="T26" fmla="*/ 135 w 292"/>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17"/>
                    <a:gd name="T44" fmla="*/ 292 w 29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17">
                      <a:moveTo>
                        <a:pt x="292" y="17"/>
                      </a:moveTo>
                      <a:lnTo>
                        <a:pt x="226" y="15"/>
                      </a:lnTo>
                      <a:lnTo>
                        <a:pt x="226" y="11"/>
                      </a:lnTo>
                      <a:lnTo>
                        <a:pt x="224" y="9"/>
                      </a:lnTo>
                      <a:lnTo>
                        <a:pt x="292" y="13"/>
                      </a:lnTo>
                      <a:lnTo>
                        <a:pt x="292" y="15"/>
                      </a:lnTo>
                      <a:lnTo>
                        <a:pt x="292" y="17"/>
                      </a:lnTo>
                      <a:close/>
                      <a:moveTo>
                        <a:pt x="135" y="9"/>
                      </a:moveTo>
                      <a:lnTo>
                        <a:pt x="0" y="4"/>
                      </a:lnTo>
                      <a:lnTo>
                        <a:pt x="0" y="2"/>
                      </a:lnTo>
                      <a:lnTo>
                        <a:pt x="2" y="0"/>
                      </a:lnTo>
                      <a:lnTo>
                        <a:pt x="142" y="5"/>
                      </a:lnTo>
                      <a:lnTo>
                        <a:pt x="138" y="7"/>
                      </a:lnTo>
                      <a:lnTo>
                        <a:pt x="135" y="9"/>
                      </a:lnTo>
                      <a:close/>
                    </a:path>
                  </a:pathLst>
                </a:custGeom>
                <a:solidFill>
                  <a:srgbClr val="E4D0CD"/>
                </a:solidFill>
                <a:ln w="9525">
                  <a:noFill/>
                  <a:round/>
                  <a:headEnd/>
                  <a:tailEnd/>
                </a:ln>
              </p:spPr>
              <p:txBody>
                <a:bodyPr/>
                <a:lstStyle/>
                <a:p>
                  <a:endParaRPr lang="en-US"/>
                </a:p>
              </p:txBody>
            </p:sp>
            <p:sp>
              <p:nvSpPr>
                <p:cNvPr id="21822" name="Freeform 1203"/>
                <p:cNvSpPr>
                  <a:spLocks noEditPoints="1"/>
                </p:cNvSpPr>
                <p:nvPr/>
              </p:nvSpPr>
              <p:spPr bwMode="auto">
                <a:xfrm>
                  <a:off x="1821" y="913"/>
                  <a:ext cx="292" cy="17"/>
                </a:xfrm>
                <a:custGeom>
                  <a:avLst/>
                  <a:gdLst>
                    <a:gd name="T0" fmla="*/ 292 w 292"/>
                    <a:gd name="T1" fmla="*/ 17 h 17"/>
                    <a:gd name="T2" fmla="*/ 226 w 292"/>
                    <a:gd name="T3" fmla="*/ 13 h 17"/>
                    <a:gd name="T4" fmla="*/ 224 w 292"/>
                    <a:gd name="T5" fmla="*/ 11 h 17"/>
                    <a:gd name="T6" fmla="*/ 222 w 292"/>
                    <a:gd name="T7" fmla="*/ 9 h 17"/>
                    <a:gd name="T8" fmla="*/ 292 w 292"/>
                    <a:gd name="T9" fmla="*/ 13 h 17"/>
                    <a:gd name="T10" fmla="*/ 292 w 292"/>
                    <a:gd name="T11" fmla="*/ 15 h 17"/>
                    <a:gd name="T12" fmla="*/ 292 w 292"/>
                    <a:gd name="T13" fmla="*/ 17 h 17"/>
                    <a:gd name="T14" fmla="*/ 138 w 292"/>
                    <a:gd name="T15" fmla="*/ 9 h 17"/>
                    <a:gd name="T16" fmla="*/ 0 w 292"/>
                    <a:gd name="T17" fmla="*/ 4 h 17"/>
                    <a:gd name="T18" fmla="*/ 2 w 292"/>
                    <a:gd name="T19" fmla="*/ 2 h 17"/>
                    <a:gd name="T20" fmla="*/ 4 w 292"/>
                    <a:gd name="T21" fmla="*/ 0 h 17"/>
                    <a:gd name="T22" fmla="*/ 148 w 292"/>
                    <a:gd name="T23" fmla="*/ 6 h 17"/>
                    <a:gd name="T24" fmla="*/ 142 w 292"/>
                    <a:gd name="T25" fmla="*/ 7 h 17"/>
                    <a:gd name="T26" fmla="*/ 138 w 292"/>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17"/>
                    <a:gd name="T44" fmla="*/ 292 w 292"/>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17">
                      <a:moveTo>
                        <a:pt x="292" y="17"/>
                      </a:moveTo>
                      <a:lnTo>
                        <a:pt x="226" y="13"/>
                      </a:lnTo>
                      <a:lnTo>
                        <a:pt x="224" y="11"/>
                      </a:lnTo>
                      <a:lnTo>
                        <a:pt x="222" y="9"/>
                      </a:lnTo>
                      <a:lnTo>
                        <a:pt x="292" y="13"/>
                      </a:lnTo>
                      <a:lnTo>
                        <a:pt x="292" y="15"/>
                      </a:lnTo>
                      <a:lnTo>
                        <a:pt x="292" y="17"/>
                      </a:lnTo>
                      <a:close/>
                      <a:moveTo>
                        <a:pt x="138" y="9"/>
                      </a:moveTo>
                      <a:lnTo>
                        <a:pt x="0" y="4"/>
                      </a:lnTo>
                      <a:lnTo>
                        <a:pt x="2" y="2"/>
                      </a:lnTo>
                      <a:lnTo>
                        <a:pt x="4" y="0"/>
                      </a:lnTo>
                      <a:lnTo>
                        <a:pt x="148" y="6"/>
                      </a:lnTo>
                      <a:lnTo>
                        <a:pt x="142" y="7"/>
                      </a:lnTo>
                      <a:lnTo>
                        <a:pt x="138" y="9"/>
                      </a:lnTo>
                      <a:close/>
                    </a:path>
                  </a:pathLst>
                </a:custGeom>
                <a:solidFill>
                  <a:srgbClr val="E4D0CD"/>
                </a:solidFill>
                <a:ln w="9525">
                  <a:noFill/>
                  <a:round/>
                  <a:headEnd/>
                  <a:tailEnd/>
                </a:ln>
              </p:spPr>
              <p:txBody>
                <a:bodyPr/>
                <a:lstStyle/>
                <a:p>
                  <a:endParaRPr lang="en-US"/>
                </a:p>
              </p:txBody>
            </p:sp>
            <p:sp>
              <p:nvSpPr>
                <p:cNvPr id="21823" name="Freeform 1204"/>
                <p:cNvSpPr>
                  <a:spLocks noEditPoints="1"/>
                </p:cNvSpPr>
                <p:nvPr/>
              </p:nvSpPr>
              <p:spPr bwMode="auto">
                <a:xfrm>
                  <a:off x="1823" y="911"/>
                  <a:ext cx="290" cy="17"/>
                </a:xfrm>
                <a:custGeom>
                  <a:avLst/>
                  <a:gdLst>
                    <a:gd name="T0" fmla="*/ 290 w 290"/>
                    <a:gd name="T1" fmla="*/ 17 h 17"/>
                    <a:gd name="T2" fmla="*/ 222 w 290"/>
                    <a:gd name="T3" fmla="*/ 13 h 17"/>
                    <a:gd name="T4" fmla="*/ 220 w 290"/>
                    <a:gd name="T5" fmla="*/ 11 h 17"/>
                    <a:gd name="T6" fmla="*/ 218 w 290"/>
                    <a:gd name="T7" fmla="*/ 9 h 17"/>
                    <a:gd name="T8" fmla="*/ 216 w 290"/>
                    <a:gd name="T9" fmla="*/ 9 h 17"/>
                    <a:gd name="T10" fmla="*/ 216 w 290"/>
                    <a:gd name="T11" fmla="*/ 9 h 17"/>
                    <a:gd name="T12" fmla="*/ 290 w 290"/>
                    <a:gd name="T13" fmla="*/ 13 h 17"/>
                    <a:gd name="T14" fmla="*/ 290 w 290"/>
                    <a:gd name="T15" fmla="*/ 15 h 17"/>
                    <a:gd name="T16" fmla="*/ 290 w 290"/>
                    <a:gd name="T17" fmla="*/ 17 h 17"/>
                    <a:gd name="T18" fmla="*/ 140 w 290"/>
                    <a:gd name="T19" fmla="*/ 9 h 17"/>
                    <a:gd name="T20" fmla="*/ 0 w 290"/>
                    <a:gd name="T21" fmla="*/ 4 h 17"/>
                    <a:gd name="T22" fmla="*/ 2 w 290"/>
                    <a:gd name="T23" fmla="*/ 2 h 17"/>
                    <a:gd name="T24" fmla="*/ 2 w 290"/>
                    <a:gd name="T25" fmla="*/ 0 h 17"/>
                    <a:gd name="T26" fmla="*/ 151 w 290"/>
                    <a:gd name="T27" fmla="*/ 6 h 17"/>
                    <a:gd name="T28" fmla="*/ 148 w 290"/>
                    <a:gd name="T29" fmla="*/ 8 h 17"/>
                    <a:gd name="T30" fmla="*/ 146 w 290"/>
                    <a:gd name="T31" fmla="*/ 8 h 17"/>
                    <a:gd name="T32" fmla="*/ 144 w 290"/>
                    <a:gd name="T33" fmla="*/ 9 h 17"/>
                    <a:gd name="T34" fmla="*/ 140 w 290"/>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0"/>
                    <a:gd name="T55" fmla="*/ 0 h 17"/>
                    <a:gd name="T56" fmla="*/ 290 w 290"/>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0" h="17">
                      <a:moveTo>
                        <a:pt x="290" y="17"/>
                      </a:moveTo>
                      <a:lnTo>
                        <a:pt x="222" y="13"/>
                      </a:lnTo>
                      <a:lnTo>
                        <a:pt x="220" y="11"/>
                      </a:lnTo>
                      <a:lnTo>
                        <a:pt x="218" y="9"/>
                      </a:lnTo>
                      <a:lnTo>
                        <a:pt x="216" y="9"/>
                      </a:lnTo>
                      <a:lnTo>
                        <a:pt x="290" y="13"/>
                      </a:lnTo>
                      <a:lnTo>
                        <a:pt x="290" y="15"/>
                      </a:lnTo>
                      <a:lnTo>
                        <a:pt x="290" y="17"/>
                      </a:lnTo>
                      <a:close/>
                      <a:moveTo>
                        <a:pt x="140" y="9"/>
                      </a:moveTo>
                      <a:lnTo>
                        <a:pt x="0" y="4"/>
                      </a:lnTo>
                      <a:lnTo>
                        <a:pt x="2" y="2"/>
                      </a:lnTo>
                      <a:lnTo>
                        <a:pt x="2" y="0"/>
                      </a:lnTo>
                      <a:lnTo>
                        <a:pt x="151" y="6"/>
                      </a:lnTo>
                      <a:lnTo>
                        <a:pt x="148" y="8"/>
                      </a:lnTo>
                      <a:lnTo>
                        <a:pt x="146" y="8"/>
                      </a:lnTo>
                      <a:lnTo>
                        <a:pt x="144" y="9"/>
                      </a:lnTo>
                      <a:lnTo>
                        <a:pt x="140" y="9"/>
                      </a:lnTo>
                      <a:close/>
                    </a:path>
                  </a:pathLst>
                </a:custGeom>
                <a:solidFill>
                  <a:srgbClr val="E4D0CD"/>
                </a:solidFill>
                <a:ln w="9525">
                  <a:noFill/>
                  <a:round/>
                  <a:headEnd/>
                  <a:tailEnd/>
                </a:ln>
              </p:spPr>
              <p:txBody>
                <a:bodyPr/>
                <a:lstStyle/>
                <a:p>
                  <a:endParaRPr lang="en-US"/>
                </a:p>
              </p:txBody>
            </p:sp>
            <p:sp>
              <p:nvSpPr>
                <p:cNvPr id="21824" name="Freeform 1205"/>
                <p:cNvSpPr>
                  <a:spLocks noEditPoints="1"/>
                </p:cNvSpPr>
                <p:nvPr/>
              </p:nvSpPr>
              <p:spPr bwMode="auto">
                <a:xfrm>
                  <a:off x="1825" y="907"/>
                  <a:ext cx="288" cy="19"/>
                </a:xfrm>
                <a:custGeom>
                  <a:avLst/>
                  <a:gdLst>
                    <a:gd name="T0" fmla="*/ 288 w 288"/>
                    <a:gd name="T1" fmla="*/ 19 h 19"/>
                    <a:gd name="T2" fmla="*/ 218 w 288"/>
                    <a:gd name="T3" fmla="*/ 15 h 19"/>
                    <a:gd name="T4" fmla="*/ 216 w 288"/>
                    <a:gd name="T5" fmla="*/ 15 h 19"/>
                    <a:gd name="T6" fmla="*/ 216 w 288"/>
                    <a:gd name="T7" fmla="*/ 13 h 19"/>
                    <a:gd name="T8" fmla="*/ 214 w 288"/>
                    <a:gd name="T9" fmla="*/ 13 h 19"/>
                    <a:gd name="T10" fmla="*/ 214 w 288"/>
                    <a:gd name="T11" fmla="*/ 12 h 19"/>
                    <a:gd name="T12" fmla="*/ 288 w 288"/>
                    <a:gd name="T13" fmla="*/ 15 h 19"/>
                    <a:gd name="T14" fmla="*/ 288 w 288"/>
                    <a:gd name="T15" fmla="*/ 17 h 19"/>
                    <a:gd name="T16" fmla="*/ 288 w 288"/>
                    <a:gd name="T17" fmla="*/ 19 h 19"/>
                    <a:gd name="T18" fmla="*/ 144 w 288"/>
                    <a:gd name="T19" fmla="*/ 12 h 19"/>
                    <a:gd name="T20" fmla="*/ 0 w 288"/>
                    <a:gd name="T21" fmla="*/ 6 h 19"/>
                    <a:gd name="T22" fmla="*/ 0 w 288"/>
                    <a:gd name="T23" fmla="*/ 4 h 19"/>
                    <a:gd name="T24" fmla="*/ 2 w 288"/>
                    <a:gd name="T25" fmla="*/ 0 h 19"/>
                    <a:gd name="T26" fmla="*/ 155 w 288"/>
                    <a:gd name="T27" fmla="*/ 8 h 19"/>
                    <a:gd name="T28" fmla="*/ 149 w 288"/>
                    <a:gd name="T29" fmla="*/ 10 h 19"/>
                    <a:gd name="T30" fmla="*/ 144 w 288"/>
                    <a:gd name="T31" fmla="*/ 12 h 19"/>
                    <a:gd name="T32" fmla="*/ 144 w 288"/>
                    <a:gd name="T33" fmla="*/ 12 h 19"/>
                    <a:gd name="T34" fmla="*/ 144 w 288"/>
                    <a:gd name="T35" fmla="*/ 12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8"/>
                    <a:gd name="T55" fmla="*/ 0 h 19"/>
                    <a:gd name="T56" fmla="*/ 288 w 288"/>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8" h="19">
                      <a:moveTo>
                        <a:pt x="288" y="19"/>
                      </a:moveTo>
                      <a:lnTo>
                        <a:pt x="218" y="15"/>
                      </a:lnTo>
                      <a:lnTo>
                        <a:pt x="216" y="15"/>
                      </a:lnTo>
                      <a:lnTo>
                        <a:pt x="216" y="13"/>
                      </a:lnTo>
                      <a:lnTo>
                        <a:pt x="214" y="13"/>
                      </a:lnTo>
                      <a:lnTo>
                        <a:pt x="214" y="12"/>
                      </a:lnTo>
                      <a:lnTo>
                        <a:pt x="288" y="15"/>
                      </a:lnTo>
                      <a:lnTo>
                        <a:pt x="288" y="17"/>
                      </a:lnTo>
                      <a:lnTo>
                        <a:pt x="288" y="19"/>
                      </a:lnTo>
                      <a:close/>
                      <a:moveTo>
                        <a:pt x="144" y="12"/>
                      </a:moveTo>
                      <a:lnTo>
                        <a:pt x="0" y="6"/>
                      </a:lnTo>
                      <a:lnTo>
                        <a:pt x="0" y="4"/>
                      </a:lnTo>
                      <a:lnTo>
                        <a:pt x="2" y="0"/>
                      </a:lnTo>
                      <a:lnTo>
                        <a:pt x="155" y="8"/>
                      </a:lnTo>
                      <a:lnTo>
                        <a:pt x="149" y="10"/>
                      </a:lnTo>
                      <a:lnTo>
                        <a:pt x="144" y="12"/>
                      </a:lnTo>
                      <a:close/>
                    </a:path>
                  </a:pathLst>
                </a:custGeom>
                <a:solidFill>
                  <a:srgbClr val="E4D0CD"/>
                </a:solidFill>
                <a:ln w="9525">
                  <a:noFill/>
                  <a:round/>
                  <a:headEnd/>
                  <a:tailEnd/>
                </a:ln>
              </p:spPr>
              <p:txBody>
                <a:bodyPr/>
                <a:lstStyle/>
                <a:p>
                  <a:endParaRPr lang="en-US"/>
                </a:p>
              </p:txBody>
            </p:sp>
            <p:sp>
              <p:nvSpPr>
                <p:cNvPr id="21825" name="Freeform 1206"/>
                <p:cNvSpPr>
                  <a:spLocks noEditPoints="1"/>
                </p:cNvSpPr>
                <p:nvPr/>
              </p:nvSpPr>
              <p:spPr bwMode="auto">
                <a:xfrm>
                  <a:off x="1825" y="905"/>
                  <a:ext cx="288" cy="19"/>
                </a:xfrm>
                <a:custGeom>
                  <a:avLst/>
                  <a:gdLst>
                    <a:gd name="T0" fmla="*/ 288 w 288"/>
                    <a:gd name="T1" fmla="*/ 19 h 19"/>
                    <a:gd name="T2" fmla="*/ 214 w 288"/>
                    <a:gd name="T3" fmla="*/ 15 h 19"/>
                    <a:gd name="T4" fmla="*/ 212 w 288"/>
                    <a:gd name="T5" fmla="*/ 14 h 19"/>
                    <a:gd name="T6" fmla="*/ 210 w 288"/>
                    <a:gd name="T7" fmla="*/ 12 h 19"/>
                    <a:gd name="T8" fmla="*/ 288 w 288"/>
                    <a:gd name="T9" fmla="*/ 15 h 19"/>
                    <a:gd name="T10" fmla="*/ 288 w 288"/>
                    <a:gd name="T11" fmla="*/ 17 h 19"/>
                    <a:gd name="T12" fmla="*/ 288 w 288"/>
                    <a:gd name="T13" fmla="*/ 19 h 19"/>
                    <a:gd name="T14" fmla="*/ 149 w 288"/>
                    <a:gd name="T15" fmla="*/ 12 h 19"/>
                    <a:gd name="T16" fmla="*/ 0 w 288"/>
                    <a:gd name="T17" fmla="*/ 6 h 19"/>
                    <a:gd name="T18" fmla="*/ 2 w 288"/>
                    <a:gd name="T19" fmla="*/ 2 h 19"/>
                    <a:gd name="T20" fmla="*/ 3 w 288"/>
                    <a:gd name="T21" fmla="*/ 0 h 19"/>
                    <a:gd name="T22" fmla="*/ 163 w 288"/>
                    <a:gd name="T23" fmla="*/ 10 h 19"/>
                    <a:gd name="T24" fmla="*/ 155 w 288"/>
                    <a:gd name="T25" fmla="*/ 10 h 19"/>
                    <a:gd name="T26" fmla="*/ 149 w 288"/>
                    <a:gd name="T27" fmla="*/ 1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
                    <a:gd name="T43" fmla="*/ 0 h 19"/>
                    <a:gd name="T44" fmla="*/ 288 w 288"/>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 h="19">
                      <a:moveTo>
                        <a:pt x="288" y="19"/>
                      </a:moveTo>
                      <a:lnTo>
                        <a:pt x="214" y="15"/>
                      </a:lnTo>
                      <a:lnTo>
                        <a:pt x="212" y="14"/>
                      </a:lnTo>
                      <a:lnTo>
                        <a:pt x="210" y="12"/>
                      </a:lnTo>
                      <a:lnTo>
                        <a:pt x="288" y="15"/>
                      </a:lnTo>
                      <a:lnTo>
                        <a:pt x="288" y="17"/>
                      </a:lnTo>
                      <a:lnTo>
                        <a:pt x="288" y="19"/>
                      </a:lnTo>
                      <a:close/>
                      <a:moveTo>
                        <a:pt x="149" y="12"/>
                      </a:moveTo>
                      <a:lnTo>
                        <a:pt x="0" y="6"/>
                      </a:lnTo>
                      <a:lnTo>
                        <a:pt x="2" y="2"/>
                      </a:lnTo>
                      <a:lnTo>
                        <a:pt x="3" y="0"/>
                      </a:lnTo>
                      <a:lnTo>
                        <a:pt x="163" y="10"/>
                      </a:lnTo>
                      <a:lnTo>
                        <a:pt x="155" y="10"/>
                      </a:lnTo>
                      <a:lnTo>
                        <a:pt x="149" y="12"/>
                      </a:lnTo>
                      <a:close/>
                    </a:path>
                  </a:pathLst>
                </a:custGeom>
                <a:solidFill>
                  <a:srgbClr val="E4D0CD"/>
                </a:solidFill>
                <a:ln w="9525">
                  <a:noFill/>
                  <a:round/>
                  <a:headEnd/>
                  <a:tailEnd/>
                </a:ln>
              </p:spPr>
              <p:txBody>
                <a:bodyPr/>
                <a:lstStyle/>
                <a:p>
                  <a:endParaRPr lang="en-US"/>
                </a:p>
              </p:txBody>
            </p:sp>
            <p:sp>
              <p:nvSpPr>
                <p:cNvPr id="21826" name="Freeform 1207"/>
                <p:cNvSpPr>
                  <a:spLocks noEditPoints="1"/>
                </p:cNvSpPr>
                <p:nvPr/>
              </p:nvSpPr>
              <p:spPr bwMode="auto">
                <a:xfrm>
                  <a:off x="1827" y="903"/>
                  <a:ext cx="286" cy="19"/>
                </a:xfrm>
                <a:custGeom>
                  <a:avLst/>
                  <a:gdLst>
                    <a:gd name="T0" fmla="*/ 286 w 286"/>
                    <a:gd name="T1" fmla="*/ 19 h 19"/>
                    <a:gd name="T2" fmla="*/ 212 w 286"/>
                    <a:gd name="T3" fmla="*/ 16 h 19"/>
                    <a:gd name="T4" fmla="*/ 208 w 286"/>
                    <a:gd name="T5" fmla="*/ 14 h 19"/>
                    <a:gd name="T6" fmla="*/ 204 w 286"/>
                    <a:gd name="T7" fmla="*/ 12 h 19"/>
                    <a:gd name="T8" fmla="*/ 286 w 286"/>
                    <a:gd name="T9" fmla="*/ 16 h 19"/>
                    <a:gd name="T10" fmla="*/ 286 w 286"/>
                    <a:gd name="T11" fmla="*/ 16 h 19"/>
                    <a:gd name="T12" fmla="*/ 286 w 286"/>
                    <a:gd name="T13" fmla="*/ 17 h 19"/>
                    <a:gd name="T14" fmla="*/ 286 w 286"/>
                    <a:gd name="T15" fmla="*/ 17 h 19"/>
                    <a:gd name="T16" fmla="*/ 286 w 286"/>
                    <a:gd name="T17" fmla="*/ 19 h 19"/>
                    <a:gd name="T18" fmla="*/ 153 w 286"/>
                    <a:gd name="T19" fmla="*/ 12 h 19"/>
                    <a:gd name="T20" fmla="*/ 0 w 286"/>
                    <a:gd name="T21" fmla="*/ 4 h 19"/>
                    <a:gd name="T22" fmla="*/ 1 w 286"/>
                    <a:gd name="T23" fmla="*/ 2 h 19"/>
                    <a:gd name="T24" fmla="*/ 3 w 286"/>
                    <a:gd name="T25" fmla="*/ 0 h 19"/>
                    <a:gd name="T26" fmla="*/ 168 w 286"/>
                    <a:gd name="T27" fmla="*/ 10 h 19"/>
                    <a:gd name="T28" fmla="*/ 161 w 286"/>
                    <a:gd name="T29" fmla="*/ 10 h 19"/>
                    <a:gd name="T30" fmla="*/ 153 w 286"/>
                    <a:gd name="T31" fmla="*/ 1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6"/>
                    <a:gd name="T49" fmla="*/ 0 h 19"/>
                    <a:gd name="T50" fmla="*/ 286 w 286"/>
                    <a:gd name="T51" fmla="*/ 19 h 1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6" h="19">
                      <a:moveTo>
                        <a:pt x="286" y="19"/>
                      </a:moveTo>
                      <a:lnTo>
                        <a:pt x="212" y="16"/>
                      </a:lnTo>
                      <a:lnTo>
                        <a:pt x="208" y="14"/>
                      </a:lnTo>
                      <a:lnTo>
                        <a:pt x="204" y="12"/>
                      </a:lnTo>
                      <a:lnTo>
                        <a:pt x="286" y="16"/>
                      </a:lnTo>
                      <a:lnTo>
                        <a:pt x="286" y="17"/>
                      </a:lnTo>
                      <a:lnTo>
                        <a:pt x="286" y="19"/>
                      </a:lnTo>
                      <a:close/>
                      <a:moveTo>
                        <a:pt x="153" y="12"/>
                      </a:moveTo>
                      <a:lnTo>
                        <a:pt x="0" y="4"/>
                      </a:lnTo>
                      <a:lnTo>
                        <a:pt x="1" y="2"/>
                      </a:lnTo>
                      <a:lnTo>
                        <a:pt x="3" y="0"/>
                      </a:lnTo>
                      <a:lnTo>
                        <a:pt x="168" y="10"/>
                      </a:lnTo>
                      <a:lnTo>
                        <a:pt x="161" y="10"/>
                      </a:lnTo>
                      <a:lnTo>
                        <a:pt x="153" y="12"/>
                      </a:lnTo>
                      <a:close/>
                    </a:path>
                  </a:pathLst>
                </a:custGeom>
                <a:solidFill>
                  <a:srgbClr val="E4D2CE"/>
                </a:solidFill>
                <a:ln w="9525">
                  <a:noFill/>
                  <a:round/>
                  <a:headEnd/>
                  <a:tailEnd/>
                </a:ln>
              </p:spPr>
              <p:txBody>
                <a:bodyPr/>
                <a:lstStyle/>
                <a:p>
                  <a:endParaRPr lang="en-US"/>
                </a:p>
              </p:txBody>
            </p:sp>
            <p:sp>
              <p:nvSpPr>
                <p:cNvPr id="21827" name="Freeform 1208"/>
                <p:cNvSpPr>
                  <a:spLocks noEditPoints="1"/>
                </p:cNvSpPr>
                <p:nvPr/>
              </p:nvSpPr>
              <p:spPr bwMode="auto">
                <a:xfrm>
                  <a:off x="1828" y="902"/>
                  <a:ext cx="285" cy="18"/>
                </a:xfrm>
                <a:custGeom>
                  <a:avLst/>
                  <a:gdLst>
                    <a:gd name="T0" fmla="*/ 285 w 285"/>
                    <a:gd name="T1" fmla="*/ 18 h 18"/>
                    <a:gd name="T2" fmla="*/ 207 w 285"/>
                    <a:gd name="T3" fmla="*/ 15 h 18"/>
                    <a:gd name="T4" fmla="*/ 203 w 285"/>
                    <a:gd name="T5" fmla="*/ 11 h 18"/>
                    <a:gd name="T6" fmla="*/ 198 w 285"/>
                    <a:gd name="T7" fmla="*/ 9 h 18"/>
                    <a:gd name="T8" fmla="*/ 285 w 285"/>
                    <a:gd name="T9" fmla="*/ 15 h 18"/>
                    <a:gd name="T10" fmla="*/ 285 w 285"/>
                    <a:gd name="T11" fmla="*/ 17 h 18"/>
                    <a:gd name="T12" fmla="*/ 285 w 285"/>
                    <a:gd name="T13" fmla="*/ 18 h 18"/>
                    <a:gd name="T14" fmla="*/ 285 w 285"/>
                    <a:gd name="T15" fmla="*/ 18 h 18"/>
                    <a:gd name="T16" fmla="*/ 285 w 285"/>
                    <a:gd name="T17" fmla="*/ 18 h 18"/>
                    <a:gd name="T18" fmla="*/ 160 w 285"/>
                    <a:gd name="T19" fmla="*/ 13 h 18"/>
                    <a:gd name="T20" fmla="*/ 0 w 285"/>
                    <a:gd name="T21" fmla="*/ 3 h 18"/>
                    <a:gd name="T22" fmla="*/ 2 w 285"/>
                    <a:gd name="T23" fmla="*/ 1 h 18"/>
                    <a:gd name="T24" fmla="*/ 2 w 285"/>
                    <a:gd name="T25" fmla="*/ 0 h 18"/>
                    <a:gd name="T26" fmla="*/ 179 w 285"/>
                    <a:gd name="T27" fmla="*/ 9 h 18"/>
                    <a:gd name="T28" fmla="*/ 169 w 285"/>
                    <a:gd name="T29" fmla="*/ 11 h 18"/>
                    <a:gd name="T30" fmla="*/ 160 w 285"/>
                    <a:gd name="T31" fmla="*/ 13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5"/>
                    <a:gd name="T49" fmla="*/ 0 h 18"/>
                    <a:gd name="T50" fmla="*/ 285 w 285"/>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5" h="18">
                      <a:moveTo>
                        <a:pt x="285" y="18"/>
                      </a:moveTo>
                      <a:lnTo>
                        <a:pt x="207" y="15"/>
                      </a:lnTo>
                      <a:lnTo>
                        <a:pt x="203" y="11"/>
                      </a:lnTo>
                      <a:lnTo>
                        <a:pt x="198" y="9"/>
                      </a:lnTo>
                      <a:lnTo>
                        <a:pt x="285" y="15"/>
                      </a:lnTo>
                      <a:lnTo>
                        <a:pt x="285" y="17"/>
                      </a:lnTo>
                      <a:lnTo>
                        <a:pt x="285" y="18"/>
                      </a:lnTo>
                      <a:close/>
                      <a:moveTo>
                        <a:pt x="160" y="13"/>
                      </a:moveTo>
                      <a:lnTo>
                        <a:pt x="0" y="3"/>
                      </a:lnTo>
                      <a:lnTo>
                        <a:pt x="2" y="1"/>
                      </a:lnTo>
                      <a:lnTo>
                        <a:pt x="2" y="0"/>
                      </a:lnTo>
                      <a:lnTo>
                        <a:pt x="179" y="9"/>
                      </a:lnTo>
                      <a:lnTo>
                        <a:pt x="169" y="11"/>
                      </a:lnTo>
                      <a:lnTo>
                        <a:pt x="160" y="13"/>
                      </a:lnTo>
                      <a:close/>
                    </a:path>
                  </a:pathLst>
                </a:custGeom>
                <a:solidFill>
                  <a:srgbClr val="E4D2CE"/>
                </a:solidFill>
                <a:ln w="9525">
                  <a:noFill/>
                  <a:round/>
                  <a:headEnd/>
                  <a:tailEnd/>
                </a:ln>
              </p:spPr>
              <p:txBody>
                <a:bodyPr/>
                <a:lstStyle/>
                <a:p>
                  <a:endParaRPr lang="en-US"/>
                </a:p>
              </p:txBody>
            </p:sp>
            <p:sp>
              <p:nvSpPr>
                <p:cNvPr id="21828" name="Freeform 1209"/>
                <p:cNvSpPr>
                  <a:spLocks/>
                </p:cNvSpPr>
                <p:nvPr/>
              </p:nvSpPr>
              <p:spPr bwMode="auto">
                <a:xfrm>
                  <a:off x="1830" y="900"/>
                  <a:ext cx="283" cy="19"/>
                </a:xfrm>
                <a:custGeom>
                  <a:avLst/>
                  <a:gdLst>
                    <a:gd name="T0" fmla="*/ 283 w 283"/>
                    <a:gd name="T1" fmla="*/ 19 h 19"/>
                    <a:gd name="T2" fmla="*/ 201 w 283"/>
                    <a:gd name="T3" fmla="*/ 15 h 19"/>
                    <a:gd name="T4" fmla="*/ 194 w 283"/>
                    <a:gd name="T5" fmla="*/ 11 h 19"/>
                    <a:gd name="T6" fmla="*/ 182 w 283"/>
                    <a:gd name="T7" fmla="*/ 11 h 19"/>
                    <a:gd name="T8" fmla="*/ 175 w 283"/>
                    <a:gd name="T9" fmla="*/ 11 h 19"/>
                    <a:gd name="T10" fmla="*/ 165 w 283"/>
                    <a:gd name="T11" fmla="*/ 13 h 19"/>
                    <a:gd name="T12" fmla="*/ 0 w 283"/>
                    <a:gd name="T13" fmla="*/ 3 h 19"/>
                    <a:gd name="T14" fmla="*/ 0 w 283"/>
                    <a:gd name="T15" fmla="*/ 2 h 19"/>
                    <a:gd name="T16" fmla="*/ 2 w 283"/>
                    <a:gd name="T17" fmla="*/ 0 h 19"/>
                    <a:gd name="T18" fmla="*/ 281 w 283"/>
                    <a:gd name="T19" fmla="*/ 13 h 19"/>
                    <a:gd name="T20" fmla="*/ 283 w 283"/>
                    <a:gd name="T21" fmla="*/ 17 h 19"/>
                    <a:gd name="T22" fmla="*/ 283 w 283"/>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3"/>
                    <a:gd name="T37" fmla="*/ 0 h 19"/>
                    <a:gd name="T38" fmla="*/ 283 w 283"/>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3" h="19">
                      <a:moveTo>
                        <a:pt x="283" y="19"/>
                      </a:moveTo>
                      <a:lnTo>
                        <a:pt x="201" y="15"/>
                      </a:lnTo>
                      <a:lnTo>
                        <a:pt x="194" y="11"/>
                      </a:lnTo>
                      <a:lnTo>
                        <a:pt x="182" y="11"/>
                      </a:lnTo>
                      <a:lnTo>
                        <a:pt x="175" y="11"/>
                      </a:lnTo>
                      <a:lnTo>
                        <a:pt x="165" y="13"/>
                      </a:lnTo>
                      <a:lnTo>
                        <a:pt x="0" y="3"/>
                      </a:lnTo>
                      <a:lnTo>
                        <a:pt x="0" y="2"/>
                      </a:lnTo>
                      <a:lnTo>
                        <a:pt x="2" y="0"/>
                      </a:lnTo>
                      <a:lnTo>
                        <a:pt x="281" y="13"/>
                      </a:lnTo>
                      <a:lnTo>
                        <a:pt x="283" y="17"/>
                      </a:lnTo>
                      <a:lnTo>
                        <a:pt x="283" y="19"/>
                      </a:lnTo>
                      <a:close/>
                    </a:path>
                  </a:pathLst>
                </a:custGeom>
                <a:solidFill>
                  <a:srgbClr val="E4D2CE"/>
                </a:solidFill>
                <a:ln w="9525">
                  <a:noFill/>
                  <a:round/>
                  <a:headEnd/>
                  <a:tailEnd/>
                </a:ln>
              </p:spPr>
              <p:txBody>
                <a:bodyPr/>
                <a:lstStyle/>
                <a:p>
                  <a:endParaRPr lang="en-US"/>
                </a:p>
              </p:txBody>
            </p:sp>
            <p:sp>
              <p:nvSpPr>
                <p:cNvPr id="21829" name="Freeform 1210"/>
                <p:cNvSpPr>
                  <a:spLocks/>
                </p:cNvSpPr>
                <p:nvPr/>
              </p:nvSpPr>
              <p:spPr bwMode="auto">
                <a:xfrm>
                  <a:off x="1830" y="898"/>
                  <a:ext cx="283" cy="19"/>
                </a:xfrm>
                <a:custGeom>
                  <a:avLst/>
                  <a:gdLst>
                    <a:gd name="T0" fmla="*/ 283 w 283"/>
                    <a:gd name="T1" fmla="*/ 19 h 19"/>
                    <a:gd name="T2" fmla="*/ 196 w 283"/>
                    <a:gd name="T3" fmla="*/ 13 h 19"/>
                    <a:gd name="T4" fmla="*/ 190 w 283"/>
                    <a:gd name="T5" fmla="*/ 13 h 19"/>
                    <a:gd name="T6" fmla="*/ 182 w 283"/>
                    <a:gd name="T7" fmla="*/ 13 h 19"/>
                    <a:gd name="T8" fmla="*/ 181 w 283"/>
                    <a:gd name="T9" fmla="*/ 13 h 19"/>
                    <a:gd name="T10" fmla="*/ 177 w 283"/>
                    <a:gd name="T11" fmla="*/ 13 h 19"/>
                    <a:gd name="T12" fmla="*/ 0 w 283"/>
                    <a:gd name="T13" fmla="*/ 4 h 19"/>
                    <a:gd name="T14" fmla="*/ 2 w 283"/>
                    <a:gd name="T15" fmla="*/ 2 h 19"/>
                    <a:gd name="T16" fmla="*/ 4 w 283"/>
                    <a:gd name="T17" fmla="*/ 0 h 19"/>
                    <a:gd name="T18" fmla="*/ 281 w 283"/>
                    <a:gd name="T19" fmla="*/ 13 h 19"/>
                    <a:gd name="T20" fmla="*/ 281 w 283"/>
                    <a:gd name="T21" fmla="*/ 15 h 19"/>
                    <a:gd name="T22" fmla="*/ 283 w 283"/>
                    <a:gd name="T23" fmla="*/ 1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3"/>
                    <a:gd name="T37" fmla="*/ 0 h 19"/>
                    <a:gd name="T38" fmla="*/ 283 w 283"/>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3" h="19">
                      <a:moveTo>
                        <a:pt x="283" y="19"/>
                      </a:moveTo>
                      <a:lnTo>
                        <a:pt x="196" y="13"/>
                      </a:lnTo>
                      <a:lnTo>
                        <a:pt x="190" y="13"/>
                      </a:lnTo>
                      <a:lnTo>
                        <a:pt x="182" y="13"/>
                      </a:lnTo>
                      <a:lnTo>
                        <a:pt x="181" y="13"/>
                      </a:lnTo>
                      <a:lnTo>
                        <a:pt x="177" y="13"/>
                      </a:lnTo>
                      <a:lnTo>
                        <a:pt x="0" y="4"/>
                      </a:lnTo>
                      <a:lnTo>
                        <a:pt x="2" y="2"/>
                      </a:lnTo>
                      <a:lnTo>
                        <a:pt x="4" y="0"/>
                      </a:lnTo>
                      <a:lnTo>
                        <a:pt x="281" y="13"/>
                      </a:lnTo>
                      <a:lnTo>
                        <a:pt x="281" y="15"/>
                      </a:lnTo>
                      <a:lnTo>
                        <a:pt x="283" y="19"/>
                      </a:lnTo>
                      <a:close/>
                    </a:path>
                  </a:pathLst>
                </a:custGeom>
                <a:solidFill>
                  <a:srgbClr val="E4D2CF"/>
                </a:solidFill>
                <a:ln w="9525">
                  <a:noFill/>
                  <a:round/>
                  <a:headEnd/>
                  <a:tailEnd/>
                </a:ln>
              </p:spPr>
              <p:txBody>
                <a:bodyPr/>
                <a:lstStyle/>
                <a:p>
                  <a:endParaRPr lang="en-US"/>
                </a:p>
              </p:txBody>
            </p:sp>
          </p:grpSp>
          <p:sp>
            <p:nvSpPr>
              <p:cNvPr id="21530" name="Freeform 1211"/>
              <p:cNvSpPr>
                <a:spLocks/>
              </p:cNvSpPr>
              <p:nvPr/>
            </p:nvSpPr>
            <p:spPr bwMode="auto">
              <a:xfrm>
                <a:off x="1832" y="896"/>
                <a:ext cx="279" cy="17"/>
              </a:xfrm>
              <a:custGeom>
                <a:avLst/>
                <a:gdLst>
                  <a:gd name="T0" fmla="*/ 279 w 279"/>
                  <a:gd name="T1" fmla="*/ 17 h 17"/>
                  <a:gd name="T2" fmla="*/ 0 w 279"/>
                  <a:gd name="T3" fmla="*/ 4 h 17"/>
                  <a:gd name="T4" fmla="*/ 2 w 279"/>
                  <a:gd name="T5" fmla="*/ 2 h 17"/>
                  <a:gd name="T6" fmla="*/ 2 w 279"/>
                  <a:gd name="T7" fmla="*/ 0 h 17"/>
                  <a:gd name="T8" fmla="*/ 279 w 279"/>
                  <a:gd name="T9" fmla="*/ 13 h 17"/>
                  <a:gd name="T10" fmla="*/ 279 w 279"/>
                  <a:gd name="T11" fmla="*/ 15 h 17"/>
                  <a:gd name="T12" fmla="*/ 279 w 279"/>
                  <a:gd name="T13" fmla="*/ 17 h 17"/>
                  <a:gd name="T14" fmla="*/ 0 60000 65536"/>
                  <a:gd name="T15" fmla="*/ 0 60000 65536"/>
                  <a:gd name="T16" fmla="*/ 0 60000 65536"/>
                  <a:gd name="T17" fmla="*/ 0 60000 65536"/>
                  <a:gd name="T18" fmla="*/ 0 60000 65536"/>
                  <a:gd name="T19" fmla="*/ 0 60000 65536"/>
                  <a:gd name="T20" fmla="*/ 0 60000 65536"/>
                  <a:gd name="T21" fmla="*/ 0 w 279"/>
                  <a:gd name="T22" fmla="*/ 0 h 17"/>
                  <a:gd name="T23" fmla="*/ 279 w 279"/>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9" h="17">
                    <a:moveTo>
                      <a:pt x="279" y="17"/>
                    </a:moveTo>
                    <a:lnTo>
                      <a:pt x="0" y="4"/>
                    </a:lnTo>
                    <a:lnTo>
                      <a:pt x="2" y="2"/>
                    </a:lnTo>
                    <a:lnTo>
                      <a:pt x="2" y="0"/>
                    </a:lnTo>
                    <a:lnTo>
                      <a:pt x="279" y="13"/>
                    </a:lnTo>
                    <a:lnTo>
                      <a:pt x="279" y="15"/>
                    </a:lnTo>
                    <a:lnTo>
                      <a:pt x="279" y="17"/>
                    </a:lnTo>
                    <a:close/>
                  </a:path>
                </a:pathLst>
              </a:custGeom>
              <a:solidFill>
                <a:srgbClr val="E4D2CF"/>
              </a:solidFill>
              <a:ln w="9525">
                <a:noFill/>
                <a:round/>
                <a:headEnd/>
                <a:tailEnd/>
              </a:ln>
            </p:spPr>
            <p:txBody>
              <a:bodyPr/>
              <a:lstStyle/>
              <a:p>
                <a:endParaRPr lang="en-US"/>
              </a:p>
            </p:txBody>
          </p:sp>
          <p:sp>
            <p:nvSpPr>
              <p:cNvPr id="21531" name="Freeform 1212"/>
              <p:cNvSpPr>
                <a:spLocks/>
              </p:cNvSpPr>
              <p:nvPr/>
            </p:nvSpPr>
            <p:spPr bwMode="auto">
              <a:xfrm>
                <a:off x="1834" y="894"/>
                <a:ext cx="277" cy="17"/>
              </a:xfrm>
              <a:custGeom>
                <a:avLst/>
                <a:gdLst>
                  <a:gd name="T0" fmla="*/ 277 w 277"/>
                  <a:gd name="T1" fmla="*/ 17 h 17"/>
                  <a:gd name="T2" fmla="*/ 0 w 277"/>
                  <a:gd name="T3" fmla="*/ 4 h 17"/>
                  <a:gd name="T4" fmla="*/ 0 w 277"/>
                  <a:gd name="T5" fmla="*/ 2 h 17"/>
                  <a:gd name="T6" fmla="*/ 2 w 277"/>
                  <a:gd name="T7" fmla="*/ 0 h 17"/>
                  <a:gd name="T8" fmla="*/ 277 w 277"/>
                  <a:gd name="T9" fmla="*/ 13 h 17"/>
                  <a:gd name="T10" fmla="*/ 277 w 277"/>
                  <a:gd name="T11" fmla="*/ 15 h 17"/>
                  <a:gd name="T12" fmla="*/ 277 w 277"/>
                  <a:gd name="T13" fmla="*/ 17 h 17"/>
                  <a:gd name="T14" fmla="*/ 0 60000 65536"/>
                  <a:gd name="T15" fmla="*/ 0 60000 65536"/>
                  <a:gd name="T16" fmla="*/ 0 60000 65536"/>
                  <a:gd name="T17" fmla="*/ 0 60000 65536"/>
                  <a:gd name="T18" fmla="*/ 0 60000 65536"/>
                  <a:gd name="T19" fmla="*/ 0 60000 65536"/>
                  <a:gd name="T20" fmla="*/ 0 60000 65536"/>
                  <a:gd name="T21" fmla="*/ 0 w 277"/>
                  <a:gd name="T22" fmla="*/ 0 h 17"/>
                  <a:gd name="T23" fmla="*/ 277 w 27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 h="17">
                    <a:moveTo>
                      <a:pt x="277" y="17"/>
                    </a:moveTo>
                    <a:lnTo>
                      <a:pt x="0" y="4"/>
                    </a:lnTo>
                    <a:lnTo>
                      <a:pt x="0" y="2"/>
                    </a:lnTo>
                    <a:lnTo>
                      <a:pt x="2" y="0"/>
                    </a:lnTo>
                    <a:lnTo>
                      <a:pt x="277" y="13"/>
                    </a:lnTo>
                    <a:lnTo>
                      <a:pt x="277" y="15"/>
                    </a:lnTo>
                    <a:lnTo>
                      <a:pt x="277" y="17"/>
                    </a:lnTo>
                    <a:close/>
                  </a:path>
                </a:pathLst>
              </a:custGeom>
              <a:solidFill>
                <a:srgbClr val="E4D3D0"/>
              </a:solidFill>
              <a:ln w="9525">
                <a:noFill/>
                <a:round/>
                <a:headEnd/>
                <a:tailEnd/>
              </a:ln>
            </p:spPr>
            <p:txBody>
              <a:bodyPr/>
              <a:lstStyle/>
              <a:p>
                <a:endParaRPr lang="en-US"/>
              </a:p>
            </p:txBody>
          </p:sp>
          <p:sp>
            <p:nvSpPr>
              <p:cNvPr id="21532" name="Freeform 1213"/>
              <p:cNvSpPr>
                <a:spLocks/>
              </p:cNvSpPr>
              <p:nvPr/>
            </p:nvSpPr>
            <p:spPr bwMode="auto">
              <a:xfrm>
                <a:off x="1834" y="892"/>
                <a:ext cx="277" cy="17"/>
              </a:xfrm>
              <a:custGeom>
                <a:avLst/>
                <a:gdLst>
                  <a:gd name="T0" fmla="*/ 277 w 277"/>
                  <a:gd name="T1" fmla="*/ 17 h 17"/>
                  <a:gd name="T2" fmla="*/ 0 w 277"/>
                  <a:gd name="T3" fmla="*/ 4 h 17"/>
                  <a:gd name="T4" fmla="*/ 2 w 277"/>
                  <a:gd name="T5" fmla="*/ 2 h 17"/>
                  <a:gd name="T6" fmla="*/ 4 w 277"/>
                  <a:gd name="T7" fmla="*/ 0 h 17"/>
                  <a:gd name="T8" fmla="*/ 277 w 277"/>
                  <a:gd name="T9" fmla="*/ 13 h 17"/>
                  <a:gd name="T10" fmla="*/ 277 w 277"/>
                  <a:gd name="T11" fmla="*/ 15 h 17"/>
                  <a:gd name="T12" fmla="*/ 277 w 277"/>
                  <a:gd name="T13" fmla="*/ 17 h 17"/>
                  <a:gd name="T14" fmla="*/ 0 60000 65536"/>
                  <a:gd name="T15" fmla="*/ 0 60000 65536"/>
                  <a:gd name="T16" fmla="*/ 0 60000 65536"/>
                  <a:gd name="T17" fmla="*/ 0 60000 65536"/>
                  <a:gd name="T18" fmla="*/ 0 60000 65536"/>
                  <a:gd name="T19" fmla="*/ 0 60000 65536"/>
                  <a:gd name="T20" fmla="*/ 0 60000 65536"/>
                  <a:gd name="T21" fmla="*/ 0 w 277"/>
                  <a:gd name="T22" fmla="*/ 0 h 17"/>
                  <a:gd name="T23" fmla="*/ 277 w 27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 h="17">
                    <a:moveTo>
                      <a:pt x="277" y="17"/>
                    </a:moveTo>
                    <a:lnTo>
                      <a:pt x="0" y="4"/>
                    </a:lnTo>
                    <a:lnTo>
                      <a:pt x="2" y="2"/>
                    </a:lnTo>
                    <a:lnTo>
                      <a:pt x="4" y="0"/>
                    </a:lnTo>
                    <a:lnTo>
                      <a:pt x="277" y="13"/>
                    </a:lnTo>
                    <a:lnTo>
                      <a:pt x="277" y="15"/>
                    </a:lnTo>
                    <a:lnTo>
                      <a:pt x="277" y="17"/>
                    </a:lnTo>
                    <a:close/>
                  </a:path>
                </a:pathLst>
              </a:custGeom>
              <a:solidFill>
                <a:srgbClr val="E4D3D0"/>
              </a:solidFill>
              <a:ln w="9525">
                <a:noFill/>
                <a:round/>
                <a:headEnd/>
                <a:tailEnd/>
              </a:ln>
            </p:spPr>
            <p:txBody>
              <a:bodyPr/>
              <a:lstStyle/>
              <a:p>
                <a:endParaRPr lang="en-US"/>
              </a:p>
            </p:txBody>
          </p:sp>
          <p:sp>
            <p:nvSpPr>
              <p:cNvPr id="21533" name="Freeform 1214"/>
              <p:cNvSpPr>
                <a:spLocks/>
              </p:cNvSpPr>
              <p:nvPr/>
            </p:nvSpPr>
            <p:spPr bwMode="auto">
              <a:xfrm>
                <a:off x="1836" y="890"/>
                <a:ext cx="275" cy="17"/>
              </a:xfrm>
              <a:custGeom>
                <a:avLst/>
                <a:gdLst>
                  <a:gd name="T0" fmla="*/ 275 w 275"/>
                  <a:gd name="T1" fmla="*/ 17 h 17"/>
                  <a:gd name="T2" fmla="*/ 0 w 275"/>
                  <a:gd name="T3" fmla="*/ 4 h 17"/>
                  <a:gd name="T4" fmla="*/ 2 w 275"/>
                  <a:gd name="T5" fmla="*/ 2 h 17"/>
                  <a:gd name="T6" fmla="*/ 2 w 275"/>
                  <a:gd name="T7" fmla="*/ 0 h 17"/>
                  <a:gd name="T8" fmla="*/ 273 w 275"/>
                  <a:gd name="T9" fmla="*/ 13 h 17"/>
                  <a:gd name="T10" fmla="*/ 275 w 275"/>
                  <a:gd name="T11" fmla="*/ 15 h 17"/>
                  <a:gd name="T12" fmla="*/ 275 w 275"/>
                  <a:gd name="T13" fmla="*/ 17 h 17"/>
                  <a:gd name="T14" fmla="*/ 0 60000 65536"/>
                  <a:gd name="T15" fmla="*/ 0 60000 65536"/>
                  <a:gd name="T16" fmla="*/ 0 60000 65536"/>
                  <a:gd name="T17" fmla="*/ 0 60000 65536"/>
                  <a:gd name="T18" fmla="*/ 0 60000 65536"/>
                  <a:gd name="T19" fmla="*/ 0 60000 65536"/>
                  <a:gd name="T20" fmla="*/ 0 60000 65536"/>
                  <a:gd name="T21" fmla="*/ 0 w 275"/>
                  <a:gd name="T22" fmla="*/ 0 h 17"/>
                  <a:gd name="T23" fmla="*/ 275 w 27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5" h="17">
                    <a:moveTo>
                      <a:pt x="275" y="17"/>
                    </a:moveTo>
                    <a:lnTo>
                      <a:pt x="0" y="4"/>
                    </a:lnTo>
                    <a:lnTo>
                      <a:pt x="2" y="2"/>
                    </a:lnTo>
                    <a:lnTo>
                      <a:pt x="2" y="0"/>
                    </a:lnTo>
                    <a:lnTo>
                      <a:pt x="273" y="13"/>
                    </a:lnTo>
                    <a:lnTo>
                      <a:pt x="275" y="15"/>
                    </a:lnTo>
                    <a:lnTo>
                      <a:pt x="275" y="17"/>
                    </a:lnTo>
                    <a:close/>
                  </a:path>
                </a:pathLst>
              </a:custGeom>
              <a:solidFill>
                <a:srgbClr val="E4D3D0"/>
              </a:solidFill>
              <a:ln w="9525">
                <a:noFill/>
                <a:round/>
                <a:headEnd/>
                <a:tailEnd/>
              </a:ln>
            </p:spPr>
            <p:txBody>
              <a:bodyPr/>
              <a:lstStyle/>
              <a:p>
                <a:endParaRPr lang="en-US"/>
              </a:p>
            </p:txBody>
          </p:sp>
          <p:sp>
            <p:nvSpPr>
              <p:cNvPr id="21534" name="Freeform 1215"/>
              <p:cNvSpPr>
                <a:spLocks/>
              </p:cNvSpPr>
              <p:nvPr/>
            </p:nvSpPr>
            <p:spPr bwMode="auto">
              <a:xfrm>
                <a:off x="1838" y="888"/>
                <a:ext cx="273" cy="17"/>
              </a:xfrm>
              <a:custGeom>
                <a:avLst/>
                <a:gdLst>
                  <a:gd name="T0" fmla="*/ 273 w 273"/>
                  <a:gd name="T1" fmla="*/ 17 h 17"/>
                  <a:gd name="T2" fmla="*/ 0 w 273"/>
                  <a:gd name="T3" fmla="*/ 4 h 17"/>
                  <a:gd name="T4" fmla="*/ 0 w 273"/>
                  <a:gd name="T5" fmla="*/ 2 h 17"/>
                  <a:gd name="T6" fmla="*/ 2 w 273"/>
                  <a:gd name="T7" fmla="*/ 0 h 17"/>
                  <a:gd name="T8" fmla="*/ 2 w 273"/>
                  <a:gd name="T9" fmla="*/ 0 h 17"/>
                  <a:gd name="T10" fmla="*/ 2 w 273"/>
                  <a:gd name="T11" fmla="*/ 0 h 17"/>
                  <a:gd name="T12" fmla="*/ 271 w 273"/>
                  <a:gd name="T13" fmla="*/ 14 h 17"/>
                  <a:gd name="T14" fmla="*/ 271 w 273"/>
                  <a:gd name="T15" fmla="*/ 15 h 17"/>
                  <a:gd name="T16" fmla="*/ 273 w 273"/>
                  <a:gd name="T17" fmla="*/ 1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17"/>
                  <a:gd name="T29" fmla="*/ 273 w 273"/>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17">
                    <a:moveTo>
                      <a:pt x="273" y="17"/>
                    </a:moveTo>
                    <a:lnTo>
                      <a:pt x="0" y="4"/>
                    </a:lnTo>
                    <a:lnTo>
                      <a:pt x="0" y="2"/>
                    </a:lnTo>
                    <a:lnTo>
                      <a:pt x="2" y="0"/>
                    </a:lnTo>
                    <a:lnTo>
                      <a:pt x="271" y="14"/>
                    </a:lnTo>
                    <a:lnTo>
                      <a:pt x="271" y="15"/>
                    </a:lnTo>
                    <a:lnTo>
                      <a:pt x="273" y="17"/>
                    </a:lnTo>
                    <a:close/>
                  </a:path>
                </a:pathLst>
              </a:custGeom>
              <a:solidFill>
                <a:srgbClr val="E4D3D0"/>
              </a:solidFill>
              <a:ln w="9525">
                <a:noFill/>
                <a:round/>
                <a:headEnd/>
                <a:tailEnd/>
              </a:ln>
            </p:spPr>
            <p:txBody>
              <a:bodyPr/>
              <a:lstStyle/>
              <a:p>
                <a:endParaRPr lang="en-US"/>
              </a:p>
            </p:txBody>
          </p:sp>
          <p:sp>
            <p:nvSpPr>
              <p:cNvPr id="21535" name="Freeform 1216"/>
              <p:cNvSpPr>
                <a:spLocks/>
              </p:cNvSpPr>
              <p:nvPr/>
            </p:nvSpPr>
            <p:spPr bwMode="auto">
              <a:xfrm>
                <a:off x="1838" y="886"/>
                <a:ext cx="271" cy="17"/>
              </a:xfrm>
              <a:custGeom>
                <a:avLst/>
                <a:gdLst>
                  <a:gd name="T0" fmla="*/ 271 w 271"/>
                  <a:gd name="T1" fmla="*/ 17 h 17"/>
                  <a:gd name="T2" fmla="*/ 0 w 271"/>
                  <a:gd name="T3" fmla="*/ 4 h 17"/>
                  <a:gd name="T4" fmla="*/ 2 w 271"/>
                  <a:gd name="T5" fmla="*/ 4 h 17"/>
                  <a:gd name="T6" fmla="*/ 2 w 271"/>
                  <a:gd name="T7" fmla="*/ 2 h 17"/>
                  <a:gd name="T8" fmla="*/ 2 w 271"/>
                  <a:gd name="T9" fmla="*/ 2 h 17"/>
                  <a:gd name="T10" fmla="*/ 4 w 271"/>
                  <a:gd name="T11" fmla="*/ 0 h 17"/>
                  <a:gd name="T12" fmla="*/ 116 w 271"/>
                  <a:gd name="T13" fmla="*/ 6 h 17"/>
                  <a:gd name="T14" fmla="*/ 114 w 271"/>
                  <a:gd name="T15" fmla="*/ 6 h 17"/>
                  <a:gd name="T16" fmla="*/ 114 w 271"/>
                  <a:gd name="T17" fmla="*/ 8 h 17"/>
                  <a:gd name="T18" fmla="*/ 116 w 271"/>
                  <a:gd name="T19" fmla="*/ 6 h 17"/>
                  <a:gd name="T20" fmla="*/ 118 w 271"/>
                  <a:gd name="T21" fmla="*/ 6 h 17"/>
                  <a:gd name="T22" fmla="*/ 271 w 271"/>
                  <a:gd name="T23" fmla="*/ 14 h 17"/>
                  <a:gd name="T24" fmla="*/ 271 w 271"/>
                  <a:gd name="T25" fmla="*/ 16 h 17"/>
                  <a:gd name="T26" fmla="*/ 271 w 271"/>
                  <a:gd name="T27" fmla="*/ 17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1"/>
                  <a:gd name="T43" fmla="*/ 0 h 17"/>
                  <a:gd name="T44" fmla="*/ 271 w 271"/>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1" h="17">
                    <a:moveTo>
                      <a:pt x="271" y="17"/>
                    </a:moveTo>
                    <a:lnTo>
                      <a:pt x="0" y="4"/>
                    </a:lnTo>
                    <a:lnTo>
                      <a:pt x="2" y="4"/>
                    </a:lnTo>
                    <a:lnTo>
                      <a:pt x="2" y="2"/>
                    </a:lnTo>
                    <a:lnTo>
                      <a:pt x="4" y="0"/>
                    </a:lnTo>
                    <a:lnTo>
                      <a:pt x="116" y="6"/>
                    </a:lnTo>
                    <a:lnTo>
                      <a:pt x="114" y="6"/>
                    </a:lnTo>
                    <a:lnTo>
                      <a:pt x="114" y="8"/>
                    </a:lnTo>
                    <a:lnTo>
                      <a:pt x="116" y="6"/>
                    </a:lnTo>
                    <a:lnTo>
                      <a:pt x="118" y="6"/>
                    </a:lnTo>
                    <a:lnTo>
                      <a:pt x="271" y="14"/>
                    </a:lnTo>
                    <a:lnTo>
                      <a:pt x="271" y="16"/>
                    </a:lnTo>
                    <a:lnTo>
                      <a:pt x="271" y="17"/>
                    </a:lnTo>
                    <a:close/>
                  </a:path>
                </a:pathLst>
              </a:custGeom>
              <a:solidFill>
                <a:srgbClr val="E4D3D0"/>
              </a:solidFill>
              <a:ln w="9525">
                <a:noFill/>
                <a:round/>
                <a:headEnd/>
                <a:tailEnd/>
              </a:ln>
            </p:spPr>
            <p:txBody>
              <a:bodyPr/>
              <a:lstStyle/>
              <a:p>
                <a:endParaRPr lang="en-US"/>
              </a:p>
            </p:txBody>
          </p:sp>
          <p:sp>
            <p:nvSpPr>
              <p:cNvPr id="21536" name="Freeform 1217"/>
              <p:cNvSpPr>
                <a:spLocks/>
              </p:cNvSpPr>
              <p:nvPr/>
            </p:nvSpPr>
            <p:spPr bwMode="auto">
              <a:xfrm>
                <a:off x="1840" y="884"/>
                <a:ext cx="269" cy="18"/>
              </a:xfrm>
              <a:custGeom>
                <a:avLst/>
                <a:gdLst>
                  <a:gd name="T0" fmla="*/ 269 w 269"/>
                  <a:gd name="T1" fmla="*/ 18 h 18"/>
                  <a:gd name="T2" fmla="*/ 0 w 269"/>
                  <a:gd name="T3" fmla="*/ 4 h 18"/>
                  <a:gd name="T4" fmla="*/ 2 w 269"/>
                  <a:gd name="T5" fmla="*/ 2 h 18"/>
                  <a:gd name="T6" fmla="*/ 2 w 269"/>
                  <a:gd name="T7" fmla="*/ 0 h 18"/>
                  <a:gd name="T8" fmla="*/ 116 w 269"/>
                  <a:gd name="T9" fmla="*/ 6 h 18"/>
                  <a:gd name="T10" fmla="*/ 114 w 269"/>
                  <a:gd name="T11" fmla="*/ 8 h 18"/>
                  <a:gd name="T12" fmla="*/ 112 w 269"/>
                  <a:gd name="T13" fmla="*/ 10 h 18"/>
                  <a:gd name="T14" fmla="*/ 116 w 269"/>
                  <a:gd name="T15" fmla="*/ 8 h 18"/>
                  <a:gd name="T16" fmla="*/ 117 w 269"/>
                  <a:gd name="T17" fmla="*/ 6 h 18"/>
                  <a:gd name="T18" fmla="*/ 267 w 269"/>
                  <a:gd name="T19" fmla="*/ 14 h 18"/>
                  <a:gd name="T20" fmla="*/ 269 w 269"/>
                  <a:gd name="T21" fmla="*/ 16 h 18"/>
                  <a:gd name="T22" fmla="*/ 269 w 269"/>
                  <a:gd name="T23" fmla="*/ 18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18"/>
                  <a:gd name="T38" fmla="*/ 269 w 26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18">
                    <a:moveTo>
                      <a:pt x="269" y="18"/>
                    </a:moveTo>
                    <a:lnTo>
                      <a:pt x="0" y="4"/>
                    </a:lnTo>
                    <a:lnTo>
                      <a:pt x="2" y="2"/>
                    </a:lnTo>
                    <a:lnTo>
                      <a:pt x="2" y="0"/>
                    </a:lnTo>
                    <a:lnTo>
                      <a:pt x="116" y="6"/>
                    </a:lnTo>
                    <a:lnTo>
                      <a:pt x="114" y="8"/>
                    </a:lnTo>
                    <a:lnTo>
                      <a:pt x="112" y="10"/>
                    </a:lnTo>
                    <a:lnTo>
                      <a:pt x="116" y="8"/>
                    </a:lnTo>
                    <a:lnTo>
                      <a:pt x="117" y="6"/>
                    </a:lnTo>
                    <a:lnTo>
                      <a:pt x="267" y="14"/>
                    </a:lnTo>
                    <a:lnTo>
                      <a:pt x="269" y="16"/>
                    </a:lnTo>
                    <a:lnTo>
                      <a:pt x="269" y="18"/>
                    </a:lnTo>
                    <a:close/>
                  </a:path>
                </a:pathLst>
              </a:custGeom>
              <a:solidFill>
                <a:srgbClr val="E4D3D0"/>
              </a:solidFill>
              <a:ln w="9525">
                <a:noFill/>
                <a:round/>
                <a:headEnd/>
                <a:tailEnd/>
              </a:ln>
            </p:spPr>
            <p:txBody>
              <a:bodyPr/>
              <a:lstStyle/>
              <a:p>
                <a:endParaRPr lang="en-US"/>
              </a:p>
            </p:txBody>
          </p:sp>
          <p:sp>
            <p:nvSpPr>
              <p:cNvPr id="21537" name="Freeform 1218"/>
              <p:cNvSpPr>
                <a:spLocks noEditPoints="1"/>
              </p:cNvSpPr>
              <p:nvPr/>
            </p:nvSpPr>
            <p:spPr bwMode="auto">
              <a:xfrm>
                <a:off x="1842" y="883"/>
                <a:ext cx="267" cy="17"/>
              </a:xfrm>
              <a:custGeom>
                <a:avLst/>
                <a:gdLst>
                  <a:gd name="T0" fmla="*/ 267 w 267"/>
                  <a:gd name="T1" fmla="*/ 17 h 17"/>
                  <a:gd name="T2" fmla="*/ 114 w 267"/>
                  <a:gd name="T3" fmla="*/ 9 h 17"/>
                  <a:gd name="T4" fmla="*/ 115 w 267"/>
                  <a:gd name="T5" fmla="*/ 7 h 17"/>
                  <a:gd name="T6" fmla="*/ 119 w 267"/>
                  <a:gd name="T7" fmla="*/ 5 h 17"/>
                  <a:gd name="T8" fmla="*/ 265 w 267"/>
                  <a:gd name="T9" fmla="*/ 13 h 17"/>
                  <a:gd name="T10" fmla="*/ 265 w 267"/>
                  <a:gd name="T11" fmla="*/ 15 h 17"/>
                  <a:gd name="T12" fmla="*/ 267 w 267"/>
                  <a:gd name="T13" fmla="*/ 17 h 17"/>
                  <a:gd name="T14" fmla="*/ 112 w 267"/>
                  <a:gd name="T15" fmla="*/ 9 h 17"/>
                  <a:gd name="T16" fmla="*/ 0 w 267"/>
                  <a:gd name="T17" fmla="*/ 3 h 17"/>
                  <a:gd name="T18" fmla="*/ 0 w 267"/>
                  <a:gd name="T19" fmla="*/ 1 h 17"/>
                  <a:gd name="T20" fmla="*/ 2 w 267"/>
                  <a:gd name="T21" fmla="*/ 0 h 17"/>
                  <a:gd name="T22" fmla="*/ 115 w 267"/>
                  <a:gd name="T23" fmla="*/ 5 h 17"/>
                  <a:gd name="T24" fmla="*/ 114 w 267"/>
                  <a:gd name="T25" fmla="*/ 7 h 17"/>
                  <a:gd name="T26" fmla="*/ 112 w 267"/>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7"/>
                  <a:gd name="T43" fmla="*/ 0 h 17"/>
                  <a:gd name="T44" fmla="*/ 267 w 267"/>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7" h="17">
                    <a:moveTo>
                      <a:pt x="267" y="17"/>
                    </a:moveTo>
                    <a:lnTo>
                      <a:pt x="114" y="9"/>
                    </a:lnTo>
                    <a:lnTo>
                      <a:pt x="115" y="7"/>
                    </a:lnTo>
                    <a:lnTo>
                      <a:pt x="119" y="5"/>
                    </a:lnTo>
                    <a:lnTo>
                      <a:pt x="265" y="13"/>
                    </a:lnTo>
                    <a:lnTo>
                      <a:pt x="265" y="15"/>
                    </a:lnTo>
                    <a:lnTo>
                      <a:pt x="267" y="17"/>
                    </a:lnTo>
                    <a:close/>
                    <a:moveTo>
                      <a:pt x="112" y="9"/>
                    </a:moveTo>
                    <a:lnTo>
                      <a:pt x="0" y="3"/>
                    </a:lnTo>
                    <a:lnTo>
                      <a:pt x="0" y="1"/>
                    </a:lnTo>
                    <a:lnTo>
                      <a:pt x="2" y="0"/>
                    </a:lnTo>
                    <a:lnTo>
                      <a:pt x="115" y="5"/>
                    </a:lnTo>
                    <a:lnTo>
                      <a:pt x="114" y="7"/>
                    </a:lnTo>
                    <a:lnTo>
                      <a:pt x="112" y="9"/>
                    </a:lnTo>
                    <a:close/>
                  </a:path>
                </a:pathLst>
              </a:custGeom>
              <a:solidFill>
                <a:srgbClr val="E4D4D1"/>
              </a:solidFill>
              <a:ln w="9525">
                <a:noFill/>
                <a:round/>
                <a:headEnd/>
                <a:tailEnd/>
              </a:ln>
            </p:spPr>
            <p:txBody>
              <a:bodyPr/>
              <a:lstStyle/>
              <a:p>
                <a:endParaRPr lang="en-US"/>
              </a:p>
            </p:txBody>
          </p:sp>
          <p:sp>
            <p:nvSpPr>
              <p:cNvPr id="21538" name="Freeform 1219"/>
              <p:cNvSpPr>
                <a:spLocks noEditPoints="1"/>
              </p:cNvSpPr>
              <p:nvPr/>
            </p:nvSpPr>
            <p:spPr bwMode="auto">
              <a:xfrm>
                <a:off x="1842" y="881"/>
                <a:ext cx="265" cy="17"/>
              </a:xfrm>
              <a:custGeom>
                <a:avLst/>
                <a:gdLst>
                  <a:gd name="T0" fmla="*/ 265 w 265"/>
                  <a:gd name="T1" fmla="*/ 17 h 17"/>
                  <a:gd name="T2" fmla="*/ 115 w 265"/>
                  <a:gd name="T3" fmla="*/ 9 h 17"/>
                  <a:gd name="T4" fmla="*/ 119 w 265"/>
                  <a:gd name="T5" fmla="*/ 7 h 17"/>
                  <a:gd name="T6" fmla="*/ 123 w 265"/>
                  <a:gd name="T7" fmla="*/ 5 h 17"/>
                  <a:gd name="T8" fmla="*/ 265 w 265"/>
                  <a:gd name="T9" fmla="*/ 13 h 17"/>
                  <a:gd name="T10" fmla="*/ 265 w 265"/>
                  <a:gd name="T11" fmla="*/ 15 h 17"/>
                  <a:gd name="T12" fmla="*/ 265 w 265"/>
                  <a:gd name="T13" fmla="*/ 17 h 17"/>
                  <a:gd name="T14" fmla="*/ 114 w 265"/>
                  <a:gd name="T15" fmla="*/ 9 h 17"/>
                  <a:gd name="T16" fmla="*/ 0 w 265"/>
                  <a:gd name="T17" fmla="*/ 3 h 17"/>
                  <a:gd name="T18" fmla="*/ 2 w 265"/>
                  <a:gd name="T19" fmla="*/ 2 h 17"/>
                  <a:gd name="T20" fmla="*/ 2 w 265"/>
                  <a:gd name="T21" fmla="*/ 0 h 17"/>
                  <a:gd name="T22" fmla="*/ 117 w 265"/>
                  <a:gd name="T23" fmla="*/ 5 h 17"/>
                  <a:gd name="T24" fmla="*/ 115 w 265"/>
                  <a:gd name="T25" fmla="*/ 7 h 17"/>
                  <a:gd name="T26" fmla="*/ 114 w 265"/>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5"/>
                  <a:gd name="T43" fmla="*/ 0 h 17"/>
                  <a:gd name="T44" fmla="*/ 265 w 26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5" h="17">
                    <a:moveTo>
                      <a:pt x="265" y="17"/>
                    </a:moveTo>
                    <a:lnTo>
                      <a:pt x="115" y="9"/>
                    </a:lnTo>
                    <a:lnTo>
                      <a:pt x="119" y="7"/>
                    </a:lnTo>
                    <a:lnTo>
                      <a:pt x="123" y="5"/>
                    </a:lnTo>
                    <a:lnTo>
                      <a:pt x="265" y="13"/>
                    </a:lnTo>
                    <a:lnTo>
                      <a:pt x="265" y="15"/>
                    </a:lnTo>
                    <a:lnTo>
                      <a:pt x="265" y="17"/>
                    </a:lnTo>
                    <a:close/>
                    <a:moveTo>
                      <a:pt x="114" y="9"/>
                    </a:moveTo>
                    <a:lnTo>
                      <a:pt x="0" y="3"/>
                    </a:lnTo>
                    <a:lnTo>
                      <a:pt x="2" y="2"/>
                    </a:lnTo>
                    <a:lnTo>
                      <a:pt x="2" y="0"/>
                    </a:lnTo>
                    <a:lnTo>
                      <a:pt x="117" y="5"/>
                    </a:lnTo>
                    <a:lnTo>
                      <a:pt x="115" y="7"/>
                    </a:lnTo>
                    <a:lnTo>
                      <a:pt x="114" y="9"/>
                    </a:lnTo>
                    <a:close/>
                  </a:path>
                </a:pathLst>
              </a:custGeom>
              <a:solidFill>
                <a:srgbClr val="E4D4D1"/>
              </a:solidFill>
              <a:ln w="9525">
                <a:noFill/>
                <a:round/>
                <a:headEnd/>
                <a:tailEnd/>
              </a:ln>
            </p:spPr>
            <p:txBody>
              <a:bodyPr/>
              <a:lstStyle/>
              <a:p>
                <a:endParaRPr lang="en-US"/>
              </a:p>
            </p:txBody>
          </p:sp>
          <p:sp>
            <p:nvSpPr>
              <p:cNvPr id="21539" name="Freeform 1220"/>
              <p:cNvSpPr>
                <a:spLocks noEditPoints="1"/>
              </p:cNvSpPr>
              <p:nvPr/>
            </p:nvSpPr>
            <p:spPr bwMode="auto">
              <a:xfrm>
                <a:off x="1844" y="879"/>
                <a:ext cx="263" cy="17"/>
              </a:xfrm>
              <a:custGeom>
                <a:avLst/>
                <a:gdLst>
                  <a:gd name="T0" fmla="*/ 263 w 263"/>
                  <a:gd name="T1" fmla="*/ 17 h 17"/>
                  <a:gd name="T2" fmla="*/ 117 w 263"/>
                  <a:gd name="T3" fmla="*/ 9 h 17"/>
                  <a:gd name="T4" fmla="*/ 121 w 263"/>
                  <a:gd name="T5" fmla="*/ 7 h 17"/>
                  <a:gd name="T6" fmla="*/ 123 w 263"/>
                  <a:gd name="T7" fmla="*/ 5 h 17"/>
                  <a:gd name="T8" fmla="*/ 261 w 263"/>
                  <a:gd name="T9" fmla="*/ 11 h 17"/>
                  <a:gd name="T10" fmla="*/ 263 w 263"/>
                  <a:gd name="T11" fmla="*/ 15 h 17"/>
                  <a:gd name="T12" fmla="*/ 263 w 263"/>
                  <a:gd name="T13" fmla="*/ 17 h 17"/>
                  <a:gd name="T14" fmla="*/ 113 w 263"/>
                  <a:gd name="T15" fmla="*/ 9 h 17"/>
                  <a:gd name="T16" fmla="*/ 0 w 263"/>
                  <a:gd name="T17" fmla="*/ 4 h 17"/>
                  <a:gd name="T18" fmla="*/ 0 w 263"/>
                  <a:gd name="T19" fmla="*/ 2 h 17"/>
                  <a:gd name="T20" fmla="*/ 1 w 263"/>
                  <a:gd name="T21" fmla="*/ 0 h 17"/>
                  <a:gd name="T22" fmla="*/ 117 w 263"/>
                  <a:gd name="T23" fmla="*/ 5 h 17"/>
                  <a:gd name="T24" fmla="*/ 115 w 263"/>
                  <a:gd name="T25" fmla="*/ 7 h 17"/>
                  <a:gd name="T26" fmla="*/ 113 w 263"/>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3"/>
                  <a:gd name="T43" fmla="*/ 0 h 17"/>
                  <a:gd name="T44" fmla="*/ 263 w 263"/>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3" h="17">
                    <a:moveTo>
                      <a:pt x="263" y="17"/>
                    </a:moveTo>
                    <a:lnTo>
                      <a:pt x="117" y="9"/>
                    </a:lnTo>
                    <a:lnTo>
                      <a:pt x="121" y="7"/>
                    </a:lnTo>
                    <a:lnTo>
                      <a:pt x="123" y="5"/>
                    </a:lnTo>
                    <a:lnTo>
                      <a:pt x="261" y="11"/>
                    </a:lnTo>
                    <a:lnTo>
                      <a:pt x="263" y="15"/>
                    </a:lnTo>
                    <a:lnTo>
                      <a:pt x="263" y="17"/>
                    </a:lnTo>
                    <a:close/>
                    <a:moveTo>
                      <a:pt x="113" y="9"/>
                    </a:moveTo>
                    <a:lnTo>
                      <a:pt x="0" y="4"/>
                    </a:lnTo>
                    <a:lnTo>
                      <a:pt x="0" y="2"/>
                    </a:lnTo>
                    <a:lnTo>
                      <a:pt x="1" y="0"/>
                    </a:lnTo>
                    <a:lnTo>
                      <a:pt x="117" y="5"/>
                    </a:lnTo>
                    <a:lnTo>
                      <a:pt x="115" y="7"/>
                    </a:lnTo>
                    <a:lnTo>
                      <a:pt x="113" y="9"/>
                    </a:lnTo>
                    <a:close/>
                  </a:path>
                </a:pathLst>
              </a:custGeom>
              <a:solidFill>
                <a:srgbClr val="E4D4D1"/>
              </a:solidFill>
              <a:ln w="9525">
                <a:noFill/>
                <a:round/>
                <a:headEnd/>
                <a:tailEnd/>
              </a:ln>
            </p:spPr>
            <p:txBody>
              <a:bodyPr/>
              <a:lstStyle/>
              <a:p>
                <a:endParaRPr lang="en-US"/>
              </a:p>
            </p:txBody>
          </p:sp>
          <p:sp>
            <p:nvSpPr>
              <p:cNvPr id="21540" name="Freeform 1221"/>
              <p:cNvSpPr>
                <a:spLocks noEditPoints="1"/>
              </p:cNvSpPr>
              <p:nvPr/>
            </p:nvSpPr>
            <p:spPr bwMode="auto">
              <a:xfrm>
                <a:off x="1844" y="877"/>
                <a:ext cx="263" cy="17"/>
              </a:xfrm>
              <a:custGeom>
                <a:avLst/>
                <a:gdLst>
                  <a:gd name="T0" fmla="*/ 263 w 263"/>
                  <a:gd name="T1" fmla="*/ 17 h 17"/>
                  <a:gd name="T2" fmla="*/ 121 w 263"/>
                  <a:gd name="T3" fmla="*/ 9 h 17"/>
                  <a:gd name="T4" fmla="*/ 123 w 263"/>
                  <a:gd name="T5" fmla="*/ 7 h 17"/>
                  <a:gd name="T6" fmla="*/ 127 w 263"/>
                  <a:gd name="T7" fmla="*/ 6 h 17"/>
                  <a:gd name="T8" fmla="*/ 261 w 263"/>
                  <a:gd name="T9" fmla="*/ 11 h 17"/>
                  <a:gd name="T10" fmla="*/ 261 w 263"/>
                  <a:gd name="T11" fmla="*/ 13 h 17"/>
                  <a:gd name="T12" fmla="*/ 263 w 263"/>
                  <a:gd name="T13" fmla="*/ 17 h 17"/>
                  <a:gd name="T14" fmla="*/ 115 w 263"/>
                  <a:gd name="T15" fmla="*/ 9 h 17"/>
                  <a:gd name="T16" fmla="*/ 0 w 263"/>
                  <a:gd name="T17" fmla="*/ 4 h 17"/>
                  <a:gd name="T18" fmla="*/ 1 w 263"/>
                  <a:gd name="T19" fmla="*/ 2 h 17"/>
                  <a:gd name="T20" fmla="*/ 3 w 263"/>
                  <a:gd name="T21" fmla="*/ 0 h 17"/>
                  <a:gd name="T22" fmla="*/ 119 w 263"/>
                  <a:gd name="T23" fmla="*/ 6 h 17"/>
                  <a:gd name="T24" fmla="*/ 117 w 263"/>
                  <a:gd name="T25" fmla="*/ 7 h 17"/>
                  <a:gd name="T26" fmla="*/ 115 w 263"/>
                  <a:gd name="T27" fmla="*/ 9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3"/>
                  <a:gd name="T43" fmla="*/ 0 h 17"/>
                  <a:gd name="T44" fmla="*/ 263 w 263"/>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3" h="17">
                    <a:moveTo>
                      <a:pt x="263" y="17"/>
                    </a:moveTo>
                    <a:lnTo>
                      <a:pt x="121" y="9"/>
                    </a:lnTo>
                    <a:lnTo>
                      <a:pt x="123" y="7"/>
                    </a:lnTo>
                    <a:lnTo>
                      <a:pt x="127" y="6"/>
                    </a:lnTo>
                    <a:lnTo>
                      <a:pt x="261" y="11"/>
                    </a:lnTo>
                    <a:lnTo>
                      <a:pt x="261" y="13"/>
                    </a:lnTo>
                    <a:lnTo>
                      <a:pt x="263" y="17"/>
                    </a:lnTo>
                    <a:close/>
                    <a:moveTo>
                      <a:pt x="115" y="9"/>
                    </a:moveTo>
                    <a:lnTo>
                      <a:pt x="0" y="4"/>
                    </a:lnTo>
                    <a:lnTo>
                      <a:pt x="1" y="2"/>
                    </a:lnTo>
                    <a:lnTo>
                      <a:pt x="3" y="0"/>
                    </a:lnTo>
                    <a:lnTo>
                      <a:pt x="119" y="6"/>
                    </a:lnTo>
                    <a:lnTo>
                      <a:pt x="117" y="7"/>
                    </a:lnTo>
                    <a:lnTo>
                      <a:pt x="115" y="9"/>
                    </a:lnTo>
                    <a:close/>
                  </a:path>
                </a:pathLst>
              </a:custGeom>
              <a:solidFill>
                <a:srgbClr val="E4D4D1"/>
              </a:solidFill>
              <a:ln w="9525">
                <a:noFill/>
                <a:round/>
                <a:headEnd/>
                <a:tailEnd/>
              </a:ln>
            </p:spPr>
            <p:txBody>
              <a:bodyPr/>
              <a:lstStyle/>
              <a:p>
                <a:endParaRPr lang="en-US"/>
              </a:p>
            </p:txBody>
          </p:sp>
          <p:sp>
            <p:nvSpPr>
              <p:cNvPr id="21541" name="Freeform 1222"/>
              <p:cNvSpPr>
                <a:spLocks noEditPoints="1"/>
              </p:cNvSpPr>
              <p:nvPr/>
            </p:nvSpPr>
            <p:spPr bwMode="auto">
              <a:xfrm>
                <a:off x="1845" y="875"/>
                <a:ext cx="260" cy="15"/>
              </a:xfrm>
              <a:custGeom>
                <a:avLst/>
                <a:gdLst>
                  <a:gd name="T0" fmla="*/ 260 w 260"/>
                  <a:gd name="T1" fmla="*/ 15 h 15"/>
                  <a:gd name="T2" fmla="*/ 122 w 260"/>
                  <a:gd name="T3" fmla="*/ 9 h 15"/>
                  <a:gd name="T4" fmla="*/ 126 w 260"/>
                  <a:gd name="T5" fmla="*/ 8 h 15"/>
                  <a:gd name="T6" fmla="*/ 129 w 260"/>
                  <a:gd name="T7" fmla="*/ 6 h 15"/>
                  <a:gd name="T8" fmla="*/ 129 w 260"/>
                  <a:gd name="T9" fmla="*/ 6 h 15"/>
                  <a:gd name="T10" fmla="*/ 129 w 260"/>
                  <a:gd name="T11" fmla="*/ 6 h 15"/>
                  <a:gd name="T12" fmla="*/ 258 w 260"/>
                  <a:gd name="T13" fmla="*/ 11 h 15"/>
                  <a:gd name="T14" fmla="*/ 260 w 260"/>
                  <a:gd name="T15" fmla="*/ 13 h 15"/>
                  <a:gd name="T16" fmla="*/ 260 w 260"/>
                  <a:gd name="T17" fmla="*/ 15 h 15"/>
                  <a:gd name="T18" fmla="*/ 116 w 260"/>
                  <a:gd name="T19" fmla="*/ 9 h 15"/>
                  <a:gd name="T20" fmla="*/ 0 w 260"/>
                  <a:gd name="T21" fmla="*/ 4 h 15"/>
                  <a:gd name="T22" fmla="*/ 2 w 260"/>
                  <a:gd name="T23" fmla="*/ 2 h 15"/>
                  <a:gd name="T24" fmla="*/ 2 w 260"/>
                  <a:gd name="T25" fmla="*/ 0 h 15"/>
                  <a:gd name="T26" fmla="*/ 122 w 260"/>
                  <a:gd name="T27" fmla="*/ 6 h 15"/>
                  <a:gd name="T28" fmla="*/ 118 w 260"/>
                  <a:gd name="T29" fmla="*/ 8 h 15"/>
                  <a:gd name="T30" fmla="*/ 116 w 260"/>
                  <a:gd name="T31" fmla="*/ 9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0"/>
                  <a:gd name="T49" fmla="*/ 0 h 15"/>
                  <a:gd name="T50" fmla="*/ 260 w 260"/>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0" h="15">
                    <a:moveTo>
                      <a:pt x="260" y="15"/>
                    </a:moveTo>
                    <a:lnTo>
                      <a:pt x="122" y="9"/>
                    </a:lnTo>
                    <a:lnTo>
                      <a:pt x="126" y="8"/>
                    </a:lnTo>
                    <a:lnTo>
                      <a:pt x="129" y="6"/>
                    </a:lnTo>
                    <a:lnTo>
                      <a:pt x="258" y="11"/>
                    </a:lnTo>
                    <a:lnTo>
                      <a:pt x="260" y="13"/>
                    </a:lnTo>
                    <a:lnTo>
                      <a:pt x="260" y="15"/>
                    </a:lnTo>
                    <a:close/>
                    <a:moveTo>
                      <a:pt x="116" y="9"/>
                    </a:moveTo>
                    <a:lnTo>
                      <a:pt x="0" y="4"/>
                    </a:lnTo>
                    <a:lnTo>
                      <a:pt x="2" y="2"/>
                    </a:lnTo>
                    <a:lnTo>
                      <a:pt x="2" y="0"/>
                    </a:lnTo>
                    <a:lnTo>
                      <a:pt x="122" y="6"/>
                    </a:lnTo>
                    <a:lnTo>
                      <a:pt x="118" y="8"/>
                    </a:lnTo>
                    <a:lnTo>
                      <a:pt x="116" y="9"/>
                    </a:lnTo>
                    <a:close/>
                  </a:path>
                </a:pathLst>
              </a:custGeom>
              <a:solidFill>
                <a:srgbClr val="E4D4D1"/>
              </a:solidFill>
              <a:ln w="9525">
                <a:noFill/>
                <a:round/>
                <a:headEnd/>
                <a:tailEnd/>
              </a:ln>
            </p:spPr>
            <p:txBody>
              <a:bodyPr/>
              <a:lstStyle/>
              <a:p>
                <a:endParaRPr lang="en-US"/>
              </a:p>
            </p:txBody>
          </p:sp>
          <p:sp>
            <p:nvSpPr>
              <p:cNvPr id="21542" name="Freeform 1223"/>
              <p:cNvSpPr>
                <a:spLocks noEditPoints="1"/>
              </p:cNvSpPr>
              <p:nvPr/>
            </p:nvSpPr>
            <p:spPr bwMode="auto">
              <a:xfrm>
                <a:off x="1847" y="873"/>
                <a:ext cx="258" cy="15"/>
              </a:xfrm>
              <a:custGeom>
                <a:avLst/>
                <a:gdLst>
                  <a:gd name="T0" fmla="*/ 258 w 258"/>
                  <a:gd name="T1" fmla="*/ 15 h 15"/>
                  <a:gd name="T2" fmla="*/ 124 w 258"/>
                  <a:gd name="T3" fmla="*/ 10 h 15"/>
                  <a:gd name="T4" fmla="*/ 126 w 258"/>
                  <a:gd name="T5" fmla="*/ 8 h 15"/>
                  <a:gd name="T6" fmla="*/ 127 w 258"/>
                  <a:gd name="T7" fmla="*/ 8 h 15"/>
                  <a:gd name="T8" fmla="*/ 129 w 258"/>
                  <a:gd name="T9" fmla="*/ 8 h 15"/>
                  <a:gd name="T10" fmla="*/ 131 w 258"/>
                  <a:gd name="T11" fmla="*/ 6 h 15"/>
                  <a:gd name="T12" fmla="*/ 256 w 258"/>
                  <a:gd name="T13" fmla="*/ 11 h 15"/>
                  <a:gd name="T14" fmla="*/ 256 w 258"/>
                  <a:gd name="T15" fmla="*/ 13 h 15"/>
                  <a:gd name="T16" fmla="*/ 258 w 258"/>
                  <a:gd name="T17" fmla="*/ 15 h 15"/>
                  <a:gd name="T18" fmla="*/ 116 w 258"/>
                  <a:gd name="T19" fmla="*/ 10 h 15"/>
                  <a:gd name="T20" fmla="*/ 0 w 258"/>
                  <a:gd name="T21" fmla="*/ 4 h 15"/>
                  <a:gd name="T22" fmla="*/ 0 w 258"/>
                  <a:gd name="T23" fmla="*/ 2 h 15"/>
                  <a:gd name="T24" fmla="*/ 2 w 258"/>
                  <a:gd name="T25" fmla="*/ 0 h 15"/>
                  <a:gd name="T26" fmla="*/ 122 w 258"/>
                  <a:gd name="T27" fmla="*/ 6 h 15"/>
                  <a:gd name="T28" fmla="*/ 120 w 258"/>
                  <a:gd name="T29" fmla="*/ 8 h 15"/>
                  <a:gd name="T30" fmla="*/ 116 w 258"/>
                  <a:gd name="T31" fmla="*/ 1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8"/>
                  <a:gd name="T49" fmla="*/ 0 h 15"/>
                  <a:gd name="T50" fmla="*/ 258 w 258"/>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8" h="15">
                    <a:moveTo>
                      <a:pt x="258" y="15"/>
                    </a:moveTo>
                    <a:lnTo>
                      <a:pt x="124" y="10"/>
                    </a:lnTo>
                    <a:lnTo>
                      <a:pt x="126" y="8"/>
                    </a:lnTo>
                    <a:lnTo>
                      <a:pt x="127" y="8"/>
                    </a:lnTo>
                    <a:lnTo>
                      <a:pt x="129" y="8"/>
                    </a:lnTo>
                    <a:lnTo>
                      <a:pt x="131" y="6"/>
                    </a:lnTo>
                    <a:lnTo>
                      <a:pt x="256" y="11"/>
                    </a:lnTo>
                    <a:lnTo>
                      <a:pt x="256" y="13"/>
                    </a:lnTo>
                    <a:lnTo>
                      <a:pt x="258" y="15"/>
                    </a:lnTo>
                    <a:close/>
                    <a:moveTo>
                      <a:pt x="116" y="10"/>
                    </a:moveTo>
                    <a:lnTo>
                      <a:pt x="0" y="4"/>
                    </a:lnTo>
                    <a:lnTo>
                      <a:pt x="0" y="2"/>
                    </a:lnTo>
                    <a:lnTo>
                      <a:pt x="2" y="0"/>
                    </a:lnTo>
                    <a:lnTo>
                      <a:pt x="122" y="6"/>
                    </a:lnTo>
                    <a:lnTo>
                      <a:pt x="120" y="8"/>
                    </a:lnTo>
                    <a:lnTo>
                      <a:pt x="116" y="10"/>
                    </a:lnTo>
                    <a:close/>
                  </a:path>
                </a:pathLst>
              </a:custGeom>
              <a:solidFill>
                <a:srgbClr val="E4D5D2"/>
              </a:solidFill>
              <a:ln w="9525">
                <a:noFill/>
                <a:round/>
                <a:headEnd/>
                <a:tailEnd/>
              </a:ln>
            </p:spPr>
            <p:txBody>
              <a:bodyPr/>
              <a:lstStyle/>
              <a:p>
                <a:endParaRPr lang="en-US"/>
              </a:p>
            </p:txBody>
          </p:sp>
          <p:sp>
            <p:nvSpPr>
              <p:cNvPr id="21543" name="Freeform 1224"/>
              <p:cNvSpPr>
                <a:spLocks noEditPoints="1"/>
              </p:cNvSpPr>
              <p:nvPr/>
            </p:nvSpPr>
            <p:spPr bwMode="auto">
              <a:xfrm>
                <a:off x="1847" y="871"/>
                <a:ext cx="256" cy="15"/>
              </a:xfrm>
              <a:custGeom>
                <a:avLst/>
                <a:gdLst>
                  <a:gd name="T0" fmla="*/ 256 w 256"/>
                  <a:gd name="T1" fmla="*/ 15 h 15"/>
                  <a:gd name="T2" fmla="*/ 127 w 256"/>
                  <a:gd name="T3" fmla="*/ 10 h 15"/>
                  <a:gd name="T4" fmla="*/ 131 w 256"/>
                  <a:gd name="T5" fmla="*/ 8 h 15"/>
                  <a:gd name="T6" fmla="*/ 135 w 256"/>
                  <a:gd name="T7" fmla="*/ 6 h 15"/>
                  <a:gd name="T8" fmla="*/ 255 w 256"/>
                  <a:gd name="T9" fmla="*/ 12 h 15"/>
                  <a:gd name="T10" fmla="*/ 256 w 256"/>
                  <a:gd name="T11" fmla="*/ 13 h 15"/>
                  <a:gd name="T12" fmla="*/ 256 w 256"/>
                  <a:gd name="T13" fmla="*/ 15 h 15"/>
                  <a:gd name="T14" fmla="*/ 120 w 256"/>
                  <a:gd name="T15" fmla="*/ 10 h 15"/>
                  <a:gd name="T16" fmla="*/ 0 w 256"/>
                  <a:gd name="T17" fmla="*/ 4 h 15"/>
                  <a:gd name="T18" fmla="*/ 2 w 256"/>
                  <a:gd name="T19" fmla="*/ 2 h 15"/>
                  <a:gd name="T20" fmla="*/ 2 w 256"/>
                  <a:gd name="T21" fmla="*/ 0 h 15"/>
                  <a:gd name="T22" fmla="*/ 126 w 256"/>
                  <a:gd name="T23" fmla="*/ 6 h 15"/>
                  <a:gd name="T24" fmla="*/ 124 w 256"/>
                  <a:gd name="T25" fmla="*/ 6 h 15"/>
                  <a:gd name="T26" fmla="*/ 122 w 256"/>
                  <a:gd name="T27" fmla="*/ 8 h 15"/>
                  <a:gd name="T28" fmla="*/ 120 w 256"/>
                  <a:gd name="T29" fmla="*/ 8 h 15"/>
                  <a:gd name="T30" fmla="*/ 120 w 256"/>
                  <a:gd name="T31" fmla="*/ 10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6"/>
                  <a:gd name="T49" fmla="*/ 0 h 15"/>
                  <a:gd name="T50" fmla="*/ 256 w 256"/>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6" h="15">
                    <a:moveTo>
                      <a:pt x="256" y="15"/>
                    </a:moveTo>
                    <a:lnTo>
                      <a:pt x="127" y="10"/>
                    </a:lnTo>
                    <a:lnTo>
                      <a:pt x="131" y="8"/>
                    </a:lnTo>
                    <a:lnTo>
                      <a:pt x="135" y="6"/>
                    </a:lnTo>
                    <a:lnTo>
                      <a:pt x="255" y="12"/>
                    </a:lnTo>
                    <a:lnTo>
                      <a:pt x="256" y="13"/>
                    </a:lnTo>
                    <a:lnTo>
                      <a:pt x="256" y="15"/>
                    </a:lnTo>
                    <a:close/>
                    <a:moveTo>
                      <a:pt x="120" y="10"/>
                    </a:moveTo>
                    <a:lnTo>
                      <a:pt x="0" y="4"/>
                    </a:lnTo>
                    <a:lnTo>
                      <a:pt x="2" y="2"/>
                    </a:lnTo>
                    <a:lnTo>
                      <a:pt x="2" y="0"/>
                    </a:lnTo>
                    <a:lnTo>
                      <a:pt x="126" y="6"/>
                    </a:lnTo>
                    <a:lnTo>
                      <a:pt x="124" y="6"/>
                    </a:lnTo>
                    <a:lnTo>
                      <a:pt x="122" y="8"/>
                    </a:lnTo>
                    <a:lnTo>
                      <a:pt x="120" y="8"/>
                    </a:lnTo>
                    <a:lnTo>
                      <a:pt x="120" y="10"/>
                    </a:lnTo>
                    <a:close/>
                  </a:path>
                </a:pathLst>
              </a:custGeom>
              <a:solidFill>
                <a:srgbClr val="E4D5D2"/>
              </a:solidFill>
              <a:ln w="9525">
                <a:noFill/>
                <a:round/>
                <a:headEnd/>
                <a:tailEnd/>
              </a:ln>
            </p:spPr>
            <p:txBody>
              <a:bodyPr/>
              <a:lstStyle/>
              <a:p>
                <a:endParaRPr lang="en-US"/>
              </a:p>
            </p:txBody>
          </p:sp>
          <p:sp>
            <p:nvSpPr>
              <p:cNvPr id="21544" name="Freeform 1225"/>
              <p:cNvSpPr>
                <a:spLocks noEditPoints="1"/>
              </p:cNvSpPr>
              <p:nvPr/>
            </p:nvSpPr>
            <p:spPr bwMode="auto">
              <a:xfrm>
                <a:off x="1849" y="867"/>
                <a:ext cx="254" cy="17"/>
              </a:xfrm>
              <a:custGeom>
                <a:avLst/>
                <a:gdLst>
                  <a:gd name="T0" fmla="*/ 254 w 254"/>
                  <a:gd name="T1" fmla="*/ 17 h 17"/>
                  <a:gd name="T2" fmla="*/ 129 w 254"/>
                  <a:gd name="T3" fmla="*/ 12 h 17"/>
                  <a:gd name="T4" fmla="*/ 133 w 254"/>
                  <a:gd name="T5" fmla="*/ 10 h 17"/>
                  <a:gd name="T6" fmla="*/ 137 w 254"/>
                  <a:gd name="T7" fmla="*/ 8 h 17"/>
                  <a:gd name="T8" fmla="*/ 253 w 254"/>
                  <a:gd name="T9" fmla="*/ 14 h 17"/>
                  <a:gd name="T10" fmla="*/ 253 w 254"/>
                  <a:gd name="T11" fmla="*/ 16 h 17"/>
                  <a:gd name="T12" fmla="*/ 254 w 254"/>
                  <a:gd name="T13" fmla="*/ 17 h 17"/>
                  <a:gd name="T14" fmla="*/ 120 w 254"/>
                  <a:gd name="T15" fmla="*/ 12 h 17"/>
                  <a:gd name="T16" fmla="*/ 0 w 254"/>
                  <a:gd name="T17" fmla="*/ 6 h 17"/>
                  <a:gd name="T18" fmla="*/ 0 w 254"/>
                  <a:gd name="T19" fmla="*/ 4 h 17"/>
                  <a:gd name="T20" fmla="*/ 2 w 254"/>
                  <a:gd name="T21" fmla="*/ 0 h 17"/>
                  <a:gd name="T22" fmla="*/ 125 w 254"/>
                  <a:gd name="T23" fmla="*/ 8 h 17"/>
                  <a:gd name="T24" fmla="*/ 124 w 254"/>
                  <a:gd name="T25" fmla="*/ 10 h 17"/>
                  <a:gd name="T26" fmla="*/ 120 w 254"/>
                  <a:gd name="T27" fmla="*/ 12 h 17"/>
                  <a:gd name="T28" fmla="*/ 120 w 254"/>
                  <a:gd name="T29" fmla="*/ 12 h 17"/>
                  <a:gd name="T30" fmla="*/ 120 w 254"/>
                  <a:gd name="T31" fmla="*/ 12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4"/>
                  <a:gd name="T49" fmla="*/ 0 h 17"/>
                  <a:gd name="T50" fmla="*/ 254 w 254"/>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4" h="17">
                    <a:moveTo>
                      <a:pt x="254" y="17"/>
                    </a:moveTo>
                    <a:lnTo>
                      <a:pt x="129" y="12"/>
                    </a:lnTo>
                    <a:lnTo>
                      <a:pt x="133" y="10"/>
                    </a:lnTo>
                    <a:lnTo>
                      <a:pt x="137" y="8"/>
                    </a:lnTo>
                    <a:lnTo>
                      <a:pt x="253" y="14"/>
                    </a:lnTo>
                    <a:lnTo>
                      <a:pt x="253" y="16"/>
                    </a:lnTo>
                    <a:lnTo>
                      <a:pt x="254" y="17"/>
                    </a:lnTo>
                    <a:close/>
                    <a:moveTo>
                      <a:pt x="120" y="12"/>
                    </a:moveTo>
                    <a:lnTo>
                      <a:pt x="0" y="6"/>
                    </a:lnTo>
                    <a:lnTo>
                      <a:pt x="0" y="4"/>
                    </a:lnTo>
                    <a:lnTo>
                      <a:pt x="2" y="0"/>
                    </a:lnTo>
                    <a:lnTo>
                      <a:pt x="125" y="8"/>
                    </a:lnTo>
                    <a:lnTo>
                      <a:pt x="124" y="10"/>
                    </a:lnTo>
                    <a:lnTo>
                      <a:pt x="120" y="12"/>
                    </a:lnTo>
                    <a:close/>
                  </a:path>
                </a:pathLst>
              </a:custGeom>
              <a:solidFill>
                <a:srgbClr val="E4D5D2"/>
              </a:solidFill>
              <a:ln w="9525">
                <a:noFill/>
                <a:round/>
                <a:headEnd/>
                <a:tailEnd/>
              </a:ln>
            </p:spPr>
            <p:txBody>
              <a:bodyPr/>
              <a:lstStyle/>
              <a:p>
                <a:endParaRPr lang="en-US"/>
              </a:p>
            </p:txBody>
          </p:sp>
          <p:sp>
            <p:nvSpPr>
              <p:cNvPr id="21545" name="Freeform 1226"/>
              <p:cNvSpPr>
                <a:spLocks noEditPoints="1"/>
              </p:cNvSpPr>
              <p:nvPr/>
            </p:nvSpPr>
            <p:spPr bwMode="auto">
              <a:xfrm>
                <a:off x="1849" y="865"/>
                <a:ext cx="253" cy="18"/>
              </a:xfrm>
              <a:custGeom>
                <a:avLst/>
                <a:gdLst>
                  <a:gd name="T0" fmla="*/ 253 w 253"/>
                  <a:gd name="T1" fmla="*/ 18 h 18"/>
                  <a:gd name="T2" fmla="*/ 133 w 253"/>
                  <a:gd name="T3" fmla="*/ 12 h 18"/>
                  <a:gd name="T4" fmla="*/ 137 w 253"/>
                  <a:gd name="T5" fmla="*/ 10 h 18"/>
                  <a:gd name="T6" fmla="*/ 141 w 253"/>
                  <a:gd name="T7" fmla="*/ 8 h 18"/>
                  <a:gd name="T8" fmla="*/ 251 w 253"/>
                  <a:gd name="T9" fmla="*/ 14 h 18"/>
                  <a:gd name="T10" fmla="*/ 251 w 253"/>
                  <a:gd name="T11" fmla="*/ 14 h 18"/>
                  <a:gd name="T12" fmla="*/ 251 w 253"/>
                  <a:gd name="T13" fmla="*/ 14 h 18"/>
                  <a:gd name="T14" fmla="*/ 253 w 253"/>
                  <a:gd name="T15" fmla="*/ 16 h 18"/>
                  <a:gd name="T16" fmla="*/ 253 w 253"/>
                  <a:gd name="T17" fmla="*/ 18 h 18"/>
                  <a:gd name="T18" fmla="*/ 124 w 253"/>
                  <a:gd name="T19" fmla="*/ 12 h 18"/>
                  <a:gd name="T20" fmla="*/ 0 w 253"/>
                  <a:gd name="T21" fmla="*/ 6 h 18"/>
                  <a:gd name="T22" fmla="*/ 2 w 253"/>
                  <a:gd name="T23" fmla="*/ 2 h 18"/>
                  <a:gd name="T24" fmla="*/ 2 w 253"/>
                  <a:gd name="T25" fmla="*/ 0 h 18"/>
                  <a:gd name="T26" fmla="*/ 129 w 253"/>
                  <a:gd name="T27" fmla="*/ 8 h 18"/>
                  <a:gd name="T28" fmla="*/ 125 w 253"/>
                  <a:gd name="T29" fmla="*/ 10 h 18"/>
                  <a:gd name="T30" fmla="*/ 124 w 253"/>
                  <a:gd name="T31" fmla="*/ 12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3"/>
                  <a:gd name="T49" fmla="*/ 0 h 18"/>
                  <a:gd name="T50" fmla="*/ 253 w 253"/>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3" h="18">
                    <a:moveTo>
                      <a:pt x="253" y="18"/>
                    </a:moveTo>
                    <a:lnTo>
                      <a:pt x="133" y="12"/>
                    </a:lnTo>
                    <a:lnTo>
                      <a:pt x="137" y="10"/>
                    </a:lnTo>
                    <a:lnTo>
                      <a:pt x="141" y="8"/>
                    </a:lnTo>
                    <a:lnTo>
                      <a:pt x="251" y="14"/>
                    </a:lnTo>
                    <a:lnTo>
                      <a:pt x="253" y="16"/>
                    </a:lnTo>
                    <a:lnTo>
                      <a:pt x="253" y="18"/>
                    </a:lnTo>
                    <a:close/>
                    <a:moveTo>
                      <a:pt x="124" y="12"/>
                    </a:moveTo>
                    <a:lnTo>
                      <a:pt x="0" y="6"/>
                    </a:lnTo>
                    <a:lnTo>
                      <a:pt x="2" y="2"/>
                    </a:lnTo>
                    <a:lnTo>
                      <a:pt x="2" y="0"/>
                    </a:lnTo>
                    <a:lnTo>
                      <a:pt x="129" y="8"/>
                    </a:lnTo>
                    <a:lnTo>
                      <a:pt x="125" y="10"/>
                    </a:lnTo>
                    <a:lnTo>
                      <a:pt x="124" y="12"/>
                    </a:lnTo>
                    <a:close/>
                  </a:path>
                </a:pathLst>
              </a:custGeom>
              <a:solidFill>
                <a:srgbClr val="E4D5D2"/>
              </a:solidFill>
              <a:ln w="9525">
                <a:noFill/>
                <a:round/>
                <a:headEnd/>
                <a:tailEnd/>
              </a:ln>
            </p:spPr>
            <p:txBody>
              <a:bodyPr/>
              <a:lstStyle/>
              <a:p>
                <a:endParaRPr lang="en-US"/>
              </a:p>
            </p:txBody>
          </p:sp>
          <p:sp>
            <p:nvSpPr>
              <p:cNvPr id="21546" name="Freeform 1227"/>
              <p:cNvSpPr>
                <a:spLocks noEditPoints="1"/>
              </p:cNvSpPr>
              <p:nvPr/>
            </p:nvSpPr>
            <p:spPr bwMode="auto">
              <a:xfrm>
                <a:off x="1851" y="864"/>
                <a:ext cx="251" cy="17"/>
              </a:xfrm>
              <a:custGeom>
                <a:avLst/>
                <a:gdLst>
                  <a:gd name="T0" fmla="*/ 251 w 251"/>
                  <a:gd name="T1" fmla="*/ 17 h 17"/>
                  <a:gd name="T2" fmla="*/ 135 w 251"/>
                  <a:gd name="T3" fmla="*/ 11 h 17"/>
                  <a:gd name="T4" fmla="*/ 139 w 251"/>
                  <a:gd name="T5" fmla="*/ 9 h 17"/>
                  <a:gd name="T6" fmla="*/ 142 w 251"/>
                  <a:gd name="T7" fmla="*/ 7 h 17"/>
                  <a:gd name="T8" fmla="*/ 247 w 251"/>
                  <a:gd name="T9" fmla="*/ 13 h 17"/>
                  <a:gd name="T10" fmla="*/ 249 w 251"/>
                  <a:gd name="T11" fmla="*/ 13 h 17"/>
                  <a:gd name="T12" fmla="*/ 249 w 251"/>
                  <a:gd name="T13" fmla="*/ 15 h 17"/>
                  <a:gd name="T14" fmla="*/ 251 w 251"/>
                  <a:gd name="T15" fmla="*/ 17 h 17"/>
                  <a:gd name="T16" fmla="*/ 251 w 251"/>
                  <a:gd name="T17" fmla="*/ 17 h 17"/>
                  <a:gd name="T18" fmla="*/ 123 w 251"/>
                  <a:gd name="T19" fmla="*/ 11 h 17"/>
                  <a:gd name="T20" fmla="*/ 0 w 251"/>
                  <a:gd name="T21" fmla="*/ 3 h 17"/>
                  <a:gd name="T22" fmla="*/ 0 w 251"/>
                  <a:gd name="T23" fmla="*/ 1 h 17"/>
                  <a:gd name="T24" fmla="*/ 2 w 251"/>
                  <a:gd name="T25" fmla="*/ 0 h 17"/>
                  <a:gd name="T26" fmla="*/ 129 w 251"/>
                  <a:gd name="T27" fmla="*/ 7 h 17"/>
                  <a:gd name="T28" fmla="*/ 127 w 251"/>
                  <a:gd name="T29" fmla="*/ 9 h 17"/>
                  <a:gd name="T30" fmla="*/ 123 w 251"/>
                  <a:gd name="T31" fmla="*/ 11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1"/>
                  <a:gd name="T49" fmla="*/ 0 h 17"/>
                  <a:gd name="T50" fmla="*/ 251 w 251"/>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1" h="17">
                    <a:moveTo>
                      <a:pt x="251" y="17"/>
                    </a:moveTo>
                    <a:lnTo>
                      <a:pt x="135" y="11"/>
                    </a:lnTo>
                    <a:lnTo>
                      <a:pt x="139" y="9"/>
                    </a:lnTo>
                    <a:lnTo>
                      <a:pt x="142" y="7"/>
                    </a:lnTo>
                    <a:lnTo>
                      <a:pt x="247" y="13"/>
                    </a:lnTo>
                    <a:lnTo>
                      <a:pt x="249" y="13"/>
                    </a:lnTo>
                    <a:lnTo>
                      <a:pt x="249" y="15"/>
                    </a:lnTo>
                    <a:lnTo>
                      <a:pt x="251" y="17"/>
                    </a:lnTo>
                    <a:close/>
                    <a:moveTo>
                      <a:pt x="123" y="11"/>
                    </a:moveTo>
                    <a:lnTo>
                      <a:pt x="0" y="3"/>
                    </a:lnTo>
                    <a:lnTo>
                      <a:pt x="0" y="1"/>
                    </a:lnTo>
                    <a:lnTo>
                      <a:pt x="2" y="0"/>
                    </a:lnTo>
                    <a:lnTo>
                      <a:pt x="129" y="7"/>
                    </a:lnTo>
                    <a:lnTo>
                      <a:pt x="127" y="9"/>
                    </a:lnTo>
                    <a:lnTo>
                      <a:pt x="123" y="11"/>
                    </a:lnTo>
                    <a:close/>
                  </a:path>
                </a:pathLst>
              </a:custGeom>
              <a:solidFill>
                <a:srgbClr val="E4D5D2"/>
              </a:solidFill>
              <a:ln w="9525">
                <a:noFill/>
                <a:round/>
                <a:headEnd/>
                <a:tailEnd/>
              </a:ln>
            </p:spPr>
            <p:txBody>
              <a:bodyPr/>
              <a:lstStyle/>
              <a:p>
                <a:endParaRPr lang="en-US"/>
              </a:p>
            </p:txBody>
          </p:sp>
          <p:sp>
            <p:nvSpPr>
              <p:cNvPr id="21547" name="Freeform 1228"/>
              <p:cNvSpPr>
                <a:spLocks noEditPoints="1"/>
              </p:cNvSpPr>
              <p:nvPr/>
            </p:nvSpPr>
            <p:spPr bwMode="auto">
              <a:xfrm>
                <a:off x="1851" y="862"/>
                <a:ext cx="249" cy="17"/>
              </a:xfrm>
              <a:custGeom>
                <a:avLst/>
                <a:gdLst>
                  <a:gd name="T0" fmla="*/ 249 w 249"/>
                  <a:gd name="T1" fmla="*/ 17 h 17"/>
                  <a:gd name="T2" fmla="*/ 139 w 249"/>
                  <a:gd name="T3" fmla="*/ 11 h 17"/>
                  <a:gd name="T4" fmla="*/ 142 w 249"/>
                  <a:gd name="T5" fmla="*/ 9 h 17"/>
                  <a:gd name="T6" fmla="*/ 146 w 249"/>
                  <a:gd name="T7" fmla="*/ 7 h 17"/>
                  <a:gd name="T8" fmla="*/ 245 w 249"/>
                  <a:gd name="T9" fmla="*/ 13 h 17"/>
                  <a:gd name="T10" fmla="*/ 247 w 249"/>
                  <a:gd name="T11" fmla="*/ 15 h 17"/>
                  <a:gd name="T12" fmla="*/ 249 w 249"/>
                  <a:gd name="T13" fmla="*/ 17 h 17"/>
                  <a:gd name="T14" fmla="*/ 127 w 249"/>
                  <a:gd name="T15" fmla="*/ 11 h 17"/>
                  <a:gd name="T16" fmla="*/ 0 w 249"/>
                  <a:gd name="T17" fmla="*/ 3 h 17"/>
                  <a:gd name="T18" fmla="*/ 2 w 249"/>
                  <a:gd name="T19" fmla="*/ 2 h 17"/>
                  <a:gd name="T20" fmla="*/ 2 w 249"/>
                  <a:gd name="T21" fmla="*/ 0 h 17"/>
                  <a:gd name="T22" fmla="*/ 133 w 249"/>
                  <a:gd name="T23" fmla="*/ 7 h 17"/>
                  <a:gd name="T24" fmla="*/ 129 w 249"/>
                  <a:gd name="T25" fmla="*/ 9 h 17"/>
                  <a:gd name="T26" fmla="*/ 127 w 249"/>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9"/>
                  <a:gd name="T43" fmla="*/ 0 h 17"/>
                  <a:gd name="T44" fmla="*/ 249 w 249"/>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9" h="17">
                    <a:moveTo>
                      <a:pt x="249" y="17"/>
                    </a:moveTo>
                    <a:lnTo>
                      <a:pt x="139" y="11"/>
                    </a:lnTo>
                    <a:lnTo>
                      <a:pt x="142" y="9"/>
                    </a:lnTo>
                    <a:lnTo>
                      <a:pt x="146" y="7"/>
                    </a:lnTo>
                    <a:lnTo>
                      <a:pt x="245" y="13"/>
                    </a:lnTo>
                    <a:lnTo>
                      <a:pt x="247" y="15"/>
                    </a:lnTo>
                    <a:lnTo>
                      <a:pt x="249" y="17"/>
                    </a:lnTo>
                    <a:close/>
                    <a:moveTo>
                      <a:pt x="127" y="11"/>
                    </a:moveTo>
                    <a:lnTo>
                      <a:pt x="0" y="3"/>
                    </a:lnTo>
                    <a:lnTo>
                      <a:pt x="2" y="2"/>
                    </a:lnTo>
                    <a:lnTo>
                      <a:pt x="2" y="0"/>
                    </a:lnTo>
                    <a:lnTo>
                      <a:pt x="133" y="7"/>
                    </a:lnTo>
                    <a:lnTo>
                      <a:pt x="129" y="9"/>
                    </a:lnTo>
                    <a:lnTo>
                      <a:pt x="127" y="11"/>
                    </a:lnTo>
                    <a:close/>
                  </a:path>
                </a:pathLst>
              </a:custGeom>
              <a:solidFill>
                <a:srgbClr val="E4D5D2"/>
              </a:solidFill>
              <a:ln w="9525">
                <a:noFill/>
                <a:round/>
                <a:headEnd/>
                <a:tailEnd/>
              </a:ln>
            </p:spPr>
            <p:txBody>
              <a:bodyPr/>
              <a:lstStyle/>
              <a:p>
                <a:endParaRPr lang="en-US"/>
              </a:p>
            </p:txBody>
          </p:sp>
          <p:sp>
            <p:nvSpPr>
              <p:cNvPr id="21548" name="Freeform 1229"/>
              <p:cNvSpPr>
                <a:spLocks noEditPoints="1"/>
              </p:cNvSpPr>
              <p:nvPr/>
            </p:nvSpPr>
            <p:spPr bwMode="auto">
              <a:xfrm>
                <a:off x="1853" y="860"/>
                <a:ext cx="245" cy="17"/>
              </a:xfrm>
              <a:custGeom>
                <a:avLst/>
                <a:gdLst>
                  <a:gd name="T0" fmla="*/ 245 w 245"/>
                  <a:gd name="T1" fmla="*/ 17 h 17"/>
                  <a:gd name="T2" fmla="*/ 140 w 245"/>
                  <a:gd name="T3" fmla="*/ 11 h 17"/>
                  <a:gd name="T4" fmla="*/ 144 w 245"/>
                  <a:gd name="T5" fmla="*/ 9 h 17"/>
                  <a:gd name="T6" fmla="*/ 150 w 245"/>
                  <a:gd name="T7" fmla="*/ 7 h 17"/>
                  <a:gd name="T8" fmla="*/ 241 w 245"/>
                  <a:gd name="T9" fmla="*/ 11 h 17"/>
                  <a:gd name="T10" fmla="*/ 243 w 245"/>
                  <a:gd name="T11" fmla="*/ 13 h 17"/>
                  <a:gd name="T12" fmla="*/ 245 w 245"/>
                  <a:gd name="T13" fmla="*/ 17 h 17"/>
                  <a:gd name="T14" fmla="*/ 127 w 245"/>
                  <a:gd name="T15" fmla="*/ 11 h 17"/>
                  <a:gd name="T16" fmla="*/ 0 w 245"/>
                  <a:gd name="T17" fmla="*/ 4 h 17"/>
                  <a:gd name="T18" fmla="*/ 0 w 245"/>
                  <a:gd name="T19" fmla="*/ 2 h 17"/>
                  <a:gd name="T20" fmla="*/ 2 w 245"/>
                  <a:gd name="T21" fmla="*/ 0 h 17"/>
                  <a:gd name="T22" fmla="*/ 135 w 245"/>
                  <a:gd name="T23" fmla="*/ 7 h 17"/>
                  <a:gd name="T24" fmla="*/ 131 w 245"/>
                  <a:gd name="T25" fmla="*/ 9 h 17"/>
                  <a:gd name="T26" fmla="*/ 127 w 245"/>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7"/>
                  <a:gd name="T44" fmla="*/ 245 w 245"/>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7">
                    <a:moveTo>
                      <a:pt x="245" y="17"/>
                    </a:moveTo>
                    <a:lnTo>
                      <a:pt x="140" y="11"/>
                    </a:lnTo>
                    <a:lnTo>
                      <a:pt x="144" y="9"/>
                    </a:lnTo>
                    <a:lnTo>
                      <a:pt x="150" y="7"/>
                    </a:lnTo>
                    <a:lnTo>
                      <a:pt x="241" y="11"/>
                    </a:lnTo>
                    <a:lnTo>
                      <a:pt x="243" y="13"/>
                    </a:lnTo>
                    <a:lnTo>
                      <a:pt x="245" y="17"/>
                    </a:lnTo>
                    <a:close/>
                    <a:moveTo>
                      <a:pt x="127" y="11"/>
                    </a:moveTo>
                    <a:lnTo>
                      <a:pt x="0" y="4"/>
                    </a:lnTo>
                    <a:lnTo>
                      <a:pt x="0" y="2"/>
                    </a:lnTo>
                    <a:lnTo>
                      <a:pt x="2" y="0"/>
                    </a:lnTo>
                    <a:lnTo>
                      <a:pt x="135" y="7"/>
                    </a:lnTo>
                    <a:lnTo>
                      <a:pt x="131" y="9"/>
                    </a:lnTo>
                    <a:lnTo>
                      <a:pt x="127" y="11"/>
                    </a:lnTo>
                    <a:close/>
                  </a:path>
                </a:pathLst>
              </a:custGeom>
              <a:solidFill>
                <a:srgbClr val="E4D7D4"/>
              </a:solidFill>
              <a:ln w="9525">
                <a:noFill/>
                <a:round/>
                <a:headEnd/>
                <a:tailEnd/>
              </a:ln>
            </p:spPr>
            <p:txBody>
              <a:bodyPr/>
              <a:lstStyle/>
              <a:p>
                <a:endParaRPr lang="en-US"/>
              </a:p>
            </p:txBody>
          </p:sp>
          <p:sp>
            <p:nvSpPr>
              <p:cNvPr id="21549" name="Freeform 1230"/>
              <p:cNvSpPr>
                <a:spLocks noEditPoints="1"/>
              </p:cNvSpPr>
              <p:nvPr/>
            </p:nvSpPr>
            <p:spPr bwMode="auto">
              <a:xfrm>
                <a:off x="1853" y="858"/>
                <a:ext cx="243" cy="17"/>
              </a:xfrm>
              <a:custGeom>
                <a:avLst/>
                <a:gdLst>
                  <a:gd name="T0" fmla="*/ 243 w 243"/>
                  <a:gd name="T1" fmla="*/ 17 h 17"/>
                  <a:gd name="T2" fmla="*/ 144 w 243"/>
                  <a:gd name="T3" fmla="*/ 11 h 17"/>
                  <a:gd name="T4" fmla="*/ 150 w 243"/>
                  <a:gd name="T5" fmla="*/ 9 h 17"/>
                  <a:gd name="T6" fmla="*/ 154 w 243"/>
                  <a:gd name="T7" fmla="*/ 7 h 17"/>
                  <a:gd name="T8" fmla="*/ 237 w 243"/>
                  <a:gd name="T9" fmla="*/ 11 h 17"/>
                  <a:gd name="T10" fmla="*/ 241 w 243"/>
                  <a:gd name="T11" fmla="*/ 13 h 17"/>
                  <a:gd name="T12" fmla="*/ 243 w 243"/>
                  <a:gd name="T13" fmla="*/ 17 h 17"/>
                  <a:gd name="T14" fmla="*/ 131 w 243"/>
                  <a:gd name="T15" fmla="*/ 11 h 17"/>
                  <a:gd name="T16" fmla="*/ 0 w 243"/>
                  <a:gd name="T17" fmla="*/ 4 h 17"/>
                  <a:gd name="T18" fmla="*/ 2 w 243"/>
                  <a:gd name="T19" fmla="*/ 2 h 17"/>
                  <a:gd name="T20" fmla="*/ 2 w 243"/>
                  <a:gd name="T21" fmla="*/ 0 h 17"/>
                  <a:gd name="T22" fmla="*/ 139 w 243"/>
                  <a:gd name="T23" fmla="*/ 7 h 17"/>
                  <a:gd name="T24" fmla="*/ 135 w 243"/>
                  <a:gd name="T25" fmla="*/ 9 h 17"/>
                  <a:gd name="T26" fmla="*/ 131 w 243"/>
                  <a:gd name="T27" fmla="*/ 11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3"/>
                  <a:gd name="T43" fmla="*/ 0 h 17"/>
                  <a:gd name="T44" fmla="*/ 243 w 243"/>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3" h="17">
                    <a:moveTo>
                      <a:pt x="243" y="17"/>
                    </a:moveTo>
                    <a:lnTo>
                      <a:pt x="144" y="11"/>
                    </a:lnTo>
                    <a:lnTo>
                      <a:pt x="150" y="9"/>
                    </a:lnTo>
                    <a:lnTo>
                      <a:pt x="154" y="7"/>
                    </a:lnTo>
                    <a:lnTo>
                      <a:pt x="237" y="11"/>
                    </a:lnTo>
                    <a:lnTo>
                      <a:pt x="241" y="13"/>
                    </a:lnTo>
                    <a:lnTo>
                      <a:pt x="243" y="17"/>
                    </a:lnTo>
                    <a:close/>
                    <a:moveTo>
                      <a:pt x="131" y="11"/>
                    </a:moveTo>
                    <a:lnTo>
                      <a:pt x="0" y="4"/>
                    </a:lnTo>
                    <a:lnTo>
                      <a:pt x="2" y="2"/>
                    </a:lnTo>
                    <a:lnTo>
                      <a:pt x="2" y="0"/>
                    </a:lnTo>
                    <a:lnTo>
                      <a:pt x="139" y="7"/>
                    </a:lnTo>
                    <a:lnTo>
                      <a:pt x="135" y="9"/>
                    </a:lnTo>
                    <a:lnTo>
                      <a:pt x="131" y="11"/>
                    </a:lnTo>
                    <a:close/>
                  </a:path>
                </a:pathLst>
              </a:custGeom>
              <a:solidFill>
                <a:srgbClr val="E4D7D4"/>
              </a:solidFill>
              <a:ln w="9525">
                <a:noFill/>
                <a:round/>
                <a:headEnd/>
                <a:tailEnd/>
              </a:ln>
            </p:spPr>
            <p:txBody>
              <a:bodyPr/>
              <a:lstStyle/>
              <a:p>
                <a:endParaRPr lang="en-US"/>
              </a:p>
            </p:txBody>
          </p:sp>
          <p:sp>
            <p:nvSpPr>
              <p:cNvPr id="21550" name="Freeform 1231"/>
              <p:cNvSpPr>
                <a:spLocks noEditPoints="1"/>
              </p:cNvSpPr>
              <p:nvPr/>
            </p:nvSpPr>
            <p:spPr bwMode="auto">
              <a:xfrm>
                <a:off x="1855" y="856"/>
                <a:ext cx="239" cy="15"/>
              </a:xfrm>
              <a:custGeom>
                <a:avLst/>
                <a:gdLst>
                  <a:gd name="T0" fmla="*/ 239 w 239"/>
                  <a:gd name="T1" fmla="*/ 15 h 15"/>
                  <a:gd name="T2" fmla="*/ 148 w 239"/>
                  <a:gd name="T3" fmla="*/ 11 h 15"/>
                  <a:gd name="T4" fmla="*/ 154 w 239"/>
                  <a:gd name="T5" fmla="*/ 9 h 15"/>
                  <a:gd name="T6" fmla="*/ 157 w 239"/>
                  <a:gd name="T7" fmla="*/ 8 h 15"/>
                  <a:gd name="T8" fmla="*/ 231 w 239"/>
                  <a:gd name="T9" fmla="*/ 11 h 15"/>
                  <a:gd name="T10" fmla="*/ 235 w 239"/>
                  <a:gd name="T11" fmla="*/ 13 h 15"/>
                  <a:gd name="T12" fmla="*/ 239 w 239"/>
                  <a:gd name="T13" fmla="*/ 15 h 15"/>
                  <a:gd name="T14" fmla="*/ 133 w 239"/>
                  <a:gd name="T15" fmla="*/ 11 h 15"/>
                  <a:gd name="T16" fmla="*/ 0 w 239"/>
                  <a:gd name="T17" fmla="*/ 4 h 15"/>
                  <a:gd name="T18" fmla="*/ 0 w 239"/>
                  <a:gd name="T19" fmla="*/ 2 h 15"/>
                  <a:gd name="T20" fmla="*/ 2 w 239"/>
                  <a:gd name="T21" fmla="*/ 0 h 15"/>
                  <a:gd name="T22" fmla="*/ 140 w 239"/>
                  <a:gd name="T23" fmla="*/ 8 h 15"/>
                  <a:gd name="T24" fmla="*/ 137 w 239"/>
                  <a:gd name="T25" fmla="*/ 9 h 15"/>
                  <a:gd name="T26" fmla="*/ 133 w 239"/>
                  <a:gd name="T27" fmla="*/ 11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9"/>
                  <a:gd name="T43" fmla="*/ 0 h 15"/>
                  <a:gd name="T44" fmla="*/ 239 w 239"/>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9" h="15">
                    <a:moveTo>
                      <a:pt x="239" y="15"/>
                    </a:moveTo>
                    <a:lnTo>
                      <a:pt x="148" y="11"/>
                    </a:lnTo>
                    <a:lnTo>
                      <a:pt x="154" y="9"/>
                    </a:lnTo>
                    <a:lnTo>
                      <a:pt x="157" y="8"/>
                    </a:lnTo>
                    <a:lnTo>
                      <a:pt x="231" y="11"/>
                    </a:lnTo>
                    <a:lnTo>
                      <a:pt x="235" y="13"/>
                    </a:lnTo>
                    <a:lnTo>
                      <a:pt x="239" y="15"/>
                    </a:lnTo>
                    <a:close/>
                    <a:moveTo>
                      <a:pt x="133" y="11"/>
                    </a:moveTo>
                    <a:lnTo>
                      <a:pt x="0" y="4"/>
                    </a:lnTo>
                    <a:lnTo>
                      <a:pt x="0" y="2"/>
                    </a:lnTo>
                    <a:lnTo>
                      <a:pt x="2" y="0"/>
                    </a:lnTo>
                    <a:lnTo>
                      <a:pt x="140" y="8"/>
                    </a:lnTo>
                    <a:lnTo>
                      <a:pt x="137" y="9"/>
                    </a:lnTo>
                    <a:lnTo>
                      <a:pt x="133" y="11"/>
                    </a:lnTo>
                    <a:close/>
                  </a:path>
                </a:pathLst>
              </a:custGeom>
              <a:solidFill>
                <a:srgbClr val="E3D6D4"/>
              </a:solidFill>
              <a:ln w="9525">
                <a:noFill/>
                <a:round/>
                <a:headEnd/>
                <a:tailEnd/>
              </a:ln>
            </p:spPr>
            <p:txBody>
              <a:bodyPr/>
              <a:lstStyle/>
              <a:p>
                <a:endParaRPr lang="en-US"/>
              </a:p>
            </p:txBody>
          </p:sp>
          <p:sp>
            <p:nvSpPr>
              <p:cNvPr id="21551" name="Freeform 1232"/>
              <p:cNvSpPr>
                <a:spLocks noEditPoints="1"/>
              </p:cNvSpPr>
              <p:nvPr/>
            </p:nvSpPr>
            <p:spPr bwMode="auto">
              <a:xfrm>
                <a:off x="1855" y="854"/>
                <a:ext cx="235" cy="15"/>
              </a:xfrm>
              <a:custGeom>
                <a:avLst/>
                <a:gdLst>
                  <a:gd name="T0" fmla="*/ 235 w 235"/>
                  <a:gd name="T1" fmla="*/ 15 h 15"/>
                  <a:gd name="T2" fmla="*/ 152 w 235"/>
                  <a:gd name="T3" fmla="*/ 11 h 15"/>
                  <a:gd name="T4" fmla="*/ 161 w 235"/>
                  <a:gd name="T5" fmla="*/ 10 h 15"/>
                  <a:gd name="T6" fmla="*/ 169 w 235"/>
                  <a:gd name="T7" fmla="*/ 10 h 15"/>
                  <a:gd name="T8" fmla="*/ 178 w 235"/>
                  <a:gd name="T9" fmla="*/ 10 h 15"/>
                  <a:gd name="T10" fmla="*/ 190 w 235"/>
                  <a:gd name="T11" fmla="*/ 10 h 15"/>
                  <a:gd name="T12" fmla="*/ 226 w 235"/>
                  <a:gd name="T13" fmla="*/ 11 h 15"/>
                  <a:gd name="T14" fmla="*/ 226 w 235"/>
                  <a:gd name="T15" fmla="*/ 11 h 15"/>
                  <a:gd name="T16" fmla="*/ 228 w 235"/>
                  <a:gd name="T17" fmla="*/ 11 h 15"/>
                  <a:gd name="T18" fmla="*/ 231 w 235"/>
                  <a:gd name="T19" fmla="*/ 13 h 15"/>
                  <a:gd name="T20" fmla="*/ 235 w 235"/>
                  <a:gd name="T21" fmla="*/ 15 h 15"/>
                  <a:gd name="T22" fmla="*/ 137 w 235"/>
                  <a:gd name="T23" fmla="*/ 11 h 15"/>
                  <a:gd name="T24" fmla="*/ 0 w 235"/>
                  <a:gd name="T25" fmla="*/ 4 h 15"/>
                  <a:gd name="T26" fmla="*/ 2 w 235"/>
                  <a:gd name="T27" fmla="*/ 2 h 15"/>
                  <a:gd name="T28" fmla="*/ 2 w 235"/>
                  <a:gd name="T29" fmla="*/ 0 h 15"/>
                  <a:gd name="T30" fmla="*/ 144 w 235"/>
                  <a:gd name="T31" fmla="*/ 8 h 15"/>
                  <a:gd name="T32" fmla="*/ 140 w 235"/>
                  <a:gd name="T33" fmla="*/ 10 h 15"/>
                  <a:gd name="T34" fmla="*/ 137 w 235"/>
                  <a:gd name="T35" fmla="*/ 11 h 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5"/>
                  <a:gd name="T55" fmla="*/ 0 h 15"/>
                  <a:gd name="T56" fmla="*/ 235 w 235"/>
                  <a:gd name="T57" fmla="*/ 15 h 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5" h="15">
                    <a:moveTo>
                      <a:pt x="235" y="15"/>
                    </a:moveTo>
                    <a:lnTo>
                      <a:pt x="152" y="11"/>
                    </a:lnTo>
                    <a:lnTo>
                      <a:pt x="161" y="10"/>
                    </a:lnTo>
                    <a:lnTo>
                      <a:pt x="169" y="10"/>
                    </a:lnTo>
                    <a:lnTo>
                      <a:pt x="178" y="10"/>
                    </a:lnTo>
                    <a:lnTo>
                      <a:pt x="190" y="10"/>
                    </a:lnTo>
                    <a:lnTo>
                      <a:pt x="226" y="11"/>
                    </a:lnTo>
                    <a:lnTo>
                      <a:pt x="228" y="11"/>
                    </a:lnTo>
                    <a:lnTo>
                      <a:pt x="231" y="13"/>
                    </a:lnTo>
                    <a:lnTo>
                      <a:pt x="235" y="15"/>
                    </a:lnTo>
                    <a:close/>
                    <a:moveTo>
                      <a:pt x="137" y="11"/>
                    </a:moveTo>
                    <a:lnTo>
                      <a:pt x="0" y="4"/>
                    </a:lnTo>
                    <a:lnTo>
                      <a:pt x="2" y="2"/>
                    </a:lnTo>
                    <a:lnTo>
                      <a:pt x="2" y="0"/>
                    </a:lnTo>
                    <a:lnTo>
                      <a:pt x="144" y="8"/>
                    </a:lnTo>
                    <a:lnTo>
                      <a:pt x="140" y="10"/>
                    </a:lnTo>
                    <a:lnTo>
                      <a:pt x="137" y="11"/>
                    </a:lnTo>
                    <a:close/>
                  </a:path>
                </a:pathLst>
              </a:custGeom>
              <a:solidFill>
                <a:srgbClr val="E3D6D4"/>
              </a:solidFill>
              <a:ln w="9525">
                <a:noFill/>
                <a:round/>
                <a:headEnd/>
                <a:tailEnd/>
              </a:ln>
            </p:spPr>
            <p:txBody>
              <a:bodyPr/>
              <a:lstStyle/>
              <a:p>
                <a:endParaRPr lang="en-US"/>
              </a:p>
            </p:txBody>
          </p:sp>
          <p:sp>
            <p:nvSpPr>
              <p:cNvPr id="21552" name="Freeform 1233"/>
              <p:cNvSpPr>
                <a:spLocks noEditPoints="1"/>
              </p:cNvSpPr>
              <p:nvPr/>
            </p:nvSpPr>
            <p:spPr bwMode="auto">
              <a:xfrm>
                <a:off x="1857" y="852"/>
                <a:ext cx="229" cy="15"/>
              </a:xfrm>
              <a:custGeom>
                <a:avLst/>
                <a:gdLst>
                  <a:gd name="T0" fmla="*/ 229 w 229"/>
                  <a:gd name="T1" fmla="*/ 15 h 15"/>
                  <a:gd name="T2" fmla="*/ 155 w 229"/>
                  <a:gd name="T3" fmla="*/ 12 h 15"/>
                  <a:gd name="T4" fmla="*/ 161 w 229"/>
                  <a:gd name="T5" fmla="*/ 12 h 15"/>
                  <a:gd name="T6" fmla="*/ 167 w 229"/>
                  <a:gd name="T7" fmla="*/ 12 h 15"/>
                  <a:gd name="T8" fmla="*/ 180 w 229"/>
                  <a:gd name="T9" fmla="*/ 12 h 15"/>
                  <a:gd name="T10" fmla="*/ 193 w 229"/>
                  <a:gd name="T11" fmla="*/ 12 h 15"/>
                  <a:gd name="T12" fmla="*/ 210 w 229"/>
                  <a:gd name="T13" fmla="*/ 12 h 15"/>
                  <a:gd name="T14" fmla="*/ 226 w 229"/>
                  <a:gd name="T15" fmla="*/ 13 h 15"/>
                  <a:gd name="T16" fmla="*/ 227 w 229"/>
                  <a:gd name="T17" fmla="*/ 15 h 15"/>
                  <a:gd name="T18" fmla="*/ 229 w 229"/>
                  <a:gd name="T19" fmla="*/ 15 h 15"/>
                  <a:gd name="T20" fmla="*/ 138 w 229"/>
                  <a:gd name="T21" fmla="*/ 12 h 15"/>
                  <a:gd name="T22" fmla="*/ 0 w 229"/>
                  <a:gd name="T23" fmla="*/ 4 h 15"/>
                  <a:gd name="T24" fmla="*/ 0 w 229"/>
                  <a:gd name="T25" fmla="*/ 2 h 15"/>
                  <a:gd name="T26" fmla="*/ 0 w 229"/>
                  <a:gd name="T27" fmla="*/ 0 h 15"/>
                  <a:gd name="T28" fmla="*/ 148 w 229"/>
                  <a:gd name="T29" fmla="*/ 8 h 15"/>
                  <a:gd name="T30" fmla="*/ 142 w 229"/>
                  <a:gd name="T31" fmla="*/ 10 h 15"/>
                  <a:gd name="T32" fmla="*/ 138 w 229"/>
                  <a:gd name="T33" fmla="*/ 12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9"/>
                  <a:gd name="T52" fmla="*/ 0 h 15"/>
                  <a:gd name="T53" fmla="*/ 229 w 229"/>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9" h="15">
                    <a:moveTo>
                      <a:pt x="229" y="15"/>
                    </a:moveTo>
                    <a:lnTo>
                      <a:pt x="155" y="12"/>
                    </a:lnTo>
                    <a:lnTo>
                      <a:pt x="161" y="12"/>
                    </a:lnTo>
                    <a:lnTo>
                      <a:pt x="167" y="12"/>
                    </a:lnTo>
                    <a:lnTo>
                      <a:pt x="180" y="12"/>
                    </a:lnTo>
                    <a:lnTo>
                      <a:pt x="193" y="12"/>
                    </a:lnTo>
                    <a:lnTo>
                      <a:pt x="210" y="12"/>
                    </a:lnTo>
                    <a:lnTo>
                      <a:pt x="226" y="13"/>
                    </a:lnTo>
                    <a:lnTo>
                      <a:pt x="227" y="15"/>
                    </a:lnTo>
                    <a:lnTo>
                      <a:pt x="229" y="15"/>
                    </a:lnTo>
                    <a:close/>
                    <a:moveTo>
                      <a:pt x="138" y="12"/>
                    </a:moveTo>
                    <a:lnTo>
                      <a:pt x="0" y="4"/>
                    </a:lnTo>
                    <a:lnTo>
                      <a:pt x="0" y="2"/>
                    </a:lnTo>
                    <a:lnTo>
                      <a:pt x="0" y="0"/>
                    </a:lnTo>
                    <a:lnTo>
                      <a:pt x="148" y="8"/>
                    </a:lnTo>
                    <a:lnTo>
                      <a:pt x="142" y="10"/>
                    </a:lnTo>
                    <a:lnTo>
                      <a:pt x="138" y="12"/>
                    </a:lnTo>
                    <a:close/>
                  </a:path>
                </a:pathLst>
              </a:custGeom>
              <a:solidFill>
                <a:srgbClr val="E3D6D4"/>
              </a:solidFill>
              <a:ln w="9525">
                <a:noFill/>
                <a:round/>
                <a:headEnd/>
                <a:tailEnd/>
              </a:ln>
            </p:spPr>
            <p:txBody>
              <a:bodyPr/>
              <a:lstStyle/>
              <a:p>
                <a:endParaRPr lang="en-US"/>
              </a:p>
            </p:txBody>
          </p:sp>
          <p:sp>
            <p:nvSpPr>
              <p:cNvPr id="21553" name="Freeform 1234"/>
              <p:cNvSpPr>
                <a:spLocks noEditPoints="1"/>
              </p:cNvSpPr>
              <p:nvPr/>
            </p:nvSpPr>
            <p:spPr bwMode="auto">
              <a:xfrm>
                <a:off x="1857" y="850"/>
                <a:ext cx="224" cy="15"/>
              </a:xfrm>
              <a:custGeom>
                <a:avLst/>
                <a:gdLst>
                  <a:gd name="T0" fmla="*/ 224 w 224"/>
                  <a:gd name="T1" fmla="*/ 15 h 15"/>
                  <a:gd name="T2" fmla="*/ 188 w 224"/>
                  <a:gd name="T3" fmla="*/ 14 h 15"/>
                  <a:gd name="T4" fmla="*/ 190 w 224"/>
                  <a:gd name="T5" fmla="*/ 14 h 15"/>
                  <a:gd name="T6" fmla="*/ 193 w 224"/>
                  <a:gd name="T7" fmla="*/ 14 h 15"/>
                  <a:gd name="T8" fmla="*/ 209 w 224"/>
                  <a:gd name="T9" fmla="*/ 14 h 15"/>
                  <a:gd name="T10" fmla="*/ 224 w 224"/>
                  <a:gd name="T11" fmla="*/ 15 h 15"/>
                  <a:gd name="T12" fmla="*/ 142 w 224"/>
                  <a:gd name="T13" fmla="*/ 12 h 15"/>
                  <a:gd name="T14" fmla="*/ 0 w 224"/>
                  <a:gd name="T15" fmla="*/ 4 h 15"/>
                  <a:gd name="T16" fmla="*/ 0 w 224"/>
                  <a:gd name="T17" fmla="*/ 2 h 15"/>
                  <a:gd name="T18" fmla="*/ 2 w 224"/>
                  <a:gd name="T19" fmla="*/ 0 h 15"/>
                  <a:gd name="T20" fmla="*/ 152 w 224"/>
                  <a:gd name="T21" fmla="*/ 8 h 15"/>
                  <a:gd name="T22" fmla="*/ 148 w 224"/>
                  <a:gd name="T23" fmla="*/ 10 h 15"/>
                  <a:gd name="T24" fmla="*/ 142 w 224"/>
                  <a:gd name="T25" fmla="*/ 12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4"/>
                  <a:gd name="T40" fmla="*/ 0 h 15"/>
                  <a:gd name="T41" fmla="*/ 224 w 22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4" h="15">
                    <a:moveTo>
                      <a:pt x="224" y="15"/>
                    </a:moveTo>
                    <a:lnTo>
                      <a:pt x="188" y="14"/>
                    </a:lnTo>
                    <a:lnTo>
                      <a:pt x="190" y="14"/>
                    </a:lnTo>
                    <a:lnTo>
                      <a:pt x="193" y="14"/>
                    </a:lnTo>
                    <a:lnTo>
                      <a:pt x="209" y="14"/>
                    </a:lnTo>
                    <a:lnTo>
                      <a:pt x="224" y="15"/>
                    </a:lnTo>
                    <a:close/>
                    <a:moveTo>
                      <a:pt x="142" y="12"/>
                    </a:moveTo>
                    <a:lnTo>
                      <a:pt x="0" y="4"/>
                    </a:lnTo>
                    <a:lnTo>
                      <a:pt x="0" y="2"/>
                    </a:lnTo>
                    <a:lnTo>
                      <a:pt x="2" y="0"/>
                    </a:lnTo>
                    <a:lnTo>
                      <a:pt x="152" y="8"/>
                    </a:lnTo>
                    <a:lnTo>
                      <a:pt x="148" y="10"/>
                    </a:lnTo>
                    <a:lnTo>
                      <a:pt x="142" y="12"/>
                    </a:lnTo>
                    <a:close/>
                  </a:path>
                </a:pathLst>
              </a:custGeom>
              <a:solidFill>
                <a:srgbClr val="E3D7D5"/>
              </a:solidFill>
              <a:ln w="9525">
                <a:noFill/>
                <a:round/>
                <a:headEnd/>
                <a:tailEnd/>
              </a:ln>
            </p:spPr>
            <p:txBody>
              <a:bodyPr/>
              <a:lstStyle/>
              <a:p>
                <a:endParaRPr lang="en-US"/>
              </a:p>
            </p:txBody>
          </p:sp>
          <p:sp>
            <p:nvSpPr>
              <p:cNvPr id="21554" name="Freeform 1235"/>
              <p:cNvSpPr>
                <a:spLocks/>
              </p:cNvSpPr>
              <p:nvPr/>
            </p:nvSpPr>
            <p:spPr bwMode="auto">
              <a:xfrm>
                <a:off x="1857" y="848"/>
                <a:ext cx="157" cy="12"/>
              </a:xfrm>
              <a:custGeom>
                <a:avLst/>
                <a:gdLst>
                  <a:gd name="T0" fmla="*/ 148 w 157"/>
                  <a:gd name="T1" fmla="*/ 12 h 12"/>
                  <a:gd name="T2" fmla="*/ 0 w 157"/>
                  <a:gd name="T3" fmla="*/ 4 h 12"/>
                  <a:gd name="T4" fmla="*/ 2 w 157"/>
                  <a:gd name="T5" fmla="*/ 2 h 12"/>
                  <a:gd name="T6" fmla="*/ 2 w 157"/>
                  <a:gd name="T7" fmla="*/ 0 h 12"/>
                  <a:gd name="T8" fmla="*/ 36 w 157"/>
                  <a:gd name="T9" fmla="*/ 2 h 12"/>
                  <a:gd name="T10" fmla="*/ 36 w 157"/>
                  <a:gd name="T11" fmla="*/ 2 h 12"/>
                  <a:gd name="T12" fmla="*/ 34 w 157"/>
                  <a:gd name="T13" fmla="*/ 4 h 12"/>
                  <a:gd name="T14" fmla="*/ 36 w 157"/>
                  <a:gd name="T15" fmla="*/ 4 h 12"/>
                  <a:gd name="T16" fmla="*/ 40 w 157"/>
                  <a:gd name="T17" fmla="*/ 2 h 12"/>
                  <a:gd name="T18" fmla="*/ 157 w 157"/>
                  <a:gd name="T19" fmla="*/ 8 h 12"/>
                  <a:gd name="T20" fmla="*/ 154 w 157"/>
                  <a:gd name="T21" fmla="*/ 10 h 12"/>
                  <a:gd name="T22" fmla="*/ 148 w 157"/>
                  <a:gd name="T23" fmla="*/ 12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7"/>
                  <a:gd name="T37" fmla="*/ 0 h 12"/>
                  <a:gd name="T38" fmla="*/ 157 w 15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7" h="12">
                    <a:moveTo>
                      <a:pt x="148" y="12"/>
                    </a:moveTo>
                    <a:lnTo>
                      <a:pt x="0" y="4"/>
                    </a:lnTo>
                    <a:lnTo>
                      <a:pt x="2" y="2"/>
                    </a:lnTo>
                    <a:lnTo>
                      <a:pt x="2" y="0"/>
                    </a:lnTo>
                    <a:lnTo>
                      <a:pt x="36" y="2"/>
                    </a:lnTo>
                    <a:lnTo>
                      <a:pt x="34" y="4"/>
                    </a:lnTo>
                    <a:lnTo>
                      <a:pt x="36" y="4"/>
                    </a:lnTo>
                    <a:lnTo>
                      <a:pt x="40" y="2"/>
                    </a:lnTo>
                    <a:lnTo>
                      <a:pt x="157" y="8"/>
                    </a:lnTo>
                    <a:lnTo>
                      <a:pt x="154" y="10"/>
                    </a:lnTo>
                    <a:lnTo>
                      <a:pt x="148" y="12"/>
                    </a:lnTo>
                    <a:close/>
                  </a:path>
                </a:pathLst>
              </a:custGeom>
              <a:solidFill>
                <a:srgbClr val="E3D7D5"/>
              </a:solidFill>
              <a:ln w="9525">
                <a:noFill/>
                <a:round/>
                <a:headEnd/>
                <a:tailEnd/>
              </a:ln>
            </p:spPr>
            <p:txBody>
              <a:bodyPr/>
              <a:lstStyle/>
              <a:p>
                <a:endParaRPr lang="en-US"/>
              </a:p>
            </p:txBody>
          </p:sp>
          <p:sp>
            <p:nvSpPr>
              <p:cNvPr id="21555" name="Freeform 1236"/>
              <p:cNvSpPr>
                <a:spLocks/>
              </p:cNvSpPr>
              <p:nvPr/>
            </p:nvSpPr>
            <p:spPr bwMode="auto">
              <a:xfrm>
                <a:off x="1859" y="847"/>
                <a:ext cx="163" cy="11"/>
              </a:xfrm>
              <a:custGeom>
                <a:avLst/>
                <a:gdLst>
                  <a:gd name="T0" fmla="*/ 150 w 163"/>
                  <a:gd name="T1" fmla="*/ 11 h 11"/>
                  <a:gd name="T2" fmla="*/ 0 w 163"/>
                  <a:gd name="T3" fmla="*/ 3 h 11"/>
                  <a:gd name="T4" fmla="*/ 0 w 163"/>
                  <a:gd name="T5" fmla="*/ 1 h 11"/>
                  <a:gd name="T6" fmla="*/ 2 w 163"/>
                  <a:gd name="T7" fmla="*/ 0 h 11"/>
                  <a:gd name="T8" fmla="*/ 34 w 163"/>
                  <a:gd name="T9" fmla="*/ 1 h 11"/>
                  <a:gd name="T10" fmla="*/ 34 w 163"/>
                  <a:gd name="T11" fmla="*/ 3 h 11"/>
                  <a:gd name="T12" fmla="*/ 32 w 163"/>
                  <a:gd name="T13" fmla="*/ 5 h 11"/>
                  <a:gd name="T14" fmla="*/ 34 w 163"/>
                  <a:gd name="T15" fmla="*/ 3 h 11"/>
                  <a:gd name="T16" fmla="*/ 38 w 163"/>
                  <a:gd name="T17" fmla="*/ 3 h 11"/>
                  <a:gd name="T18" fmla="*/ 38 w 163"/>
                  <a:gd name="T19" fmla="*/ 1 h 11"/>
                  <a:gd name="T20" fmla="*/ 40 w 163"/>
                  <a:gd name="T21" fmla="*/ 1 h 11"/>
                  <a:gd name="T22" fmla="*/ 163 w 163"/>
                  <a:gd name="T23" fmla="*/ 7 h 11"/>
                  <a:gd name="T24" fmla="*/ 163 w 163"/>
                  <a:gd name="T25" fmla="*/ 7 h 11"/>
                  <a:gd name="T26" fmla="*/ 163 w 163"/>
                  <a:gd name="T27" fmla="*/ 7 h 11"/>
                  <a:gd name="T28" fmla="*/ 155 w 163"/>
                  <a:gd name="T29" fmla="*/ 9 h 11"/>
                  <a:gd name="T30" fmla="*/ 150 w 163"/>
                  <a:gd name="T31" fmla="*/ 1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3"/>
                  <a:gd name="T49" fmla="*/ 0 h 11"/>
                  <a:gd name="T50" fmla="*/ 163 w 163"/>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3" h="11">
                    <a:moveTo>
                      <a:pt x="150" y="11"/>
                    </a:moveTo>
                    <a:lnTo>
                      <a:pt x="0" y="3"/>
                    </a:lnTo>
                    <a:lnTo>
                      <a:pt x="0" y="1"/>
                    </a:lnTo>
                    <a:lnTo>
                      <a:pt x="2" y="0"/>
                    </a:lnTo>
                    <a:lnTo>
                      <a:pt x="34" y="1"/>
                    </a:lnTo>
                    <a:lnTo>
                      <a:pt x="34" y="3"/>
                    </a:lnTo>
                    <a:lnTo>
                      <a:pt x="32" y="5"/>
                    </a:lnTo>
                    <a:lnTo>
                      <a:pt x="34" y="3"/>
                    </a:lnTo>
                    <a:lnTo>
                      <a:pt x="38" y="3"/>
                    </a:lnTo>
                    <a:lnTo>
                      <a:pt x="38" y="1"/>
                    </a:lnTo>
                    <a:lnTo>
                      <a:pt x="40" y="1"/>
                    </a:lnTo>
                    <a:lnTo>
                      <a:pt x="163" y="7"/>
                    </a:lnTo>
                    <a:lnTo>
                      <a:pt x="155" y="9"/>
                    </a:lnTo>
                    <a:lnTo>
                      <a:pt x="150" y="11"/>
                    </a:lnTo>
                    <a:close/>
                  </a:path>
                </a:pathLst>
              </a:custGeom>
              <a:solidFill>
                <a:srgbClr val="E3D7D5"/>
              </a:solidFill>
              <a:ln w="9525">
                <a:noFill/>
                <a:round/>
                <a:headEnd/>
                <a:tailEnd/>
              </a:ln>
            </p:spPr>
            <p:txBody>
              <a:bodyPr/>
              <a:lstStyle/>
              <a:p>
                <a:endParaRPr lang="en-US"/>
              </a:p>
            </p:txBody>
          </p:sp>
          <p:sp>
            <p:nvSpPr>
              <p:cNvPr id="21556" name="Freeform 1237"/>
              <p:cNvSpPr>
                <a:spLocks noEditPoints="1"/>
              </p:cNvSpPr>
              <p:nvPr/>
            </p:nvSpPr>
            <p:spPr bwMode="auto">
              <a:xfrm>
                <a:off x="1859" y="845"/>
                <a:ext cx="174" cy="11"/>
              </a:xfrm>
              <a:custGeom>
                <a:avLst/>
                <a:gdLst>
                  <a:gd name="T0" fmla="*/ 155 w 174"/>
                  <a:gd name="T1" fmla="*/ 11 h 11"/>
                  <a:gd name="T2" fmla="*/ 38 w 174"/>
                  <a:gd name="T3" fmla="*/ 5 h 11"/>
                  <a:gd name="T4" fmla="*/ 38 w 174"/>
                  <a:gd name="T5" fmla="*/ 5 h 11"/>
                  <a:gd name="T6" fmla="*/ 38 w 174"/>
                  <a:gd name="T7" fmla="*/ 5 h 11"/>
                  <a:gd name="T8" fmla="*/ 40 w 174"/>
                  <a:gd name="T9" fmla="*/ 3 h 11"/>
                  <a:gd name="T10" fmla="*/ 41 w 174"/>
                  <a:gd name="T11" fmla="*/ 2 h 11"/>
                  <a:gd name="T12" fmla="*/ 174 w 174"/>
                  <a:gd name="T13" fmla="*/ 7 h 11"/>
                  <a:gd name="T14" fmla="*/ 174 w 174"/>
                  <a:gd name="T15" fmla="*/ 7 h 11"/>
                  <a:gd name="T16" fmla="*/ 174 w 174"/>
                  <a:gd name="T17" fmla="*/ 7 h 11"/>
                  <a:gd name="T18" fmla="*/ 169 w 174"/>
                  <a:gd name="T19" fmla="*/ 7 h 11"/>
                  <a:gd name="T20" fmla="*/ 163 w 174"/>
                  <a:gd name="T21" fmla="*/ 9 h 11"/>
                  <a:gd name="T22" fmla="*/ 159 w 174"/>
                  <a:gd name="T23" fmla="*/ 9 h 11"/>
                  <a:gd name="T24" fmla="*/ 155 w 174"/>
                  <a:gd name="T25" fmla="*/ 11 h 11"/>
                  <a:gd name="T26" fmla="*/ 34 w 174"/>
                  <a:gd name="T27" fmla="*/ 5 h 11"/>
                  <a:gd name="T28" fmla="*/ 0 w 174"/>
                  <a:gd name="T29" fmla="*/ 3 h 11"/>
                  <a:gd name="T30" fmla="*/ 2 w 174"/>
                  <a:gd name="T31" fmla="*/ 2 h 11"/>
                  <a:gd name="T32" fmla="*/ 2 w 174"/>
                  <a:gd name="T33" fmla="*/ 0 h 11"/>
                  <a:gd name="T34" fmla="*/ 36 w 174"/>
                  <a:gd name="T35" fmla="*/ 2 h 11"/>
                  <a:gd name="T36" fmla="*/ 34 w 174"/>
                  <a:gd name="T37" fmla="*/ 3 h 11"/>
                  <a:gd name="T38" fmla="*/ 34 w 174"/>
                  <a:gd name="T39" fmla="*/ 5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4"/>
                  <a:gd name="T61" fmla="*/ 0 h 11"/>
                  <a:gd name="T62" fmla="*/ 174 w 174"/>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4" h="11">
                    <a:moveTo>
                      <a:pt x="155" y="11"/>
                    </a:moveTo>
                    <a:lnTo>
                      <a:pt x="38" y="5"/>
                    </a:lnTo>
                    <a:lnTo>
                      <a:pt x="40" y="3"/>
                    </a:lnTo>
                    <a:lnTo>
                      <a:pt x="41" y="2"/>
                    </a:lnTo>
                    <a:lnTo>
                      <a:pt x="174" y="7"/>
                    </a:lnTo>
                    <a:lnTo>
                      <a:pt x="169" y="7"/>
                    </a:lnTo>
                    <a:lnTo>
                      <a:pt x="163" y="9"/>
                    </a:lnTo>
                    <a:lnTo>
                      <a:pt x="159" y="9"/>
                    </a:lnTo>
                    <a:lnTo>
                      <a:pt x="155" y="11"/>
                    </a:lnTo>
                    <a:close/>
                    <a:moveTo>
                      <a:pt x="34" y="5"/>
                    </a:moveTo>
                    <a:lnTo>
                      <a:pt x="0" y="3"/>
                    </a:lnTo>
                    <a:lnTo>
                      <a:pt x="2" y="2"/>
                    </a:lnTo>
                    <a:lnTo>
                      <a:pt x="2" y="0"/>
                    </a:lnTo>
                    <a:lnTo>
                      <a:pt x="36" y="2"/>
                    </a:lnTo>
                    <a:lnTo>
                      <a:pt x="34" y="3"/>
                    </a:lnTo>
                    <a:lnTo>
                      <a:pt x="34" y="5"/>
                    </a:lnTo>
                    <a:close/>
                  </a:path>
                </a:pathLst>
              </a:custGeom>
              <a:solidFill>
                <a:srgbClr val="E3D7D5"/>
              </a:solidFill>
              <a:ln w="9525">
                <a:noFill/>
                <a:round/>
                <a:headEnd/>
                <a:tailEnd/>
              </a:ln>
            </p:spPr>
            <p:txBody>
              <a:bodyPr/>
              <a:lstStyle/>
              <a:p>
                <a:endParaRPr lang="en-US"/>
              </a:p>
            </p:txBody>
          </p:sp>
          <p:sp>
            <p:nvSpPr>
              <p:cNvPr id="21557" name="Freeform 1238"/>
              <p:cNvSpPr>
                <a:spLocks noEditPoints="1"/>
              </p:cNvSpPr>
              <p:nvPr/>
            </p:nvSpPr>
            <p:spPr bwMode="auto">
              <a:xfrm>
                <a:off x="1861" y="843"/>
                <a:ext cx="172" cy="11"/>
              </a:xfrm>
              <a:custGeom>
                <a:avLst/>
                <a:gdLst>
                  <a:gd name="T0" fmla="*/ 161 w 172"/>
                  <a:gd name="T1" fmla="*/ 11 h 11"/>
                  <a:gd name="T2" fmla="*/ 38 w 172"/>
                  <a:gd name="T3" fmla="*/ 5 h 11"/>
                  <a:gd name="T4" fmla="*/ 39 w 172"/>
                  <a:gd name="T5" fmla="*/ 4 h 11"/>
                  <a:gd name="T6" fmla="*/ 41 w 172"/>
                  <a:gd name="T7" fmla="*/ 2 h 11"/>
                  <a:gd name="T8" fmla="*/ 41 w 172"/>
                  <a:gd name="T9" fmla="*/ 2 h 11"/>
                  <a:gd name="T10" fmla="*/ 41 w 172"/>
                  <a:gd name="T11" fmla="*/ 2 h 11"/>
                  <a:gd name="T12" fmla="*/ 170 w 172"/>
                  <a:gd name="T13" fmla="*/ 7 h 11"/>
                  <a:gd name="T14" fmla="*/ 172 w 172"/>
                  <a:gd name="T15" fmla="*/ 9 h 11"/>
                  <a:gd name="T16" fmla="*/ 172 w 172"/>
                  <a:gd name="T17" fmla="*/ 9 h 11"/>
                  <a:gd name="T18" fmla="*/ 167 w 172"/>
                  <a:gd name="T19" fmla="*/ 9 h 11"/>
                  <a:gd name="T20" fmla="*/ 161 w 172"/>
                  <a:gd name="T21" fmla="*/ 11 h 11"/>
                  <a:gd name="T22" fmla="*/ 32 w 172"/>
                  <a:gd name="T23" fmla="*/ 5 h 11"/>
                  <a:gd name="T24" fmla="*/ 0 w 172"/>
                  <a:gd name="T25" fmla="*/ 4 h 11"/>
                  <a:gd name="T26" fmla="*/ 0 w 172"/>
                  <a:gd name="T27" fmla="*/ 2 h 11"/>
                  <a:gd name="T28" fmla="*/ 0 w 172"/>
                  <a:gd name="T29" fmla="*/ 0 h 11"/>
                  <a:gd name="T30" fmla="*/ 0 w 172"/>
                  <a:gd name="T31" fmla="*/ 0 h 11"/>
                  <a:gd name="T32" fmla="*/ 0 w 172"/>
                  <a:gd name="T33" fmla="*/ 0 h 11"/>
                  <a:gd name="T34" fmla="*/ 36 w 172"/>
                  <a:gd name="T35" fmla="*/ 2 h 11"/>
                  <a:gd name="T36" fmla="*/ 34 w 172"/>
                  <a:gd name="T37" fmla="*/ 4 h 11"/>
                  <a:gd name="T38" fmla="*/ 32 w 172"/>
                  <a:gd name="T39" fmla="*/ 5 h 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2"/>
                  <a:gd name="T61" fmla="*/ 0 h 11"/>
                  <a:gd name="T62" fmla="*/ 172 w 172"/>
                  <a:gd name="T63" fmla="*/ 11 h 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2" h="11">
                    <a:moveTo>
                      <a:pt x="161" y="11"/>
                    </a:moveTo>
                    <a:lnTo>
                      <a:pt x="38" y="5"/>
                    </a:lnTo>
                    <a:lnTo>
                      <a:pt x="39" y="4"/>
                    </a:lnTo>
                    <a:lnTo>
                      <a:pt x="41" y="2"/>
                    </a:lnTo>
                    <a:lnTo>
                      <a:pt x="170" y="7"/>
                    </a:lnTo>
                    <a:lnTo>
                      <a:pt x="172" y="9"/>
                    </a:lnTo>
                    <a:lnTo>
                      <a:pt x="167" y="9"/>
                    </a:lnTo>
                    <a:lnTo>
                      <a:pt x="161" y="11"/>
                    </a:lnTo>
                    <a:close/>
                    <a:moveTo>
                      <a:pt x="32" y="5"/>
                    </a:moveTo>
                    <a:lnTo>
                      <a:pt x="0" y="4"/>
                    </a:lnTo>
                    <a:lnTo>
                      <a:pt x="0" y="2"/>
                    </a:lnTo>
                    <a:lnTo>
                      <a:pt x="0" y="0"/>
                    </a:lnTo>
                    <a:lnTo>
                      <a:pt x="36" y="2"/>
                    </a:lnTo>
                    <a:lnTo>
                      <a:pt x="34" y="4"/>
                    </a:lnTo>
                    <a:lnTo>
                      <a:pt x="32" y="5"/>
                    </a:lnTo>
                    <a:close/>
                  </a:path>
                </a:pathLst>
              </a:custGeom>
              <a:solidFill>
                <a:srgbClr val="E3D7D5"/>
              </a:solidFill>
              <a:ln w="9525">
                <a:noFill/>
                <a:round/>
                <a:headEnd/>
                <a:tailEnd/>
              </a:ln>
            </p:spPr>
            <p:txBody>
              <a:bodyPr/>
              <a:lstStyle/>
              <a:p>
                <a:endParaRPr lang="en-US"/>
              </a:p>
            </p:txBody>
          </p:sp>
          <p:sp>
            <p:nvSpPr>
              <p:cNvPr id="21558" name="Freeform 1239"/>
              <p:cNvSpPr>
                <a:spLocks noEditPoints="1"/>
              </p:cNvSpPr>
              <p:nvPr/>
            </p:nvSpPr>
            <p:spPr bwMode="auto">
              <a:xfrm>
                <a:off x="1861" y="841"/>
                <a:ext cx="172" cy="11"/>
              </a:xfrm>
              <a:custGeom>
                <a:avLst/>
                <a:gdLst>
                  <a:gd name="T0" fmla="*/ 172 w 172"/>
                  <a:gd name="T1" fmla="*/ 11 h 11"/>
                  <a:gd name="T2" fmla="*/ 39 w 172"/>
                  <a:gd name="T3" fmla="*/ 6 h 11"/>
                  <a:gd name="T4" fmla="*/ 39 w 172"/>
                  <a:gd name="T5" fmla="*/ 4 h 11"/>
                  <a:gd name="T6" fmla="*/ 41 w 172"/>
                  <a:gd name="T7" fmla="*/ 4 h 11"/>
                  <a:gd name="T8" fmla="*/ 41 w 172"/>
                  <a:gd name="T9" fmla="*/ 2 h 11"/>
                  <a:gd name="T10" fmla="*/ 43 w 172"/>
                  <a:gd name="T11" fmla="*/ 2 h 11"/>
                  <a:gd name="T12" fmla="*/ 60 w 172"/>
                  <a:gd name="T13" fmla="*/ 2 h 11"/>
                  <a:gd name="T14" fmla="*/ 62 w 172"/>
                  <a:gd name="T15" fmla="*/ 2 h 11"/>
                  <a:gd name="T16" fmla="*/ 62 w 172"/>
                  <a:gd name="T17" fmla="*/ 2 h 11"/>
                  <a:gd name="T18" fmla="*/ 170 w 172"/>
                  <a:gd name="T19" fmla="*/ 7 h 11"/>
                  <a:gd name="T20" fmla="*/ 170 w 172"/>
                  <a:gd name="T21" fmla="*/ 9 h 11"/>
                  <a:gd name="T22" fmla="*/ 172 w 172"/>
                  <a:gd name="T23" fmla="*/ 11 h 11"/>
                  <a:gd name="T24" fmla="*/ 34 w 172"/>
                  <a:gd name="T25" fmla="*/ 6 h 11"/>
                  <a:gd name="T26" fmla="*/ 0 w 172"/>
                  <a:gd name="T27" fmla="*/ 4 h 11"/>
                  <a:gd name="T28" fmla="*/ 0 w 172"/>
                  <a:gd name="T29" fmla="*/ 4 h 11"/>
                  <a:gd name="T30" fmla="*/ 0 w 172"/>
                  <a:gd name="T31" fmla="*/ 2 h 11"/>
                  <a:gd name="T32" fmla="*/ 0 w 172"/>
                  <a:gd name="T33" fmla="*/ 2 h 11"/>
                  <a:gd name="T34" fmla="*/ 2 w 172"/>
                  <a:gd name="T35" fmla="*/ 0 h 11"/>
                  <a:gd name="T36" fmla="*/ 36 w 172"/>
                  <a:gd name="T37" fmla="*/ 2 h 11"/>
                  <a:gd name="T38" fmla="*/ 36 w 172"/>
                  <a:gd name="T39" fmla="*/ 4 h 11"/>
                  <a:gd name="T40" fmla="*/ 34 w 172"/>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2"/>
                  <a:gd name="T64" fmla="*/ 0 h 11"/>
                  <a:gd name="T65" fmla="*/ 172 w 172"/>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2" h="11">
                    <a:moveTo>
                      <a:pt x="172" y="11"/>
                    </a:moveTo>
                    <a:lnTo>
                      <a:pt x="39" y="6"/>
                    </a:lnTo>
                    <a:lnTo>
                      <a:pt x="39" y="4"/>
                    </a:lnTo>
                    <a:lnTo>
                      <a:pt x="41" y="4"/>
                    </a:lnTo>
                    <a:lnTo>
                      <a:pt x="41" y="2"/>
                    </a:lnTo>
                    <a:lnTo>
                      <a:pt x="43" y="2"/>
                    </a:lnTo>
                    <a:lnTo>
                      <a:pt x="60" y="2"/>
                    </a:lnTo>
                    <a:lnTo>
                      <a:pt x="62" y="2"/>
                    </a:lnTo>
                    <a:lnTo>
                      <a:pt x="170" y="7"/>
                    </a:lnTo>
                    <a:lnTo>
                      <a:pt x="170" y="9"/>
                    </a:lnTo>
                    <a:lnTo>
                      <a:pt x="172" y="11"/>
                    </a:lnTo>
                    <a:close/>
                    <a:moveTo>
                      <a:pt x="34" y="6"/>
                    </a:moveTo>
                    <a:lnTo>
                      <a:pt x="0" y="4"/>
                    </a:lnTo>
                    <a:lnTo>
                      <a:pt x="0" y="2"/>
                    </a:lnTo>
                    <a:lnTo>
                      <a:pt x="2" y="0"/>
                    </a:lnTo>
                    <a:lnTo>
                      <a:pt x="36" y="2"/>
                    </a:lnTo>
                    <a:lnTo>
                      <a:pt x="36" y="4"/>
                    </a:lnTo>
                    <a:lnTo>
                      <a:pt x="34" y="6"/>
                    </a:lnTo>
                    <a:close/>
                  </a:path>
                </a:pathLst>
              </a:custGeom>
              <a:solidFill>
                <a:srgbClr val="E3D7D5"/>
              </a:solidFill>
              <a:ln w="9525">
                <a:noFill/>
                <a:round/>
                <a:headEnd/>
                <a:tailEnd/>
              </a:ln>
            </p:spPr>
            <p:txBody>
              <a:bodyPr/>
              <a:lstStyle/>
              <a:p>
                <a:endParaRPr lang="en-US"/>
              </a:p>
            </p:txBody>
          </p:sp>
          <p:sp>
            <p:nvSpPr>
              <p:cNvPr id="21559" name="Freeform 1240"/>
              <p:cNvSpPr>
                <a:spLocks noEditPoints="1"/>
              </p:cNvSpPr>
              <p:nvPr/>
            </p:nvSpPr>
            <p:spPr bwMode="auto">
              <a:xfrm>
                <a:off x="1861" y="839"/>
                <a:ext cx="170" cy="11"/>
              </a:xfrm>
              <a:custGeom>
                <a:avLst/>
                <a:gdLst>
                  <a:gd name="T0" fmla="*/ 170 w 170"/>
                  <a:gd name="T1" fmla="*/ 11 h 11"/>
                  <a:gd name="T2" fmla="*/ 41 w 170"/>
                  <a:gd name="T3" fmla="*/ 6 h 11"/>
                  <a:gd name="T4" fmla="*/ 43 w 170"/>
                  <a:gd name="T5" fmla="*/ 4 h 11"/>
                  <a:gd name="T6" fmla="*/ 43 w 170"/>
                  <a:gd name="T7" fmla="*/ 2 h 11"/>
                  <a:gd name="T8" fmla="*/ 58 w 170"/>
                  <a:gd name="T9" fmla="*/ 2 h 11"/>
                  <a:gd name="T10" fmla="*/ 60 w 170"/>
                  <a:gd name="T11" fmla="*/ 4 h 11"/>
                  <a:gd name="T12" fmla="*/ 62 w 170"/>
                  <a:gd name="T13" fmla="*/ 4 h 11"/>
                  <a:gd name="T14" fmla="*/ 64 w 170"/>
                  <a:gd name="T15" fmla="*/ 4 h 11"/>
                  <a:gd name="T16" fmla="*/ 66 w 170"/>
                  <a:gd name="T17" fmla="*/ 2 h 11"/>
                  <a:gd name="T18" fmla="*/ 170 w 170"/>
                  <a:gd name="T19" fmla="*/ 8 h 11"/>
                  <a:gd name="T20" fmla="*/ 170 w 170"/>
                  <a:gd name="T21" fmla="*/ 9 h 11"/>
                  <a:gd name="T22" fmla="*/ 170 w 170"/>
                  <a:gd name="T23" fmla="*/ 11 h 11"/>
                  <a:gd name="T24" fmla="*/ 36 w 170"/>
                  <a:gd name="T25" fmla="*/ 6 h 11"/>
                  <a:gd name="T26" fmla="*/ 0 w 170"/>
                  <a:gd name="T27" fmla="*/ 4 h 11"/>
                  <a:gd name="T28" fmla="*/ 2 w 170"/>
                  <a:gd name="T29" fmla="*/ 2 h 11"/>
                  <a:gd name="T30" fmla="*/ 2 w 170"/>
                  <a:gd name="T31" fmla="*/ 0 h 11"/>
                  <a:gd name="T32" fmla="*/ 38 w 170"/>
                  <a:gd name="T33" fmla="*/ 0 h 11"/>
                  <a:gd name="T34" fmla="*/ 36 w 170"/>
                  <a:gd name="T35" fmla="*/ 4 h 11"/>
                  <a:gd name="T36" fmla="*/ 36 w 170"/>
                  <a:gd name="T37" fmla="*/ 6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0"/>
                  <a:gd name="T58" fmla="*/ 0 h 11"/>
                  <a:gd name="T59" fmla="*/ 170 w 170"/>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0" h="11">
                    <a:moveTo>
                      <a:pt x="170" y="11"/>
                    </a:moveTo>
                    <a:lnTo>
                      <a:pt x="41" y="6"/>
                    </a:lnTo>
                    <a:lnTo>
                      <a:pt x="43" y="4"/>
                    </a:lnTo>
                    <a:lnTo>
                      <a:pt x="43" y="2"/>
                    </a:lnTo>
                    <a:lnTo>
                      <a:pt x="58" y="2"/>
                    </a:lnTo>
                    <a:lnTo>
                      <a:pt x="60" y="4"/>
                    </a:lnTo>
                    <a:lnTo>
                      <a:pt x="62" y="4"/>
                    </a:lnTo>
                    <a:lnTo>
                      <a:pt x="64" y="4"/>
                    </a:lnTo>
                    <a:lnTo>
                      <a:pt x="66" y="2"/>
                    </a:lnTo>
                    <a:lnTo>
                      <a:pt x="170" y="8"/>
                    </a:lnTo>
                    <a:lnTo>
                      <a:pt x="170" y="9"/>
                    </a:lnTo>
                    <a:lnTo>
                      <a:pt x="170" y="11"/>
                    </a:lnTo>
                    <a:close/>
                    <a:moveTo>
                      <a:pt x="36" y="6"/>
                    </a:moveTo>
                    <a:lnTo>
                      <a:pt x="0" y="4"/>
                    </a:lnTo>
                    <a:lnTo>
                      <a:pt x="2" y="2"/>
                    </a:lnTo>
                    <a:lnTo>
                      <a:pt x="2" y="0"/>
                    </a:lnTo>
                    <a:lnTo>
                      <a:pt x="38" y="0"/>
                    </a:lnTo>
                    <a:lnTo>
                      <a:pt x="36" y="4"/>
                    </a:lnTo>
                    <a:lnTo>
                      <a:pt x="36" y="6"/>
                    </a:lnTo>
                    <a:close/>
                  </a:path>
                </a:pathLst>
              </a:custGeom>
              <a:solidFill>
                <a:srgbClr val="E3D8D6"/>
              </a:solidFill>
              <a:ln w="9525">
                <a:noFill/>
                <a:round/>
                <a:headEnd/>
                <a:tailEnd/>
              </a:ln>
            </p:spPr>
            <p:txBody>
              <a:bodyPr/>
              <a:lstStyle/>
              <a:p>
                <a:endParaRPr lang="en-US"/>
              </a:p>
            </p:txBody>
          </p:sp>
          <p:sp>
            <p:nvSpPr>
              <p:cNvPr id="21560" name="Freeform 1241"/>
              <p:cNvSpPr>
                <a:spLocks noEditPoints="1"/>
              </p:cNvSpPr>
              <p:nvPr/>
            </p:nvSpPr>
            <p:spPr bwMode="auto">
              <a:xfrm>
                <a:off x="1863" y="835"/>
                <a:ext cx="168" cy="13"/>
              </a:xfrm>
              <a:custGeom>
                <a:avLst/>
                <a:gdLst>
                  <a:gd name="T0" fmla="*/ 168 w 168"/>
                  <a:gd name="T1" fmla="*/ 13 h 13"/>
                  <a:gd name="T2" fmla="*/ 60 w 168"/>
                  <a:gd name="T3" fmla="*/ 8 h 13"/>
                  <a:gd name="T4" fmla="*/ 64 w 168"/>
                  <a:gd name="T5" fmla="*/ 6 h 13"/>
                  <a:gd name="T6" fmla="*/ 66 w 168"/>
                  <a:gd name="T7" fmla="*/ 4 h 13"/>
                  <a:gd name="T8" fmla="*/ 166 w 168"/>
                  <a:gd name="T9" fmla="*/ 10 h 13"/>
                  <a:gd name="T10" fmla="*/ 168 w 168"/>
                  <a:gd name="T11" fmla="*/ 12 h 13"/>
                  <a:gd name="T12" fmla="*/ 168 w 168"/>
                  <a:gd name="T13" fmla="*/ 13 h 13"/>
                  <a:gd name="T14" fmla="*/ 58 w 168"/>
                  <a:gd name="T15" fmla="*/ 8 h 13"/>
                  <a:gd name="T16" fmla="*/ 41 w 168"/>
                  <a:gd name="T17" fmla="*/ 8 h 13"/>
                  <a:gd name="T18" fmla="*/ 41 w 168"/>
                  <a:gd name="T19" fmla="*/ 6 h 13"/>
                  <a:gd name="T20" fmla="*/ 43 w 168"/>
                  <a:gd name="T21" fmla="*/ 4 h 13"/>
                  <a:gd name="T22" fmla="*/ 56 w 168"/>
                  <a:gd name="T23" fmla="*/ 4 h 13"/>
                  <a:gd name="T24" fmla="*/ 56 w 168"/>
                  <a:gd name="T25" fmla="*/ 4 h 13"/>
                  <a:gd name="T26" fmla="*/ 56 w 168"/>
                  <a:gd name="T27" fmla="*/ 4 h 13"/>
                  <a:gd name="T28" fmla="*/ 56 w 168"/>
                  <a:gd name="T29" fmla="*/ 6 h 13"/>
                  <a:gd name="T30" fmla="*/ 58 w 168"/>
                  <a:gd name="T31" fmla="*/ 8 h 13"/>
                  <a:gd name="T32" fmla="*/ 34 w 168"/>
                  <a:gd name="T33" fmla="*/ 8 h 13"/>
                  <a:gd name="T34" fmla="*/ 0 w 168"/>
                  <a:gd name="T35" fmla="*/ 6 h 13"/>
                  <a:gd name="T36" fmla="*/ 0 w 168"/>
                  <a:gd name="T37" fmla="*/ 4 h 13"/>
                  <a:gd name="T38" fmla="*/ 0 w 168"/>
                  <a:gd name="T39" fmla="*/ 0 h 13"/>
                  <a:gd name="T40" fmla="*/ 37 w 168"/>
                  <a:gd name="T41" fmla="*/ 2 h 13"/>
                  <a:gd name="T42" fmla="*/ 36 w 168"/>
                  <a:gd name="T43" fmla="*/ 4 h 13"/>
                  <a:gd name="T44" fmla="*/ 34 w 168"/>
                  <a:gd name="T45" fmla="*/ 8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8"/>
                  <a:gd name="T70" fmla="*/ 0 h 13"/>
                  <a:gd name="T71" fmla="*/ 168 w 168"/>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8" h="13">
                    <a:moveTo>
                      <a:pt x="168" y="13"/>
                    </a:moveTo>
                    <a:lnTo>
                      <a:pt x="60" y="8"/>
                    </a:lnTo>
                    <a:lnTo>
                      <a:pt x="64" y="6"/>
                    </a:lnTo>
                    <a:lnTo>
                      <a:pt x="66" y="4"/>
                    </a:lnTo>
                    <a:lnTo>
                      <a:pt x="166" y="10"/>
                    </a:lnTo>
                    <a:lnTo>
                      <a:pt x="168" y="12"/>
                    </a:lnTo>
                    <a:lnTo>
                      <a:pt x="168" y="13"/>
                    </a:lnTo>
                    <a:close/>
                    <a:moveTo>
                      <a:pt x="58" y="8"/>
                    </a:moveTo>
                    <a:lnTo>
                      <a:pt x="41" y="8"/>
                    </a:lnTo>
                    <a:lnTo>
                      <a:pt x="41" y="6"/>
                    </a:lnTo>
                    <a:lnTo>
                      <a:pt x="43" y="4"/>
                    </a:lnTo>
                    <a:lnTo>
                      <a:pt x="56" y="4"/>
                    </a:lnTo>
                    <a:lnTo>
                      <a:pt x="56" y="6"/>
                    </a:lnTo>
                    <a:lnTo>
                      <a:pt x="58" y="8"/>
                    </a:lnTo>
                    <a:close/>
                    <a:moveTo>
                      <a:pt x="34" y="8"/>
                    </a:moveTo>
                    <a:lnTo>
                      <a:pt x="0" y="6"/>
                    </a:lnTo>
                    <a:lnTo>
                      <a:pt x="0" y="4"/>
                    </a:lnTo>
                    <a:lnTo>
                      <a:pt x="0" y="0"/>
                    </a:lnTo>
                    <a:lnTo>
                      <a:pt x="37" y="2"/>
                    </a:lnTo>
                    <a:lnTo>
                      <a:pt x="36" y="4"/>
                    </a:lnTo>
                    <a:lnTo>
                      <a:pt x="34" y="8"/>
                    </a:lnTo>
                    <a:close/>
                  </a:path>
                </a:pathLst>
              </a:custGeom>
              <a:solidFill>
                <a:srgbClr val="E3D8D6"/>
              </a:solidFill>
              <a:ln w="9525">
                <a:noFill/>
                <a:round/>
                <a:headEnd/>
                <a:tailEnd/>
              </a:ln>
            </p:spPr>
            <p:txBody>
              <a:bodyPr/>
              <a:lstStyle/>
              <a:p>
                <a:endParaRPr lang="en-US"/>
              </a:p>
            </p:txBody>
          </p:sp>
          <p:sp>
            <p:nvSpPr>
              <p:cNvPr id="21561" name="Freeform 1242"/>
              <p:cNvSpPr>
                <a:spLocks noEditPoints="1"/>
              </p:cNvSpPr>
              <p:nvPr/>
            </p:nvSpPr>
            <p:spPr bwMode="auto">
              <a:xfrm>
                <a:off x="1863" y="833"/>
                <a:ext cx="168" cy="14"/>
              </a:xfrm>
              <a:custGeom>
                <a:avLst/>
                <a:gdLst>
                  <a:gd name="T0" fmla="*/ 168 w 168"/>
                  <a:gd name="T1" fmla="*/ 14 h 14"/>
                  <a:gd name="T2" fmla="*/ 64 w 168"/>
                  <a:gd name="T3" fmla="*/ 8 h 14"/>
                  <a:gd name="T4" fmla="*/ 66 w 168"/>
                  <a:gd name="T5" fmla="*/ 8 h 14"/>
                  <a:gd name="T6" fmla="*/ 66 w 168"/>
                  <a:gd name="T7" fmla="*/ 6 h 14"/>
                  <a:gd name="T8" fmla="*/ 66 w 168"/>
                  <a:gd name="T9" fmla="*/ 4 h 14"/>
                  <a:gd name="T10" fmla="*/ 68 w 168"/>
                  <a:gd name="T11" fmla="*/ 4 h 14"/>
                  <a:gd name="T12" fmla="*/ 166 w 168"/>
                  <a:gd name="T13" fmla="*/ 10 h 14"/>
                  <a:gd name="T14" fmla="*/ 166 w 168"/>
                  <a:gd name="T15" fmla="*/ 12 h 14"/>
                  <a:gd name="T16" fmla="*/ 168 w 168"/>
                  <a:gd name="T17" fmla="*/ 14 h 14"/>
                  <a:gd name="T18" fmla="*/ 56 w 168"/>
                  <a:gd name="T19" fmla="*/ 8 h 14"/>
                  <a:gd name="T20" fmla="*/ 41 w 168"/>
                  <a:gd name="T21" fmla="*/ 8 h 14"/>
                  <a:gd name="T22" fmla="*/ 43 w 168"/>
                  <a:gd name="T23" fmla="*/ 6 h 14"/>
                  <a:gd name="T24" fmla="*/ 45 w 168"/>
                  <a:gd name="T25" fmla="*/ 4 h 14"/>
                  <a:gd name="T26" fmla="*/ 56 w 168"/>
                  <a:gd name="T27" fmla="*/ 4 h 14"/>
                  <a:gd name="T28" fmla="*/ 56 w 168"/>
                  <a:gd name="T29" fmla="*/ 6 h 14"/>
                  <a:gd name="T30" fmla="*/ 56 w 168"/>
                  <a:gd name="T31" fmla="*/ 6 h 14"/>
                  <a:gd name="T32" fmla="*/ 56 w 168"/>
                  <a:gd name="T33" fmla="*/ 8 h 14"/>
                  <a:gd name="T34" fmla="*/ 56 w 168"/>
                  <a:gd name="T35" fmla="*/ 8 h 14"/>
                  <a:gd name="T36" fmla="*/ 36 w 168"/>
                  <a:gd name="T37" fmla="*/ 6 h 14"/>
                  <a:gd name="T38" fmla="*/ 0 w 168"/>
                  <a:gd name="T39" fmla="*/ 6 h 14"/>
                  <a:gd name="T40" fmla="*/ 0 w 168"/>
                  <a:gd name="T41" fmla="*/ 2 h 14"/>
                  <a:gd name="T42" fmla="*/ 0 w 168"/>
                  <a:gd name="T43" fmla="*/ 0 h 14"/>
                  <a:gd name="T44" fmla="*/ 37 w 168"/>
                  <a:gd name="T45" fmla="*/ 2 h 14"/>
                  <a:gd name="T46" fmla="*/ 37 w 168"/>
                  <a:gd name="T47" fmla="*/ 4 h 14"/>
                  <a:gd name="T48" fmla="*/ 36 w 168"/>
                  <a:gd name="T49" fmla="*/ 6 h 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8"/>
                  <a:gd name="T76" fmla="*/ 0 h 14"/>
                  <a:gd name="T77" fmla="*/ 168 w 168"/>
                  <a:gd name="T78" fmla="*/ 14 h 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8" h="14">
                    <a:moveTo>
                      <a:pt x="168" y="14"/>
                    </a:moveTo>
                    <a:lnTo>
                      <a:pt x="64" y="8"/>
                    </a:lnTo>
                    <a:lnTo>
                      <a:pt x="66" y="8"/>
                    </a:lnTo>
                    <a:lnTo>
                      <a:pt x="66" y="6"/>
                    </a:lnTo>
                    <a:lnTo>
                      <a:pt x="66" y="4"/>
                    </a:lnTo>
                    <a:lnTo>
                      <a:pt x="68" y="4"/>
                    </a:lnTo>
                    <a:lnTo>
                      <a:pt x="166" y="10"/>
                    </a:lnTo>
                    <a:lnTo>
                      <a:pt x="166" y="12"/>
                    </a:lnTo>
                    <a:lnTo>
                      <a:pt x="168" y="14"/>
                    </a:lnTo>
                    <a:close/>
                    <a:moveTo>
                      <a:pt x="56" y="8"/>
                    </a:moveTo>
                    <a:lnTo>
                      <a:pt x="41" y="8"/>
                    </a:lnTo>
                    <a:lnTo>
                      <a:pt x="43" y="6"/>
                    </a:lnTo>
                    <a:lnTo>
                      <a:pt x="45" y="4"/>
                    </a:lnTo>
                    <a:lnTo>
                      <a:pt x="56" y="4"/>
                    </a:lnTo>
                    <a:lnTo>
                      <a:pt x="56" y="6"/>
                    </a:lnTo>
                    <a:lnTo>
                      <a:pt x="56" y="8"/>
                    </a:lnTo>
                    <a:close/>
                    <a:moveTo>
                      <a:pt x="36" y="6"/>
                    </a:moveTo>
                    <a:lnTo>
                      <a:pt x="0" y="6"/>
                    </a:lnTo>
                    <a:lnTo>
                      <a:pt x="0" y="2"/>
                    </a:lnTo>
                    <a:lnTo>
                      <a:pt x="0" y="0"/>
                    </a:lnTo>
                    <a:lnTo>
                      <a:pt x="37" y="2"/>
                    </a:lnTo>
                    <a:lnTo>
                      <a:pt x="37" y="4"/>
                    </a:lnTo>
                    <a:lnTo>
                      <a:pt x="36" y="6"/>
                    </a:lnTo>
                    <a:close/>
                  </a:path>
                </a:pathLst>
              </a:custGeom>
              <a:solidFill>
                <a:srgbClr val="E3D8D6"/>
              </a:solidFill>
              <a:ln w="9525">
                <a:noFill/>
                <a:round/>
                <a:headEnd/>
                <a:tailEnd/>
              </a:ln>
            </p:spPr>
            <p:txBody>
              <a:bodyPr/>
              <a:lstStyle/>
              <a:p>
                <a:endParaRPr lang="en-US"/>
              </a:p>
            </p:txBody>
          </p:sp>
          <p:sp>
            <p:nvSpPr>
              <p:cNvPr id="21562" name="Freeform 1243"/>
              <p:cNvSpPr>
                <a:spLocks noEditPoints="1"/>
              </p:cNvSpPr>
              <p:nvPr/>
            </p:nvSpPr>
            <p:spPr bwMode="auto">
              <a:xfrm>
                <a:off x="1863" y="831"/>
                <a:ext cx="166" cy="14"/>
              </a:xfrm>
              <a:custGeom>
                <a:avLst/>
                <a:gdLst>
                  <a:gd name="T0" fmla="*/ 166 w 166"/>
                  <a:gd name="T1" fmla="*/ 14 h 14"/>
                  <a:gd name="T2" fmla="*/ 66 w 166"/>
                  <a:gd name="T3" fmla="*/ 8 h 14"/>
                  <a:gd name="T4" fmla="*/ 66 w 166"/>
                  <a:gd name="T5" fmla="*/ 8 h 14"/>
                  <a:gd name="T6" fmla="*/ 66 w 166"/>
                  <a:gd name="T7" fmla="*/ 8 h 14"/>
                  <a:gd name="T8" fmla="*/ 68 w 166"/>
                  <a:gd name="T9" fmla="*/ 6 h 14"/>
                  <a:gd name="T10" fmla="*/ 68 w 166"/>
                  <a:gd name="T11" fmla="*/ 4 h 14"/>
                  <a:gd name="T12" fmla="*/ 166 w 166"/>
                  <a:gd name="T13" fmla="*/ 10 h 14"/>
                  <a:gd name="T14" fmla="*/ 166 w 166"/>
                  <a:gd name="T15" fmla="*/ 12 h 14"/>
                  <a:gd name="T16" fmla="*/ 166 w 166"/>
                  <a:gd name="T17" fmla="*/ 14 h 14"/>
                  <a:gd name="T18" fmla="*/ 56 w 166"/>
                  <a:gd name="T19" fmla="*/ 8 h 14"/>
                  <a:gd name="T20" fmla="*/ 43 w 166"/>
                  <a:gd name="T21" fmla="*/ 8 h 14"/>
                  <a:gd name="T22" fmla="*/ 45 w 166"/>
                  <a:gd name="T23" fmla="*/ 6 h 14"/>
                  <a:gd name="T24" fmla="*/ 45 w 166"/>
                  <a:gd name="T25" fmla="*/ 4 h 14"/>
                  <a:gd name="T26" fmla="*/ 56 w 166"/>
                  <a:gd name="T27" fmla="*/ 4 h 14"/>
                  <a:gd name="T28" fmla="*/ 56 w 166"/>
                  <a:gd name="T29" fmla="*/ 6 h 14"/>
                  <a:gd name="T30" fmla="*/ 56 w 166"/>
                  <a:gd name="T31" fmla="*/ 8 h 14"/>
                  <a:gd name="T32" fmla="*/ 37 w 166"/>
                  <a:gd name="T33" fmla="*/ 6 h 14"/>
                  <a:gd name="T34" fmla="*/ 0 w 166"/>
                  <a:gd name="T35" fmla="*/ 4 h 14"/>
                  <a:gd name="T36" fmla="*/ 0 w 166"/>
                  <a:gd name="T37" fmla="*/ 2 h 14"/>
                  <a:gd name="T38" fmla="*/ 1 w 166"/>
                  <a:gd name="T39" fmla="*/ 0 h 14"/>
                  <a:gd name="T40" fmla="*/ 39 w 166"/>
                  <a:gd name="T41" fmla="*/ 2 h 14"/>
                  <a:gd name="T42" fmla="*/ 37 w 166"/>
                  <a:gd name="T43" fmla="*/ 4 h 14"/>
                  <a:gd name="T44" fmla="*/ 37 w 166"/>
                  <a:gd name="T45" fmla="*/ 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14"/>
                  <a:gd name="T71" fmla="*/ 166 w 166"/>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14">
                    <a:moveTo>
                      <a:pt x="166" y="14"/>
                    </a:moveTo>
                    <a:lnTo>
                      <a:pt x="66" y="8"/>
                    </a:lnTo>
                    <a:lnTo>
                      <a:pt x="68" y="6"/>
                    </a:lnTo>
                    <a:lnTo>
                      <a:pt x="68" y="4"/>
                    </a:lnTo>
                    <a:lnTo>
                      <a:pt x="166" y="10"/>
                    </a:lnTo>
                    <a:lnTo>
                      <a:pt x="166" y="12"/>
                    </a:lnTo>
                    <a:lnTo>
                      <a:pt x="166" y="14"/>
                    </a:lnTo>
                    <a:close/>
                    <a:moveTo>
                      <a:pt x="56" y="8"/>
                    </a:moveTo>
                    <a:lnTo>
                      <a:pt x="43" y="8"/>
                    </a:lnTo>
                    <a:lnTo>
                      <a:pt x="45" y="6"/>
                    </a:lnTo>
                    <a:lnTo>
                      <a:pt x="45" y="4"/>
                    </a:lnTo>
                    <a:lnTo>
                      <a:pt x="56" y="4"/>
                    </a:lnTo>
                    <a:lnTo>
                      <a:pt x="56" y="6"/>
                    </a:lnTo>
                    <a:lnTo>
                      <a:pt x="56" y="8"/>
                    </a:lnTo>
                    <a:close/>
                    <a:moveTo>
                      <a:pt x="37" y="6"/>
                    </a:moveTo>
                    <a:lnTo>
                      <a:pt x="0" y="4"/>
                    </a:lnTo>
                    <a:lnTo>
                      <a:pt x="0" y="2"/>
                    </a:lnTo>
                    <a:lnTo>
                      <a:pt x="1" y="0"/>
                    </a:lnTo>
                    <a:lnTo>
                      <a:pt x="39" y="2"/>
                    </a:lnTo>
                    <a:lnTo>
                      <a:pt x="37" y="4"/>
                    </a:lnTo>
                    <a:lnTo>
                      <a:pt x="37" y="6"/>
                    </a:lnTo>
                    <a:close/>
                  </a:path>
                </a:pathLst>
              </a:custGeom>
              <a:solidFill>
                <a:srgbClr val="E3D8D6"/>
              </a:solidFill>
              <a:ln w="9525">
                <a:noFill/>
                <a:round/>
                <a:headEnd/>
                <a:tailEnd/>
              </a:ln>
            </p:spPr>
            <p:txBody>
              <a:bodyPr/>
              <a:lstStyle/>
              <a:p>
                <a:endParaRPr lang="en-US"/>
              </a:p>
            </p:txBody>
          </p:sp>
          <p:sp>
            <p:nvSpPr>
              <p:cNvPr id="21563" name="Freeform 1244"/>
              <p:cNvSpPr>
                <a:spLocks noEditPoints="1"/>
              </p:cNvSpPr>
              <p:nvPr/>
            </p:nvSpPr>
            <p:spPr bwMode="auto">
              <a:xfrm>
                <a:off x="1863" y="829"/>
                <a:ext cx="166" cy="14"/>
              </a:xfrm>
              <a:custGeom>
                <a:avLst/>
                <a:gdLst>
                  <a:gd name="T0" fmla="*/ 166 w 166"/>
                  <a:gd name="T1" fmla="*/ 14 h 14"/>
                  <a:gd name="T2" fmla="*/ 68 w 166"/>
                  <a:gd name="T3" fmla="*/ 8 h 14"/>
                  <a:gd name="T4" fmla="*/ 68 w 166"/>
                  <a:gd name="T5" fmla="*/ 6 h 14"/>
                  <a:gd name="T6" fmla="*/ 70 w 166"/>
                  <a:gd name="T7" fmla="*/ 4 h 14"/>
                  <a:gd name="T8" fmla="*/ 165 w 166"/>
                  <a:gd name="T9" fmla="*/ 8 h 14"/>
                  <a:gd name="T10" fmla="*/ 166 w 166"/>
                  <a:gd name="T11" fmla="*/ 12 h 14"/>
                  <a:gd name="T12" fmla="*/ 166 w 166"/>
                  <a:gd name="T13" fmla="*/ 14 h 14"/>
                  <a:gd name="T14" fmla="*/ 56 w 166"/>
                  <a:gd name="T15" fmla="*/ 8 h 14"/>
                  <a:gd name="T16" fmla="*/ 45 w 166"/>
                  <a:gd name="T17" fmla="*/ 8 h 14"/>
                  <a:gd name="T18" fmla="*/ 45 w 166"/>
                  <a:gd name="T19" fmla="*/ 4 h 14"/>
                  <a:gd name="T20" fmla="*/ 47 w 166"/>
                  <a:gd name="T21" fmla="*/ 2 h 14"/>
                  <a:gd name="T22" fmla="*/ 56 w 166"/>
                  <a:gd name="T23" fmla="*/ 4 h 14"/>
                  <a:gd name="T24" fmla="*/ 56 w 166"/>
                  <a:gd name="T25" fmla="*/ 6 h 14"/>
                  <a:gd name="T26" fmla="*/ 56 w 166"/>
                  <a:gd name="T27" fmla="*/ 8 h 14"/>
                  <a:gd name="T28" fmla="*/ 37 w 166"/>
                  <a:gd name="T29" fmla="*/ 6 h 14"/>
                  <a:gd name="T30" fmla="*/ 0 w 166"/>
                  <a:gd name="T31" fmla="*/ 4 h 14"/>
                  <a:gd name="T32" fmla="*/ 1 w 166"/>
                  <a:gd name="T33" fmla="*/ 2 h 14"/>
                  <a:gd name="T34" fmla="*/ 1 w 166"/>
                  <a:gd name="T35" fmla="*/ 0 h 14"/>
                  <a:gd name="T36" fmla="*/ 39 w 166"/>
                  <a:gd name="T37" fmla="*/ 2 h 14"/>
                  <a:gd name="T38" fmla="*/ 39 w 166"/>
                  <a:gd name="T39" fmla="*/ 4 h 14"/>
                  <a:gd name="T40" fmla="*/ 37 w 166"/>
                  <a:gd name="T41" fmla="*/ 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6"/>
                  <a:gd name="T64" fmla="*/ 0 h 14"/>
                  <a:gd name="T65" fmla="*/ 166 w 166"/>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6" h="14">
                    <a:moveTo>
                      <a:pt x="166" y="14"/>
                    </a:moveTo>
                    <a:lnTo>
                      <a:pt x="68" y="8"/>
                    </a:lnTo>
                    <a:lnTo>
                      <a:pt x="68" y="6"/>
                    </a:lnTo>
                    <a:lnTo>
                      <a:pt x="70" y="4"/>
                    </a:lnTo>
                    <a:lnTo>
                      <a:pt x="165" y="8"/>
                    </a:lnTo>
                    <a:lnTo>
                      <a:pt x="166" y="12"/>
                    </a:lnTo>
                    <a:lnTo>
                      <a:pt x="166" y="14"/>
                    </a:lnTo>
                    <a:close/>
                    <a:moveTo>
                      <a:pt x="56" y="8"/>
                    </a:moveTo>
                    <a:lnTo>
                      <a:pt x="45" y="8"/>
                    </a:lnTo>
                    <a:lnTo>
                      <a:pt x="45" y="4"/>
                    </a:lnTo>
                    <a:lnTo>
                      <a:pt x="47" y="2"/>
                    </a:lnTo>
                    <a:lnTo>
                      <a:pt x="56" y="4"/>
                    </a:lnTo>
                    <a:lnTo>
                      <a:pt x="56" y="6"/>
                    </a:lnTo>
                    <a:lnTo>
                      <a:pt x="56" y="8"/>
                    </a:lnTo>
                    <a:close/>
                    <a:moveTo>
                      <a:pt x="37" y="6"/>
                    </a:moveTo>
                    <a:lnTo>
                      <a:pt x="0" y="4"/>
                    </a:lnTo>
                    <a:lnTo>
                      <a:pt x="1" y="2"/>
                    </a:lnTo>
                    <a:lnTo>
                      <a:pt x="1" y="0"/>
                    </a:lnTo>
                    <a:lnTo>
                      <a:pt x="39" y="2"/>
                    </a:lnTo>
                    <a:lnTo>
                      <a:pt x="39" y="4"/>
                    </a:lnTo>
                    <a:lnTo>
                      <a:pt x="37" y="6"/>
                    </a:lnTo>
                    <a:close/>
                  </a:path>
                </a:pathLst>
              </a:custGeom>
              <a:solidFill>
                <a:srgbClr val="E3D8D6"/>
              </a:solidFill>
              <a:ln w="9525">
                <a:noFill/>
                <a:round/>
                <a:headEnd/>
                <a:tailEnd/>
              </a:ln>
            </p:spPr>
            <p:txBody>
              <a:bodyPr/>
              <a:lstStyle/>
              <a:p>
                <a:endParaRPr lang="en-US"/>
              </a:p>
            </p:txBody>
          </p:sp>
          <p:sp>
            <p:nvSpPr>
              <p:cNvPr id="21564" name="Freeform 1245"/>
              <p:cNvSpPr>
                <a:spLocks noEditPoints="1"/>
              </p:cNvSpPr>
              <p:nvPr/>
            </p:nvSpPr>
            <p:spPr bwMode="auto">
              <a:xfrm>
                <a:off x="1864" y="828"/>
                <a:ext cx="165" cy="13"/>
              </a:xfrm>
              <a:custGeom>
                <a:avLst/>
                <a:gdLst>
                  <a:gd name="T0" fmla="*/ 165 w 165"/>
                  <a:gd name="T1" fmla="*/ 13 h 13"/>
                  <a:gd name="T2" fmla="*/ 67 w 165"/>
                  <a:gd name="T3" fmla="*/ 7 h 13"/>
                  <a:gd name="T4" fmla="*/ 67 w 165"/>
                  <a:gd name="T5" fmla="*/ 5 h 13"/>
                  <a:gd name="T6" fmla="*/ 69 w 165"/>
                  <a:gd name="T7" fmla="*/ 3 h 13"/>
                  <a:gd name="T8" fmla="*/ 164 w 165"/>
                  <a:gd name="T9" fmla="*/ 7 h 13"/>
                  <a:gd name="T10" fmla="*/ 164 w 165"/>
                  <a:gd name="T11" fmla="*/ 9 h 13"/>
                  <a:gd name="T12" fmla="*/ 165 w 165"/>
                  <a:gd name="T13" fmla="*/ 13 h 13"/>
                  <a:gd name="T14" fmla="*/ 55 w 165"/>
                  <a:gd name="T15" fmla="*/ 7 h 13"/>
                  <a:gd name="T16" fmla="*/ 44 w 165"/>
                  <a:gd name="T17" fmla="*/ 7 h 13"/>
                  <a:gd name="T18" fmla="*/ 46 w 165"/>
                  <a:gd name="T19" fmla="*/ 3 h 13"/>
                  <a:gd name="T20" fmla="*/ 48 w 165"/>
                  <a:gd name="T21" fmla="*/ 1 h 13"/>
                  <a:gd name="T22" fmla="*/ 55 w 165"/>
                  <a:gd name="T23" fmla="*/ 3 h 13"/>
                  <a:gd name="T24" fmla="*/ 55 w 165"/>
                  <a:gd name="T25" fmla="*/ 5 h 13"/>
                  <a:gd name="T26" fmla="*/ 55 w 165"/>
                  <a:gd name="T27" fmla="*/ 7 h 13"/>
                  <a:gd name="T28" fmla="*/ 38 w 165"/>
                  <a:gd name="T29" fmla="*/ 5 h 13"/>
                  <a:gd name="T30" fmla="*/ 0 w 165"/>
                  <a:gd name="T31" fmla="*/ 3 h 13"/>
                  <a:gd name="T32" fmla="*/ 0 w 165"/>
                  <a:gd name="T33" fmla="*/ 1 h 13"/>
                  <a:gd name="T34" fmla="*/ 0 w 165"/>
                  <a:gd name="T35" fmla="*/ 0 h 13"/>
                  <a:gd name="T36" fmla="*/ 40 w 165"/>
                  <a:gd name="T37" fmla="*/ 1 h 13"/>
                  <a:gd name="T38" fmla="*/ 38 w 165"/>
                  <a:gd name="T39" fmla="*/ 3 h 13"/>
                  <a:gd name="T40" fmla="*/ 38 w 165"/>
                  <a:gd name="T41" fmla="*/ 5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3"/>
                  <a:gd name="T65" fmla="*/ 165 w 165"/>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3">
                    <a:moveTo>
                      <a:pt x="165" y="13"/>
                    </a:moveTo>
                    <a:lnTo>
                      <a:pt x="67" y="7"/>
                    </a:lnTo>
                    <a:lnTo>
                      <a:pt x="67" y="5"/>
                    </a:lnTo>
                    <a:lnTo>
                      <a:pt x="69" y="3"/>
                    </a:lnTo>
                    <a:lnTo>
                      <a:pt x="164" y="7"/>
                    </a:lnTo>
                    <a:lnTo>
                      <a:pt x="164" y="9"/>
                    </a:lnTo>
                    <a:lnTo>
                      <a:pt x="165" y="13"/>
                    </a:lnTo>
                    <a:close/>
                    <a:moveTo>
                      <a:pt x="55" y="7"/>
                    </a:moveTo>
                    <a:lnTo>
                      <a:pt x="44" y="7"/>
                    </a:lnTo>
                    <a:lnTo>
                      <a:pt x="46" y="3"/>
                    </a:lnTo>
                    <a:lnTo>
                      <a:pt x="48" y="1"/>
                    </a:lnTo>
                    <a:lnTo>
                      <a:pt x="55" y="3"/>
                    </a:lnTo>
                    <a:lnTo>
                      <a:pt x="55" y="5"/>
                    </a:lnTo>
                    <a:lnTo>
                      <a:pt x="55" y="7"/>
                    </a:lnTo>
                    <a:close/>
                    <a:moveTo>
                      <a:pt x="38" y="5"/>
                    </a:moveTo>
                    <a:lnTo>
                      <a:pt x="0" y="3"/>
                    </a:lnTo>
                    <a:lnTo>
                      <a:pt x="0" y="1"/>
                    </a:lnTo>
                    <a:lnTo>
                      <a:pt x="0" y="0"/>
                    </a:lnTo>
                    <a:lnTo>
                      <a:pt x="40" y="1"/>
                    </a:lnTo>
                    <a:lnTo>
                      <a:pt x="38" y="3"/>
                    </a:lnTo>
                    <a:lnTo>
                      <a:pt x="38" y="5"/>
                    </a:lnTo>
                    <a:close/>
                  </a:path>
                </a:pathLst>
              </a:custGeom>
              <a:solidFill>
                <a:srgbClr val="E3DAD7"/>
              </a:solidFill>
              <a:ln w="9525">
                <a:noFill/>
                <a:round/>
                <a:headEnd/>
                <a:tailEnd/>
              </a:ln>
            </p:spPr>
            <p:txBody>
              <a:bodyPr/>
              <a:lstStyle/>
              <a:p>
                <a:endParaRPr lang="en-US"/>
              </a:p>
            </p:txBody>
          </p:sp>
          <p:sp>
            <p:nvSpPr>
              <p:cNvPr id="21565" name="Freeform 1246"/>
              <p:cNvSpPr>
                <a:spLocks noEditPoints="1"/>
              </p:cNvSpPr>
              <p:nvPr/>
            </p:nvSpPr>
            <p:spPr bwMode="auto">
              <a:xfrm>
                <a:off x="1864" y="826"/>
                <a:ext cx="164" cy="11"/>
              </a:xfrm>
              <a:custGeom>
                <a:avLst/>
                <a:gdLst>
                  <a:gd name="T0" fmla="*/ 164 w 164"/>
                  <a:gd name="T1" fmla="*/ 11 h 11"/>
                  <a:gd name="T2" fmla="*/ 69 w 164"/>
                  <a:gd name="T3" fmla="*/ 7 h 11"/>
                  <a:gd name="T4" fmla="*/ 69 w 164"/>
                  <a:gd name="T5" fmla="*/ 5 h 11"/>
                  <a:gd name="T6" fmla="*/ 69 w 164"/>
                  <a:gd name="T7" fmla="*/ 3 h 11"/>
                  <a:gd name="T8" fmla="*/ 164 w 164"/>
                  <a:gd name="T9" fmla="*/ 7 h 11"/>
                  <a:gd name="T10" fmla="*/ 164 w 164"/>
                  <a:gd name="T11" fmla="*/ 9 h 11"/>
                  <a:gd name="T12" fmla="*/ 164 w 164"/>
                  <a:gd name="T13" fmla="*/ 11 h 11"/>
                  <a:gd name="T14" fmla="*/ 55 w 164"/>
                  <a:gd name="T15" fmla="*/ 7 h 11"/>
                  <a:gd name="T16" fmla="*/ 46 w 164"/>
                  <a:gd name="T17" fmla="*/ 5 h 11"/>
                  <a:gd name="T18" fmla="*/ 48 w 164"/>
                  <a:gd name="T19" fmla="*/ 3 h 11"/>
                  <a:gd name="T20" fmla="*/ 50 w 164"/>
                  <a:gd name="T21" fmla="*/ 2 h 11"/>
                  <a:gd name="T22" fmla="*/ 57 w 164"/>
                  <a:gd name="T23" fmla="*/ 3 h 11"/>
                  <a:gd name="T24" fmla="*/ 57 w 164"/>
                  <a:gd name="T25" fmla="*/ 3 h 11"/>
                  <a:gd name="T26" fmla="*/ 57 w 164"/>
                  <a:gd name="T27" fmla="*/ 3 h 11"/>
                  <a:gd name="T28" fmla="*/ 55 w 164"/>
                  <a:gd name="T29" fmla="*/ 5 h 11"/>
                  <a:gd name="T30" fmla="*/ 55 w 164"/>
                  <a:gd name="T31" fmla="*/ 7 h 11"/>
                  <a:gd name="T32" fmla="*/ 38 w 164"/>
                  <a:gd name="T33" fmla="*/ 5 h 11"/>
                  <a:gd name="T34" fmla="*/ 0 w 164"/>
                  <a:gd name="T35" fmla="*/ 3 h 11"/>
                  <a:gd name="T36" fmla="*/ 0 w 164"/>
                  <a:gd name="T37" fmla="*/ 2 h 11"/>
                  <a:gd name="T38" fmla="*/ 0 w 164"/>
                  <a:gd name="T39" fmla="*/ 0 h 11"/>
                  <a:gd name="T40" fmla="*/ 42 w 164"/>
                  <a:gd name="T41" fmla="*/ 2 h 11"/>
                  <a:gd name="T42" fmla="*/ 40 w 164"/>
                  <a:gd name="T43" fmla="*/ 3 h 11"/>
                  <a:gd name="T44" fmla="*/ 38 w 164"/>
                  <a:gd name="T45" fmla="*/ 5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4"/>
                  <a:gd name="T70" fmla="*/ 0 h 11"/>
                  <a:gd name="T71" fmla="*/ 164 w 164"/>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4" h="11">
                    <a:moveTo>
                      <a:pt x="164" y="11"/>
                    </a:moveTo>
                    <a:lnTo>
                      <a:pt x="69" y="7"/>
                    </a:lnTo>
                    <a:lnTo>
                      <a:pt x="69" y="5"/>
                    </a:lnTo>
                    <a:lnTo>
                      <a:pt x="69" y="3"/>
                    </a:lnTo>
                    <a:lnTo>
                      <a:pt x="164" y="7"/>
                    </a:lnTo>
                    <a:lnTo>
                      <a:pt x="164" y="9"/>
                    </a:lnTo>
                    <a:lnTo>
                      <a:pt x="164" y="11"/>
                    </a:lnTo>
                    <a:close/>
                    <a:moveTo>
                      <a:pt x="55" y="7"/>
                    </a:moveTo>
                    <a:lnTo>
                      <a:pt x="46" y="5"/>
                    </a:lnTo>
                    <a:lnTo>
                      <a:pt x="48" y="3"/>
                    </a:lnTo>
                    <a:lnTo>
                      <a:pt x="50" y="2"/>
                    </a:lnTo>
                    <a:lnTo>
                      <a:pt x="57" y="3"/>
                    </a:lnTo>
                    <a:lnTo>
                      <a:pt x="55" y="5"/>
                    </a:lnTo>
                    <a:lnTo>
                      <a:pt x="55" y="7"/>
                    </a:lnTo>
                    <a:close/>
                    <a:moveTo>
                      <a:pt x="38" y="5"/>
                    </a:moveTo>
                    <a:lnTo>
                      <a:pt x="0" y="3"/>
                    </a:lnTo>
                    <a:lnTo>
                      <a:pt x="0" y="2"/>
                    </a:lnTo>
                    <a:lnTo>
                      <a:pt x="0" y="0"/>
                    </a:lnTo>
                    <a:lnTo>
                      <a:pt x="42" y="2"/>
                    </a:lnTo>
                    <a:lnTo>
                      <a:pt x="40" y="3"/>
                    </a:lnTo>
                    <a:lnTo>
                      <a:pt x="38" y="5"/>
                    </a:lnTo>
                    <a:close/>
                  </a:path>
                </a:pathLst>
              </a:custGeom>
              <a:solidFill>
                <a:srgbClr val="E3DAD7"/>
              </a:solidFill>
              <a:ln w="9525">
                <a:noFill/>
                <a:round/>
                <a:headEnd/>
                <a:tailEnd/>
              </a:ln>
            </p:spPr>
            <p:txBody>
              <a:bodyPr/>
              <a:lstStyle/>
              <a:p>
                <a:endParaRPr lang="en-US"/>
              </a:p>
            </p:txBody>
          </p:sp>
          <p:sp>
            <p:nvSpPr>
              <p:cNvPr id="21566" name="Freeform 1247"/>
              <p:cNvSpPr>
                <a:spLocks noEditPoints="1"/>
              </p:cNvSpPr>
              <p:nvPr/>
            </p:nvSpPr>
            <p:spPr bwMode="auto">
              <a:xfrm>
                <a:off x="1864" y="824"/>
                <a:ext cx="164" cy="11"/>
              </a:xfrm>
              <a:custGeom>
                <a:avLst/>
                <a:gdLst>
                  <a:gd name="T0" fmla="*/ 164 w 164"/>
                  <a:gd name="T1" fmla="*/ 11 h 11"/>
                  <a:gd name="T2" fmla="*/ 69 w 164"/>
                  <a:gd name="T3" fmla="*/ 7 h 11"/>
                  <a:gd name="T4" fmla="*/ 69 w 164"/>
                  <a:gd name="T5" fmla="*/ 5 h 11"/>
                  <a:gd name="T6" fmla="*/ 69 w 164"/>
                  <a:gd name="T7" fmla="*/ 4 h 11"/>
                  <a:gd name="T8" fmla="*/ 162 w 164"/>
                  <a:gd name="T9" fmla="*/ 7 h 11"/>
                  <a:gd name="T10" fmla="*/ 164 w 164"/>
                  <a:gd name="T11" fmla="*/ 9 h 11"/>
                  <a:gd name="T12" fmla="*/ 164 w 164"/>
                  <a:gd name="T13" fmla="*/ 11 h 11"/>
                  <a:gd name="T14" fmla="*/ 55 w 164"/>
                  <a:gd name="T15" fmla="*/ 7 h 11"/>
                  <a:gd name="T16" fmla="*/ 48 w 164"/>
                  <a:gd name="T17" fmla="*/ 5 h 11"/>
                  <a:gd name="T18" fmla="*/ 50 w 164"/>
                  <a:gd name="T19" fmla="*/ 4 h 11"/>
                  <a:gd name="T20" fmla="*/ 52 w 164"/>
                  <a:gd name="T21" fmla="*/ 2 h 11"/>
                  <a:gd name="T22" fmla="*/ 55 w 164"/>
                  <a:gd name="T23" fmla="*/ 2 h 11"/>
                  <a:gd name="T24" fmla="*/ 57 w 164"/>
                  <a:gd name="T25" fmla="*/ 4 h 11"/>
                  <a:gd name="T26" fmla="*/ 57 w 164"/>
                  <a:gd name="T27" fmla="*/ 5 h 11"/>
                  <a:gd name="T28" fmla="*/ 55 w 164"/>
                  <a:gd name="T29" fmla="*/ 5 h 11"/>
                  <a:gd name="T30" fmla="*/ 55 w 164"/>
                  <a:gd name="T31" fmla="*/ 7 h 11"/>
                  <a:gd name="T32" fmla="*/ 40 w 164"/>
                  <a:gd name="T33" fmla="*/ 5 h 11"/>
                  <a:gd name="T34" fmla="*/ 0 w 164"/>
                  <a:gd name="T35" fmla="*/ 4 h 11"/>
                  <a:gd name="T36" fmla="*/ 0 w 164"/>
                  <a:gd name="T37" fmla="*/ 2 h 11"/>
                  <a:gd name="T38" fmla="*/ 2 w 164"/>
                  <a:gd name="T39" fmla="*/ 2 h 11"/>
                  <a:gd name="T40" fmla="*/ 2 w 164"/>
                  <a:gd name="T41" fmla="*/ 0 h 11"/>
                  <a:gd name="T42" fmla="*/ 2 w 164"/>
                  <a:gd name="T43" fmla="*/ 0 h 11"/>
                  <a:gd name="T44" fmla="*/ 42 w 164"/>
                  <a:gd name="T45" fmla="*/ 2 h 11"/>
                  <a:gd name="T46" fmla="*/ 42 w 164"/>
                  <a:gd name="T47" fmla="*/ 4 h 11"/>
                  <a:gd name="T48" fmla="*/ 40 w 164"/>
                  <a:gd name="T49" fmla="*/ 5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4"/>
                  <a:gd name="T76" fmla="*/ 0 h 11"/>
                  <a:gd name="T77" fmla="*/ 164 w 164"/>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4" h="11">
                    <a:moveTo>
                      <a:pt x="164" y="11"/>
                    </a:moveTo>
                    <a:lnTo>
                      <a:pt x="69" y="7"/>
                    </a:lnTo>
                    <a:lnTo>
                      <a:pt x="69" y="5"/>
                    </a:lnTo>
                    <a:lnTo>
                      <a:pt x="69" y="4"/>
                    </a:lnTo>
                    <a:lnTo>
                      <a:pt x="162" y="7"/>
                    </a:lnTo>
                    <a:lnTo>
                      <a:pt x="164" y="9"/>
                    </a:lnTo>
                    <a:lnTo>
                      <a:pt x="164" y="11"/>
                    </a:lnTo>
                    <a:close/>
                    <a:moveTo>
                      <a:pt x="55" y="7"/>
                    </a:moveTo>
                    <a:lnTo>
                      <a:pt x="48" y="5"/>
                    </a:lnTo>
                    <a:lnTo>
                      <a:pt x="50" y="4"/>
                    </a:lnTo>
                    <a:lnTo>
                      <a:pt x="52" y="2"/>
                    </a:lnTo>
                    <a:lnTo>
                      <a:pt x="55" y="2"/>
                    </a:lnTo>
                    <a:lnTo>
                      <a:pt x="57" y="4"/>
                    </a:lnTo>
                    <a:lnTo>
                      <a:pt x="57" y="5"/>
                    </a:lnTo>
                    <a:lnTo>
                      <a:pt x="55" y="5"/>
                    </a:lnTo>
                    <a:lnTo>
                      <a:pt x="55" y="7"/>
                    </a:lnTo>
                    <a:close/>
                    <a:moveTo>
                      <a:pt x="40" y="5"/>
                    </a:moveTo>
                    <a:lnTo>
                      <a:pt x="0" y="4"/>
                    </a:lnTo>
                    <a:lnTo>
                      <a:pt x="0" y="2"/>
                    </a:lnTo>
                    <a:lnTo>
                      <a:pt x="2" y="2"/>
                    </a:lnTo>
                    <a:lnTo>
                      <a:pt x="2" y="0"/>
                    </a:lnTo>
                    <a:lnTo>
                      <a:pt x="42" y="2"/>
                    </a:lnTo>
                    <a:lnTo>
                      <a:pt x="42" y="4"/>
                    </a:lnTo>
                    <a:lnTo>
                      <a:pt x="40" y="5"/>
                    </a:lnTo>
                    <a:close/>
                  </a:path>
                </a:pathLst>
              </a:custGeom>
              <a:solidFill>
                <a:srgbClr val="E3DAD7"/>
              </a:solidFill>
              <a:ln w="9525">
                <a:noFill/>
                <a:round/>
                <a:headEnd/>
                <a:tailEnd/>
              </a:ln>
            </p:spPr>
            <p:txBody>
              <a:bodyPr/>
              <a:lstStyle/>
              <a:p>
                <a:endParaRPr lang="en-US"/>
              </a:p>
            </p:txBody>
          </p:sp>
          <p:sp>
            <p:nvSpPr>
              <p:cNvPr id="21567" name="Freeform 1248"/>
              <p:cNvSpPr>
                <a:spLocks noEditPoints="1"/>
              </p:cNvSpPr>
              <p:nvPr/>
            </p:nvSpPr>
            <p:spPr bwMode="auto">
              <a:xfrm>
                <a:off x="1864" y="822"/>
                <a:ext cx="164" cy="11"/>
              </a:xfrm>
              <a:custGeom>
                <a:avLst/>
                <a:gdLst>
                  <a:gd name="T0" fmla="*/ 164 w 164"/>
                  <a:gd name="T1" fmla="*/ 11 h 11"/>
                  <a:gd name="T2" fmla="*/ 69 w 164"/>
                  <a:gd name="T3" fmla="*/ 7 h 11"/>
                  <a:gd name="T4" fmla="*/ 69 w 164"/>
                  <a:gd name="T5" fmla="*/ 6 h 11"/>
                  <a:gd name="T6" fmla="*/ 69 w 164"/>
                  <a:gd name="T7" fmla="*/ 6 h 11"/>
                  <a:gd name="T8" fmla="*/ 67 w 164"/>
                  <a:gd name="T9" fmla="*/ 4 h 11"/>
                  <a:gd name="T10" fmla="*/ 67 w 164"/>
                  <a:gd name="T11" fmla="*/ 4 h 11"/>
                  <a:gd name="T12" fmla="*/ 162 w 164"/>
                  <a:gd name="T13" fmla="*/ 7 h 11"/>
                  <a:gd name="T14" fmla="*/ 162 w 164"/>
                  <a:gd name="T15" fmla="*/ 9 h 11"/>
                  <a:gd name="T16" fmla="*/ 164 w 164"/>
                  <a:gd name="T17" fmla="*/ 11 h 11"/>
                  <a:gd name="T18" fmla="*/ 57 w 164"/>
                  <a:gd name="T19" fmla="*/ 7 h 11"/>
                  <a:gd name="T20" fmla="*/ 50 w 164"/>
                  <a:gd name="T21" fmla="*/ 6 h 11"/>
                  <a:gd name="T22" fmla="*/ 52 w 164"/>
                  <a:gd name="T23" fmla="*/ 6 h 11"/>
                  <a:gd name="T24" fmla="*/ 52 w 164"/>
                  <a:gd name="T25" fmla="*/ 4 h 11"/>
                  <a:gd name="T26" fmla="*/ 54 w 164"/>
                  <a:gd name="T27" fmla="*/ 4 h 11"/>
                  <a:gd name="T28" fmla="*/ 55 w 164"/>
                  <a:gd name="T29" fmla="*/ 2 h 11"/>
                  <a:gd name="T30" fmla="*/ 55 w 164"/>
                  <a:gd name="T31" fmla="*/ 2 h 11"/>
                  <a:gd name="T32" fmla="*/ 55 w 164"/>
                  <a:gd name="T33" fmla="*/ 2 h 11"/>
                  <a:gd name="T34" fmla="*/ 55 w 164"/>
                  <a:gd name="T35" fmla="*/ 2 h 11"/>
                  <a:gd name="T36" fmla="*/ 55 w 164"/>
                  <a:gd name="T37" fmla="*/ 4 h 11"/>
                  <a:gd name="T38" fmla="*/ 57 w 164"/>
                  <a:gd name="T39" fmla="*/ 7 h 11"/>
                  <a:gd name="T40" fmla="*/ 42 w 164"/>
                  <a:gd name="T41" fmla="*/ 6 h 11"/>
                  <a:gd name="T42" fmla="*/ 0 w 164"/>
                  <a:gd name="T43" fmla="*/ 4 h 11"/>
                  <a:gd name="T44" fmla="*/ 0 w 164"/>
                  <a:gd name="T45" fmla="*/ 4 h 11"/>
                  <a:gd name="T46" fmla="*/ 2 w 164"/>
                  <a:gd name="T47" fmla="*/ 4 h 11"/>
                  <a:gd name="T48" fmla="*/ 2 w 164"/>
                  <a:gd name="T49" fmla="*/ 2 h 11"/>
                  <a:gd name="T50" fmla="*/ 2 w 164"/>
                  <a:gd name="T51" fmla="*/ 0 h 11"/>
                  <a:gd name="T52" fmla="*/ 44 w 164"/>
                  <a:gd name="T53" fmla="*/ 2 h 11"/>
                  <a:gd name="T54" fmla="*/ 42 w 164"/>
                  <a:gd name="T55" fmla="*/ 4 h 11"/>
                  <a:gd name="T56" fmla="*/ 42 w 164"/>
                  <a:gd name="T57" fmla="*/ 6 h 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4"/>
                  <a:gd name="T88" fmla="*/ 0 h 11"/>
                  <a:gd name="T89" fmla="*/ 164 w 164"/>
                  <a:gd name="T90" fmla="*/ 11 h 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4" h="11">
                    <a:moveTo>
                      <a:pt x="164" y="11"/>
                    </a:moveTo>
                    <a:lnTo>
                      <a:pt x="69" y="7"/>
                    </a:lnTo>
                    <a:lnTo>
                      <a:pt x="69" y="6"/>
                    </a:lnTo>
                    <a:lnTo>
                      <a:pt x="67" y="4"/>
                    </a:lnTo>
                    <a:lnTo>
                      <a:pt x="162" y="7"/>
                    </a:lnTo>
                    <a:lnTo>
                      <a:pt x="162" y="9"/>
                    </a:lnTo>
                    <a:lnTo>
                      <a:pt x="164" y="11"/>
                    </a:lnTo>
                    <a:close/>
                    <a:moveTo>
                      <a:pt x="57" y="7"/>
                    </a:moveTo>
                    <a:lnTo>
                      <a:pt x="50" y="6"/>
                    </a:lnTo>
                    <a:lnTo>
                      <a:pt x="52" y="6"/>
                    </a:lnTo>
                    <a:lnTo>
                      <a:pt x="52" y="4"/>
                    </a:lnTo>
                    <a:lnTo>
                      <a:pt x="54" y="4"/>
                    </a:lnTo>
                    <a:lnTo>
                      <a:pt x="55" y="2"/>
                    </a:lnTo>
                    <a:lnTo>
                      <a:pt x="55" y="4"/>
                    </a:lnTo>
                    <a:lnTo>
                      <a:pt x="57" y="7"/>
                    </a:lnTo>
                    <a:close/>
                    <a:moveTo>
                      <a:pt x="42" y="6"/>
                    </a:moveTo>
                    <a:lnTo>
                      <a:pt x="0" y="4"/>
                    </a:lnTo>
                    <a:lnTo>
                      <a:pt x="2" y="4"/>
                    </a:lnTo>
                    <a:lnTo>
                      <a:pt x="2" y="2"/>
                    </a:lnTo>
                    <a:lnTo>
                      <a:pt x="2" y="0"/>
                    </a:lnTo>
                    <a:lnTo>
                      <a:pt x="44" y="2"/>
                    </a:lnTo>
                    <a:lnTo>
                      <a:pt x="42" y="4"/>
                    </a:lnTo>
                    <a:lnTo>
                      <a:pt x="42" y="6"/>
                    </a:lnTo>
                    <a:close/>
                  </a:path>
                </a:pathLst>
              </a:custGeom>
              <a:solidFill>
                <a:srgbClr val="E3DAD8"/>
              </a:solidFill>
              <a:ln w="9525">
                <a:noFill/>
                <a:round/>
                <a:headEnd/>
                <a:tailEnd/>
              </a:ln>
            </p:spPr>
            <p:txBody>
              <a:bodyPr/>
              <a:lstStyle/>
              <a:p>
                <a:endParaRPr lang="en-US"/>
              </a:p>
            </p:txBody>
          </p:sp>
          <p:sp>
            <p:nvSpPr>
              <p:cNvPr id="21568" name="Freeform 1249"/>
              <p:cNvSpPr>
                <a:spLocks noEditPoints="1"/>
              </p:cNvSpPr>
              <p:nvPr/>
            </p:nvSpPr>
            <p:spPr bwMode="auto">
              <a:xfrm>
                <a:off x="1866" y="820"/>
                <a:ext cx="160" cy="11"/>
              </a:xfrm>
              <a:custGeom>
                <a:avLst/>
                <a:gdLst>
                  <a:gd name="T0" fmla="*/ 160 w 160"/>
                  <a:gd name="T1" fmla="*/ 11 h 11"/>
                  <a:gd name="T2" fmla="*/ 67 w 160"/>
                  <a:gd name="T3" fmla="*/ 8 h 11"/>
                  <a:gd name="T4" fmla="*/ 67 w 160"/>
                  <a:gd name="T5" fmla="*/ 8 h 11"/>
                  <a:gd name="T6" fmla="*/ 67 w 160"/>
                  <a:gd name="T7" fmla="*/ 8 h 11"/>
                  <a:gd name="T8" fmla="*/ 65 w 160"/>
                  <a:gd name="T9" fmla="*/ 6 h 11"/>
                  <a:gd name="T10" fmla="*/ 65 w 160"/>
                  <a:gd name="T11" fmla="*/ 4 h 11"/>
                  <a:gd name="T12" fmla="*/ 158 w 160"/>
                  <a:gd name="T13" fmla="*/ 8 h 11"/>
                  <a:gd name="T14" fmla="*/ 160 w 160"/>
                  <a:gd name="T15" fmla="*/ 9 h 11"/>
                  <a:gd name="T16" fmla="*/ 160 w 160"/>
                  <a:gd name="T17" fmla="*/ 11 h 11"/>
                  <a:gd name="T18" fmla="*/ 53 w 160"/>
                  <a:gd name="T19" fmla="*/ 6 h 11"/>
                  <a:gd name="T20" fmla="*/ 50 w 160"/>
                  <a:gd name="T21" fmla="*/ 6 h 11"/>
                  <a:gd name="T22" fmla="*/ 50 w 160"/>
                  <a:gd name="T23" fmla="*/ 6 h 11"/>
                  <a:gd name="T24" fmla="*/ 50 w 160"/>
                  <a:gd name="T25" fmla="*/ 6 h 11"/>
                  <a:gd name="T26" fmla="*/ 53 w 160"/>
                  <a:gd name="T27" fmla="*/ 4 h 11"/>
                  <a:gd name="T28" fmla="*/ 53 w 160"/>
                  <a:gd name="T29" fmla="*/ 4 h 11"/>
                  <a:gd name="T30" fmla="*/ 53 w 160"/>
                  <a:gd name="T31" fmla="*/ 6 h 11"/>
                  <a:gd name="T32" fmla="*/ 53 w 160"/>
                  <a:gd name="T33" fmla="*/ 6 h 11"/>
                  <a:gd name="T34" fmla="*/ 40 w 160"/>
                  <a:gd name="T35" fmla="*/ 6 h 11"/>
                  <a:gd name="T36" fmla="*/ 0 w 160"/>
                  <a:gd name="T37" fmla="*/ 4 h 11"/>
                  <a:gd name="T38" fmla="*/ 0 w 160"/>
                  <a:gd name="T39" fmla="*/ 2 h 11"/>
                  <a:gd name="T40" fmla="*/ 0 w 160"/>
                  <a:gd name="T41" fmla="*/ 0 h 11"/>
                  <a:gd name="T42" fmla="*/ 42 w 160"/>
                  <a:gd name="T43" fmla="*/ 2 h 11"/>
                  <a:gd name="T44" fmla="*/ 42 w 160"/>
                  <a:gd name="T45" fmla="*/ 4 h 11"/>
                  <a:gd name="T46" fmla="*/ 40 w 160"/>
                  <a:gd name="T47" fmla="*/ 6 h 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0"/>
                  <a:gd name="T73" fmla="*/ 0 h 11"/>
                  <a:gd name="T74" fmla="*/ 160 w 160"/>
                  <a:gd name="T75" fmla="*/ 11 h 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0" h="11">
                    <a:moveTo>
                      <a:pt x="160" y="11"/>
                    </a:moveTo>
                    <a:lnTo>
                      <a:pt x="67" y="8"/>
                    </a:lnTo>
                    <a:lnTo>
                      <a:pt x="65" y="6"/>
                    </a:lnTo>
                    <a:lnTo>
                      <a:pt x="65" y="4"/>
                    </a:lnTo>
                    <a:lnTo>
                      <a:pt x="158" y="8"/>
                    </a:lnTo>
                    <a:lnTo>
                      <a:pt x="160" y="9"/>
                    </a:lnTo>
                    <a:lnTo>
                      <a:pt x="160" y="11"/>
                    </a:lnTo>
                    <a:close/>
                    <a:moveTo>
                      <a:pt x="53" y="6"/>
                    </a:moveTo>
                    <a:lnTo>
                      <a:pt x="50" y="6"/>
                    </a:lnTo>
                    <a:lnTo>
                      <a:pt x="53" y="4"/>
                    </a:lnTo>
                    <a:lnTo>
                      <a:pt x="53" y="6"/>
                    </a:lnTo>
                    <a:close/>
                    <a:moveTo>
                      <a:pt x="40" y="6"/>
                    </a:moveTo>
                    <a:lnTo>
                      <a:pt x="0" y="4"/>
                    </a:lnTo>
                    <a:lnTo>
                      <a:pt x="0" y="2"/>
                    </a:lnTo>
                    <a:lnTo>
                      <a:pt x="0" y="0"/>
                    </a:lnTo>
                    <a:lnTo>
                      <a:pt x="42" y="2"/>
                    </a:lnTo>
                    <a:lnTo>
                      <a:pt x="42" y="4"/>
                    </a:lnTo>
                    <a:lnTo>
                      <a:pt x="40" y="6"/>
                    </a:lnTo>
                    <a:close/>
                  </a:path>
                </a:pathLst>
              </a:custGeom>
              <a:solidFill>
                <a:srgbClr val="E3DAD8"/>
              </a:solidFill>
              <a:ln w="9525">
                <a:noFill/>
                <a:round/>
                <a:headEnd/>
                <a:tailEnd/>
              </a:ln>
            </p:spPr>
            <p:txBody>
              <a:bodyPr/>
              <a:lstStyle/>
              <a:p>
                <a:endParaRPr lang="en-US"/>
              </a:p>
            </p:txBody>
          </p:sp>
          <p:sp>
            <p:nvSpPr>
              <p:cNvPr id="21569" name="Freeform 1250"/>
              <p:cNvSpPr>
                <a:spLocks noEditPoints="1"/>
              </p:cNvSpPr>
              <p:nvPr/>
            </p:nvSpPr>
            <p:spPr bwMode="auto">
              <a:xfrm>
                <a:off x="1866" y="818"/>
                <a:ext cx="160" cy="11"/>
              </a:xfrm>
              <a:custGeom>
                <a:avLst/>
                <a:gdLst>
                  <a:gd name="T0" fmla="*/ 160 w 160"/>
                  <a:gd name="T1" fmla="*/ 11 h 11"/>
                  <a:gd name="T2" fmla="*/ 65 w 160"/>
                  <a:gd name="T3" fmla="*/ 8 h 11"/>
                  <a:gd name="T4" fmla="*/ 65 w 160"/>
                  <a:gd name="T5" fmla="*/ 6 h 11"/>
                  <a:gd name="T6" fmla="*/ 63 w 160"/>
                  <a:gd name="T7" fmla="*/ 2 h 11"/>
                  <a:gd name="T8" fmla="*/ 158 w 160"/>
                  <a:gd name="T9" fmla="*/ 8 h 11"/>
                  <a:gd name="T10" fmla="*/ 158 w 160"/>
                  <a:gd name="T11" fmla="*/ 10 h 11"/>
                  <a:gd name="T12" fmla="*/ 160 w 160"/>
                  <a:gd name="T13" fmla="*/ 11 h 11"/>
                  <a:gd name="T14" fmla="*/ 53 w 160"/>
                  <a:gd name="T15" fmla="*/ 6 h 11"/>
                  <a:gd name="T16" fmla="*/ 53 w 160"/>
                  <a:gd name="T17" fmla="*/ 6 h 11"/>
                  <a:gd name="T18" fmla="*/ 53 w 160"/>
                  <a:gd name="T19" fmla="*/ 6 h 11"/>
                  <a:gd name="T20" fmla="*/ 53 w 160"/>
                  <a:gd name="T21" fmla="*/ 6 h 11"/>
                  <a:gd name="T22" fmla="*/ 42 w 160"/>
                  <a:gd name="T23" fmla="*/ 6 h 11"/>
                  <a:gd name="T24" fmla="*/ 0 w 160"/>
                  <a:gd name="T25" fmla="*/ 4 h 11"/>
                  <a:gd name="T26" fmla="*/ 0 w 160"/>
                  <a:gd name="T27" fmla="*/ 2 h 11"/>
                  <a:gd name="T28" fmla="*/ 0 w 160"/>
                  <a:gd name="T29" fmla="*/ 0 h 11"/>
                  <a:gd name="T30" fmla="*/ 44 w 160"/>
                  <a:gd name="T31" fmla="*/ 2 h 11"/>
                  <a:gd name="T32" fmla="*/ 42 w 160"/>
                  <a:gd name="T33" fmla="*/ 4 h 11"/>
                  <a:gd name="T34" fmla="*/ 42 w 160"/>
                  <a:gd name="T35" fmla="*/ 6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11"/>
                  <a:gd name="T56" fmla="*/ 160 w 160"/>
                  <a:gd name="T57" fmla="*/ 11 h 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11">
                    <a:moveTo>
                      <a:pt x="160" y="11"/>
                    </a:moveTo>
                    <a:lnTo>
                      <a:pt x="65" y="8"/>
                    </a:lnTo>
                    <a:lnTo>
                      <a:pt x="65" y="6"/>
                    </a:lnTo>
                    <a:lnTo>
                      <a:pt x="63" y="2"/>
                    </a:lnTo>
                    <a:lnTo>
                      <a:pt x="158" y="8"/>
                    </a:lnTo>
                    <a:lnTo>
                      <a:pt x="158" y="10"/>
                    </a:lnTo>
                    <a:lnTo>
                      <a:pt x="160" y="11"/>
                    </a:lnTo>
                    <a:close/>
                    <a:moveTo>
                      <a:pt x="53" y="6"/>
                    </a:moveTo>
                    <a:lnTo>
                      <a:pt x="53" y="6"/>
                    </a:lnTo>
                    <a:close/>
                    <a:moveTo>
                      <a:pt x="42" y="6"/>
                    </a:moveTo>
                    <a:lnTo>
                      <a:pt x="0" y="4"/>
                    </a:lnTo>
                    <a:lnTo>
                      <a:pt x="0" y="2"/>
                    </a:lnTo>
                    <a:lnTo>
                      <a:pt x="0" y="0"/>
                    </a:lnTo>
                    <a:lnTo>
                      <a:pt x="44" y="2"/>
                    </a:lnTo>
                    <a:lnTo>
                      <a:pt x="42" y="4"/>
                    </a:lnTo>
                    <a:lnTo>
                      <a:pt x="42" y="6"/>
                    </a:lnTo>
                    <a:close/>
                  </a:path>
                </a:pathLst>
              </a:custGeom>
              <a:solidFill>
                <a:srgbClr val="E3DAD8"/>
              </a:solidFill>
              <a:ln w="9525">
                <a:noFill/>
                <a:round/>
                <a:headEnd/>
                <a:tailEnd/>
              </a:ln>
            </p:spPr>
            <p:txBody>
              <a:bodyPr/>
              <a:lstStyle/>
              <a:p>
                <a:endParaRPr lang="en-US"/>
              </a:p>
            </p:txBody>
          </p:sp>
          <p:sp>
            <p:nvSpPr>
              <p:cNvPr id="21570" name="Freeform 1251"/>
              <p:cNvSpPr>
                <a:spLocks noEditPoints="1"/>
              </p:cNvSpPr>
              <p:nvPr/>
            </p:nvSpPr>
            <p:spPr bwMode="auto">
              <a:xfrm>
                <a:off x="1866" y="816"/>
                <a:ext cx="158" cy="12"/>
              </a:xfrm>
              <a:custGeom>
                <a:avLst/>
                <a:gdLst>
                  <a:gd name="T0" fmla="*/ 158 w 158"/>
                  <a:gd name="T1" fmla="*/ 12 h 12"/>
                  <a:gd name="T2" fmla="*/ 65 w 158"/>
                  <a:gd name="T3" fmla="*/ 8 h 12"/>
                  <a:gd name="T4" fmla="*/ 63 w 158"/>
                  <a:gd name="T5" fmla="*/ 4 h 12"/>
                  <a:gd name="T6" fmla="*/ 63 w 158"/>
                  <a:gd name="T7" fmla="*/ 2 h 12"/>
                  <a:gd name="T8" fmla="*/ 158 w 158"/>
                  <a:gd name="T9" fmla="*/ 8 h 12"/>
                  <a:gd name="T10" fmla="*/ 158 w 158"/>
                  <a:gd name="T11" fmla="*/ 10 h 12"/>
                  <a:gd name="T12" fmla="*/ 158 w 158"/>
                  <a:gd name="T13" fmla="*/ 12 h 12"/>
                  <a:gd name="T14" fmla="*/ 42 w 158"/>
                  <a:gd name="T15" fmla="*/ 6 h 12"/>
                  <a:gd name="T16" fmla="*/ 0 w 158"/>
                  <a:gd name="T17" fmla="*/ 4 h 12"/>
                  <a:gd name="T18" fmla="*/ 0 w 158"/>
                  <a:gd name="T19" fmla="*/ 2 h 12"/>
                  <a:gd name="T20" fmla="*/ 0 w 158"/>
                  <a:gd name="T21" fmla="*/ 0 h 12"/>
                  <a:gd name="T22" fmla="*/ 44 w 158"/>
                  <a:gd name="T23" fmla="*/ 2 h 12"/>
                  <a:gd name="T24" fmla="*/ 44 w 158"/>
                  <a:gd name="T25" fmla="*/ 4 h 12"/>
                  <a:gd name="T26" fmla="*/ 42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12"/>
                  <a:gd name="T44" fmla="*/ 158 w 158"/>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12">
                    <a:moveTo>
                      <a:pt x="158" y="12"/>
                    </a:moveTo>
                    <a:lnTo>
                      <a:pt x="65" y="8"/>
                    </a:lnTo>
                    <a:lnTo>
                      <a:pt x="63" y="4"/>
                    </a:lnTo>
                    <a:lnTo>
                      <a:pt x="63" y="2"/>
                    </a:lnTo>
                    <a:lnTo>
                      <a:pt x="158" y="8"/>
                    </a:lnTo>
                    <a:lnTo>
                      <a:pt x="158" y="10"/>
                    </a:lnTo>
                    <a:lnTo>
                      <a:pt x="158" y="12"/>
                    </a:lnTo>
                    <a:close/>
                    <a:moveTo>
                      <a:pt x="42" y="6"/>
                    </a:moveTo>
                    <a:lnTo>
                      <a:pt x="0" y="4"/>
                    </a:lnTo>
                    <a:lnTo>
                      <a:pt x="0" y="2"/>
                    </a:lnTo>
                    <a:lnTo>
                      <a:pt x="0" y="0"/>
                    </a:lnTo>
                    <a:lnTo>
                      <a:pt x="44" y="2"/>
                    </a:lnTo>
                    <a:lnTo>
                      <a:pt x="44" y="4"/>
                    </a:lnTo>
                    <a:lnTo>
                      <a:pt x="42" y="6"/>
                    </a:lnTo>
                    <a:close/>
                  </a:path>
                </a:pathLst>
              </a:custGeom>
              <a:solidFill>
                <a:srgbClr val="E4DBD9"/>
              </a:solidFill>
              <a:ln w="9525">
                <a:noFill/>
                <a:round/>
                <a:headEnd/>
                <a:tailEnd/>
              </a:ln>
            </p:spPr>
            <p:txBody>
              <a:bodyPr/>
              <a:lstStyle/>
              <a:p>
                <a:endParaRPr lang="en-US"/>
              </a:p>
            </p:txBody>
          </p:sp>
          <p:sp>
            <p:nvSpPr>
              <p:cNvPr id="21571" name="Freeform 1252"/>
              <p:cNvSpPr>
                <a:spLocks noEditPoints="1"/>
              </p:cNvSpPr>
              <p:nvPr/>
            </p:nvSpPr>
            <p:spPr bwMode="auto">
              <a:xfrm>
                <a:off x="1866" y="814"/>
                <a:ext cx="158" cy="12"/>
              </a:xfrm>
              <a:custGeom>
                <a:avLst/>
                <a:gdLst>
                  <a:gd name="T0" fmla="*/ 158 w 158"/>
                  <a:gd name="T1" fmla="*/ 12 h 12"/>
                  <a:gd name="T2" fmla="*/ 63 w 158"/>
                  <a:gd name="T3" fmla="*/ 6 h 12"/>
                  <a:gd name="T4" fmla="*/ 63 w 158"/>
                  <a:gd name="T5" fmla="*/ 4 h 12"/>
                  <a:gd name="T6" fmla="*/ 61 w 158"/>
                  <a:gd name="T7" fmla="*/ 2 h 12"/>
                  <a:gd name="T8" fmla="*/ 156 w 158"/>
                  <a:gd name="T9" fmla="*/ 8 h 12"/>
                  <a:gd name="T10" fmla="*/ 158 w 158"/>
                  <a:gd name="T11" fmla="*/ 10 h 12"/>
                  <a:gd name="T12" fmla="*/ 158 w 158"/>
                  <a:gd name="T13" fmla="*/ 12 h 12"/>
                  <a:gd name="T14" fmla="*/ 44 w 158"/>
                  <a:gd name="T15" fmla="*/ 6 h 12"/>
                  <a:gd name="T16" fmla="*/ 0 w 158"/>
                  <a:gd name="T17" fmla="*/ 4 h 12"/>
                  <a:gd name="T18" fmla="*/ 0 w 158"/>
                  <a:gd name="T19" fmla="*/ 2 h 12"/>
                  <a:gd name="T20" fmla="*/ 0 w 158"/>
                  <a:gd name="T21" fmla="*/ 0 h 12"/>
                  <a:gd name="T22" fmla="*/ 46 w 158"/>
                  <a:gd name="T23" fmla="*/ 2 h 12"/>
                  <a:gd name="T24" fmla="*/ 44 w 158"/>
                  <a:gd name="T25" fmla="*/ 4 h 12"/>
                  <a:gd name="T26" fmla="*/ 44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12"/>
                  <a:gd name="T44" fmla="*/ 158 w 158"/>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12">
                    <a:moveTo>
                      <a:pt x="158" y="12"/>
                    </a:moveTo>
                    <a:lnTo>
                      <a:pt x="63" y="6"/>
                    </a:lnTo>
                    <a:lnTo>
                      <a:pt x="63" y="4"/>
                    </a:lnTo>
                    <a:lnTo>
                      <a:pt x="61" y="2"/>
                    </a:lnTo>
                    <a:lnTo>
                      <a:pt x="156" y="8"/>
                    </a:lnTo>
                    <a:lnTo>
                      <a:pt x="158" y="10"/>
                    </a:lnTo>
                    <a:lnTo>
                      <a:pt x="158" y="12"/>
                    </a:lnTo>
                    <a:close/>
                    <a:moveTo>
                      <a:pt x="44" y="6"/>
                    </a:moveTo>
                    <a:lnTo>
                      <a:pt x="0" y="4"/>
                    </a:lnTo>
                    <a:lnTo>
                      <a:pt x="0" y="2"/>
                    </a:lnTo>
                    <a:lnTo>
                      <a:pt x="0" y="0"/>
                    </a:lnTo>
                    <a:lnTo>
                      <a:pt x="46" y="2"/>
                    </a:lnTo>
                    <a:lnTo>
                      <a:pt x="44" y="4"/>
                    </a:lnTo>
                    <a:lnTo>
                      <a:pt x="44" y="6"/>
                    </a:lnTo>
                    <a:close/>
                  </a:path>
                </a:pathLst>
              </a:custGeom>
              <a:solidFill>
                <a:srgbClr val="E4DBD9"/>
              </a:solidFill>
              <a:ln w="9525">
                <a:noFill/>
                <a:round/>
                <a:headEnd/>
                <a:tailEnd/>
              </a:ln>
            </p:spPr>
            <p:txBody>
              <a:bodyPr/>
              <a:lstStyle/>
              <a:p>
                <a:endParaRPr lang="en-US"/>
              </a:p>
            </p:txBody>
          </p:sp>
          <p:sp>
            <p:nvSpPr>
              <p:cNvPr id="21572" name="Freeform 1253"/>
              <p:cNvSpPr>
                <a:spLocks noEditPoints="1"/>
              </p:cNvSpPr>
              <p:nvPr/>
            </p:nvSpPr>
            <p:spPr bwMode="auto">
              <a:xfrm>
                <a:off x="1866" y="812"/>
                <a:ext cx="158" cy="12"/>
              </a:xfrm>
              <a:custGeom>
                <a:avLst/>
                <a:gdLst>
                  <a:gd name="T0" fmla="*/ 158 w 158"/>
                  <a:gd name="T1" fmla="*/ 12 h 12"/>
                  <a:gd name="T2" fmla="*/ 63 w 158"/>
                  <a:gd name="T3" fmla="*/ 6 h 12"/>
                  <a:gd name="T4" fmla="*/ 61 w 158"/>
                  <a:gd name="T5" fmla="*/ 4 h 12"/>
                  <a:gd name="T6" fmla="*/ 59 w 158"/>
                  <a:gd name="T7" fmla="*/ 2 h 12"/>
                  <a:gd name="T8" fmla="*/ 156 w 158"/>
                  <a:gd name="T9" fmla="*/ 8 h 12"/>
                  <a:gd name="T10" fmla="*/ 156 w 158"/>
                  <a:gd name="T11" fmla="*/ 10 h 12"/>
                  <a:gd name="T12" fmla="*/ 158 w 158"/>
                  <a:gd name="T13" fmla="*/ 12 h 12"/>
                  <a:gd name="T14" fmla="*/ 44 w 158"/>
                  <a:gd name="T15" fmla="*/ 6 h 12"/>
                  <a:gd name="T16" fmla="*/ 0 w 158"/>
                  <a:gd name="T17" fmla="*/ 4 h 12"/>
                  <a:gd name="T18" fmla="*/ 0 w 158"/>
                  <a:gd name="T19" fmla="*/ 2 h 12"/>
                  <a:gd name="T20" fmla="*/ 0 w 158"/>
                  <a:gd name="T21" fmla="*/ 0 h 12"/>
                  <a:gd name="T22" fmla="*/ 46 w 158"/>
                  <a:gd name="T23" fmla="*/ 2 h 12"/>
                  <a:gd name="T24" fmla="*/ 46 w 158"/>
                  <a:gd name="T25" fmla="*/ 4 h 12"/>
                  <a:gd name="T26" fmla="*/ 44 w 158"/>
                  <a:gd name="T27" fmla="*/ 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8"/>
                  <a:gd name="T43" fmla="*/ 0 h 12"/>
                  <a:gd name="T44" fmla="*/ 158 w 158"/>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8" h="12">
                    <a:moveTo>
                      <a:pt x="158" y="12"/>
                    </a:moveTo>
                    <a:lnTo>
                      <a:pt x="63" y="6"/>
                    </a:lnTo>
                    <a:lnTo>
                      <a:pt x="61" y="4"/>
                    </a:lnTo>
                    <a:lnTo>
                      <a:pt x="59" y="2"/>
                    </a:lnTo>
                    <a:lnTo>
                      <a:pt x="156" y="8"/>
                    </a:lnTo>
                    <a:lnTo>
                      <a:pt x="156" y="10"/>
                    </a:lnTo>
                    <a:lnTo>
                      <a:pt x="158" y="12"/>
                    </a:lnTo>
                    <a:close/>
                    <a:moveTo>
                      <a:pt x="44" y="6"/>
                    </a:moveTo>
                    <a:lnTo>
                      <a:pt x="0" y="4"/>
                    </a:lnTo>
                    <a:lnTo>
                      <a:pt x="0" y="2"/>
                    </a:lnTo>
                    <a:lnTo>
                      <a:pt x="0" y="0"/>
                    </a:lnTo>
                    <a:lnTo>
                      <a:pt x="46" y="2"/>
                    </a:lnTo>
                    <a:lnTo>
                      <a:pt x="46" y="4"/>
                    </a:lnTo>
                    <a:lnTo>
                      <a:pt x="44" y="6"/>
                    </a:lnTo>
                    <a:close/>
                  </a:path>
                </a:pathLst>
              </a:custGeom>
              <a:solidFill>
                <a:srgbClr val="E4DBD9"/>
              </a:solidFill>
              <a:ln w="9525">
                <a:noFill/>
                <a:round/>
                <a:headEnd/>
                <a:tailEnd/>
              </a:ln>
            </p:spPr>
            <p:txBody>
              <a:bodyPr/>
              <a:lstStyle/>
              <a:p>
                <a:endParaRPr lang="en-US"/>
              </a:p>
            </p:txBody>
          </p:sp>
          <p:sp>
            <p:nvSpPr>
              <p:cNvPr id="21573" name="Freeform 1254"/>
              <p:cNvSpPr>
                <a:spLocks noEditPoints="1"/>
              </p:cNvSpPr>
              <p:nvPr/>
            </p:nvSpPr>
            <p:spPr bwMode="auto">
              <a:xfrm>
                <a:off x="1866" y="809"/>
                <a:ext cx="156" cy="13"/>
              </a:xfrm>
              <a:custGeom>
                <a:avLst/>
                <a:gdLst>
                  <a:gd name="T0" fmla="*/ 156 w 156"/>
                  <a:gd name="T1" fmla="*/ 13 h 13"/>
                  <a:gd name="T2" fmla="*/ 61 w 156"/>
                  <a:gd name="T3" fmla="*/ 7 h 13"/>
                  <a:gd name="T4" fmla="*/ 59 w 156"/>
                  <a:gd name="T5" fmla="*/ 5 h 13"/>
                  <a:gd name="T6" fmla="*/ 57 w 156"/>
                  <a:gd name="T7" fmla="*/ 3 h 13"/>
                  <a:gd name="T8" fmla="*/ 156 w 156"/>
                  <a:gd name="T9" fmla="*/ 7 h 13"/>
                  <a:gd name="T10" fmla="*/ 156 w 156"/>
                  <a:gd name="T11" fmla="*/ 11 h 13"/>
                  <a:gd name="T12" fmla="*/ 156 w 156"/>
                  <a:gd name="T13" fmla="*/ 13 h 13"/>
                  <a:gd name="T14" fmla="*/ 46 w 156"/>
                  <a:gd name="T15" fmla="*/ 7 h 13"/>
                  <a:gd name="T16" fmla="*/ 0 w 156"/>
                  <a:gd name="T17" fmla="*/ 5 h 13"/>
                  <a:gd name="T18" fmla="*/ 0 w 156"/>
                  <a:gd name="T19" fmla="*/ 3 h 13"/>
                  <a:gd name="T20" fmla="*/ 0 w 156"/>
                  <a:gd name="T21" fmla="*/ 0 h 13"/>
                  <a:gd name="T22" fmla="*/ 46 w 156"/>
                  <a:gd name="T23" fmla="*/ 3 h 13"/>
                  <a:gd name="T24" fmla="*/ 46 w 156"/>
                  <a:gd name="T25" fmla="*/ 5 h 13"/>
                  <a:gd name="T26" fmla="*/ 46 w 156"/>
                  <a:gd name="T27" fmla="*/ 7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6"/>
                  <a:gd name="T43" fmla="*/ 0 h 13"/>
                  <a:gd name="T44" fmla="*/ 156 w 156"/>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6" h="13">
                    <a:moveTo>
                      <a:pt x="156" y="13"/>
                    </a:moveTo>
                    <a:lnTo>
                      <a:pt x="61" y="7"/>
                    </a:lnTo>
                    <a:lnTo>
                      <a:pt x="59" y="5"/>
                    </a:lnTo>
                    <a:lnTo>
                      <a:pt x="57" y="3"/>
                    </a:lnTo>
                    <a:lnTo>
                      <a:pt x="156" y="7"/>
                    </a:lnTo>
                    <a:lnTo>
                      <a:pt x="156" y="11"/>
                    </a:lnTo>
                    <a:lnTo>
                      <a:pt x="156" y="13"/>
                    </a:lnTo>
                    <a:close/>
                    <a:moveTo>
                      <a:pt x="46" y="7"/>
                    </a:moveTo>
                    <a:lnTo>
                      <a:pt x="0" y="5"/>
                    </a:lnTo>
                    <a:lnTo>
                      <a:pt x="0" y="3"/>
                    </a:lnTo>
                    <a:lnTo>
                      <a:pt x="0" y="0"/>
                    </a:lnTo>
                    <a:lnTo>
                      <a:pt x="46" y="3"/>
                    </a:lnTo>
                    <a:lnTo>
                      <a:pt x="46" y="5"/>
                    </a:lnTo>
                    <a:lnTo>
                      <a:pt x="46" y="7"/>
                    </a:lnTo>
                    <a:close/>
                  </a:path>
                </a:pathLst>
              </a:custGeom>
              <a:solidFill>
                <a:srgbClr val="E4DBD9"/>
              </a:solidFill>
              <a:ln w="9525">
                <a:noFill/>
                <a:round/>
                <a:headEnd/>
                <a:tailEnd/>
              </a:ln>
            </p:spPr>
            <p:txBody>
              <a:bodyPr/>
              <a:lstStyle/>
              <a:p>
                <a:endParaRPr lang="en-US"/>
              </a:p>
            </p:txBody>
          </p:sp>
          <p:sp>
            <p:nvSpPr>
              <p:cNvPr id="21574" name="Freeform 1255"/>
              <p:cNvSpPr>
                <a:spLocks noEditPoints="1"/>
              </p:cNvSpPr>
              <p:nvPr/>
            </p:nvSpPr>
            <p:spPr bwMode="auto">
              <a:xfrm>
                <a:off x="1866" y="807"/>
                <a:ext cx="156" cy="13"/>
              </a:xfrm>
              <a:custGeom>
                <a:avLst/>
                <a:gdLst>
                  <a:gd name="T0" fmla="*/ 156 w 156"/>
                  <a:gd name="T1" fmla="*/ 13 h 13"/>
                  <a:gd name="T2" fmla="*/ 59 w 156"/>
                  <a:gd name="T3" fmla="*/ 7 h 13"/>
                  <a:gd name="T4" fmla="*/ 57 w 156"/>
                  <a:gd name="T5" fmla="*/ 5 h 13"/>
                  <a:gd name="T6" fmla="*/ 57 w 156"/>
                  <a:gd name="T7" fmla="*/ 4 h 13"/>
                  <a:gd name="T8" fmla="*/ 93 w 156"/>
                  <a:gd name="T9" fmla="*/ 5 h 13"/>
                  <a:gd name="T10" fmla="*/ 93 w 156"/>
                  <a:gd name="T11" fmla="*/ 5 h 13"/>
                  <a:gd name="T12" fmla="*/ 95 w 156"/>
                  <a:gd name="T13" fmla="*/ 7 h 13"/>
                  <a:gd name="T14" fmla="*/ 95 w 156"/>
                  <a:gd name="T15" fmla="*/ 7 h 13"/>
                  <a:gd name="T16" fmla="*/ 97 w 156"/>
                  <a:gd name="T17" fmla="*/ 7 h 13"/>
                  <a:gd name="T18" fmla="*/ 97 w 156"/>
                  <a:gd name="T19" fmla="*/ 5 h 13"/>
                  <a:gd name="T20" fmla="*/ 95 w 156"/>
                  <a:gd name="T21" fmla="*/ 5 h 13"/>
                  <a:gd name="T22" fmla="*/ 154 w 156"/>
                  <a:gd name="T23" fmla="*/ 7 h 13"/>
                  <a:gd name="T24" fmla="*/ 156 w 156"/>
                  <a:gd name="T25" fmla="*/ 9 h 13"/>
                  <a:gd name="T26" fmla="*/ 156 w 156"/>
                  <a:gd name="T27" fmla="*/ 13 h 13"/>
                  <a:gd name="T28" fmla="*/ 46 w 156"/>
                  <a:gd name="T29" fmla="*/ 7 h 13"/>
                  <a:gd name="T30" fmla="*/ 0 w 156"/>
                  <a:gd name="T31" fmla="*/ 5 h 13"/>
                  <a:gd name="T32" fmla="*/ 0 w 156"/>
                  <a:gd name="T33" fmla="*/ 4 h 13"/>
                  <a:gd name="T34" fmla="*/ 0 w 156"/>
                  <a:gd name="T35" fmla="*/ 0 h 13"/>
                  <a:gd name="T36" fmla="*/ 46 w 156"/>
                  <a:gd name="T37" fmla="*/ 4 h 13"/>
                  <a:gd name="T38" fmla="*/ 46 w 156"/>
                  <a:gd name="T39" fmla="*/ 5 h 13"/>
                  <a:gd name="T40" fmla="*/ 46 w 156"/>
                  <a:gd name="T41" fmla="*/ 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6"/>
                  <a:gd name="T64" fmla="*/ 0 h 13"/>
                  <a:gd name="T65" fmla="*/ 156 w 156"/>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6" h="13">
                    <a:moveTo>
                      <a:pt x="156" y="13"/>
                    </a:moveTo>
                    <a:lnTo>
                      <a:pt x="59" y="7"/>
                    </a:lnTo>
                    <a:lnTo>
                      <a:pt x="57" y="5"/>
                    </a:lnTo>
                    <a:lnTo>
                      <a:pt x="57" y="4"/>
                    </a:lnTo>
                    <a:lnTo>
                      <a:pt x="93" y="5"/>
                    </a:lnTo>
                    <a:lnTo>
                      <a:pt x="95" y="7"/>
                    </a:lnTo>
                    <a:lnTo>
                      <a:pt x="97" y="7"/>
                    </a:lnTo>
                    <a:lnTo>
                      <a:pt x="97" y="5"/>
                    </a:lnTo>
                    <a:lnTo>
                      <a:pt x="95" y="5"/>
                    </a:lnTo>
                    <a:lnTo>
                      <a:pt x="154" y="7"/>
                    </a:lnTo>
                    <a:lnTo>
                      <a:pt x="156" y="9"/>
                    </a:lnTo>
                    <a:lnTo>
                      <a:pt x="156" y="13"/>
                    </a:lnTo>
                    <a:close/>
                    <a:moveTo>
                      <a:pt x="46" y="7"/>
                    </a:moveTo>
                    <a:lnTo>
                      <a:pt x="0" y="5"/>
                    </a:lnTo>
                    <a:lnTo>
                      <a:pt x="0" y="4"/>
                    </a:lnTo>
                    <a:lnTo>
                      <a:pt x="0" y="0"/>
                    </a:lnTo>
                    <a:lnTo>
                      <a:pt x="46" y="4"/>
                    </a:lnTo>
                    <a:lnTo>
                      <a:pt x="46" y="5"/>
                    </a:lnTo>
                    <a:lnTo>
                      <a:pt x="46" y="7"/>
                    </a:lnTo>
                    <a:close/>
                  </a:path>
                </a:pathLst>
              </a:custGeom>
              <a:solidFill>
                <a:srgbClr val="E4DBD9"/>
              </a:solidFill>
              <a:ln w="9525">
                <a:noFill/>
                <a:round/>
                <a:headEnd/>
                <a:tailEnd/>
              </a:ln>
            </p:spPr>
            <p:txBody>
              <a:bodyPr/>
              <a:lstStyle/>
              <a:p>
                <a:endParaRPr lang="en-US"/>
              </a:p>
            </p:txBody>
          </p:sp>
          <p:sp>
            <p:nvSpPr>
              <p:cNvPr id="21575" name="Freeform 1256"/>
              <p:cNvSpPr>
                <a:spLocks noEditPoints="1"/>
              </p:cNvSpPr>
              <p:nvPr/>
            </p:nvSpPr>
            <p:spPr bwMode="auto">
              <a:xfrm>
                <a:off x="1864" y="805"/>
                <a:ext cx="158" cy="11"/>
              </a:xfrm>
              <a:custGeom>
                <a:avLst/>
                <a:gdLst>
                  <a:gd name="T0" fmla="*/ 158 w 158"/>
                  <a:gd name="T1" fmla="*/ 11 h 11"/>
                  <a:gd name="T2" fmla="*/ 59 w 158"/>
                  <a:gd name="T3" fmla="*/ 7 h 11"/>
                  <a:gd name="T4" fmla="*/ 59 w 158"/>
                  <a:gd name="T5" fmla="*/ 6 h 11"/>
                  <a:gd name="T6" fmla="*/ 57 w 158"/>
                  <a:gd name="T7" fmla="*/ 4 h 11"/>
                  <a:gd name="T8" fmla="*/ 93 w 158"/>
                  <a:gd name="T9" fmla="*/ 6 h 11"/>
                  <a:gd name="T10" fmla="*/ 93 w 158"/>
                  <a:gd name="T11" fmla="*/ 6 h 11"/>
                  <a:gd name="T12" fmla="*/ 93 w 158"/>
                  <a:gd name="T13" fmla="*/ 6 h 11"/>
                  <a:gd name="T14" fmla="*/ 95 w 158"/>
                  <a:gd name="T15" fmla="*/ 7 h 11"/>
                  <a:gd name="T16" fmla="*/ 97 w 158"/>
                  <a:gd name="T17" fmla="*/ 9 h 11"/>
                  <a:gd name="T18" fmla="*/ 97 w 158"/>
                  <a:gd name="T19" fmla="*/ 9 h 11"/>
                  <a:gd name="T20" fmla="*/ 99 w 158"/>
                  <a:gd name="T21" fmla="*/ 9 h 11"/>
                  <a:gd name="T22" fmla="*/ 97 w 158"/>
                  <a:gd name="T23" fmla="*/ 7 h 11"/>
                  <a:gd name="T24" fmla="*/ 95 w 158"/>
                  <a:gd name="T25" fmla="*/ 6 h 11"/>
                  <a:gd name="T26" fmla="*/ 156 w 158"/>
                  <a:gd name="T27" fmla="*/ 7 h 11"/>
                  <a:gd name="T28" fmla="*/ 156 w 158"/>
                  <a:gd name="T29" fmla="*/ 9 h 11"/>
                  <a:gd name="T30" fmla="*/ 158 w 158"/>
                  <a:gd name="T31" fmla="*/ 11 h 11"/>
                  <a:gd name="T32" fmla="*/ 48 w 158"/>
                  <a:gd name="T33" fmla="*/ 7 h 11"/>
                  <a:gd name="T34" fmla="*/ 2 w 158"/>
                  <a:gd name="T35" fmla="*/ 4 h 11"/>
                  <a:gd name="T36" fmla="*/ 2 w 158"/>
                  <a:gd name="T37" fmla="*/ 2 h 11"/>
                  <a:gd name="T38" fmla="*/ 0 w 158"/>
                  <a:gd name="T39" fmla="*/ 0 h 11"/>
                  <a:gd name="T40" fmla="*/ 44 w 158"/>
                  <a:gd name="T41" fmla="*/ 2 h 11"/>
                  <a:gd name="T42" fmla="*/ 46 w 158"/>
                  <a:gd name="T43" fmla="*/ 4 h 11"/>
                  <a:gd name="T44" fmla="*/ 48 w 158"/>
                  <a:gd name="T45" fmla="*/ 4 h 11"/>
                  <a:gd name="T46" fmla="*/ 48 w 158"/>
                  <a:gd name="T47" fmla="*/ 6 h 11"/>
                  <a:gd name="T48" fmla="*/ 48 w 158"/>
                  <a:gd name="T49" fmla="*/ 7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8"/>
                  <a:gd name="T76" fmla="*/ 0 h 11"/>
                  <a:gd name="T77" fmla="*/ 158 w 158"/>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8" h="11">
                    <a:moveTo>
                      <a:pt x="158" y="11"/>
                    </a:moveTo>
                    <a:lnTo>
                      <a:pt x="59" y="7"/>
                    </a:lnTo>
                    <a:lnTo>
                      <a:pt x="59" y="6"/>
                    </a:lnTo>
                    <a:lnTo>
                      <a:pt x="57" y="4"/>
                    </a:lnTo>
                    <a:lnTo>
                      <a:pt x="93" y="6"/>
                    </a:lnTo>
                    <a:lnTo>
                      <a:pt x="95" y="7"/>
                    </a:lnTo>
                    <a:lnTo>
                      <a:pt x="97" y="9"/>
                    </a:lnTo>
                    <a:lnTo>
                      <a:pt x="99" y="9"/>
                    </a:lnTo>
                    <a:lnTo>
                      <a:pt x="97" y="7"/>
                    </a:lnTo>
                    <a:lnTo>
                      <a:pt x="95" y="6"/>
                    </a:lnTo>
                    <a:lnTo>
                      <a:pt x="156" y="7"/>
                    </a:lnTo>
                    <a:lnTo>
                      <a:pt x="156" y="9"/>
                    </a:lnTo>
                    <a:lnTo>
                      <a:pt x="158" y="11"/>
                    </a:lnTo>
                    <a:close/>
                    <a:moveTo>
                      <a:pt x="48" y="7"/>
                    </a:moveTo>
                    <a:lnTo>
                      <a:pt x="2" y="4"/>
                    </a:lnTo>
                    <a:lnTo>
                      <a:pt x="2" y="2"/>
                    </a:lnTo>
                    <a:lnTo>
                      <a:pt x="0" y="0"/>
                    </a:lnTo>
                    <a:lnTo>
                      <a:pt x="44" y="2"/>
                    </a:lnTo>
                    <a:lnTo>
                      <a:pt x="46" y="4"/>
                    </a:lnTo>
                    <a:lnTo>
                      <a:pt x="48" y="4"/>
                    </a:lnTo>
                    <a:lnTo>
                      <a:pt x="48" y="6"/>
                    </a:lnTo>
                    <a:lnTo>
                      <a:pt x="48" y="7"/>
                    </a:lnTo>
                    <a:close/>
                  </a:path>
                </a:pathLst>
              </a:custGeom>
              <a:solidFill>
                <a:srgbClr val="E4DCD9"/>
              </a:solidFill>
              <a:ln w="9525">
                <a:noFill/>
                <a:round/>
                <a:headEnd/>
                <a:tailEnd/>
              </a:ln>
            </p:spPr>
            <p:txBody>
              <a:bodyPr/>
              <a:lstStyle/>
              <a:p>
                <a:endParaRPr lang="en-US"/>
              </a:p>
            </p:txBody>
          </p:sp>
          <p:sp>
            <p:nvSpPr>
              <p:cNvPr id="21576" name="Freeform 1257"/>
              <p:cNvSpPr>
                <a:spLocks noEditPoints="1"/>
              </p:cNvSpPr>
              <p:nvPr/>
            </p:nvSpPr>
            <p:spPr bwMode="auto">
              <a:xfrm>
                <a:off x="1864" y="803"/>
                <a:ext cx="156" cy="11"/>
              </a:xfrm>
              <a:custGeom>
                <a:avLst/>
                <a:gdLst>
                  <a:gd name="T0" fmla="*/ 156 w 156"/>
                  <a:gd name="T1" fmla="*/ 11 h 11"/>
                  <a:gd name="T2" fmla="*/ 97 w 156"/>
                  <a:gd name="T3" fmla="*/ 9 h 11"/>
                  <a:gd name="T4" fmla="*/ 95 w 156"/>
                  <a:gd name="T5" fmla="*/ 8 h 11"/>
                  <a:gd name="T6" fmla="*/ 93 w 156"/>
                  <a:gd name="T7" fmla="*/ 6 h 11"/>
                  <a:gd name="T8" fmla="*/ 154 w 156"/>
                  <a:gd name="T9" fmla="*/ 8 h 11"/>
                  <a:gd name="T10" fmla="*/ 156 w 156"/>
                  <a:gd name="T11" fmla="*/ 9 h 11"/>
                  <a:gd name="T12" fmla="*/ 156 w 156"/>
                  <a:gd name="T13" fmla="*/ 11 h 11"/>
                  <a:gd name="T14" fmla="*/ 95 w 156"/>
                  <a:gd name="T15" fmla="*/ 9 h 11"/>
                  <a:gd name="T16" fmla="*/ 59 w 156"/>
                  <a:gd name="T17" fmla="*/ 8 h 11"/>
                  <a:gd name="T18" fmla="*/ 57 w 156"/>
                  <a:gd name="T19" fmla="*/ 6 h 11"/>
                  <a:gd name="T20" fmla="*/ 55 w 156"/>
                  <a:gd name="T21" fmla="*/ 4 h 11"/>
                  <a:gd name="T22" fmla="*/ 90 w 156"/>
                  <a:gd name="T23" fmla="*/ 6 h 11"/>
                  <a:gd name="T24" fmla="*/ 92 w 156"/>
                  <a:gd name="T25" fmla="*/ 6 h 11"/>
                  <a:gd name="T26" fmla="*/ 93 w 156"/>
                  <a:gd name="T27" fmla="*/ 8 h 11"/>
                  <a:gd name="T28" fmla="*/ 95 w 156"/>
                  <a:gd name="T29" fmla="*/ 9 h 11"/>
                  <a:gd name="T30" fmla="*/ 95 w 156"/>
                  <a:gd name="T31" fmla="*/ 9 h 11"/>
                  <a:gd name="T32" fmla="*/ 48 w 156"/>
                  <a:gd name="T33" fmla="*/ 8 h 11"/>
                  <a:gd name="T34" fmla="*/ 2 w 156"/>
                  <a:gd name="T35" fmla="*/ 4 h 11"/>
                  <a:gd name="T36" fmla="*/ 0 w 156"/>
                  <a:gd name="T37" fmla="*/ 4 h 11"/>
                  <a:gd name="T38" fmla="*/ 0 w 156"/>
                  <a:gd name="T39" fmla="*/ 2 h 11"/>
                  <a:gd name="T40" fmla="*/ 0 w 156"/>
                  <a:gd name="T41" fmla="*/ 0 h 11"/>
                  <a:gd name="T42" fmla="*/ 0 w 156"/>
                  <a:gd name="T43" fmla="*/ 0 h 11"/>
                  <a:gd name="T44" fmla="*/ 38 w 156"/>
                  <a:gd name="T45" fmla="*/ 2 h 11"/>
                  <a:gd name="T46" fmla="*/ 44 w 156"/>
                  <a:gd name="T47" fmla="*/ 4 h 11"/>
                  <a:gd name="T48" fmla="*/ 48 w 156"/>
                  <a:gd name="T49" fmla="*/ 6 h 11"/>
                  <a:gd name="T50" fmla="*/ 48 w 156"/>
                  <a:gd name="T51" fmla="*/ 8 h 11"/>
                  <a:gd name="T52" fmla="*/ 48 w 156"/>
                  <a:gd name="T53" fmla="*/ 8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6"/>
                  <a:gd name="T82" fmla="*/ 0 h 11"/>
                  <a:gd name="T83" fmla="*/ 156 w 156"/>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6" h="11">
                    <a:moveTo>
                      <a:pt x="156" y="11"/>
                    </a:moveTo>
                    <a:lnTo>
                      <a:pt x="97" y="9"/>
                    </a:lnTo>
                    <a:lnTo>
                      <a:pt x="95" y="8"/>
                    </a:lnTo>
                    <a:lnTo>
                      <a:pt x="93" y="6"/>
                    </a:lnTo>
                    <a:lnTo>
                      <a:pt x="154" y="8"/>
                    </a:lnTo>
                    <a:lnTo>
                      <a:pt x="156" y="9"/>
                    </a:lnTo>
                    <a:lnTo>
                      <a:pt x="156" y="11"/>
                    </a:lnTo>
                    <a:close/>
                    <a:moveTo>
                      <a:pt x="95" y="9"/>
                    </a:moveTo>
                    <a:lnTo>
                      <a:pt x="59" y="8"/>
                    </a:lnTo>
                    <a:lnTo>
                      <a:pt x="57" y="6"/>
                    </a:lnTo>
                    <a:lnTo>
                      <a:pt x="55" y="4"/>
                    </a:lnTo>
                    <a:lnTo>
                      <a:pt x="90" y="6"/>
                    </a:lnTo>
                    <a:lnTo>
                      <a:pt x="92" y="6"/>
                    </a:lnTo>
                    <a:lnTo>
                      <a:pt x="93" y="8"/>
                    </a:lnTo>
                    <a:lnTo>
                      <a:pt x="95" y="9"/>
                    </a:lnTo>
                    <a:close/>
                    <a:moveTo>
                      <a:pt x="48" y="8"/>
                    </a:moveTo>
                    <a:lnTo>
                      <a:pt x="2" y="4"/>
                    </a:lnTo>
                    <a:lnTo>
                      <a:pt x="0" y="4"/>
                    </a:lnTo>
                    <a:lnTo>
                      <a:pt x="0" y="2"/>
                    </a:lnTo>
                    <a:lnTo>
                      <a:pt x="0" y="0"/>
                    </a:lnTo>
                    <a:lnTo>
                      <a:pt x="38" y="2"/>
                    </a:lnTo>
                    <a:lnTo>
                      <a:pt x="44" y="4"/>
                    </a:lnTo>
                    <a:lnTo>
                      <a:pt x="48" y="6"/>
                    </a:lnTo>
                    <a:lnTo>
                      <a:pt x="48" y="8"/>
                    </a:lnTo>
                    <a:close/>
                  </a:path>
                </a:pathLst>
              </a:custGeom>
              <a:solidFill>
                <a:srgbClr val="E4DCDA"/>
              </a:solidFill>
              <a:ln w="9525">
                <a:noFill/>
                <a:round/>
                <a:headEnd/>
                <a:tailEnd/>
              </a:ln>
            </p:spPr>
            <p:txBody>
              <a:bodyPr/>
              <a:lstStyle/>
              <a:p>
                <a:endParaRPr lang="en-US"/>
              </a:p>
            </p:txBody>
          </p:sp>
          <p:sp>
            <p:nvSpPr>
              <p:cNvPr id="21577" name="Freeform 1258"/>
              <p:cNvSpPr>
                <a:spLocks noEditPoints="1"/>
              </p:cNvSpPr>
              <p:nvPr/>
            </p:nvSpPr>
            <p:spPr bwMode="auto">
              <a:xfrm>
                <a:off x="1864" y="801"/>
                <a:ext cx="156" cy="11"/>
              </a:xfrm>
              <a:custGeom>
                <a:avLst/>
                <a:gdLst>
                  <a:gd name="T0" fmla="*/ 156 w 156"/>
                  <a:gd name="T1" fmla="*/ 11 h 11"/>
                  <a:gd name="T2" fmla="*/ 95 w 156"/>
                  <a:gd name="T3" fmla="*/ 10 h 11"/>
                  <a:gd name="T4" fmla="*/ 93 w 156"/>
                  <a:gd name="T5" fmla="*/ 8 h 11"/>
                  <a:gd name="T6" fmla="*/ 90 w 156"/>
                  <a:gd name="T7" fmla="*/ 4 h 11"/>
                  <a:gd name="T8" fmla="*/ 154 w 156"/>
                  <a:gd name="T9" fmla="*/ 8 h 11"/>
                  <a:gd name="T10" fmla="*/ 154 w 156"/>
                  <a:gd name="T11" fmla="*/ 10 h 11"/>
                  <a:gd name="T12" fmla="*/ 156 w 156"/>
                  <a:gd name="T13" fmla="*/ 11 h 11"/>
                  <a:gd name="T14" fmla="*/ 93 w 156"/>
                  <a:gd name="T15" fmla="*/ 10 h 11"/>
                  <a:gd name="T16" fmla="*/ 57 w 156"/>
                  <a:gd name="T17" fmla="*/ 8 h 11"/>
                  <a:gd name="T18" fmla="*/ 54 w 156"/>
                  <a:gd name="T19" fmla="*/ 6 h 11"/>
                  <a:gd name="T20" fmla="*/ 52 w 156"/>
                  <a:gd name="T21" fmla="*/ 2 h 11"/>
                  <a:gd name="T22" fmla="*/ 88 w 156"/>
                  <a:gd name="T23" fmla="*/ 4 h 11"/>
                  <a:gd name="T24" fmla="*/ 90 w 156"/>
                  <a:gd name="T25" fmla="*/ 6 h 11"/>
                  <a:gd name="T26" fmla="*/ 93 w 156"/>
                  <a:gd name="T27" fmla="*/ 10 h 11"/>
                  <a:gd name="T28" fmla="*/ 44 w 156"/>
                  <a:gd name="T29" fmla="*/ 6 h 11"/>
                  <a:gd name="T30" fmla="*/ 0 w 156"/>
                  <a:gd name="T31" fmla="*/ 4 h 11"/>
                  <a:gd name="T32" fmla="*/ 0 w 156"/>
                  <a:gd name="T33" fmla="*/ 4 h 11"/>
                  <a:gd name="T34" fmla="*/ 0 w 156"/>
                  <a:gd name="T35" fmla="*/ 4 h 11"/>
                  <a:gd name="T36" fmla="*/ 0 w 156"/>
                  <a:gd name="T37" fmla="*/ 2 h 11"/>
                  <a:gd name="T38" fmla="*/ 0 w 156"/>
                  <a:gd name="T39" fmla="*/ 0 h 11"/>
                  <a:gd name="T40" fmla="*/ 33 w 156"/>
                  <a:gd name="T41" fmla="*/ 2 h 11"/>
                  <a:gd name="T42" fmla="*/ 38 w 156"/>
                  <a:gd name="T43" fmla="*/ 4 h 11"/>
                  <a:gd name="T44" fmla="*/ 44 w 156"/>
                  <a:gd name="T45" fmla="*/ 6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6"/>
                  <a:gd name="T70" fmla="*/ 0 h 11"/>
                  <a:gd name="T71" fmla="*/ 156 w 156"/>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6" h="11">
                    <a:moveTo>
                      <a:pt x="156" y="11"/>
                    </a:moveTo>
                    <a:lnTo>
                      <a:pt x="95" y="10"/>
                    </a:lnTo>
                    <a:lnTo>
                      <a:pt x="93" y="8"/>
                    </a:lnTo>
                    <a:lnTo>
                      <a:pt x="90" y="4"/>
                    </a:lnTo>
                    <a:lnTo>
                      <a:pt x="154" y="8"/>
                    </a:lnTo>
                    <a:lnTo>
                      <a:pt x="154" y="10"/>
                    </a:lnTo>
                    <a:lnTo>
                      <a:pt x="156" y="11"/>
                    </a:lnTo>
                    <a:close/>
                    <a:moveTo>
                      <a:pt x="93" y="10"/>
                    </a:moveTo>
                    <a:lnTo>
                      <a:pt x="57" y="8"/>
                    </a:lnTo>
                    <a:lnTo>
                      <a:pt x="54" y="6"/>
                    </a:lnTo>
                    <a:lnTo>
                      <a:pt x="52" y="2"/>
                    </a:lnTo>
                    <a:lnTo>
                      <a:pt x="88" y="4"/>
                    </a:lnTo>
                    <a:lnTo>
                      <a:pt x="90" y="6"/>
                    </a:lnTo>
                    <a:lnTo>
                      <a:pt x="93" y="10"/>
                    </a:lnTo>
                    <a:close/>
                    <a:moveTo>
                      <a:pt x="44" y="6"/>
                    </a:moveTo>
                    <a:lnTo>
                      <a:pt x="0" y="4"/>
                    </a:lnTo>
                    <a:lnTo>
                      <a:pt x="0" y="2"/>
                    </a:lnTo>
                    <a:lnTo>
                      <a:pt x="0" y="0"/>
                    </a:lnTo>
                    <a:lnTo>
                      <a:pt x="33" y="2"/>
                    </a:lnTo>
                    <a:lnTo>
                      <a:pt x="38" y="4"/>
                    </a:lnTo>
                    <a:lnTo>
                      <a:pt x="44" y="6"/>
                    </a:lnTo>
                    <a:close/>
                  </a:path>
                </a:pathLst>
              </a:custGeom>
              <a:solidFill>
                <a:srgbClr val="E4DCDA"/>
              </a:solidFill>
              <a:ln w="9525">
                <a:noFill/>
                <a:round/>
                <a:headEnd/>
                <a:tailEnd/>
              </a:ln>
            </p:spPr>
            <p:txBody>
              <a:bodyPr/>
              <a:lstStyle/>
              <a:p>
                <a:endParaRPr lang="en-US"/>
              </a:p>
            </p:txBody>
          </p:sp>
          <p:sp>
            <p:nvSpPr>
              <p:cNvPr id="21578" name="Freeform 1259"/>
              <p:cNvSpPr>
                <a:spLocks noEditPoints="1"/>
              </p:cNvSpPr>
              <p:nvPr/>
            </p:nvSpPr>
            <p:spPr bwMode="auto">
              <a:xfrm>
                <a:off x="1821" y="797"/>
                <a:ext cx="197" cy="14"/>
              </a:xfrm>
              <a:custGeom>
                <a:avLst/>
                <a:gdLst>
                  <a:gd name="T0" fmla="*/ 197 w 197"/>
                  <a:gd name="T1" fmla="*/ 14 h 14"/>
                  <a:gd name="T2" fmla="*/ 136 w 197"/>
                  <a:gd name="T3" fmla="*/ 12 h 14"/>
                  <a:gd name="T4" fmla="*/ 133 w 197"/>
                  <a:gd name="T5" fmla="*/ 8 h 14"/>
                  <a:gd name="T6" fmla="*/ 131 w 197"/>
                  <a:gd name="T7" fmla="*/ 6 h 14"/>
                  <a:gd name="T8" fmla="*/ 197 w 197"/>
                  <a:gd name="T9" fmla="*/ 10 h 14"/>
                  <a:gd name="T10" fmla="*/ 197 w 197"/>
                  <a:gd name="T11" fmla="*/ 12 h 14"/>
                  <a:gd name="T12" fmla="*/ 197 w 197"/>
                  <a:gd name="T13" fmla="*/ 14 h 14"/>
                  <a:gd name="T14" fmla="*/ 133 w 197"/>
                  <a:gd name="T15" fmla="*/ 12 h 14"/>
                  <a:gd name="T16" fmla="*/ 98 w 197"/>
                  <a:gd name="T17" fmla="*/ 10 h 14"/>
                  <a:gd name="T18" fmla="*/ 95 w 197"/>
                  <a:gd name="T19" fmla="*/ 6 h 14"/>
                  <a:gd name="T20" fmla="*/ 93 w 197"/>
                  <a:gd name="T21" fmla="*/ 4 h 14"/>
                  <a:gd name="T22" fmla="*/ 125 w 197"/>
                  <a:gd name="T23" fmla="*/ 6 h 14"/>
                  <a:gd name="T24" fmla="*/ 129 w 197"/>
                  <a:gd name="T25" fmla="*/ 8 h 14"/>
                  <a:gd name="T26" fmla="*/ 133 w 197"/>
                  <a:gd name="T27" fmla="*/ 12 h 14"/>
                  <a:gd name="T28" fmla="*/ 81 w 197"/>
                  <a:gd name="T29" fmla="*/ 8 h 14"/>
                  <a:gd name="T30" fmla="*/ 43 w 197"/>
                  <a:gd name="T31" fmla="*/ 6 h 14"/>
                  <a:gd name="T32" fmla="*/ 43 w 197"/>
                  <a:gd name="T33" fmla="*/ 4 h 14"/>
                  <a:gd name="T34" fmla="*/ 42 w 197"/>
                  <a:gd name="T35" fmla="*/ 2 h 14"/>
                  <a:gd name="T36" fmla="*/ 70 w 197"/>
                  <a:gd name="T37" fmla="*/ 4 h 14"/>
                  <a:gd name="T38" fmla="*/ 76 w 197"/>
                  <a:gd name="T39" fmla="*/ 6 h 14"/>
                  <a:gd name="T40" fmla="*/ 81 w 197"/>
                  <a:gd name="T41" fmla="*/ 8 h 14"/>
                  <a:gd name="T42" fmla="*/ 0 w 197"/>
                  <a:gd name="T43" fmla="*/ 0 h 14"/>
                  <a:gd name="T44" fmla="*/ 9 w 197"/>
                  <a:gd name="T45" fmla="*/ 0 h 14"/>
                  <a:gd name="T46" fmla="*/ 9 w 197"/>
                  <a:gd name="T47" fmla="*/ 0 h 14"/>
                  <a:gd name="T48" fmla="*/ 9 w 197"/>
                  <a:gd name="T49" fmla="*/ 0 h 14"/>
                  <a:gd name="T50" fmla="*/ 4 w 197"/>
                  <a:gd name="T51" fmla="*/ 2 h 14"/>
                  <a:gd name="T52" fmla="*/ 0 w 197"/>
                  <a:gd name="T53" fmla="*/ 2 h 14"/>
                  <a:gd name="T54" fmla="*/ 0 w 197"/>
                  <a:gd name="T55" fmla="*/ 2 h 14"/>
                  <a:gd name="T56" fmla="*/ 0 w 197"/>
                  <a:gd name="T57" fmla="*/ 0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
                  <a:gd name="T88" fmla="*/ 0 h 14"/>
                  <a:gd name="T89" fmla="*/ 197 w 197"/>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 h="14">
                    <a:moveTo>
                      <a:pt x="197" y="14"/>
                    </a:moveTo>
                    <a:lnTo>
                      <a:pt x="136" y="12"/>
                    </a:lnTo>
                    <a:lnTo>
                      <a:pt x="133" y="8"/>
                    </a:lnTo>
                    <a:lnTo>
                      <a:pt x="131" y="6"/>
                    </a:lnTo>
                    <a:lnTo>
                      <a:pt x="197" y="10"/>
                    </a:lnTo>
                    <a:lnTo>
                      <a:pt x="197" y="12"/>
                    </a:lnTo>
                    <a:lnTo>
                      <a:pt x="197" y="14"/>
                    </a:lnTo>
                    <a:close/>
                    <a:moveTo>
                      <a:pt x="133" y="12"/>
                    </a:moveTo>
                    <a:lnTo>
                      <a:pt x="98" y="10"/>
                    </a:lnTo>
                    <a:lnTo>
                      <a:pt x="95" y="6"/>
                    </a:lnTo>
                    <a:lnTo>
                      <a:pt x="93" y="4"/>
                    </a:lnTo>
                    <a:lnTo>
                      <a:pt x="125" y="6"/>
                    </a:lnTo>
                    <a:lnTo>
                      <a:pt x="129" y="8"/>
                    </a:lnTo>
                    <a:lnTo>
                      <a:pt x="133" y="12"/>
                    </a:lnTo>
                    <a:close/>
                    <a:moveTo>
                      <a:pt x="81" y="8"/>
                    </a:moveTo>
                    <a:lnTo>
                      <a:pt x="43" y="6"/>
                    </a:lnTo>
                    <a:lnTo>
                      <a:pt x="43" y="4"/>
                    </a:lnTo>
                    <a:lnTo>
                      <a:pt x="42" y="2"/>
                    </a:lnTo>
                    <a:lnTo>
                      <a:pt x="70" y="4"/>
                    </a:lnTo>
                    <a:lnTo>
                      <a:pt x="76" y="6"/>
                    </a:lnTo>
                    <a:lnTo>
                      <a:pt x="81" y="8"/>
                    </a:lnTo>
                    <a:close/>
                    <a:moveTo>
                      <a:pt x="0" y="0"/>
                    </a:moveTo>
                    <a:lnTo>
                      <a:pt x="9" y="0"/>
                    </a:lnTo>
                    <a:lnTo>
                      <a:pt x="4" y="2"/>
                    </a:lnTo>
                    <a:lnTo>
                      <a:pt x="0" y="2"/>
                    </a:lnTo>
                    <a:lnTo>
                      <a:pt x="0" y="0"/>
                    </a:lnTo>
                    <a:close/>
                  </a:path>
                </a:pathLst>
              </a:custGeom>
              <a:solidFill>
                <a:srgbClr val="E4DCDA"/>
              </a:solidFill>
              <a:ln w="9525">
                <a:noFill/>
                <a:round/>
                <a:headEnd/>
                <a:tailEnd/>
              </a:ln>
            </p:spPr>
            <p:txBody>
              <a:bodyPr/>
              <a:lstStyle/>
              <a:p>
                <a:endParaRPr lang="en-US"/>
              </a:p>
            </p:txBody>
          </p:sp>
          <p:sp>
            <p:nvSpPr>
              <p:cNvPr id="21579" name="Freeform 1260"/>
              <p:cNvSpPr>
                <a:spLocks noEditPoints="1"/>
              </p:cNvSpPr>
              <p:nvPr/>
            </p:nvSpPr>
            <p:spPr bwMode="auto">
              <a:xfrm>
                <a:off x="1821" y="795"/>
                <a:ext cx="197" cy="14"/>
              </a:xfrm>
              <a:custGeom>
                <a:avLst/>
                <a:gdLst>
                  <a:gd name="T0" fmla="*/ 197 w 197"/>
                  <a:gd name="T1" fmla="*/ 14 h 14"/>
                  <a:gd name="T2" fmla="*/ 133 w 197"/>
                  <a:gd name="T3" fmla="*/ 10 h 14"/>
                  <a:gd name="T4" fmla="*/ 133 w 197"/>
                  <a:gd name="T5" fmla="*/ 10 h 14"/>
                  <a:gd name="T6" fmla="*/ 131 w 197"/>
                  <a:gd name="T7" fmla="*/ 8 h 14"/>
                  <a:gd name="T8" fmla="*/ 133 w 197"/>
                  <a:gd name="T9" fmla="*/ 8 h 14"/>
                  <a:gd name="T10" fmla="*/ 135 w 197"/>
                  <a:gd name="T11" fmla="*/ 6 h 14"/>
                  <a:gd name="T12" fmla="*/ 195 w 197"/>
                  <a:gd name="T13" fmla="*/ 10 h 14"/>
                  <a:gd name="T14" fmla="*/ 197 w 197"/>
                  <a:gd name="T15" fmla="*/ 12 h 14"/>
                  <a:gd name="T16" fmla="*/ 197 w 197"/>
                  <a:gd name="T17" fmla="*/ 14 h 14"/>
                  <a:gd name="T18" fmla="*/ 131 w 197"/>
                  <a:gd name="T19" fmla="*/ 10 h 14"/>
                  <a:gd name="T20" fmla="*/ 95 w 197"/>
                  <a:gd name="T21" fmla="*/ 8 h 14"/>
                  <a:gd name="T22" fmla="*/ 93 w 197"/>
                  <a:gd name="T23" fmla="*/ 6 h 14"/>
                  <a:gd name="T24" fmla="*/ 91 w 197"/>
                  <a:gd name="T25" fmla="*/ 4 h 14"/>
                  <a:gd name="T26" fmla="*/ 119 w 197"/>
                  <a:gd name="T27" fmla="*/ 6 h 14"/>
                  <a:gd name="T28" fmla="*/ 125 w 197"/>
                  <a:gd name="T29" fmla="*/ 8 h 14"/>
                  <a:gd name="T30" fmla="*/ 131 w 197"/>
                  <a:gd name="T31" fmla="*/ 10 h 14"/>
                  <a:gd name="T32" fmla="*/ 76 w 197"/>
                  <a:gd name="T33" fmla="*/ 8 h 14"/>
                  <a:gd name="T34" fmla="*/ 43 w 197"/>
                  <a:gd name="T35" fmla="*/ 6 h 14"/>
                  <a:gd name="T36" fmla="*/ 42 w 197"/>
                  <a:gd name="T37" fmla="*/ 4 h 14"/>
                  <a:gd name="T38" fmla="*/ 38 w 197"/>
                  <a:gd name="T39" fmla="*/ 2 h 14"/>
                  <a:gd name="T40" fmla="*/ 66 w 197"/>
                  <a:gd name="T41" fmla="*/ 4 h 14"/>
                  <a:gd name="T42" fmla="*/ 70 w 197"/>
                  <a:gd name="T43" fmla="*/ 6 h 14"/>
                  <a:gd name="T44" fmla="*/ 76 w 197"/>
                  <a:gd name="T45" fmla="*/ 8 h 14"/>
                  <a:gd name="T46" fmla="*/ 2 w 197"/>
                  <a:gd name="T47" fmla="*/ 0 h 14"/>
                  <a:gd name="T48" fmla="*/ 21 w 197"/>
                  <a:gd name="T49" fmla="*/ 0 h 14"/>
                  <a:gd name="T50" fmla="*/ 15 w 197"/>
                  <a:gd name="T51" fmla="*/ 2 h 14"/>
                  <a:gd name="T52" fmla="*/ 9 w 197"/>
                  <a:gd name="T53" fmla="*/ 2 h 14"/>
                  <a:gd name="T54" fmla="*/ 4 w 197"/>
                  <a:gd name="T55" fmla="*/ 4 h 14"/>
                  <a:gd name="T56" fmla="*/ 0 w 197"/>
                  <a:gd name="T57" fmla="*/ 4 h 14"/>
                  <a:gd name="T58" fmla="*/ 0 w 197"/>
                  <a:gd name="T59" fmla="*/ 2 h 14"/>
                  <a:gd name="T60" fmla="*/ 0 w 197"/>
                  <a:gd name="T61" fmla="*/ 0 h 14"/>
                  <a:gd name="T62" fmla="*/ 2 w 197"/>
                  <a:gd name="T63" fmla="*/ 0 h 14"/>
                  <a:gd name="T64" fmla="*/ 2 w 197"/>
                  <a:gd name="T65" fmla="*/ 0 h 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7"/>
                  <a:gd name="T100" fmla="*/ 0 h 14"/>
                  <a:gd name="T101" fmla="*/ 197 w 197"/>
                  <a:gd name="T102" fmla="*/ 14 h 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7" h="14">
                    <a:moveTo>
                      <a:pt x="197" y="14"/>
                    </a:moveTo>
                    <a:lnTo>
                      <a:pt x="133" y="10"/>
                    </a:lnTo>
                    <a:lnTo>
                      <a:pt x="131" y="8"/>
                    </a:lnTo>
                    <a:lnTo>
                      <a:pt x="133" y="8"/>
                    </a:lnTo>
                    <a:lnTo>
                      <a:pt x="135" y="6"/>
                    </a:lnTo>
                    <a:lnTo>
                      <a:pt x="195" y="10"/>
                    </a:lnTo>
                    <a:lnTo>
                      <a:pt x="197" y="12"/>
                    </a:lnTo>
                    <a:lnTo>
                      <a:pt x="197" y="14"/>
                    </a:lnTo>
                    <a:close/>
                    <a:moveTo>
                      <a:pt x="131" y="10"/>
                    </a:moveTo>
                    <a:lnTo>
                      <a:pt x="95" y="8"/>
                    </a:lnTo>
                    <a:lnTo>
                      <a:pt x="93" y="6"/>
                    </a:lnTo>
                    <a:lnTo>
                      <a:pt x="91" y="4"/>
                    </a:lnTo>
                    <a:lnTo>
                      <a:pt x="119" y="6"/>
                    </a:lnTo>
                    <a:lnTo>
                      <a:pt x="125" y="8"/>
                    </a:lnTo>
                    <a:lnTo>
                      <a:pt x="131" y="10"/>
                    </a:lnTo>
                    <a:close/>
                    <a:moveTo>
                      <a:pt x="76" y="8"/>
                    </a:moveTo>
                    <a:lnTo>
                      <a:pt x="43" y="6"/>
                    </a:lnTo>
                    <a:lnTo>
                      <a:pt x="42" y="4"/>
                    </a:lnTo>
                    <a:lnTo>
                      <a:pt x="38" y="2"/>
                    </a:lnTo>
                    <a:lnTo>
                      <a:pt x="66" y="4"/>
                    </a:lnTo>
                    <a:lnTo>
                      <a:pt x="70" y="6"/>
                    </a:lnTo>
                    <a:lnTo>
                      <a:pt x="76" y="8"/>
                    </a:lnTo>
                    <a:close/>
                    <a:moveTo>
                      <a:pt x="2" y="0"/>
                    </a:moveTo>
                    <a:lnTo>
                      <a:pt x="21" y="0"/>
                    </a:lnTo>
                    <a:lnTo>
                      <a:pt x="15" y="2"/>
                    </a:lnTo>
                    <a:lnTo>
                      <a:pt x="9" y="2"/>
                    </a:lnTo>
                    <a:lnTo>
                      <a:pt x="4" y="4"/>
                    </a:lnTo>
                    <a:lnTo>
                      <a:pt x="0" y="4"/>
                    </a:lnTo>
                    <a:lnTo>
                      <a:pt x="0" y="2"/>
                    </a:lnTo>
                    <a:lnTo>
                      <a:pt x="0" y="0"/>
                    </a:lnTo>
                    <a:lnTo>
                      <a:pt x="2" y="0"/>
                    </a:lnTo>
                    <a:close/>
                  </a:path>
                </a:pathLst>
              </a:custGeom>
              <a:solidFill>
                <a:srgbClr val="E4DCDA"/>
              </a:solidFill>
              <a:ln w="9525">
                <a:noFill/>
                <a:round/>
                <a:headEnd/>
                <a:tailEnd/>
              </a:ln>
            </p:spPr>
            <p:txBody>
              <a:bodyPr/>
              <a:lstStyle/>
              <a:p>
                <a:endParaRPr lang="en-US"/>
              </a:p>
            </p:txBody>
          </p:sp>
          <p:sp>
            <p:nvSpPr>
              <p:cNvPr id="21580" name="Freeform 1261"/>
              <p:cNvSpPr>
                <a:spLocks noEditPoints="1"/>
              </p:cNvSpPr>
              <p:nvPr/>
            </p:nvSpPr>
            <p:spPr bwMode="auto">
              <a:xfrm>
                <a:off x="1821" y="793"/>
                <a:ext cx="197" cy="14"/>
              </a:xfrm>
              <a:custGeom>
                <a:avLst/>
                <a:gdLst>
                  <a:gd name="T0" fmla="*/ 197 w 197"/>
                  <a:gd name="T1" fmla="*/ 14 h 14"/>
                  <a:gd name="T2" fmla="*/ 131 w 197"/>
                  <a:gd name="T3" fmla="*/ 10 h 14"/>
                  <a:gd name="T4" fmla="*/ 131 w 197"/>
                  <a:gd name="T5" fmla="*/ 10 h 14"/>
                  <a:gd name="T6" fmla="*/ 131 w 197"/>
                  <a:gd name="T7" fmla="*/ 10 h 14"/>
                  <a:gd name="T8" fmla="*/ 135 w 197"/>
                  <a:gd name="T9" fmla="*/ 10 h 14"/>
                  <a:gd name="T10" fmla="*/ 136 w 197"/>
                  <a:gd name="T11" fmla="*/ 6 h 14"/>
                  <a:gd name="T12" fmla="*/ 195 w 197"/>
                  <a:gd name="T13" fmla="*/ 10 h 14"/>
                  <a:gd name="T14" fmla="*/ 195 w 197"/>
                  <a:gd name="T15" fmla="*/ 10 h 14"/>
                  <a:gd name="T16" fmla="*/ 195 w 197"/>
                  <a:gd name="T17" fmla="*/ 10 h 14"/>
                  <a:gd name="T18" fmla="*/ 197 w 197"/>
                  <a:gd name="T19" fmla="*/ 12 h 14"/>
                  <a:gd name="T20" fmla="*/ 197 w 197"/>
                  <a:gd name="T21" fmla="*/ 14 h 14"/>
                  <a:gd name="T22" fmla="*/ 125 w 197"/>
                  <a:gd name="T23" fmla="*/ 10 h 14"/>
                  <a:gd name="T24" fmla="*/ 93 w 197"/>
                  <a:gd name="T25" fmla="*/ 8 h 14"/>
                  <a:gd name="T26" fmla="*/ 89 w 197"/>
                  <a:gd name="T27" fmla="*/ 6 h 14"/>
                  <a:gd name="T28" fmla="*/ 89 w 197"/>
                  <a:gd name="T29" fmla="*/ 4 h 14"/>
                  <a:gd name="T30" fmla="*/ 91 w 197"/>
                  <a:gd name="T31" fmla="*/ 4 h 14"/>
                  <a:gd name="T32" fmla="*/ 93 w 197"/>
                  <a:gd name="T33" fmla="*/ 4 h 14"/>
                  <a:gd name="T34" fmla="*/ 93 w 197"/>
                  <a:gd name="T35" fmla="*/ 4 h 14"/>
                  <a:gd name="T36" fmla="*/ 93 w 197"/>
                  <a:gd name="T37" fmla="*/ 4 h 14"/>
                  <a:gd name="T38" fmla="*/ 110 w 197"/>
                  <a:gd name="T39" fmla="*/ 6 h 14"/>
                  <a:gd name="T40" fmla="*/ 117 w 197"/>
                  <a:gd name="T41" fmla="*/ 8 h 14"/>
                  <a:gd name="T42" fmla="*/ 125 w 197"/>
                  <a:gd name="T43" fmla="*/ 10 h 14"/>
                  <a:gd name="T44" fmla="*/ 70 w 197"/>
                  <a:gd name="T45" fmla="*/ 8 h 14"/>
                  <a:gd name="T46" fmla="*/ 42 w 197"/>
                  <a:gd name="T47" fmla="*/ 6 h 14"/>
                  <a:gd name="T48" fmla="*/ 38 w 197"/>
                  <a:gd name="T49" fmla="*/ 4 h 14"/>
                  <a:gd name="T50" fmla="*/ 34 w 197"/>
                  <a:gd name="T51" fmla="*/ 2 h 14"/>
                  <a:gd name="T52" fmla="*/ 23 w 197"/>
                  <a:gd name="T53" fmla="*/ 2 h 14"/>
                  <a:gd name="T54" fmla="*/ 9 w 197"/>
                  <a:gd name="T55" fmla="*/ 4 h 14"/>
                  <a:gd name="T56" fmla="*/ 0 w 197"/>
                  <a:gd name="T57" fmla="*/ 4 h 14"/>
                  <a:gd name="T58" fmla="*/ 0 w 197"/>
                  <a:gd name="T59" fmla="*/ 4 h 14"/>
                  <a:gd name="T60" fmla="*/ 0 w 197"/>
                  <a:gd name="T61" fmla="*/ 2 h 14"/>
                  <a:gd name="T62" fmla="*/ 2 w 197"/>
                  <a:gd name="T63" fmla="*/ 2 h 14"/>
                  <a:gd name="T64" fmla="*/ 6 w 197"/>
                  <a:gd name="T65" fmla="*/ 0 h 14"/>
                  <a:gd name="T66" fmla="*/ 62 w 197"/>
                  <a:gd name="T67" fmla="*/ 2 h 14"/>
                  <a:gd name="T68" fmla="*/ 62 w 197"/>
                  <a:gd name="T69" fmla="*/ 4 h 14"/>
                  <a:gd name="T70" fmla="*/ 62 w 197"/>
                  <a:gd name="T71" fmla="*/ 4 h 14"/>
                  <a:gd name="T72" fmla="*/ 66 w 197"/>
                  <a:gd name="T73" fmla="*/ 6 h 14"/>
                  <a:gd name="T74" fmla="*/ 70 w 197"/>
                  <a:gd name="T75" fmla="*/ 8 h 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7"/>
                  <a:gd name="T115" fmla="*/ 0 h 14"/>
                  <a:gd name="T116" fmla="*/ 197 w 197"/>
                  <a:gd name="T117" fmla="*/ 14 h 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7" h="14">
                    <a:moveTo>
                      <a:pt x="197" y="14"/>
                    </a:moveTo>
                    <a:lnTo>
                      <a:pt x="131" y="10"/>
                    </a:lnTo>
                    <a:lnTo>
                      <a:pt x="135" y="10"/>
                    </a:lnTo>
                    <a:lnTo>
                      <a:pt x="136" y="6"/>
                    </a:lnTo>
                    <a:lnTo>
                      <a:pt x="195" y="10"/>
                    </a:lnTo>
                    <a:lnTo>
                      <a:pt x="197" y="12"/>
                    </a:lnTo>
                    <a:lnTo>
                      <a:pt x="197" y="14"/>
                    </a:lnTo>
                    <a:close/>
                    <a:moveTo>
                      <a:pt x="125" y="10"/>
                    </a:moveTo>
                    <a:lnTo>
                      <a:pt x="93" y="8"/>
                    </a:lnTo>
                    <a:lnTo>
                      <a:pt x="89" y="6"/>
                    </a:lnTo>
                    <a:lnTo>
                      <a:pt x="89" y="4"/>
                    </a:lnTo>
                    <a:lnTo>
                      <a:pt x="91" y="4"/>
                    </a:lnTo>
                    <a:lnTo>
                      <a:pt x="93" y="4"/>
                    </a:lnTo>
                    <a:lnTo>
                      <a:pt x="110" y="6"/>
                    </a:lnTo>
                    <a:lnTo>
                      <a:pt x="117" y="8"/>
                    </a:lnTo>
                    <a:lnTo>
                      <a:pt x="125" y="10"/>
                    </a:lnTo>
                    <a:close/>
                    <a:moveTo>
                      <a:pt x="70" y="8"/>
                    </a:moveTo>
                    <a:lnTo>
                      <a:pt x="42" y="6"/>
                    </a:lnTo>
                    <a:lnTo>
                      <a:pt x="38" y="4"/>
                    </a:lnTo>
                    <a:lnTo>
                      <a:pt x="34" y="2"/>
                    </a:lnTo>
                    <a:lnTo>
                      <a:pt x="23" y="2"/>
                    </a:lnTo>
                    <a:lnTo>
                      <a:pt x="9" y="4"/>
                    </a:lnTo>
                    <a:lnTo>
                      <a:pt x="0" y="4"/>
                    </a:lnTo>
                    <a:lnTo>
                      <a:pt x="0" y="2"/>
                    </a:lnTo>
                    <a:lnTo>
                      <a:pt x="2" y="2"/>
                    </a:lnTo>
                    <a:lnTo>
                      <a:pt x="6" y="0"/>
                    </a:lnTo>
                    <a:lnTo>
                      <a:pt x="62" y="2"/>
                    </a:lnTo>
                    <a:lnTo>
                      <a:pt x="62" y="4"/>
                    </a:lnTo>
                    <a:lnTo>
                      <a:pt x="66" y="6"/>
                    </a:lnTo>
                    <a:lnTo>
                      <a:pt x="70" y="8"/>
                    </a:lnTo>
                    <a:close/>
                  </a:path>
                </a:pathLst>
              </a:custGeom>
              <a:solidFill>
                <a:srgbClr val="E4DCDA"/>
              </a:solidFill>
              <a:ln w="9525">
                <a:noFill/>
                <a:round/>
                <a:headEnd/>
                <a:tailEnd/>
              </a:ln>
            </p:spPr>
            <p:txBody>
              <a:bodyPr/>
              <a:lstStyle/>
              <a:p>
                <a:endParaRPr lang="en-US"/>
              </a:p>
            </p:txBody>
          </p:sp>
          <p:sp>
            <p:nvSpPr>
              <p:cNvPr id="21581" name="Freeform 1262"/>
              <p:cNvSpPr>
                <a:spLocks noEditPoints="1"/>
              </p:cNvSpPr>
              <p:nvPr/>
            </p:nvSpPr>
            <p:spPr bwMode="auto">
              <a:xfrm>
                <a:off x="1823" y="792"/>
                <a:ext cx="193" cy="13"/>
              </a:xfrm>
              <a:custGeom>
                <a:avLst/>
                <a:gdLst>
                  <a:gd name="T0" fmla="*/ 193 w 193"/>
                  <a:gd name="T1" fmla="*/ 13 h 13"/>
                  <a:gd name="T2" fmla="*/ 133 w 193"/>
                  <a:gd name="T3" fmla="*/ 9 h 13"/>
                  <a:gd name="T4" fmla="*/ 134 w 193"/>
                  <a:gd name="T5" fmla="*/ 7 h 13"/>
                  <a:gd name="T6" fmla="*/ 136 w 193"/>
                  <a:gd name="T7" fmla="*/ 5 h 13"/>
                  <a:gd name="T8" fmla="*/ 170 w 193"/>
                  <a:gd name="T9" fmla="*/ 7 h 13"/>
                  <a:gd name="T10" fmla="*/ 170 w 193"/>
                  <a:gd name="T11" fmla="*/ 7 h 13"/>
                  <a:gd name="T12" fmla="*/ 170 w 193"/>
                  <a:gd name="T13" fmla="*/ 9 h 13"/>
                  <a:gd name="T14" fmla="*/ 170 w 193"/>
                  <a:gd name="T15" fmla="*/ 9 h 13"/>
                  <a:gd name="T16" fmla="*/ 170 w 193"/>
                  <a:gd name="T17" fmla="*/ 7 h 13"/>
                  <a:gd name="T18" fmla="*/ 193 w 193"/>
                  <a:gd name="T19" fmla="*/ 9 h 13"/>
                  <a:gd name="T20" fmla="*/ 193 w 193"/>
                  <a:gd name="T21" fmla="*/ 9 h 13"/>
                  <a:gd name="T22" fmla="*/ 193 w 193"/>
                  <a:gd name="T23" fmla="*/ 11 h 13"/>
                  <a:gd name="T24" fmla="*/ 193 w 193"/>
                  <a:gd name="T25" fmla="*/ 13 h 13"/>
                  <a:gd name="T26" fmla="*/ 193 w 193"/>
                  <a:gd name="T27" fmla="*/ 13 h 13"/>
                  <a:gd name="T28" fmla="*/ 117 w 193"/>
                  <a:gd name="T29" fmla="*/ 9 h 13"/>
                  <a:gd name="T30" fmla="*/ 89 w 193"/>
                  <a:gd name="T31" fmla="*/ 7 h 13"/>
                  <a:gd name="T32" fmla="*/ 87 w 193"/>
                  <a:gd name="T33" fmla="*/ 5 h 13"/>
                  <a:gd name="T34" fmla="*/ 87 w 193"/>
                  <a:gd name="T35" fmla="*/ 5 h 13"/>
                  <a:gd name="T36" fmla="*/ 89 w 193"/>
                  <a:gd name="T37" fmla="*/ 5 h 13"/>
                  <a:gd name="T38" fmla="*/ 91 w 193"/>
                  <a:gd name="T39" fmla="*/ 5 h 13"/>
                  <a:gd name="T40" fmla="*/ 98 w 193"/>
                  <a:gd name="T41" fmla="*/ 5 h 13"/>
                  <a:gd name="T42" fmla="*/ 106 w 193"/>
                  <a:gd name="T43" fmla="*/ 5 h 13"/>
                  <a:gd name="T44" fmla="*/ 112 w 193"/>
                  <a:gd name="T45" fmla="*/ 7 h 13"/>
                  <a:gd name="T46" fmla="*/ 117 w 193"/>
                  <a:gd name="T47" fmla="*/ 9 h 13"/>
                  <a:gd name="T48" fmla="*/ 64 w 193"/>
                  <a:gd name="T49" fmla="*/ 7 h 13"/>
                  <a:gd name="T50" fmla="*/ 36 w 193"/>
                  <a:gd name="T51" fmla="*/ 5 h 13"/>
                  <a:gd name="T52" fmla="*/ 34 w 193"/>
                  <a:gd name="T53" fmla="*/ 3 h 13"/>
                  <a:gd name="T54" fmla="*/ 32 w 193"/>
                  <a:gd name="T55" fmla="*/ 3 h 13"/>
                  <a:gd name="T56" fmla="*/ 26 w 193"/>
                  <a:gd name="T57" fmla="*/ 3 h 13"/>
                  <a:gd name="T58" fmla="*/ 19 w 193"/>
                  <a:gd name="T59" fmla="*/ 3 h 13"/>
                  <a:gd name="T60" fmla="*/ 0 w 193"/>
                  <a:gd name="T61" fmla="*/ 3 h 13"/>
                  <a:gd name="T62" fmla="*/ 4 w 193"/>
                  <a:gd name="T63" fmla="*/ 1 h 13"/>
                  <a:gd name="T64" fmla="*/ 5 w 193"/>
                  <a:gd name="T65" fmla="*/ 0 h 13"/>
                  <a:gd name="T66" fmla="*/ 60 w 193"/>
                  <a:gd name="T67" fmla="*/ 1 h 13"/>
                  <a:gd name="T68" fmla="*/ 60 w 193"/>
                  <a:gd name="T69" fmla="*/ 3 h 13"/>
                  <a:gd name="T70" fmla="*/ 60 w 193"/>
                  <a:gd name="T71" fmla="*/ 5 h 13"/>
                  <a:gd name="T72" fmla="*/ 62 w 193"/>
                  <a:gd name="T73" fmla="*/ 5 h 13"/>
                  <a:gd name="T74" fmla="*/ 64 w 193"/>
                  <a:gd name="T75" fmla="*/ 7 h 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3"/>
                  <a:gd name="T115" fmla="*/ 0 h 13"/>
                  <a:gd name="T116" fmla="*/ 193 w 193"/>
                  <a:gd name="T117" fmla="*/ 13 h 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3" h="13">
                    <a:moveTo>
                      <a:pt x="193" y="13"/>
                    </a:moveTo>
                    <a:lnTo>
                      <a:pt x="133" y="9"/>
                    </a:lnTo>
                    <a:lnTo>
                      <a:pt x="134" y="7"/>
                    </a:lnTo>
                    <a:lnTo>
                      <a:pt x="136" y="5"/>
                    </a:lnTo>
                    <a:lnTo>
                      <a:pt x="170" y="7"/>
                    </a:lnTo>
                    <a:lnTo>
                      <a:pt x="170" y="9"/>
                    </a:lnTo>
                    <a:lnTo>
                      <a:pt x="170" y="7"/>
                    </a:lnTo>
                    <a:lnTo>
                      <a:pt x="193" y="9"/>
                    </a:lnTo>
                    <a:lnTo>
                      <a:pt x="193" y="11"/>
                    </a:lnTo>
                    <a:lnTo>
                      <a:pt x="193" y="13"/>
                    </a:lnTo>
                    <a:close/>
                    <a:moveTo>
                      <a:pt x="117" y="9"/>
                    </a:moveTo>
                    <a:lnTo>
                      <a:pt x="89" y="7"/>
                    </a:lnTo>
                    <a:lnTo>
                      <a:pt x="87" y="5"/>
                    </a:lnTo>
                    <a:lnTo>
                      <a:pt x="89" y="5"/>
                    </a:lnTo>
                    <a:lnTo>
                      <a:pt x="91" y="5"/>
                    </a:lnTo>
                    <a:lnTo>
                      <a:pt x="98" y="5"/>
                    </a:lnTo>
                    <a:lnTo>
                      <a:pt x="106" y="5"/>
                    </a:lnTo>
                    <a:lnTo>
                      <a:pt x="112" y="7"/>
                    </a:lnTo>
                    <a:lnTo>
                      <a:pt x="117" y="9"/>
                    </a:lnTo>
                    <a:close/>
                    <a:moveTo>
                      <a:pt x="64" y="7"/>
                    </a:moveTo>
                    <a:lnTo>
                      <a:pt x="36" y="5"/>
                    </a:lnTo>
                    <a:lnTo>
                      <a:pt x="34" y="3"/>
                    </a:lnTo>
                    <a:lnTo>
                      <a:pt x="32" y="3"/>
                    </a:lnTo>
                    <a:lnTo>
                      <a:pt x="26" y="3"/>
                    </a:lnTo>
                    <a:lnTo>
                      <a:pt x="19" y="3"/>
                    </a:lnTo>
                    <a:lnTo>
                      <a:pt x="0" y="3"/>
                    </a:lnTo>
                    <a:lnTo>
                      <a:pt x="4" y="1"/>
                    </a:lnTo>
                    <a:lnTo>
                      <a:pt x="5" y="0"/>
                    </a:lnTo>
                    <a:lnTo>
                      <a:pt x="60" y="1"/>
                    </a:lnTo>
                    <a:lnTo>
                      <a:pt x="60" y="3"/>
                    </a:lnTo>
                    <a:lnTo>
                      <a:pt x="60" y="5"/>
                    </a:lnTo>
                    <a:lnTo>
                      <a:pt x="62" y="5"/>
                    </a:lnTo>
                    <a:lnTo>
                      <a:pt x="64" y="7"/>
                    </a:lnTo>
                    <a:close/>
                  </a:path>
                </a:pathLst>
              </a:custGeom>
              <a:solidFill>
                <a:srgbClr val="E4DDDB"/>
              </a:solidFill>
              <a:ln w="9525">
                <a:noFill/>
                <a:round/>
                <a:headEnd/>
                <a:tailEnd/>
              </a:ln>
            </p:spPr>
            <p:txBody>
              <a:bodyPr/>
              <a:lstStyle/>
              <a:p>
                <a:endParaRPr lang="en-US"/>
              </a:p>
            </p:txBody>
          </p:sp>
          <p:sp>
            <p:nvSpPr>
              <p:cNvPr id="21582" name="Freeform 1263"/>
              <p:cNvSpPr>
                <a:spLocks noEditPoints="1"/>
              </p:cNvSpPr>
              <p:nvPr/>
            </p:nvSpPr>
            <p:spPr bwMode="auto">
              <a:xfrm>
                <a:off x="1827" y="790"/>
                <a:ext cx="189" cy="13"/>
              </a:xfrm>
              <a:custGeom>
                <a:avLst/>
                <a:gdLst>
                  <a:gd name="T0" fmla="*/ 189 w 189"/>
                  <a:gd name="T1" fmla="*/ 13 h 13"/>
                  <a:gd name="T2" fmla="*/ 130 w 189"/>
                  <a:gd name="T3" fmla="*/ 9 h 13"/>
                  <a:gd name="T4" fmla="*/ 132 w 189"/>
                  <a:gd name="T5" fmla="*/ 7 h 13"/>
                  <a:gd name="T6" fmla="*/ 132 w 189"/>
                  <a:gd name="T7" fmla="*/ 5 h 13"/>
                  <a:gd name="T8" fmla="*/ 163 w 189"/>
                  <a:gd name="T9" fmla="*/ 7 h 13"/>
                  <a:gd name="T10" fmla="*/ 166 w 189"/>
                  <a:gd name="T11" fmla="*/ 9 h 13"/>
                  <a:gd name="T12" fmla="*/ 166 w 189"/>
                  <a:gd name="T13" fmla="*/ 11 h 13"/>
                  <a:gd name="T14" fmla="*/ 166 w 189"/>
                  <a:gd name="T15" fmla="*/ 9 h 13"/>
                  <a:gd name="T16" fmla="*/ 168 w 189"/>
                  <a:gd name="T17" fmla="*/ 7 h 13"/>
                  <a:gd name="T18" fmla="*/ 189 w 189"/>
                  <a:gd name="T19" fmla="*/ 9 h 13"/>
                  <a:gd name="T20" fmla="*/ 189 w 189"/>
                  <a:gd name="T21" fmla="*/ 11 h 13"/>
                  <a:gd name="T22" fmla="*/ 189 w 189"/>
                  <a:gd name="T23" fmla="*/ 13 h 13"/>
                  <a:gd name="T24" fmla="*/ 104 w 189"/>
                  <a:gd name="T25" fmla="*/ 9 h 13"/>
                  <a:gd name="T26" fmla="*/ 87 w 189"/>
                  <a:gd name="T27" fmla="*/ 7 h 13"/>
                  <a:gd name="T28" fmla="*/ 94 w 189"/>
                  <a:gd name="T29" fmla="*/ 7 h 13"/>
                  <a:gd name="T30" fmla="*/ 102 w 189"/>
                  <a:gd name="T31" fmla="*/ 7 h 13"/>
                  <a:gd name="T32" fmla="*/ 104 w 189"/>
                  <a:gd name="T33" fmla="*/ 9 h 13"/>
                  <a:gd name="T34" fmla="*/ 104 w 189"/>
                  <a:gd name="T35" fmla="*/ 9 h 13"/>
                  <a:gd name="T36" fmla="*/ 56 w 189"/>
                  <a:gd name="T37" fmla="*/ 5 h 13"/>
                  <a:gd name="T38" fmla="*/ 0 w 189"/>
                  <a:gd name="T39" fmla="*/ 3 h 13"/>
                  <a:gd name="T40" fmla="*/ 1 w 189"/>
                  <a:gd name="T41" fmla="*/ 2 h 13"/>
                  <a:gd name="T42" fmla="*/ 3 w 189"/>
                  <a:gd name="T43" fmla="*/ 0 h 13"/>
                  <a:gd name="T44" fmla="*/ 58 w 189"/>
                  <a:gd name="T45" fmla="*/ 2 h 13"/>
                  <a:gd name="T46" fmla="*/ 56 w 189"/>
                  <a:gd name="T47" fmla="*/ 3 h 13"/>
                  <a:gd name="T48" fmla="*/ 56 w 189"/>
                  <a:gd name="T49" fmla="*/ 3 h 13"/>
                  <a:gd name="T50" fmla="*/ 56 w 189"/>
                  <a:gd name="T51" fmla="*/ 5 h 13"/>
                  <a:gd name="T52" fmla="*/ 56 w 189"/>
                  <a:gd name="T53" fmla="*/ 5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9"/>
                  <a:gd name="T82" fmla="*/ 0 h 13"/>
                  <a:gd name="T83" fmla="*/ 189 w 189"/>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9" h="13">
                    <a:moveTo>
                      <a:pt x="189" y="13"/>
                    </a:moveTo>
                    <a:lnTo>
                      <a:pt x="130" y="9"/>
                    </a:lnTo>
                    <a:lnTo>
                      <a:pt x="132" y="7"/>
                    </a:lnTo>
                    <a:lnTo>
                      <a:pt x="132" y="5"/>
                    </a:lnTo>
                    <a:lnTo>
                      <a:pt x="163" y="7"/>
                    </a:lnTo>
                    <a:lnTo>
                      <a:pt x="166" y="9"/>
                    </a:lnTo>
                    <a:lnTo>
                      <a:pt x="166" y="11"/>
                    </a:lnTo>
                    <a:lnTo>
                      <a:pt x="166" y="9"/>
                    </a:lnTo>
                    <a:lnTo>
                      <a:pt x="168" y="7"/>
                    </a:lnTo>
                    <a:lnTo>
                      <a:pt x="189" y="9"/>
                    </a:lnTo>
                    <a:lnTo>
                      <a:pt x="189" y="11"/>
                    </a:lnTo>
                    <a:lnTo>
                      <a:pt x="189" y="13"/>
                    </a:lnTo>
                    <a:close/>
                    <a:moveTo>
                      <a:pt x="104" y="9"/>
                    </a:moveTo>
                    <a:lnTo>
                      <a:pt x="87" y="7"/>
                    </a:lnTo>
                    <a:lnTo>
                      <a:pt x="94" y="7"/>
                    </a:lnTo>
                    <a:lnTo>
                      <a:pt x="102" y="7"/>
                    </a:lnTo>
                    <a:lnTo>
                      <a:pt x="104" y="9"/>
                    </a:lnTo>
                    <a:close/>
                    <a:moveTo>
                      <a:pt x="56" y="5"/>
                    </a:moveTo>
                    <a:lnTo>
                      <a:pt x="0" y="3"/>
                    </a:lnTo>
                    <a:lnTo>
                      <a:pt x="1" y="2"/>
                    </a:lnTo>
                    <a:lnTo>
                      <a:pt x="3" y="0"/>
                    </a:lnTo>
                    <a:lnTo>
                      <a:pt x="58" y="2"/>
                    </a:lnTo>
                    <a:lnTo>
                      <a:pt x="56" y="3"/>
                    </a:lnTo>
                    <a:lnTo>
                      <a:pt x="56" y="5"/>
                    </a:lnTo>
                    <a:close/>
                  </a:path>
                </a:pathLst>
              </a:custGeom>
              <a:solidFill>
                <a:srgbClr val="E3DDDB"/>
              </a:solidFill>
              <a:ln w="9525">
                <a:noFill/>
                <a:round/>
                <a:headEnd/>
                <a:tailEnd/>
              </a:ln>
            </p:spPr>
            <p:txBody>
              <a:bodyPr/>
              <a:lstStyle/>
              <a:p>
                <a:endParaRPr lang="en-US"/>
              </a:p>
            </p:txBody>
          </p:sp>
          <p:sp>
            <p:nvSpPr>
              <p:cNvPr id="21583" name="Freeform 1264"/>
              <p:cNvSpPr>
                <a:spLocks noEditPoints="1"/>
              </p:cNvSpPr>
              <p:nvPr/>
            </p:nvSpPr>
            <p:spPr bwMode="auto">
              <a:xfrm>
                <a:off x="1828" y="788"/>
                <a:ext cx="188" cy="13"/>
              </a:xfrm>
              <a:custGeom>
                <a:avLst/>
                <a:gdLst>
                  <a:gd name="T0" fmla="*/ 188 w 188"/>
                  <a:gd name="T1" fmla="*/ 13 h 13"/>
                  <a:gd name="T2" fmla="*/ 165 w 188"/>
                  <a:gd name="T3" fmla="*/ 11 h 13"/>
                  <a:gd name="T4" fmla="*/ 167 w 188"/>
                  <a:gd name="T5" fmla="*/ 9 h 13"/>
                  <a:gd name="T6" fmla="*/ 167 w 188"/>
                  <a:gd name="T7" fmla="*/ 7 h 13"/>
                  <a:gd name="T8" fmla="*/ 167 w 188"/>
                  <a:gd name="T9" fmla="*/ 7 h 13"/>
                  <a:gd name="T10" fmla="*/ 167 w 188"/>
                  <a:gd name="T11" fmla="*/ 7 h 13"/>
                  <a:gd name="T12" fmla="*/ 186 w 188"/>
                  <a:gd name="T13" fmla="*/ 9 h 13"/>
                  <a:gd name="T14" fmla="*/ 188 w 188"/>
                  <a:gd name="T15" fmla="*/ 11 h 13"/>
                  <a:gd name="T16" fmla="*/ 188 w 188"/>
                  <a:gd name="T17" fmla="*/ 13 h 13"/>
                  <a:gd name="T18" fmla="*/ 165 w 188"/>
                  <a:gd name="T19" fmla="*/ 11 h 13"/>
                  <a:gd name="T20" fmla="*/ 131 w 188"/>
                  <a:gd name="T21" fmla="*/ 9 h 13"/>
                  <a:gd name="T22" fmla="*/ 131 w 188"/>
                  <a:gd name="T23" fmla="*/ 7 h 13"/>
                  <a:gd name="T24" fmla="*/ 131 w 188"/>
                  <a:gd name="T25" fmla="*/ 5 h 13"/>
                  <a:gd name="T26" fmla="*/ 162 w 188"/>
                  <a:gd name="T27" fmla="*/ 7 h 13"/>
                  <a:gd name="T28" fmla="*/ 164 w 188"/>
                  <a:gd name="T29" fmla="*/ 9 h 13"/>
                  <a:gd name="T30" fmla="*/ 165 w 188"/>
                  <a:gd name="T31" fmla="*/ 11 h 13"/>
                  <a:gd name="T32" fmla="*/ 55 w 188"/>
                  <a:gd name="T33" fmla="*/ 5 h 13"/>
                  <a:gd name="T34" fmla="*/ 0 w 188"/>
                  <a:gd name="T35" fmla="*/ 4 h 13"/>
                  <a:gd name="T36" fmla="*/ 2 w 188"/>
                  <a:gd name="T37" fmla="*/ 2 h 13"/>
                  <a:gd name="T38" fmla="*/ 6 w 188"/>
                  <a:gd name="T39" fmla="*/ 0 h 13"/>
                  <a:gd name="T40" fmla="*/ 63 w 188"/>
                  <a:gd name="T41" fmla="*/ 2 h 13"/>
                  <a:gd name="T42" fmla="*/ 61 w 188"/>
                  <a:gd name="T43" fmla="*/ 4 h 13"/>
                  <a:gd name="T44" fmla="*/ 57 w 188"/>
                  <a:gd name="T45" fmla="*/ 4 h 13"/>
                  <a:gd name="T46" fmla="*/ 57 w 188"/>
                  <a:gd name="T47" fmla="*/ 4 h 13"/>
                  <a:gd name="T48" fmla="*/ 55 w 188"/>
                  <a:gd name="T49" fmla="*/ 5 h 13"/>
                  <a:gd name="T50" fmla="*/ 55 w 188"/>
                  <a:gd name="T51" fmla="*/ 5 h 13"/>
                  <a:gd name="T52" fmla="*/ 55 w 188"/>
                  <a:gd name="T53" fmla="*/ 5 h 1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88"/>
                  <a:gd name="T82" fmla="*/ 0 h 13"/>
                  <a:gd name="T83" fmla="*/ 188 w 188"/>
                  <a:gd name="T84" fmla="*/ 13 h 1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88" h="13">
                    <a:moveTo>
                      <a:pt x="188" y="13"/>
                    </a:moveTo>
                    <a:lnTo>
                      <a:pt x="165" y="11"/>
                    </a:lnTo>
                    <a:lnTo>
                      <a:pt x="167" y="9"/>
                    </a:lnTo>
                    <a:lnTo>
                      <a:pt x="167" y="7"/>
                    </a:lnTo>
                    <a:lnTo>
                      <a:pt x="186" y="9"/>
                    </a:lnTo>
                    <a:lnTo>
                      <a:pt x="188" y="11"/>
                    </a:lnTo>
                    <a:lnTo>
                      <a:pt x="188" y="13"/>
                    </a:lnTo>
                    <a:close/>
                    <a:moveTo>
                      <a:pt x="165" y="11"/>
                    </a:moveTo>
                    <a:lnTo>
                      <a:pt x="131" y="9"/>
                    </a:lnTo>
                    <a:lnTo>
                      <a:pt x="131" y="7"/>
                    </a:lnTo>
                    <a:lnTo>
                      <a:pt x="131" y="5"/>
                    </a:lnTo>
                    <a:lnTo>
                      <a:pt x="162" y="7"/>
                    </a:lnTo>
                    <a:lnTo>
                      <a:pt x="164" y="9"/>
                    </a:lnTo>
                    <a:lnTo>
                      <a:pt x="165" y="11"/>
                    </a:lnTo>
                    <a:close/>
                    <a:moveTo>
                      <a:pt x="55" y="5"/>
                    </a:moveTo>
                    <a:lnTo>
                      <a:pt x="0" y="4"/>
                    </a:lnTo>
                    <a:lnTo>
                      <a:pt x="2" y="2"/>
                    </a:lnTo>
                    <a:lnTo>
                      <a:pt x="6" y="0"/>
                    </a:lnTo>
                    <a:lnTo>
                      <a:pt x="63" y="2"/>
                    </a:lnTo>
                    <a:lnTo>
                      <a:pt x="61" y="4"/>
                    </a:lnTo>
                    <a:lnTo>
                      <a:pt x="57" y="4"/>
                    </a:lnTo>
                    <a:lnTo>
                      <a:pt x="55" y="5"/>
                    </a:lnTo>
                    <a:close/>
                  </a:path>
                </a:pathLst>
              </a:custGeom>
              <a:solidFill>
                <a:srgbClr val="E3DDDB"/>
              </a:solidFill>
              <a:ln w="9525">
                <a:noFill/>
                <a:round/>
                <a:headEnd/>
                <a:tailEnd/>
              </a:ln>
            </p:spPr>
            <p:txBody>
              <a:bodyPr/>
              <a:lstStyle/>
              <a:p>
                <a:endParaRPr lang="en-US"/>
              </a:p>
            </p:txBody>
          </p:sp>
          <p:sp>
            <p:nvSpPr>
              <p:cNvPr id="21584" name="Freeform 1265"/>
              <p:cNvSpPr>
                <a:spLocks noEditPoints="1"/>
              </p:cNvSpPr>
              <p:nvPr/>
            </p:nvSpPr>
            <p:spPr bwMode="auto">
              <a:xfrm>
                <a:off x="1830" y="786"/>
                <a:ext cx="186" cy="13"/>
              </a:xfrm>
              <a:custGeom>
                <a:avLst/>
                <a:gdLst>
                  <a:gd name="T0" fmla="*/ 186 w 186"/>
                  <a:gd name="T1" fmla="*/ 13 h 13"/>
                  <a:gd name="T2" fmla="*/ 165 w 186"/>
                  <a:gd name="T3" fmla="*/ 11 h 13"/>
                  <a:gd name="T4" fmla="*/ 165 w 186"/>
                  <a:gd name="T5" fmla="*/ 11 h 13"/>
                  <a:gd name="T6" fmla="*/ 165 w 186"/>
                  <a:gd name="T7" fmla="*/ 9 h 13"/>
                  <a:gd name="T8" fmla="*/ 165 w 186"/>
                  <a:gd name="T9" fmla="*/ 9 h 13"/>
                  <a:gd name="T10" fmla="*/ 165 w 186"/>
                  <a:gd name="T11" fmla="*/ 7 h 13"/>
                  <a:gd name="T12" fmla="*/ 184 w 186"/>
                  <a:gd name="T13" fmla="*/ 7 h 13"/>
                  <a:gd name="T14" fmla="*/ 184 w 186"/>
                  <a:gd name="T15" fmla="*/ 11 h 13"/>
                  <a:gd name="T16" fmla="*/ 186 w 186"/>
                  <a:gd name="T17" fmla="*/ 13 h 13"/>
                  <a:gd name="T18" fmla="*/ 160 w 186"/>
                  <a:gd name="T19" fmla="*/ 11 h 13"/>
                  <a:gd name="T20" fmla="*/ 129 w 186"/>
                  <a:gd name="T21" fmla="*/ 9 h 13"/>
                  <a:gd name="T22" fmla="*/ 129 w 186"/>
                  <a:gd name="T23" fmla="*/ 7 h 13"/>
                  <a:gd name="T24" fmla="*/ 129 w 186"/>
                  <a:gd name="T25" fmla="*/ 6 h 13"/>
                  <a:gd name="T26" fmla="*/ 158 w 186"/>
                  <a:gd name="T27" fmla="*/ 7 h 13"/>
                  <a:gd name="T28" fmla="*/ 160 w 186"/>
                  <a:gd name="T29" fmla="*/ 9 h 13"/>
                  <a:gd name="T30" fmla="*/ 160 w 186"/>
                  <a:gd name="T31" fmla="*/ 11 h 13"/>
                  <a:gd name="T32" fmla="*/ 55 w 186"/>
                  <a:gd name="T33" fmla="*/ 6 h 13"/>
                  <a:gd name="T34" fmla="*/ 0 w 186"/>
                  <a:gd name="T35" fmla="*/ 4 h 13"/>
                  <a:gd name="T36" fmla="*/ 4 w 186"/>
                  <a:gd name="T37" fmla="*/ 2 h 13"/>
                  <a:gd name="T38" fmla="*/ 6 w 186"/>
                  <a:gd name="T39" fmla="*/ 0 h 13"/>
                  <a:gd name="T40" fmla="*/ 76 w 186"/>
                  <a:gd name="T41" fmla="*/ 4 h 13"/>
                  <a:gd name="T42" fmla="*/ 65 w 186"/>
                  <a:gd name="T43" fmla="*/ 4 h 13"/>
                  <a:gd name="T44" fmla="*/ 55 w 186"/>
                  <a:gd name="T45" fmla="*/ 6 h 13"/>
                  <a:gd name="T46" fmla="*/ 55 w 186"/>
                  <a:gd name="T47" fmla="*/ 6 h 13"/>
                  <a:gd name="T48" fmla="*/ 55 w 186"/>
                  <a:gd name="T49" fmla="*/ 6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6"/>
                  <a:gd name="T76" fmla="*/ 0 h 13"/>
                  <a:gd name="T77" fmla="*/ 186 w 186"/>
                  <a:gd name="T78" fmla="*/ 13 h 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6" h="13">
                    <a:moveTo>
                      <a:pt x="186" y="13"/>
                    </a:moveTo>
                    <a:lnTo>
                      <a:pt x="165" y="11"/>
                    </a:lnTo>
                    <a:lnTo>
                      <a:pt x="165" y="9"/>
                    </a:lnTo>
                    <a:lnTo>
                      <a:pt x="165" y="7"/>
                    </a:lnTo>
                    <a:lnTo>
                      <a:pt x="184" y="7"/>
                    </a:lnTo>
                    <a:lnTo>
                      <a:pt x="184" y="11"/>
                    </a:lnTo>
                    <a:lnTo>
                      <a:pt x="186" y="13"/>
                    </a:lnTo>
                    <a:close/>
                    <a:moveTo>
                      <a:pt x="160" y="11"/>
                    </a:moveTo>
                    <a:lnTo>
                      <a:pt x="129" y="9"/>
                    </a:lnTo>
                    <a:lnTo>
                      <a:pt x="129" y="7"/>
                    </a:lnTo>
                    <a:lnTo>
                      <a:pt x="129" y="6"/>
                    </a:lnTo>
                    <a:lnTo>
                      <a:pt x="158" y="7"/>
                    </a:lnTo>
                    <a:lnTo>
                      <a:pt x="160" y="9"/>
                    </a:lnTo>
                    <a:lnTo>
                      <a:pt x="160" y="11"/>
                    </a:lnTo>
                    <a:close/>
                    <a:moveTo>
                      <a:pt x="55" y="6"/>
                    </a:moveTo>
                    <a:lnTo>
                      <a:pt x="0" y="4"/>
                    </a:lnTo>
                    <a:lnTo>
                      <a:pt x="4" y="2"/>
                    </a:lnTo>
                    <a:lnTo>
                      <a:pt x="6" y="0"/>
                    </a:lnTo>
                    <a:lnTo>
                      <a:pt x="76" y="4"/>
                    </a:lnTo>
                    <a:lnTo>
                      <a:pt x="65" y="4"/>
                    </a:lnTo>
                    <a:lnTo>
                      <a:pt x="55" y="6"/>
                    </a:lnTo>
                    <a:close/>
                  </a:path>
                </a:pathLst>
              </a:custGeom>
              <a:solidFill>
                <a:srgbClr val="E3DDDB"/>
              </a:solidFill>
              <a:ln w="9525">
                <a:noFill/>
                <a:round/>
                <a:headEnd/>
                <a:tailEnd/>
              </a:ln>
            </p:spPr>
            <p:txBody>
              <a:bodyPr/>
              <a:lstStyle/>
              <a:p>
                <a:endParaRPr lang="en-US"/>
              </a:p>
            </p:txBody>
          </p:sp>
          <p:sp>
            <p:nvSpPr>
              <p:cNvPr id="21585" name="Freeform 1266"/>
              <p:cNvSpPr>
                <a:spLocks noEditPoints="1"/>
              </p:cNvSpPr>
              <p:nvPr/>
            </p:nvSpPr>
            <p:spPr bwMode="auto">
              <a:xfrm>
                <a:off x="1834" y="784"/>
                <a:ext cx="180" cy="13"/>
              </a:xfrm>
              <a:custGeom>
                <a:avLst/>
                <a:gdLst>
                  <a:gd name="T0" fmla="*/ 180 w 180"/>
                  <a:gd name="T1" fmla="*/ 13 h 13"/>
                  <a:gd name="T2" fmla="*/ 161 w 180"/>
                  <a:gd name="T3" fmla="*/ 11 h 13"/>
                  <a:gd name="T4" fmla="*/ 161 w 180"/>
                  <a:gd name="T5" fmla="*/ 9 h 13"/>
                  <a:gd name="T6" fmla="*/ 161 w 180"/>
                  <a:gd name="T7" fmla="*/ 8 h 13"/>
                  <a:gd name="T8" fmla="*/ 180 w 180"/>
                  <a:gd name="T9" fmla="*/ 8 h 13"/>
                  <a:gd name="T10" fmla="*/ 180 w 180"/>
                  <a:gd name="T11" fmla="*/ 9 h 13"/>
                  <a:gd name="T12" fmla="*/ 180 w 180"/>
                  <a:gd name="T13" fmla="*/ 13 h 13"/>
                  <a:gd name="T14" fmla="*/ 156 w 180"/>
                  <a:gd name="T15" fmla="*/ 11 h 13"/>
                  <a:gd name="T16" fmla="*/ 125 w 180"/>
                  <a:gd name="T17" fmla="*/ 9 h 13"/>
                  <a:gd name="T18" fmla="*/ 125 w 180"/>
                  <a:gd name="T19" fmla="*/ 8 h 13"/>
                  <a:gd name="T20" fmla="*/ 125 w 180"/>
                  <a:gd name="T21" fmla="*/ 6 h 13"/>
                  <a:gd name="T22" fmla="*/ 152 w 180"/>
                  <a:gd name="T23" fmla="*/ 8 h 13"/>
                  <a:gd name="T24" fmla="*/ 154 w 180"/>
                  <a:gd name="T25" fmla="*/ 9 h 13"/>
                  <a:gd name="T26" fmla="*/ 156 w 180"/>
                  <a:gd name="T27" fmla="*/ 11 h 13"/>
                  <a:gd name="T28" fmla="*/ 57 w 180"/>
                  <a:gd name="T29" fmla="*/ 6 h 13"/>
                  <a:gd name="T30" fmla="*/ 0 w 180"/>
                  <a:gd name="T31" fmla="*/ 4 h 13"/>
                  <a:gd name="T32" fmla="*/ 2 w 180"/>
                  <a:gd name="T33" fmla="*/ 2 h 13"/>
                  <a:gd name="T34" fmla="*/ 4 w 180"/>
                  <a:gd name="T35" fmla="*/ 0 h 13"/>
                  <a:gd name="T36" fmla="*/ 87 w 180"/>
                  <a:gd name="T37" fmla="*/ 4 h 13"/>
                  <a:gd name="T38" fmla="*/ 87 w 180"/>
                  <a:gd name="T39" fmla="*/ 4 h 13"/>
                  <a:gd name="T40" fmla="*/ 87 w 180"/>
                  <a:gd name="T41" fmla="*/ 6 h 13"/>
                  <a:gd name="T42" fmla="*/ 74 w 180"/>
                  <a:gd name="T43" fmla="*/ 6 h 13"/>
                  <a:gd name="T44" fmla="*/ 57 w 180"/>
                  <a:gd name="T45" fmla="*/ 6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0"/>
                  <a:gd name="T70" fmla="*/ 0 h 13"/>
                  <a:gd name="T71" fmla="*/ 180 w 180"/>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0" h="13">
                    <a:moveTo>
                      <a:pt x="180" y="13"/>
                    </a:moveTo>
                    <a:lnTo>
                      <a:pt x="161" y="11"/>
                    </a:lnTo>
                    <a:lnTo>
                      <a:pt x="161" y="9"/>
                    </a:lnTo>
                    <a:lnTo>
                      <a:pt x="161" y="8"/>
                    </a:lnTo>
                    <a:lnTo>
                      <a:pt x="180" y="8"/>
                    </a:lnTo>
                    <a:lnTo>
                      <a:pt x="180" y="9"/>
                    </a:lnTo>
                    <a:lnTo>
                      <a:pt x="180" y="13"/>
                    </a:lnTo>
                    <a:close/>
                    <a:moveTo>
                      <a:pt x="156" y="11"/>
                    </a:moveTo>
                    <a:lnTo>
                      <a:pt x="125" y="9"/>
                    </a:lnTo>
                    <a:lnTo>
                      <a:pt x="125" y="8"/>
                    </a:lnTo>
                    <a:lnTo>
                      <a:pt x="125" y="6"/>
                    </a:lnTo>
                    <a:lnTo>
                      <a:pt x="152" y="8"/>
                    </a:lnTo>
                    <a:lnTo>
                      <a:pt x="154" y="9"/>
                    </a:lnTo>
                    <a:lnTo>
                      <a:pt x="156" y="11"/>
                    </a:lnTo>
                    <a:close/>
                    <a:moveTo>
                      <a:pt x="57" y="6"/>
                    </a:moveTo>
                    <a:lnTo>
                      <a:pt x="0" y="4"/>
                    </a:lnTo>
                    <a:lnTo>
                      <a:pt x="2" y="2"/>
                    </a:lnTo>
                    <a:lnTo>
                      <a:pt x="4" y="0"/>
                    </a:lnTo>
                    <a:lnTo>
                      <a:pt x="87" y="4"/>
                    </a:lnTo>
                    <a:lnTo>
                      <a:pt x="87" y="6"/>
                    </a:lnTo>
                    <a:lnTo>
                      <a:pt x="74" y="6"/>
                    </a:lnTo>
                    <a:lnTo>
                      <a:pt x="57" y="6"/>
                    </a:lnTo>
                    <a:close/>
                  </a:path>
                </a:pathLst>
              </a:custGeom>
              <a:solidFill>
                <a:srgbClr val="E3DDDC"/>
              </a:solidFill>
              <a:ln w="9525">
                <a:noFill/>
                <a:round/>
                <a:headEnd/>
                <a:tailEnd/>
              </a:ln>
            </p:spPr>
            <p:txBody>
              <a:bodyPr/>
              <a:lstStyle/>
              <a:p>
                <a:endParaRPr lang="en-US"/>
              </a:p>
            </p:txBody>
          </p:sp>
          <p:sp>
            <p:nvSpPr>
              <p:cNvPr id="21586" name="Freeform 1267"/>
              <p:cNvSpPr>
                <a:spLocks noEditPoints="1"/>
              </p:cNvSpPr>
              <p:nvPr/>
            </p:nvSpPr>
            <p:spPr bwMode="auto">
              <a:xfrm>
                <a:off x="1836" y="782"/>
                <a:ext cx="178" cy="11"/>
              </a:xfrm>
              <a:custGeom>
                <a:avLst/>
                <a:gdLst>
                  <a:gd name="T0" fmla="*/ 178 w 178"/>
                  <a:gd name="T1" fmla="*/ 11 h 11"/>
                  <a:gd name="T2" fmla="*/ 159 w 178"/>
                  <a:gd name="T3" fmla="*/ 11 h 11"/>
                  <a:gd name="T4" fmla="*/ 159 w 178"/>
                  <a:gd name="T5" fmla="*/ 10 h 11"/>
                  <a:gd name="T6" fmla="*/ 161 w 178"/>
                  <a:gd name="T7" fmla="*/ 8 h 11"/>
                  <a:gd name="T8" fmla="*/ 178 w 178"/>
                  <a:gd name="T9" fmla="*/ 8 h 11"/>
                  <a:gd name="T10" fmla="*/ 178 w 178"/>
                  <a:gd name="T11" fmla="*/ 10 h 11"/>
                  <a:gd name="T12" fmla="*/ 178 w 178"/>
                  <a:gd name="T13" fmla="*/ 11 h 11"/>
                  <a:gd name="T14" fmla="*/ 152 w 178"/>
                  <a:gd name="T15" fmla="*/ 11 h 11"/>
                  <a:gd name="T16" fmla="*/ 123 w 178"/>
                  <a:gd name="T17" fmla="*/ 10 h 11"/>
                  <a:gd name="T18" fmla="*/ 123 w 178"/>
                  <a:gd name="T19" fmla="*/ 8 h 11"/>
                  <a:gd name="T20" fmla="*/ 123 w 178"/>
                  <a:gd name="T21" fmla="*/ 8 h 11"/>
                  <a:gd name="T22" fmla="*/ 123 w 178"/>
                  <a:gd name="T23" fmla="*/ 6 h 11"/>
                  <a:gd name="T24" fmla="*/ 123 w 178"/>
                  <a:gd name="T25" fmla="*/ 6 h 11"/>
                  <a:gd name="T26" fmla="*/ 150 w 178"/>
                  <a:gd name="T27" fmla="*/ 8 h 11"/>
                  <a:gd name="T28" fmla="*/ 150 w 178"/>
                  <a:gd name="T29" fmla="*/ 8 h 11"/>
                  <a:gd name="T30" fmla="*/ 150 w 178"/>
                  <a:gd name="T31" fmla="*/ 8 h 11"/>
                  <a:gd name="T32" fmla="*/ 150 w 178"/>
                  <a:gd name="T33" fmla="*/ 10 h 11"/>
                  <a:gd name="T34" fmla="*/ 152 w 178"/>
                  <a:gd name="T35" fmla="*/ 11 h 11"/>
                  <a:gd name="T36" fmla="*/ 70 w 178"/>
                  <a:gd name="T37" fmla="*/ 8 h 11"/>
                  <a:gd name="T38" fmla="*/ 0 w 178"/>
                  <a:gd name="T39" fmla="*/ 4 h 11"/>
                  <a:gd name="T40" fmla="*/ 2 w 178"/>
                  <a:gd name="T41" fmla="*/ 2 h 11"/>
                  <a:gd name="T42" fmla="*/ 6 w 178"/>
                  <a:gd name="T43" fmla="*/ 0 h 11"/>
                  <a:gd name="T44" fmla="*/ 85 w 178"/>
                  <a:gd name="T45" fmla="*/ 4 h 11"/>
                  <a:gd name="T46" fmla="*/ 85 w 178"/>
                  <a:gd name="T47" fmla="*/ 6 h 11"/>
                  <a:gd name="T48" fmla="*/ 85 w 178"/>
                  <a:gd name="T49" fmla="*/ 8 h 11"/>
                  <a:gd name="T50" fmla="*/ 80 w 178"/>
                  <a:gd name="T51" fmla="*/ 8 h 11"/>
                  <a:gd name="T52" fmla="*/ 70 w 178"/>
                  <a:gd name="T53" fmla="*/ 8 h 1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8"/>
                  <a:gd name="T82" fmla="*/ 0 h 11"/>
                  <a:gd name="T83" fmla="*/ 178 w 178"/>
                  <a:gd name="T84" fmla="*/ 11 h 1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8" h="11">
                    <a:moveTo>
                      <a:pt x="178" y="11"/>
                    </a:moveTo>
                    <a:lnTo>
                      <a:pt x="159" y="11"/>
                    </a:lnTo>
                    <a:lnTo>
                      <a:pt x="159" y="10"/>
                    </a:lnTo>
                    <a:lnTo>
                      <a:pt x="161" y="8"/>
                    </a:lnTo>
                    <a:lnTo>
                      <a:pt x="178" y="8"/>
                    </a:lnTo>
                    <a:lnTo>
                      <a:pt x="178" y="10"/>
                    </a:lnTo>
                    <a:lnTo>
                      <a:pt x="178" y="11"/>
                    </a:lnTo>
                    <a:close/>
                    <a:moveTo>
                      <a:pt x="152" y="11"/>
                    </a:moveTo>
                    <a:lnTo>
                      <a:pt x="123" y="10"/>
                    </a:lnTo>
                    <a:lnTo>
                      <a:pt x="123" y="8"/>
                    </a:lnTo>
                    <a:lnTo>
                      <a:pt x="123" y="6"/>
                    </a:lnTo>
                    <a:lnTo>
                      <a:pt x="150" y="8"/>
                    </a:lnTo>
                    <a:lnTo>
                      <a:pt x="150" y="10"/>
                    </a:lnTo>
                    <a:lnTo>
                      <a:pt x="152" y="11"/>
                    </a:lnTo>
                    <a:close/>
                    <a:moveTo>
                      <a:pt x="70" y="8"/>
                    </a:moveTo>
                    <a:lnTo>
                      <a:pt x="0" y="4"/>
                    </a:lnTo>
                    <a:lnTo>
                      <a:pt x="2" y="2"/>
                    </a:lnTo>
                    <a:lnTo>
                      <a:pt x="6" y="0"/>
                    </a:lnTo>
                    <a:lnTo>
                      <a:pt x="85" y="4"/>
                    </a:lnTo>
                    <a:lnTo>
                      <a:pt x="85" y="6"/>
                    </a:lnTo>
                    <a:lnTo>
                      <a:pt x="85" y="8"/>
                    </a:lnTo>
                    <a:lnTo>
                      <a:pt x="80" y="8"/>
                    </a:lnTo>
                    <a:lnTo>
                      <a:pt x="70" y="8"/>
                    </a:lnTo>
                    <a:close/>
                  </a:path>
                </a:pathLst>
              </a:custGeom>
              <a:solidFill>
                <a:srgbClr val="E3DEDC"/>
              </a:solidFill>
              <a:ln w="9525">
                <a:noFill/>
                <a:round/>
                <a:headEnd/>
                <a:tailEnd/>
              </a:ln>
            </p:spPr>
            <p:txBody>
              <a:bodyPr/>
              <a:lstStyle/>
              <a:p>
                <a:endParaRPr lang="en-US"/>
              </a:p>
            </p:txBody>
          </p:sp>
          <p:sp>
            <p:nvSpPr>
              <p:cNvPr id="21587" name="Freeform 1268"/>
              <p:cNvSpPr>
                <a:spLocks noEditPoints="1"/>
              </p:cNvSpPr>
              <p:nvPr/>
            </p:nvSpPr>
            <p:spPr bwMode="auto">
              <a:xfrm>
                <a:off x="1838" y="780"/>
                <a:ext cx="176" cy="12"/>
              </a:xfrm>
              <a:custGeom>
                <a:avLst/>
                <a:gdLst>
                  <a:gd name="T0" fmla="*/ 176 w 176"/>
                  <a:gd name="T1" fmla="*/ 12 h 12"/>
                  <a:gd name="T2" fmla="*/ 157 w 176"/>
                  <a:gd name="T3" fmla="*/ 12 h 12"/>
                  <a:gd name="T4" fmla="*/ 159 w 176"/>
                  <a:gd name="T5" fmla="*/ 10 h 12"/>
                  <a:gd name="T6" fmla="*/ 159 w 176"/>
                  <a:gd name="T7" fmla="*/ 8 h 12"/>
                  <a:gd name="T8" fmla="*/ 174 w 176"/>
                  <a:gd name="T9" fmla="*/ 8 h 12"/>
                  <a:gd name="T10" fmla="*/ 176 w 176"/>
                  <a:gd name="T11" fmla="*/ 10 h 12"/>
                  <a:gd name="T12" fmla="*/ 176 w 176"/>
                  <a:gd name="T13" fmla="*/ 12 h 12"/>
                  <a:gd name="T14" fmla="*/ 148 w 176"/>
                  <a:gd name="T15" fmla="*/ 12 h 12"/>
                  <a:gd name="T16" fmla="*/ 121 w 176"/>
                  <a:gd name="T17" fmla="*/ 10 h 12"/>
                  <a:gd name="T18" fmla="*/ 121 w 176"/>
                  <a:gd name="T19" fmla="*/ 10 h 12"/>
                  <a:gd name="T20" fmla="*/ 121 w 176"/>
                  <a:gd name="T21" fmla="*/ 10 h 12"/>
                  <a:gd name="T22" fmla="*/ 121 w 176"/>
                  <a:gd name="T23" fmla="*/ 8 h 12"/>
                  <a:gd name="T24" fmla="*/ 119 w 176"/>
                  <a:gd name="T25" fmla="*/ 6 h 12"/>
                  <a:gd name="T26" fmla="*/ 146 w 176"/>
                  <a:gd name="T27" fmla="*/ 6 h 12"/>
                  <a:gd name="T28" fmla="*/ 148 w 176"/>
                  <a:gd name="T29" fmla="*/ 8 h 12"/>
                  <a:gd name="T30" fmla="*/ 148 w 176"/>
                  <a:gd name="T31" fmla="*/ 10 h 12"/>
                  <a:gd name="T32" fmla="*/ 148 w 176"/>
                  <a:gd name="T33" fmla="*/ 10 h 12"/>
                  <a:gd name="T34" fmla="*/ 148 w 176"/>
                  <a:gd name="T35" fmla="*/ 12 h 12"/>
                  <a:gd name="T36" fmla="*/ 83 w 176"/>
                  <a:gd name="T37" fmla="*/ 8 h 12"/>
                  <a:gd name="T38" fmla="*/ 0 w 176"/>
                  <a:gd name="T39" fmla="*/ 4 h 12"/>
                  <a:gd name="T40" fmla="*/ 4 w 176"/>
                  <a:gd name="T41" fmla="*/ 2 h 12"/>
                  <a:gd name="T42" fmla="*/ 6 w 176"/>
                  <a:gd name="T43" fmla="*/ 0 h 12"/>
                  <a:gd name="T44" fmla="*/ 6 w 176"/>
                  <a:gd name="T45" fmla="*/ 0 h 12"/>
                  <a:gd name="T46" fmla="*/ 6 w 176"/>
                  <a:gd name="T47" fmla="*/ 0 h 12"/>
                  <a:gd name="T48" fmla="*/ 83 w 176"/>
                  <a:gd name="T49" fmla="*/ 4 h 12"/>
                  <a:gd name="T50" fmla="*/ 83 w 176"/>
                  <a:gd name="T51" fmla="*/ 6 h 12"/>
                  <a:gd name="T52" fmla="*/ 83 w 176"/>
                  <a:gd name="T53" fmla="*/ 8 h 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2"/>
                  <a:gd name="T83" fmla="*/ 176 w 176"/>
                  <a:gd name="T84" fmla="*/ 12 h 1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2">
                    <a:moveTo>
                      <a:pt x="176" y="12"/>
                    </a:moveTo>
                    <a:lnTo>
                      <a:pt x="157" y="12"/>
                    </a:lnTo>
                    <a:lnTo>
                      <a:pt x="159" y="10"/>
                    </a:lnTo>
                    <a:lnTo>
                      <a:pt x="159" y="8"/>
                    </a:lnTo>
                    <a:lnTo>
                      <a:pt x="174" y="8"/>
                    </a:lnTo>
                    <a:lnTo>
                      <a:pt x="176" y="10"/>
                    </a:lnTo>
                    <a:lnTo>
                      <a:pt x="176" y="12"/>
                    </a:lnTo>
                    <a:close/>
                    <a:moveTo>
                      <a:pt x="148" y="12"/>
                    </a:moveTo>
                    <a:lnTo>
                      <a:pt x="121" y="10"/>
                    </a:lnTo>
                    <a:lnTo>
                      <a:pt x="121" y="8"/>
                    </a:lnTo>
                    <a:lnTo>
                      <a:pt x="119" y="6"/>
                    </a:lnTo>
                    <a:lnTo>
                      <a:pt x="146" y="6"/>
                    </a:lnTo>
                    <a:lnTo>
                      <a:pt x="148" y="8"/>
                    </a:lnTo>
                    <a:lnTo>
                      <a:pt x="148" y="10"/>
                    </a:lnTo>
                    <a:lnTo>
                      <a:pt x="148" y="12"/>
                    </a:lnTo>
                    <a:close/>
                    <a:moveTo>
                      <a:pt x="83" y="8"/>
                    </a:moveTo>
                    <a:lnTo>
                      <a:pt x="0" y="4"/>
                    </a:lnTo>
                    <a:lnTo>
                      <a:pt x="4" y="2"/>
                    </a:lnTo>
                    <a:lnTo>
                      <a:pt x="6" y="0"/>
                    </a:lnTo>
                    <a:lnTo>
                      <a:pt x="83" y="4"/>
                    </a:lnTo>
                    <a:lnTo>
                      <a:pt x="83" y="6"/>
                    </a:lnTo>
                    <a:lnTo>
                      <a:pt x="83" y="8"/>
                    </a:lnTo>
                    <a:close/>
                  </a:path>
                </a:pathLst>
              </a:custGeom>
              <a:solidFill>
                <a:srgbClr val="E3DEDC"/>
              </a:solidFill>
              <a:ln w="9525">
                <a:noFill/>
                <a:round/>
                <a:headEnd/>
                <a:tailEnd/>
              </a:ln>
            </p:spPr>
            <p:txBody>
              <a:bodyPr/>
              <a:lstStyle/>
              <a:p>
                <a:endParaRPr lang="en-US"/>
              </a:p>
            </p:txBody>
          </p:sp>
          <p:sp>
            <p:nvSpPr>
              <p:cNvPr id="21588" name="Freeform 1269"/>
              <p:cNvSpPr>
                <a:spLocks noEditPoints="1"/>
              </p:cNvSpPr>
              <p:nvPr/>
            </p:nvSpPr>
            <p:spPr bwMode="auto">
              <a:xfrm>
                <a:off x="1842" y="778"/>
                <a:ext cx="172" cy="12"/>
              </a:xfrm>
              <a:custGeom>
                <a:avLst/>
                <a:gdLst>
                  <a:gd name="T0" fmla="*/ 172 w 172"/>
                  <a:gd name="T1" fmla="*/ 12 h 12"/>
                  <a:gd name="T2" fmla="*/ 155 w 172"/>
                  <a:gd name="T3" fmla="*/ 12 h 12"/>
                  <a:gd name="T4" fmla="*/ 155 w 172"/>
                  <a:gd name="T5" fmla="*/ 10 h 12"/>
                  <a:gd name="T6" fmla="*/ 155 w 172"/>
                  <a:gd name="T7" fmla="*/ 8 h 12"/>
                  <a:gd name="T8" fmla="*/ 170 w 172"/>
                  <a:gd name="T9" fmla="*/ 8 h 12"/>
                  <a:gd name="T10" fmla="*/ 170 w 172"/>
                  <a:gd name="T11" fmla="*/ 10 h 12"/>
                  <a:gd name="T12" fmla="*/ 172 w 172"/>
                  <a:gd name="T13" fmla="*/ 12 h 12"/>
                  <a:gd name="T14" fmla="*/ 144 w 172"/>
                  <a:gd name="T15" fmla="*/ 12 h 12"/>
                  <a:gd name="T16" fmla="*/ 117 w 172"/>
                  <a:gd name="T17" fmla="*/ 10 h 12"/>
                  <a:gd name="T18" fmla="*/ 115 w 172"/>
                  <a:gd name="T19" fmla="*/ 8 h 12"/>
                  <a:gd name="T20" fmla="*/ 115 w 172"/>
                  <a:gd name="T21" fmla="*/ 6 h 12"/>
                  <a:gd name="T22" fmla="*/ 142 w 172"/>
                  <a:gd name="T23" fmla="*/ 6 h 12"/>
                  <a:gd name="T24" fmla="*/ 142 w 172"/>
                  <a:gd name="T25" fmla="*/ 8 h 12"/>
                  <a:gd name="T26" fmla="*/ 144 w 172"/>
                  <a:gd name="T27" fmla="*/ 12 h 12"/>
                  <a:gd name="T28" fmla="*/ 79 w 172"/>
                  <a:gd name="T29" fmla="*/ 8 h 12"/>
                  <a:gd name="T30" fmla="*/ 0 w 172"/>
                  <a:gd name="T31" fmla="*/ 4 h 12"/>
                  <a:gd name="T32" fmla="*/ 0 w 172"/>
                  <a:gd name="T33" fmla="*/ 2 h 12"/>
                  <a:gd name="T34" fmla="*/ 2 w 172"/>
                  <a:gd name="T35" fmla="*/ 2 h 12"/>
                  <a:gd name="T36" fmla="*/ 3 w 172"/>
                  <a:gd name="T37" fmla="*/ 0 h 12"/>
                  <a:gd name="T38" fmla="*/ 5 w 172"/>
                  <a:gd name="T39" fmla="*/ 0 h 12"/>
                  <a:gd name="T40" fmla="*/ 79 w 172"/>
                  <a:gd name="T41" fmla="*/ 4 h 12"/>
                  <a:gd name="T42" fmla="*/ 79 w 172"/>
                  <a:gd name="T43" fmla="*/ 6 h 12"/>
                  <a:gd name="T44" fmla="*/ 79 w 172"/>
                  <a:gd name="T45" fmla="*/ 8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2"/>
                  <a:gd name="T70" fmla="*/ 0 h 12"/>
                  <a:gd name="T71" fmla="*/ 172 w 172"/>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2" h="12">
                    <a:moveTo>
                      <a:pt x="172" y="12"/>
                    </a:moveTo>
                    <a:lnTo>
                      <a:pt x="155" y="12"/>
                    </a:lnTo>
                    <a:lnTo>
                      <a:pt x="155" y="10"/>
                    </a:lnTo>
                    <a:lnTo>
                      <a:pt x="155" y="8"/>
                    </a:lnTo>
                    <a:lnTo>
                      <a:pt x="170" y="8"/>
                    </a:lnTo>
                    <a:lnTo>
                      <a:pt x="170" y="10"/>
                    </a:lnTo>
                    <a:lnTo>
                      <a:pt x="172" y="12"/>
                    </a:lnTo>
                    <a:close/>
                    <a:moveTo>
                      <a:pt x="144" y="12"/>
                    </a:moveTo>
                    <a:lnTo>
                      <a:pt x="117" y="10"/>
                    </a:lnTo>
                    <a:lnTo>
                      <a:pt x="115" y="8"/>
                    </a:lnTo>
                    <a:lnTo>
                      <a:pt x="115" y="6"/>
                    </a:lnTo>
                    <a:lnTo>
                      <a:pt x="142" y="6"/>
                    </a:lnTo>
                    <a:lnTo>
                      <a:pt x="142" y="8"/>
                    </a:lnTo>
                    <a:lnTo>
                      <a:pt x="144" y="12"/>
                    </a:lnTo>
                    <a:close/>
                    <a:moveTo>
                      <a:pt x="79" y="8"/>
                    </a:moveTo>
                    <a:lnTo>
                      <a:pt x="0" y="4"/>
                    </a:lnTo>
                    <a:lnTo>
                      <a:pt x="0" y="2"/>
                    </a:lnTo>
                    <a:lnTo>
                      <a:pt x="2" y="2"/>
                    </a:lnTo>
                    <a:lnTo>
                      <a:pt x="3" y="0"/>
                    </a:lnTo>
                    <a:lnTo>
                      <a:pt x="5" y="0"/>
                    </a:lnTo>
                    <a:lnTo>
                      <a:pt x="79" y="4"/>
                    </a:lnTo>
                    <a:lnTo>
                      <a:pt x="79" y="6"/>
                    </a:lnTo>
                    <a:lnTo>
                      <a:pt x="79" y="8"/>
                    </a:lnTo>
                    <a:close/>
                  </a:path>
                </a:pathLst>
              </a:custGeom>
              <a:solidFill>
                <a:srgbClr val="E3DEDC"/>
              </a:solidFill>
              <a:ln w="9525">
                <a:noFill/>
                <a:round/>
                <a:headEnd/>
                <a:tailEnd/>
              </a:ln>
            </p:spPr>
            <p:txBody>
              <a:bodyPr/>
              <a:lstStyle/>
              <a:p>
                <a:endParaRPr lang="en-US"/>
              </a:p>
            </p:txBody>
          </p:sp>
          <p:sp>
            <p:nvSpPr>
              <p:cNvPr id="21589" name="Freeform 1270"/>
              <p:cNvSpPr>
                <a:spLocks noEditPoints="1"/>
              </p:cNvSpPr>
              <p:nvPr/>
            </p:nvSpPr>
            <p:spPr bwMode="auto">
              <a:xfrm>
                <a:off x="1844" y="776"/>
                <a:ext cx="168" cy="12"/>
              </a:xfrm>
              <a:custGeom>
                <a:avLst/>
                <a:gdLst>
                  <a:gd name="T0" fmla="*/ 168 w 168"/>
                  <a:gd name="T1" fmla="*/ 12 h 12"/>
                  <a:gd name="T2" fmla="*/ 153 w 168"/>
                  <a:gd name="T3" fmla="*/ 12 h 12"/>
                  <a:gd name="T4" fmla="*/ 153 w 168"/>
                  <a:gd name="T5" fmla="*/ 10 h 12"/>
                  <a:gd name="T6" fmla="*/ 153 w 168"/>
                  <a:gd name="T7" fmla="*/ 8 h 12"/>
                  <a:gd name="T8" fmla="*/ 168 w 168"/>
                  <a:gd name="T9" fmla="*/ 8 h 12"/>
                  <a:gd name="T10" fmla="*/ 168 w 168"/>
                  <a:gd name="T11" fmla="*/ 10 h 12"/>
                  <a:gd name="T12" fmla="*/ 168 w 168"/>
                  <a:gd name="T13" fmla="*/ 12 h 12"/>
                  <a:gd name="T14" fmla="*/ 140 w 168"/>
                  <a:gd name="T15" fmla="*/ 10 h 12"/>
                  <a:gd name="T16" fmla="*/ 113 w 168"/>
                  <a:gd name="T17" fmla="*/ 10 h 12"/>
                  <a:gd name="T18" fmla="*/ 113 w 168"/>
                  <a:gd name="T19" fmla="*/ 8 h 12"/>
                  <a:gd name="T20" fmla="*/ 113 w 168"/>
                  <a:gd name="T21" fmla="*/ 6 h 12"/>
                  <a:gd name="T22" fmla="*/ 138 w 168"/>
                  <a:gd name="T23" fmla="*/ 6 h 12"/>
                  <a:gd name="T24" fmla="*/ 140 w 168"/>
                  <a:gd name="T25" fmla="*/ 8 h 12"/>
                  <a:gd name="T26" fmla="*/ 140 w 168"/>
                  <a:gd name="T27" fmla="*/ 10 h 12"/>
                  <a:gd name="T28" fmla="*/ 77 w 168"/>
                  <a:gd name="T29" fmla="*/ 8 h 12"/>
                  <a:gd name="T30" fmla="*/ 0 w 168"/>
                  <a:gd name="T31" fmla="*/ 4 h 12"/>
                  <a:gd name="T32" fmla="*/ 3 w 168"/>
                  <a:gd name="T33" fmla="*/ 2 h 12"/>
                  <a:gd name="T34" fmla="*/ 7 w 168"/>
                  <a:gd name="T35" fmla="*/ 0 h 12"/>
                  <a:gd name="T36" fmla="*/ 77 w 168"/>
                  <a:gd name="T37" fmla="*/ 4 h 12"/>
                  <a:gd name="T38" fmla="*/ 77 w 168"/>
                  <a:gd name="T39" fmla="*/ 6 h 12"/>
                  <a:gd name="T40" fmla="*/ 77 w 168"/>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8"/>
                  <a:gd name="T64" fmla="*/ 0 h 12"/>
                  <a:gd name="T65" fmla="*/ 168 w 168"/>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8" h="12">
                    <a:moveTo>
                      <a:pt x="168" y="12"/>
                    </a:moveTo>
                    <a:lnTo>
                      <a:pt x="153" y="12"/>
                    </a:lnTo>
                    <a:lnTo>
                      <a:pt x="153" y="10"/>
                    </a:lnTo>
                    <a:lnTo>
                      <a:pt x="153" y="8"/>
                    </a:lnTo>
                    <a:lnTo>
                      <a:pt x="168" y="8"/>
                    </a:lnTo>
                    <a:lnTo>
                      <a:pt x="168" y="10"/>
                    </a:lnTo>
                    <a:lnTo>
                      <a:pt x="168" y="12"/>
                    </a:lnTo>
                    <a:close/>
                    <a:moveTo>
                      <a:pt x="140" y="10"/>
                    </a:moveTo>
                    <a:lnTo>
                      <a:pt x="113" y="10"/>
                    </a:lnTo>
                    <a:lnTo>
                      <a:pt x="113" y="8"/>
                    </a:lnTo>
                    <a:lnTo>
                      <a:pt x="113" y="6"/>
                    </a:lnTo>
                    <a:lnTo>
                      <a:pt x="138" y="6"/>
                    </a:lnTo>
                    <a:lnTo>
                      <a:pt x="140" y="8"/>
                    </a:lnTo>
                    <a:lnTo>
                      <a:pt x="140" y="10"/>
                    </a:lnTo>
                    <a:close/>
                    <a:moveTo>
                      <a:pt x="77" y="8"/>
                    </a:moveTo>
                    <a:lnTo>
                      <a:pt x="0" y="4"/>
                    </a:lnTo>
                    <a:lnTo>
                      <a:pt x="3" y="2"/>
                    </a:lnTo>
                    <a:lnTo>
                      <a:pt x="7" y="0"/>
                    </a:lnTo>
                    <a:lnTo>
                      <a:pt x="77" y="4"/>
                    </a:lnTo>
                    <a:lnTo>
                      <a:pt x="77" y="6"/>
                    </a:lnTo>
                    <a:lnTo>
                      <a:pt x="77" y="8"/>
                    </a:lnTo>
                    <a:close/>
                  </a:path>
                </a:pathLst>
              </a:custGeom>
              <a:solidFill>
                <a:srgbClr val="E3DEDC"/>
              </a:solidFill>
              <a:ln w="9525">
                <a:noFill/>
                <a:round/>
                <a:headEnd/>
                <a:tailEnd/>
              </a:ln>
            </p:spPr>
            <p:txBody>
              <a:bodyPr/>
              <a:lstStyle/>
              <a:p>
                <a:endParaRPr lang="en-US"/>
              </a:p>
            </p:txBody>
          </p:sp>
          <p:sp>
            <p:nvSpPr>
              <p:cNvPr id="21590" name="Freeform 1271"/>
              <p:cNvSpPr>
                <a:spLocks noEditPoints="1"/>
              </p:cNvSpPr>
              <p:nvPr/>
            </p:nvSpPr>
            <p:spPr bwMode="auto">
              <a:xfrm>
                <a:off x="1847" y="774"/>
                <a:ext cx="165" cy="12"/>
              </a:xfrm>
              <a:custGeom>
                <a:avLst/>
                <a:gdLst>
                  <a:gd name="T0" fmla="*/ 165 w 165"/>
                  <a:gd name="T1" fmla="*/ 12 h 12"/>
                  <a:gd name="T2" fmla="*/ 150 w 165"/>
                  <a:gd name="T3" fmla="*/ 12 h 12"/>
                  <a:gd name="T4" fmla="*/ 150 w 165"/>
                  <a:gd name="T5" fmla="*/ 8 h 12"/>
                  <a:gd name="T6" fmla="*/ 150 w 165"/>
                  <a:gd name="T7" fmla="*/ 8 h 12"/>
                  <a:gd name="T8" fmla="*/ 165 w 165"/>
                  <a:gd name="T9" fmla="*/ 8 h 12"/>
                  <a:gd name="T10" fmla="*/ 165 w 165"/>
                  <a:gd name="T11" fmla="*/ 10 h 12"/>
                  <a:gd name="T12" fmla="*/ 165 w 165"/>
                  <a:gd name="T13" fmla="*/ 12 h 12"/>
                  <a:gd name="T14" fmla="*/ 137 w 165"/>
                  <a:gd name="T15" fmla="*/ 10 h 12"/>
                  <a:gd name="T16" fmla="*/ 110 w 165"/>
                  <a:gd name="T17" fmla="*/ 10 h 12"/>
                  <a:gd name="T18" fmla="*/ 110 w 165"/>
                  <a:gd name="T19" fmla="*/ 8 h 12"/>
                  <a:gd name="T20" fmla="*/ 109 w 165"/>
                  <a:gd name="T21" fmla="*/ 4 h 12"/>
                  <a:gd name="T22" fmla="*/ 135 w 165"/>
                  <a:gd name="T23" fmla="*/ 6 h 12"/>
                  <a:gd name="T24" fmla="*/ 135 w 165"/>
                  <a:gd name="T25" fmla="*/ 8 h 12"/>
                  <a:gd name="T26" fmla="*/ 137 w 165"/>
                  <a:gd name="T27" fmla="*/ 10 h 12"/>
                  <a:gd name="T28" fmla="*/ 74 w 165"/>
                  <a:gd name="T29" fmla="*/ 8 h 12"/>
                  <a:gd name="T30" fmla="*/ 0 w 165"/>
                  <a:gd name="T31" fmla="*/ 4 h 12"/>
                  <a:gd name="T32" fmla="*/ 4 w 165"/>
                  <a:gd name="T33" fmla="*/ 2 h 12"/>
                  <a:gd name="T34" fmla="*/ 6 w 165"/>
                  <a:gd name="T35" fmla="*/ 0 h 12"/>
                  <a:gd name="T36" fmla="*/ 76 w 165"/>
                  <a:gd name="T37" fmla="*/ 4 h 12"/>
                  <a:gd name="T38" fmla="*/ 74 w 165"/>
                  <a:gd name="T39" fmla="*/ 6 h 12"/>
                  <a:gd name="T40" fmla="*/ 74 w 165"/>
                  <a:gd name="T41" fmla="*/ 8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5"/>
                  <a:gd name="T64" fmla="*/ 0 h 12"/>
                  <a:gd name="T65" fmla="*/ 165 w 165"/>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5" h="12">
                    <a:moveTo>
                      <a:pt x="165" y="12"/>
                    </a:moveTo>
                    <a:lnTo>
                      <a:pt x="150" y="12"/>
                    </a:lnTo>
                    <a:lnTo>
                      <a:pt x="150" y="8"/>
                    </a:lnTo>
                    <a:lnTo>
                      <a:pt x="165" y="8"/>
                    </a:lnTo>
                    <a:lnTo>
                      <a:pt x="165" y="10"/>
                    </a:lnTo>
                    <a:lnTo>
                      <a:pt x="165" y="12"/>
                    </a:lnTo>
                    <a:close/>
                    <a:moveTo>
                      <a:pt x="137" y="10"/>
                    </a:moveTo>
                    <a:lnTo>
                      <a:pt x="110" y="10"/>
                    </a:lnTo>
                    <a:lnTo>
                      <a:pt x="110" y="8"/>
                    </a:lnTo>
                    <a:lnTo>
                      <a:pt x="109" y="4"/>
                    </a:lnTo>
                    <a:lnTo>
                      <a:pt x="135" y="6"/>
                    </a:lnTo>
                    <a:lnTo>
                      <a:pt x="135" y="8"/>
                    </a:lnTo>
                    <a:lnTo>
                      <a:pt x="137" y="10"/>
                    </a:lnTo>
                    <a:close/>
                    <a:moveTo>
                      <a:pt x="74" y="8"/>
                    </a:moveTo>
                    <a:lnTo>
                      <a:pt x="0" y="4"/>
                    </a:lnTo>
                    <a:lnTo>
                      <a:pt x="4" y="2"/>
                    </a:lnTo>
                    <a:lnTo>
                      <a:pt x="6" y="0"/>
                    </a:lnTo>
                    <a:lnTo>
                      <a:pt x="76" y="4"/>
                    </a:lnTo>
                    <a:lnTo>
                      <a:pt x="74" y="6"/>
                    </a:lnTo>
                    <a:lnTo>
                      <a:pt x="74" y="8"/>
                    </a:lnTo>
                    <a:close/>
                  </a:path>
                </a:pathLst>
              </a:custGeom>
              <a:solidFill>
                <a:srgbClr val="E3DEDC"/>
              </a:solidFill>
              <a:ln w="9525">
                <a:noFill/>
                <a:round/>
                <a:headEnd/>
                <a:tailEnd/>
              </a:ln>
            </p:spPr>
            <p:txBody>
              <a:bodyPr/>
              <a:lstStyle/>
              <a:p>
                <a:endParaRPr lang="en-US"/>
              </a:p>
            </p:txBody>
          </p:sp>
          <p:sp>
            <p:nvSpPr>
              <p:cNvPr id="21591" name="Freeform 1272"/>
              <p:cNvSpPr>
                <a:spLocks noEditPoints="1"/>
              </p:cNvSpPr>
              <p:nvPr/>
            </p:nvSpPr>
            <p:spPr bwMode="auto">
              <a:xfrm>
                <a:off x="1851" y="773"/>
                <a:ext cx="161" cy="11"/>
              </a:xfrm>
              <a:custGeom>
                <a:avLst/>
                <a:gdLst>
                  <a:gd name="T0" fmla="*/ 161 w 161"/>
                  <a:gd name="T1" fmla="*/ 11 h 11"/>
                  <a:gd name="T2" fmla="*/ 146 w 161"/>
                  <a:gd name="T3" fmla="*/ 11 h 11"/>
                  <a:gd name="T4" fmla="*/ 146 w 161"/>
                  <a:gd name="T5" fmla="*/ 9 h 11"/>
                  <a:gd name="T6" fmla="*/ 146 w 161"/>
                  <a:gd name="T7" fmla="*/ 7 h 11"/>
                  <a:gd name="T8" fmla="*/ 148 w 161"/>
                  <a:gd name="T9" fmla="*/ 7 h 11"/>
                  <a:gd name="T10" fmla="*/ 148 w 161"/>
                  <a:gd name="T11" fmla="*/ 5 h 11"/>
                  <a:gd name="T12" fmla="*/ 161 w 161"/>
                  <a:gd name="T13" fmla="*/ 7 h 11"/>
                  <a:gd name="T14" fmla="*/ 161 w 161"/>
                  <a:gd name="T15" fmla="*/ 9 h 11"/>
                  <a:gd name="T16" fmla="*/ 161 w 161"/>
                  <a:gd name="T17" fmla="*/ 11 h 11"/>
                  <a:gd name="T18" fmla="*/ 131 w 161"/>
                  <a:gd name="T19" fmla="*/ 9 h 11"/>
                  <a:gd name="T20" fmla="*/ 106 w 161"/>
                  <a:gd name="T21" fmla="*/ 9 h 11"/>
                  <a:gd name="T22" fmla="*/ 105 w 161"/>
                  <a:gd name="T23" fmla="*/ 5 h 11"/>
                  <a:gd name="T24" fmla="*/ 105 w 161"/>
                  <a:gd name="T25" fmla="*/ 3 h 11"/>
                  <a:gd name="T26" fmla="*/ 129 w 161"/>
                  <a:gd name="T27" fmla="*/ 5 h 11"/>
                  <a:gd name="T28" fmla="*/ 131 w 161"/>
                  <a:gd name="T29" fmla="*/ 7 h 11"/>
                  <a:gd name="T30" fmla="*/ 131 w 161"/>
                  <a:gd name="T31" fmla="*/ 9 h 11"/>
                  <a:gd name="T32" fmla="*/ 70 w 161"/>
                  <a:gd name="T33" fmla="*/ 7 h 11"/>
                  <a:gd name="T34" fmla="*/ 0 w 161"/>
                  <a:gd name="T35" fmla="*/ 3 h 11"/>
                  <a:gd name="T36" fmla="*/ 2 w 161"/>
                  <a:gd name="T37" fmla="*/ 1 h 11"/>
                  <a:gd name="T38" fmla="*/ 6 w 161"/>
                  <a:gd name="T39" fmla="*/ 0 h 11"/>
                  <a:gd name="T40" fmla="*/ 72 w 161"/>
                  <a:gd name="T41" fmla="*/ 3 h 11"/>
                  <a:gd name="T42" fmla="*/ 72 w 161"/>
                  <a:gd name="T43" fmla="*/ 5 h 11"/>
                  <a:gd name="T44" fmla="*/ 70 w 161"/>
                  <a:gd name="T45" fmla="*/ 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1"/>
                  <a:gd name="T70" fmla="*/ 0 h 11"/>
                  <a:gd name="T71" fmla="*/ 161 w 161"/>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1" h="11">
                    <a:moveTo>
                      <a:pt x="161" y="11"/>
                    </a:moveTo>
                    <a:lnTo>
                      <a:pt x="146" y="11"/>
                    </a:lnTo>
                    <a:lnTo>
                      <a:pt x="146" y="9"/>
                    </a:lnTo>
                    <a:lnTo>
                      <a:pt x="146" y="7"/>
                    </a:lnTo>
                    <a:lnTo>
                      <a:pt x="148" y="7"/>
                    </a:lnTo>
                    <a:lnTo>
                      <a:pt x="148" y="5"/>
                    </a:lnTo>
                    <a:lnTo>
                      <a:pt x="161" y="7"/>
                    </a:lnTo>
                    <a:lnTo>
                      <a:pt x="161" y="9"/>
                    </a:lnTo>
                    <a:lnTo>
                      <a:pt x="161" y="11"/>
                    </a:lnTo>
                    <a:close/>
                    <a:moveTo>
                      <a:pt x="131" y="9"/>
                    </a:moveTo>
                    <a:lnTo>
                      <a:pt x="106" y="9"/>
                    </a:lnTo>
                    <a:lnTo>
                      <a:pt x="105" y="5"/>
                    </a:lnTo>
                    <a:lnTo>
                      <a:pt x="105" y="3"/>
                    </a:lnTo>
                    <a:lnTo>
                      <a:pt x="129" y="5"/>
                    </a:lnTo>
                    <a:lnTo>
                      <a:pt x="131" y="7"/>
                    </a:lnTo>
                    <a:lnTo>
                      <a:pt x="131" y="9"/>
                    </a:lnTo>
                    <a:close/>
                    <a:moveTo>
                      <a:pt x="70" y="7"/>
                    </a:moveTo>
                    <a:lnTo>
                      <a:pt x="0" y="3"/>
                    </a:lnTo>
                    <a:lnTo>
                      <a:pt x="2" y="1"/>
                    </a:lnTo>
                    <a:lnTo>
                      <a:pt x="6" y="0"/>
                    </a:lnTo>
                    <a:lnTo>
                      <a:pt x="72" y="3"/>
                    </a:lnTo>
                    <a:lnTo>
                      <a:pt x="72" y="5"/>
                    </a:lnTo>
                    <a:lnTo>
                      <a:pt x="70" y="7"/>
                    </a:lnTo>
                    <a:close/>
                  </a:path>
                </a:pathLst>
              </a:custGeom>
              <a:solidFill>
                <a:srgbClr val="E3DEDC"/>
              </a:solidFill>
              <a:ln w="9525">
                <a:noFill/>
                <a:round/>
                <a:headEnd/>
                <a:tailEnd/>
              </a:ln>
            </p:spPr>
            <p:txBody>
              <a:bodyPr/>
              <a:lstStyle/>
              <a:p>
                <a:endParaRPr lang="en-US"/>
              </a:p>
            </p:txBody>
          </p:sp>
          <p:sp>
            <p:nvSpPr>
              <p:cNvPr id="21592" name="Freeform 1273"/>
              <p:cNvSpPr>
                <a:spLocks noEditPoints="1"/>
              </p:cNvSpPr>
              <p:nvPr/>
            </p:nvSpPr>
            <p:spPr bwMode="auto">
              <a:xfrm>
                <a:off x="1853" y="771"/>
                <a:ext cx="159" cy="11"/>
              </a:xfrm>
              <a:custGeom>
                <a:avLst/>
                <a:gdLst>
                  <a:gd name="T0" fmla="*/ 159 w 159"/>
                  <a:gd name="T1" fmla="*/ 11 h 11"/>
                  <a:gd name="T2" fmla="*/ 144 w 159"/>
                  <a:gd name="T3" fmla="*/ 11 h 11"/>
                  <a:gd name="T4" fmla="*/ 144 w 159"/>
                  <a:gd name="T5" fmla="*/ 9 h 11"/>
                  <a:gd name="T6" fmla="*/ 144 w 159"/>
                  <a:gd name="T7" fmla="*/ 9 h 11"/>
                  <a:gd name="T8" fmla="*/ 146 w 159"/>
                  <a:gd name="T9" fmla="*/ 7 h 11"/>
                  <a:gd name="T10" fmla="*/ 146 w 159"/>
                  <a:gd name="T11" fmla="*/ 5 h 11"/>
                  <a:gd name="T12" fmla="*/ 159 w 159"/>
                  <a:gd name="T13" fmla="*/ 7 h 11"/>
                  <a:gd name="T14" fmla="*/ 159 w 159"/>
                  <a:gd name="T15" fmla="*/ 9 h 11"/>
                  <a:gd name="T16" fmla="*/ 159 w 159"/>
                  <a:gd name="T17" fmla="*/ 11 h 11"/>
                  <a:gd name="T18" fmla="*/ 129 w 159"/>
                  <a:gd name="T19" fmla="*/ 9 h 11"/>
                  <a:gd name="T20" fmla="*/ 103 w 159"/>
                  <a:gd name="T21" fmla="*/ 7 h 11"/>
                  <a:gd name="T22" fmla="*/ 103 w 159"/>
                  <a:gd name="T23" fmla="*/ 5 h 11"/>
                  <a:gd name="T24" fmla="*/ 101 w 159"/>
                  <a:gd name="T25" fmla="*/ 3 h 11"/>
                  <a:gd name="T26" fmla="*/ 125 w 159"/>
                  <a:gd name="T27" fmla="*/ 5 h 11"/>
                  <a:gd name="T28" fmla="*/ 127 w 159"/>
                  <a:gd name="T29" fmla="*/ 7 h 11"/>
                  <a:gd name="T30" fmla="*/ 129 w 159"/>
                  <a:gd name="T31" fmla="*/ 9 h 11"/>
                  <a:gd name="T32" fmla="*/ 70 w 159"/>
                  <a:gd name="T33" fmla="*/ 7 h 11"/>
                  <a:gd name="T34" fmla="*/ 0 w 159"/>
                  <a:gd name="T35" fmla="*/ 3 h 11"/>
                  <a:gd name="T36" fmla="*/ 4 w 159"/>
                  <a:gd name="T37" fmla="*/ 2 h 11"/>
                  <a:gd name="T38" fmla="*/ 8 w 159"/>
                  <a:gd name="T39" fmla="*/ 0 h 11"/>
                  <a:gd name="T40" fmla="*/ 70 w 159"/>
                  <a:gd name="T41" fmla="*/ 2 h 11"/>
                  <a:gd name="T42" fmla="*/ 70 w 159"/>
                  <a:gd name="T43" fmla="*/ 5 h 11"/>
                  <a:gd name="T44" fmla="*/ 70 w 159"/>
                  <a:gd name="T45" fmla="*/ 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9"/>
                  <a:gd name="T70" fmla="*/ 0 h 11"/>
                  <a:gd name="T71" fmla="*/ 159 w 15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9" h="11">
                    <a:moveTo>
                      <a:pt x="159" y="11"/>
                    </a:moveTo>
                    <a:lnTo>
                      <a:pt x="144" y="11"/>
                    </a:lnTo>
                    <a:lnTo>
                      <a:pt x="144" y="9"/>
                    </a:lnTo>
                    <a:lnTo>
                      <a:pt x="146" y="7"/>
                    </a:lnTo>
                    <a:lnTo>
                      <a:pt x="146" y="5"/>
                    </a:lnTo>
                    <a:lnTo>
                      <a:pt x="159" y="7"/>
                    </a:lnTo>
                    <a:lnTo>
                      <a:pt x="159" y="9"/>
                    </a:lnTo>
                    <a:lnTo>
                      <a:pt x="159" y="11"/>
                    </a:lnTo>
                    <a:close/>
                    <a:moveTo>
                      <a:pt x="129" y="9"/>
                    </a:moveTo>
                    <a:lnTo>
                      <a:pt x="103" y="7"/>
                    </a:lnTo>
                    <a:lnTo>
                      <a:pt x="103" y="5"/>
                    </a:lnTo>
                    <a:lnTo>
                      <a:pt x="101" y="3"/>
                    </a:lnTo>
                    <a:lnTo>
                      <a:pt x="125" y="5"/>
                    </a:lnTo>
                    <a:lnTo>
                      <a:pt x="127" y="7"/>
                    </a:lnTo>
                    <a:lnTo>
                      <a:pt x="129" y="9"/>
                    </a:lnTo>
                    <a:close/>
                    <a:moveTo>
                      <a:pt x="70" y="7"/>
                    </a:moveTo>
                    <a:lnTo>
                      <a:pt x="0" y="3"/>
                    </a:lnTo>
                    <a:lnTo>
                      <a:pt x="4" y="2"/>
                    </a:lnTo>
                    <a:lnTo>
                      <a:pt x="8" y="0"/>
                    </a:lnTo>
                    <a:lnTo>
                      <a:pt x="70" y="2"/>
                    </a:lnTo>
                    <a:lnTo>
                      <a:pt x="70" y="5"/>
                    </a:lnTo>
                    <a:lnTo>
                      <a:pt x="70" y="7"/>
                    </a:lnTo>
                    <a:close/>
                  </a:path>
                </a:pathLst>
              </a:custGeom>
              <a:solidFill>
                <a:srgbClr val="E3DFDD"/>
              </a:solidFill>
              <a:ln w="9525">
                <a:noFill/>
                <a:round/>
                <a:headEnd/>
                <a:tailEnd/>
              </a:ln>
            </p:spPr>
            <p:txBody>
              <a:bodyPr/>
              <a:lstStyle/>
              <a:p>
                <a:endParaRPr lang="en-US"/>
              </a:p>
            </p:txBody>
          </p:sp>
          <p:sp>
            <p:nvSpPr>
              <p:cNvPr id="21593" name="Freeform 1274"/>
              <p:cNvSpPr>
                <a:spLocks noEditPoints="1"/>
              </p:cNvSpPr>
              <p:nvPr/>
            </p:nvSpPr>
            <p:spPr bwMode="auto">
              <a:xfrm>
                <a:off x="1857" y="769"/>
                <a:ext cx="155" cy="11"/>
              </a:xfrm>
              <a:custGeom>
                <a:avLst/>
                <a:gdLst>
                  <a:gd name="T0" fmla="*/ 155 w 155"/>
                  <a:gd name="T1" fmla="*/ 11 h 11"/>
                  <a:gd name="T2" fmla="*/ 142 w 155"/>
                  <a:gd name="T3" fmla="*/ 9 h 11"/>
                  <a:gd name="T4" fmla="*/ 142 w 155"/>
                  <a:gd name="T5" fmla="*/ 7 h 11"/>
                  <a:gd name="T6" fmla="*/ 142 w 155"/>
                  <a:gd name="T7" fmla="*/ 5 h 11"/>
                  <a:gd name="T8" fmla="*/ 155 w 155"/>
                  <a:gd name="T9" fmla="*/ 7 h 11"/>
                  <a:gd name="T10" fmla="*/ 155 w 155"/>
                  <a:gd name="T11" fmla="*/ 9 h 11"/>
                  <a:gd name="T12" fmla="*/ 155 w 155"/>
                  <a:gd name="T13" fmla="*/ 11 h 11"/>
                  <a:gd name="T14" fmla="*/ 123 w 155"/>
                  <a:gd name="T15" fmla="*/ 9 h 11"/>
                  <a:gd name="T16" fmla="*/ 99 w 155"/>
                  <a:gd name="T17" fmla="*/ 7 h 11"/>
                  <a:gd name="T18" fmla="*/ 97 w 155"/>
                  <a:gd name="T19" fmla="*/ 5 h 11"/>
                  <a:gd name="T20" fmla="*/ 97 w 155"/>
                  <a:gd name="T21" fmla="*/ 4 h 11"/>
                  <a:gd name="T22" fmla="*/ 121 w 155"/>
                  <a:gd name="T23" fmla="*/ 5 h 11"/>
                  <a:gd name="T24" fmla="*/ 121 w 155"/>
                  <a:gd name="T25" fmla="*/ 7 h 11"/>
                  <a:gd name="T26" fmla="*/ 123 w 155"/>
                  <a:gd name="T27" fmla="*/ 9 h 11"/>
                  <a:gd name="T28" fmla="*/ 66 w 155"/>
                  <a:gd name="T29" fmla="*/ 7 h 11"/>
                  <a:gd name="T30" fmla="*/ 0 w 155"/>
                  <a:gd name="T31" fmla="*/ 4 h 11"/>
                  <a:gd name="T32" fmla="*/ 4 w 155"/>
                  <a:gd name="T33" fmla="*/ 2 h 11"/>
                  <a:gd name="T34" fmla="*/ 7 w 155"/>
                  <a:gd name="T35" fmla="*/ 0 h 11"/>
                  <a:gd name="T36" fmla="*/ 66 w 155"/>
                  <a:gd name="T37" fmla="*/ 2 h 11"/>
                  <a:gd name="T38" fmla="*/ 66 w 155"/>
                  <a:gd name="T39" fmla="*/ 4 h 11"/>
                  <a:gd name="T40" fmla="*/ 66 w 155"/>
                  <a:gd name="T41" fmla="*/ 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5"/>
                  <a:gd name="T64" fmla="*/ 0 h 11"/>
                  <a:gd name="T65" fmla="*/ 155 w 155"/>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5" h="11">
                    <a:moveTo>
                      <a:pt x="155" y="11"/>
                    </a:moveTo>
                    <a:lnTo>
                      <a:pt x="142" y="9"/>
                    </a:lnTo>
                    <a:lnTo>
                      <a:pt x="142" y="7"/>
                    </a:lnTo>
                    <a:lnTo>
                      <a:pt x="142" y="5"/>
                    </a:lnTo>
                    <a:lnTo>
                      <a:pt x="155" y="7"/>
                    </a:lnTo>
                    <a:lnTo>
                      <a:pt x="155" y="9"/>
                    </a:lnTo>
                    <a:lnTo>
                      <a:pt x="155" y="11"/>
                    </a:lnTo>
                    <a:close/>
                    <a:moveTo>
                      <a:pt x="123" y="9"/>
                    </a:moveTo>
                    <a:lnTo>
                      <a:pt x="99" y="7"/>
                    </a:lnTo>
                    <a:lnTo>
                      <a:pt x="97" y="5"/>
                    </a:lnTo>
                    <a:lnTo>
                      <a:pt x="97" y="4"/>
                    </a:lnTo>
                    <a:lnTo>
                      <a:pt x="121" y="5"/>
                    </a:lnTo>
                    <a:lnTo>
                      <a:pt x="121" y="7"/>
                    </a:lnTo>
                    <a:lnTo>
                      <a:pt x="123" y="9"/>
                    </a:lnTo>
                    <a:close/>
                    <a:moveTo>
                      <a:pt x="66" y="7"/>
                    </a:moveTo>
                    <a:lnTo>
                      <a:pt x="0" y="4"/>
                    </a:lnTo>
                    <a:lnTo>
                      <a:pt x="4" y="2"/>
                    </a:lnTo>
                    <a:lnTo>
                      <a:pt x="7" y="0"/>
                    </a:lnTo>
                    <a:lnTo>
                      <a:pt x="66" y="2"/>
                    </a:lnTo>
                    <a:lnTo>
                      <a:pt x="66" y="4"/>
                    </a:lnTo>
                    <a:lnTo>
                      <a:pt x="66" y="7"/>
                    </a:lnTo>
                    <a:close/>
                  </a:path>
                </a:pathLst>
              </a:custGeom>
              <a:solidFill>
                <a:srgbClr val="E3DFDD"/>
              </a:solidFill>
              <a:ln w="9525">
                <a:noFill/>
                <a:round/>
                <a:headEnd/>
                <a:tailEnd/>
              </a:ln>
            </p:spPr>
            <p:txBody>
              <a:bodyPr/>
              <a:lstStyle/>
              <a:p>
                <a:endParaRPr lang="en-US"/>
              </a:p>
            </p:txBody>
          </p:sp>
          <p:sp>
            <p:nvSpPr>
              <p:cNvPr id="21594" name="Freeform 1275"/>
              <p:cNvSpPr>
                <a:spLocks noEditPoints="1"/>
              </p:cNvSpPr>
              <p:nvPr/>
            </p:nvSpPr>
            <p:spPr bwMode="auto">
              <a:xfrm>
                <a:off x="1861" y="767"/>
                <a:ext cx="151" cy="11"/>
              </a:xfrm>
              <a:custGeom>
                <a:avLst/>
                <a:gdLst>
                  <a:gd name="T0" fmla="*/ 151 w 151"/>
                  <a:gd name="T1" fmla="*/ 11 h 11"/>
                  <a:gd name="T2" fmla="*/ 138 w 151"/>
                  <a:gd name="T3" fmla="*/ 9 h 11"/>
                  <a:gd name="T4" fmla="*/ 138 w 151"/>
                  <a:gd name="T5" fmla="*/ 7 h 11"/>
                  <a:gd name="T6" fmla="*/ 138 w 151"/>
                  <a:gd name="T7" fmla="*/ 6 h 11"/>
                  <a:gd name="T8" fmla="*/ 151 w 151"/>
                  <a:gd name="T9" fmla="*/ 7 h 11"/>
                  <a:gd name="T10" fmla="*/ 151 w 151"/>
                  <a:gd name="T11" fmla="*/ 9 h 11"/>
                  <a:gd name="T12" fmla="*/ 151 w 151"/>
                  <a:gd name="T13" fmla="*/ 11 h 11"/>
                  <a:gd name="T14" fmla="*/ 117 w 151"/>
                  <a:gd name="T15" fmla="*/ 9 h 11"/>
                  <a:gd name="T16" fmla="*/ 93 w 151"/>
                  <a:gd name="T17" fmla="*/ 7 h 11"/>
                  <a:gd name="T18" fmla="*/ 93 w 151"/>
                  <a:gd name="T19" fmla="*/ 6 h 11"/>
                  <a:gd name="T20" fmla="*/ 91 w 151"/>
                  <a:gd name="T21" fmla="*/ 4 h 11"/>
                  <a:gd name="T22" fmla="*/ 115 w 151"/>
                  <a:gd name="T23" fmla="*/ 6 h 11"/>
                  <a:gd name="T24" fmla="*/ 117 w 151"/>
                  <a:gd name="T25" fmla="*/ 7 h 11"/>
                  <a:gd name="T26" fmla="*/ 117 w 151"/>
                  <a:gd name="T27" fmla="*/ 9 h 11"/>
                  <a:gd name="T28" fmla="*/ 62 w 151"/>
                  <a:gd name="T29" fmla="*/ 6 h 11"/>
                  <a:gd name="T30" fmla="*/ 0 w 151"/>
                  <a:gd name="T31" fmla="*/ 4 h 11"/>
                  <a:gd name="T32" fmla="*/ 3 w 151"/>
                  <a:gd name="T33" fmla="*/ 2 h 11"/>
                  <a:gd name="T34" fmla="*/ 7 w 151"/>
                  <a:gd name="T35" fmla="*/ 0 h 11"/>
                  <a:gd name="T36" fmla="*/ 62 w 151"/>
                  <a:gd name="T37" fmla="*/ 2 h 11"/>
                  <a:gd name="T38" fmla="*/ 62 w 151"/>
                  <a:gd name="T39" fmla="*/ 4 h 11"/>
                  <a:gd name="T40" fmla="*/ 62 w 151"/>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1"/>
                  <a:gd name="T64" fmla="*/ 0 h 11"/>
                  <a:gd name="T65" fmla="*/ 151 w 15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1" h="11">
                    <a:moveTo>
                      <a:pt x="151" y="11"/>
                    </a:moveTo>
                    <a:lnTo>
                      <a:pt x="138" y="9"/>
                    </a:lnTo>
                    <a:lnTo>
                      <a:pt x="138" y="7"/>
                    </a:lnTo>
                    <a:lnTo>
                      <a:pt x="138" y="6"/>
                    </a:lnTo>
                    <a:lnTo>
                      <a:pt x="151" y="7"/>
                    </a:lnTo>
                    <a:lnTo>
                      <a:pt x="151" y="9"/>
                    </a:lnTo>
                    <a:lnTo>
                      <a:pt x="151" y="11"/>
                    </a:lnTo>
                    <a:close/>
                    <a:moveTo>
                      <a:pt x="117" y="9"/>
                    </a:moveTo>
                    <a:lnTo>
                      <a:pt x="93" y="7"/>
                    </a:lnTo>
                    <a:lnTo>
                      <a:pt x="93" y="6"/>
                    </a:lnTo>
                    <a:lnTo>
                      <a:pt x="91" y="4"/>
                    </a:lnTo>
                    <a:lnTo>
                      <a:pt x="115" y="6"/>
                    </a:lnTo>
                    <a:lnTo>
                      <a:pt x="117" y="7"/>
                    </a:lnTo>
                    <a:lnTo>
                      <a:pt x="117" y="9"/>
                    </a:lnTo>
                    <a:close/>
                    <a:moveTo>
                      <a:pt x="62" y="6"/>
                    </a:moveTo>
                    <a:lnTo>
                      <a:pt x="0" y="4"/>
                    </a:lnTo>
                    <a:lnTo>
                      <a:pt x="3" y="2"/>
                    </a:lnTo>
                    <a:lnTo>
                      <a:pt x="7" y="0"/>
                    </a:lnTo>
                    <a:lnTo>
                      <a:pt x="62" y="2"/>
                    </a:lnTo>
                    <a:lnTo>
                      <a:pt x="62" y="4"/>
                    </a:lnTo>
                    <a:lnTo>
                      <a:pt x="62" y="6"/>
                    </a:lnTo>
                    <a:close/>
                  </a:path>
                </a:pathLst>
              </a:custGeom>
              <a:solidFill>
                <a:srgbClr val="E3DFDD"/>
              </a:solidFill>
              <a:ln w="9525">
                <a:noFill/>
                <a:round/>
                <a:headEnd/>
                <a:tailEnd/>
              </a:ln>
            </p:spPr>
            <p:txBody>
              <a:bodyPr/>
              <a:lstStyle/>
              <a:p>
                <a:endParaRPr lang="en-US"/>
              </a:p>
            </p:txBody>
          </p:sp>
          <p:sp>
            <p:nvSpPr>
              <p:cNvPr id="21595" name="Freeform 1276"/>
              <p:cNvSpPr>
                <a:spLocks noEditPoints="1"/>
              </p:cNvSpPr>
              <p:nvPr/>
            </p:nvSpPr>
            <p:spPr bwMode="auto">
              <a:xfrm>
                <a:off x="1864" y="765"/>
                <a:ext cx="148" cy="11"/>
              </a:xfrm>
              <a:custGeom>
                <a:avLst/>
                <a:gdLst>
                  <a:gd name="T0" fmla="*/ 148 w 148"/>
                  <a:gd name="T1" fmla="*/ 11 h 11"/>
                  <a:gd name="T2" fmla="*/ 135 w 148"/>
                  <a:gd name="T3" fmla="*/ 9 h 11"/>
                  <a:gd name="T4" fmla="*/ 135 w 148"/>
                  <a:gd name="T5" fmla="*/ 8 h 11"/>
                  <a:gd name="T6" fmla="*/ 137 w 148"/>
                  <a:gd name="T7" fmla="*/ 6 h 11"/>
                  <a:gd name="T8" fmla="*/ 148 w 148"/>
                  <a:gd name="T9" fmla="*/ 6 h 11"/>
                  <a:gd name="T10" fmla="*/ 148 w 148"/>
                  <a:gd name="T11" fmla="*/ 9 h 11"/>
                  <a:gd name="T12" fmla="*/ 148 w 148"/>
                  <a:gd name="T13" fmla="*/ 11 h 11"/>
                  <a:gd name="T14" fmla="*/ 114 w 148"/>
                  <a:gd name="T15" fmla="*/ 9 h 11"/>
                  <a:gd name="T16" fmla="*/ 90 w 148"/>
                  <a:gd name="T17" fmla="*/ 8 h 11"/>
                  <a:gd name="T18" fmla="*/ 88 w 148"/>
                  <a:gd name="T19" fmla="*/ 6 h 11"/>
                  <a:gd name="T20" fmla="*/ 86 w 148"/>
                  <a:gd name="T21" fmla="*/ 4 h 11"/>
                  <a:gd name="T22" fmla="*/ 110 w 148"/>
                  <a:gd name="T23" fmla="*/ 6 h 11"/>
                  <a:gd name="T24" fmla="*/ 112 w 148"/>
                  <a:gd name="T25" fmla="*/ 8 h 11"/>
                  <a:gd name="T26" fmla="*/ 114 w 148"/>
                  <a:gd name="T27" fmla="*/ 9 h 11"/>
                  <a:gd name="T28" fmla="*/ 59 w 148"/>
                  <a:gd name="T29" fmla="*/ 6 h 11"/>
                  <a:gd name="T30" fmla="*/ 0 w 148"/>
                  <a:gd name="T31" fmla="*/ 4 h 11"/>
                  <a:gd name="T32" fmla="*/ 6 w 148"/>
                  <a:gd name="T33" fmla="*/ 2 h 11"/>
                  <a:gd name="T34" fmla="*/ 10 w 148"/>
                  <a:gd name="T35" fmla="*/ 0 h 11"/>
                  <a:gd name="T36" fmla="*/ 59 w 148"/>
                  <a:gd name="T37" fmla="*/ 2 h 11"/>
                  <a:gd name="T38" fmla="*/ 59 w 148"/>
                  <a:gd name="T39" fmla="*/ 4 h 11"/>
                  <a:gd name="T40" fmla="*/ 59 w 148"/>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8"/>
                  <a:gd name="T64" fmla="*/ 0 h 11"/>
                  <a:gd name="T65" fmla="*/ 148 w 148"/>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8" h="11">
                    <a:moveTo>
                      <a:pt x="148" y="11"/>
                    </a:moveTo>
                    <a:lnTo>
                      <a:pt x="135" y="9"/>
                    </a:lnTo>
                    <a:lnTo>
                      <a:pt x="135" y="8"/>
                    </a:lnTo>
                    <a:lnTo>
                      <a:pt x="137" y="6"/>
                    </a:lnTo>
                    <a:lnTo>
                      <a:pt x="148" y="6"/>
                    </a:lnTo>
                    <a:lnTo>
                      <a:pt x="148" y="9"/>
                    </a:lnTo>
                    <a:lnTo>
                      <a:pt x="148" y="11"/>
                    </a:lnTo>
                    <a:close/>
                    <a:moveTo>
                      <a:pt x="114" y="9"/>
                    </a:moveTo>
                    <a:lnTo>
                      <a:pt x="90" y="8"/>
                    </a:lnTo>
                    <a:lnTo>
                      <a:pt x="88" y="6"/>
                    </a:lnTo>
                    <a:lnTo>
                      <a:pt x="86" y="4"/>
                    </a:lnTo>
                    <a:lnTo>
                      <a:pt x="110" y="6"/>
                    </a:lnTo>
                    <a:lnTo>
                      <a:pt x="112" y="8"/>
                    </a:lnTo>
                    <a:lnTo>
                      <a:pt x="114" y="9"/>
                    </a:lnTo>
                    <a:close/>
                    <a:moveTo>
                      <a:pt x="59" y="6"/>
                    </a:moveTo>
                    <a:lnTo>
                      <a:pt x="0" y="4"/>
                    </a:lnTo>
                    <a:lnTo>
                      <a:pt x="6" y="2"/>
                    </a:lnTo>
                    <a:lnTo>
                      <a:pt x="10" y="0"/>
                    </a:lnTo>
                    <a:lnTo>
                      <a:pt x="59" y="2"/>
                    </a:lnTo>
                    <a:lnTo>
                      <a:pt x="59" y="4"/>
                    </a:lnTo>
                    <a:lnTo>
                      <a:pt x="59" y="6"/>
                    </a:lnTo>
                    <a:close/>
                  </a:path>
                </a:pathLst>
              </a:custGeom>
              <a:solidFill>
                <a:srgbClr val="E3DFDE"/>
              </a:solidFill>
              <a:ln w="9525">
                <a:noFill/>
                <a:round/>
                <a:headEnd/>
                <a:tailEnd/>
              </a:ln>
            </p:spPr>
            <p:txBody>
              <a:bodyPr/>
              <a:lstStyle/>
              <a:p>
                <a:endParaRPr lang="en-US"/>
              </a:p>
            </p:txBody>
          </p:sp>
          <p:sp>
            <p:nvSpPr>
              <p:cNvPr id="21596" name="Freeform 1277"/>
              <p:cNvSpPr>
                <a:spLocks noEditPoints="1"/>
              </p:cNvSpPr>
              <p:nvPr/>
            </p:nvSpPr>
            <p:spPr bwMode="auto">
              <a:xfrm>
                <a:off x="1868" y="763"/>
                <a:ext cx="144" cy="11"/>
              </a:xfrm>
              <a:custGeom>
                <a:avLst/>
                <a:gdLst>
                  <a:gd name="T0" fmla="*/ 144 w 144"/>
                  <a:gd name="T1" fmla="*/ 11 h 11"/>
                  <a:gd name="T2" fmla="*/ 131 w 144"/>
                  <a:gd name="T3" fmla="*/ 10 h 11"/>
                  <a:gd name="T4" fmla="*/ 133 w 144"/>
                  <a:gd name="T5" fmla="*/ 8 h 11"/>
                  <a:gd name="T6" fmla="*/ 133 w 144"/>
                  <a:gd name="T7" fmla="*/ 6 h 11"/>
                  <a:gd name="T8" fmla="*/ 144 w 144"/>
                  <a:gd name="T9" fmla="*/ 6 h 11"/>
                  <a:gd name="T10" fmla="*/ 144 w 144"/>
                  <a:gd name="T11" fmla="*/ 8 h 11"/>
                  <a:gd name="T12" fmla="*/ 144 w 144"/>
                  <a:gd name="T13" fmla="*/ 11 h 11"/>
                  <a:gd name="T14" fmla="*/ 108 w 144"/>
                  <a:gd name="T15" fmla="*/ 10 h 11"/>
                  <a:gd name="T16" fmla="*/ 84 w 144"/>
                  <a:gd name="T17" fmla="*/ 8 h 11"/>
                  <a:gd name="T18" fmla="*/ 82 w 144"/>
                  <a:gd name="T19" fmla="*/ 6 h 11"/>
                  <a:gd name="T20" fmla="*/ 82 w 144"/>
                  <a:gd name="T21" fmla="*/ 4 h 11"/>
                  <a:gd name="T22" fmla="*/ 105 w 144"/>
                  <a:gd name="T23" fmla="*/ 4 h 11"/>
                  <a:gd name="T24" fmla="*/ 106 w 144"/>
                  <a:gd name="T25" fmla="*/ 6 h 11"/>
                  <a:gd name="T26" fmla="*/ 108 w 144"/>
                  <a:gd name="T27" fmla="*/ 10 h 11"/>
                  <a:gd name="T28" fmla="*/ 55 w 144"/>
                  <a:gd name="T29" fmla="*/ 6 h 11"/>
                  <a:gd name="T30" fmla="*/ 0 w 144"/>
                  <a:gd name="T31" fmla="*/ 4 h 11"/>
                  <a:gd name="T32" fmla="*/ 6 w 144"/>
                  <a:gd name="T33" fmla="*/ 2 h 11"/>
                  <a:gd name="T34" fmla="*/ 12 w 144"/>
                  <a:gd name="T35" fmla="*/ 0 h 11"/>
                  <a:gd name="T36" fmla="*/ 53 w 144"/>
                  <a:gd name="T37" fmla="*/ 2 h 11"/>
                  <a:gd name="T38" fmla="*/ 53 w 144"/>
                  <a:gd name="T39" fmla="*/ 4 h 11"/>
                  <a:gd name="T40" fmla="*/ 55 w 144"/>
                  <a:gd name="T41" fmla="*/ 6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11"/>
                  <a:gd name="T65" fmla="*/ 144 w 144"/>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11">
                    <a:moveTo>
                      <a:pt x="144" y="11"/>
                    </a:moveTo>
                    <a:lnTo>
                      <a:pt x="131" y="10"/>
                    </a:lnTo>
                    <a:lnTo>
                      <a:pt x="133" y="8"/>
                    </a:lnTo>
                    <a:lnTo>
                      <a:pt x="133" y="6"/>
                    </a:lnTo>
                    <a:lnTo>
                      <a:pt x="144" y="6"/>
                    </a:lnTo>
                    <a:lnTo>
                      <a:pt x="144" y="8"/>
                    </a:lnTo>
                    <a:lnTo>
                      <a:pt x="144" y="11"/>
                    </a:lnTo>
                    <a:close/>
                    <a:moveTo>
                      <a:pt x="108" y="10"/>
                    </a:moveTo>
                    <a:lnTo>
                      <a:pt x="84" y="8"/>
                    </a:lnTo>
                    <a:lnTo>
                      <a:pt x="82" y="6"/>
                    </a:lnTo>
                    <a:lnTo>
                      <a:pt x="82" y="4"/>
                    </a:lnTo>
                    <a:lnTo>
                      <a:pt x="105" y="4"/>
                    </a:lnTo>
                    <a:lnTo>
                      <a:pt x="106" y="6"/>
                    </a:lnTo>
                    <a:lnTo>
                      <a:pt x="108" y="10"/>
                    </a:lnTo>
                    <a:close/>
                    <a:moveTo>
                      <a:pt x="55" y="6"/>
                    </a:moveTo>
                    <a:lnTo>
                      <a:pt x="0" y="4"/>
                    </a:lnTo>
                    <a:lnTo>
                      <a:pt x="6" y="2"/>
                    </a:lnTo>
                    <a:lnTo>
                      <a:pt x="12" y="0"/>
                    </a:lnTo>
                    <a:lnTo>
                      <a:pt x="53" y="2"/>
                    </a:lnTo>
                    <a:lnTo>
                      <a:pt x="53" y="4"/>
                    </a:lnTo>
                    <a:lnTo>
                      <a:pt x="55" y="6"/>
                    </a:lnTo>
                    <a:close/>
                  </a:path>
                </a:pathLst>
              </a:custGeom>
              <a:solidFill>
                <a:srgbClr val="E3DFDE"/>
              </a:solidFill>
              <a:ln w="9525">
                <a:noFill/>
                <a:round/>
                <a:headEnd/>
                <a:tailEnd/>
              </a:ln>
            </p:spPr>
            <p:txBody>
              <a:bodyPr/>
              <a:lstStyle/>
              <a:p>
                <a:endParaRPr lang="en-US"/>
              </a:p>
            </p:txBody>
          </p:sp>
          <p:sp>
            <p:nvSpPr>
              <p:cNvPr id="21597" name="Freeform 1278"/>
              <p:cNvSpPr>
                <a:spLocks noEditPoints="1"/>
              </p:cNvSpPr>
              <p:nvPr/>
            </p:nvSpPr>
            <p:spPr bwMode="auto">
              <a:xfrm>
                <a:off x="1874" y="761"/>
                <a:ext cx="138" cy="10"/>
              </a:xfrm>
              <a:custGeom>
                <a:avLst/>
                <a:gdLst>
                  <a:gd name="T0" fmla="*/ 138 w 138"/>
                  <a:gd name="T1" fmla="*/ 10 h 10"/>
                  <a:gd name="T2" fmla="*/ 127 w 138"/>
                  <a:gd name="T3" fmla="*/ 10 h 10"/>
                  <a:gd name="T4" fmla="*/ 127 w 138"/>
                  <a:gd name="T5" fmla="*/ 8 h 10"/>
                  <a:gd name="T6" fmla="*/ 129 w 138"/>
                  <a:gd name="T7" fmla="*/ 6 h 10"/>
                  <a:gd name="T8" fmla="*/ 138 w 138"/>
                  <a:gd name="T9" fmla="*/ 6 h 10"/>
                  <a:gd name="T10" fmla="*/ 138 w 138"/>
                  <a:gd name="T11" fmla="*/ 8 h 10"/>
                  <a:gd name="T12" fmla="*/ 138 w 138"/>
                  <a:gd name="T13" fmla="*/ 10 h 10"/>
                  <a:gd name="T14" fmla="*/ 100 w 138"/>
                  <a:gd name="T15" fmla="*/ 10 h 10"/>
                  <a:gd name="T16" fmla="*/ 76 w 138"/>
                  <a:gd name="T17" fmla="*/ 8 h 10"/>
                  <a:gd name="T18" fmla="*/ 76 w 138"/>
                  <a:gd name="T19" fmla="*/ 6 h 10"/>
                  <a:gd name="T20" fmla="*/ 74 w 138"/>
                  <a:gd name="T21" fmla="*/ 4 h 10"/>
                  <a:gd name="T22" fmla="*/ 97 w 138"/>
                  <a:gd name="T23" fmla="*/ 4 h 10"/>
                  <a:gd name="T24" fmla="*/ 99 w 138"/>
                  <a:gd name="T25" fmla="*/ 6 h 10"/>
                  <a:gd name="T26" fmla="*/ 100 w 138"/>
                  <a:gd name="T27" fmla="*/ 10 h 10"/>
                  <a:gd name="T28" fmla="*/ 49 w 138"/>
                  <a:gd name="T29" fmla="*/ 6 h 10"/>
                  <a:gd name="T30" fmla="*/ 0 w 138"/>
                  <a:gd name="T31" fmla="*/ 4 h 10"/>
                  <a:gd name="T32" fmla="*/ 8 w 138"/>
                  <a:gd name="T33" fmla="*/ 2 h 10"/>
                  <a:gd name="T34" fmla="*/ 13 w 138"/>
                  <a:gd name="T35" fmla="*/ 0 h 10"/>
                  <a:gd name="T36" fmla="*/ 47 w 138"/>
                  <a:gd name="T37" fmla="*/ 2 h 10"/>
                  <a:gd name="T38" fmla="*/ 47 w 138"/>
                  <a:gd name="T39" fmla="*/ 4 h 10"/>
                  <a:gd name="T40" fmla="*/ 49 w 138"/>
                  <a:gd name="T41" fmla="*/ 6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8"/>
                  <a:gd name="T64" fmla="*/ 0 h 10"/>
                  <a:gd name="T65" fmla="*/ 138 w 13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8" h="10">
                    <a:moveTo>
                      <a:pt x="138" y="10"/>
                    </a:moveTo>
                    <a:lnTo>
                      <a:pt x="127" y="10"/>
                    </a:lnTo>
                    <a:lnTo>
                      <a:pt x="127" y="8"/>
                    </a:lnTo>
                    <a:lnTo>
                      <a:pt x="129" y="6"/>
                    </a:lnTo>
                    <a:lnTo>
                      <a:pt x="138" y="6"/>
                    </a:lnTo>
                    <a:lnTo>
                      <a:pt x="138" y="8"/>
                    </a:lnTo>
                    <a:lnTo>
                      <a:pt x="138" y="10"/>
                    </a:lnTo>
                    <a:close/>
                    <a:moveTo>
                      <a:pt x="100" y="10"/>
                    </a:moveTo>
                    <a:lnTo>
                      <a:pt x="76" y="8"/>
                    </a:lnTo>
                    <a:lnTo>
                      <a:pt x="76" y="6"/>
                    </a:lnTo>
                    <a:lnTo>
                      <a:pt x="74" y="4"/>
                    </a:lnTo>
                    <a:lnTo>
                      <a:pt x="97" y="4"/>
                    </a:lnTo>
                    <a:lnTo>
                      <a:pt x="99" y="6"/>
                    </a:lnTo>
                    <a:lnTo>
                      <a:pt x="100" y="10"/>
                    </a:lnTo>
                    <a:close/>
                    <a:moveTo>
                      <a:pt x="49" y="6"/>
                    </a:moveTo>
                    <a:lnTo>
                      <a:pt x="0" y="4"/>
                    </a:lnTo>
                    <a:lnTo>
                      <a:pt x="8" y="2"/>
                    </a:lnTo>
                    <a:lnTo>
                      <a:pt x="13" y="0"/>
                    </a:lnTo>
                    <a:lnTo>
                      <a:pt x="47" y="2"/>
                    </a:lnTo>
                    <a:lnTo>
                      <a:pt x="47" y="4"/>
                    </a:lnTo>
                    <a:lnTo>
                      <a:pt x="49" y="6"/>
                    </a:lnTo>
                    <a:close/>
                  </a:path>
                </a:pathLst>
              </a:custGeom>
              <a:solidFill>
                <a:srgbClr val="E3E0DE"/>
              </a:solidFill>
              <a:ln w="9525">
                <a:noFill/>
                <a:round/>
                <a:headEnd/>
                <a:tailEnd/>
              </a:ln>
            </p:spPr>
            <p:txBody>
              <a:bodyPr/>
              <a:lstStyle/>
              <a:p>
                <a:endParaRPr lang="en-US"/>
              </a:p>
            </p:txBody>
          </p:sp>
          <p:sp>
            <p:nvSpPr>
              <p:cNvPr id="21598" name="Freeform 1279"/>
              <p:cNvSpPr>
                <a:spLocks noEditPoints="1"/>
              </p:cNvSpPr>
              <p:nvPr/>
            </p:nvSpPr>
            <p:spPr bwMode="auto">
              <a:xfrm>
                <a:off x="1880" y="759"/>
                <a:ext cx="132" cy="10"/>
              </a:xfrm>
              <a:custGeom>
                <a:avLst/>
                <a:gdLst>
                  <a:gd name="T0" fmla="*/ 132 w 132"/>
                  <a:gd name="T1" fmla="*/ 10 h 10"/>
                  <a:gd name="T2" fmla="*/ 121 w 132"/>
                  <a:gd name="T3" fmla="*/ 10 h 10"/>
                  <a:gd name="T4" fmla="*/ 123 w 132"/>
                  <a:gd name="T5" fmla="*/ 8 h 10"/>
                  <a:gd name="T6" fmla="*/ 123 w 132"/>
                  <a:gd name="T7" fmla="*/ 6 h 10"/>
                  <a:gd name="T8" fmla="*/ 132 w 132"/>
                  <a:gd name="T9" fmla="*/ 6 h 10"/>
                  <a:gd name="T10" fmla="*/ 132 w 132"/>
                  <a:gd name="T11" fmla="*/ 8 h 10"/>
                  <a:gd name="T12" fmla="*/ 132 w 132"/>
                  <a:gd name="T13" fmla="*/ 10 h 10"/>
                  <a:gd name="T14" fmla="*/ 93 w 132"/>
                  <a:gd name="T15" fmla="*/ 8 h 10"/>
                  <a:gd name="T16" fmla="*/ 70 w 132"/>
                  <a:gd name="T17" fmla="*/ 8 h 10"/>
                  <a:gd name="T18" fmla="*/ 68 w 132"/>
                  <a:gd name="T19" fmla="*/ 6 h 10"/>
                  <a:gd name="T20" fmla="*/ 66 w 132"/>
                  <a:gd name="T21" fmla="*/ 4 h 10"/>
                  <a:gd name="T22" fmla="*/ 89 w 132"/>
                  <a:gd name="T23" fmla="*/ 4 h 10"/>
                  <a:gd name="T24" fmla="*/ 91 w 132"/>
                  <a:gd name="T25" fmla="*/ 6 h 10"/>
                  <a:gd name="T26" fmla="*/ 93 w 132"/>
                  <a:gd name="T27" fmla="*/ 8 h 10"/>
                  <a:gd name="T28" fmla="*/ 41 w 132"/>
                  <a:gd name="T29" fmla="*/ 6 h 10"/>
                  <a:gd name="T30" fmla="*/ 0 w 132"/>
                  <a:gd name="T31" fmla="*/ 4 h 10"/>
                  <a:gd name="T32" fmla="*/ 3 w 132"/>
                  <a:gd name="T33" fmla="*/ 2 h 10"/>
                  <a:gd name="T34" fmla="*/ 9 w 132"/>
                  <a:gd name="T35" fmla="*/ 2 h 10"/>
                  <a:gd name="T36" fmla="*/ 15 w 132"/>
                  <a:gd name="T37" fmla="*/ 2 h 10"/>
                  <a:gd name="T38" fmla="*/ 20 w 132"/>
                  <a:gd name="T39" fmla="*/ 0 h 10"/>
                  <a:gd name="T40" fmla="*/ 38 w 132"/>
                  <a:gd name="T41" fmla="*/ 2 h 10"/>
                  <a:gd name="T42" fmla="*/ 39 w 132"/>
                  <a:gd name="T43" fmla="*/ 4 h 10"/>
                  <a:gd name="T44" fmla="*/ 41 w 132"/>
                  <a:gd name="T45" fmla="*/ 6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10"/>
                  <a:gd name="T71" fmla="*/ 132 w 132"/>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10">
                    <a:moveTo>
                      <a:pt x="132" y="10"/>
                    </a:moveTo>
                    <a:lnTo>
                      <a:pt x="121" y="10"/>
                    </a:lnTo>
                    <a:lnTo>
                      <a:pt x="123" y="8"/>
                    </a:lnTo>
                    <a:lnTo>
                      <a:pt x="123" y="6"/>
                    </a:lnTo>
                    <a:lnTo>
                      <a:pt x="132" y="6"/>
                    </a:lnTo>
                    <a:lnTo>
                      <a:pt x="132" y="8"/>
                    </a:lnTo>
                    <a:lnTo>
                      <a:pt x="132" y="10"/>
                    </a:lnTo>
                    <a:close/>
                    <a:moveTo>
                      <a:pt x="93" y="8"/>
                    </a:moveTo>
                    <a:lnTo>
                      <a:pt x="70" y="8"/>
                    </a:lnTo>
                    <a:lnTo>
                      <a:pt x="68" y="6"/>
                    </a:lnTo>
                    <a:lnTo>
                      <a:pt x="66" y="4"/>
                    </a:lnTo>
                    <a:lnTo>
                      <a:pt x="89" y="4"/>
                    </a:lnTo>
                    <a:lnTo>
                      <a:pt x="91" y="6"/>
                    </a:lnTo>
                    <a:lnTo>
                      <a:pt x="93" y="8"/>
                    </a:lnTo>
                    <a:close/>
                    <a:moveTo>
                      <a:pt x="41" y="6"/>
                    </a:moveTo>
                    <a:lnTo>
                      <a:pt x="0" y="4"/>
                    </a:lnTo>
                    <a:lnTo>
                      <a:pt x="3" y="2"/>
                    </a:lnTo>
                    <a:lnTo>
                      <a:pt x="9" y="2"/>
                    </a:lnTo>
                    <a:lnTo>
                      <a:pt x="15" y="2"/>
                    </a:lnTo>
                    <a:lnTo>
                      <a:pt x="20" y="0"/>
                    </a:lnTo>
                    <a:lnTo>
                      <a:pt x="38" y="2"/>
                    </a:lnTo>
                    <a:lnTo>
                      <a:pt x="39" y="4"/>
                    </a:lnTo>
                    <a:lnTo>
                      <a:pt x="41" y="6"/>
                    </a:lnTo>
                    <a:close/>
                  </a:path>
                </a:pathLst>
              </a:custGeom>
              <a:solidFill>
                <a:srgbClr val="E3E0DE"/>
              </a:solidFill>
              <a:ln w="9525">
                <a:noFill/>
                <a:round/>
                <a:headEnd/>
                <a:tailEnd/>
              </a:ln>
            </p:spPr>
            <p:txBody>
              <a:bodyPr/>
              <a:lstStyle/>
              <a:p>
                <a:endParaRPr lang="en-US"/>
              </a:p>
            </p:txBody>
          </p:sp>
          <p:sp>
            <p:nvSpPr>
              <p:cNvPr id="21599" name="Freeform 1280"/>
              <p:cNvSpPr>
                <a:spLocks noEditPoints="1"/>
              </p:cNvSpPr>
              <p:nvPr/>
            </p:nvSpPr>
            <p:spPr bwMode="auto">
              <a:xfrm>
                <a:off x="1887" y="759"/>
                <a:ext cx="125" cy="8"/>
              </a:xfrm>
              <a:custGeom>
                <a:avLst/>
                <a:gdLst>
                  <a:gd name="T0" fmla="*/ 125 w 125"/>
                  <a:gd name="T1" fmla="*/ 8 h 8"/>
                  <a:gd name="T2" fmla="*/ 116 w 125"/>
                  <a:gd name="T3" fmla="*/ 8 h 8"/>
                  <a:gd name="T4" fmla="*/ 116 w 125"/>
                  <a:gd name="T5" fmla="*/ 6 h 8"/>
                  <a:gd name="T6" fmla="*/ 118 w 125"/>
                  <a:gd name="T7" fmla="*/ 4 h 8"/>
                  <a:gd name="T8" fmla="*/ 125 w 125"/>
                  <a:gd name="T9" fmla="*/ 4 h 8"/>
                  <a:gd name="T10" fmla="*/ 125 w 125"/>
                  <a:gd name="T11" fmla="*/ 6 h 8"/>
                  <a:gd name="T12" fmla="*/ 125 w 125"/>
                  <a:gd name="T13" fmla="*/ 8 h 8"/>
                  <a:gd name="T14" fmla="*/ 84 w 125"/>
                  <a:gd name="T15" fmla="*/ 6 h 8"/>
                  <a:gd name="T16" fmla="*/ 61 w 125"/>
                  <a:gd name="T17" fmla="*/ 6 h 8"/>
                  <a:gd name="T18" fmla="*/ 59 w 125"/>
                  <a:gd name="T19" fmla="*/ 4 h 8"/>
                  <a:gd name="T20" fmla="*/ 59 w 125"/>
                  <a:gd name="T21" fmla="*/ 0 h 8"/>
                  <a:gd name="T22" fmla="*/ 80 w 125"/>
                  <a:gd name="T23" fmla="*/ 2 h 8"/>
                  <a:gd name="T24" fmla="*/ 82 w 125"/>
                  <a:gd name="T25" fmla="*/ 4 h 8"/>
                  <a:gd name="T26" fmla="*/ 84 w 125"/>
                  <a:gd name="T27" fmla="*/ 6 h 8"/>
                  <a:gd name="T28" fmla="*/ 34 w 125"/>
                  <a:gd name="T29" fmla="*/ 4 h 8"/>
                  <a:gd name="T30" fmla="*/ 0 w 125"/>
                  <a:gd name="T31" fmla="*/ 2 h 8"/>
                  <a:gd name="T32" fmla="*/ 2 w 125"/>
                  <a:gd name="T33" fmla="*/ 2 h 8"/>
                  <a:gd name="T34" fmla="*/ 2 w 125"/>
                  <a:gd name="T35" fmla="*/ 2 h 8"/>
                  <a:gd name="T36" fmla="*/ 13 w 125"/>
                  <a:gd name="T37" fmla="*/ 0 h 8"/>
                  <a:gd name="T38" fmla="*/ 29 w 125"/>
                  <a:gd name="T39" fmla="*/ 0 h 8"/>
                  <a:gd name="T40" fmla="*/ 32 w 125"/>
                  <a:gd name="T41" fmla="*/ 2 h 8"/>
                  <a:gd name="T42" fmla="*/ 34 w 125"/>
                  <a:gd name="T43" fmla="*/ 4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5"/>
                  <a:gd name="T67" fmla="*/ 0 h 8"/>
                  <a:gd name="T68" fmla="*/ 125 w 125"/>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5" h="8">
                    <a:moveTo>
                      <a:pt x="125" y="8"/>
                    </a:moveTo>
                    <a:lnTo>
                      <a:pt x="116" y="8"/>
                    </a:lnTo>
                    <a:lnTo>
                      <a:pt x="116" y="6"/>
                    </a:lnTo>
                    <a:lnTo>
                      <a:pt x="118" y="4"/>
                    </a:lnTo>
                    <a:lnTo>
                      <a:pt x="125" y="4"/>
                    </a:lnTo>
                    <a:lnTo>
                      <a:pt x="125" y="6"/>
                    </a:lnTo>
                    <a:lnTo>
                      <a:pt x="125" y="8"/>
                    </a:lnTo>
                    <a:close/>
                    <a:moveTo>
                      <a:pt x="84" y="6"/>
                    </a:moveTo>
                    <a:lnTo>
                      <a:pt x="61" y="6"/>
                    </a:lnTo>
                    <a:lnTo>
                      <a:pt x="59" y="4"/>
                    </a:lnTo>
                    <a:lnTo>
                      <a:pt x="59" y="0"/>
                    </a:lnTo>
                    <a:lnTo>
                      <a:pt x="80" y="2"/>
                    </a:lnTo>
                    <a:lnTo>
                      <a:pt x="82" y="4"/>
                    </a:lnTo>
                    <a:lnTo>
                      <a:pt x="84" y="6"/>
                    </a:lnTo>
                    <a:close/>
                    <a:moveTo>
                      <a:pt x="34" y="4"/>
                    </a:moveTo>
                    <a:lnTo>
                      <a:pt x="0" y="2"/>
                    </a:lnTo>
                    <a:lnTo>
                      <a:pt x="2" y="2"/>
                    </a:lnTo>
                    <a:lnTo>
                      <a:pt x="13" y="0"/>
                    </a:lnTo>
                    <a:lnTo>
                      <a:pt x="29" y="0"/>
                    </a:lnTo>
                    <a:lnTo>
                      <a:pt x="32" y="2"/>
                    </a:lnTo>
                    <a:lnTo>
                      <a:pt x="34" y="4"/>
                    </a:lnTo>
                    <a:close/>
                  </a:path>
                </a:pathLst>
              </a:custGeom>
              <a:solidFill>
                <a:srgbClr val="E3E0DE"/>
              </a:solidFill>
              <a:ln w="9525">
                <a:noFill/>
                <a:round/>
                <a:headEnd/>
                <a:tailEnd/>
              </a:ln>
            </p:spPr>
            <p:txBody>
              <a:bodyPr/>
              <a:lstStyle/>
              <a:p>
                <a:endParaRPr lang="en-US"/>
              </a:p>
            </p:txBody>
          </p:sp>
          <p:sp>
            <p:nvSpPr>
              <p:cNvPr id="21600" name="Freeform 1281"/>
              <p:cNvSpPr>
                <a:spLocks noEditPoints="1"/>
              </p:cNvSpPr>
              <p:nvPr/>
            </p:nvSpPr>
            <p:spPr bwMode="auto">
              <a:xfrm>
                <a:off x="1900" y="757"/>
                <a:ext cx="112" cy="8"/>
              </a:xfrm>
              <a:custGeom>
                <a:avLst/>
                <a:gdLst>
                  <a:gd name="T0" fmla="*/ 112 w 112"/>
                  <a:gd name="T1" fmla="*/ 8 h 8"/>
                  <a:gd name="T2" fmla="*/ 103 w 112"/>
                  <a:gd name="T3" fmla="*/ 8 h 8"/>
                  <a:gd name="T4" fmla="*/ 103 w 112"/>
                  <a:gd name="T5" fmla="*/ 6 h 8"/>
                  <a:gd name="T6" fmla="*/ 105 w 112"/>
                  <a:gd name="T7" fmla="*/ 6 h 8"/>
                  <a:gd name="T8" fmla="*/ 105 w 112"/>
                  <a:gd name="T9" fmla="*/ 4 h 8"/>
                  <a:gd name="T10" fmla="*/ 105 w 112"/>
                  <a:gd name="T11" fmla="*/ 4 h 8"/>
                  <a:gd name="T12" fmla="*/ 112 w 112"/>
                  <a:gd name="T13" fmla="*/ 4 h 8"/>
                  <a:gd name="T14" fmla="*/ 112 w 112"/>
                  <a:gd name="T15" fmla="*/ 6 h 8"/>
                  <a:gd name="T16" fmla="*/ 112 w 112"/>
                  <a:gd name="T17" fmla="*/ 8 h 8"/>
                  <a:gd name="T18" fmla="*/ 69 w 112"/>
                  <a:gd name="T19" fmla="*/ 6 h 8"/>
                  <a:gd name="T20" fmla="*/ 46 w 112"/>
                  <a:gd name="T21" fmla="*/ 6 h 8"/>
                  <a:gd name="T22" fmla="*/ 46 w 112"/>
                  <a:gd name="T23" fmla="*/ 2 h 8"/>
                  <a:gd name="T24" fmla="*/ 44 w 112"/>
                  <a:gd name="T25" fmla="*/ 0 h 8"/>
                  <a:gd name="T26" fmla="*/ 65 w 112"/>
                  <a:gd name="T27" fmla="*/ 2 h 8"/>
                  <a:gd name="T28" fmla="*/ 67 w 112"/>
                  <a:gd name="T29" fmla="*/ 4 h 8"/>
                  <a:gd name="T30" fmla="*/ 69 w 112"/>
                  <a:gd name="T31" fmla="*/ 6 h 8"/>
                  <a:gd name="T32" fmla="*/ 18 w 112"/>
                  <a:gd name="T33" fmla="*/ 4 h 8"/>
                  <a:gd name="T34" fmla="*/ 0 w 112"/>
                  <a:gd name="T35" fmla="*/ 2 h 8"/>
                  <a:gd name="T36" fmla="*/ 8 w 112"/>
                  <a:gd name="T37" fmla="*/ 2 h 8"/>
                  <a:gd name="T38" fmla="*/ 16 w 112"/>
                  <a:gd name="T39" fmla="*/ 2 h 8"/>
                  <a:gd name="T40" fmla="*/ 18 w 112"/>
                  <a:gd name="T41" fmla="*/ 4 h 8"/>
                  <a:gd name="T42" fmla="*/ 18 w 112"/>
                  <a:gd name="T43" fmla="*/ 4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2"/>
                  <a:gd name="T67" fmla="*/ 0 h 8"/>
                  <a:gd name="T68" fmla="*/ 112 w 112"/>
                  <a:gd name="T69" fmla="*/ 8 h 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2" h="8">
                    <a:moveTo>
                      <a:pt x="112" y="8"/>
                    </a:moveTo>
                    <a:lnTo>
                      <a:pt x="103" y="8"/>
                    </a:lnTo>
                    <a:lnTo>
                      <a:pt x="103" y="6"/>
                    </a:lnTo>
                    <a:lnTo>
                      <a:pt x="105" y="6"/>
                    </a:lnTo>
                    <a:lnTo>
                      <a:pt x="105" y="4"/>
                    </a:lnTo>
                    <a:lnTo>
                      <a:pt x="112" y="4"/>
                    </a:lnTo>
                    <a:lnTo>
                      <a:pt x="112" y="6"/>
                    </a:lnTo>
                    <a:lnTo>
                      <a:pt x="112" y="8"/>
                    </a:lnTo>
                    <a:close/>
                    <a:moveTo>
                      <a:pt x="69" y="6"/>
                    </a:moveTo>
                    <a:lnTo>
                      <a:pt x="46" y="6"/>
                    </a:lnTo>
                    <a:lnTo>
                      <a:pt x="46" y="2"/>
                    </a:lnTo>
                    <a:lnTo>
                      <a:pt x="44" y="0"/>
                    </a:lnTo>
                    <a:lnTo>
                      <a:pt x="65" y="2"/>
                    </a:lnTo>
                    <a:lnTo>
                      <a:pt x="67" y="4"/>
                    </a:lnTo>
                    <a:lnTo>
                      <a:pt x="69" y="6"/>
                    </a:lnTo>
                    <a:close/>
                    <a:moveTo>
                      <a:pt x="18" y="4"/>
                    </a:moveTo>
                    <a:lnTo>
                      <a:pt x="0" y="2"/>
                    </a:lnTo>
                    <a:lnTo>
                      <a:pt x="8" y="2"/>
                    </a:lnTo>
                    <a:lnTo>
                      <a:pt x="16" y="2"/>
                    </a:lnTo>
                    <a:lnTo>
                      <a:pt x="18" y="4"/>
                    </a:lnTo>
                    <a:close/>
                  </a:path>
                </a:pathLst>
              </a:custGeom>
              <a:solidFill>
                <a:srgbClr val="E3E0DE"/>
              </a:solidFill>
              <a:ln w="9525">
                <a:noFill/>
                <a:round/>
                <a:headEnd/>
                <a:tailEnd/>
              </a:ln>
            </p:spPr>
            <p:txBody>
              <a:bodyPr/>
              <a:lstStyle/>
              <a:p>
                <a:endParaRPr lang="en-US"/>
              </a:p>
            </p:txBody>
          </p:sp>
          <p:sp>
            <p:nvSpPr>
              <p:cNvPr id="21601" name="Freeform 1282"/>
              <p:cNvSpPr>
                <a:spLocks noEditPoints="1"/>
              </p:cNvSpPr>
              <p:nvPr/>
            </p:nvSpPr>
            <p:spPr bwMode="auto">
              <a:xfrm>
                <a:off x="1942" y="756"/>
                <a:ext cx="70" cy="7"/>
              </a:xfrm>
              <a:custGeom>
                <a:avLst/>
                <a:gdLst>
                  <a:gd name="T0" fmla="*/ 70 w 70"/>
                  <a:gd name="T1" fmla="*/ 7 h 7"/>
                  <a:gd name="T2" fmla="*/ 63 w 70"/>
                  <a:gd name="T3" fmla="*/ 7 h 7"/>
                  <a:gd name="T4" fmla="*/ 63 w 70"/>
                  <a:gd name="T5" fmla="*/ 7 h 7"/>
                  <a:gd name="T6" fmla="*/ 63 w 70"/>
                  <a:gd name="T7" fmla="*/ 7 h 7"/>
                  <a:gd name="T8" fmla="*/ 63 w 70"/>
                  <a:gd name="T9" fmla="*/ 5 h 7"/>
                  <a:gd name="T10" fmla="*/ 65 w 70"/>
                  <a:gd name="T11" fmla="*/ 3 h 7"/>
                  <a:gd name="T12" fmla="*/ 70 w 70"/>
                  <a:gd name="T13" fmla="*/ 3 h 7"/>
                  <a:gd name="T14" fmla="*/ 70 w 70"/>
                  <a:gd name="T15" fmla="*/ 3 h 7"/>
                  <a:gd name="T16" fmla="*/ 70 w 70"/>
                  <a:gd name="T17" fmla="*/ 5 h 7"/>
                  <a:gd name="T18" fmla="*/ 70 w 70"/>
                  <a:gd name="T19" fmla="*/ 5 h 7"/>
                  <a:gd name="T20" fmla="*/ 70 w 70"/>
                  <a:gd name="T21" fmla="*/ 7 h 7"/>
                  <a:gd name="T22" fmla="*/ 25 w 70"/>
                  <a:gd name="T23" fmla="*/ 5 h 7"/>
                  <a:gd name="T24" fmla="*/ 4 w 70"/>
                  <a:gd name="T25" fmla="*/ 3 h 7"/>
                  <a:gd name="T26" fmla="*/ 2 w 70"/>
                  <a:gd name="T27" fmla="*/ 1 h 7"/>
                  <a:gd name="T28" fmla="*/ 0 w 70"/>
                  <a:gd name="T29" fmla="*/ 0 h 7"/>
                  <a:gd name="T30" fmla="*/ 21 w 70"/>
                  <a:gd name="T31" fmla="*/ 1 h 7"/>
                  <a:gd name="T32" fmla="*/ 23 w 70"/>
                  <a:gd name="T33" fmla="*/ 3 h 7"/>
                  <a:gd name="T34" fmla="*/ 25 w 70"/>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7"/>
                  <a:gd name="T56" fmla="*/ 70 w 70"/>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7">
                    <a:moveTo>
                      <a:pt x="70" y="7"/>
                    </a:moveTo>
                    <a:lnTo>
                      <a:pt x="63" y="7"/>
                    </a:lnTo>
                    <a:lnTo>
                      <a:pt x="63" y="5"/>
                    </a:lnTo>
                    <a:lnTo>
                      <a:pt x="65" y="3"/>
                    </a:lnTo>
                    <a:lnTo>
                      <a:pt x="70" y="3"/>
                    </a:lnTo>
                    <a:lnTo>
                      <a:pt x="70" y="5"/>
                    </a:lnTo>
                    <a:lnTo>
                      <a:pt x="70" y="7"/>
                    </a:lnTo>
                    <a:close/>
                    <a:moveTo>
                      <a:pt x="25" y="5"/>
                    </a:moveTo>
                    <a:lnTo>
                      <a:pt x="4" y="3"/>
                    </a:lnTo>
                    <a:lnTo>
                      <a:pt x="2" y="1"/>
                    </a:lnTo>
                    <a:lnTo>
                      <a:pt x="0" y="0"/>
                    </a:lnTo>
                    <a:lnTo>
                      <a:pt x="21" y="1"/>
                    </a:lnTo>
                    <a:lnTo>
                      <a:pt x="23" y="3"/>
                    </a:lnTo>
                    <a:lnTo>
                      <a:pt x="25" y="5"/>
                    </a:lnTo>
                    <a:close/>
                  </a:path>
                </a:pathLst>
              </a:custGeom>
              <a:solidFill>
                <a:srgbClr val="E3E0DE"/>
              </a:solidFill>
              <a:ln w="9525">
                <a:noFill/>
                <a:round/>
                <a:headEnd/>
                <a:tailEnd/>
              </a:ln>
            </p:spPr>
            <p:txBody>
              <a:bodyPr/>
              <a:lstStyle/>
              <a:p>
                <a:endParaRPr lang="en-US"/>
              </a:p>
            </p:txBody>
          </p:sp>
          <p:sp>
            <p:nvSpPr>
              <p:cNvPr id="21602" name="Freeform 1283"/>
              <p:cNvSpPr>
                <a:spLocks noEditPoints="1"/>
              </p:cNvSpPr>
              <p:nvPr/>
            </p:nvSpPr>
            <p:spPr bwMode="auto">
              <a:xfrm>
                <a:off x="1940" y="754"/>
                <a:ext cx="72" cy="7"/>
              </a:xfrm>
              <a:custGeom>
                <a:avLst/>
                <a:gdLst>
                  <a:gd name="T0" fmla="*/ 72 w 72"/>
                  <a:gd name="T1" fmla="*/ 7 h 7"/>
                  <a:gd name="T2" fmla="*/ 65 w 72"/>
                  <a:gd name="T3" fmla="*/ 7 h 7"/>
                  <a:gd name="T4" fmla="*/ 67 w 72"/>
                  <a:gd name="T5" fmla="*/ 5 h 7"/>
                  <a:gd name="T6" fmla="*/ 67 w 72"/>
                  <a:gd name="T7" fmla="*/ 3 h 7"/>
                  <a:gd name="T8" fmla="*/ 72 w 72"/>
                  <a:gd name="T9" fmla="*/ 3 h 7"/>
                  <a:gd name="T10" fmla="*/ 72 w 72"/>
                  <a:gd name="T11" fmla="*/ 3 h 7"/>
                  <a:gd name="T12" fmla="*/ 72 w 72"/>
                  <a:gd name="T13" fmla="*/ 3 h 7"/>
                  <a:gd name="T14" fmla="*/ 72 w 72"/>
                  <a:gd name="T15" fmla="*/ 5 h 7"/>
                  <a:gd name="T16" fmla="*/ 72 w 72"/>
                  <a:gd name="T17" fmla="*/ 7 h 7"/>
                  <a:gd name="T18" fmla="*/ 72 w 72"/>
                  <a:gd name="T19" fmla="*/ 7 h 7"/>
                  <a:gd name="T20" fmla="*/ 72 w 72"/>
                  <a:gd name="T21" fmla="*/ 7 h 7"/>
                  <a:gd name="T22" fmla="*/ 25 w 72"/>
                  <a:gd name="T23" fmla="*/ 5 h 7"/>
                  <a:gd name="T24" fmla="*/ 4 w 72"/>
                  <a:gd name="T25" fmla="*/ 3 h 7"/>
                  <a:gd name="T26" fmla="*/ 2 w 72"/>
                  <a:gd name="T27" fmla="*/ 2 h 7"/>
                  <a:gd name="T28" fmla="*/ 0 w 72"/>
                  <a:gd name="T29" fmla="*/ 0 h 7"/>
                  <a:gd name="T30" fmla="*/ 19 w 72"/>
                  <a:gd name="T31" fmla="*/ 2 h 7"/>
                  <a:gd name="T32" fmla="*/ 23 w 72"/>
                  <a:gd name="T33" fmla="*/ 3 h 7"/>
                  <a:gd name="T34" fmla="*/ 25 w 72"/>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7"/>
                  <a:gd name="T56" fmla="*/ 72 w 72"/>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7">
                    <a:moveTo>
                      <a:pt x="72" y="7"/>
                    </a:moveTo>
                    <a:lnTo>
                      <a:pt x="65" y="7"/>
                    </a:lnTo>
                    <a:lnTo>
                      <a:pt x="67" y="5"/>
                    </a:lnTo>
                    <a:lnTo>
                      <a:pt x="67" y="3"/>
                    </a:lnTo>
                    <a:lnTo>
                      <a:pt x="72" y="3"/>
                    </a:lnTo>
                    <a:lnTo>
                      <a:pt x="72" y="5"/>
                    </a:lnTo>
                    <a:lnTo>
                      <a:pt x="72" y="7"/>
                    </a:lnTo>
                    <a:close/>
                    <a:moveTo>
                      <a:pt x="25" y="5"/>
                    </a:moveTo>
                    <a:lnTo>
                      <a:pt x="4" y="3"/>
                    </a:lnTo>
                    <a:lnTo>
                      <a:pt x="2" y="2"/>
                    </a:lnTo>
                    <a:lnTo>
                      <a:pt x="0" y="0"/>
                    </a:lnTo>
                    <a:lnTo>
                      <a:pt x="19" y="2"/>
                    </a:lnTo>
                    <a:lnTo>
                      <a:pt x="23" y="3"/>
                    </a:lnTo>
                    <a:lnTo>
                      <a:pt x="25" y="5"/>
                    </a:lnTo>
                    <a:close/>
                  </a:path>
                </a:pathLst>
              </a:custGeom>
              <a:solidFill>
                <a:srgbClr val="E3E0DE"/>
              </a:solidFill>
              <a:ln w="9525">
                <a:noFill/>
                <a:round/>
                <a:headEnd/>
                <a:tailEnd/>
              </a:ln>
            </p:spPr>
            <p:txBody>
              <a:bodyPr/>
              <a:lstStyle/>
              <a:p>
                <a:endParaRPr lang="en-US"/>
              </a:p>
            </p:txBody>
          </p:sp>
          <p:sp>
            <p:nvSpPr>
              <p:cNvPr id="21603" name="Freeform 1284"/>
              <p:cNvSpPr>
                <a:spLocks noEditPoints="1"/>
              </p:cNvSpPr>
              <p:nvPr/>
            </p:nvSpPr>
            <p:spPr bwMode="auto">
              <a:xfrm>
                <a:off x="1938" y="752"/>
                <a:ext cx="76" cy="7"/>
              </a:xfrm>
              <a:custGeom>
                <a:avLst/>
                <a:gdLst>
                  <a:gd name="T0" fmla="*/ 74 w 76"/>
                  <a:gd name="T1" fmla="*/ 7 h 7"/>
                  <a:gd name="T2" fmla="*/ 69 w 76"/>
                  <a:gd name="T3" fmla="*/ 7 h 7"/>
                  <a:gd name="T4" fmla="*/ 69 w 76"/>
                  <a:gd name="T5" fmla="*/ 4 h 7"/>
                  <a:gd name="T6" fmla="*/ 71 w 76"/>
                  <a:gd name="T7" fmla="*/ 4 h 7"/>
                  <a:gd name="T8" fmla="*/ 76 w 76"/>
                  <a:gd name="T9" fmla="*/ 4 h 7"/>
                  <a:gd name="T10" fmla="*/ 74 w 76"/>
                  <a:gd name="T11" fmla="*/ 4 h 7"/>
                  <a:gd name="T12" fmla="*/ 74 w 76"/>
                  <a:gd name="T13" fmla="*/ 5 h 7"/>
                  <a:gd name="T14" fmla="*/ 74 w 76"/>
                  <a:gd name="T15" fmla="*/ 7 h 7"/>
                  <a:gd name="T16" fmla="*/ 74 w 76"/>
                  <a:gd name="T17" fmla="*/ 7 h 7"/>
                  <a:gd name="T18" fmla="*/ 25 w 76"/>
                  <a:gd name="T19" fmla="*/ 5 h 7"/>
                  <a:gd name="T20" fmla="*/ 4 w 76"/>
                  <a:gd name="T21" fmla="*/ 4 h 7"/>
                  <a:gd name="T22" fmla="*/ 2 w 76"/>
                  <a:gd name="T23" fmla="*/ 2 h 7"/>
                  <a:gd name="T24" fmla="*/ 0 w 76"/>
                  <a:gd name="T25" fmla="*/ 0 h 7"/>
                  <a:gd name="T26" fmla="*/ 19 w 76"/>
                  <a:gd name="T27" fmla="*/ 0 h 7"/>
                  <a:gd name="T28" fmla="*/ 19 w 76"/>
                  <a:gd name="T29" fmla="*/ 0 h 7"/>
                  <a:gd name="T30" fmla="*/ 19 w 76"/>
                  <a:gd name="T31" fmla="*/ 2 h 7"/>
                  <a:gd name="T32" fmla="*/ 21 w 76"/>
                  <a:gd name="T33" fmla="*/ 4 h 7"/>
                  <a:gd name="T34" fmla="*/ 25 w 76"/>
                  <a:gd name="T35" fmla="*/ 5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
                  <a:gd name="T55" fmla="*/ 0 h 7"/>
                  <a:gd name="T56" fmla="*/ 76 w 76"/>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 h="7">
                    <a:moveTo>
                      <a:pt x="74" y="7"/>
                    </a:moveTo>
                    <a:lnTo>
                      <a:pt x="69" y="7"/>
                    </a:lnTo>
                    <a:lnTo>
                      <a:pt x="69" y="4"/>
                    </a:lnTo>
                    <a:lnTo>
                      <a:pt x="71" y="4"/>
                    </a:lnTo>
                    <a:lnTo>
                      <a:pt x="76" y="4"/>
                    </a:lnTo>
                    <a:lnTo>
                      <a:pt x="74" y="4"/>
                    </a:lnTo>
                    <a:lnTo>
                      <a:pt x="74" y="5"/>
                    </a:lnTo>
                    <a:lnTo>
                      <a:pt x="74" y="7"/>
                    </a:lnTo>
                    <a:close/>
                    <a:moveTo>
                      <a:pt x="25" y="5"/>
                    </a:moveTo>
                    <a:lnTo>
                      <a:pt x="4" y="4"/>
                    </a:lnTo>
                    <a:lnTo>
                      <a:pt x="2" y="2"/>
                    </a:lnTo>
                    <a:lnTo>
                      <a:pt x="0" y="0"/>
                    </a:lnTo>
                    <a:lnTo>
                      <a:pt x="19" y="0"/>
                    </a:lnTo>
                    <a:lnTo>
                      <a:pt x="19" y="2"/>
                    </a:lnTo>
                    <a:lnTo>
                      <a:pt x="21" y="4"/>
                    </a:lnTo>
                    <a:lnTo>
                      <a:pt x="25" y="5"/>
                    </a:lnTo>
                    <a:close/>
                  </a:path>
                </a:pathLst>
              </a:custGeom>
              <a:solidFill>
                <a:srgbClr val="E3E1DF"/>
              </a:solidFill>
              <a:ln w="9525">
                <a:noFill/>
                <a:round/>
                <a:headEnd/>
                <a:tailEnd/>
              </a:ln>
            </p:spPr>
            <p:txBody>
              <a:bodyPr/>
              <a:lstStyle/>
              <a:p>
                <a:endParaRPr lang="en-US"/>
              </a:p>
            </p:txBody>
          </p:sp>
          <p:sp>
            <p:nvSpPr>
              <p:cNvPr id="21604" name="Freeform 1285"/>
              <p:cNvSpPr>
                <a:spLocks noEditPoints="1"/>
              </p:cNvSpPr>
              <p:nvPr/>
            </p:nvSpPr>
            <p:spPr bwMode="auto">
              <a:xfrm>
                <a:off x="1938" y="750"/>
                <a:ext cx="76" cy="7"/>
              </a:xfrm>
              <a:custGeom>
                <a:avLst/>
                <a:gdLst>
                  <a:gd name="T0" fmla="*/ 74 w 76"/>
                  <a:gd name="T1" fmla="*/ 7 h 7"/>
                  <a:gd name="T2" fmla="*/ 69 w 76"/>
                  <a:gd name="T3" fmla="*/ 7 h 7"/>
                  <a:gd name="T4" fmla="*/ 71 w 76"/>
                  <a:gd name="T5" fmla="*/ 6 h 7"/>
                  <a:gd name="T6" fmla="*/ 71 w 76"/>
                  <a:gd name="T7" fmla="*/ 6 h 7"/>
                  <a:gd name="T8" fmla="*/ 74 w 76"/>
                  <a:gd name="T9" fmla="*/ 4 h 7"/>
                  <a:gd name="T10" fmla="*/ 74 w 76"/>
                  <a:gd name="T11" fmla="*/ 4 h 7"/>
                  <a:gd name="T12" fmla="*/ 76 w 76"/>
                  <a:gd name="T13" fmla="*/ 6 h 7"/>
                  <a:gd name="T14" fmla="*/ 74 w 76"/>
                  <a:gd name="T15" fmla="*/ 7 h 7"/>
                  <a:gd name="T16" fmla="*/ 21 w 76"/>
                  <a:gd name="T17" fmla="*/ 6 h 7"/>
                  <a:gd name="T18" fmla="*/ 2 w 76"/>
                  <a:gd name="T19" fmla="*/ 4 h 7"/>
                  <a:gd name="T20" fmla="*/ 0 w 76"/>
                  <a:gd name="T21" fmla="*/ 2 h 7"/>
                  <a:gd name="T22" fmla="*/ 0 w 76"/>
                  <a:gd name="T23" fmla="*/ 0 h 7"/>
                  <a:gd name="T24" fmla="*/ 16 w 76"/>
                  <a:gd name="T25" fmla="*/ 0 h 7"/>
                  <a:gd name="T26" fmla="*/ 18 w 76"/>
                  <a:gd name="T27" fmla="*/ 2 h 7"/>
                  <a:gd name="T28" fmla="*/ 19 w 76"/>
                  <a:gd name="T29" fmla="*/ 4 h 7"/>
                  <a:gd name="T30" fmla="*/ 21 w 76"/>
                  <a:gd name="T31" fmla="*/ 4 h 7"/>
                  <a:gd name="T32" fmla="*/ 21 w 76"/>
                  <a:gd name="T33" fmla="*/ 6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7"/>
                  <a:gd name="T53" fmla="*/ 76 w 76"/>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7">
                    <a:moveTo>
                      <a:pt x="74" y="7"/>
                    </a:moveTo>
                    <a:lnTo>
                      <a:pt x="69" y="7"/>
                    </a:lnTo>
                    <a:lnTo>
                      <a:pt x="71" y="6"/>
                    </a:lnTo>
                    <a:lnTo>
                      <a:pt x="74" y="4"/>
                    </a:lnTo>
                    <a:lnTo>
                      <a:pt x="76" y="6"/>
                    </a:lnTo>
                    <a:lnTo>
                      <a:pt x="74" y="7"/>
                    </a:lnTo>
                    <a:close/>
                    <a:moveTo>
                      <a:pt x="21" y="6"/>
                    </a:moveTo>
                    <a:lnTo>
                      <a:pt x="2" y="4"/>
                    </a:lnTo>
                    <a:lnTo>
                      <a:pt x="0" y="2"/>
                    </a:lnTo>
                    <a:lnTo>
                      <a:pt x="0" y="0"/>
                    </a:lnTo>
                    <a:lnTo>
                      <a:pt x="16" y="0"/>
                    </a:lnTo>
                    <a:lnTo>
                      <a:pt x="18" y="2"/>
                    </a:lnTo>
                    <a:lnTo>
                      <a:pt x="19" y="4"/>
                    </a:lnTo>
                    <a:lnTo>
                      <a:pt x="21" y="4"/>
                    </a:lnTo>
                    <a:lnTo>
                      <a:pt x="21" y="6"/>
                    </a:lnTo>
                    <a:close/>
                  </a:path>
                </a:pathLst>
              </a:custGeom>
              <a:solidFill>
                <a:srgbClr val="E3E1E0"/>
              </a:solidFill>
              <a:ln w="9525">
                <a:noFill/>
                <a:round/>
                <a:headEnd/>
                <a:tailEnd/>
              </a:ln>
            </p:spPr>
            <p:txBody>
              <a:bodyPr/>
              <a:lstStyle/>
              <a:p>
                <a:endParaRPr lang="en-US"/>
              </a:p>
            </p:txBody>
          </p:sp>
          <p:sp>
            <p:nvSpPr>
              <p:cNvPr id="21605" name="Freeform 1286"/>
              <p:cNvSpPr>
                <a:spLocks noEditPoints="1"/>
              </p:cNvSpPr>
              <p:nvPr/>
            </p:nvSpPr>
            <p:spPr bwMode="auto">
              <a:xfrm>
                <a:off x="1937" y="748"/>
                <a:ext cx="77" cy="8"/>
              </a:xfrm>
              <a:custGeom>
                <a:avLst/>
                <a:gdLst>
                  <a:gd name="T0" fmla="*/ 77 w 77"/>
                  <a:gd name="T1" fmla="*/ 8 h 8"/>
                  <a:gd name="T2" fmla="*/ 72 w 77"/>
                  <a:gd name="T3" fmla="*/ 8 h 8"/>
                  <a:gd name="T4" fmla="*/ 72 w 77"/>
                  <a:gd name="T5" fmla="*/ 8 h 8"/>
                  <a:gd name="T6" fmla="*/ 72 w 77"/>
                  <a:gd name="T7" fmla="*/ 8 h 8"/>
                  <a:gd name="T8" fmla="*/ 75 w 77"/>
                  <a:gd name="T9" fmla="*/ 6 h 8"/>
                  <a:gd name="T10" fmla="*/ 75 w 77"/>
                  <a:gd name="T11" fmla="*/ 6 h 8"/>
                  <a:gd name="T12" fmla="*/ 77 w 77"/>
                  <a:gd name="T13" fmla="*/ 6 h 8"/>
                  <a:gd name="T14" fmla="*/ 77 w 77"/>
                  <a:gd name="T15" fmla="*/ 8 h 8"/>
                  <a:gd name="T16" fmla="*/ 20 w 77"/>
                  <a:gd name="T17" fmla="*/ 4 h 8"/>
                  <a:gd name="T18" fmla="*/ 1 w 77"/>
                  <a:gd name="T19" fmla="*/ 4 h 8"/>
                  <a:gd name="T20" fmla="*/ 1 w 77"/>
                  <a:gd name="T21" fmla="*/ 2 h 8"/>
                  <a:gd name="T22" fmla="*/ 0 w 77"/>
                  <a:gd name="T23" fmla="*/ 0 h 8"/>
                  <a:gd name="T24" fmla="*/ 15 w 77"/>
                  <a:gd name="T25" fmla="*/ 0 h 8"/>
                  <a:gd name="T26" fmla="*/ 17 w 77"/>
                  <a:gd name="T27" fmla="*/ 2 h 8"/>
                  <a:gd name="T28" fmla="*/ 20 w 77"/>
                  <a:gd name="T29" fmla="*/ 4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7"/>
                  <a:gd name="T46" fmla="*/ 0 h 8"/>
                  <a:gd name="T47" fmla="*/ 77 w 77"/>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7" h="8">
                    <a:moveTo>
                      <a:pt x="77" y="8"/>
                    </a:moveTo>
                    <a:lnTo>
                      <a:pt x="72" y="8"/>
                    </a:lnTo>
                    <a:lnTo>
                      <a:pt x="75" y="6"/>
                    </a:lnTo>
                    <a:lnTo>
                      <a:pt x="77" y="6"/>
                    </a:lnTo>
                    <a:lnTo>
                      <a:pt x="77" y="8"/>
                    </a:lnTo>
                    <a:close/>
                    <a:moveTo>
                      <a:pt x="20" y="4"/>
                    </a:moveTo>
                    <a:lnTo>
                      <a:pt x="1" y="4"/>
                    </a:lnTo>
                    <a:lnTo>
                      <a:pt x="1" y="2"/>
                    </a:lnTo>
                    <a:lnTo>
                      <a:pt x="0" y="0"/>
                    </a:lnTo>
                    <a:lnTo>
                      <a:pt x="15" y="0"/>
                    </a:lnTo>
                    <a:lnTo>
                      <a:pt x="17" y="2"/>
                    </a:lnTo>
                    <a:lnTo>
                      <a:pt x="20" y="4"/>
                    </a:lnTo>
                    <a:close/>
                  </a:path>
                </a:pathLst>
              </a:custGeom>
              <a:solidFill>
                <a:srgbClr val="E3E1E0"/>
              </a:solidFill>
              <a:ln w="9525">
                <a:noFill/>
                <a:round/>
                <a:headEnd/>
                <a:tailEnd/>
              </a:ln>
            </p:spPr>
            <p:txBody>
              <a:bodyPr/>
              <a:lstStyle/>
              <a:p>
                <a:endParaRPr lang="en-US"/>
              </a:p>
            </p:txBody>
          </p:sp>
          <p:sp>
            <p:nvSpPr>
              <p:cNvPr id="21606" name="Freeform 1287"/>
              <p:cNvSpPr>
                <a:spLocks/>
              </p:cNvSpPr>
              <p:nvPr/>
            </p:nvSpPr>
            <p:spPr bwMode="auto">
              <a:xfrm>
                <a:off x="1935" y="746"/>
                <a:ext cx="19" cy="4"/>
              </a:xfrm>
              <a:custGeom>
                <a:avLst/>
                <a:gdLst>
                  <a:gd name="T0" fmla="*/ 19 w 19"/>
                  <a:gd name="T1" fmla="*/ 4 h 4"/>
                  <a:gd name="T2" fmla="*/ 3 w 19"/>
                  <a:gd name="T3" fmla="*/ 4 h 4"/>
                  <a:gd name="T4" fmla="*/ 2 w 19"/>
                  <a:gd name="T5" fmla="*/ 2 h 4"/>
                  <a:gd name="T6" fmla="*/ 0 w 19"/>
                  <a:gd name="T7" fmla="*/ 0 h 4"/>
                  <a:gd name="T8" fmla="*/ 13 w 19"/>
                  <a:gd name="T9" fmla="*/ 0 h 4"/>
                  <a:gd name="T10" fmla="*/ 17 w 19"/>
                  <a:gd name="T11" fmla="*/ 2 h 4"/>
                  <a:gd name="T12" fmla="*/ 19 w 19"/>
                  <a:gd name="T13" fmla="*/ 4 h 4"/>
                  <a:gd name="T14" fmla="*/ 0 60000 65536"/>
                  <a:gd name="T15" fmla="*/ 0 60000 65536"/>
                  <a:gd name="T16" fmla="*/ 0 60000 65536"/>
                  <a:gd name="T17" fmla="*/ 0 60000 65536"/>
                  <a:gd name="T18" fmla="*/ 0 60000 65536"/>
                  <a:gd name="T19" fmla="*/ 0 60000 65536"/>
                  <a:gd name="T20" fmla="*/ 0 60000 65536"/>
                  <a:gd name="T21" fmla="*/ 0 w 19"/>
                  <a:gd name="T22" fmla="*/ 0 h 4"/>
                  <a:gd name="T23" fmla="*/ 19 w 19"/>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
                    <a:moveTo>
                      <a:pt x="19" y="4"/>
                    </a:moveTo>
                    <a:lnTo>
                      <a:pt x="3" y="4"/>
                    </a:lnTo>
                    <a:lnTo>
                      <a:pt x="2" y="2"/>
                    </a:lnTo>
                    <a:lnTo>
                      <a:pt x="0" y="0"/>
                    </a:lnTo>
                    <a:lnTo>
                      <a:pt x="13" y="0"/>
                    </a:lnTo>
                    <a:lnTo>
                      <a:pt x="17" y="2"/>
                    </a:lnTo>
                    <a:lnTo>
                      <a:pt x="19" y="4"/>
                    </a:lnTo>
                    <a:close/>
                  </a:path>
                </a:pathLst>
              </a:custGeom>
              <a:solidFill>
                <a:srgbClr val="E3E1E0"/>
              </a:solidFill>
              <a:ln w="9525">
                <a:noFill/>
                <a:round/>
                <a:headEnd/>
                <a:tailEnd/>
              </a:ln>
            </p:spPr>
            <p:txBody>
              <a:bodyPr/>
              <a:lstStyle/>
              <a:p>
                <a:endParaRPr lang="en-US"/>
              </a:p>
            </p:txBody>
          </p:sp>
          <p:sp>
            <p:nvSpPr>
              <p:cNvPr id="21607" name="Freeform 1288"/>
              <p:cNvSpPr>
                <a:spLocks/>
              </p:cNvSpPr>
              <p:nvPr/>
            </p:nvSpPr>
            <p:spPr bwMode="auto">
              <a:xfrm>
                <a:off x="1933" y="742"/>
                <a:ext cx="19" cy="6"/>
              </a:xfrm>
              <a:custGeom>
                <a:avLst/>
                <a:gdLst>
                  <a:gd name="T0" fmla="*/ 19 w 19"/>
                  <a:gd name="T1" fmla="*/ 6 h 6"/>
                  <a:gd name="T2" fmla="*/ 4 w 19"/>
                  <a:gd name="T3" fmla="*/ 6 h 6"/>
                  <a:gd name="T4" fmla="*/ 2 w 19"/>
                  <a:gd name="T5" fmla="*/ 2 h 6"/>
                  <a:gd name="T6" fmla="*/ 0 w 19"/>
                  <a:gd name="T7" fmla="*/ 0 h 6"/>
                  <a:gd name="T8" fmla="*/ 11 w 19"/>
                  <a:gd name="T9" fmla="*/ 2 h 6"/>
                  <a:gd name="T10" fmla="*/ 15 w 19"/>
                  <a:gd name="T11" fmla="*/ 4 h 6"/>
                  <a:gd name="T12" fmla="*/ 19 w 19"/>
                  <a:gd name="T13" fmla="*/ 6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9" y="6"/>
                    </a:moveTo>
                    <a:lnTo>
                      <a:pt x="4" y="6"/>
                    </a:lnTo>
                    <a:lnTo>
                      <a:pt x="2" y="2"/>
                    </a:lnTo>
                    <a:lnTo>
                      <a:pt x="0" y="0"/>
                    </a:lnTo>
                    <a:lnTo>
                      <a:pt x="11" y="2"/>
                    </a:lnTo>
                    <a:lnTo>
                      <a:pt x="15" y="4"/>
                    </a:lnTo>
                    <a:lnTo>
                      <a:pt x="19" y="6"/>
                    </a:lnTo>
                    <a:close/>
                  </a:path>
                </a:pathLst>
              </a:custGeom>
              <a:solidFill>
                <a:srgbClr val="E3E1E0"/>
              </a:solidFill>
              <a:ln w="9525">
                <a:noFill/>
                <a:round/>
                <a:headEnd/>
                <a:tailEnd/>
              </a:ln>
            </p:spPr>
            <p:txBody>
              <a:bodyPr/>
              <a:lstStyle/>
              <a:p>
                <a:endParaRPr lang="en-US"/>
              </a:p>
            </p:txBody>
          </p:sp>
          <p:sp>
            <p:nvSpPr>
              <p:cNvPr id="21608" name="Freeform 1289"/>
              <p:cNvSpPr>
                <a:spLocks/>
              </p:cNvSpPr>
              <p:nvPr/>
            </p:nvSpPr>
            <p:spPr bwMode="auto">
              <a:xfrm>
                <a:off x="1929" y="740"/>
                <a:ext cx="19" cy="6"/>
              </a:xfrm>
              <a:custGeom>
                <a:avLst/>
                <a:gdLst>
                  <a:gd name="T0" fmla="*/ 19 w 19"/>
                  <a:gd name="T1" fmla="*/ 6 h 6"/>
                  <a:gd name="T2" fmla="*/ 6 w 19"/>
                  <a:gd name="T3" fmla="*/ 6 h 6"/>
                  <a:gd name="T4" fmla="*/ 2 w 19"/>
                  <a:gd name="T5" fmla="*/ 2 h 6"/>
                  <a:gd name="T6" fmla="*/ 0 w 19"/>
                  <a:gd name="T7" fmla="*/ 0 h 6"/>
                  <a:gd name="T8" fmla="*/ 11 w 19"/>
                  <a:gd name="T9" fmla="*/ 2 h 6"/>
                  <a:gd name="T10" fmla="*/ 15 w 19"/>
                  <a:gd name="T11" fmla="*/ 4 h 6"/>
                  <a:gd name="T12" fmla="*/ 19 w 19"/>
                  <a:gd name="T13" fmla="*/ 6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19" y="6"/>
                    </a:moveTo>
                    <a:lnTo>
                      <a:pt x="6" y="6"/>
                    </a:lnTo>
                    <a:lnTo>
                      <a:pt x="2" y="2"/>
                    </a:lnTo>
                    <a:lnTo>
                      <a:pt x="0" y="0"/>
                    </a:lnTo>
                    <a:lnTo>
                      <a:pt x="11" y="2"/>
                    </a:lnTo>
                    <a:lnTo>
                      <a:pt x="15" y="4"/>
                    </a:lnTo>
                    <a:lnTo>
                      <a:pt x="19" y="6"/>
                    </a:lnTo>
                    <a:close/>
                  </a:path>
                </a:pathLst>
              </a:custGeom>
              <a:solidFill>
                <a:srgbClr val="E3E2E0"/>
              </a:solidFill>
              <a:ln w="9525">
                <a:noFill/>
                <a:round/>
                <a:headEnd/>
                <a:tailEnd/>
              </a:ln>
            </p:spPr>
            <p:txBody>
              <a:bodyPr/>
              <a:lstStyle/>
              <a:p>
                <a:endParaRPr lang="en-US"/>
              </a:p>
            </p:txBody>
          </p:sp>
          <p:sp>
            <p:nvSpPr>
              <p:cNvPr id="21609" name="Freeform 1290"/>
              <p:cNvSpPr>
                <a:spLocks/>
              </p:cNvSpPr>
              <p:nvPr/>
            </p:nvSpPr>
            <p:spPr bwMode="auto">
              <a:xfrm>
                <a:off x="1927" y="738"/>
                <a:ext cx="17" cy="6"/>
              </a:xfrm>
              <a:custGeom>
                <a:avLst/>
                <a:gdLst>
                  <a:gd name="T0" fmla="*/ 17 w 17"/>
                  <a:gd name="T1" fmla="*/ 6 h 6"/>
                  <a:gd name="T2" fmla="*/ 6 w 17"/>
                  <a:gd name="T3" fmla="*/ 4 h 6"/>
                  <a:gd name="T4" fmla="*/ 4 w 17"/>
                  <a:gd name="T5" fmla="*/ 4 h 6"/>
                  <a:gd name="T6" fmla="*/ 2 w 17"/>
                  <a:gd name="T7" fmla="*/ 2 h 6"/>
                  <a:gd name="T8" fmla="*/ 0 w 17"/>
                  <a:gd name="T9" fmla="*/ 2 h 6"/>
                  <a:gd name="T10" fmla="*/ 0 w 17"/>
                  <a:gd name="T11" fmla="*/ 0 h 6"/>
                  <a:gd name="T12" fmla="*/ 8 w 17"/>
                  <a:gd name="T13" fmla="*/ 0 h 6"/>
                  <a:gd name="T14" fmla="*/ 11 w 17"/>
                  <a:gd name="T15" fmla="*/ 2 h 6"/>
                  <a:gd name="T16" fmla="*/ 17 w 17"/>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6"/>
                  <a:gd name="T29" fmla="*/ 17 w 17"/>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6">
                    <a:moveTo>
                      <a:pt x="17" y="6"/>
                    </a:moveTo>
                    <a:lnTo>
                      <a:pt x="6" y="4"/>
                    </a:lnTo>
                    <a:lnTo>
                      <a:pt x="4" y="4"/>
                    </a:lnTo>
                    <a:lnTo>
                      <a:pt x="2" y="2"/>
                    </a:lnTo>
                    <a:lnTo>
                      <a:pt x="0" y="2"/>
                    </a:lnTo>
                    <a:lnTo>
                      <a:pt x="0" y="0"/>
                    </a:lnTo>
                    <a:lnTo>
                      <a:pt x="8" y="0"/>
                    </a:lnTo>
                    <a:lnTo>
                      <a:pt x="11" y="2"/>
                    </a:lnTo>
                    <a:lnTo>
                      <a:pt x="17" y="6"/>
                    </a:lnTo>
                    <a:close/>
                  </a:path>
                </a:pathLst>
              </a:custGeom>
              <a:solidFill>
                <a:srgbClr val="E3E2E0"/>
              </a:solidFill>
              <a:ln w="9525">
                <a:noFill/>
                <a:round/>
                <a:headEnd/>
                <a:tailEnd/>
              </a:ln>
            </p:spPr>
            <p:txBody>
              <a:bodyPr/>
              <a:lstStyle/>
              <a:p>
                <a:endParaRPr lang="en-US"/>
              </a:p>
            </p:txBody>
          </p:sp>
          <p:sp>
            <p:nvSpPr>
              <p:cNvPr id="21610" name="Freeform 1291"/>
              <p:cNvSpPr>
                <a:spLocks/>
              </p:cNvSpPr>
              <p:nvPr/>
            </p:nvSpPr>
            <p:spPr bwMode="auto">
              <a:xfrm>
                <a:off x="1925" y="737"/>
                <a:ext cx="15" cy="5"/>
              </a:xfrm>
              <a:custGeom>
                <a:avLst/>
                <a:gdLst>
                  <a:gd name="T0" fmla="*/ 15 w 15"/>
                  <a:gd name="T1" fmla="*/ 5 h 5"/>
                  <a:gd name="T2" fmla="*/ 4 w 15"/>
                  <a:gd name="T3" fmla="*/ 3 h 5"/>
                  <a:gd name="T4" fmla="*/ 4 w 15"/>
                  <a:gd name="T5" fmla="*/ 3 h 5"/>
                  <a:gd name="T6" fmla="*/ 4 w 15"/>
                  <a:gd name="T7" fmla="*/ 3 h 5"/>
                  <a:gd name="T8" fmla="*/ 2 w 15"/>
                  <a:gd name="T9" fmla="*/ 1 h 5"/>
                  <a:gd name="T10" fmla="*/ 0 w 15"/>
                  <a:gd name="T11" fmla="*/ 0 h 5"/>
                  <a:gd name="T12" fmla="*/ 4 w 15"/>
                  <a:gd name="T13" fmla="*/ 0 h 5"/>
                  <a:gd name="T14" fmla="*/ 4 w 15"/>
                  <a:gd name="T15" fmla="*/ 0 h 5"/>
                  <a:gd name="T16" fmla="*/ 6 w 15"/>
                  <a:gd name="T17" fmla="*/ 1 h 5"/>
                  <a:gd name="T18" fmla="*/ 10 w 15"/>
                  <a:gd name="T19" fmla="*/ 1 h 5"/>
                  <a:gd name="T20" fmla="*/ 15 w 15"/>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5"/>
                  <a:gd name="T35" fmla="*/ 15 w 1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5">
                    <a:moveTo>
                      <a:pt x="15" y="5"/>
                    </a:moveTo>
                    <a:lnTo>
                      <a:pt x="4" y="3"/>
                    </a:lnTo>
                    <a:lnTo>
                      <a:pt x="2" y="1"/>
                    </a:lnTo>
                    <a:lnTo>
                      <a:pt x="0" y="0"/>
                    </a:lnTo>
                    <a:lnTo>
                      <a:pt x="4" y="0"/>
                    </a:lnTo>
                    <a:lnTo>
                      <a:pt x="6" y="1"/>
                    </a:lnTo>
                    <a:lnTo>
                      <a:pt x="10" y="1"/>
                    </a:lnTo>
                    <a:lnTo>
                      <a:pt x="15" y="5"/>
                    </a:lnTo>
                    <a:close/>
                  </a:path>
                </a:pathLst>
              </a:custGeom>
              <a:solidFill>
                <a:srgbClr val="E3E2E0"/>
              </a:solidFill>
              <a:ln w="9525">
                <a:noFill/>
                <a:round/>
                <a:headEnd/>
                <a:tailEnd/>
              </a:ln>
            </p:spPr>
            <p:txBody>
              <a:bodyPr/>
              <a:lstStyle/>
              <a:p>
                <a:endParaRPr lang="en-US"/>
              </a:p>
            </p:txBody>
          </p:sp>
          <p:sp>
            <p:nvSpPr>
              <p:cNvPr id="21611" name="Freeform 1292"/>
              <p:cNvSpPr>
                <a:spLocks/>
              </p:cNvSpPr>
              <p:nvPr/>
            </p:nvSpPr>
            <p:spPr bwMode="auto">
              <a:xfrm>
                <a:off x="1925" y="735"/>
                <a:ext cx="10" cy="3"/>
              </a:xfrm>
              <a:custGeom>
                <a:avLst/>
                <a:gdLst>
                  <a:gd name="T0" fmla="*/ 10 w 10"/>
                  <a:gd name="T1" fmla="*/ 3 h 3"/>
                  <a:gd name="T2" fmla="*/ 2 w 10"/>
                  <a:gd name="T3" fmla="*/ 3 h 3"/>
                  <a:gd name="T4" fmla="*/ 0 w 10"/>
                  <a:gd name="T5" fmla="*/ 2 h 3"/>
                  <a:gd name="T6" fmla="*/ 0 w 10"/>
                  <a:gd name="T7" fmla="*/ 0 h 3"/>
                  <a:gd name="T8" fmla="*/ 2 w 10"/>
                  <a:gd name="T9" fmla="*/ 2 h 3"/>
                  <a:gd name="T10" fmla="*/ 6 w 10"/>
                  <a:gd name="T11" fmla="*/ 3 h 3"/>
                  <a:gd name="T12" fmla="*/ 8 w 10"/>
                  <a:gd name="T13" fmla="*/ 3 h 3"/>
                  <a:gd name="T14" fmla="*/ 10 w 10"/>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3"/>
                  <a:gd name="T26" fmla="*/ 10 w 10"/>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3">
                    <a:moveTo>
                      <a:pt x="10" y="3"/>
                    </a:moveTo>
                    <a:lnTo>
                      <a:pt x="2" y="3"/>
                    </a:lnTo>
                    <a:lnTo>
                      <a:pt x="0" y="2"/>
                    </a:lnTo>
                    <a:lnTo>
                      <a:pt x="0" y="0"/>
                    </a:lnTo>
                    <a:lnTo>
                      <a:pt x="2" y="2"/>
                    </a:lnTo>
                    <a:lnTo>
                      <a:pt x="6" y="3"/>
                    </a:lnTo>
                    <a:lnTo>
                      <a:pt x="8" y="3"/>
                    </a:lnTo>
                    <a:lnTo>
                      <a:pt x="10" y="3"/>
                    </a:lnTo>
                    <a:close/>
                  </a:path>
                </a:pathLst>
              </a:custGeom>
              <a:solidFill>
                <a:srgbClr val="E3E2E0"/>
              </a:solidFill>
              <a:ln w="9525">
                <a:noFill/>
                <a:round/>
                <a:headEnd/>
                <a:tailEnd/>
              </a:ln>
            </p:spPr>
            <p:txBody>
              <a:bodyPr/>
              <a:lstStyle/>
              <a:p>
                <a:endParaRPr lang="en-US"/>
              </a:p>
            </p:txBody>
          </p:sp>
          <p:sp>
            <p:nvSpPr>
              <p:cNvPr id="21612" name="Freeform 1293"/>
              <p:cNvSpPr>
                <a:spLocks/>
              </p:cNvSpPr>
              <p:nvPr/>
            </p:nvSpPr>
            <p:spPr bwMode="auto">
              <a:xfrm>
                <a:off x="1925" y="735"/>
                <a:ext cx="4" cy="2"/>
              </a:xfrm>
              <a:custGeom>
                <a:avLst/>
                <a:gdLst>
                  <a:gd name="T0" fmla="*/ 4 w 4"/>
                  <a:gd name="T1" fmla="*/ 2 h 2"/>
                  <a:gd name="T2" fmla="*/ 0 w 4"/>
                  <a:gd name="T3" fmla="*/ 2 h 2"/>
                  <a:gd name="T4" fmla="*/ 0 w 4"/>
                  <a:gd name="T5" fmla="*/ 0 h 2"/>
                  <a:gd name="T6" fmla="*/ 0 w 4"/>
                  <a:gd name="T7" fmla="*/ 0 h 2"/>
                  <a:gd name="T8" fmla="*/ 2 w 4"/>
                  <a:gd name="T9" fmla="*/ 2 h 2"/>
                  <a:gd name="T10" fmla="*/ 4 w 4"/>
                  <a:gd name="T11" fmla="*/ 2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2"/>
                    </a:moveTo>
                    <a:lnTo>
                      <a:pt x="0" y="2"/>
                    </a:lnTo>
                    <a:lnTo>
                      <a:pt x="0" y="0"/>
                    </a:lnTo>
                    <a:lnTo>
                      <a:pt x="2" y="2"/>
                    </a:lnTo>
                    <a:lnTo>
                      <a:pt x="4" y="2"/>
                    </a:lnTo>
                    <a:close/>
                  </a:path>
                </a:pathLst>
              </a:custGeom>
              <a:solidFill>
                <a:srgbClr val="E3E2E0"/>
              </a:solidFill>
              <a:ln w="9525">
                <a:noFill/>
                <a:round/>
                <a:headEnd/>
                <a:tailEnd/>
              </a:ln>
            </p:spPr>
            <p:txBody>
              <a:bodyPr/>
              <a:lstStyle/>
              <a:p>
                <a:endParaRPr lang="en-US"/>
              </a:p>
            </p:txBody>
          </p:sp>
          <p:sp>
            <p:nvSpPr>
              <p:cNvPr id="21613" name="Freeform 1294"/>
              <p:cNvSpPr>
                <a:spLocks/>
              </p:cNvSpPr>
              <p:nvPr/>
            </p:nvSpPr>
            <p:spPr bwMode="auto">
              <a:xfrm>
                <a:off x="1967" y="740"/>
                <a:ext cx="123" cy="120"/>
              </a:xfrm>
              <a:custGeom>
                <a:avLst/>
                <a:gdLst>
                  <a:gd name="T0" fmla="*/ 121 w 123"/>
                  <a:gd name="T1" fmla="*/ 118 h 120"/>
                  <a:gd name="T2" fmla="*/ 123 w 123"/>
                  <a:gd name="T3" fmla="*/ 103 h 120"/>
                  <a:gd name="T4" fmla="*/ 123 w 123"/>
                  <a:gd name="T5" fmla="*/ 88 h 120"/>
                  <a:gd name="T6" fmla="*/ 123 w 123"/>
                  <a:gd name="T7" fmla="*/ 80 h 120"/>
                  <a:gd name="T8" fmla="*/ 121 w 123"/>
                  <a:gd name="T9" fmla="*/ 72 h 120"/>
                  <a:gd name="T10" fmla="*/ 117 w 123"/>
                  <a:gd name="T11" fmla="*/ 67 h 120"/>
                  <a:gd name="T12" fmla="*/ 112 w 123"/>
                  <a:gd name="T13" fmla="*/ 59 h 120"/>
                  <a:gd name="T14" fmla="*/ 99 w 123"/>
                  <a:gd name="T15" fmla="*/ 52 h 120"/>
                  <a:gd name="T16" fmla="*/ 83 w 123"/>
                  <a:gd name="T17" fmla="*/ 42 h 120"/>
                  <a:gd name="T18" fmla="*/ 74 w 123"/>
                  <a:gd name="T19" fmla="*/ 38 h 120"/>
                  <a:gd name="T20" fmla="*/ 68 w 123"/>
                  <a:gd name="T21" fmla="*/ 33 h 120"/>
                  <a:gd name="T22" fmla="*/ 62 w 123"/>
                  <a:gd name="T23" fmla="*/ 29 h 120"/>
                  <a:gd name="T24" fmla="*/ 59 w 123"/>
                  <a:gd name="T25" fmla="*/ 23 h 120"/>
                  <a:gd name="T26" fmla="*/ 55 w 123"/>
                  <a:gd name="T27" fmla="*/ 14 h 120"/>
                  <a:gd name="T28" fmla="*/ 51 w 123"/>
                  <a:gd name="T29" fmla="*/ 6 h 120"/>
                  <a:gd name="T30" fmla="*/ 47 w 123"/>
                  <a:gd name="T31" fmla="*/ 2 h 120"/>
                  <a:gd name="T32" fmla="*/ 44 w 123"/>
                  <a:gd name="T33" fmla="*/ 0 h 120"/>
                  <a:gd name="T34" fmla="*/ 40 w 123"/>
                  <a:gd name="T35" fmla="*/ 0 h 120"/>
                  <a:gd name="T36" fmla="*/ 34 w 123"/>
                  <a:gd name="T37" fmla="*/ 4 h 120"/>
                  <a:gd name="T38" fmla="*/ 26 w 123"/>
                  <a:gd name="T39" fmla="*/ 8 h 120"/>
                  <a:gd name="T40" fmla="*/ 15 w 123"/>
                  <a:gd name="T41" fmla="*/ 8 h 120"/>
                  <a:gd name="T42" fmla="*/ 9 w 123"/>
                  <a:gd name="T43" fmla="*/ 10 h 120"/>
                  <a:gd name="T44" fmla="*/ 6 w 123"/>
                  <a:gd name="T45" fmla="*/ 10 h 120"/>
                  <a:gd name="T46" fmla="*/ 2 w 123"/>
                  <a:gd name="T47" fmla="*/ 12 h 120"/>
                  <a:gd name="T48" fmla="*/ 0 w 123"/>
                  <a:gd name="T49" fmla="*/ 17 h 120"/>
                  <a:gd name="T50" fmla="*/ 7 w 123"/>
                  <a:gd name="T51" fmla="*/ 27 h 120"/>
                  <a:gd name="T52" fmla="*/ 17 w 123"/>
                  <a:gd name="T53" fmla="*/ 36 h 120"/>
                  <a:gd name="T54" fmla="*/ 23 w 123"/>
                  <a:gd name="T55" fmla="*/ 42 h 120"/>
                  <a:gd name="T56" fmla="*/ 26 w 123"/>
                  <a:gd name="T57" fmla="*/ 44 h 120"/>
                  <a:gd name="T58" fmla="*/ 28 w 123"/>
                  <a:gd name="T59" fmla="*/ 42 h 120"/>
                  <a:gd name="T60" fmla="*/ 30 w 123"/>
                  <a:gd name="T61" fmla="*/ 38 h 120"/>
                  <a:gd name="T62" fmla="*/ 32 w 123"/>
                  <a:gd name="T63" fmla="*/ 27 h 120"/>
                  <a:gd name="T64" fmla="*/ 38 w 123"/>
                  <a:gd name="T65" fmla="*/ 16 h 120"/>
                  <a:gd name="T66" fmla="*/ 42 w 123"/>
                  <a:gd name="T67" fmla="*/ 12 h 120"/>
                  <a:gd name="T68" fmla="*/ 45 w 123"/>
                  <a:gd name="T69" fmla="*/ 12 h 120"/>
                  <a:gd name="T70" fmla="*/ 47 w 123"/>
                  <a:gd name="T71" fmla="*/ 14 h 120"/>
                  <a:gd name="T72" fmla="*/ 49 w 123"/>
                  <a:gd name="T73" fmla="*/ 17 h 120"/>
                  <a:gd name="T74" fmla="*/ 49 w 123"/>
                  <a:gd name="T75" fmla="*/ 27 h 120"/>
                  <a:gd name="T76" fmla="*/ 49 w 123"/>
                  <a:gd name="T77" fmla="*/ 36 h 120"/>
                  <a:gd name="T78" fmla="*/ 51 w 123"/>
                  <a:gd name="T79" fmla="*/ 50 h 120"/>
                  <a:gd name="T80" fmla="*/ 55 w 123"/>
                  <a:gd name="T81" fmla="*/ 69 h 120"/>
                  <a:gd name="T82" fmla="*/ 61 w 123"/>
                  <a:gd name="T83" fmla="*/ 89 h 120"/>
                  <a:gd name="T84" fmla="*/ 64 w 123"/>
                  <a:gd name="T85" fmla="*/ 99 h 120"/>
                  <a:gd name="T86" fmla="*/ 68 w 123"/>
                  <a:gd name="T87" fmla="*/ 105 h 120"/>
                  <a:gd name="T88" fmla="*/ 70 w 123"/>
                  <a:gd name="T89" fmla="*/ 108 h 120"/>
                  <a:gd name="T90" fmla="*/ 72 w 123"/>
                  <a:gd name="T91" fmla="*/ 112 h 120"/>
                  <a:gd name="T92" fmla="*/ 81 w 123"/>
                  <a:gd name="T93" fmla="*/ 114 h 120"/>
                  <a:gd name="T94" fmla="*/ 91 w 123"/>
                  <a:gd name="T95" fmla="*/ 116 h 120"/>
                  <a:gd name="T96" fmla="*/ 104 w 123"/>
                  <a:gd name="T97" fmla="*/ 120 h 120"/>
                  <a:gd name="T98" fmla="*/ 110 w 123"/>
                  <a:gd name="T99" fmla="*/ 120 h 120"/>
                  <a:gd name="T100" fmla="*/ 116 w 123"/>
                  <a:gd name="T101" fmla="*/ 120 h 120"/>
                  <a:gd name="T102" fmla="*/ 119 w 123"/>
                  <a:gd name="T103" fmla="*/ 120 h 120"/>
                  <a:gd name="T104" fmla="*/ 121 w 123"/>
                  <a:gd name="T105" fmla="*/ 118 h 1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3"/>
                  <a:gd name="T160" fmla="*/ 0 h 120"/>
                  <a:gd name="T161" fmla="*/ 123 w 123"/>
                  <a:gd name="T162" fmla="*/ 120 h 1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3" h="120">
                    <a:moveTo>
                      <a:pt x="121" y="118"/>
                    </a:moveTo>
                    <a:lnTo>
                      <a:pt x="123" y="103"/>
                    </a:lnTo>
                    <a:lnTo>
                      <a:pt x="123" y="88"/>
                    </a:lnTo>
                    <a:lnTo>
                      <a:pt x="123" y="80"/>
                    </a:lnTo>
                    <a:lnTo>
                      <a:pt x="121" y="72"/>
                    </a:lnTo>
                    <a:lnTo>
                      <a:pt x="117" y="67"/>
                    </a:lnTo>
                    <a:lnTo>
                      <a:pt x="112" y="59"/>
                    </a:lnTo>
                    <a:lnTo>
                      <a:pt x="99" y="52"/>
                    </a:lnTo>
                    <a:lnTo>
                      <a:pt x="83" y="42"/>
                    </a:lnTo>
                    <a:lnTo>
                      <a:pt x="74" y="38"/>
                    </a:lnTo>
                    <a:lnTo>
                      <a:pt x="68" y="33"/>
                    </a:lnTo>
                    <a:lnTo>
                      <a:pt x="62" y="29"/>
                    </a:lnTo>
                    <a:lnTo>
                      <a:pt x="59" y="23"/>
                    </a:lnTo>
                    <a:lnTo>
                      <a:pt x="55" y="14"/>
                    </a:lnTo>
                    <a:lnTo>
                      <a:pt x="51" y="6"/>
                    </a:lnTo>
                    <a:lnTo>
                      <a:pt x="47" y="2"/>
                    </a:lnTo>
                    <a:lnTo>
                      <a:pt x="44" y="0"/>
                    </a:lnTo>
                    <a:lnTo>
                      <a:pt x="40" y="0"/>
                    </a:lnTo>
                    <a:lnTo>
                      <a:pt x="34" y="4"/>
                    </a:lnTo>
                    <a:lnTo>
                      <a:pt x="26" y="8"/>
                    </a:lnTo>
                    <a:lnTo>
                      <a:pt x="15" y="8"/>
                    </a:lnTo>
                    <a:lnTo>
                      <a:pt x="9" y="10"/>
                    </a:lnTo>
                    <a:lnTo>
                      <a:pt x="6" y="10"/>
                    </a:lnTo>
                    <a:lnTo>
                      <a:pt x="2" y="12"/>
                    </a:lnTo>
                    <a:lnTo>
                      <a:pt x="0" y="17"/>
                    </a:lnTo>
                    <a:lnTo>
                      <a:pt x="7" y="27"/>
                    </a:lnTo>
                    <a:lnTo>
                      <a:pt x="17" y="36"/>
                    </a:lnTo>
                    <a:lnTo>
                      <a:pt x="23" y="42"/>
                    </a:lnTo>
                    <a:lnTo>
                      <a:pt x="26" y="44"/>
                    </a:lnTo>
                    <a:lnTo>
                      <a:pt x="28" y="42"/>
                    </a:lnTo>
                    <a:lnTo>
                      <a:pt x="30" y="38"/>
                    </a:lnTo>
                    <a:lnTo>
                      <a:pt x="32" y="27"/>
                    </a:lnTo>
                    <a:lnTo>
                      <a:pt x="38" y="16"/>
                    </a:lnTo>
                    <a:lnTo>
                      <a:pt x="42" y="12"/>
                    </a:lnTo>
                    <a:lnTo>
                      <a:pt x="45" y="12"/>
                    </a:lnTo>
                    <a:lnTo>
                      <a:pt x="47" y="14"/>
                    </a:lnTo>
                    <a:lnTo>
                      <a:pt x="49" y="17"/>
                    </a:lnTo>
                    <a:lnTo>
                      <a:pt x="49" y="27"/>
                    </a:lnTo>
                    <a:lnTo>
                      <a:pt x="49" y="36"/>
                    </a:lnTo>
                    <a:lnTo>
                      <a:pt x="51" y="50"/>
                    </a:lnTo>
                    <a:lnTo>
                      <a:pt x="55" y="69"/>
                    </a:lnTo>
                    <a:lnTo>
                      <a:pt x="61" y="89"/>
                    </a:lnTo>
                    <a:lnTo>
                      <a:pt x="64" y="99"/>
                    </a:lnTo>
                    <a:lnTo>
                      <a:pt x="68" y="105"/>
                    </a:lnTo>
                    <a:lnTo>
                      <a:pt x="70" y="108"/>
                    </a:lnTo>
                    <a:lnTo>
                      <a:pt x="72" y="112"/>
                    </a:lnTo>
                    <a:lnTo>
                      <a:pt x="81" y="114"/>
                    </a:lnTo>
                    <a:lnTo>
                      <a:pt x="91" y="116"/>
                    </a:lnTo>
                    <a:lnTo>
                      <a:pt x="104" y="120"/>
                    </a:lnTo>
                    <a:lnTo>
                      <a:pt x="110" y="120"/>
                    </a:lnTo>
                    <a:lnTo>
                      <a:pt x="116" y="120"/>
                    </a:lnTo>
                    <a:lnTo>
                      <a:pt x="119" y="120"/>
                    </a:lnTo>
                    <a:lnTo>
                      <a:pt x="121" y="118"/>
                    </a:lnTo>
                    <a:close/>
                  </a:path>
                </a:pathLst>
              </a:custGeom>
              <a:solidFill>
                <a:srgbClr val="5E3737"/>
              </a:solidFill>
              <a:ln w="9525">
                <a:noFill/>
                <a:round/>
                <a:headEnd/>
                <a:tailEnd/>
              </a:ln>
            </p:spPr>
            <p:txBody>
              <a:bodyPr/>
              <a:lstStyle/>
              <a:p>
                <a:endParaRPr lang="en-US"/>
              </a:p>
            </p:txBody>
          </p:sp>
          <p:sp>
            <p:nvSpPr>
              <p:cNvPr id="21614" name="Freeform 1295"/>
              <p:cNvSpPr>
                <a:spLocks/>
              </p:cNvSpPr>
              <p:nvPr/>
            </p:nvSpPr>
            <p:spPr bwMode="auto">
              <a:xfrm>
                <a:off x="1669" y="801"/>
                <a:ext cx="192" cy="271"/>
              </a:xfrm>
              <a:custGeom>
                <a:avLst/>
                <a:gdLst>
                  <a:gd name="T0" fmla="*/ 87 w 192"/>
                  <a:gd name="T1" fmla="*/ 197 h 271"/>
                  <a:gd name="T2" fmla="*/ 93 w 192"/>
                  <a:gd name="T3" fmla="*/ 190 h 271"/>
                  <a:gd name="T4" fmla="*/ 101 w 192"/>
                  <a:gd name="T5" fmla="*/ 178 h 271"/>
                  <a:gd name="T6" fmla="*/ 120 w 192"/>
                  <a:gd name="T7" fmla="*/ 152 h 271"/>
                  <a:gd name="T8" fmla="*/ 146 w 192"/>
                  <a:gd name="T9" fmla="*/ 112 h 271"/>
                  <a:gd name="T10" fmla="*/ 159 w 192"/>
                  <a:gd name="T11" fmla="*/ 89 h 271"/>
                  <a:gd name="T12" fmla="*/ 173 w 192"/>
                  <a:gd name="T13" fmla="*/ 66 h 271"/>
                  <a:gd name="T14" fmla="*/ 182 w 192"/>
                  <a:gd name="T15" fmla="*/ 46 h 271"/>
                  <a:gd name="T16" fmla="*/ 190 w 192"/>
                  <a:gd name="T17" fmla="*/ 28 h 271"/>
                  <a:gd name="T18" fmla="*/ 192 w 192"/>
                  <a:gd name="T19" fmla="*/ 19 h 271"/>
                  <a:gd name="T20" fmla="*/ 192 w 192"/>
                  <a:gd name="T21" fmla="*/ 11 h 271"/>
                  <a:gd name="T22" fmla="*/ 190 w 192"/>
                  <a:gd name="T23" fmla="*/ 6 h 271"/>
                  <a:gd name="T24" fmla="*/ 186 w 192"/>
                  <a:gd name="T25" fmla="*/ 2 h 271"/>
                  <a:gd name="T26" fmla="*/ 178 w 192"/>
                  <a:gd name="T27" fmla="*/ 0 h 271"/>
                  <a:gd name="T28" fmla="*/ 171 w 192"/>
                  <a:gd name="T29" fmla="*/ 0 h 271"/>
                  <a:gd name="T30" fmla="*/ 161 w 192"/>
                  <a:gd name="T31" fmla="*/ 4 h 271"/>
                  <a:gd name="T32" fmla="*/ 150 w 192"/>
                  <a:gd name="T33" fmla="*/ 10 h 271"/>
                  <a:gd name="T34" fmla="*/ 133 w 192"/>
                  <a:gd name="T35" fmla="*/ 17 h 271"/>
                  <a:gd name="T36" fmla="*/ 116 w 192"/>
                  <a:gd name="T37" fmla="*/ 28 h 271"/>
                  <a:gd name="T38" fmla="*/ 102 w 192"/>
                  <a:gd name="T39" fmla="*/ 38 h 271"/>
                  <a:gd name="T40" fmla="*/ 93 w 192"/>
                  <a:gd name="T41" fmla="*/ 47 h 271"/>
                  <a:gd name="T42" fmla="*/ 82 w 192"/>
                  <a:gd name="T43" fmla="*/ 59 h 271"/>
                  <a:gd name="T44" fmla="*/ 68 w 192"/>
                  <a:gd name="T45" fmla="*/ 74 h 271"/>
                  <a:gd name="T46" fmla="*/ 59 w 192"/>
                  <a:gd name="T47" fmla="*/ 87 h 271"/>
                  <a:gd name="T48" fmla="*/ 47 w 192"/>
                  <a:gd name="T49" fmla="*/ 104 h 271"/>
                  <a:gd name="T50" fmla="*/ 36 w 192"/>
                  <a:gd name="T51" fmla="*/ 121 h 271"/>
                  <a:gd name="T52" fmla="*/ 29 w 192"/>
                  <a:gd name="T53" fmla="*/ 138 h 271"/>
                  <a:gd name="T54" fmla="*/ 19 w 192"/>
                  <a:gd name="T55" fmla="*/ 157 h 271"/>
                  <a:gd name="T56" fmla="*/ 11 w 192"/>
                  <a:gd name="T57" fmla="*/ 174 h 271"/>
                  <a:gd name="T58" fmla="*/ 4 w 192"/>
                  <a:gd name="T59" fmla="*/ 201 h 271"/>
                  <a:gd name="T60" fmla="*/ 0 w 192"/>
                  <a:gd name="T61" fmla="*/ 226 h 271"/>
                  <a:gd name="T62" fmla="*/ 0 w 192"/>
                  <a:gd name="T63" fmla="*/ 237 h 271"/>
                  <a:gd name="T64" fmla="*/ 0 w 192"/>
                  <a:gd name="T65" fmla="*/ 256 h 271"/>
                  <a:gd name="T66" fmla="*/ 0 w 192"/>
                  <a:gd name="T67" fmla="*/ 264 h 271"/>
                  <a:gd name="T68" fmla="*/ 2 w 192"/>
                  <a:gd name="T69" fmla="*/ 269 h 271"/>
                  <a:gd name="T70" fmla="*/ 4 w 192"/>
                  <a:gd name="T71" fmla="*/ 271 h 271"/>
                  <a:gd name="T72" fmla="*/ 4 w 192"/>
                  <a:gd name="T73" fmla="*/ 271 h 271"/>
                  <a:gd name="T74" fmla="*/ 6 w 192"/>
                  <a:gd name="T75" fmla="*/ 271 h 271"/>
                  <a:gd name="T76" fmla="*/ 8 w 192"/>
                  <a:gd name="T77" fmla="*/ 269 h 271"/>
                  <a:gd name="T78" fmla="*/ 10 w 192"/>
                  <a:gd name="T79" fmla="*/ 262 h 271"/>
                  <a:gd name="T80" fmla="*/ 11 w 192"/>
                  <a:gd name="T81" fmla="*/ 252 h 271"/>
                  <a:gd name="T82" fmla="*/ 17 w 192"/>
                  <a:gd name="T83" fmla="*/ 239 h 271"/>
                  <a:gd name="T84" fmla="*/ 21 w 192"/>
                  <a:gd name="T85" fmla="*/ 226 h 271"/>
                  <a:gd name="T86" fmla="*/ 29 w 192"/>
                  <a:gd name="T87" fmla="*/ 214 h 271"/>
                  <a:gd name="T88" fmla="*/ 38 w 192"/>
                  <a:gd name="T89" fmla="*/ 201 h 271"/>
                  <a:gd name="T90" fmla="*/ 47 w 192"/>
                  <a:gd name="T91" fmla="*/ 190 h 271"/>
                  <a:gd name="T92" fmla="*/ 57 w 192"/>
                  <a:gd name="T93" fmla="*/ 180 h 271"/>
                  <a:gd name="T94" fmla="*/ 63 w 192"/>
                  <a:gd name="T95" fmla="*/ 178 h 271"/>
                  <a:gd name="T96" fmla="*/ 66 w 192"/>
                  <a:gd name="T97" fmla="*/ 178 h 271"/>
                  <a:gd name="T98" fmla="*/ 72 w 192"/>
                  <a:gd name="T99" fmla="*/ 178 h 271"/>
                  <a:gd name="T100" fmla="*/ 76 w 192"/>
                  <a:gd name="T101" fmla="*/ 180 h 271"/>
                  <a:gd name="T102" fmla="*/ 82 w 192"/>
                  <a:gd name="T103" fmla="*/ 184 h 271"/>
                  <a:gd name="T104" fmla="*/ 85 w 192"/>
                  <a:gd name="T105" fmla="*/ 186 h 271"/>
                  <a:gd name="T106" fmla="*/ 87 w 192"/>
                  <a:gd name="T107" fmla="*/ 192 h 271"/>
                  <a:gd name="T108" fmla="*/ 87 w 192"/>
                  <a:gd name="T109" fmla="*/ 197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2"/>
                  <a:gd name="T166" fmla="*/ 0 h 271"/>
                  <a:gd name="T167" fmla="*/ 192 w 192"/>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2" h="271">
                    <a:moveTo>
                      <a:pt x="87" y="197"/>
                    </a:moveTo>
                    <a:lnTo>
                      <a:pt x="93" y="190"/>
                    </a:lnTo>
                    <a:lnTo>
                      <a:pt x="101" y="178"/>
                    </a:lnTo>
                    <a:lnTo>
                      <a:pt x="120" y="152"/>
                    </a:lnTo>
                    <a:lnTo>
                      <a:pt x="146" y="112"/>
                    </a:lnTo>
                    <a:lnTo>
                      <a:pt x="159" y="89"/>
                    </a:lnTo>
                    <a:lnTo>
                      <a:pt x="173" y="66"/>
                    </a:lnTo>
                    <a:lnTo>
                      <a:pt x="182" y="46"/>
                    </a:lnTo>
                    <a:lnTo>
                      <a:pt x="190" y="28"/>
                    </a:lnTo>
                    <a:lnTo>
                      <a:pt x="192" y="19"/>
                    </a:lnTo>
                    <a:lnTo>
                      <a:pt x="192" y="11"/>
                    </a:lnTo>
                    <a:lnTo>
                      <a:pt x="190" y="6"/>
                    </a:lnTo>
                    <a:lnTo>
                      <a:pt x="186" y="2"/>
                    </a:lnTo>
                    <a:lnTo>
                      <a:pt x="178" y="0"/>
                    </a:lnTo>
                    <a:lnTo>
                      <a:pt x="171" y="0"/>
                    </a:lnTo>
                    <a:lnTo>
                      <a:pt x="161" y="4"/>
                    </a:lnTo>
                    <a:lnTo>
                      <a:pt x="150" y="10"/>
                    </a:lnTo>
                    <a:lnTo>
                      <a:pt x="133" y="17"/>
                    </a:lnTo>
                    <a:lnTo>
                      <a:pt x="116" y="28"/>
                    </a:lnTo>
                    <a:lnTo>
                      <a:pt x="102" y="38"/>
                    </a:lnTo>
                    <a:lnTo>
                      <a:pt x="93" y="47"/>
                    </a:lnTo>
                    <a:lnTo>
                      <a:pt x="82" y="59"/>
                    </a:lnTo>
                    <a:lnTo>
                      <a:pt x="68" y="74"/>
                    </a:lnTo>
                    <a:lnTo>
                      <a:pt x="59" y="87"/>
                    </a:lnTo>
                    <a:lnTo>
                      <a:pt x="47" y="104"/>
                    </a:lnTo>
                    <a:lnTo>
                      <a:pt x="36" y="121"/>
                    </a:lnTo>
                    <a:lnTo>
                      <a:pt x="29" y="138"/>
                    </a:lnTo>
                    <a:lnTo>
                      <a:pt x="19" y="157"/>
                    </a:lnTo>
                    <a:lnTo>
                      <a:pt x="11" y="174"/>
                    </a:lnTo>
                    <a:lnTo>
                      <a:pt x="4" y="201"/>
                    </a:lnTo>
                    <a:lnTo>
                      <a:pt x="0" y="226"/>
                    </a:lnTo>
                    <a:lnTo>
                      <a:pt x="0" y="237"/>
                    </a:lnTo>
                    <a:lnTo>
                      <a:pt x="0" y="256"/>
                    </a:lnTo>
                    <a:lnTo>
                      <a:pt x="0" y="264"/>
                    </a:lnTo>
                    <a:lnTo>
                      <a:pt x="2" y="269"/>
                    </a:lnTo>
                    <a:lnTo>
                      <a:pt x="4" y="271"/>
                    </a:lnTo>
                    <a:lnTo>
                      <a:pt x="6" y="271"/>
                    </a:lnTo>
                    <a:lnTo>
                      <a:pt x="8" y="269"/>
                    </a:lnTo>
                    <a:lnTo>
                      <a:pt x="10" y="262"/>
                    </a:lnTo>
                    <a:lnTo>
                      <a:pt x="11" y="252"/>
                    </a:lnTo>
                    <a:lnTo>
                      <a:pt x="17" y="239"/>
                    </a:lnTo>
                    <a:lnTo>
                      <a:pt x="21" y="226"/>
                    </a:lnTo>
                    <a:lnTo>
                      <a:pt x="29" y="214"/>
                    </a:lnTo>
                    <a:lnTo>
                      <a:pt x="38" y="201"/>
                    </a:lnTo>
                    <a:lnTo>
                      <a:pt x="47" y="190"/>
                    </a:lnTo>
                    <a:lnTo>
                      <a:pt x="57" y="180"/>
                    </a:lnTo>
                    <a:lnTo>
                      <a:pt x="63" y="178"/>
                    </a:lnTo>
                    <a:lnTo>
                      <a:pt x="66" y="178"/>
                    </a:lnTo>
                    <a:lnTo>
                      <a:pt x="72" y="178"/>
                    </a:lnTo>
                    <a:lnTo>
                      <a:pt x="76" y="180"/>
                    </a:lnTo>
                    <a:lnTo>
                      <a:pt x="82" y="184"/>
                    </a:lnTo>
                    <a:lnTo>
                      <a:pt x="85" y="186"/>
                    </a:lnTo>
                    <a:lnTo>
                      <a:pt x="87" y="192"/>
                    </a:lnTo>
                    <a:lnTo>
                      <a:pt x="87" y="197"/>
                    </a:lnTo>
                    <a:close/>
                  </a:path>
                </a:pathLst>
              </a:custGeom>
              <a:solidFill>
                <a:srgbClr val="F3CCCA"/>
              </a:solidFill>
              <a:ln w="9525">
                <a:noFill/>
                <a:round/>
                <a:headEnd/>
                <a:tailEnd/>
              </a:ln>
            </p:spPr>
            <p:txBody>
              <a:bodyPr/>
              <a:lstStyle/>
              <a:p>
                <a:endParaRPr lang="en-US"/>
              </a:p>
            </p:txBody>
          </p:sp>
          <p:sp>
            <p:nvSpPr>
              <p:cNvPr id="21615" name="Freeform 1296"/>
              <p:cNvSpPr>
                <a:spLocks/>
              </p:cNvSpPr>
              <p:nvPr/>
            </p:nvSpPr>
            <p:spPr bwMode="auto">
              <a:xfrm>
                <a:off x="1777" y="919"/>
                <a:ext cx="271" cy="318"/>
              </a:xfrm>
              <a:custGeom>
                <a:avLst/>
                <a:gdLst>
                  <a:gd name="T0" fmla="*/ 125 w 271"/>
                  <a:gd name="T1" fmla="*/ 309 h 318"/>
                  <a:gd name="T2" fmla="*/ 148 w 271"/>
                  <a:gd name="T3" fmla="*/ 295 h 318"/>
                  <a:gd name="T4" fmla="*/ 180 w 271"/>
                  <a:gd name="T5" fmla="*/ 265 h 318"/>
                  <a:gd name="T6" fmla="*/ 203 w 271"/>
                  <a:gd name="T7" fmla="*/ 235 h 318"/>
                  <a:gd name="T8" fmla="*/ 222 w 271"/>
                  <a:gd name="T9" fmla="*/ 204 h 318"/>
                  <a:gd name="T10" fmla="*/ 237 w 271"/>
                  <a:gd name="T11" fmla="*/ 172 h 318"/>
                  <a:gd name="T12" fmla="*/ 249 w 271"/>
                  <a:gd name="T13" fmla="*/ 144 h 318"/>
                  <a:gd name="T14" fmla="*/ 264 w 271"/>
                  <a:gd name="T15" fmla="*/ 104 h 318"/>
                  <a:gd name="T16" fmla="*/ 271 w 271"/>
                  <a:gd name="T17" fmla="*/ 62 h 318"/>
                  <a:gd name="T18" fmla="*/ 271 w 271"/>
                  <a:gd name="T19" fmla="*/ 38 h 318"/>
                  <a:gd name="T20" fmla="*/ 266 w 271"/>
                  <a:gd name="T21" fmla="*/ 19 h 318"/>
                  <a:gd name="T22" fmla="*/ 258 w 271"/>
                  <a:gd name="T23" fmla="*/ 7 h 318"/>
                  <a:gd name="T24" fmla="*/ 241 w 271"/>
                  <a:gd name="T25" fmla="*/ 1 h 318"/>
                  <a:gd name="T26" fmla="*/ 209 w 271"/>
                  <a:gd name="T27" fmla="*/ 1 h 318"/>
                  <a:gd name="T28" fmla="*/ 182 w 271"/>
                  <a:gd name="T29" fmla="*/ 11 h 318"/>
                  <a:gd name="T30" fmla="*/ 154 w 271"/>
                  <a:gd name="T31" fmla="*/ 28 h 318"/>
                  <a:gd name="T32" fmla="*/ 112 w 271"/>
                  <a:gd name="T33" fmla="*/ 66 h 318"/>
                  <a:gd name="T34" fmla="*/ 74 w 271"/>
                  <a:gd name="T35" fmla="*/ 108 h 318"/>
                  <a:gd name="T36" fmla="*/ 44 w 271"/>
                  <a:gd name="T37" fmla="*/ 153 h 318"/>
                  <a:gd name="T38" fmla="*/ 19 w 271"/>
                  <a:gd name="T39" fmla="*/ 201 h 318"/>
                  <a:gd name="T40" fmla="*/ 2 w 271"/>
                  <a:gd name="T41" fmla="*/ 237 h 318"/>
                  <a:gd name="T42" fmla="*/ 0 w 271"/>
                  <a:gd name="T43" fmla="*/ 250 h 318"/>
                  <a:gd name="T44" fmla="*/ 4 w 271"/>
                  <a:gd name="T45" fmla="*/ 263 h 318"/>
                  <a:gd name="T46" fmla="*/ 19 w 271"/>
                  <a:gd name="T47" fmla="*/ 286 h 318"/>
                  <a:gd name="T48" fmla="*/ 48 w 271"/>
                  <a:gd name="T49" fmla="*/ 311 h 318"/>
                  <a:gd name="T50" fmla="*/ 65 w 271"/>
                  <a:gd name="T51" fmla="*/ 314 h 318"/>
                  <a:gd name="T52" fmla="*/ 59 w 271"/>
                  <a:gd name="T53" fmla="*/ 299 h 318"/>
                  <a:gd name="T54" fmla="*/ 61 w 271"/>
                  <a:gd name="T55" fmla="*/ 278 h 318"/>
                  <a:gd name="T56" fmla="*/ 74 w 271"/>
                  <a:gd name="T57" fmla="*/ 244 h 318"/>
                  <a:gd name="T58" fmla="*/ 97 w 271"/>
                  <a:gd name="T59" fmla="*/ 212 h 318"/>
                  <a:gd name="T60" fmla="*/ 123 w 271"/>
                  <a:gd name="T61" fmla="*/ 189 h 318"/>
                  <a:gd name="T62" fmla="*/ 142 w 271"/>
                  <a:gd name="T63" fmla="*/ 185 h 318"/>
                  <a:gd name="T64" fmla="*/ 154 w 271"/>
                  <a:gd name="T65" fmla="*/ 191 h 318"/>
                  <a:gd name="T66" fmla="*/ 161 w 271"/>
                  <a:gd name="T67" fmla="*/ 202 h 318"/>
                  <a:gd name="T68" fmla="*/ 163 w 271"/>
                  <a:gd name="T69" fmla="*/ 221 h 318"/>
                  <a:gd name="T70" fmla="*/ 156 w 271"/>
                  <a:gd name="T71" fmla="*/ 250 h 318"/>
                  <a:gd name="T72" fmla="*/ 142 w 271"/>
                  <a:gd name="T73" fmla="*/ 280 h 318"/>
                  <a:gd name="T74" fmla="*/ 131 w 271"/>
                  <a:gd name="T75" fmla="*/ 295 h 3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1"/>
                  <a:gd name="T115" fmla="*/ 0 h 318"/>
                  <a:gd name="T116" fmla="*/ 271 w 271"/>
                  <a:gd name="T117" fmla="*/ 318 h 3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1" h="318">
                    <a:moveTo>
                      <a:pt x="120" y="309"/>
                    </a:moveTo>
                    <a:lnTo>
                      <a:pt x="125" y="309"/>
                    </a:lnTo>
                    <a:lnTo>
                      <a:pt x="131" y="307"/>
                    </a:lnTo>
                    <a:lnTo>
                      <a:pt x="148" y="295"/>
                    </a:lnTo>
                    <a:lnTo>
                      <a:pt x="165" y="282"/>
                    </a:lnTo>
                    <a:lnTo>
                      <a:pt x="180" y="265"/>
                    </a:lnTo>
                    <a:lnTo>
                      <a:pt x="194" y="250"/>
                    </a:lnTo>
                    <a:lnTo>
                      <a:pt x="203" y="235"/>
                    </a:lnTo>
                    <a:lnTo>
                      <a:pt x="213" y="220"/>
                    </a:lnTo>
                    <a:lnTo>
                      <a:pt x="222" y="204"/>
                    </a:lnTo>
                    <a:lnTo>
                      <a:pt x="230" y="187"/>
                    </a:lnTo>
                    <a:lnTo>
                      <a:pt x="237" y="172"/>
                    </a:lnTo>
                    <a:lnTo>
                      <a:pt x="243" y="159"/>
                    </a:lnTo>
                    <a:lnTo>
                      <a:pt x="249" y="144"/>
                    </a:lnTo>
                    <a:lnTo>
                      <a:pt x="254" y="129"/>
                    </a:lnTo>
                    <a:lnTo>
                      <a:pt x="264" y="104"/>
                    </a:lnTo>
                    <a:lnTo>
                      <a:pt x="270" y="75"/>
                    </a:lnTo>
                    <a:lnTo>
                      <a:pt x="271" y="62"/>
                    </a:lnTo>
                    <a:lnTo>
                      <a:pt x="271" y="49"/>
                    </a:lnTo>
                    <a:lnTo>
                      <a:pt x="271" y="38"/>
                    </a:lnTo>
                    <a:lnTo>
                      <a:pt x="270" y="24"/>
                    </a:lnTo>
                    <a:lnTo>
                      <a:pt x="266" y="19"/>
                    </a:lnTo>
                    <a:lnTo>
                      <a:pt x="262" y="13"/>
                    </a:lnTo>
                    <a:lnTo>
                      <a:pt x="258" y="7"/>
                    </a:lnTo>
                    <a:lnTo>
                      <a:pt x="251" y="3"/>
                    </a:lnTo>
                    <a:lnTo>
                      <a:pt x="241" y="1"/>
                    </a:lnTo>
                    <a:lnTo>
                      <a:pt x="228" y="0"/>
                    </a:lnTo>
                    <a:lnTo>
                      <a:pt x="209" y="1"/>
                    </a:lnTo>
                    <a:lnTo>
                      <a:pt x="188" y="9"/>
                    </a:lnTo>
                    <a:lnTo>
                      <a:pt x="182" y="11"/>
                    </a:lnTo>
                    <a:lnTo>
                      <a:pt x="175" y="15"/>
                    </a:lnTo>
                    <a:lnTo>
                      <a:pt x="154" y="28"/>
                    </a:lnTo>
                    <a:lnTo>
                      <a:pt x="131" y="47"/>
                    </a:lnTo>
                    <a:lnTo>
                      <a:pt x="112" y="66"/>
                    </a:lnTo>
                    <a:lnTo>
                      <a:pt x="97" y="81"/>
                    </a:lnTo>
                    <a:lnTo>
                      <a:pt x="74" y="108"/>
                    </a:lnTo>
                    <a:lnTo>
                      <a:pt x="57" y="132"/>
                    </a:lnTo>
                    <a:lnTo>
                      <a:pt x="44" y="153"/>
                    </a:lnTo>
                    <a:lnTo>
                      <a:pt x="31" y="176"/>
                    </a:lnTo>
                    <a:lnTo>
                      <a:pt x="19" y="201"/>
                    </a:lnTo>
                    <a:lnTo>
                      <a:pt x="6" y="229"/>
                    </a:lnTo>
                    <a:lnTo>
                      <a:pt x="2" y="237"/>
                    </a:lnTo>
                    <a:lnTo>
                      <a:pt x="0" y="244"/>
                    </a:lnTo>
                    <a:lnTo>
                      <a:pt x="0" y="250"/>
                    </a:lnTo>
                    <a:lnTo>
                      <a:pt x="0" y="257"/>
                    </a:lnTo>
                    <a:lnTo>
                      <a:pt x="4" y="263"/>
                    </a:lnTo>
                    <a:lnTo>
                      <a:pt x="8" y="271"/>
                    </a:lnTo>
                    <a:lnTo>
                      <a:pt x="19" y="286"/>
                    </a:lnTo>
                    <a:lnTo>
                      <a:pt x="32" y="299"/>
                    </a:lnTo>
                    <a:lnTo>
                      <a:pt x="48" y="311"/>
                    </a:lnTo>
                    <a:lnTo>
                      <a:pt x="65" y="318"/>
                    </a:lnTo>
                    <a:lnTo>
                      <a:pt x="65" y="314"/>
                    </a:lnTo>
                    <a:lnTo>
                      <a:pt x="63" y="311"/>
                    </a:lnTo>
                    <a:lnTo>
                      <a:pt x="59" y="299"/>
                    </a:lnTo>
                    <a:lnTo>
                      <a:pt x="59" y="290"/>
                    </a:lnTo>
                    <a:lnTo>
                      <a:pt x="61" y="278"/>
                    </a:lnTo>
                    <a:lnTo>
                      <a:pt x="65" y="267"/>
                    </a:lnTo>
                    <a:lnTo>
                      <a:pt x="74" y="244"/>
                    </a:lnTo>
                    <a:lnTo>
                      <a:pt x="86" y="227"/>
                    </a:lnTo>
                    <a:lnTo>
                      <a:pt x="97" y="212"/>
                    </a:lnTo>
                    <a:lnTo>
                      <a:pt x="110" y="199"/>
                    </a:lnTo>
                    <a:lnTo>
                      <a:pt x="123" y="189"/>
                    </a:lnTo>
                    <a:lnTo>
                      <a:pt x="135" y="185"/>
                    </a:lnTo>
                    <a:lnTo>
                      <a:pt x="142" y="185"/>
                    </a:lnTo>
                    <a:lnTo>
                      <a:pt x="148" y="187"/>
                    </a:lnTo>
                    <a:lnTo>
                      <a:pt x="154" y="191"/>
                    </a:lnTo>
                    <a:lnTo>
                      <a:pt x="158" y="195"/>
                    </a:lnTo>
                    <a:lnTo>
                      <a:pt x="161" y="202"/>
                    </a:lnTo>
                    <a:lnTo>
                      <a:pt x="163" y="212"/>
                    </a:lnTo>
                    <a:lnTo>
                      <a:pt x="163" y="221"/>
                    </a:lnTo>
                    <a:lnTo>
                      <a:pt x="161" y="231"/>
                    </a:lnTo>
                    <a:lnTo>
                      <a:pt x="156" y="250"/>
                    </a:lnTo>
                    <a:lnTo>
                      <a:pt x="150" y="267"/>
                    </a:lnTo>
                    <a:lnTo>
                      <a:pt x="142" y="280"/>
                    </a:lnTo>
                    <a:lnTo>
                      <a:pt x="139" y="286"/>
                    </a:lnTo>
                    <a:lnTo>
                      <a:pt x="131" y="295"/>
                    </a:lnTo>
                    <a:lnTo>
                      <a:pt x="120" y="309"/>
                    </a:lnTo>
                    <a:close/>
                  </a:path>
                </a:pathLst>
              </a:custGeom>
              <a:solidFill>
                <a:srgbClr val="F3CCCA"/>
              </a:solidFill>
              <a:ln w="9525">
                <a:noFill/>
                <a:round/>
                <a:headEnd/>
                <a:tailEnd/>
              </a:ln>
            </p:spPr>
            <p:txBody>
              <a:bodyPr/>
              <a:lstStyle/>
              <a:p>
                <a:endParaRPr lang="en-US"/>
              </a:p>
            </p:txBody>
          </p:sp>
          <p:sp>
            <p:nvSpPr>
              <p:cNvPr id="21616" name="Freeform 1297"/>
              <p:cNvSpPr>
                <a:spLocks/>
              </p:cNvSpPr>
              <p:nvPr/>
            </p:nvSpPr>
            <p:spPr bwMode="auto">
              <a:xfrm>
                <a:off x="1411" y="936"/>
                <a:ext cx="622" cy="559"/>
              </a:xfrm>
              <a:custGeom>
                <a:avLst/>
                <a:gdLst>
                  <a:gd name="T0" fmla="*/ 605 w 622"/>
                  <a:gd name="T1" fmla="*/ 345 h 559"/>
                  <a:gd name="T2" fmla="*/ 620 w 622"/>
                  <a:gd name="T3" fmla="*/ 312 h 559"/>
                  <a:gd name="T4" fmla="*/ 620 w 622"/>
                  <a:gd name="T5" fmla="*/ 278 h 559"/>
                  <a:gd name="T6" fmla="*/ 598 w 622"/>
                  <a:gd name="T7" fmla="*/ 250 h 559"/>
                  <a:gd name="T8" fmla="*/ 573 w 622"/>
                  <a:gd name="T9" fmla="*/ 244 h 559"/>
                  <a:gd name="T10" fmla="*/ 556 w 622"/>
                  <a:gd name="T11" fmla="*/ 250 h 559"/>
                  <a:gd name="T12" fmla="*/ 512 w 622"/>
                  <a:gd name="T13" fmla="*/ 284 h 559"/>
                  <a:gd name="T14" fmla="*/ 478 w 622"/>
                  <a:gd name="T15" fmla="*/ 301 h 559"/>
                  <a:gd name="T16" fmla="*/ 438 w 622"/>
                  <a:gd name="T17" fmla="*/ 305 h 559"/>
                  <a:gd name="T18" fmla="*/ 395 w 622"/>
                  <a:gd name="T19" fmla="*/ 280 h 559"/>
                  <a:gd name="T20" fmla="*/ 368 w 622"/>
                  <a:gd name="T21" fmla="*/ 244 h 559"/>
                  <a:gd name="T22" fmla="*/ 353 w 622"/>
                  <a:gd name="T23" fmla="*/ 218 h 559"/>
                  <a:gd name="T24" fmla="*/ 332 w 622"/>
                  <a:gd name="T25" fmla="*/ 184 h 559"/>
                  <a:gd name="T26" fmla="*/ 307 w 622"/>
                  <a:gd name="T27" fmla="*/ 161 h 559"/>
                  <a:gd name="T28" fmla="*/ 298 w 622"/>
                  <a:gd name="T29" fmla="*/ 153 h 559"/>
                  <a:gd name="T30" fmla="*/ 268 w 622"/>
                  <a:gd name="T31" fmla="*/ 140 h 559"/>
                  <a:gd name="T32" fmla="*/ 254 w 622"/>
                  <a:gd name="T33" fmla="*/ 127 h 559"/>
                  <a:gd name="T34" fmla="*/ 249 w 622"/>
                  <a:gd name="T35" fmla="*/ 91 h 559"/>
                  <a:gd name="T36" fmla="*/ 256 w 622"/>
                  <a:gd name="T37" fmla="*/ 64 h 559"/>
                  <a:gd name="T38" fmla="*/ 233 w 622"/>
                  <a:gd name="T39" fmla="*/ 66 h 559"/>
                  <a:gd name="T40" fmla="*/ 207 w 622"/>
                  <a:gd name="T41" fmla="*/ 66 h 559"/>
                  <a:gd name="T42" fmla="*/ 199 w 622"/>
                  <a:gd name="T43" fmla="*/ 81 h 559"/>
                  <a:gd name="T44" fmla="*/ 203 w 622"/>
                  <a:gd name="T45" fmla="*/ 117 h 559"/>
                  <a:gd name="T46" fmla="*/ 203 w 622"/>
                  <a:gd name="T47" fmla="*/ 127 h 559"/>
                  <a:gd name="T48" fmla="*/ 173 w 622"/>
                  <a:gd name="T49" fmla="*/ 121 h 559"/>
                  <a:gd name="T50" fmla="*/ 146 w 622"/>
                  <a:gd name="T51" fmla="*/ 96 h 559"/>
                  <a:gd name="T52" fmla="*/ 116 w 622"/>
                  <a:gd name="T53" fmla="*/ 58 h 559"/>
                  <a:gd name="T54" fmla="*/ 97 w 622"/>
                  <a:gd name="T55" fmla="*/ 39 h 559"/>
                  <a:gd name="T56" fmla="*/ 53 w 622"/>
                  <a:gd name="T57" fmla="*/ 3 h 559"/>
                  <a:gd name="T58" fmla="*/ 34 w 622"/>
                  <a:gd name="T59" fmla="*/ 0 h 559"/>
                  <a:gd name="T60" fmla="*/ 11 w 622"/>
                  <a:gd name="T61" fmla="*/ 3 h 559"/>
                  <a:gd name="T62" fmla="*/ 0 w 622"/>
                  <a:gd name="T63" fmla="*/ 19 h 559"/>
                  <a:gd name="T64" fmla="*/ 10 w 622"/>
                  <a:gd name="T65" fmla="*/ 68 h 559"/>
                  <a:gd name="T66" fmla="*/ 34 w 622"/>
                  <a:gd name="T67" fmla="*/ 110 h 559"/>
                  <a:gd name="T68" fmla="*/ 74 w 622"/>
                  <a:gd name="T69" fmla="*/ 146 h 559"/>
                  <a:gd name="T70" fmla="*/ 97 w 622"/>
                  <a:gd name="T71" fmla="*/ 155 h 559"/>
                  <a:gd name="T72" fmla="*/ 108 w 622"/>
                  <a:gd name="T73" fmla="*/ 161 h 559"/>
                  <a:gd name="T74" fmla="*/ 135 w 622"/>
                  <a:gd name="T75" fmla="*/ 178 h 559"/>
                  <a:gd name="T76" fmla="*/ 148 w 622"/>
                  <a:gd name="T77" fmla="*/ 203 h 559"/>
                  <a:gd name="T78" fmla="*/ 171 w 622"/>
                  <a:gd name="T79" fmla="*/ 233 h 559"/>
                  <a:gd name="T80" fmla="*/ 180 w 622"/>
                  <a:gd name="T81" fmla="*/ 261 h 559"/>
                  <a:gd name="T82" fmla="*/ 184 w 622"/>
                  <a:gd name="T83" fmla="*/ 330 h 559"/>
                  <a:gd name="T84" fmla="*/ 182 w 622"/>
                  <a:gd name="T85" fmla="*/ 405 h 559"/>
                  <a:gd name="T86" fmla="*/ 182 w 622"/>
                  <a:gd name="T87" fmla="*/ 443 h 559"/>
                  <a:gd name="T88" fmla="*/ 195 w 622"/>
                  <a:gd name="T89" fmla="*/ 464 h 559"/>
                  <a:gd name="T90" fmla="*/ 235 w 622"/>
                  <a:gd name="T91" fmla="*/ 513 h 559"/>
                  <a:gd name="T92" fmla="*/ 294 w 622"/>
                  <a:gd name="T93" fmla="*/ 550 h 559"/>
                  <a:gd name="T94" fmla="*/ 328 w 622"/>
                  <a:gd name="T95" fmla="*/ 559 h 559"/>
                  <a:gd name="T96" fmla="*/ 376 w 622"/>
                  <a:gd name="T97" fmla="*/ 555 h 559"/>
                  <a:gd name="T98" fmla="*/ 400 w 622"/>
                  <a:gd name="T99" fmla="*/ 538 h 559"/>
                  <a:gd name="T100" fmla="*/ 431 w 622"/>
                  <a:gd name="T101" fmla="*/ 496 h 559"/>
                  <a:gd name="T102" fmla="*/ 455 w 622"/>
                  <a:gd name="T103" fmla="*/ 447 h 559"/>
                  <a:gd name="T104" fmla="*/ 480 w 622"/>
                  <a:gd name="T105" fmla="*/ 421 h 559"/>
                  <a:gd name="T106" fmla="*/ 512 w 622"/>
                  <a:gd name="T107" fmla="*/ 398 h 559"/>
                  <a:gd name="T108" fmla="*/ 541 w 622"/>
                  <a:gd name="T109" fmla="*/ 386 h 559"/>
                  <a:gd name="T110" fmla="*/ 548 w 622"/>
                  <a:gd name="T111" fmla="*/ 383 h 559"/>
                  <a:gd name="T112" fmla="*/ 548 w 622"/>
                  <a:gd name="T113" fmla="*/ 381 h 559"/>
                  <a:gd name="T114" fmla="*/ 550 w 622"/>
                  <a:gd name="T115" fmla="*/ 379 h 559"/>
                  <a:gd name="T116" fmla="*/ 556 w 622"/>
                  <a:gd name="T117" fmla="*/ 377 h 559"/>
                  <a:gd name="T118" fmla="*/ 558 w 622"/>
                  <a:gd name="T119" fmla="*/ 375 h 559"/>
                  <a:gd name="T120" fmla="*/ 560 w 622"/>
                  <a:gd name="T121" fmla="*/ 373 h 55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2"/>
                  <a:gd name="T184" fmla="*/ 0 h 559"/>
                  <a:gd name="T185" fmla="*/ 622 w 622"/>
                  <a:gd name="T186" fmla="*/ 559 h 55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2" h="559">
                    <a:moveTo>
                      <a:pt x="563" y="371"/>
                    </a:moveTo>
                    <a:lnTo>
                      <a:pt x="584" y="360"/>
                    </a:lnTo>
                    <a:lnTo>
                      <a:pt x="605" y="345"/>
                    </a:lnTo>
                    <a:lnTo>
                      <a:pt x="611" y="337"/>
                    </a:lnTo>
                    <a:lnTo>
                      <a:pt x="617" y="322"/>
                    </a:lnTo>
                    <a:lnTo>
                      <a:pt x="620" y="312"/>
                    </a:lnTo>
                    <a:lnTo>
                      <a:pt x="622" y="301"/>
                    </a:lnTo>
                    <a:lnTo>
                      <a:pt x="622" y="290"/>
                    </a:lnTo>
                    <a:lnTo>
                      <a:pt x="620" y="278"/>
                    </a:lnTo>
                    <a:lnTo>
                      <a:pt x="615" y="267"/>
                    </a:lnTo>
                    <a:lnTo>
                      <a:pt x="605" y="256"/>
                    </a:lnTo>
                    <a:lnTo>
                      <a:pt x="598" y="250"/>
                    </a:lnTo>
                    <a:lnTo>
                      <a:pt x="584" y="244"/>
                    </a:lnTo>
                    <a:lnTo>
                      <a:pt x="579" y="244"/>
                    </a:lnTo>
                    <a:lnTo>
                      <a:pt x="573" y="244"/>
                    </a:lnTo>
                    <a:lnTo>
                      <a:pt x="567" y="244"/>
                    </a:lnTo>
                    <a:lnTo>
                      <a:pt x="562" y="246"/>
                    </a:lnTo>
                    <a:lnTo>
                      <a:pt x="556" y="250"/>
                    </a:lnTo>
                    <a:lnTo>
                      <a:pt x="552" y="254"/>
                    </a:lnTo>
                    <a:lnTo>
                      <a:pt x="533" y="269"/>
                    </a:lnTo>
                    <a:lnTo>
                      <a:pt x="512" y="284"/>
                    </a:lnTo>
                    <a:lnTo>
                      <a:pt x="501" y="292"/>
                    </a:lnTo>
                    <a:lnTo>
                      <a:pt x="489" y="297"/>
                    </a:lnTo>
                    <a:lnTo>
                      <a:pt x="478" y="301"/>
                    </a:lnTo>
                    <a:lnTo>
                      <a:pt x="467" y="303"/>
                    </a:lnTo>
                    <a:lnTo>
                      <a:pt x="453" y="305"/>
                    </a:lnTo>
                    <a:lnTo>
                      <a:pt x="438" y="305"/>
                    </a:lnTo>
                    <a:lnTo>
                      <a:pt x="421" y="299"/>
                    </a:lnTo>
                    <a:lnTo>
                      <a:pt x="406" y="292"/>
                    </a:lnTo>
                    <a:lnTo>
                      <a:pt x="395" y="280"/>
                    </a:lnTo>
                    <a:lnTo>
                      <a:pt x="385" y="269"/>
                    </a:lnTo>
                    <a:lnTo>
                      <a:pt x="378" y="258"/>
                    </a:lnTo>
                    <a:lnTo>
                      <a:pt x="368" y="244"/>
                    </a:lnTo>
                    <a:lnTo>
                      <a:pt x="362" y="237"/>
                    </a:lnTo>
                    <a:lnTo>
                      <a:pt x="357" y="227"/>
                    </a:lnTo>
                    <a:lnTo>
                      <a:pt x="353" y="218"/>
                    </a:lnTo>
                    <a:lnTo>
                      <a:pt x="345" y="203"/>
                    </a:lnTo>
                    <a:lnTo>
                      <a:pt x="340" y="193"/>
                    </a:lnTo>
                    <a:lnTo>
                      <a:pt x="332" y="184"/>
                    </a:lnTo>
                    <a:lnTo>
                      <a:pt x="323" y="174"/>
                    </a:lnTo>
                    <a:lnTo>
                      <a:pt x="313" y="167"/>
                    </a:lnTo>
                    <a:lnTo>
                      <a:pt x="307" y="161"/>
                    </a:lnTo>
                    <a:lnTo>
                      <a:pt x="304" y="157"/>
                    </a:lnTo>
                    <a:lnTo>
                      <a:pt x="302" y="155"/>
                    </a:lnTo>
                    <a:lnTo>
                      <a:pt x="298" y="153"/>
                    </a:lnTo>
                    <a:lnTo>
                      <a:pt x="285" y="148"/>
                    </a:lnTo>
                    <a:lnTo>
                      <a:pt x="273" y="144"/>
                    </a:lnTo>
                    <a:lnTo>
                      <a:pt x="268" y="140"/>
                    </a:lnTo>
                    <a:lnTo>
                      <a:pt x="262" y="136"/>
                    </a:lnTo>
                    <a:lnTo>
                      <a:pt x="258" y="132"/>
                    </a:lnTo>
                    <a:lnTo>
                      <a:pt x="254" y="127"/>
                    </a:lnTo>
                    <a:lnTo>
                      <a:pt x="252" y="117"/>
                    </a:lnTo>
                    <a:lnTo>
                      <a:pt x="250" y="104"/>
                    </a:lnTo>
                    <a:lnTo>
                      <a:pt x="249" y="91"/>
                    </a:lnTo>
                    <a:lnTo>
                      <a:pt x="250" y="81"/>
                    </a:lnTo>
                    <a:lnTo>
                      <a:pt x="254" y="74"/>
                    </a:lnTo>
                    <a:lnTo>
                      <a:pt x="256" y="64"/>
                    </a:lnTo>
                    <a:lnTo>
                      <a:pt x="249" y="64"/>
                    </a:lnTo>
                    <a:lnTo>
                      <a:pt x="243" y="66"/>
                    </a:lnTo>
                    <a:lnTo>
                      <a:pt x="233" y="66"/>
                    </a:lnTo>
                    <a:lnTo>
                      <a:pt x="224" y="64"/>
                    </a:lnTo>
                    <a:lnTo>
                      <a:pt x="214" y="64"/>
                    </a:lnTo>
                    <a:lnTo>
                      <a:pt x="207" y="66"/>
                    </a:lnTo>
                    <a:lnTo>
                      <a:pt x="203" y="70"/>
                    </a:lnTo>
                    <a:lnTo>
                      <a:pt x="201" y="75"/>
                    </a:lnTo>
                    <a:lnTo>
                      <a:pt x="199" y="81"/>
                    </a:lnTo>
                    <a:lnTo>
                      <a:pt x="197" y="87"/>
                    </a:lnTo>
                    <a:lnTo>
                      <a:pt x="201" y="102"/>
                    </a:lnTo>
                    <a:lnTo>
                      <a:pt x="203" y="117"/>
                    </a:lnTo>
                    <a:lnTo>
                      <a:pt x="207" y="121"/>
                    </a:lnTo>
                    <a:lnTo>
                      <a:pt x="209" y="125"/>
                    </a:lnTo>
                    <a:lnTo>
                      <a:pt x="203" y="127"/>
                    </a:lnTo>
                    <a:lnTo>
                      <a:pt x="195" y="127"/>
                    </a:lnTo>
                    <a:lnTo>
                      <a:pt x="184" y="125"/>
                    </a:lnTo>
                    <a:lnTo>
                      <a:pt x="173" y="121"/>
                    </a:lnTo>
                    <a:lnTo>
                      <a:pt x="169" y="117"/>
                    </a:lnTo>
                    <a:lnTo>
                      <a:pt x="159" y="110"/>
                    </a:lnTo>
                    <a:lnTo>
                      <a:pt x="146" y="96"/>
                    </a:lnTo>
                    <a:lnTo>
                      <a:pt x="140" y="89"/>
                    </a:lnTo>
                    <a:lnTo>
                      <a:pt x="129" y="75"/>
                    </a:lnTo>
                    <a:lnTo>
                      <a:pt x="116" y="58"/>
                    </a:lnTo>
                    <a:lnTo>
                      <a:pt x="112" y="55"/>
                    </a:lnTo>
                    <a:lnTo>
                      <a:pt x="108" y="51"/>
                    </a:lnTo>
                    <a:lnTo>
                      <a:pt x="97" y="39"/>
                    </a:lnTo>
                    <a:lnTo>
                      <a:pt x="85" y="28"/>
                    </a:lnTo>
                    <a:lnTo>
                      <a:pt x="68" y="15"/>
                    </a:lnTo>
                    <a:lnTo>
                      <a:pt x="53" y="3"/>
                    </a:lnTo>
                    <a:lnTo>
                      <a:pt x="49" y="2"/>
                    </a:lnTo>
                    <a:lnTo>
                      <a:pt x="42" y="0"/>
                    </a:lnTo>
                    <a:lnTo>
                      <a:pt x="34" y="0"/>
                    </a:lnTo>
                    <a:lnTo>
                      <a:pt x="25" y="0"/>
                    </a:lnTo>
                    <a:lnTo>
                      <a:pt x="17" y="2"/>
                    </a:lnTo>
                    <a:lnTo>
                      <a:pt x="11" y="3"/>
                    </a:lnTo>
                    <a:lnTo>
                      <a:pt x="6" y="7"/>
                    </a:lnTo>
                    <a:lnTo>
                      <a:pt x="2" y="13"/>
                    </a:lnTo>
                    <a:lnTo>
                      <a:pt x="0" y="19"/>
                    </a:lnTo>
                    <a:lnTo>
                      <a:pt x="0" y="26"/>
                    </a:lnTo>
                    <a:lnTo>
                      <a:pt x="2" y="47"/>
                    </a:lnTo>
                    <a:lnTo>
                      <a:pt x="10" y="68"/>
                    </a:lnTo>
                    <a:lnTo>
                      <a:pt x="21" y="91"/>
                    </a:lnTo>
                    <a:lnTo>
                      <a:pt x="30" y="104"/>
                    </a:lnTo>
                    <a:lnTo>
                      <a:pt x="34" y="110"/>
                    </a:lnTo>
                    <a:lnTo>
                      <a:pt x="38" y="115"/>
                    </a:lnTo>
                    <a:lnTo>
                      <a:pt x="55" y="130"/>
                    </a:lnTo>
                    <a:lnTo>
                      <a:pt x="74" y="146"/>
                    </a:lnTo>
                    <a:lnTo>
                      <a:pt x="82" y="151"/>
                    </a:lnTo>
                    <a:lnTo>
                      <a:pt x="89" y="153"/>
                    </a:lnTo>
                    <a:lnTo>
                      <a:pt x="97" y="155"/>
                    </a:lnTo>
                    <a:lnTo>
                      <a:pt x="104" y="157"/>
                    </a:lnTo>
                    <a:lnTo>
                      <a:pt x="108" y="159"/>
                    </a:lnTo>
                    <a:lnTo>
                      <a:pt x="108" y="161"/>
                    </a:lnTo>
                    <a:lnTo>
                      <a:pt x="114" y="161"/>
                    </a:lnTo>
                    <a:lnTo>
                      <a:pt x="123" y="168"/>
                    </a:lnTo>
                    <a:lnTo>
                      <a:pt x="135" y="178"/>
                    </a:lnTo>
                    <a:lnTo>
                      <a:pt x="139" y="185"/>
                    </a:lnTo>
                    <a:lnTo>
                      <a:pt x="142" y="193"/>
                    </a:lnTo>
                    <a:lnTo>
                      <a:pt x="148" y="203"/>
                    </a:lnTo>
                    <a:lnTo>
                      <a:pt x="156" y="212"/>
                    </a:lnTo>
                    <a:lnTo>
                      <a:pt x="163" y="223"/>
                    </a:lnTo>
                    <a:lnTo>
                      <a:pt x="171" y="233"/>
                    </a:lnTo>
                    <a:lnTo>
                      <a:pt x="176" y="242"/>
                    </a:lnTo>
                    <a:lnTo>
                      <a:pt x="180" y="250"/>
                    </a:lnTo>
                    <a:lnTo>
                      <a:pt x="180" y="261"/>
                    </a:lnTo>
                    <a:lnTo>
                      <a:pt x="184" y="286"/>
                    </a:lnTo>
                    <a:lnTo>
                      <a:pt x="184" y="307"/>
                    </a:lnTo>
                    <a:lnTo>
                      <a:pt x="184" y="330"/>
                    </a:lnTo>
                    <a:lnTo>
                      <a:pt x="182" y="356"/>
                    </a:lnTo>
                    <a:lnTo>
                      <a:pt x="180" y="379"/>
                    </a:lnTo>
                    <a:lnTo>
                      <a:pt x="182" y="405"/>
                    </a:lnTo>
                    <a:lnTo>
                      <a:pt x="180" y="421"/>
                    </a:lnTo>
                    <a:lnTo>
                      <a:pt x="180" y="436"/>
                    </a:lnTo>
                    <a:lnTo>
                      <a:pt x="182" y="443"/>
                    </a:lnTo>
                    <a:lnTo>
                      <a:pt x="186" y="451"/>
                    </a:lnTo>
                    <a:lnTo>
                      <a:pt x="190" y="458"/>
                    </a:lnTo>
                    <a:lnTo>
                      <a:pt x="195" y="464"/>
                    </a:lnTo>
                    <a:lnTo>
                      <a:pt x="209" y="483"/>
                    </a:lnTo>
                    <a:lnTo>
                      <a:pt x="220" y="500"/>
                    </a:lnTo>
                    <a:lnTo>
                      <a:pt x="235" y="513"/>
                    </a:lnTo>
                    <a:lnTo>
                      <a:pt x="252" y="525"/>
                    </a:lnTo>
                    <a:lnTo>
                      <a:pt x="273" y="540"/>
                    </a:lnTo>
                    <a:lnTo>
                      <a:pt x="294" y="550"/>
                    </a:lnTo>
                    <a:lnTo>
                      <a:pt x="305" y="553"/>
                    </a:lnTo>
                    <a:lnTo>
                      <a:pt x="317" y="557"/>
                    </a:lnTo>
                    <a:lnTo>
                      <a:pt x="328" y="559"/>
                    </a:lnTo>
                    <a:lnTo>
                      <a:pt x="340" y="559"/>
                    </a:lnTo>
                    <a:lnTo>
                      <a:pt x="360" y="559"/>
                    </a:lnTo>
                    <a:lnTo>
                      <a:pt x="376" y="555"/>
                    </a:lnTo>
                    <a:lnTo>
                      <a:pt x="383" y="551"/>
                    </a:lnTo>
                    <a:lnTo>
                      <a:pt x="393" y="546"/>
                    </a:lnTo>
                    <a:lnTo>
                      <a:pt x="400" y="538"/>
                    </a:lnTo>
                    <a:lnTo>
                      <a:pt x="410" y="531"/>
                    </a:lnTo>
                    <a:lnTo>
                      <a:pt x="421" y="512"/>
                    </a:lnTo>
                    <a:lnTo>
                      <a:pt x="431" y="496"/>
                    </a:lnTo>
                    <a:lnTo>
                      <a:pt x="438" y="479"/>
                    </a:lnTo>
                    <a:lnTo>
                      <a:pt x="448" y="462"/>
                    </a:lnTo>
                    <a:lnTo>
                      <a:pt x="455" y="447"/>
                    </a:lnTo>
                    <a:lnTo>
                      <a:pt x="465" y="434"/>
                    </a:lnTo>
                    <a:lnTo>
                      <a:pt x="472" y="426"/>
                    </a:lnTo>
                    <a:lnTo>
                      <a:pt x="480" y="421"/>
                    </a:lnTo>
                    <a:lnTo>
                      <a:pt x="489" y="413"/>
                    </a:lnTo>
                    <a:lnTo>
                      <a:pt x="501" y="404"/>
                    </a:lnTo>
                    <a:lnTo>
                      <a:pt x="512" y="398"/>
                    </a:lnTo>
                    <a:lnTo>
                      <a:pt x="524" y="394"/>
                    </a:lnTo>
                    <a:lnTo>
                      <a:pt x="535" y="390"/>
                    </a:lnTo>
                    <a:lnTo>
                      <a:pt x="541" y="386"/>
                    </a:lnTo>
                    <a:lnTo>
                      <a:pt x="545" y="385"/>
                    </a:lnTo>
                    <a:lnTo>
                      <a:pt x="546" y="383"/>
                    </a:lnTo>
                    <a:lnTo>
                      <a:pt x="548" y="383"/>
                    </a:lnTo>
                    <a:lnTo>
                      <a:pt x="548" y="381"/>
                    </a:lnTo>
                    <a:lnTo>
                      <a:pt x="550" y="381"/>
                    </a:lnTo>
                    <a:lnTo>
                      <a:pt x="550" y="379"/>
                    </a:lnTo>
                    <a:lnTo>
                      <a:pt x="552" y="379"/>
                    </a:lnTo>
                    <a:lnTo>
                      <a:pt x="554" y="379"/>
                    </a:lnTo>
                    <a:lnTo>
                      <a:pt x="556" y="377"/>
                    </a:lnTo>
                    <a:lnTo>
                      <a:pt x="558" y="375"/>
                    </a:lnTo>
                    <a:lnTo>
                      <a:pt x="560" y="375"/>
                    </a:lnTo>
                    <a:lnTo>
                      <a:pt x="560" y="373"/>
                    </a:lnTo>
                    <a:lnTo>
                      <a:pt x="562" y="373"/>
                    </a:lnTo>
                    <a:lnTo>
                      <a:pt x="563" y="371"/>
                    </a:lnTo>
                    <a:close/>
                  </a:path>
                </a:pathLst>
              </a:custGeom>
              <a:solidFill>
                <a:srgbClr val="A74C49"/>
              </a:solidFill>
              <a:ln w="9525">
                <a:noFill/>
                <a:round/>
                <a:headEnd/>
                <a:tailEnd/>
              </a:ln>
            </p:spPr>
            <p:txBody>
              <a:bodyPr/>
              <a:lstStyle/>
              <a:p>
                <a:endParaRPr lang="en-US"/>
              </a:p>
            </p:txBody>
          </p:sp>
          <p:sp>
            <p:nvSpPr>
              <p:cNvPr id="21617" name="Freeform 1298"/>
              <p:cNvSpPr>
                <a:spLocks/>
              </p:cNvSpPr>
              <p:nvPr/>
            </p:nvSpPr>
            <p:spPr bwMode="auto">
              <a:xfrm>
                <a:off x="1422" y="947"/>
                <a:ext cx="607" cy="546"/>
              </a:xfrm>
              <a:custGeom>
                <a:avLst/>
                <a:gdLst>
                  <a:gd name="T0" fmla="*/ 384 w 607"/>
                  <a:gd name="T1" fmla="*/ 275 h 546"/>
                  <a:gd name="T2" fmla="*/ 344 w 607"/>
                  <a:gd name="T3" fmla="*/ 220 h 546"/>
                  <a:gd name="T4" fmla="*/ 300 w 607"/>
                  <a:gd name="T5" fmla="*/ 159 h 546"/>
                  <a:gd name="T6" fmla="*/ 243 w 607"/>
                  <a:gd name="T7" fmla="*/ 121 h 546"/>
                  <a:gd name="T8" fmla="*/ 234 w 607"/>
                  <a:gd name="T9" fmla="*/ 85 h 546"/>
                  <a:gd name="T10" fmla="*/ 236 w 607"/>
                  <a:gd name="T11" fmla="*/ 76 h 546"/>
                  <a:gd name="T12" fmla="*/ 230 w 607"/>
                  <a:gd name="T13" fmla="*/ 64 h 546"/>
                  <a:gd name="T14" fmla="*/ 200 w 607"/>
                  <a:gd name="T15" fmla="*/ 61 h 546"/>
                  <a:gd name="T16" fmla="*/ 196 w 607"/>
                  <a:gd name="T17" fmla="*/ 87 h 546"/>
                  <a:gd name="T18" fmla="*/ 209 w 607"/>
                  <a:gd name="T19" fmla="*/ 110 h 546"/>
                  <a:gd name="T20" fmla="*/ 184 w 607"/>
                  <a:gd name="T21" fmla="*/ 118 h 546"/>
                  <a:gd name="T22" fmla="*/ 209 w 607"/>
                  <a:gd name="T23" fmla="*/ 180 h 546"/>
                  <a:gd name="T24" fmla="*/ 226 w 607"/>
                  <a:gd name="T25" fmla="*/ 222 h 546"/>
                  <a:gd name="T26" fmla="*/ 183 w 607"/>
                  <a:gd name="T27" fmla="*/ 150 h 546"/>
                  <a:gd name="T28" fmla="*/ 76 w 607"/>
                  <a:gd name="T29" fmla="*/ 30 h 546"/>
                  <a:gd name="T30" fmla="*/ 23 w 607"/>
                  <a:gd name="T31" fmla="*/ 0 h 546"/>
                  <a:gd name="T32" fmla="*/ 2 w 607"/>
                  <a:gd name="T33" fmla="*/ 11 h 546"/>
                  <a:gd name="T34" fmla="*/ 6 w 607"/>
                  <a:gd name="T35" fmla="*/ 49 h 546"/>
                  <a:gd name="T36" fmla="*/ 38 w 607"/>
                  <a:gd name="T37" fmla="*/ 104 h 546"/>
                  <a:gd name="T38" fmla="*/ 88 w 607"/>
                  <a:gd name="T39" fmla="*/ 138 h 546"/>
                  <a:gd name="T40" fmla="*/ 90 w 607"/>
                  <a:gd name="T41" fmla="*/ 110 h 546"/>
                  <a:gd name="T42" fmla="*/ 46 w 607"/>
                  <a:gd name="T43" fmla="*/ 66 h 546"/>
                  <a:gd name="T44" fmla="*/ 71 w 607"/>
                  <a:gd name="T45" fmla="*/ 76 h 546"/>
                  <a:gd name="T46" fmla="*/ 101 w 607"/>
                  <a:gd name="T47" fmla="*/ 112 h 546"/>
                  <a:gd name="T48" fmla="*/ 129 w 607"/>
                  <a:gd name="T49" fmla="*/ 165 h 546"/>
                  <a:gd name="T50" fmla="*/ 169 w 607"/>
                  <a:gd name="T51" fmla="*/ 220 h 546"/>
                  <a:gd name="T52" fmla="*/ 217 w 607"/>
                  <a:gd name="T53" fmla="*/ 288 h 546"/>
                  <a:gd name="T54" fmla="*/ 291 w 607"/>
                  <a:gd name="T55" fmla="*/ 356 h 546"/>
                  <a:gd name="T56" fmla="*/ 367 w 607"/>
                  <a:gd name="T57" fmla="*/ 381 h 546"/>
                  <a:gd name="T58" fmla="*/ 448 w 607"/>
                  <a:gd name="T59" fmla="*/ 368 h 546"/>
                  <a:gd name="T60" fmla="*/ 522 w 607"/>
                  <a:gd name="T61" fmla="*/ 328 h 546"/>
                  <a:gd name="T62" fmla="*/ 532 w 607"/>
                  <a:gd name="T63" fmla="*/ 311 h 546"/>
                  <a:gd name="T64" fmla="*/ 518 w 607"/>
                  <a:gd name="T65" fmla="*/ 303 h 546"/>
                  <a:gd name="T66" fmla="*/ 554 w 607"/>
                  <a:gd name="T67" fmla="*/ 309 h 546"/>
                  <a:gd name="T68" fmla="*/ 564 w 607"/>
                  <a:gd name="T69" fmla="*/ 317 h 546"/>
                  <a:gd name="T70" fmla="*/ 543 w 607"/>
                  <a:gd name="T71" fmla="*/ 317 h 546"/>
                  <a:gd name="T72" fmla="*/ 516 w 607"/>
                  <a:gd name="T73" fmla="*/ 339 h 546"/>
                  <a:gd name="T74" fmla="*/ 467 w 607"/>
                  <a:gd name="T75" fmla="*/ 370 h 546"/>
                  <a:gd name="T76" fmla="*/ 427 w 607"/>
                  <a:gd name="T77" fmla="*/ 402 h 546"/>
                  <a:gd name="T78" fmla="*/ 387 w 607"/>
                  <a:gd name="T79" fmla="*/ 474 h 546"/>
                  <a:gd name="T80" fmla="*/ 355 w 607"/>
                  <a:gd name="T81" fmla="*/ 514 h 546"/>
                  <a:gd name="T82" fmla="*/ 312 w 607"/>
                  <a:gd name="T83" fmla="*/ 516 h 546"/>
                  <a:gd name="T84" fmla="*/ 249 w 607"/>
                  <a:gd name="T85" fmla="*/ 484 h 546"/>
                  <a:gd name="T86" fmla="*/ 202 w 607"/>
                  <a:gd name="T87" fmla="*/ 434 h 546"/>
                  <a:gd name="T88" fmla="*/ 192 w 607"/>
                  <a:gd name="T89" fmla="*/ 379 h 546"/>
                  <a:gd name="T90" fmla="*/ 202 w 607"/>
                  <a:gd name="T91" fmla="*/ 288 h 546"/>
                  <a:gd name="T92" fmla="*/ 179 w 607"/>
                  <a:gd name="T93" fmla="*/ 267 h 546"/>
                  <a:gd name="T94" fmla="*/ 179 w 607"/>
                  <a:gd name="T95" fmla="*/ 356 h 546"/>
                  <a:gd name="T96" fmla="*/ 181 w 607"/>
                  <a:gd name="T97" fmla="*/ 419 h 546"/>
                  <a:gd name="T98" fmla="*/ 219 w 607"/>
                  <a:gd name="T99" fmla="*/ 482 h 546"/>
                  <a:gd name="T100" fmla="*/ 291 w 607"/>
                  <a:gd name="T101" fmla="*/ 535 h 546"/>
                  <a:gd name="T102" fmla="*/ 348 w 607"/>
                  <a:gd name="T103" fmla="*/ 544 h 546"/>
                  <a:gd name="T104" fmla="*/ 393 w 607"/>
                  <a:gd name="T105" fmla="*/ 518 h 546"/>
                  <a:gd name="T106" fmla="*/ 431 w 607"/>
                  <a:gd name="T107" fmla="*/ 455 h 546"/>
                  <a:gd name="T108" fmla="*/ 469 w 607"/>
                  <a:gd name="T109" fmla="*/ 406 h 546"/>
                  <a:gd name="T110" fmla="*/ 539 w 607"/>
                  <a:gd name="T111" fmla="*/ 370 h 546"/>
                  <a:gd name="T112" fmla="*/ 575 w 607"/>
                  <a:gd name="T113" fmla="*/ 347 h 546"/>
                  <a:gd name="T114" fmla="*/ 598 w 607"/>
                  <a:gd name="T115" fmla="*/ 317 h 546"/>
                  <a:gd name="T116" fmla="*/ 602 w 607"/>
                  <a:gd name="T117" fmla="*/ 267 h 546"/>
                  <a:gd name="T118" fmla="*/ 568 w 607"/>
                  <a:gd name="T119" fmla="*/ 237 h 546"/>
                  <a:gd name="T120" fmla="*/ 530 w 607"/>
                  <a:gd name="T121" fmla="*/ 258 h 546"/>
                  <a:gd name="T122" fmla="*/ 469 w 607"/>
                  <a:gd name="T123" fmla="*/ 292 h 5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7"/>
                  <a:gd name="T187" fmla="*/ 0 h 546"/>
                  <a:gd name="T188" fmla="*/ 607 w 607"/>
                  <a:gd name="T189" fmla="*/ 546 h 5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7" h="546">
                    <a:moveTo>
                      <a:pt x="425" y="296"/>
                    </a:moveTo>
                    <a:lnTo>
                      <a:pt x="410" y="292"/>
                    </a:lnTo>
                    <a:lnTo>
                      <a:pt x="397" y="284"/>
                    </a:lnTo>
                    <a:lnTo>
                      <a:pt x="384" y="275"/>
                    </a:lnTo>
                    <a:lnTo>
                      <a:pt x="374" y="264"/>
                    </a:lnTo>
                    <a:lnTo>
                      <a:pt x="363" y="248"/>
                    </a:lnTo>
                    <a:lnTo>
                      <a:pt x="353" y="233"/>
                    </a:lnTo>
                    <a:lnTo>
                      <a:pt x="344" y="220"/>
                    </a:lnTo>
                    <a:lnTo>
                      <a:pt x="338" y="209"/>
                    </a:lnTo>
                    <a:lnTo>
                      <a:pt x="329" y="192"/>
                    </a:lnTo>
                    <a:lnTo>
                      <a:pt x="313" y="173"/>
                    </a:lnTo>
                    <a:lnTo>
                      <a:pt x="300" y="159"/>
                    </a:lnTo>
                    <a:lnTo>
                      <a:pt x="285" y="148"/>
                    </a:lnTo>
                    <a:lnTo>
                      <a:pt x="266" y="137"/>
                    </a:lnTo>
                    <a:lnTo>
                      <a:pt x="249" y="127"/>
                    </a:lnTo>
                    <a:lnTo>
                      <a:pt x="243" y="121"/>
                    </a:lnTo>
                    <a:lnTo>
                      <a:pt x="239" y="112"/>
                    </a:lnTo>
                    <a:lnTo>
                      <a:pt x="236" y="101"/>
                    </a:lnTo>
                    <a:lnTo>
                      <a:pt x="234" y="89"/>
                    </a:lnTo>
                    <a:lnTo>
                      <a:pt x="234" y="85"/>
                    </a:lnTo>
                    <a:lnTo>
                      <a:pt x="234" y="82"/>
                    </a:lnTo>
                    <a:lnTo>
                      <a:pt x="236" y="82"/>
                    </a:lnTo>
                    <a:lnTo>
                      <a:pt x="236" y="80"/>
                    </a:lnTo>
                    <a:lnTo>
                      <a:pt x="236" y="76"/>
                    </a:lnTo>
                    <a:lnTo>
                      <a:pt x="238" y="72"/>
                    </a:lnTo>
                    <a:lnTo>
                      <a:pt x="238" y="70"/>
                    </a:lnTo>
                    <a:lnTo>
                      <a:pt x="239" y="66"/>
                    </a:lnTo>
                    <a:lnTo>
                      <a:pt x="230" y="64"/>
                    </a:lnTo>
                    <a:lnTo>
                      <a:pt x="217" y="61"/>
                    </a:lnTo>
                    <a:lnTo>
                      <a:pt x="211" y="61"/>
                    </a:lnTo>
                    <a:lnTo>
                      <a:pt x="203" y="59"/>
                    </a:lnTo>
                    <a:lnTo>
                      <a:pt x="200" y="61"/>
                    </a:lnTo>
                    <a:lnTo>
                      <a:pt x="198" y="63"/>
                    </a:lnTo>
                    <a:lnTo>
                      <a:pt x="196" y="68"/>
                    </a:lnTo>
                    <a:lnTo>
                      <a:pt x="194" y="76"/>
                    </a:lnTo>
                    <a:lnTo>
                      <a:pt x="196" y="87"/>
                    </a:lnTo>
                    <a:lnTo>
                      <a:pt x="198" y="97"/>
                    </a:lnTo>
                    <a:lnTo>
                      <a:pt x="205" y="102"/>
                    </a:lnTo>
                    <a:lnTo>
                      <a:pt x="211" y="106"/>
                    </a:lnTo>
                    <a:lnTo>
                      <a:pt x="209" y="110"/>
                    </a:lnTo>
                    <a:lnTo>
                      <a:pt x="203" y="116"/>
                    </a:lnTo>
                    <a:lnTo>
                      <a:pt x="198" y="119"/>
                    </a:lnTo>
                    <a:lnTo>
                      <a:pt x="194" y="119"/>
                    </a:lnTo>
                    <a:lnTo>
                      <a:pt x="184" y="118"/>
                    </a:lnTo>
                    <a:lnTo>
                      <a:pt x="171" y="119"/>
                    </a:lnTo>
                    <a:lnTo>
                      <a:pt x="184" y="140"/>
                    </a:lnTo>
                    <a:lnTo>
                      <a:pt x="198" y="159"/>
                    </a:lnTo>
                    <a:lnTo>
                      <a:pt x="209" y="180"/>
                    </a:lnTo>
                    <a:lnTo>
                      <a:pt x="221" y="201"/>
                    </a:lnTo>
                    <a:lnTo>
                      <a:pt x="232" y="226"/>
                    </a:lnTo>
                    <a:lnTo>
                      <a:pt x="234" y="237"/>
                    </a:lnTo>
                    <a:lnTo>
                      <a:pt x="226" y="222"/>
                    </a:lnTo>
                    <a:lnTo>
                      <a:pt x="217" y="205"/>
                    </a:lnTo>
                    <a:lnTo>
                      <a:pt x="209" y="193"/>
                    </a:lnTo>
                    <a:lnTo>
                      <a:pt x="196" y="173"/>
                    </a:lnTo>
                    <a:lnTo>
                      <a:pt x="183" y="150"/>
                    </a:lnTo>
                    <a:lnTo>
                      <a:pt x="158" y="118"/>
                    </a:lnTo>
                    <a:lnTo>
                      <a:pt x="128" y="82"/>
                    </a:lnTo>
                    <a:lnTo>
                      <a:pt x="93" y="46"/>
                    </a:lnTo>
                    <a:lnTo>
                      <a:pt x="76" y="30"/>
                    </a:lnTo>
                    <a:lnTo>
                      <a:pt x="59" y="17"/>
                    </a:lnTo>
                    <a:lnTo>
                      <a:pt x="44" y="8"/>
                    </a:lnTo>
                    <a:lnTo>
                      <a:pt x="31" y="2"/>
                    </a:lnTo>
                    <a:lnTo>
                      <a:pt x="23" y="0"/>
                    </a:lnTo>
                    <a:lnTo>
                      <a:pt x="16" y="0"/>
                    </a:lnTo>
                    <a:lnTo>
                      <a:pt x="10" y="2"/>
                    </a:lnTo>
                    <a:lnTo>
                      <a:pt x="4" y="8"/>
                    </a:lnTo>
                    <a:lnTo>
                      <a:pt x="2" y="11"/>
                    </a:lnTo>
                    <a:lnTo>
                      <a:pt x="0" y="19"/>
                    </a:lnTo>
                    <a:lnTo>
                      <a:pt x="0" y="27"/>
                    </a:lnTo>
                    <a:lnTo>
                      <a:pt x="2" y="36"/>
                    </a:lnTo>
                    <a:lnTo>
                      <a:pt x="6" y="49"/>
                    </a:lnTo>
                    <a:lnTo>
                      <a:pt x="12" y="63"/>
                    </a:lnTo>
                    <a:lnTo>
                      <a:pt x="19" y="78"/>
                    </a:lnTo>
                    <a:lnTo>
                      <a:pt x="29" y="93"/>
                    </a:lnTo>
                    <a:lnTo>
                      <a:pt x="38" y="104"/>
                    </a:lnTo>
                    <a:lnTo>
                      <a:pt x="48" y="116"/>
                    </a:lnTo>
                    <a:lnTo>
                      <a:pt x="59" y="123"/>
                    </a:lnTo>
                    <a:lnTo>
                      <a:pt x="71" y="131"/>
                    </a:lnTo>
                    <a:lnTo>
                      <a:pt x="88" y="138"/>
                    </a:lnTo>
                    <a:lnTo>
                      <a:pt x="107" y="146"/>
                    </a:lnTo>
                    <a:lnTo>
                      <a:pt x="103" y="137"/>
                    </a:lnTo>
                    <a:lnTo>
                      <a:pt x="97" y="123"/>
                    </a:lnTo>
                    <a:lnTo>
                      <a:pt x="90" y="110"/>
                    </a:lnTo>
                    <a:lnTo>
                      <a:pt x="80" y="97"/>
                    </a:lnTo>
                    <a:lnTo>
                      <a:pt x="69" y="83"/>
                    </a:lnTo>
                    <a:lnTo>
                      <a:pt x="57" y="74"/>
                    </a:lnTo>
                    <a:lnTo>
                      <a:pt x="46" y="66"/>
                    </a:lnTo>
                    <a:lnTo>
                      <a:pt x="36" y="63"/>
                    </a:lnTo>
                    <a:lnTo>
                      <a:pt x="50" y="64"/>
                    </a:lnTo>
                    <a:lnTo>
                      <a:pt x="61" y="70"/>
                    </a:lnTo>
                    <a:lnTo>
                      <a:pt x="71" y="76"/>
                    </a:lnTo>
                    <a:lnTo>
                      <a:pt x="80" y="83"/>
                    </a:lnTo>
                    <a:lnTo>
                      <a:pt x="88" y="93"/>
                    </a:lnTo>
                    <a:lnTo>
                      <a:pt x="95" y="102"/>
                    </a:lnTo>
                    <a:lnTo>
                      <a:pt x="101" y="112"/>
                    </a:lnTo>
                    <a:lnTo>
                      <a:pt x="107" y="123"/>
                    </a:lnTo>
                    <a:lnTo>
                      <a:pt x="112" y="135"/>
                    </a:lnTo>
                    <a:lnTo>
                      <a:pt x="120" y="146"/>
                    </a:lnTo>
                    <a:lnTo>
                      <a:pt x="129" y="165"/>
                    </a:lnTo>
                    <a:lnTo>
                      <a:pt x="139" y="180"/>
                    </a:lnTo>
                    <a:lnTo>
                      <a:pt x="150" y="192"/>
                    </a:lnTo>
                    <a:lnTo>
                      <a:pt x="160" y="205"/>
                    </a:lnTo>
                    <a:lnTo>
                      <a:pt x="169" y="220"/>
                    </a:lnTo>
                    <a:lnTo>
                      <a:pt x="179" y="237"/>
                    </a:lnTo>
                    <a:lnTo>
                      <a:pt x="188" y="252"/>
                    </a:lnTo>
                    <a:lnTo>
                      <a:pt x="202" y="269"/>
                    </a:lnTo>
                    <a:lnTo>
                      <a:pt x="217" y="288"/>
                    </a:lnTo>
                    <a:lnTo>
                      <a:pt x="232" y="307"/>
                    </a:lnTo>
                    <a:lnTo>
                      <a:pt x="255" y="330"/>
                    </a:lnTo>
                    <a:lnTo>
                      <a:pt x="274" y="347"/>
                    </a:lnTo>
                    <a:lnTo>
                      <a:pt x="291" y="356"/>
                    </a:lnTo>
                    <a:lnTo>
                      <a:pt x="308" y="364"/>
                    </a:lnTo>
                    <a:lnTo>
                      <a:pt x="327" y="372"/>
                    </a:lnTo>
                    <a:lnTo>
                      <a:pt x="348" y="377"/>
                    </a:lnTo>
                    <a:lnTo>
                      <a:pt x="367" y="381"/>
                    </a:lnTo>
                    <a:lnTo>
                      <a:pt x="386" y="381"/>
                    </a:lnTo>
                    <a:lnTo>
                      <a:pt x="405" y="379"/>
                    </a:lnTo>
                    <a:lnTo>
                      <a:pt x="422" y="375"/>
                    </a:lnTo>
                    <a:lnTo>
                      <a:pt x="448" y="368"/>
                    </a:lnTo>
                    <a:lnTo>
                      <a:pt x="475" y="356"/>
                    </a:lnTo>
                    <a:lnTo>
                      <a:pt x="492" y="347"/>
                    </a:lnTo>
                    <a:lnTo>
                      <a:pt x="509" y="338"/>
                    </a:lnTo>
                    <a:lnTo>
                      <a:pt x="522" y="328"/>
                    </a:lnTo>
                    <a:lnTo>
                      <a:pt x="534" y="319"/>
                    </a:lnTo>
                    <a:lnTo>
                      <a:pt x="537" y="315"/>
                    </a:lnTo>
                    <a:lnTo>
                      <a:pt x="535" y="313"/>
                    </a:lnTo>
                    <a:lnTo>
                      <a:pt x="532" y="311"/>
                    </a:lnTo>
                    <a:lnTo>
                      <a:pt x="526" y="311"/>
                    </a:lnTo>
                    <a:lnTo>
                      <a:pt x="515" y="309"/>
                    </a:lnTo>
                    <a:lnTo>
                      <a:pt x="509" y="307"/>
                    </a:lnTo>
                    <a:lnTo>
                      <a:pt x="518" y="303"/>
                    </a:lnTo>
                    <a:lnTo>
                      <a:pt x="528" y="303"/>
                    </a:lnTo>
                    <a:lnTo>
                      <a:pt x="537" y="303"/>
                    </a:lnTo>
                    <a:lnTo>
                      <a:pt x="547" y="305"/>
                    </a:lnTo>
                    <a:lnTo>
                      <a:pt x="554" y="309"/>
                    </a:lnTo>
                    <a:lnTo>
                      <a:pt x="560" y="311"/>
                    </a:lnTo>
                    <a:lnTo>
                      <a:pt x="566" y="315"/>
                    </a:lnTo>
                    <a:lnTo>
                      <a:pt x="566" y="317"/>
                    </a:lnTo>
                    <a:lnTo>
                      <a:pt x="564" y="317"/>
                    </a:lnTo>
                    <a:lnTo>
                      <a:pt x="556" y="315"/>
                    </a:lnTo>
                    <a:lnTo>
                      <a:pt x="552" y="315"/>
                    </a:lnTo>
                    <a:lnTo>
                      <a:pt x="549" y="315"/>
                    </a:lnTo>
                    <a:lnTo>
                      <a:pt x="543" y="317"/>
                    </a:lnTo>
                    <a:lnTo>
                      <a:pt x="539" y="320"/>
                    </a:lnTo>
                    <a:lnTo>
                      <a:pt x="530" y="328"/>
                    </a:lnTo>
                    <a:lnTo>
                      <a:pt x="522" y="336"/>
                    </a:lnTo>
                    <a:lnTo>
                      <a:pt x="516" y="339"/>
                    </a:lnTo>
                    <a:lnTo>
                      <a:pt x="511" y="345"/>
                    </a:lnTo>
                    <a:lnTo>
                      <a:pt x="499" y="353"/>
                    </a:lnTo>
                    <a:lnTo>
                      <a:pt x="484" y="360"/>
                    </a:lnTo>
                    <a:lnTo>
                      <a:pt x="467" y="370"/>
                    </a:lnTo>
                    <a:lnTo>
                      <a:pt x="452" y="375"/>
                    </a:lnTo>
                    <a:lnTo>
                      <a:pt x="446" y="379"/>
                    </a:lnTo>
                    <a:lnTo>
                      <a:pt x="441" y="383"/>
                    </a:lnTo>
                    <a:lnTo>
                      <a:pt x="427" y="402"/>
                    </a:lnTo>
                    <a:lnTo>
                      <a:pt x="414" y="427"/>
                    </a:lnTo>
                    <a:lnTo>
                      <a:pt x="406" y="442"/>
                    </a:lnTo>
                    <a:lnTo>
                      <a:pt x="397" y="459"/>
                    </a:lnTo>
                    <a:lnTo>
                      <a:pt x="387" y="474"/>
                    </a:lnTo>
                    <a:lnTo>
                      <a:pt x="378" y="489"/>
                    </a:lnTo>
                    <a:lnTo>
                      <a:pt x="370" y="497"/>
                    </a:lnTo>
                    <a:lnTo>
                      <a:pt x="363" y="506"/>
                    </a:lnTo>
                    <a:lnTo>
                      <a:pt x="355" y="514"/>
                    </a:lnTo>
                    <a:lnTo>
                      <a:pt x="346" y="518"/>
                    </a:lnTo>
                    <a:lnTo>
                      <a:pt x="334" y="518"/>
                    </a:lnTo>
                    <a:lnTo>
                      <a:pt x="323" y="518"/>
                    </a:lnTo>
                    <a:lnTo>
                      <a:pt x="312" y="516"/>
                    </a:lnTo>
                    <a:lnTo>
                      <a:pt x="300" y="514"/>
                    </a:lnTo>
                    <a:lnTo>
                      <a:pt x="289" y="510"/>
                    </a:lnTo>
                    <a:lnTo>
                      <a:pt x="281" y="504"/>
                    </a:lnTo>
                    <a:lnTo>
                      <a:pt x="249" y="484"/>
                    </a:lnTo>
                    <a:lnTo>
                      <a:pt x="224" y="465"/>
                    </a:lnTo>
                    <a:lnTo>
                      <a:pt x="215" y="453"/>
                    </a:lnTo>
                    <a:lnTo>
                      <a:pt x="207" y="444"/>
                    </a:lnTo>
                    <a:lnTo>
                      <a:pt x="202" y="434"/>
                    </a:lnTo>
                    <a:lnTo>
                      <a:pt x="198" y="427"/>
                    </a:lnTo>
                    <a:lnTo>
                      <a:pt x="194" y="410"/>
                    </a:lnTo>
                    <a:lnTo>
                      <a:pt x="192" y="394"/>
                    </a:lnTo>
                    <a:lnTo>
                      <a:pt x="192" y="379"/>
                    </a:lnTo>
                    <a:lnTo>
                      <a:pt x="194" y="358"/>
                    </a:lnTo>
                    <a:lnTo>
                      <a:pt x="196" y="336"/>
                    </a:lnTo>
                    <a:lnTo>
                      <a:pt x="200" y="315"/>
                    </a:lnTo>
                    <a:lnTo>
                      <a:pt x="202" y="288"/>
                    </a:lnTo>
                    <a:lnTo>
                      <a:pt x="200" y="277"/>
                    </a:lnTo>
                    <a:lnTo>
                      <a:pt x="190" y="264"/>
                    </a:lnTo>
                    <a:lnTo>
                      <a:pt x="179" y="252"/>
                    </a:lnTo>
                    <a:lnTo>
                      <a:pt x="179" y="267"/>
                    </a:lnTo>
                    <a:lnTo>
                      <a:pt x="179" y="284"/>
                    </a:lnTo>
                    <a:lnTo>
                      <a:pt x="179" y="309"/>
                    </a:lnTo>
                    <a:lnTo>
                      <a:pt x="179" y="338"/>
                    </a:lnTo>
                    <a:lnTo>
                      <a:pt x="179" y="356"/>
                    </a:lnTo>
                    <a:lnTo>
                      <a:pt x="179" y="375"/>
                    </a:lnTo>
                    <a:lnTo>
                      <a:pt x="179" y="393"/>
                    </a:lnTo>
                    <a:lnTo>
                      <a:pt x="179" y="408"/>
                    </a:lnTo>
                    <a:lnTo>
                      <a:pt x="181" y="419"/>
                    </a:lnTo>
                    <a:lnTo>
                      <a:pt x="184" y="430"/>
                    </a:lnTo>
                    <a:lnTo>
                      <a:pt x="190" y="444"/>
                    </a:lnTo>
                    <a:lnTo>
                      <a:pt x="198" y="457"/>
                    </a:lnTo>
                    <a:lnTo>
                      <a:pt x="219" y="482"/>
                    </a:lnTo>
                    <a:lnTo>
                      <a:pt x="241" y="504"/>
                    </a:lnTo>
                    <a:lnTo>
                      <a:pt x="253" y="514"/>
                    </a:lnTo>
                    <a:lnTo>
                      <a:pt x="270" y="523"/>
                    </a:lnTo>
                    <a:lnTo>
                      <a:pt x="291" y="535"/>
                    </a:lnTo>
                    <a:lnTo>
                      <a:pt x="310" y="542"/>
                    </a:lnTo>
                    <a:lnTo>
                      <a:pt x="323" y="546"/>
                    </a:lnTo>
                    <a:lnTo>
                      <a:pt x="334" y="546"/>
                    </a:lnTo>
                    <a:lnTo>
                      <a:pt x="348" y="544"/>
                    </a:lnTo>
                    <a:lnTo>
                      <a:pt x="361" y="542"/>
                    </a:lnTo>
                    <a:lnTo>
                      <a:pt x="372" y="537"/>
                    </a:lnTo>
                    <a:lnTo>
                      <a:pt x="382" y="529"/>
                    </a:lnTo>
                    <a:lnTo>
                      <a:pt x="393" y="518"/>
                    </a:lnTo>
                    <a:lnTo>
                      <a:pt x="403" y="504"/>
                    </a:lnTo>
                    <a:lnTo>
                      <a:pt x="412" y="491"/>
                    </a:lnTo>
                    <a:lnTo>
                      <a:pt x="420" y="478"/>
                    </a:lnTo>
                    <a:lnTo>
                      <a:pt x="431" y="455"/>
                    </a:lnTo>
                    <a:lnTo>
                      <a:pt x="444" y="432"/>
                    </a:lnTo>
                    <a:lnTo>
                      <a:pt x="452" y="423"/>
                    </a:lnTo>
                    <a:lnTo>
                      <a:pt x="460" y="413"/>
                    </a:lnTo>
                    <a:lnTo>
                      <a:pt x="469" y="406"/>
                    </a:lnTo>
                    <a:lnTo>
                      <a:pt x="480" y="398"/>
                    </a:lnTo>
                    <a:lnTo>
                      <a:pt x="503" y="389"/>
                    </a:lnTo>
                    <a:lnTo>
                      <a:pt x="530" y="375"/>
                    </a:lnTo>
                    <a:lnTo>
                      <a:pt x="539" y="370"/>
                    </a:lnTo>
                    <a:lnTo>
                      <a:pt x="549" y="362"/>
                    </a:lnTo>
                    <a:lnTo>
                      <a:pt x="556" y="356"/>
                    </a:lnTo>
                    <a:lnTo>
                      <a:pt x="566" y="353"/>
                    </a:lnTo>
                    <a:lnTo>
                      <a:pt x="575" y="347"/>
                    </a:lnTo>
                    <a:lnTo>
                      <a:pt x="581" y="341"/>
                    </a:lnTo>
                    <a:lnTo>
                      <a:pt x="589" y="334"/>
                    </a:lnTo>
                    <a:lnTo>
                      <a:pt x="594" y="326"/>
                    </a:lnTo>
                    <a:lnTo>
                      <a:pt x="598" y="317"/>
                    </a:lnTo>
                    <a:lnTo>
                      <a:pt x="602" y="307"/>
                    </a:lnTo>
                    <a:lnTo>
                      <a:pt x="606" y="296"/>
                    </a:lnTo>
                    <a:lnTo>
                      <a:pt x="607" y="281"/>
                    </a:lnTo>
                    <a:lnTo>
                      <a:pt x="602" y="267"/>
                    </a:lnTo>
                    <a:lnTo>
                      <a:pt x="596" y="254"/>
                    </a:lnTo>
                    <a:lnTo>
                      <a:pt x="585" y="245"/>
                    </a:lnTo>
                    <a:lnTo>
                      <a:pt x="575" y="241"/>
                    </a:lnTo>
                    <a:lnTo>
                      <a:pt x="568" y="237"/>
                    </a:lnTo>
                    <a:lnTo>
                      <a:pt x="560" y="237"/>
                    </a:lnTo>
                    <a:lnTo>
                      <a:pt x="551" y="241"/>
                    </a:lnTo>
                    <a:lnTo>
                      <a:pt x="541" y="248"/>
                    </a:lnTo>
                    <a:lnTo>
                      <a:pt x="530" y="258"/>
                    </a:lnTo>
                    <a:lnTo>
                      <a:pt x="516" y="267"/>
                    </a:lnTo>
                    <a:lnTo>
                      <a:pt x="501" y="279"/>
                    </a:lnTo>
                    <a:lnTo>
                      <a:pt x="480" y="288"/>
                    </a:lnTo>
                    <a:lnTo>
                      <a:pt x="469" y="292"/>
                    </a:lnTo>
                    <a:lnTo>
                      <a:pt x="456" y="294"/>
                    </a:lnTo>
                    <a:lnTo>
                      <a:pt x="441" y="296"/>
                    </a:lnTo>
                    <a:lnTo>
                      <a:pt x="425" y="296"/>
                    </a:lnTo>
                    <a:close/>
                  </a:path>
                </a:pathLst>
              </a:custGeom>
              <a:solidFill>
                <a:srgbClr val="E2594B"/>
              </a:solidFill>
              <a:ln w="9525">
                <a:noFill/>
                <a:round/>
                <a:headEnd/>
                <a:tailEnd/>
              </a:ln>
            </p:spPr>
            <p:txBody>
              <a:bodyPr/>
              <a:lstStyle/>
              <a:p>
                <a:endParaRPr lang="en-US"/>
              </a:p>
            </p:txBody>
          </p:sp>
          <p:sp>
            <p:nvSpPr>
              <p:cNvPr id="21618" name="Freeform 1299"/>
              <p:cNvSpPr>
                <a:spLocks/>
              </p:cNvSpPr>
              <p:nvPr/>
            </p:nvSpPr>
            <p:spPr bwMode="auto">
              <a:xfrm>
                <a:off x="1624" y="1237"/>
                <a:ext cx="229" cy="228"/>
              </a:xfrm>
              <a:custGeom>
                <a:avLst/>
                <a:gdLst>
                  <a:gd name="T0" fmla="*/ 229 w 229"/>
                  <a:gd name="T1" fmla="*/ 91 h 228"/>
                  <a:gd name="T2" fmla="*/ 206 w 229"/>
                  <a:gd name="T3" fmla="*/ 95 h 228"/>
                  <a:gd name="T4" fmla="*/ 185 w 229"/>
                  <a:gd name="T5" fmla="*/ 97 h 228"/>
                  <a:gd name="T6" fmla="*/ 165 w 229"/>
                  <a:gd name="T7" fmla="*/ 97 h 228"/>
                  <a:gd name="T8" fmla="*/ 144 w 229"/>
                  <a:gd name="T9" fmla="*/ 93 h 228"/>
                  <a:gd name="T10" fmla="*/ 130 w 229"/>
                  <a:gd name="T11" fmla="*/ 91 h 228"/>
                  <a:gd name="T12" fmla="*/ 117 w 229"/>
                  <a:gd name="T13" fmla="*/ 85 h 228"/>
                  <a:gd name="T14" fmla="*/ 102 w 229"/>
                  <a:gd name="T15" fmla="*/ 80 h 228"/>
                  <a:gd name="T16" fmla="*/ 87 w 229"/>
                  <a:gd name="T17" fmla="*/ 72 h 228"/>
                  <a:gd name="T18" fmla="*/ 66 w 229"/>
                  <a:gd name="T19" fmla="*/ 61 h 228"/>
                  <a:gd name="T20" fmla="*/ 47 w 229"/>
                  <a:gd name="T21" fmla="*/ 46 h 228"/>
                  <a:gd name="T22" fmla="*/ 30 w 229"/>
                  <a:gd name="T23" fmla="*/ 30 h 228"/>
                  <a:gd name="T24" fmla="*/ 17 w 229"/>
                  <a:gd name="T25" fmla="*/ 13 h 228"/>
                  <a:gd name="T26" fmla="*/ 13 w 229"/>
                  <a:gd name="T27" fmla="*/ 6 h 228"/>
                  <a:gd name="T28" fmla="*/ 9 w 229"/>
                  <a:gd name="T29" fmla="*/ 0 h 228"/>
                  <a:gd name="T30" fmla="*/ 5 w 229"/>
                  <a:gd name="T31" fmla="*/ 13 h 228"/>
                  <a:gd name="T32" fmla="*/ 3 w 229"/>
                  <a:gd name="T33" fmla="*/ 29 h 228"/>
                  <a:gd name="T34" fmla="*/ 1 w 229"/>
                  <a:gd name="T35" fmla="*/ 42 h 228"/>
                  <a:gd name="T36" fmla="*/ 0 w 229"/>
                  <a:gd name="T37" fmla="*/ 57 h 228"/>
                  <a:gd name="T38" fmla="*/ 0 w 229"/>
                  <a:gd name="T39" fmla="*/ 78 h 228"/>
                  <a:gd name="T40" fmla="*/ 0 w 229"/>
                  <a:gd name="T41" fmla="*/ 99 h 228"/>
                  <a:gd name="T42" fmla="*/ 0 w 229"/>
                  <a:gd name="T43" fmla="*/ 114 h 228"/>
                  <a:gd name="T44" fmla="*/ 1 w 229"/>
                  <a:gd name="T45" fmla="*/ 127 h 228"/>
                  <a:gd name="T46" fmla="*/ 7 w 229"/>
                  <a:gd name="T47" fmla="*/ 142 h 228"/>
                  <a:gd name="T48" fmla="*/ 19 w 229"/>
                  <a:gd name="T49" fmla="*/ 157 h 228"/>
                  <a:gd name="T50" fmla="*/ 30 w 229"/>
                  <a:gd name="T51" fmla="*/ 173 h 228"/>
                  <a:gd name="T52" fmla="*/ 45 w 229"/>
                  <a:gd name="T53" fmla="*/ 188 h 228"/>
                  <a:gd name="T54" fmla="*/ 58 w 229"/>
                  <a:gd name="T55" fmla="*/ 197 h 228"/>
                  <a:gd name="T56" fmla="*/ 72 w 229"/>
                  <a:gd name="T57" fmla="*/ 207 h 228"/>
                  <a:gd name="T58" fmla="*/ 87 w 229"/>
                  <a:gd name="T59" fmla="*/ 214 h 228"/>
                  <a:gd name="T60" fmla="*/ 102 w 229"/>
                  <a:gd name="T61" fmla="*/ 220 h 228"/>
                  <a:gd name="T62" fmla="*/ 113 w 229"/>
                  <a:gd name="T63" fmla="*/ 224 h 228"/>
                  <a:gd name="T64" fmla="*/ 125 w 229"/>
                  <a:gd name="T65" fmla="*/ 226 h 228"/>
                  <a:gd name="T66" fmla="*/ 136 w 229"/>
                  <a:gd name="T67" fmla="*/ 228 h 228"/>
                  <a:gd name="T68" fmla="*/ 147 w 229"/>
                  <a:gd name="T69" fmla="*/ 224 h 228"/>
                  <a:gd name="T70" fmla="*/ 157 w 229"/>
                  <a:gd name="T71" fmla="*/ 218 h 228"/>
                  <a:gd name="T72" fmla="*/ 166 w 229"/>
                  <a:gd name="T73" fmla="*/ 209 h 228"/>
                  <a:gd name="T74" fmla="*/ 174 w 229"/>
                  <a:gd name="T75" fmla="*/ 197 h 228"/>
                  <a:gd name="T76" fmla="*/ 184 w 229"/>
                  <a:gd name="T77" fmla="*/ 188 h 228"/>
                  <a:gd name="T78" fmla="*/ 191 w 229"/>
                  <a:gd name="T79" fmla="*/ 176 h 228"/>
                  <a:gd name="T80" fmla="*/ 197 w 229"/>
                  <a:gd name="T81" fmla="*/ 163 h 228"/>
                  <a:gd name="T82" fmla="*/ 208 w 229"/>
                  <a:gd name="T83" fmla="*/ 139 h 228"/>
                  <a:gd name="T84" fmla="*/ 218 w 229"/>
                  <a:gd name="T85" fmla="*/ 118 h 228"/>
                  <a:gd name="T86" fmla="*/ 223 w 229"/>
                  <a:gd name="T87" fmla="*/ 101 h 228"/>
                  <a:gd name="T88" fmla="*/ 229 w 229"/>
                  <a:gd name="T89" fmla="*/ 91 h 2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29"/>
                  <a:gd name="T136" fmla="*/ 0 h 228"/>
                  <a:gd name="T137" fmla="*/ 229 w 229"/>
                  <a:gd name="T138" fmla="*/ 228 h 2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29" h="228">
                    <a:moveTo>
                      <a:pt x="229" y="91"/>
                    </a:moveTo>
                    <a:lnTo>
                      <a:pt x="206" y="95"/>
                    </a:lnTo>
                    <a:lnTo>
                      <a:pt x="185" y="97"/>
                    </a:lnTo>
                    <a:lnTo>
                      <a:pt x="165" y="97"/>
                    </a:lnTo>
                    <a:lnTo>
                      <a:pt x="144" y="93"/>
                    </a:lnTo>
                    <a:lnTo>
                      <a:pt x="130" y="91"/>
                    </a:lnTo>
                    <a:lnTo>
                      <a:pt x="117" y="85"/>
                    </a:lnTo>
                    <a:lnTo>
                      <a:pt x="102" y="80"/>
                    </a:lnTo>
                    <a:lnTo>
                      <a:pt x="87" y="72"/>
                    </a:lnTo>
                    <a:lnTo>
                      <a:pt x="66" y="61"/>
                    </a:lnTo>
                    <a:lnTo>
                      <a:pt x="47" y="46"/>
                    </a:lnTo>
                    <a:lnTo>
                      <a:pt x="30" y="30"/>
                    </a:lnTo>
                    <a:lnTo>
                      <a:pt x="17" y="13"/>
                    </a:lnTo>
                    <a:lnTo>
                      <a:pt x="13" y="6"/>
                    </a:lnTo>
                    <a:lnTo>
                      <a:pt x="9" y="0"/>
                    </a:lnTo>
                    <a:lnTo>
                      <a:pt x="5" y="13"/>
                    </a:lnTo>
                    <a:lnTo>
                      <a:pt x="3" y="29"/>
                    </a:lnTo>
                    <a:lnTo>
                      <a:pt x="1" y="42"/>
                    </a:lnTo>
                    <a:lnTo>
                      <a:pt x="0" y="57"/>
                    </a:lnTo>
                    <a:lnTo>
                      <a:pt x="0" y="78"/>
                    </a:lnTo>
                    <a:lnTo>
                      <a:pt x="0" y="99"/>
                    </a:lnTo>
                    <a:lnTo>
                      <a:pt x="0" y="114"/>
                    </a:lnTo>
                    <a:lnTo>
                      <a:pt x="1" y="127"/>
                    </a:lnTo>
                    <a:lnTo>
                      <a:pt x="7" y="142"/>
                    </a:lnTo>
                    <a:lnTo>
                      <a:pt x="19" y="157"/>
                    </a:lnTo>
                    <a:lnTo>
                      <a:pt x="30" y="173"/>
                    </a:lnTo>
                    <a:lnTo>
                      <a:pt x="45" y="188"/>
                    </a:lnTo>
                    <a:lnTo>
                      <a:pt x="58" y="197"/>
                    </a:lnTo>
                    <a:lnTo>
                      <a:pt x="72" y="207"/>
                    </a:lnTo>
                    <a:lnTo>
                      <a:pt x="87" y="214"/>
                    </a:lnTo>
                    <a:lnTo>
                      <a:pt x="102" y="220"/>
                    </a:lnTo>
                    <a:lnTo>
                      <a:pt x="113" y="224"/>
                    </a:lnTo>
                    <a:lnTo>
                      <a:pt x="125" y="226"/>
                    </a:lnTo>
                    <a:lnTo>
                      <a:pt x="136" y="228"/>
                    </a:lnTo>
                    <a:lnTo>
                      <a:pt x="147" y="224"/>
                    </a:lnTo>
                    <a:lnTo>
                      <a:pt x="157" y="218"/>
                    </a:lnTo>
                    <a:lnTo>
                      <a:pt x="166" y="209"/>
                    </a:lnTo>
                    <a:lnTo>
                      <a:pt x="174" y="197"/>
                    </a:lnTo>
                    <a:lnTo>
                      <a:pt x="184" y="188"/>
                    </a:lnTo>
                    <a:lnTo>
                      <a:pt x="191" y="176"/>
                    </a:lnTo>
                    <a:lnTo>
                      <a:pt x="197" y="163"/>
                    </a:lnTo>
                    <a:lnTo>
                      <a:pt x="208" y="139"/>
                    </a:lnTo>
                    <a:lnTo>
                      <a:pt x="218" y="118"/>
                    </a:lnTo>
                    <a:lnTo>
                      <a:pt x="223" y="101"/>
                    </a:lnTo>
                    <a:lnTo>
                      <a:pt x="229" y="91"/>
                    </a:lnTo>
                    <a:close/>
                  </a:path>
                </a:pathLst>
              </a:custGeom>
              <a:solidFill>
                <a:srgbClr val="D63B34"/>
              </a:solidFill>
              <a:ln w="9525">
                <a:noFill/>
                <a:round/>
                <a:headEnd/>
                <a:tailEnd/>
              </a:ln>
            </p:spPr>
            <p:txBody>
              <a:bodyPr/>
              <a:lstStyle/>
              <a:p>
                <a:endParaRPr lang="en-US"/>
              </a:p>
            </p:txBody>
          </p:sp>
          <p:sp>
            <p:nvSpPr>
              <p:cNvPr id="21619" name="Freeform 1300"/>
              <p:cNvSpPr>
                <a:spLocks/>
              </p:cNvSpPr>
              <p:nvPr/>
            </p:nvSpPr>
            <p:spPr bwMode="auto">
              <a:xfrm>
                <a:off x="1696" y="1303"/>
                <a:ext cx="43" cy="71"/>
              </a:xfrm>
              <a:custGeom>
                <a:avLst/>
                <a:gdLst>
                  <a:gd name="T0" fmla="*/ 43 w 43"/>
                  <a:gd name="T1" fmla="*/ 23 h 71"/>
                  <a:gd name="T2" fmla="*/ 36 w 43"/>
                  <a:gd name="T3" fmla="*/ 21 h 71"/>
                  <a:gd name="T4" fmla="*/ 30 w 43"/>
                  <a:gd name="T5" fmla="*/ 18 h 71"/>
                  <a:gd name="T6" fmla="*/ 24 w 43"/>
                  <a:gd name="T7" fmla="*/ 14 h 71"/>
                  <a:gd name="T8" fmla="*/ 20 w 43"/>
                  <a:gd name="T9" fmla="*/ 10 h 71"/>
                  <a:gd name="T10" fmla="*/ 15 w 43"/>
                  <a:gd name="T11" fmla="*/ 8 h 71"/>
                  <a:gd name="T12" fmla="*/ 9 w 43"/>
                  <a:gd name="T13" fmla="*/ 6 h 71"/>
                  <a:gd name="T14" fmla="*/ 3 w 43"/>
                  <a:gd name="T15" fmla="*/ 2 h 71"/>
                  <a:gd name="T16" fmla="*/ 0 w 43"/>
                  <a:gd name="T17" fmla="*/ 0 h 71"/>
                  <a:gd name="T18" fmla="*/ 0 w 43"/>
                  <a:gd name="T19" fmla="*/ 4 h 71"/>
                  <a:gd name="T20" fmla="*/ 0 w 43"/>
                  <a:gd name="T21" fmla="*/ 10 h 71"/>
                  <a:gd name="T22" fmla="*/ 0 w 43"/>
                  <a:gd name="T23" fmla="*/ 25 h 71"/>
                  <a:gd name="T24" fmla="*/ 2 w 43"/>
                  <a:gd name="T25" fmla="*/ 42 h 71"/>
                  <a:gd name="T26" fmla="*/ 3 w 43"/>
                  <a:gd name="T27" fmla="*/ 52 h 71"/>
                  <a:gd name="T28" fmla="*/ 5 w 43"/>
                  <a:gd name="T29" fmla="*/ 59 h 71"/>
                  <a:gd name="T30" fmla="*/ 9 w 43"/>
                  <a:gd name="T31" fmla="*/ 65 h 71"/>
                  <a:gd name="T32" fmla="*/ 13 w 43"/>
                  <a:gd name="T33" fmla="*/ 71 h 71"/>
                  <a:gd name="T34" fmla="*/ 13 w 43"/>
                  <a:gd name="T35" fmla="*/ 69 h 71"/>
                  <a:gd name="T36" fmla="*/ 13 w 43"/>
                  <a:gd name="T37" fmla="*/ 67 h 71"/>
                  <a:gd name="T38" fmla="*/ 13 w 43"/>
                  <a:gd name="T39" fmla="*/ 65 h 71"/>
                  <a:gd name="T40" fmla="*/ 13 w 43"/>
                  <a:gd name="T41" fmla="*/ 65 h 71"/>
                  <a:gd name="T42" fmla="*/ 15 w 43"/>
                  <a:gd name="T43" fmla="*/ 57 h 71"/>
                  <a:gd name="T44" fmla="*/ 17 w 43"/>
                  <a:gd name="T45" fmla="*/ 50 h 71"/>
                  <a:gd name="T46" fmla="*/ 19 w 43"/>
                  <a:gd name="T47" fmla="*/ 48 h 71"/>
                  <a:gd name="T48" fmla="*/ 19 w 43"/>
                  <a:gd name="T49" fmla="*/ 46 h 71"/>
                  <a:gd name="T50" fmla="*/ 20 w 43"/>
                  <a:gd name="T51" fmla="*/ 44 h 71"/>
                  <a:gd name="T52" fmla="*/ 20 w 43"/>
                  <a:gd name="T53" fmla="*/ 42 h 71"/>
                  <a:gd name="T54" fmla="*/ 22 w 43"/>
                  <a:gd name="T55" fmla="*/ 42 h 71"/>
                  <a:gd name="T56" fmla="*/ 24 w 43"/>
                  <a:gd name="T57" fmla="*/ 40 h 71"/>
                  <a:gd name="T58" fmla="*/ 24 w 43"/>
                  <a:gd name="T59" fmla="*/ 38 h 71"/>
                  <a:gd name="T60" fmla="*/ 26 w 43"/>
                  <a:gd name="T61" fmla="*/ 38 h 71"/>
                  <a:gd name="T62" fmla="*/ 28 w 43"/>
                  <a:gd name="T63" fmla="*/ 37 h 71"/>
                  <a:gd name="T64" fmla="*/ 30 w 43"/>
                  <a:gd name="T65" fmla="*/ 35 h 71"/>
                  <a:gd name="T66" fmla="*/ 32 w 43"/>
                  <a:gd name="T67" fmla="*/ 33 h 71"/>
                  <a:gd name="T68" fmla="*/ 34 w 43"/>
                  <a:gd name="T69" fmla="*/ 33 h 71"/>
                  <a:gd name="T70" fmla="*/ 36 w 43"/>
                  <a:gd name="T71" fmla="*/ 31 h 71"/>
                  <a:gd name="T72" fmla="*/ 38 w 43"/>
                  <a:gd name="T73" fmla="*/ 29 h 71"/>
                  <a:gd name="T74" fmla="*/ 41 w 43"/>
                  <a:gd name="T75" fmla="*/ 27 h 71"/>
                  <a:gd name="T76" fmla="*/ 43 w 43"/>
                  <a:gd name="T77" fmla="*/ 23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3"/>
                  <a:gd name="T118" fmla="*/ 0 h 71"/>
                  <a:gd name="T119" fmla="*/ 43 w 43"/>
                  <a:gd name="T120" fmla="*/ 71 h 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3" h="71">
                    <a:moveTo>
                      <a:pt x="43" y="23"/>
                    </a:moveTo>
                    <a:lnTo>
                      <a:pt x="36" y="21"/>
                    </a:lnTo>
                    <a:lnTo>
                      <a:pt x="30" y="18"/>
                    </a:lnTo>
                    <a:lnTo>
                      <a:pt x="24" y="14"/>
                    </a:lnTo>
                    <a:lnTo>
                      <a:pt x="20" y="10"/>
                    </a:lnTo>
                    <a:lnTo>
                      <a:pt x="15" y="8"/>
                    </a:lnTo>
                    <a:lnTo>
                      <a:pt x="9" y="6"/>
                    </a:lnTo>
                    <a:lnTo>
                      <a:pt x="3" y="2"/>
                    </a:lnTo>
                    <a:lnTo>
                      <a:pt x="0" y="0"/>
                    </a:lnTo>
                    <a:lnTo>
                      <a:pt x="0" y="4"/>
                    </a:lnTo>
                    <a:lnTo>
                      <a:pt x="0" y="10"/>
                    </a:lnTo>
                    <a:lnTo>
                      <a:pt x="0" y="25"/>
                    </a:lnTo>
                    <a:lnTo>
                      <a:pt x="2" y="42"/>
                    </a:lnTo>
                    <a:lnTo>
                      <a:pt x="3" y="52"/>
                    </a:lnTo>
                    <a:lnTo>
                      <a:pt x="5" y="59"/>
                    </a:lnTo>
                    <a:lnTo>
                      <a:pt x="9" y="65"/>
                    </a:lnTo>
                    <a:lnTo>
                      <a:pt x="13" y="71"/>
                    </a:lnTo>
                    <a:lnTo>
                      <a:pt x="13" y="69"/>
                    </a:lnTo>
                    <a:lnTo>
                      <a:pt x="13" y="67"/>
                    </a:lnTo>
                    <a:lnTo>
                      <a:pt x="13" y="65"/>
                    </a:lnTo>
                    <a:lnTo>
                      <a:pt x="15" y="57"/>
                    </a:lnTo>
                    <a:lnTo>
                      <a:pt x="17" y="50"/>
                    </a:lnTo>
                    <a:lnTo>
                      <a:pt x="19" y="48"/>
                    </a:lnTo>
                    <a:lnTo>
                      <a:pt x="19" y="46"/>
                    </a:lnTo>
                    <a:lnTo>
                      <a:pt x="20" y="44"/>
                    </a:lnTo>
                    <a:lnTo>
                      <a:pt x="20" y="42"/>
                    </a:lnTo>
                    <a:lnTo>
                      <a:pt x="22" y="42"/>
                    </a:lnTo>
                    <a:lnTo>
                      <a:pt x="24" y="40"/>
                    </a:lnTo>
                    <a:lnTo>
                      <a:pt x="24" y="38"/>
                    </a:lnTo>
                    <a:lnTo>
                      <a:pt x="26" y="38"/>
                    </a:lnTo>
                    <a:lnTo>
                      <a:pt x="28" y="37"/>
                    </a:lnTo>
                    <a:lnTo>
                      <a:pt x="30" y="35"/>
                    </a:lnTo>
                    <a:lnTo>
                      <a:pt x="32" y="33"/>
                    </a:lnTo>
                    <a:lnTo>
                      <a:pt x="34" y="33"/>
                    </a:lnTo>
                    <a:lnTo>
                      <a:pt x="36" y="31"/>
                    </a:lnTo>
                    <a:lnTo>
                      <a:pt x="38" y="29"/>
                    </a:lnTo>
                    <a:lnTo>
                      <a:pt x="41" y="27"/>
                    </a:lnTo>
                    <a:lnTo>
                      <a:pt x="43" y="23"/>
                    </a:lnTo>
                    <a:close/>
                  </a:path>
                </a:pathLst>
              </a:custGeom>
              <a:solidFill>
                <a:srgbClr val="E88784"/>
              </a:solidFill>
              <a:ln w="9525">
                <a:noFill/>
                <a:round/>
                <a:headEnd/>
                <a:tailEnd/>
              </a:ln>
            </p:spPr>
            <p:txBody>
              <a:bodyPr/>
              <a:lstStyle/>
              <a:p>
                <a:endParaRPr lang="en-US"/>
              </a:p>
            </p:txBody>
          </p:sp>
          <p:sp>
            <p:nvSpPr>
              <p:cNvPr id="21620" name="Freeform 1301"/>
              <p:cNvSpPr>
                <a:spLocks/>
              </p:cNvSpPr>
              <p:nvPr/>
            </p:nvSpPr>
            <p:spPr bwMode="auto">
              <a:xfrm>
                <a:off x="2113" y="1144"/>
                <a:ext cx="176" cy="326"/>
              </a:xfrm>
              <a:custGeom>
                <a:avLst/>
                <a:gdLst>
                  <a:gd name="T0" fmla="*/ 154 w 176"/>
                  <a:gd name="T1" fmla="*/ 0 h 326"/>
                  <a:gd name="T2" fmla="*/ 163 w 176"/>
                  <a:gd name="T3" fmla="*/ 27 h 326"/>
                  <a:gd name="T4" fmla="*/ 169 w 176"/>
                  <a:gd name="T5" fmla="*/ 53 h 326"/>
                  <a:gd name="T6" fmla="*/ 174 w 176"/>
                  <a:gd name="T7" fmla="*/ 82 h 326"/>
                  <a:gd name="T8" fmla="*/ 176 w 176"/>
                  <a:gd name="T9" fmla="*/ 108 h 326"/>
                  <a:gd name="T10" fmla="*/ 176 w 176"/>
                  <a:gd name="T11" fmla="*/ 137 h 326"/>
                  <a:gd name="T12" fmla="*/ 173 w 176"/>
                  <a:gd name="T13" fmla="*/ 163 h 326"/>
                  <a:gd name="T14" fmla="*/ 171 w 176"/>
                  <a:gd name="T15" fmla="*/ 190 h 326"/>
                  <a:gd name="T16" fmla="*/ 165 w 176"/>
                  <a:gd name="T17" fmla="*/ 214 h 326"/>
                  <a:gd name="T18" fmla="*/ 161 w 176"/>
                  <a:gd name="T19" fmla="*/ 230 h 326"/>
                  <a:gd name="T20" fmla="*/ 157 w 176"/>
                  <a:gd name="T21" fmla="*/ 247 h 326"/>
                  <a:gd name="T22" fmla="*/ 150 w 176"/>
                  <a:gd name="T23" fmla="*/ 264 h 326"/>
                  <a:gd name="T24" fmla="*/ 142 w 176"/>
                  <a:gd name="T25" fmla="*/ 283 h 326"/>
                  <a:gd name="T26" fmla="*/ 127 w 176"/>
                  <a:gd name="T27" fmla="*/ 315 h 326"/>
                  <a:gd name="T28" fmla="*/ 119 w 176"/>
                  <a:gd name="T29" fmla="*/ 326 h 326"/>
                  <a:gd name="T30" fmla="*/ 119 w 176"/>
                  <a:gd name="T31" fmla="*/ 315 h 326"/>
                  <a:gd name="T32" fmla="*/ 121 w 176"/>
                  <a:gd name="T33" fmla="*/ 302 h 326"/>
                  <a:gd name="T34" fmla="*/ 121 w 176"/>
                  <a:gd name="T35" fmla="*/ 288 h 326"/>
                  <a:gd name="T36" fmla="*/ 121 w 176"/>
                  <a:gd name="T37" fmla="*/ 275 h 326"/>
                  <a:gd name="T38" fmla="*/ 119 w 176"/>
                  <a:gd name="T39" fmla="*/ 250 h 326"/>
                  <a:gd name="T40" fmla="*/ 118 w 176"/>
                  <a:gd name="T41" fmla="*/ 228 h 326"/>
                  <a:gd name="T42" fmla="*/ 116 w 176"/>
                  <a:gd name="T43" fmla="*/ 224 h 326"/>
                  <a:gd name="T44" fmla="*/ 114 w 176"/>
                  <a:gd name="T45" fmla="*/ 218 h 326"/>
                  <a:gd name="T46" fmla="*/ 110 w 176"/>
                  <a:gd name="T47" fmla="*/ 214 h 326"/>
                  <a:gd name="T48" fmla="*/ 108 w 176"/>
                  <a:gd name="T49" fmla="*/ 213 h 326"/>
                  <a:gd name="T50" fmla="*/ 100 w 176"/>
                  <a:gd name="T51" fmla="*/ 222 h 326"/>
                  <a:gd name="T52" fmla="*/ 91 w 176"/>
                  <a:gd name="T53" fmla="*/ 230 h 326"/>
                  <a:gd name="T54" fmla="*/ 82 w 176"/>
                  <a:gd name="T55" fmla="*/ 235 h 326"/>
                  <a:gd name="T56" fmla="*/ 70 w 176"/>
                  <a:gd name="T57" fmla="*/ 241 h 326"/>
                  <a:gd name="T58" fmla="*/ 57 w 176"/>
                  <a:gd name="T59" fmla="*/ 247 h 326"/>
                  <a:gd name="T60" fmla="*/ 44 w 176"/>
                  <a:gd name="T61" fmla="*/ 250 h 326"/>
                  <a:gd name="T62" fmla="*/ 30 w 176"/>
                  <a:gd name="T63" fmla="*/ 254 h 326"/>
                  <a:gd name="T64" fmla="*/ 15 w 176"/>
                  <a:gd name="T65" fmla="*/ 258 h 326"/>
                  <a:gd name="T66" fmla="*/ 9 w 176"/>
                  <a:gd name="T67" fmla="*/ 258 h 326"/>
                  <a:gd name="T68" fmla="*/ 6 w 176"/>
                  <a:gd name="T69" fmla="*/ 258 h 326"/>
                  <a:gd name="T70" fmla="*/ 2 w 176"/>
                  <a:gd name="T71" fmla="*/ 256 h 326"/>
                  <a:gd name="T72" fmla="*/ 0 w 176"/>
                  <a:gd name="T73" fmla="*/ 254 h 326"/>
                  <a:gd name="T74" fmla="*/ 4 w 176"/>
                  <a:gd name="T75" fmla="*/ 250 h 326"/>
                  <a:gd name="T76" fmla="*/ 13 w 176"/>
                  <a:gd name="T77" fmla="*/ 243 h 326"/>
                  <a:gd name="T78" fmla="*/ 27 w 176"/>
                  <a:gd name="T79" fmla="*/ 230 h 326"/>
                  <a:gd name="T80" fmla="*/ 42 w 176"/>
                  <a:gd name="T81" fmla="*/ 209 h 326"/>
                  <a:gd name="T82" fmla="*/ 47 w 176"/>
                  <a:gd name="T83" fmla="*/ 196 h 326"/>
                  <a:gd name="T84" fmla="*/ 55 w 176"/>
                  <a:gd name="T85" fmla="*/ 182 h 326"/>
                  <a:gd name="T86" fmla="*/ 66 w 176"/>
                  <a:gd name="T87" fmla="*/ 161 h 326"/>
                  <a:gd name="T88" fmla="*/ 74 w 176"/>
                  <a:gd name="T89" fmla="*/ 137 h 326"/>
                  <a:gd name="T90" fmla="*/ 80 w 176"/>
                  <a:gd name="T91" fmla="*/ 116 h 326"/>
                  <a:gd name="T92" fmla="*/ 87 w 176"/>
                  <a:gd name="T93" fmla="*/ 99 h 326"/>
                  <a:gd name="T94" fmla="*/ 91 w 176"/>
                  <a:gd name="T95" fmla="*/ 84 h 326"/>
                  <a:gd name="T96" fmla="*/ 93 w 176"/>
                  <a:gd name="T97" fmla="*/ 70 h 326"/>
                  <a:gd name="T98" fmla="*/ 97 w 176"/>
                  <a:gd name="T99" fmla="*/ 40 h 326"/>
                  <a:gd name="T100" fmla="*/ 100 w 176"/>
                  <a:gd name="T101" fmla="*/ 13 h 326"/>
                  <a:gd name="T102" fmla="*/ 100 w 176"/>
                  <a:gd name="T103" fmla="*/ 10 h 326"/>
                  <a:gd name="T104" fmla="*/ 99 w 176"/>
                  <a:gd name="T105" fmla="*/ 8 h 326"/>
                  <a:gd name="T106" fmla="*/ 99 w 176"/>
                  <a:gd name="T107" fmla="*/ 6 h 326"/>
                  <a:gd name="T108" fmla="*/ 100 w 176"/>
                  <a:gd name="T109" fmla="*/ 4 h 326"/>
                  <a:gd name="T110" fmla="*/ 102 w 176"/>
                  <a:gd name="T111" fmla="*/ 4 h 326"/>
                  <a:gd name="T112" fmla="*/ 106 w 176"/>
                  <a:gd name="T113" fmla="*/ 4 h 326"/>
                  <a:gd name="T114" fmla="*/ 114 w 176"/>
                  <a:gd name="T115" fmla="*/ 4 h 326"/>
                  <a:gd name="T116" fmla="*/ 121 w 176"/>
                  <a:gd name="T117" fmla="*/ 4 h 326"/>
                  <a:gd name="T118" fmla="*/ 135 w 176"/>
                  <a:gd name="T119" fmla="*/ 2 h 326"/>
                  <a:gd name="T120" fmla="*/ 154 w 176"/>
                  <a:gd name="T121" fmla="*/ 0 h 3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6"/>
                  <a:gd name="T184" fmla="*/ 0 h 326"/>
                  <a:gd name="T185" fmla="*/ 176 w 176"/>
                  <a:gd name="T186" fmla="*/ 326 h 32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6" h="326">
                    <a:moveTo>
                      <a:pt x="154" y="0"/>
                    </a:moveTo>
                    <a:lnTo>
                      <a:pt x="163" y="27"/>
                    </a:lnTo>
                    <a:lnTo>
                      <a:pt x="169" y="53"/>
                    </a:lnTo>
                    <a:lnTo>
                      <a:pt x="174" y="82"/>
                    </a:lnTo>
                    <a:lnTo>
                      <a:pt x="176" y="108"/>
                    </a:lnTo>
                    <a:lnTo>
                      <a:pt x="176" y="137"/>
                    </a:lnTo>
                    <a:lnTo>
                      <a:pt x="173" y="163"/>
                    </a:lnTo>
                    <a:lnTo>
                      <a:pt x="171" y="190"/>
                    </a:lnTo>
                    <a:lnTo>
                      <a:pt x="165" y="214"/>
                    </a:lnTo>
                    <a:lnTo>
                      <a:pt x="161" y="230"/>
                    </a:lnTo>
                    <a:lnTo>
                      <a:pt x="157" y="247"/>
                    </a:lnTo>
                    <a:lnTo>
                      <a:pt x="150" y="264"/>
                    </a:lnTo>
                    <a:lnTo>
                      <a:pt x="142" y="283"/>
                    </a:lnTo>
                    <a:lnTo>
                      <a:pt x="127" y="315"/>
                    </a:lnTo>
                    <a:lnTo>
                      <a:pt x="119" y="326"/>
                    </a:lnTo>
                    <a:lnTo>
                      <a:pt x="119" y="315"/>
                    </a:lnTo>
                    <a:lnTo>
                      <a:pt x="121" y="302"/>
                    </a:lnTo>
                    <a:lnTo>
                      <a:pt x="121" y="288"/>
                    </a:lnTo>
                    <a:lnTo>
                      <a:pt x="121" y="275"/>
                    </a:lnTo>
                    <a:lnTo>
                      <a:pt x="119" y="250"/>
                    </a:lnTo>
                    <a:lnTo>
                      <a:pt x="118" y="228"/>
                    </a:lnTo>
                    <a:lnTo>
                      <a:pt x="116" y="224"/>
                    </a:lnTo>
                    <a:lnTo>
                      <a:pt x="114" y="218"/>
                    </a:lnTo>
                    <a:lnTo>
                      <a:pt x="110" y="214"/>
                    </a:lnTo>
                    <a:lnTo>
                      <a:pt x="108" y="213"/>
                    </a:lnTo>
                    <a:lnTo>
                      <a:pt x="100" y="222"/>
                    </a:lnTo>
                    <a:lnTo>
                      <a:pt x="91" y="230"/>
                    </a:lnTo>
                    <a:lnTo>
                      <a:pt x="82" y="235"/>
                    </a:lnTo>
                    <a:lnTo>
                      <a:pt x="70" y="241"/>
                    </a:lnTo>
                    <a:lnTo>
                      <a:pt x="57" y="247"/>
                    </a:lnTo>
                    <a:lnTo>
                      <a:pt x="44" y="250"/>
                    </a:lnTo>
                    <a:lnTo>
                      <a:pt x="30" y="254"/>
                    </a:lnTo>
                    <a:lnTo>
                      <a:pt x="15" y="258"/>
                    </a:lnTo>
                    <a:lnTo>
                      <a:pt x="9" y="258"/>
                    </a:lnTo>
                    <a:lnTo>
                      <a:pt x="6" y="258"/>
                    </a:lnTo>
                    <a:lnTo>
                      <a:pt x="2" y="256"/>
                    </a:lnTo>
                    <a:lnTo>
                      <a:pt x="0" y="254"/>
                    </a:lnTo>
                    <a:lnTo>
                      <a:pt x="4" y="250"/>
                    </a:lnTo>
                    <a:lnTo>
                      <a:pt x="13" y="243"/>
                    </a:lnTo>
                    <a:lnTo>
                      <a:pt x="27" y="230"/>
                    </a:lnTo>
                    <a:lnTo>
                      <a:pt x="42" y="209"/>
                    </a:lnTo>
                    <a:lnTo>
                      <a:pt x="47" y="196"/>
                    </a:lnTo>
                    <a:lnTo>
                      <a:pt x="55" y="182"/>
                    </a:lnTo>
                    <a:lnTo>
                      <a:pt x="66" y="161"/>
                    </a:lnTo>
                    <a:lnTo>
                      <a:pt x="74" y="137"/>
                    </a:lnTo>
                    <a:lnTo>
                      <a:pt x="80" y="116"/>
                    </a:lnTo>
                    <a:lnTo>
                      <a:pt x="87" y="99"/>
                    </a:lnTo>
                    <a:lnTo>
                      <a:pt x="91" y="84"/>
                    </a:lnTo>
                    <a:lnTo>
                      <a:pt x="93" y="70"/>
                    </a:lnTo>
                    <a:lnTo>
                      <a:pt x="97" y="40"/>
                    </a:lnTo>
                    <a:lnTo>
                      <a:pt x="100" y="13"/>
                    </a:lnTo>
                    <a:lnTo>
                      <a:pt x="100" y="10"/>
                    </a:lnTo>
                    <a:lnTo>
                      <a:pt x="99" y="8"/>
                    </a:lnTo>
                    <a:lnTo>
                      <a:pt x="99" y="6"/>
                    </a:lnTo>
                    <a:lnTo>
                      <a:pt x="100" y="4"/>
                    </a:lnTo>
                    <a:lnTo>
                      <a:pt x="102" y="4"/>
                    </a:lnTo>
                    <a:lnTo>
                      <a:pt x="106" y="4"/>
                    </a:lnTo>
                    <a:lnTo>
                      <a:pt x="114" y="4"/>
                    </a:lnTo>
                    <a:lnTo>
                      <a:pt x="121" y="4"/>
                    </a:lnTo>
                    <a:lnTo>
                      <a:pt x="135" y="2"/>
                    </a:lnTo>
                    <a:lnTo>
                      <a:pt x="154" y="0"/>
                    </a:lnTo>
                    <a:close/>
                  </a:path>
                </a:pathLst>
              </a:custGeom>
              <a:solidFill>
                <a:srgbClr val="251E17"/>
              </a:solidFill>
              <a:ln w="9525">
                <a:noFill/>
                <a:round/>
                <a:headEnd/>
                <a:tailEnd/>
              </a:ln>
            </p:spPr>
            <p:txBody>
              <a:bodyPr/>
              <a:lstStyle/>
              <a:p>
                <a:endParaRPr lang="en-US"/>
              </a:p>
            </p:txBody>
          </p:sp>
          <p:sp>
            <p:nvSpPr>
              <p:cNvPr id="21621" name="Freeform 1302"/>
              <p:cNvSpPr>
                <a:spLocks/>
              </p:cNvSpPr>
              <p:nvPr/>
            </p:nvSpPr>
            <p:spPr bwMode="auto">
              <a:xfrm>
                <a:off x="1857" y="2502"/>
                <a:ext cx="220" cy="78"/>
              </a:xfrm>
              <a:custGeom>
                <a:avLst/>
                <a:gdLst>
                  <a:gd name="T0" fmla="*/ 220 w 220"/>
                  <a:gd name="T1" fmla="*/ 32 h 78"/>
                  <a:gd name="T2" fmla="*/ 207 w 220"/>
                  <a:gd name="T3" fmla="*/ 40 h 78"/>
                  <a:gd name="T4" fmla="*/ 184 w 220"/>
                  <a:gd name="T5" fmla="*/ 47 h 78"/>
                  <a:gd name="T6" fmla="*/ 178 w 220"/>
                  <a:gd name="T7" fmla="*/ 47 h 78"/>
                  <a:gd name="T8" fmla="*/ 174 w 220"/>
                  <a:gd name="T9" fmla="*/ 45 h 78"/>
                  <a:gd name="T10" fmla="*/ 171 w 220"/>
                  <a:gd name="T11" fmla="*/ 45 h 78"/>
                  <a:gd name="T12" fmla="*/ 167 w 220"/>
                  <a:gd name="T13" fmla="*/ 42 h 78"/>
                  <a:gd name="T14" fmla="*/ 165 w 220"/>
                  <a:gd name="T15" fmla="*/ 38 h 78"/>
                  <a:gd name="T16" fmla="*/ 163 w 220"/>
                  <a:gd name="T17" fmla="*/ 34 h 78"/>
                  <a:gd name="T18" fmla="*/ 174 w 220"/>
                  <a:gd name="T19" fmla="*/ 28 h 78"/>
                  <a:gd name="T20" fmla="*/ 182 w 220"/>
                  <a:gd name="T21" fmla="*/ 24 h 78"/>
                  <a:gd name="T22" fmla="*/ 191 w 220"/>
                  <a:gd name="T23" fmla="*/ 19 h 78"/>
                  <a:gd name="T24" fmla="*/ 201 w 220"/>
                  <a:gd name="T25" fmla="*/ 9 h 78"/>
                  <a:gd name="T26" fmla="*/ 190 w 220"/>
                  <a:gd name="T27" fmla="*/ 17 h 78"/>
                  <a:gd name="T28" fmla="*/ 178 w 220"/>
                  <a:gd name="T29" fmla="*/ 23 h 78"/>
                  <a:gd name="T30" fmla="*/ 167 w 220"/>
                  <a:gd name="T31" fmla="*/ 26 h 78"/>
                  <a:gd name="T32" fmla="*/ 155 w 220"/>
                  <a:gd name="T33" fmla="*/ 30 h 78"/>
                  <a:gd name="T34" fmla="*/ 135 w 220"/>
                  <a:gd name="T35" fmla="*/ 32 h 78"/>
                  <a:gd name="T36" fmla="*/ 110 w 220"/>
                  <a:gd name="T37" fmla="*/ 32 h 78"/>
                  <a:gd name="T38" fmla="*/ 114 w 220"/>
                  <a:gd name="T39" fmla="*/ 28 h 78"/>
                  <a:gd name="T40" fmla="*/ 117 w 220"/>
                  <a:gd name="T41" fmla="*/ 23 h 78"/>
                  <a:gd name="T42" fmla="*/ 123 w 220"/>
                  <a:gd name="T43" fmla="*/ 9 h 78"/>
                  <a:gd name="T44" fmla="*/ 127 w 220"/>
                  <a:gd name="T45" fmla="*/ 0 h 78"/>
                  <a:gd name="T46" fmla="*/ 125 w 220"/>
                  <a:gd name="T47" fmla="*/ 2 h 78"/>
                  <a:gd name="T48" fmla="*/ 123 w 220"/>
                  <a:gd name="T49" fmla="*/ 2 h 78"/>
                  <a:gd name="T50" fmla="*/ 108 w 220"/>
                  <a:gd name="T51" fmla="*/ 21 h 78"/>
                  <a:gd name="T52" fmla="*/ 93 w 220"/>
                  <a:gd name="T53" fmla="*/ 38 h 78"/>
                  <a:gd name="T54" fmla="*/ 78 w 220"/>
                  <a:gd name="T55" fmla="*/ 51 h 78"/>
                  <a:gd name="T56" fmla="*/ 59 w 220"/>
                  <a:gd name="T57" fmla="*/ 60 h 78"/>
                  <a:gd name="T58" fmla="*/ 45 w 220"/>
                  <a:gd name="T59" fmla="*/ 66 h 78"/>
                  <a:gd name="T60" fmla="*/ 32 w 220"/>
                  <a:gd name="T61" fmla="*/ 70 h 78"/>
                  <a:gd name="T62" fmla="*/ 17 w 220"/>
                  <a:gd name="T63" fmla="*/ 72 h 78"/>
                  <a:gd name="T64" fmla="*/ 0 w 220"/>
                  <a:gd name="T65" fmla="*/ 74 h 78"/>
                  <a:gd name="T66" fmla="*/ 11 w 220"/>
                  <a:gd name="T67" fmla="*/ 76 h 78"/>
                  <a:gd name="T68" fmla="*/ 23 w 220"/>
                  <a:gd name="T69" fmla="*/ 78 h 78"/>
                  <a:gd name="T70" fmla="*/ 32 w 220"/>
                  <a:gd name="T71" fmla="*/ 76 h 78"/>
                  <a:gd name="T72" fmla="*/ 42 w 220"/>
                  <a:gd name="T73" fmla="*/ 74 h 78"/>
                  <a:gd name="T74" fmla="*/ 61 w 220"/>
                  <a:gd name="T75" fmla="*/ 68 h 78"/>
                  <a:gd name="T76" fmla="*/ 76 w 220"/>
                  <a:gd name="T77" fmla="*/ 59 h 78"/>
                  <a:gd name="T78" fmla="*/ 89 w 220"/>
                  <a:gd name="T79" fmla="*/ 49 h 78"/>
                  <a:gd name="T80" fmla="*/ 99 w 220"/>
                  <a:gd name="T81" fmla="*/ 43 h 78"/>
                  <a:gd name="T82" fmla="*/ 100 w 220"/>
                  <a:gd name="T83" fmla="*/ 42 h 78"/>
                  <a:gd name="T84" fmla="*/ 102 w 220"/>
                  <a:gd name="T85" fmla="*/ 40 h 78"/>
                  <a:gd name="T86" fmla="*/ 112 w 220"/>
                  <a:gd name="T87" fmla="*/ 42 h 78"/>
                  <a:gd name="T88" fmla="*/ 121 w 220"/>
                  <a:gd name="T89" fmla="*/ 42 h 78"/>
                  <a:gd name="T90" fmla="*/ 136 w 220"/>
                  <a:gd name="T91" fmla="*/ 40 h 78"/>
                  <a:gd name="T92" fmla="*/ 152 w 220"/>
                  <a:gd name="T93" fmla="*/ 38 h 78"/>
                  <a:gd name="T94" fmla="*/ 155 w 220"/>
                  <a:gd name="T95" fmla="*/ 43 h 78"/>
                  <a:gd name="T96" fmla="*/ 159 w 220"/>
                  <a:gd name="T97" fmla="*/ 49 h 78"/>
                  <a:gd name="T98" fmla="*/ 165 w 220"/>
                  <a:gd name="T99" fmla="*/ 51 h 78"/>
                  <a:gd name="T100" fmla="*/ 171 w 220"/>
                  <a:gd name="T101" fmla="*/ 53 h 78"/>
                  <a:gd name="T102" fmla="*/ 184 w 220"/>
                  <a:gd name="T103" fmla="*/ 55 h 78"/>
                  <a:gd name="T104" fmla="*/ 195 w 220"/>
                  <a:gd name="T105" fmla="*/ 51 h 78"/>
                  <a:gd name="T106" fmla="*/ 207 w 220"/>
                  <a:gd name="T107" fmla="*/ 45 h 78"/>
                  <a:gd name="T108" fmla="*/ 214 w 220"/>
                  <a:gd name="T109" fmla="*/ 40 h 78"/>
                  <a:gd name="T110" fmla="*/ 218 w 220"/>
                  <a:gd name="T111" fmla="*/ 36 h 78"/>
                  <a:gd name="T112" fmla="*/ 220 w 220"/>
                  <a:gd name="T113" fmla="*/ 32 h 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0"/>
                  <a:gd name="T172" fmla="*/ 0 h 78"/>
                  <a:gd name="T173" fmla="*/ 220 w 220"/>
                  <a:gd name="T174" fmla="*/ 78 h 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0" h="78">
                    <a:moveTo>
                      <a:pt x="220" y="32"/>
                    </a:moveTo>
                    <a:lnTo>
                      <a:pt x="207" y="40"/>
                    </a:lnTo>
                    <a:lnTo>
                      <a:pt x="184" y="47"/>
                    </a:lnTo>
                    <a:lnTo>
                      <a:pt x="178" y="47"/>
                    </a:lnTo>
                    <a:lnTo>
                      <a:pt x="174" y="45"/>
                    </a:lnTo>
                    <a:lnTo>
                      <a:pt x="171" y="45"/>
                    </a:lnTo>
                    <a:lnTo>
                      <a:pt x="167" y="42"/>
                    </a:lnTo>
                    <a:lnTo>
                      <a:pt x="165" y="38"/>
                    </a:lnTo>
                    <a:lnTo>
                      <a:pt x="163" y="34"/>
                    </a:lnTo>
                    <a:lnTo>
                      <a:pt x="174" y="28"/>
                    </a:lnTo>
                    <a:lnTo>
                      <a:pt x="182" y="24"/>
                    </a:lnTo>
                    <a:lnTo>
                      <a:pt x="191" y="19"/>
                    </a:lnTo>
                    <a:lnTo>
                      <a:pt x="201" y="9"/>
                    </a:lnTo>
                    <a:lnTo>
                      <a:pt x="190" y="17"/>
                    </a:lnTo>
                    <a:lnTo>
                      <a:pt x="178" y="23"/>
                    </a:lnTo>
                    <a:lnTo>
                      <a:pt x="167" y="26"/>
                    </a:lnTo>
                    <a:lnTo>
                      <a:pt x="155" y="30"/>
                    </a:lnTo>
                    <a:lnTo>
                      <a:pt x="135" y="32"/>
                    </a:lnTo>
                    <a:lnTo>
                      <a:pt x="110" y="32"/>
                    </a:lnTo>
                    <a:lnTo>
                      <a:pt x="114" y="28"/>
                    </a:lnTo>
                    <a:lnTo>
                      <a:pt x="117" y="23"/>
                    </a:lnTo>
                    <a:lnTo>
                      <a:pt x="123" y="9"/>
                    </a:lnTo>
                    <a:lnTo>
                      <a:pt x="127" y="0"/>
                    </a:lnTo>
                    <a:lnTo>
                      <a:pt x="125" y="2"/>
                    </a:lnTo>
                    <a:lnTo>
                      <a:pt x="123" y="2"/>
                    </a:lnTo>
                    <a:lnTo>
                      <a:pt x="108" y="21"/>
                    </a:lnTo>
                    <a:lnTo>
                      <a:pt x="93" y="38"/>
                    </a:lnTo>
                    <a:lnTo>
                      <a:pt x="78" y="51"/>
                    </a:lnTo>
                    <a:lnTo>
                      <a:pt x="59" y="60"/>
                    </a:lnTo>
                    <a:lnTo>
                      <a:pt x="45" y="66"/>
                    </a:lnTo>
                    <a:lnTo>
                      <a:pt x="32" y="70"/>
                    </a:lnTo>
                    <a:lnTo>
                      <a:pt x="17" y="72"/>
                    </a:lnTo>
                    <a:lnTo>
                      <a:pt x="0" y="74"/>
                    </a:lnTo>
                    <a:lnTo>
                      <a:pt x="11" y="76"/>
                    </a:lnTo>
                    <a:lnTo>
                      <a:pt x="23" y="78"/>
                    </a:lnTo>
                    <a:lnTo>
                      <a:pt x="32" y="76"/>
                    </a:lnTo>
                    <a:lnTo>
                      <a:pt x="42" y="74"/>
                    </a:lnTo>
                    <a:lnTo>
                      <a:pt x="61" y="68"/>
                    </a:lnTo>
                    <a:lnTo>
                      <a:pt x="76" y="59"/>
                    </a:lnTo>
                    <a:lnTo>
                      <a:pt x="89" y="49"/>
                    </a:lnTo>
                    <a:lnTo>
                      <a:pt x="99" y="43"/>
                    </a:lnTo>
                    <a:lnTo>
                      <a:pt x="100" y="42"/>
                    </a:lnTo>
                    <a:lnTo>
                      <a:pt x="102" y="40"/>
                    </a:lnTo>
                    <a:lnTo>
                      <a:pt x="112" y="42"/>
                    </a:lnTo>
                    <a:lnTo>
                      <a:pt x="121" y="42"/>
                    </a:lnTo>
                    <a:lnTo>
                      <a:pt x="136" y="40"/>
                    </a:lnTo>
                    <a:lnTo>
                      <a:pt x="152" y="38"/>
                    </a:lnTo>
                    <a:lnTo>
                      <a:pt x="155" y="43"/>
                    </a:lnTo>
                    <a:lnTo>
                      <a:pt x="159" y="49"/>
                    </a:lnTo>
                    <a:lnTo>
                      <a:pt x="165" y="51"/>
                    </a:lnTo>
                    <a:lnTo>
                      <a:pt x="171" y="53"/>
                    </a:lnTo>
                    <a:lnTo>
                      <a:pt x="184" y="55"/>
                    </a:lnTo>
                    <a:lnTo>
                      <a:pt x="195" y="51"/>
                    </a:lnTo>
                    <a:lnTo>
                      <a:pt x="207" y="45"/>
                    </a:lnTo>
                    <a:lnTo>
                      <a:pt x="214" y="40"/>
                    </a:lnTo>
                    <a:lnTo>
                      <a:pt x="218" y="36"/>
                    </a:lnTo>
                    <a:lnTo>
                      <a:pt x="220" y="32"/>
                    </a:lnTo>
                    <a:close/>
                  </a:path>
                </a:pathLst>
              </a:custGeom>
              <a:solidFill>
                <a:srgbClr val="1F1A17"/>
              </a:solidFill>
              <a:ln w="9525">
                <a:noFill/>
                <a:round/>
                <a:headEnd/>
                <a:tailEnd/>
              </a:ln>
            </p:spPr>
            <p:txBody>
              <a:bodyPr/>
              <a:lstStyle/>
              <a:p>
                <a:endParaRPr lang="en-US"/>
              </a:p>
            </p:txBody>
          </p:sp>
          <p:sp>
            <p:nvSpPr>
              <p:cNvPr id="21622" name="Freeform 1303"/>
              <p:cNvSpPr>
                <a:spLocks/>
              </p:cNvSpPr>
              <p:nvPr/>
            </p:nvSpPr>
            <p:spPr bwMode="auto">
              <a:xfrm>
                <a:off x="1677" y="2538"/>
                <a:ext cx="647" cy="717"/>
              </a:xfrm>
              <a:custGeom>
                <a:avLst/>
                <a:gdLst>
                  <a:gd name="T0" fmla="*/ 286 w 647"/>
                  <a:gd name="T1" fmla="*/ 282 h 717"/>
                  <a:gd name="T2" fmla="*/ 299 w 647"/>
                  <a:gd name="T3" fmla="*/ 254 h 717"/>
                  <a:gd name="T4" fmla="*/ 315 w 647"/>
                  <a:gd name="T5" fmla="*/ 218 h 717"/>
                  <a:gd name="T6" fmla="*/ 332 w 647"/>
                  <a:gd name="T7" fmla="*/ 161 h 717"/>
                  <a:gd name="T8" fmla="*/ 341 w 647"/>
                  <a:gd name="T9" fmla="*/ 104 h 717"/>
                  <a:gd name="T10" fmla="*/ 345 w 647"/>
                  <a:gd name="T11" fmla="*/ 72 h 717"/>
                  <a:gd name="T12" fmla="*/ 345 w 647"/>
                  <a:gd name="T13" fmla="*/ 34 h 717"/>
                  <a:gd name="T14" fmla="*/ 343 w 647"/>
                  <a:gd name="T15" fmla="*/ 15 h 717"/>
                  <a:gd name="T16" fmla="*/ 334 w 647"/>
                  <a:gd name="T17" fmla="*/ 6 h 717"/>
                  <a:gd name="T18" fmla="*/ 322 w 647"/>
                  <a:gd name="T19" fmla="*/ 2 h 717"/>
                  <a:gd name="T20" fmla="*/ 307 w 647"/>
                  <a:gd name="T21" fmla="*/ 6 h 717"/>
                  <a:gd name="T22" fmla="*/ 290 w 647"/>
                  <a:gd name="T23" fmla="*/ 6 h 717"/>
                  <a:gd name="T24" fmla="*/ 269 w 647"/>
                  <a:gd name="T25" fmla="*/ 13 h 717"/>
                  <a:gd name="T26" fmla="*/ 237 w 647"/>
                  <a:gd name="T27" fmla="*/ 34 h 717"/>
                  <a:gd name="T28" fmla="*/ 222 w 647"/>
                  <a:gd name="T29" fmla="*/ 55 h 717"/>
                  <a:gd name="T30" fmla="*/ 216 w 647"/>
                  <a:gd name="T31" fmla="*/ 89 h 717"/>
                  <a:gd name="T32" fmla="*/ 208 w 647"/>
                  <a:gd name="T33" fmla="*/ 127 h 717"/>
                  <a:gd name="T34" fmla="*/ 191 w 647"/>
                  <a:gd name="T35" fmla="*/ 172 h 717"/>
                  <a:gd name="T36" fmla="*/ 168 w 647"/>
                  <a:gd name="T37" fmla="*/ 220 h 717"/>
                  <a:gd name="T38" fmla="*/ 144 w 647"/>
                  <a:gd name="T39" fmla="*/ 256 h 717"/>
                  <a:gd name="T40" fmla="*/ 110 w 647"/>
                  <a:gd name="T41" fmla="*/ 273 h 717"/>
                  <a:gd name="T42" fmla="*/ 79 w 647"/>
                  <a:gd name="T43" fmla="*/ 280 h 717"/>
                  <a:gd name="T44" fmla="*/ 62 w 647"/>
                  <a:gd name="T45" fmla="*/ 290 h 717"/>
                  <a:gd name="T46" fmla="*/ 49 w 647"/>
                  <a:gd name="T47" fmla="*/ 301 h 717"/>
                  <a:gd name="T48" fmla="*/ 34 w 647"/>
                  <a:gd name="T49" fmla="*/ 320 h 717"/>
                  <a:gd name="T50" fmla="*/ 17 w 647"/>
                  <a:gd name="T51" fmla="*/ 349 h 717"/>
                  <a:gd name="T52" fmla="*/ 11 w 647"/>
                  <a:gd name="T53" fmla="*/ 377 h 717"/>
                  <a:gd name="T54" fmla="*/ 5 w 647"/>
                  <a:gd name="T55" fmla="*/ 413 h 717"/>
                  <a:gd name="T56" fmla="*/ 0 w 647"/>
                  <a:gd name="T57" fmla="*/ 464 h 717"/>
                  <a:gd name="T58" fmla="*/ 9 w 647"/>
                  <a:gd name="T59" fmla="*/ 510 h 717"/>
                  <a:gd name="T60" fmla="*/ 24 w 647"/>
                  <a:gd name="T61" fmla="*/ 548 h 717"/>
                  <a:gd name="T62" fmla="*/ 36 w 647"/>
                  <a:gd name="T63" fmla="*/ 569 h 717"/>
                  <a:gd name="T64" fmla="*/ 43 w 647"/>
                  <a:gd name="T65" fmla="*/ 584 h 717"/>
                  <a:gd name="T66" fmla="*/ 79 w 647"/>
                  <a:gd name="T67" fmla="*/ 610 h 717"/>
                  <a:gd name="T68" fmla="*/ 136 w 647"/>
                  <a:gd name="T69" fmla="*/ 643 h 717"/>
                  <a:gd name="T70" fmla="*/ 187 w 647"/>
                  <a:gd name="T71" fmla="*/ 665 h 717"/>
                  <a:gd name="T72" fmla="*/ 239 w 647"/>
                  <a:gd name="T73" fmla="*/ 682 h 717"/>
                  <a:gd name="T74" fmla="*/ 309 w 647"/>
                  <a:gd name="T75" fmla="*/ 699 h 717"/>
                  <a:gd name="T76" fmla="*/ 396 w 647"/>
                  <a:gd name="T77" fmla="*/ 711 h 717"/>
                  <a:gd name="T78" fmla="*/ 451 w 647"/>
                  <a:gd name="T79" fmla="*/ 717 h 717"/>
                  <a:gd name="T80" fmla="*/ 476 w 647"/>
                  <a:gd name="T81" fmla="*/ 715 h 717"/>
                  <a:gd name="T82" fmla="*/ 495 w 647"/>
                  <a:gd name="T83" fmla="*/ 707 h 717"/>
                  <a:gd name="T84" fmla="*/ 510 w 647"/>
                  <a:gd name="T85" fmla="*/ 690 h 717"/>
                  <a:gd name="T86" fmla="*/ 521 w 647"/>
                  <a:gd name="T87" fmla="*/ 667 h 717"/>
                  <a:gd name="T88" fmla="*/ 527 w 647"/>
                  <a:gd name="T89" fmla="*/ 644 h 717"/>
                  <a:gd name="T90" fmla="*/ 529 w 647"/>
                  <a:gd name="T91" fmla="*/ 605 h 717"/>
                  <a:gd name="T92" fmla="*/ 535 w 647"/>
                  <a:gd name="T93" fmla="*/ 572 h 717"/>
                  <a:gd name="T94" fmla="*/ 542 w 647"/>
                  <a:gd name="T95" fmla="*/ 557 h 717"/>
                  <a:gd name="T96" fmla="*/ 554 w 647"/>
                  <a:gd name="T97" fmla="*/ 546 h 717"/>
                  <a:gd name="T98" fmla="*/ 574 w 647"/>
                  <a:gd name="T99" fmla="*/ 540 h 717"/>
                  <a:gd name="T100" fmla="*/ 603 w 647"/>
                  <a:gd name="T101" fmla="*/ 531 h 717"/>
                  <a:gd name="T102" fmla="*/ 629 w 647"/>
                  <a:gd name="T103" fmla="*/ 519 h 717"/>
                  <a:gd name="T104" fmla="*/ 643 w 647"/>
                  <a:gd name="T105" fmla="*/ 506 h 717"/>
                  <a:gd name="T106" fmla="*/ 647 w 647"/>
                  <a:gd name="T107" fmla="*/ 497 h 717"/>
                  <a:gd name="T108" fmla="*/ 635 w 647"/>
                  <a:gd name="T109" fmla="*/ 476 h 717"/>
                  <a:gd name="T110" fmla="*/ 607 w 647"/>
                  <a:gd name="T111" fmla="*/ 443 h 717"/>
                  <a:gd name="T112" fmla="*/ 574 w 647"/>
                  <a:gd name="T113" fmla="*/ 417 h 717"/>
                  <a:gd name="T114" fmla="*/ 521 w 647"/>
                  <a:gd name="T115" fmla="*/ 385 h 717"/>
                  <a:gd name="T116" fmla="*/ 421 w 647"/>
                  <a:gd name="T117" fmla="*/ 335 h 717"/>
                  <a:gd name="T118" fmla="*/ 343 w 647"/>
                  <a:gd name="T119" fmla="*/ 305 h 717"/>
                  <a:gd name="T120" fmla="*/ 299 w 647"/>
                  <a:gd name="T121" fmla="*/ 297 h 7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47"/>
                  <a:gd name="T184" fmla="*/ 0 h 717"/>
                  <a:gd name="T185" fmla="*/ 647 w 647"/>
                  <a:gd name="T186" fmla="*/ 717 h 7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47" h="717">
                    <a:moveTo>
                      <a:pt x="280" y="294"/>
                    </a:moveTo>
                    <a:lnTo>
                      <a:pt x="286" y="282"/>
                    </a:lnTo>
                    <a:lnTo>
                      <a:pt x="290" y="271"/>
                    </a:lnTo>
                    <a:lnTo>
                      <a:pt x="299" y="254"/>
                    </a:lnTo>
                    <a:lnTo>
                      <a:pt x="307" y="237"/>
                    </a:lnTo>
                    <a:lnTo>
                      <a:pt x="315" y="218"/>
                    </a:lnTo>
                    <a:lnTo>
                      <a:pt x="320" y="199"/>
                    </a:lnTo>
                    <a:lnTo>
                      <a:pt x="332" y="161"/>
                    </a:lnTo>
                    <a:lnTo>
                      <a:pt x="337" y="121"/>
                    </a:lnTo>
                    <a:lnTo>
                      <a:pt x="341" y="104"/>
                    </a:lnTo>
                    <a:lnTo>
                      <a:pt x="343" y="89"/>
                    </a:lnTo>
                    <a:lnTo>
                      <a:pt x="345" y="72"/>
                    </a:lnTo>
                    <a:lnTo>
                      <a:pt x="347" y="57"/>
                    </a:lnTo>
                    <a:lnTo>
                      <a:pt x="345" y="34"/>
                    </a:lnTo>
                    <a:lnTo>
                      <a:pt x="345" y="13"/>
                    </a:lnTo>
                    <a:lnTo>
                      <a:pt x="343" y="15"/>
                    </a:lnTo>
                    <a:lnTo>
                      <a:pt x="339" y="11"/>
                    </a:lnTo>
                    <a:lnTo>
                      <a:pt x="334" y="6"/>
                    </a:lnTo>
                    <a:lnTo>
                      <a:pt x="330" y="0"/>
                    </a:lnTo>
                    <a:lnTo>
                      <a:pt x="322" y="2"/>
                    </a:lnTo>
                    <a:lnTo>
                      <a:pt x="315" y="4"/>
                    </a:lnTo>
                    <a:lnTo>
                      <a:pt x="307" y="6"/>
                    </a:lnTo>
                    <a:lnTo>
                      <a:pt x="299" y="7"/>
                    </a:lnTo>
                    <a:lnTo>
                      <a:pt x="290" y="6"/>
                    </a:lnTo>
                    <a:lnTo>
                      <a:pt x="282" y="4"/>
                    </a:lnTo>
                    <a:lnTo>
                      <a:pt x="269" y="13"/>
                    </a:lnTo>
                    <a:lnTo>
                      <a:pt x="256" y="23"/>
                    </a:lnTo>
                    <a:lnTo>
                      <a:pt x="237" y="34"/>
                    </a:lnTo>
                    <a:lnTo>
                      <a:pt x="223" y="38"/>
                    </a:lnTo>
                    <a:lnTo>
                      <a:pt x="222" y="55"/>
                    </a:lnTo>
                    <a:lnTo>
                      <a:pt x="220" y="72"/>
                    </a:lnTo>
                    <a:lnTo>
                      <a:pt x="216" y="89"/>
                    </a:lnTo>
                    <a:lnTo>
                      <a:pt x="214" y="104"/>
                    </a:lnTo>
                    <a:lnTo>
                      <a:pt x="208" y="127"/>
                    </a:lnTo>
                    <a:lnTo>
                      <a:pt x="201" y="150"/>
                    </a:lnTo>
                    <a:lnTo>
                      <a:pt x="191" y="172"/>
                    </a:lnTo>
                    <a:lnTo>
                      <a:pt x="180" y="199"/>
                    </a:lnTo>
                    <a:lnTo>
                      <a:pt x="168" y="220"/>
                    </a:lnTo>
                    <a:lnTo>
                      <a:pt x="157" y="239"/>
                    </a:lnTo>
                    <a:lnTo>
                      <a:pt x="144" y="256"/>
                    </a:lnTo>
                    <a:lnTo>
                      <a:pt x="134" y="271"/>
                    </a:lnTo>
                    <a:lnTo>
                      <a:pt x="110" y="273"/>
                    </a:lnTo>
                    <a:lnTo>
                      <a:pt x="91" y="277"/>
                    </a:lnTo>
                    <a:lnTo>
                      <a:pt x="79" y="280"/>
                    </a:lnTo>
                    <a:lnTo>
                      <a:pt x="70" y="284"/>
                    </a:lnTo>
                    <a:lnTo>
                      <a:pt x="62" y="290"/>
                    </a:lnTo>
                    <a:lnTo>
                      <a:pt x="55" y="297"/>
                    </a:lnTo>
                    <a:lnTo>
                      <a:pt x="49" y="301"/>
                    </a:lnTo>
                    <a:lnTo>
                      <a:pt x="45" y="307"/>
                    </a:lnTo>
                    <a:lnTo>
                      <a:pt x="34" y="320"/>
                    </a:lnTo>
                    <a:lnTo>
                      <a:pt x="24" y="334"/>
                    </a:lnTo>
                    <a:lnTo>
                      <a:pt x="17" y="349"/>
                    </a:lnTo>
                    <a:lnTo>
                      <a:pt x="11" y="370"/>
                    </a:lnTo>
                    <a:lnTo>
                      <a:pt x="11" y="377"/>
                    </a:lnTo>
                    <a:lnTo>
                      <a:pt x="9" y="389"/>
                    </a:lnTo>
                    <a:lnTo>
                      <a:pt x="5" y="413"/>
                    </a:lnTo>
                    <a:lnTo>
                      <a:pt x="2" y="442"/>
                    </a:lnTo>
                    <a:lnTo>
                      <a:pt x="0" y="464"/>
                    </a:lnTo>
                    <a:lnTo>
                      <a:pt x="3" y="489"/>
                    </a:lnTo>
                    <a:lnTo>
                      <a:pt x="9" y="510"/>
                    </a:lnTo>
                    <a:lnTo>
                      <a:pt x="15" y="529"/>
                    </a:lnTo>
                    <a:lnTo>
                      <a:pt x="24" y="548"/>
                    </a:lnTo>
                    <a:lnTo>
                      <a:pt x="32" y="559"/>
                    </a:lnTo>
                    <a:lnTo>
                      <a:pt x="36" y="569"/>
                    </a:lnTo>
                    <a:lnTo>
                      <a:pt x="39" y="576"/>
                    </a:lnTo>
                    <a:lnTo>
                      <a:pt x="43" y="584"/>
                    </a:lnTo>
                    <a:lnTo>
                      <a:pt x="51" y="589"/>
                    </a:lnTo>
                    <a:lnTo>
                      <a:pt x="79" y="610"/>
                    </a:lnTo>
                    <a:lnTo>
                      <a:pt x="108" y="627"/>
                    </a:lnTo>
                    <a:lnTo>
                      <a:pt x="136" y="643"/>
                    </a:lnTo>
                    <a:lnTo>
                      <a:pt x="163" y="656"/>
                    </a:lnTo>
                    <a:lnTo>
                      <a:pt x="187" y="665"/>
                    </a:lnTo>
                    <a:lnTo>
                      <a:pt x="214" y="675"/>
                    </a:lnTo>
                    <a:lnTo>
                      <a:pt x="239" y="682"/>
                    </a:lnTo>
                    <a:lnTo>
                      <a:pt x="261" y="690"/>
                    </a:lnTo>
                    <a:lnTo>
                      <a:pt x="309" y="699"/>
                    </a:lnTo>
                    <a:lnTo>
                      <a:pt x="352" y="705"/>
                    </a:lnTo>
                    <a:lnTo>
                      <a:pt x="396" y="711"/>
                    </a:lnTo>
                    <a:lnTo>
                      <a:pt x="438" y="717"/>
                    </a:lnTo>
                    <a:lnTo>
                      <a:pt x="451" y="717"/>
                    </a:lnTo>
                    <a:lnTo>
                      <a:pt x="464" y="717"/>
                    </a:lnTo>
                    <a:lnTo>
                      <a:pt x="476" y="715"/>
                    </a:lnTo>
                    <a:lnTo>
                      <a:pt x="485" y="713"/>
                    </a:lnTo>
                    <a:lnTo>
                      <a:pt x="495" y="707"/>
                    </a:lnTo>
                    <a:lnTo>
                      <a:pt x="502" y="699"/>
                    </a:lnTo>
                    <a:lnTo>
                      <a:pt x="510" y="690"/>
                    </a:lnTo>
                    <a:lnTo>
                      <a:pt x="518" y="677"/>
                    </a:lnTo>
                    <a:lnTo>
                      <a:pt x="521" y="667"/>
                    </a:lnTo>
                    <a:lnTo>
                      <a:pt x="525" y="656"/>
                    </a:lnTo>
                    <a:lnTo>
                      <a:pt x="527" y="644"/>
                    </a:lnTo>
                    <a:lnTo>
                      <a:pt x="527" y="629"/>
                    </a:lnTo>
                    <a:lnTo>
                      <a:pt x="529" y="605"/>
                    </a:lnTo>
                    <a:lnTo>
                      <a:pt x="533" y="582"/>
                    </a:lnTo>
                    <a:lnTo>
                      <a:pt x="535" y="572"/>
                    </a:lnTo>
                    <a:lnTo>
                      <a:pt x="538" y="565"/>
                    </a:lnTo>
                    <a:lnTo>
                      <a:pt x="542" y="557"/>
                    </a:lnTo>
                    <a:lnTo>
                      <a:pt x="548" y="552"/>
                    </a:lnTo>
                    <a:lnTo>
                      <a:pt x="554" y="546"/>
                    </a:lnTo>
                    <a:lnTo>
                      <a:pt x="563" y="542"/>
                    </a:lnTo>
                    <a:lnTo>
                      <a:pt x="574" y="540"/>
                    </a:lnTo>
                    <a:lnTo>
                      <a:pt x="586" y="538"/>
                    </a:lnTo>
                    <a:lnTo>
                      <a:pt x="603" y="531"/>
                    </a:lnTo>
                    <a:lnTo>
                      <a:pt x="618" y="525"/>
                    </a:lnTo>
                    <a:lnTo>
                      <a:pt x="629" y="519"/>
                    </a:lnTo>
                    <a:lnTo>
                      <a:pt x="637" y="512"/>
                    </a:lnTo>
                    <a:lnTo>
                      <a:pt x="643" y="506"/>
                    </a:lnTo>
                    <a:lnTo>
                      <a:pt x="647" y="500"/>
                    </a:lnTo>
                    <a:lnTo>
                      <a:pt x="647" y="497"/>
                    </a:lnTo>
                    <a:lnTo>
                      <a:pt x="647" y="493"/>
                    </a:lnTo>
                    <a:lnTo>
                      <a:pt x="635" y="476"/>
                    </a:lnTo>
                    <a:lnTo>
                      <a:pt x="620" y="459"/>
                    </a:lnTo>
                    <a:lnTo>
                      <a:pt x="607" y="443"/>
                    </a:lnTo>
                    <a:lnTo>
                      <a:pt x="592" y="430"/>
                    </a:lnTo>
                    <a:lnTo>
                      <a:pt x="574" y="417"/>
                    </a:lnTo>
                    <a:lnTo>
                      <a:pt x="555" y="406"/>
                    </a:lnTo>
                    <a:lnTo>
                      <a:pt x="521" y="385"/>
                    </a:lnTo>
                    <a:lnTo>
                      <a:pt x="474" y="360"/>
                    </a:lnTo>
                    <a:lnTo>
                      <a:pt x="421" y="335"/>
                    </a:lnTo>
                    <a:lnTo>
                      <a:pt x="364" y="313"/>
                    </a:lnTo>
                    <a:lnTo>
                      <a:pt x="343" y="305"/>
                    </a:lnTo>
                    <a:lnTo>
                      <a:pt x="320" y="301"/>
                    </a:lnTo>
                    <a:lnTo>
                      <a:pt x="299" y="297"/>
                    </a:lnTo>
                    <a:lnTo>
                      <a:pt x="280" y="294"/>
                    </a:lnTo>
                    <a:close/>
                  </a:path>
                </a:pathLst>
              </a:custGeom>
              <a:solidFill>
                <a:srgbClr val="9A4D4B"/>
              </a:solidFill>
              <a:ln w="9525">
                <a:noFill/>
                <a:round/>
                <a:headEnd/>
                <a:tailEnd/>
              </a:ln>
            </p:spPr>
            <p:txBody>
              <a:bodyPr/>
              <a:lstStyle/>
              <a:p>
                <a:endParaRPr lang="en-US"/>
              </a:p>
            </p:txBody>
          </p:sp>
          <p:sp>
            <p:nvSpPr>
              <p:cNvPr id="21623" name="Freeform 1304"/>
              <p:cNvSpPr>
                <a:spLocks/>
              </p:cNvSpPr>
              <p:nvPr/>
            </p:nvSpPr>
            <p:spPr bwMode="auto">
              <a:xfrm>
                <a:off x="1684" y="2540"/>
                <a:ext cx="628" cy="707"/>
              </a:xfrm>
              <a:custGeom>
                <a:avLst/>
                <a:gdLst>
                  <a:gd name="T0" fmla="*/ 440 w 628"/>
                  <a:gd name="T1" fmla="*/ 358 h 707"/>
                  <a:gd name="T2" fmla="*/ 330 w 628"/>
                  <a:gd name="T3" fmla="*/ 314 h 707"/>
                  <a:gd name="T4" fmla="*/ 275 w 628"/>
                  <a:gd name="T5" fmla="*/ 299 h 707"/>
                  <a:gd name="T6" fmla="*/ 273 w 628"/>
                  <a:gd name="T7" fmla="*/ 299 h 707"/>
                  <a:gd name="T8" fmla="*/ 262 w 628"/>
                  <a:gd name="T9" fmla="*/ 313 h 707"/>
                  <a:gd name="T10" fmla="*/ 228 w 628"/>
                  <a:gd name="T11" fmla="*/ 356 h 707"/>
                  <a:gd name="T12" fmla="*/ 253 w 628"/>
                  <a:gd name="T13" fmla="*/ 316 h 707"/>
                  <a:gd name="T14" fmla="*/ 268 w 628"/>
                  <a:gd name="T15" fmla="*/ 288 h 707"/>
                  <a:gd name="T16" fmla="*/ 290 w 628"/>
                  <a:gd name="T17" fmla="*/ 233 h 707"/>
                  <a:gd name="T18" fmla="*/ 309 w 628"/>
                  <a:gd name="T19" fmla="*/ 176 h 707"/>
                  <a:gd name="T20" fmla="*/ 325 w 628"/>
                  <a:gd name="T21" fmla="*/ 117 h 707"/>
                  <a:gd name="T22" fmla="*/ 330 w 628"/>
                  <a:gd name="T23" fmla="*/ 58 h 707"/>
                  <a:gd name="T24" fmla="*/ 327 w 628"/>
                  <a:gd name="T25" fmla="*/ 5 h 707"/>
                  <a:gd name="T26" fmla="*/ 327 w 628"/>
                  <a:gd name="T27" fmla="*/ 5 h 707"/>
                  <a:gd name="T28" fmla="*/ 327 w 628"/>
                  <a:gd name="T29" fmla="*/ 5 h 707"/>
                  <a:gd name="T30" fmla="*/ 327 w 628"/>
                  <a:gd name="T31" fmla="*/ 5 h 707"/>
                  <a:gd name="T32" fmla="*/ 325 w 628"/>
                  <a:gd name="T33" fmla="*/ 4 h 707"/>
                  <a:gd name="T34" fmla="*/ 325 w 628"/>
                  <a:gd name="T35" fmla="*/ 4 h 707"/>
                  <a:gd name="T36" fmla="*/ 325 w 628"/>
                  <a:gd name="T37" fmla="*/ 2 h 707"/>
                  <a:gd name="T38" fmla="*/ 325 w 628"/>
                  <a:gd name="T39" fmla="*/ 2 h 707"/>
                  <a:gd name="T40" fmla="*/ 323 w 628"/>
                  <a:gd name="T41" fmla="*/ 0 h 707"/>
                  <a:gd name="T42" fmla="*/ 311 w 628"/>
                  <a:gd name="T43" fmla="*/ 2 h 707"/>
                  <a:gd name="T44" fmla="*/ 285 w 628"/>
                  <a:gd name="T45" fmla="*/ 5 h 707"/>
                  <a:gd name="T46" fmla="*/ 268 w 628"/>
                  <a:gd name="T47" fmla="*/ 7 h 707"/>
                  <a:gd name="T48" fmla="*/ 247 w 628"/>
                  <a:gd name="T49" fmla="*/ 22 h 707"/>
                  <a:gd name="T50" fmla="*/ 228 w 628"/>
                  <a:gd name="T51" fmla="*/ 32 h 707"/>
                  <a:gd name="T52" fmla="*/ 215 w 628"/>
                  <a:gd name="T53" fmla="*/ 113 h 707"/>
                  <a:gd name="T54" fmla="*/ 184 w 628"/>
                  <a:gd name="T55" fmla="*/ 193 h 707"/>
                  <a:gd name="T56" fmla="*/ 150 w 628"/>
                  <a:gd name="T57" fmla="*/ 248 h 707"/>
                  <a:gd name="T58" fmla="*/ 105 w 628"/>
                  <a:gd name="T59" fmla="*/ 299 h 707"/>
                  <a:gd name="T60" fmla="*/ 116 w 628"/>
                  <a:gd name="T61" fmla="*/ 284 h 707"/>
                  <a:gd name="T62" fmla="*/ 101 w 628"/>
                  <a:gd name="T63" fmla="*/ 275 h 707"/>
                  <a:gd name="T64" fmla="*/ 72 w 628"/>
                  <a:gd name="T65" fmla="*/ 284 h 707"/>
                  <a:gd name="T66" fmla="*/ 46 w 628"/>
                  <a:gd name="T67" fmla="*/ 301 h 707"/>
                  <a:gd name="T68" fmla="*/ 23 w 628"/>
                  <a:gd name="T69" fmla="*/ 330 h 707"/>
                  <a:gd name="T70" fmla="*/ 6 w 628"/>
                  <a:gd name="T71" fmla="*/ 385 h 707"/>
                  <a:gd name="T72" fmla="*/ 2 w 628"/>
                  <a:gd name="T73" fmla="*/ 451 h 707"/>
                  <a:gd name="T74" fmla="*/ 10 w 628"/>
                  <a:gd name="T75" fmla="*/ 506 h 707"/>
                  <a:gd name="T76" fmla="*/ 31 w 628"/>
                  <a:gd name="T77" fmla="*/ 555 h 707"/>
                  <a:gd name="T78" fmla="*/ 70 w 628"/>
                  <a:gd name="T79" fmla="*/ 597 h 707"/>
                  <a:gd name="T80" fmla="*/ 124 w 628"/>
                  <a:gd name="T81" fmla="*/ 631 h 707"/>
                  <a:gd name="T82" fmla="*/ 184 w 628"/>
                  <a:gd name="T83" fmla="*/ 660 h 707"/>
                  <a:gd name="T84" fmla="*/ 277 w 628"/>
                  <a:gd name="T85" fmla="*/ 686 h 707"/>
                  <a:gd name="T86" fmla="*/ 344 w 628"/>
                  <a:gd name="T87" fmla="*/ 697 h 707"/>
                  <a:gd name="T88" fmla="*/ 402 w 628"/>
                  <a:gd name="T89" fmla="*/ 705 h 707"/>
                  <a:gd name="T90" fmla="*/ 471 w 628"/>
                  <a:gd name="T91" fmla="*/ 705 h 707"/>
                  <a:gd name="T92" fmla="*/ 497 w 628"/>
                  <a:gd name="T93" fmla="*/ 688 h 707"/>
                  <a:gd name="T94" fmla="*/ 514 w 628"/>
                  <a:gd name="T95" fmla="*/ 644 h 707"/>
                  <a:gd name="T96" fmla="*/ 518 w 628"/>
                  <a:gd name="T97" fmla="*/ 593 h 707"/>
                  <a:gd name="T98" fmla="*/ 528 w 628"/>
                  <a:gd name="T99" fmla="*/ 557 h 707"/>
                  <a:gd name="T100" fmla="*/ 547 w 628"/>
                  <a:gd name="T101" fmla="*/ 536 h 707"/>
                  <a:gd name="T102" fmla="*/ 586 w 628"/>
                  <a:gd name="T103" fmla="*/ 525 h 707"/>
                  <a:gd name="T104" fmla="*/ 621 w 628"/>
                  <a:gd name="T105" fmla="*/ 508 h 707"/>
                  <a:gd name="T106" fmla="*/ 628 w 628"/>
                  <a:gd name="T107" fmla="*/ 489 h 707"/>
                  <a:gd name="T108" fmla="*/ 605 w 628"/>
                  <a:gd name="T109" fmla="*/ 457 h 707"/>
                  <a:gd name="T110" fmla="*/ 569 w 628"/>
                  <a:gd name="T111" fmla="*/ 423 h 7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8"/>
                  <a:gd name="T169" fmla="*/ 0 h 707"/>
                  <a:gd name="T170" fmla="*/ 628 w 628"/>
                  <a:gd name="T171" fmla="*/ 707 h 7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8" h="707">
                    <a:moveTo>
                      <a:pt x="533" y="404"/>
                    </a:moveTo>
                    <a:lnTo>
                      <a:pt x="486" y="381"/>
                    </a:lnTo>
                    <a:lnTo>
                      <a:pt x="440" y="358"/>
                    </a:lnTo>
                    <a:lnTo>
                      <a:pt x="395" y="337"/>
                    </a:lnTo>
                    <a:lnTo>
                      <a:pt x="347" y="320"/>
                    </a:lnTo>
                    <a:lnTo>
                      <a:pt x="330" y="314"/>
                    </a:lnTo>
                    <a:lnTo>
                      <a:pt x="311" y="309"/>
                    </a:lnTo>
                    <a:lnTo>
                      <a:pt x="294" y="305"/>
                    </a:lnTo>
                    <a:lnTo>
                      <a:pt x="275" y="299"/>
                    </a:lnTo>
                    <a:lnTo>
                      <a:pt x="273" y="299"/>
                    </a:lnTo>
                    <a:lnTo>
                      <a:pt x="272" y="299"/>
                    </a:lnTo>
                    <a:lnTo>
                      <a:pt x="262" y="313"/>
                    </a:lnTo>
                    <a:lnTo>
                      <a:pt x="253" y="326"/>
                    </a:lnTo>
                    <a:lnTo>
                      <a:pt x="239" y="341"/>
                    </a:lnTo>
                    <a:lnTo>
                      <a:pt x="228" y="356"/>
                    </a:lnTo>
                    <a:lnTo>
                      <a:pt x="234" y="349"/>
                    </a:lnTo>
                    <a:lnTo>
                      <a:pt x="241" y="335"/>
                    </a:lnTo>
                    <a:lnTo>
                      <a:pt x="253" y="316"/>
                    </a:lnTo>
                    <a:lnTo>
                      <a:pt x="262" y="297"/>
                    </a:lnTo>
                    <a:lnTo>
                      <a:pt x="266" y="294"/>
                    </a:lnTo>
                    <a:lnTo>
                      <a:pt x="268" y="288"/>
                    </a:lnTo>
                    <a:lnTo>
                      <a:pt x="275" y="271"/>
                    </a:lnTo>
                    <a:lnTo>
                      <a:pt x="283" y="252"/>
                    </a:lnTo>
                    <a:lnTo>
                      <a:pt x="290" y="233"/>
                    </a:lnTo>
                    <a:lnTo>
                      <a:pt x="298" y="214"/>
                    </a:lnTo>
                    <a:lnTo>
                      <a:pt x="304" y="197"/>
                    </a:lnTo>
                    <a:lnTo>
                      <a:pt x="309" y="176"/>
                    </a:lnTo>
                    <a:lnTo>
                      <a:pt x="315" y="157"/>
                    </a:lnTo>
                    <a:lnTo>
                      <a:pt x="321" y="136"/>
                    </a:lnTo>
                    <a:lnTo>
                      <a:pt x="325" y="117"/>
                    </a:lnTo>
                    <a:lnTo>
                      <a:pt x="327" y="96"/>
                    </a:lnTo>
                    <a:lnTo>
                      <a:pt x="328" y="77"/>
                    </a:lnTo>
                    <a:lnTo>
                      <a:pt x="330" y="58"/>
                    </a:lnTo>
                    <a:lnTo>
                      <a:pt x="330" y="34"/>
                    </a:lnTo>
                    <a:lnTo>
                      <a:pt x="328" y="7"/>
                    </a:lnTo>
                    <a:lnTo>
                      <a:pt x="327" y="5"/>
                    </a:lnTo>
                    <a:lnTo>
                      <a:pt x="325" y="4"/>
                    </a:lnTo>
                    <a:lnTo>
                      <a:pt x="325" y="2"/>
                    </a:lnTo>
                    <a:lnTo>
                      <a:pt x="323" y="2"/>
                    </a:lnTo>
                    <a:lnTo>
                      <a:pt x="323" y="0"/>
                    </a:lnTo>
                    <a:lnTo>
                      <a:pt x="317" y="2"/>
                    </a:lnTo>
                    <a:lnTo>
                      <a:pt x="311" y="2"/>
                    </a:lnTo>
                    <a:lnTo>
                      <a:pt x="302" y="4"/>
                    </a:lnTo>
                    <a:lnTo>
                      <a:pt x="292" y="5"/>
                    </a:lnTo>
                    <a:lnTo>
                      <a:pt x="285" y="5"/>
                    </a:lnTo>
                    <a:lnTo>
                      <a:pt x="275" y="4"/>
                    </a:lnTo>
                    <a:lnTo>
                      <a:pt x="272" y="5"/>
                    </a:lnTo>
                    <a:lnTo>
                      <a:pt x="268" y="7"/>
                    </a:lnTo>
                    <a:lnTo>
                      <a:pt x="260" y="13"/>
                    </a:lnTo>
                    <a:lnTo>
                      <a:pt x="253" y="19"/>
                    </a:lnTo>
                    <a:lnTo>
                      <a:pt x="247" y="22"/>
                    </a:lnTo>
                    <a:lnTo>
                      <a:pt x="243" y="24"/>
                    </a:lnTo>
                    <a:lnTo>
                      <a:pt x="235" y="30"/>
                    </a:lnTo>
                    <a:lnTo>
                      <a:pt x="228" y="32"/>
                    </a:lnTo>
                    <a:lnTo>
                      <a:pt x="228" y="57"/>
                    </a:lnTo>
                    <a:lnTo>
                      <a:pt x="222" y="85"/>
                    </a:lnTo>
                    <a:lnTo>
                      <a:pt x="215" y="113"/>
                    </a:lnTo>
                    <a:lnTo>
                      <a:pt x="205" y="144"/>
                    </a:lnTo>
                    <a:lnTo>
                      <a:pt x="196" y="168"/>
                    </a:lnTo>
                    <a:lnTo>
                      <a:pt x="184" y="193"/>
                    </a:lnTo>
                    <a:lnTo>
                      <a:pt x="173" y="214"/>
                    </a:lnTo>
                    <a:lnTo>
                      <a:pt x="161" y="233"/>
                    </a:lnTo>
                    <a:lnTo>
                      <a:pt x="150" y="248"/>
                    </a:lnTo>
                    <a:lnTo>
                      <a:pt x="131" y="271"/>
                    </a:lnTo>
                    <a:lnTo>
                      <a:pt x="116" y="290"/>
                    </a:lnTo>
                    <a:lnTo>
                      <a:pt x="105" y="299"/>
                    </a:lnTo>
                    <a:lnTo>
                      <a:pt x="106" y="297"/>
                    </a:lnTo>
                    <a:lnTo>
                      <a:pt x="106" y="295"/>
                    </a:lnTo>
                    <a:lnTo>
                      <a:pt x="116" y="284"/>
                    </a:lnTo>
                    <a:lnTo>
                      <a:pt x="122" y="273"/>
                    </a:lnTo>
                    <a:lnTo>
                      <a:pt x="112" y="273"/>
                    </a:lnTo>
                    <a:lnTo>
                      <a:pt x="101" y="275"/>
                    </a:lnTo>
                    <a:lnTo>
                      <a:pt x="91" y="277"/>
                    </a:lnTo>
                    <a:lnTo>
                      <a:pt x="82" y="280"/>
                    </a:lnTo>
                    <a:lnTo>
                      <a:pt x="72" y="284"/>
                    </a:lnTo>
                    <a:lnTo>
                      <a:pt x="63" y="288"/>
                    </a:lnTo>
                    <a:lnTo>
                      <a:pt x="53" y="295"/>
                    </a:lnTo>
                    <a:lnTo>
                      <a:pt x="46" y="301"/>
                    </a:lnTo>
                    <a:lnTo>
                      <a:pt x="36" y="309"/>
                    </a:lnTo>
                    <a:lnTo>
                      <a:pt x="29" y="318"/>
                    </a:lnTo>
                    <a:lnTo>
                      <a:pt x="23" y="330"/>
                    </a:lnTo>
                    <a:lnTo>
                      <a:pt x="17" y="339"/>
                    </a:lnTo>
                    <a:lnTo>
                      <a:pt x="10" y="360"/>
                    </a:lnTo>
                    <a:lnTo>
                      <a:pt x="6" y="385"/>
                    </a:lnTo>
                    <a:lnTo>
                      <a:pt x="2" y="407"/>
                    </a:lnTo>
                    <a:lnTo>
                      <a:pt x="0" y="434"/>
                    </a:lnTo>
                    <a:lnTo>
                      <a:pt x="2" y="451"/>
                    </a:lnTo>
                    <a:lnTo>
                      <a:pt x="2" y="470"/>
                    </a:lnTo>
                    <a:lnTo>
                      <a:pt x="6" y="489"/>
                    </a:lnTo>
                    <a:lnTo>
                      <a:pt x="10" y="506"/>
                    </a:lnTo>
                    <a:lnTo>
                      <a:pt x="15" y="523"/>
                    </a:lnTo>
                    <a:lnTo>
                      <a:pt x="23" y="540"/>
                    </a:lnTo>
                    <a:lnTo>
                      <a:pt x="31" y="555"/>
                    </a:lnTo>
                    <a:lnTo>
                      <a:pt x="42" y="569"/>
                    </a:lnTo>
                    <a:lnTo>
                      <a:pt x="55" y="584"/>
                    </a:lnTo>
                    <a:lnTo>
                      <a:pt x="70" y="597"/>
                    </a:lnTo>
                    <a:lnTo>
                      <a:pt x="87" y="610"/>
                    </a:lnTo>
                    <a:lnTo>
                      <a:pt x="106" y="622"/>
                    </a:lnTo>
                    <a:lnTo>
                      <a:pt x="124" y="631"/>
                    </a:lnTo>
                    <a:lnTo>
                      <a:pt x="143" y="641"/>
                    </a:lnTo>
                    <a:lnTo>
                      <a:pt x="163" y="650"/>
                    </a:lnTo>
                    <a:lnTo>
                      <a:pt x="184" y="660"/>
                    </a:lnTo>
                    <a:lnTo>
                      <a:pt x="215" y="671"/>
                    </a:lnTo>
                    <a:lnTo>
                      <a:pt x="247" y="678"/>
                    </a:lnTo>
                    <a:lnTo>
                      <a:pt x="277" y="686"/>
                    </a:lnTo>
                    <a:lnTo>
                      <a:pt x="309" y="692"/>
                    </a:lnTo>
                    <a:lnTo>
                      <a:pt x="327" y="696"/>
                    </a:lnTo>
                    <a:lnTo>
                      <a:pt x="344" y="697"/>
                    </a:lnTo>
                    <a:lnTo>
                      <a:pt x="361" y="699"/>
                    </a:lnTo>
                    <a:lnTo>
                      <a:pt x="376" y="701"/>
                    </a:lnTo>
                    <a:lnTo>
                      <a:pt x="402" y="705"/>
                    </a:lnTo>
                    <a:lnTo>
                      <a:pt x="427" y="707"/>
                    </a:lnTo>
                    <a:lnTo>
                      <a:pt x="450" y="707"/>
                    </a:lnTo>
                    <a:lnTo>
                      <a:pt x="471" y="705"/>
                    </a:lnTo>
                    <a:lnTo>
                      <a:pt x="480" y="701"/>
                    </a:lnTo>
                    <a:lnTo>
                      <a:pt x="490" y="696"/>
                    </a:lnTo>
                    <a:lnTo>
                      <a:pt x="497" y="688"/>
                    </a:lnTo>
                    <a:lnTo>
                      <a:pt x="505" y="677"/>
                    </a:lnTo>
                    <a:lnTo>
                      <a:pt x="511" y="660"/>
                    </a:lnTo>
                    <a:lnTo>
                      <a:pt x="514" y="644"/>
                    </a:lnTo>
                    <a:lnTo>
                      <a:pt x="516" y="627"/>
                    </a:lnTo>
                    <a:lnTo>
                      <a:pt x="516" y="610"/>
                    </a:lnTo>
                    <a:lnTo>
                      <a:pt x="518" y="593"/>
                    </a:lnTo>
                    <a:lnTo>
                      <a:pt x="522" y="578"/>
                    </a:lnTo>
                    <a:lnTo>
                      <a:pt x="524" y="567"/>
                    </a:lnTo>
                    <a:lnTo>
                      <a:pt x="528" y="557"/>
                    </a:lnTo>
                    <a:lnTo>
                      <a:pt x="533" y="550"/>
                    </a:lnTo>
                    <a:lnTo>
                      <a:pt x="539" y="542"/>
                    </a:lnTo>
                    <a:lnTo>
                      <a:pt x="547" y="536"/>
                    </a:lnTo>
                    <a:lnTo>
                      <a:pt x="558" y="532"/>
                    </a:lnTo>
                    <a:lnTo>
                      <a:pt x="569" y="531"/>
                    </a:lnTo>
                    <a:lnTo>
                      <a:pt x="586" y="525"/>
                    </a:lnTo>
                    <a:lnTo>
                      <a:pt x="598" y="519"/>
                    </a:lnTo>
                    <a:lnTo>
                      <a:pt x="611" y="514"/>
                    </a:lnTo>
                    <a:lnTo>
                      <a:pt x="621" y="508"/>
                    </a:lnTo>
                    <a:lnTo>
                      <a:pt x="626" y="502"/>
                    </a:lnTo>
                    <a:lnTo>
                      <a:pt x="628" y="495"/>
                    </a:lnTo>
                    <a:lnTo>
                      <a:pt x="628" y="489"/>
                    </a:lnTo>
                    <a:lnTo>
                      <a:pt x="622" y="478"/>
                    </a:lnTo>
                    <a:lnTo>
                      <a:pt x="615" y="466"/>
                    </a:lnTo>
                    <a:lnTo>
                      <a:pt x="605" y="457"/>
                    </a:lnTo>
                    <a:lnTo>
                      <a:pt x="598" y="449"/>
                    </a:lnTo>
                    <a:lnTo>
                      <a:pt x="585" y="434"/>
                    </a:lnTo>
                    <a:lnTo>
                      <a:pt x="569" y="423"/>
                    </a:lnTo>
                    <a:lnTo>
                      <a:pt x="552" y="413"/>
                    </a:lnTo>
                    <a:lnTo>
                      <a:pt x="533" y="404"/>
                    </a:lnTo>
                    <a:close/>
                  </a:path>
                </a:pathLst>
              </a:custGeom>
              <a:solidFill>
                <a:srgbClr val="E04D40"/>
              </a:solidFill>
              <a:ln w="9525">
                <a:noFill/>
                <a:round/>
                <a:headEnd/>
                <a:tailEnd/>
              </a:ln>
            </p:spPr>
            <p:txBody>
              <a:bodyPr/>
              <a:lstStyle/>
              <a:p>
                <a:endParaRPr lang="en-US"/>
              </a:p>
            </p:txBody>
          </p:sp>
          <p:sp>
            <p:nvSpPr>
              <p:cNvPr id="21624" name="Freeform 1305"/>
              <p:cNvSpPr>
                <a:spLocks/>
              </p:cNvSpPr>
              <p:nvPr/>
            </p:nvSpPr>
            <p:spPr bwMode="auto">
              <a:xfrm>
                <a:off x="1766" y="2997"/>
                <a:ext cx="442" cy="64"/>
              </a:xfrm>
              <a:custGeom>
                <a:avLst/>
                <a:gdLst>
                  <a:gd name="T0" fmla="*/ 442 w 442"/>
                  <a:gd name="T1" fmla="*/ 13 h 64"/>
                  <a:gd name="T2" fmla="*/ 402 w 442"/>
                  <a:gd name="T3" fmla="*/ 11 h 64"/>
                  <a:gd name="T4" fmla="*/ 360 w 442"/>
                  <a:gd name="T5" fmla="*/ 9 h 64"/>
                  <a:gd name="T6" fmla="*/ 317 w 442"/>
                  <a:gd name="T7" fmla="*/ 7 h 64"/>
                  <a:gd name="T8" fmla="*/ 271 w 442"/>
                  <a:gd name="T9" fmla="*/ 9 h 64"/>
                  <a:gd name="T10" fmla="*/ 227 w 442"/>
                  <a:gd name="T11" fmla="*/ 11 h 64"/>
                  <a:gd name="T12" fmla="*/ 186 w 442"/>
                  <a:gd name="T13" fmla="*/ 19 h 64"/>
                  <a:gd name="T14" fmla="*/ 144 w 442"/>
                  <a:gd name="T15" fmla="*/ 26 h 64"/>
                  <a:gd name="T16" fmla="*/ 102 w 442"/>
                  <a:gd name="T17" fmla="*/ 34 h 64"/>
                  <a:gd name="T18" fmla="*/ 83 w 442"/>
                  <a:gd name="T19" fmla="*/ 38 h 64"/>
                  <a:gd name="T20" fmla="*/ 64 w 442"/>
                  <a:gd name="T21" fmla="*/ 43 h 64"/>
                  <a:gd name="T22" fmla="*/ 45 w 442"/>
                  <a:gd name="T23" fmla="*/ 47 h 64"/>
                  <a:gd name="T24" fmla="*/ 28 w 442"/>
                  <a:gd name="T25" fmla="*/ 53 h 64"/>
                  <a:gd name="T26" fmla="*/ 13 w 442"/>
                  <a:gd name="T27" fmla="*/ 58 h 64"/>
                  <a:gd name="T28" fmla="*/ 0 w 442"/>
                  <a:gd name="T29" fmla="*/ 64 h 64"/>
                  <a:gd name="T30" fmla="*/ 9 w 442"/>
                  <a:gd name="T31" fmla="*/ 57 h 64"/>
                  <a:gd name="T32" fmla="*/ 21 w 442"/>
                  <a:gd name="T33" fmla="*/ 51 h 64"/>
                  <a:gd name="T34" fmla="*/ 32 w 442"/>
                  <a:gd name="T35" fmla="*/ 43 h 64"/>
                  <a:gd name="T36" fmla="*/ 47 w 442"/>
                  <a:gd name="T37" fmla="*/ 38 h 64"/>
                  <a:gd name="T38" fmla="*/ 78 w 442"/>
                  <a:gd name="T39" fmla="*/ 28 h 64"/>
                  <a:gd name="T40" fmla="*/ 112 w 442"/>
                  <a:gd name="T41" fmla="*/ 19 h 64"/>
                  <a:gd name="T42" fmla="*/ 152 w 442"/>
                  <a:gd name="T43" fmla="*/ 11 h 64"/>
                  <a:gd name="T44" fmla="*/ 195 w 442"/>
                  <a:gd name="T45" fmla="*/ 5 h 64"/>
                  <a:gd name="T46" fmla="*/ 239 w 442"/>
                  <a:gd name="T47" fmla="*/ 2 h 64"/>
                  <a:gd name="T48" fmla="*/ 281 w 442"/>
                  <a:gd name="T49" fmla="*/ 0 h 64"/>
                  <a:gd name="T50" fmla="*/ 318 w 442"/>
                  <a:gd name="T51" fmla="*/ 0 h 64"/>
                  <a:gd name="T52" fmla="*/ 353 w 442"/>
                  <a:gd name="T53" fmla="*/ 0 h 64"/>
                  <a:gd name="T54" fmla="*/ 379 w 442"/>
                  <a:gd name="T55" fmla="*/ 2 h 64"/>
                  <a:gd name="T56" fmla="*/ 400 w 442"/>
                  <a:gd name="T57" fmla="*/ 3 h 64"/>
                  <a:gd name="T58" fmla="*/ 421 w 442"/>
                  <a:gd name="T59" fmla="*/ 9 h 64"/>
                  <a:gd name="T60" fmla="*/ 442 w 442"/>
                  <a:gd name="T61" fmla="*/ 1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42"/>
                  <a:gd name="T94" fmla="*/ 0 h 64"/>
                  <a:gd name="T95" fmla="*/ 442 w 442"/>
                  <a:gd name="T96" fmla="*/ 64 h 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42" h="64">
                    <a:moveTo>
                      <a:pt x="442" y="13"/>
                    </a:moveTo>
                    <a:lnTo>
                      <a:pt x="402" y="11"/>
                    </a:lnTo>
                    <a:lnTo>
                      <a:pt x="360" y="9"/>
                    </a:lnTo>
                    <a:lnTo>
                      <a:pt x="317" y="7"/>
                    </a:lnTo>
                    <a:lnTo>
                      <a:pt x="271" y="9"/>
                    </a:lnTo>
                    <a:lnTo>
                      <a:pt x="227" y="11"/>
                    </a:lnTo>
                    <a:lnTo>
                      <a:pt x="186" y="19"/>
                    </a:lnTo>
                    <a:lnTo>
                      <a:pt x="144" y="26"/>
                    </a:lnTo>
                    <a:lnTo>
                      <a:pt x="102" y="34"/>
                    </a:lnTo>
                    <a:lnTo>
                      <a:pt x="83" y="38"/>
                    </a:lnTo>
                    <a:lnTo>
                      <a:pt x="64" y="43"/>
                    </a:lnTo>
                    <a:lnTo>
                      <a:pt x="45" y="47"/>
                    </a:lnTo>
                    <a:lnTo>
                      <a:pt x="28" y="53"/>
                    </a:lnTo>
                    <a:lnTo>
                      <a:pt x="13" y="58"/>
                    </a:lnTo>
                    <a:lnTo>
                      <a:pt x="0" y="64"/>
                    </a:lnTo>
                    <a:lnTo>
                      <a:pt x="9" y="57"/>
                    </a:lnTo>
                    <a:lnTo>
                      <a:pt x="21" y="51"/>
                    </a:lnTo>
                    <a:lnTo>
                      <a:pt x="32" y="43"/>
                    </a:lnTo>
                    <a:lnTo>
                      <a:pt x="47" y="38"/>
                    </a:lnTo>
                    <a:lnTo>
                      <a:pt x="78" y="28"/>
                    </a:lnTo>
                    <a:lnTo>
                      <a:pt x="112" y="19"/>
                    </a:lnTo>
                    <a:lnTo>
                      <a:pt x="152" y="11"/>
                    </a:lnTo>
                    <a:lnTo>
                      <a:pt x="195" y="5"/>
                    </a:lnTo>
                    <a:lnTo>
                      <a:pt x="239" y="2"/>
                    </a:lnTo>
                    <a:lnTo>
                      <a:pt x="281" y="0"/>
                    </a:lnTo>
                    <a:lnTo>
                      <a:pt x="318" y="0"/>
                    </a:lnTo>
                    <a:lnTo>
                      <a:pt x="353" y="0"/>
                    </a:lnTo>
                    <a:lnTo>
                      <a:pt x="379" y="2"/>
                    </a:lnTo>
                    <a:lnTo>
                      <a:pt x="400" y="3"/>
                    </a:lnTo>
                    <a:lnTo>
                      <a:pt x="421" y="9"/>
                    </a:lnTo>
                    <a:lnTo>
                      <a:pt x="442" y="13"/>
                    </a:lnTo>
                    <a:close/>
                  </a:path>
                </a:pathLst>
              </a:custGeom>
              <a:solidFill>
                <a:srgbClr val="9A4D4B"/>
              </a:solidFill>
              <a:ln w="9525">
                <a:noFill/>
                <a:round/>
                <a:headEnd/>
                <a:tailEnd/>
              </a:ln>
            </p:spPr>
            <p:txBody>
              <a:bodyPr/>
              <a:lstStyle/>
              <a:p>
                <a:endParaRPr lang="en-US"/>
              </a:p>
            </p:txBody>
          </p:sp>
          <p:sp>
            <p:nvSpPr>
              <p:cNvPr id="21625" name="Freeform 1306"/>
              <p:cNvSpPr>
                <a:spLocks/>
              </p:cNvSpPr>
              <p:nvPr/>
            </p:nvSpPr>
            <p:spPr bwMode="auto">
              <a:xfrm>
                <a:off x="1802" y="2983"/>
                <a:ext cx="201" cy="35"/>
              </a:xfrm>
              <a:custGeom>
                <a:avLst/>
                <a:gdLst>
                  <a:gd name="T0" fmla="*/ 0 w 201"/>
                  <a:gd name="T1" fmla="*/ 35 h 35"/>
                  <a:gd name="T2" fmla="*/ 21 w 201"/>
                  <a:gd name="T3" fmla="*/ 31 h 35"/>
                  <a:gd name="T4" fmla="*/ 42 w 201"/>
                  <a:gd name="T5" fmla="*/ 27 h 35"/>
                  <a:gd name="T6" fmla="*/ 62 w 201"/>
                  <a:gd name="T7" fmla="*/ 19 h 35"/>
                  <a:gd name="T8" fmla="*/ 81 w 201"/>
                  <a:gd name="T9" fmla="*/ 14 h 35"/>
                  <a:gd name="T10" fmla="*/ 97 w 201"/>
                  <a:gd name="T11" fmla="*/ 10 h 35"/>
                  <a:gd name="T12" fmla="*/ 110 w 201"/>
                  <a:gd name="T13" fmla="*/ 6 h 35"/>
                  <a:gd name="T14" fmla="*/ 129 w 201"/>
                  <a:gd name="T15" fmla="*/ 2 h 35"/>
                  <a:gd name="T16" fmla="*/ 152 w 201"/>
                  <a:gd name="T17" fmla="*/ 0 h 35"/>
                  <a:gd name="T18" fmla="*/ 163 w 201"/>
                  <a:gd name="T19" fmla="*/ 0 h 35"/>
                  <a:gd name="T20" fmla="*/ 174 w 201"/>
                  <a:gd name="T21" fmla="*/ 0 h 35"/>
                  <a:gd name="T22" fmla="*/ 184 w 201"/>
                  <a:gd name="T23" fmla="*/ 2 h 35"/>
                  <a:gd name="T24" fmla="*/ 191 w 201"/>
                  <a:gd name="T25" fmla="*/ 4 h 35"/>
                  <a:gd name="T26" fmla="*/ 197 w 201"/>
                  <a:gd name="T27" fmla="*/ 8 h 35"/>
                  <a:gd name="T28" fmla="*/ 201 w 201"/>
                  <a:gd name="T29" fmla="*/ 8 h 35"/>
                  <a:gd name="T30" fmla="*/ 197 w 201"/>
                  <a:gd name="T31" fmla="*/ 8 h 35"/>
                  <a:gd name="T32" fmla="*/ 188 w 201"/>
                  <a:gd name="T33" fmla="*/ 6 h 35"/>
                  <a:gd name="T34" fmla="*/ 174 w 201"/>
                  <a:gd name="T35" fmla="*/ 6 h 35"/>
                  <a:gd name="T36" fmla="*/ 161 w 201"/>
                  <a:gd name="T37" fmla="*/ 4 h 35"/>
                  <a:gd name="T38" fmla="*/ 148 w 201"/>
                  <a:gd name="T39" fmla="*/ 6 h 35"/>
                  <a:gd name="T40" fmla="*/ 135 w 201"/>
                  <a:gd name="T41" fmla="*/ 8 h 35"/>
                  <a:gd name="T42" fmla="*/ 108 w 201"/>
                  <a:gd name="T43" fmla="*/ 12 h 35"/>
                  <a:gd name="T44" fmla="*/ 80 w 201"/>
                  <a:gd name="T45" fmla="*/ 19 h 35"/>
                  <a:gd name="T46" fmla="*/ 61 w 201"/>
                  <a:gd name="T47" fmla="*/ 23 h 35"/>
                  <a:gd name="T48" fmla="*/ 40 w 201"/>
                  <a:gd name="T49" fmla="*/ 27 h 35"/>
                  <a:gd name="T50" fmla="*/ 21 w 201"/>
                  <a:gd name="T51" fmla="*/ 33 h 35"/>
                  <a:gd name="T52" fmla="*/ 0 w 201"/>
                  <a:gd name="T53" fmla="*/ 35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1"/>
                  <a:gd name="T82" fmla="*/ 0 h 35"/>
                  <a:gd name="T83" fmla="*/ 201 w 201"/>
                  <a:gd name="T84" fmla="*/ 35 h 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1" h="35">
                    <a:moveTo>
                      <a:pt x="0" y="35"/>
                    </a:moveTo>
                    <a:lnTo>
                      <a:pt x="21" y="31"/>
                    </a:lnTo>
                    <a:lnTo>
                      <a:pt x="42" y="27"/>
                    </a:lnTo>
                    <a:lnTo>
                      <a:pt x="62" y="19"/>
                    </a:lnTo>
                    <a:lnTo>
                      <a:pt x="81" y="14"/>
                    </a:lnTo>
                    <a:lnTo>
                      <a:pt x="97" y="10"/>
                    </a:lnTo>
                    <a:lnTo>
                      <a:pt x="110" y="6"/>
                    </a:lnTo>
                    <a:lnTo>
                      <a:pt x="129" y="2"/>
                    </a:lnTo>
                    <a:lnTo>
                      <a:pt x="152" y="0"/>
                    </a:lnTo>
                    <a:lnTo>
                      <a:pt x="163" y="0"/>
                    </a:lnTo>
                    <a:lnTo>
                      <a:pt x="174" y="0"/>
                    </a:lnTo>
                    <a:lnTo>
                      <a:pt x="184" y="2"/>
                    </a:lnTo>
                    <a:lnTo>
                      <a:pt x="191" y="4"/>
                    </a:lnTo>
                    <a:lnTo>
                      <a:pt x="197" y="8"/>
                    </a:lnTo>
                    <a:lnTo>
                      <a:pt x="201" y="8"/>
                    </a:lnTo>
                    <a:lnTo>
                      <a:pt x="197" y="8"/>
                    </a:lnTo>
                    <a:lnTo>
                      <a:pt x="188" y="6"/>
                    </a:lnTo>
                    <a:lnTo>
                      <a:pt x="174" y="6"/>
                    </a:lnTo>
                    <a:lnTo>
                      <a:pt x="161" y="4"/>
                    </a:lnTo>
                    <a:lnTo>
                      <a:pt x="148" y="6"/>
                    </a:lnTo>
                    <a:lnTo>
                      <a:pt x="135" y="8"/>
                    </a:lnTo>
                    <a:lnTo>
                      <a:pt x="108" y="12"/>
                    </a:lnTo>
                    <a:lnTo>
                      <a:pt x="80" y="19"/>
                    </a:lnTo>
                    <a:lnTo>
                      <a:pt x="61" y="23"/>
                    </a:lnTo>
                    <a:lnTo>
                      <a:pt x="40" y="27"/>
                    </a:lnTo>
                    <a:lnTo>
                      <a:pt x="21" y="33"/>
                    </a:lnTo>
                    <a:lnTo>
                      <a:pt x="0" y="35"/>
                    </a:lnTo>
                    <a:close/>
                  </a:path>
                </a:pathLst>
              </a:custGeom>
              <a:solidFill>
                <a:srgbClr val="9A4D4B"/>
              </a:solidFill>
              <a:ln w="9525">
                <a:noFill/>
                <a:round/>
                <a:headEnd/>
                <a:tailEnd/>
              </a:ln>
            </p:spPr>
            <p:txBody>
              <a:bodyPr/>
              <a:lstStyle/>
              <a:p>
                <a:endParaRPr lang="en-US"/>
              </a:p>
            </p:txBody>
          </p:sp>
          <p:sp>
            <p:nvSpPr>
              <p:cNvPr id="21626" name="Freeform 1307"/>
              <p:cNvSpPr>
                <a:spLocks/>
              </p:cNvSpPr>
              <p:nvPr/>
            </p:nvSpPr>
            <p:spPr bwMode="auto">
              <a:xfrm>
                <a:off x="982" y="2430"/>
                <a:ext cx="668" cy="483"/>
              </a:xfrm>
              <a:custGeom>
                <a:avLst/>
                <a:gdLst>
                  <a:gd name="T0" fmla="*/ 588 w 668"/>
                  <a:gd name="T1" fmla="*/ 96 h 483"/>
                  <a:gd name="T2" fmla="*/ 560 w 668"/>
                  <a:gd name="T3" fmla="*/ 74 h 483"/>
                  <a:gd name="T4" fmla="*/ 533 w 668"/>
                  <a:gd name="T5" fmla="*/ 49 h 483"/>
                  <a:gd name="T6" fmla="*/ 499 w 668"/>
                  <a:gd name="T7" fmla="*/ 9 h 483"/>
                  <a:gd name="T8" fmla="*/ 475 w 668"/>
                  <a:gd name="T9" fmla="*/ 5 h 483"/>
                  <a:gd name="T10" fmla="*/ 437 w 668"/>
                  <a:gd name="T11" fmla="*/ 19 h 483"/>
                  <a:gd name="T12" fmla="*/ 382 w 668"/>
                  <a:gd name="T13" fmla="*/ 40 h 483"/>
                  <a:gd name="T14" fmla="*/ 334 w 668"/>
                  <a:gd name="T15" fmla="*/ 66 h 483"/>
                  <a:gd name="T16" fmla="*/ 310 w 668"/>
                  <a:gd name="T17" fmla="*/ 87 h 483"/>
                  <a:gd name="T18" fmla="*/ 296 w 668"/>
                  <a:gd name="T19" fmla="*/ 104 h 483"/>
                  <a:gd name="T20" fmla="*/ 291 w 668"/>
                  <a:gd name="T21" fmla="*/ 121 h 483"/>
                  <a:gd name="T22" fmla="*/ 289 w 668"/>
                  <a:gd name="T23" fmla="*/ 138 h 483"/>
                  <a:gd name="T24" fmla="*/ 292 w 668"/>
                  <a:gd name="T25" fmla="*/ 157 h 483"/>
                  <a:gd name="T26" fmla="*/ 283 w 668"/>
                  <a:gd name="T27" fmla="*/ 163 h 483"/>
                  <a:gd name="T28" fmla="*/ 249 w 668"/>
                  <a:gd name="T29" fmla="*/ 153 h 483"/>
                  <a:gd name="T30" fmla="*/ 201 w 668"/>
                  <a:gd name="T31" fmla="*/ 142 h 483"/>
                  <a:gd name="T32" fmla="*/ 137 w 668"/>
                  <a:gd name="T33" fmla="*/ 125 h 483"/>
                  <a:gd name="T34" fmla="*/ 86 w 668"/>
                  <a:gd name="T35" fmla="*/ 121 h 483"/>
                  <a:gd name="T36" fmla="*/ 50 w 668"/>
                  <a:gd name="T37" fmla="*/ 125 h 483"/>
                  <a:gd name="T38" fmla="*/ 29 w 668"/>
                  <a:gd name="T39" fmla="*/ 134 h 483"/>
                  <a:gd name="T40" fmla="*/ 23 w 668"/>
                  <a:gd name="T41" fmla="*/ 144 h 483"/>
                  <a:gd name="T42" fmla="*/ 21 w 668"/>
                  <a:gd name="T43" fmla="*/ 165 h 483"/>
                  <a:gd name="T44" fmla="*/ 29 w 668"/>
                  <a:gd name="T45" fmla="*/ 187 h 483"/>
                  <a:gd name="T46" fmla="*/ 33 w 668"/>
                  <a:gd name="T47" fmla="*/ 199 h 483"/>
                  <a:gd name="T48" fmla="*/ 17 w 668"/>
                  <a:gd name="T49" fmla="*/ 218 h 483"/>
                  <a:gd name="T50" fmla="*/ 2 w 668"/>
                  <a:gd name="T51" fmla="*/ 239 h 483"/>
                  <a:gd name="T52" fmla="*/ 0 w 668"/>
                  <a:gd name="T53" fmla="*/ 252 h 483"/>
                  <a:gd name="T54" fmla="*/ 0 w 668"/>
                  <a:gd name="T55" fmla="*/ 267 h 483"/>
                  <a:gd name="T56" fmla="*/ 8 w 668"/>
                  <a:gd name="T57" fmla="*/ 282 h 483"/>
                  <a:gd name="T58" fmla="*/ 25 w 668"/>
                  <a:gd name="T59" fmla="*/ 301 h 483"/>
                  <a:gd name="T60" fmla="*/ 63 w 668"/>
                  <a:gd name="T61" fmla="*/ 330 h 483"/>
                  <a:gd name="T62" fmla="*/ 108 w 668"/>
                  <a:gd name="T63" fmla="*/ 358 h 483"/>
                  <a:gd name="T64" fmla="*/ 143 w 668"/>
                  <a:gd name="T65" fmla="*/ 381 h 483"/>
                  <a:gd name="T66" fmla="*/ 169 w 668"/>
                  <a:gd name="T67" fmla="*/ 405 h 483"/>
                  <a:gd name="T68" fmla="*/ 207 w 668"/>
                  <a:gd name="T69" fmla="*/ 440 h 483"/>
                  <a:gd name="T70" fmla="*/ 241 w 668"/>
                  <a:gd name="T71" fmla="*/ 464 h 483"/>
                  <a:gd name="T72" fmla="*/ 274 w 668"/>
                  <a:gd name="T73" fmla="*/ 478 h 483"/>
                  <a:gd name="T74" fmla="*/ 304 w 668"/>
                  <a:gd name="T75" fmla="*/ 483 h 483"/>
                  <a:gd name="T76" fmla="*/ 334 w 668"/>
                  <a:gd name="T77" fmla="*/ 483 h 483"/>
                  <a:gd name="T78" fmla="*/ 378 w 668"/>
                  <a:gd name="T79" fmla="*/ 474 h 483"/>
                  <a:gd name="T80" fmla="*/ 435 w 668"/>
                  <a:gd name="T81" fmla="*/ 457 h 483"/>
                  <a:gd name="T82" fmla="*/ 490 w 668"/>
                  <a:gd name="T83" fmla="*/ 438 h 483"/>
                  <a:gd name="T84" fmla="*/ 532 w 668"/>
                  <a:gd name="T85" fmla="*/ 419 h 483"/>
                  <a:gd name="T86" fmla="*/ 566 w 668"/>
                  <a:gd name="T87" fmla="*/ 398 h 483"/>
                  <a:gd name="T88" fmla="*/ 598 w 668"/>
                  <a:gd name="T89" fmla="*/ 373 h 483"/>
                  <a:gd name="T90" fmla="*/ 626 w 668"/>
                  <a:gd name="T91" fmla="*/ 349 h 483"/>
                  <a:gd name="T92" fmla="*/ 651 w 668"/>
                  <a:gd name="T93" fmla="*/ 320 h 483"/>
                  <a:gd name="T94" fmla="*/ 664 w 668"/>
                  <a:gd name="T95" fmla="*/ 290 h 483"/>
                  <a:gd name="T96" fmla="*/ 668 w 668"/>
                  <a:gd name="T97" fmla="*/ 263 h 483"/>
                  <a:gd name="T98" fmla="*/ 662 w 668"/>
                  <a:gd name="T99" fmla="*/ 244 h 483"/>
                  <a:gd name="T100" fmla="*/ 653 w 668"/>
                  <a:gd name="T101" fmla="*/ 227 h 483"/>
                  <a:gd name="T102" fmla="*/ 638 w 668"/>
                  <a:gd name="T103" fmla="*/ 214 h 483"/>
                  <a:gd name="T104" fmla="*/ 611 w 668"/>
                  <a:gd name="T105" fmla="*/ 199 h 483"/>
                  <a:gd name="T106" fmla="*/ 568 w 668"/>
                  <a:gd name="T107" fmla="*/ 187 h 483"/>
                  <a:gd name="T108" fmla="*/ 539 w 668"/>
                  <a:gd name="T109" fmla="*/ 184 h 483"/>
                  <a:gd name="T110" fmla="*/ 526 w 668"/>
                  <a:gd name="T111" fmla="*/ 176 h 483"/>
                  <a:gd name="T112" fmla="*/ 511 w 668"/>
                  <a:gd name="T113" fmla="*/ 165 h 483"/>
                  <a:gd name="T114" fmla="*/ 494 w 668"/>
                  <a:gd name="T115" fmla="*/ 146 h 483"/>
                  <a:gd name="T116" fmla="*/ 499 w 668"/>
                  <a:gd name="T117" fmla="*/ 134 h 483"/>
                  <a:gd name="T118" fmla="*/ 526 w 668"/>
                  <a:gd name="T119" fmla="*/ 125 h 483"/>
                  <a:gd name="T120" fmla="*/ 556 w 668"/>
                  <a:gd name="T121" fmla="*/ 117 h 483"/>
                  <a:gd name="T122" fmla="*/ 592 w 668"/>
                  <a:gd name="T123" fmla="*/ 112 h 4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8"/>
                  <a:gd name="T187" fmla="*/ 0 h 483"/>
                  <a:gd name="T188" fmla="*/ 668 w 668"/>
                  <a:gd name="T189" fmla="*/ 483 h 4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solidFill>
                <a:srgbClr val="9A4D4B"/>
              </a:solidFill>
              <a:ln w="9525">
                <a:noFill/>
                <a:round/>
                <a:headEnd/>
                <a:tailEnd/>
              </a:ln>
            </p:spPr>
            <p:txBody>
              <a:bodyPr/>
              <a:lstStyle/>
              <a:p>
                <a:endParaRPr lang="en-US"/>
              </a:p>
            </p:txBody>
          </p:sp>
          <p:sp>
            <p:nvSpPr>
              <p:cNvPr id="21627" name="Freeform 1308"/>
              <p:cNvSpPr>
                <a:spLocks/>
              </p:cNvSpPr>
              <p:nvPr/>
            </p:nvSpPr>
            <p:spPr bwMode="auto">
              <a:xfrm>
                <a:off x="982" y="2430"/>
                <a:ext cx="668" cy="483"/>
              </a:xfrm>
              <a:custGeom>
                <a:avLst/>
                <a:gdLst>
                  <a:gd name="T0" fmla="*/ 588 w 668"/>
                  <a:gd name="T1" fmla="*/ 96 h 483"/>
                  <a:gd name="T2" fmla="*/ 560 w 668"/>
                  <a:gd name="T3" fmla="*/ 74 h 483"/>
                  <a:gd name="T4" fmla="*/ 533 w 668"/>
                  <a:gd name="T5" fmla="*/ 49 h 483"/>
                  <a:gd name="T6" fmla="*/ 499 w 668"/>
                  <a:gd name="T7" fmla="*/ 9 h 483"/>
                  <a:gd name="T8" fmla="*/ 475 w 668"/>
                  <a:gd name="T9" fmla="*/ 5 h 483"/>
                  <a:gd name="T10" fmla="*/ 437 w 668"/>
                  <a:gd name="T11" fmla="*/ 19 h 483"/>
                  <a:gd name="T12" fmla="*/ 382 w 668"/>
                  <a:gd name="T13" fmla="*/ 40 h 483"/>
                  <a:gd name="T14" fmla="*/ 334 w 668"/>
                  <a:gd name="T15" fmla="*/ 66 h 483"/>
                  <a:gd name="T16" fmla="*/ 310 w 668"/>
                  <a:gd name="T17" fmla="*/ 87 h 483"/>
                  <a:gd name="T18" fmla="*/ 296 w 668"/>
                  <a:gd name="T19" fmla="*/ 104 h 483"/>
                  <a:gd name="T20" fmla="*/ 291 w 668"/>
                  <a:gd name="T21" fmla="*/ 121 h 483"/>
                  <a:gd name="T22" fmla="*/ 289 w 668"/>
                  <a:gd name="T23" fmla="*/ 138 h 483"/>
                  <a:gd name="T24" fmla="*/ 292 w 668"/>
                  <a:gd name="T25" fmla="*/ 157 h 483"/>
                  <a:gd name="T26" fmla="*/ 283 w 668"/>
                  <a:gd name="T27" fmla="*/ 163 h 483"/>
                  <a:gd name="T28" fmla="*/ 249 w 668"/>
                  <a:gd name="T29" fmla="*/ 153 h 483"/>
                  <a:gd name="T30" fmla="*/ 201 w 668"/>
                  <a:gd name="T31" fmla="*/ 142 h 483"/>
                  <a:gd name="T32" fmla="*/ 137 w 668"/>
                  <a:gd name="T33" fmla="*/ 125 h 483"/>
                  <a:gd name="T34" fmla="*/ 86 w 668"/>
                  <a:gd name="T35" fmla="*/ 121 h 483"/>
                  <a:gd name="T36" fmla="*/ 50 w 668"/>
                  <a:gd name="T37" fmla="*/ 125 h 483"/>
                  <a:gd name="T38" fmla="*/ 29 w 668"/>
                  <a:gd name="T39" fmla="*/ 134 h 483"/>
                  <a:gd name="T40" fmla="*/ 23 w 668"/>
                  <a:gd name="T41" fmla="*/ 144 h 483"/>
                  <a:gd name="T42" fmla="*/ 21 w 668"/>
                  <a:gd name="T43" fmla="*/ 165 h 483"/>
                  <a:gd name="T44" fmla="*/ 29 w 668"/>
                  <a:gd name="T45" fmla="*/ 187 h 483"/>
                  <a:gd name="T46" fmla="*/ 33 w 668"/>
                  <a:gd name="T47" fmla="*/ 199 h 483"/>
                  <a:gd name="T48" fmla="*/ 17 w 668"/>
                  <a:gd name="T49" fmla="*/ 218 h 483"/>
                  <a:gd name="T50" fmla="*/ 2 w 668"/>
                  <a:gd name="T51" fmla="*/ 239 h 483"/>
                  <a:gd name="T52" fmla="*/ 0 w 668"/>
                  <a:gd name="T53" fmla="*/ 252 h 483"/>
                  <a:gd name="T54" fmla="*/ 0 w 668"/>
                  <a:gd name="T55" fmla="*/ 267 h 483"/>
                  <a:gd name="T56" fmla="*/ 8 w 668"/>
                  <a:gd name="T57" fmla="*/ 282 h 483"/>
                  <a:gd name="T58" fmla="*/ 25 w 668"/>
                  <a:gd name="T59" fmla="*/ 301 h 483"/>
                  <a:gd name="T60" fmla="*/ 63 w 668"/>
                  <a:gd name="T61" fmla="*/ 330 h 483"/>
                  <a:gd name="T62" fmla="*/ 108 w 668"/>
                  <a:gd name="T63" fmla="*/ 358 h 483"/>
                  <a:gd name="T64" fmla="*/ 143 w 668"/>
                  <a:gd name="T65" fmla="*/ 381 h 483"/>
                  <a:gd name="T66" fmla="*/ 169 w 668"/>
                  <a:gd name="T67" fmla="*/ 405 h 483"/>
                  <a:gd name="T68" fmla="*/ 207 w 668"/>
                  <a:gd name="T69" fmla="*/ 440 h 483"/>
                  <a:gd name="T70" fmla="*/ 241 w 668"/>
                  <a:gd name="T71" fmla="*/ 464 h 483"/>
                  <a:gd name="T72" fmla="*/ 274 w 668"/>
                  <a:gd name="T73" fmla="*/ 478 h 483"/>
                  <a:gd name="T74" fmla="*/ 304 w 668"/>
                  <a:gd name="T75" fmla="*/ 483 h 483"/>
                  <a:gd name="T76" fmla="*/ 334 w 668"/>
                  <a:gd name="T77" fmla="*/ 483 h 483"/>
                  <a:gd name="T78" fmla="*/ 378 w 668"/>
                  <a:gd name="T79" fmla="*/ 474 h 483"/>
                  <a:gd name="T80" fmla="*/ 435 w 668"/>
                  <a:gd name="T81" fmla="*/ 457 h 483"/>
                  <a:gd name="T82" fmla="*/ 490 w 668"/>
                  <a:gd name="T83" fmla="*/ 438 h 483"/>
                  <a:gd name="T84" fmla="*/ 532 w 668"/>
                  <a:gd name="T85" fmla="*/ 419 h 483"/>
                  <a:gd name="T86" fmla="*/ 566 w 668"/>
                  <a:gd name="T87" fmla="*/ 398 h 483"/>
                  <a:gd name="T88" fmla="*/ 598 w 668"/>
                  <a:gd name="T89" fmla="*/ 373 h 483"/>
                  <a:gd name="T90" fmla="*/ 626 w 668"/>
                  <a:gd name="T91" fmla="*/ 349 h 483"/>
                  <a:gd name="T92" fmla="*/ 651 w 668"/>
                  <a:gd name="T93" fmla="*/ 320 h 483"/>
                  <a:gd name="T94" fmla="*/ 664 w 668"/>
                  <a:gd name="T95" fmla="*/ 290 h 483"/>
                  <a:gd name="T96" fmla="*/ 668 w 668"/>
                  <a:gd name="T97" fmla="*/ 263 h 483"/>
                  <a:gd name="T98" fmla="*/ 662 w 668"/>
                  <a:gd name="T99" fmla="*/ 244 h 483"/>
                  <a:gd name="T100" fmla="*/ 653 w 668"/>
                  <a:gd name="T101" fmla="*/ 227 h 483"/>
                  <a:gd name="T102" fmla="*/ 638 w 668"/>
                  <a:gd name="T103" fmla="*/ 214 h 483"/>
                  <a:gd name="T104" fmla="*/ 611 w 668"/>
                  <a:gd name="T105" fmla="*/ 199 h 483"/>
                  <a:gd name="T106" fmla="*/ 568 w 668"/>
                  <a:gd name="T107" fmla="*/ 187 h 483"/>
                  <a:gd name="T108" fmla="*/ 539 w 668"/>
                  <a:gd name="T109" fmla="*/ 184 h 483"/>
                  <a:gd name="T110" fmla="*/ 526 w 668"/>
                  <a:gd name="T111" fmla="*/ 176 h 483"/>
                  <a:gd name="T112" fmla="*/ 511 w 668"/>
                  <a:gd name="T113" fmla="*/ 165 h 483"/>
                  <a:gd name="T114" fmla="*/ 494 w 668"/>
                  <a:gd name="T115" fmla="*/ 146 h 483"/>
                  <a:gd name="T116" fmla="*/ 499 w 668"/>
                  <a:gd name="T117" fmla="*/ 134 h 483"/>
                  <a:gd name="T118" fmla="*/ 526 w 668"/>
                  <a:gd name="T119" fmla="*/ 125 h 483"/>
                  <a:gd name="T120" fmla="*/ 556 w 668"/>
                  <a:gd name="T121" fmla="*/ 117 h 483"/>
                  <a:gd name="T122" fmla="*/ 592 w 668"/>
                  <a:gd name="T123" fmla="*/ 112 h 4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8"/>
                  <a:gd name="T187" fmla="*/ 0 h 483"/>
                  <a:gd name="T188" fmla="*/ 668 w 668"/>
                  <a:gd name="T189" fmla="*/ 483 h 48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noFill/>
              <a:ln w="3175">
                <a:solidFill>
                  <a:srgbClr val="1F1A17"/>
                </a:solidFill>
                <a:round/>
                <a:headEnd/>
                <a:tailEnd/>
              </a:ln>
            </p:spPr>
            <p:txBody>
              <a:bodyPr/>
              <a:lstStyle/>
              <a:p>
                <a:endParaRPr lang="en-US"/>
              </a:p>
            </p:txBody>
          </p:sp>
          <p:sp>
            <p:nvSpPr>
              <p:cNvPr id="21628" name="Freeform 1309"/>
              <p:cNvSpPr>
                <a:spLocks/>
              </p:cNvSpPr>
              <p:nvPr/>
            </p:nvSpPr>
            <p:spPr bwMode="auto">
              <a:xfrm>
                <a:off x="994" y="2441"/>
                <a:ext cx="650" cy="465"/>
              </a:xfrm>
              <a:custGeom>
                <a:avLst/>
                <a:gdLst>
                  <a:gd name="T0" fmla="*/ 542 w 650"/>
                  <a:gd name="T1" fmla="*/ 70 h 465"/>
                  <a:gd name="T2" fmla="*/ 495 w 650"/>
                  <a:gd name="T3" fmla="*/ 25 h 465"/>
                  <a:gd name="T4" fmla="*/ 480 w 650"/>
                  <a:gd name="T5" fmla="*/ 0 h 465"/>
                  <a:gd name="T6" fmla="*/ 440 w 650"/>
                  <a:gd name="T7" fmla="*/ 15 h 465"/>
                  <a:gd name="T8" fmla="*/ 356 w 650"/>
                  <a:gd name="T9" fmla="*/ 46 h 465"/>
                  <a:gd name="T10" fmla="*/ 317 w 650"/>
                  <a:gd name="T11" fmla="*/ 76 h 465"/>
                  <a:gd name="T12" fmla="*/ 299 w 650"/>
                  <a:gd name="T13" fmla="*/ 104 h 465"/>
                  <a:gd name="T14" fmla="*/ 303 w 650"/>
                  <a:gd name="T15" fmla="*/ 139 h 465"/>
                  <a:gd name="T16" fmla="*/ 322 w 650"/>
                  <a:gd name="T17" fmla="*/ 176 h 465"/>
                  <a:gd name="T18" fmla="*/ 354 w 650"/>
                  <a:gd name="T19" fmla="*/ 209 h 465"/>
                  <a:gd name="T20" fmla="*/ 419 w 650"/>
                  <a:gd name="T21" fmla="*/ 248 h 465"/>
                  <a:gd name="T22" fmla="*/ 451 w 650"/>
                  <a:gd name="T23" fmla="*/ 262 h 465"/>
                  <a:gd name="T24" fmla="*/ 396 w 650"/>
                  <a:gd name="T25" fmla="*/ 243 h 465"/>
                  <a:gd name="T26" fmla="*/ 392 w 650"/>
                  <a:gd name="T27" fmla="*/ 245 h 465"/>
                  <a:gd name="T28" fmla="*/ 427 w 650"/>
                  <a:gd name="T29" fmla="*/ 275 h 465"/>
                  <a:gd name="T30" fmla="*/ 455 w 650"/>
                  <a:gd name="T31" fmla="*/ 286 h 465"/>
                  <a:gd name="T32" fmla="*/ 436 w 650"/>
                  <a:gd name="T33" fmla="*/ 285 h 465"/>
                  <a:gd name="T34" fmla="*/ 392 w 650"/>
                  <a:gd name="T35" fmla="*/ 254 h 465"/>
                  <a:gd name="T36" fmla="*/ 356 w 650"/>
                  <a:gd name="T37" fmla="*/ 226 h 465"/>
                  <a:gd name="T38" fmla="*/ 303 w 650"/>
                  <a:gd name="T39" fmla="*/ 182 h 465"/>
                  <a:gd name="T40" fmla="*/ 290 w 650"/>
                  <a:gd name="T41" fmla="*/ 161 h 465"/>
                  <a:gd name="T42" fmla="*/ 241 w 650"/>
                  <a:gd name="T43" fmla="*/ 150 h 465"/>
                  <a:gd name="T44" fmla="*/ 134 w 650"/>
                  <a:gd name="T45" fmla="*/ 121 h 465"/>
                  <a:gd name="T46" fmla="*/ 74 w 650"/>
                  <a:gd name="T47" fmla="*/ 114 h 465"/>
                  <a:gd name="T48" fmla="*/ 32 w 650"/>
                  <a:gd name="T49" fmla="*/ 125 h 465"/>
                  <a:gd name="T50" fmla="*/ 19 w 650"/>
                  <a:gd name="T51" fmla="*/ 144 h 465"/>
                  <a:gd name="T52" fmla="*/ 21 w 650"/>
                  <a:gd name="T53" fmla="*/ 165 h 465"/>
                  <a:gd name="T54" fmla="*/ 19 w 650"/>
                  <a:gd name="T55" fmla="*/ 201 h 465"/>
                  <a:gd name="T56" fmla="*/ 4 w 650"/>
                  <a:gd name="T57" fmla="*/ 226 h 465"/>
                  <a:gd name="T58" fmla="*/ 0 w 650"/>
                  <a:gd name="T59" fmla="*/ 258 h 465"/>
                  <a:gd name="T60" fmla="*/ 17 w 650"/>
                  <a:gd name="T61" fmla="*/ 283 h 465"/>
                  <a:gd name="T62" fmla="*/ 53 w 650"/>
                  <a:gd name="T63" fmla="*/ 309 h 465"/>
                  <a:gd name="T64" fmla="*/ 106 w 650"/>
                  <a:gd name="T65" fmla="*/ 341 h 465"/>
                  <a:gd name="T66" fmla="*/ 167 w 650"/>
                  <a:gd name="T67" fmla="*/ 389 h 465"/>
                  <a:gd name="T68" fmla="*/ 210 w 650"/>
                  <a:gd name="T69" fmla="*/ 432 h 465"/>
                  <a:gd name="T70" fmla="*/ 244 w 650"/>
                  <a:gd name="T71" fmla="*/ 457 h 465"/>
                  <a:gd name="T72" fmla="*/ 280 w 650"/>
                  <a:gd name="T73" fmla="*/ 465 h 465"/>
                  <a:gd name="T74" fmla="*/ 364 w 650"/>
                  <a:gd name="T75" fmla="*/ 449 h 465"/>
                  <a:gd name="T76" fmla="*/ 476 w 650"/>
                  <a:gd name="T77" fmla="*/ 412 h 465"/>
                  <a:gd name="T78" fmla="*/ 538 w 650"/>
                  <a:gd name="T79" fmla="*/ 379 h 465"/>
                  <a:gd name="T80" fmla="*/ 593 w 650"/>
                  <a:gd name="T81" fmla="*/ 343 h 465"/>
                  <a:gd name="T82" fmla="*/ 633 w 650"/>
                  <a:gd name="T83" fmla="*/ 302 h 465"/>
                  <a:gd name="T84" fmla="*/ 650 w 650"/>
                  <a:gd name="T85" fmla="*/ 267 h 465"/>
                  <a:gd name="T86" fmla="*/ 649 w 650"/>
                  <a:gd name="T87" fmla="*/ 241 h 465"/>
                  <a:gd name="T88" fmla="*/ 624 w 650"/>
                  <a:gd name="T89" fmla="*/ 209 h 465"/>
                  <a:gd name="T90" fmla="*/ 569 w 650"/>
                  <a:gd name="T91" fmla="*/ 184 h 465"/>
                  <a:gd name="T92" fmla="*/ 537 w 650"/>
                  <a:gd name="T93" fmla="*/ 178 h 465"/>
                  <a:gd name="T94" fmla="*/ 561 w 650"/>
                  <a:gd name="T95" fmla="*/ 199 h 465"/>
                  <a:gd name="T96" fmla="*/ 544 w 650"/>
                  <a:gd name="T97" fmla="*/ 197 h 465"/>
                  <a:gd name="T98" fmla="*/ 487 w 650"/>
                  <a:gd name="T99" fmla="*/ 157 h 465"/>
                  <a:gd name="T100" fmla="*/ 464 w 650"/>
                  <a:gd name="T101" fmla="*/ 135 h 465"/>
                  <a:gd name="T102" fmla="*/ 463 w 650"/>
                  <a:gd name="T103" fmla="*/ 133 h 465"/>
                  <a:gd name="T104" fmla="*/ 463 w 650"/>
                  <a:gd name="T105" fmla="*/ 133 h 465"/>
                  <a:gd name="T106" fmla="*/ 461 w 650"/>
                  <a:gd name="T107" fmla="*/ 131 h 465"/>
                  <a:gd name="T108" fmla="*/ 472 w 650"/>
                  <a:gd name="T109" fmla="*/ 121 h 465"/>
                  <a:gd name="T110" fmla="*/ 506 w 650"/>
                  <a:gd name="T111" fmla="*/ 104 h 465"/>
                  <a:gd name="T112" fmla="*/ 544 w 650"/>
                  <a:gd name="T113" fmla="*/ 93 h 46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0"/>
                  <a:gd name="T172" fmla="*/ 0 h 465"/>
                  <a:gd name="T173" fmla="*/ 650 w 650"/>
                  <a:gd name="T174" fmla="*/ 465 h 46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0" h="465">
                    <a:moveTo>
                      <a:pt x="561" y="87"/>
                    </a:moveTo>
                    <a:lnTo>
                      <a:pt x="554" y="80"/>
                    </a:lnTo>
                    <a:lnTo>
                      <a:pt x="542" y="70"/>
                    </a:lnTo>
                    <a:lnTo>
                      <a:pt x="525" y="51"/>
                    </a:lnTo>
                    <a:lnTo>
                      <a:pt x="504" y="32"/>
                    </a:lnTo>
                    <a:lnTo>
                      <a:pt x="495" y="25"/>
                    </a:lnTo>
                    <a:lnTo>
                      <a:pt x="487" y="17"/>
                    </a:lnTo>
                    <a:lnTo>
                      <a:pt x="483" y="8"/>
                    </a:lnTo>
                    <a:lnTo>
                      <a:pt x="480" y="0"/>
                    </a:lnTo>
                    <a:lnTo>
                      <a:pt x="474" y="4"/>
                    </a:lnTo>
                    <a:lnTo>
                      <a:pt x="463" y="8"/>
                    </a:lnTo>
                    <a:lnTo>
                      <a:pt x="440" y="15"/>
                    </a:lnTo>
                    <a:lnTo>
                      <a:pt x="421" y="19"/>
                    </a:lnTo>
                    <a:lnTo>
                      <a:pt x="389" y="30"/>
                    </a:lnTo>
                    <a:lnTo>
                      <a:pt x="356" y="46"/>
                    </a:lnTo>
                    <a:lnTo>
                      <a:pt x="341" y="55"/>
                    </a:lnTo>
                    <a:lnTo>
                      <a:pt x="328" y="65"/>
                    </a:lnTo>
                    <a:lnTo>
                      <a:pt x="317" y="76"/>
                    </a:lnTo>
                    <a:lnTo>
                      <a:pt x="307" y="87"/>
                    </a:lnTo>
                    <a:lnTo>
                      <a:pt x="303" y="95"/>
                    </a:lnTo>
                    <a:lnTo>
                      <a:pt x="299" y="104"/>
                    </a:lnTo>
                    <a:lnTo>
                      <a:pt x="299" y="114"/>
                    </a:lnTo>
                    <a:lnTo>
                      <a:pt x="299" y="123"/>
                    </a:lnTo>
                    <a:lnTo>
                      <a:pt x="303" y="139"/>
                    </a:lnTo>
                    <a:lnTo>
                      <a:pt x="309" y="152"/>
                    </a:lnTo>
                    <a:lnTo>
                      <a:pt x="315" y="163"/>
                    </a:lnTo>
                    <a:lnTo>
                      <a:pt x="322" y="176"/>
                    </a:lnTo>
                    <a:lnTo>
                      <a:pt x="332" y="188"/>
                    </a:lnTo>
                    <a:lnTo>
                      <a:pt x="343" y="199"/>
                    </a:lnTo>
                    <a:lnTo>
                      <a:pt x="354" y="209"/>
                    </a:lnTo>
                    <a:lnTo>
                      <a:pt x="366" y="218"/>
                    </a:lnTo>
                    <a:lnTo>
                      <a:pt x="392" y="233"/>
                    </a:lnTo>
                    <a:lnTo>
                      <a:pt x="419" y="248"/>
                    </a:lnTo>
                    <a:lnTo>
                      <a:pt x="444" y="258"/>
                    </a:lnTo>
                    <a:lnTo>
                      <a:pt x="470" y="266"/>
                    </a:lnTo>
                    <a:lnTo>
                      <a:pt x="451" y="262"/>
                    </a:lnTo>
                    <a:lnTo>
                      <a:pt x="428" y="258"/>
                    </a:lnTo>
                    <a:lnTo>
                      <a:pt x="409" y="250"/>
                    </a:lnTo>
                    <a:lnTo>
                      <a:pt x="396" y="243"/>
                    </a:lnTo>
                    <a:lnTo>
                      <a:pt x="392" y="243"/>
                    </a:lnTo>
                    <a:lnTo>
                      <a:pt x="387" y="241"/>
                    </a:lnTo>
                    <a:lnTo>
                      <a:pt x="392" y="245"/>
                    </a:lnTo>
                    <a:lnTo>
                      <a:pt x="396" y="250"/>
                    </a:lnTo>
                    <a:lnTo>
                      <a:pt x="409" y="264"/>
                    </a:lnTo>
                    <a:lnTo>
                      <a:pt x="427" y="275"/>
                    </a:lnTo>
                    <a:lnTo>
                      <a:pt x="436" y="281"/>
                    </a:lnTo>
                    <a:lnTo>
                      <a:pt x="446" y="285"/>
                    </a:lnTo>
                    <a:lnTo>
                      <a:pt x="455" y="286"/>
                    </a:lnTo>
                    <a:lnTo>
                      <a:pt x="464" y="288"/>
                    </a:lnTo>
                    <a:lnTo>
                      <a:pt x="449" y="288"/>
                    </a:lnTo>
                    <a:lnTo>
                      <a:pt x="436" y="285"/>
                    </a:lnTo>
                    <a:lnTo>
                      <a:pt x="425" y="279"/>
                    </a:lnTo>
                    <a:lnTo>
                      <a:pt x="413" y="271"/>
                    </a:lnTo>
                    <a:lnTo>
                      <a:pt x="392" y="254"/>
                    </a:lnTo>
                    <a:lnTo>
                      <a:pt x="373" y="233"/>
                    </a:lnTo>
                    <a:lnTo>
                      <a:pt x="366" y="231"/>
                    </a:lnTo>
                    <a:lnTo>
                      <a:pt x="356" y="226"/>
                    </a:lnTo>
                    <a:lnTo>
                      <a:pt x="334" y="209"/>
                    </a:lnTo>
                    <a:lnTo>
                      <a:pt x="313" y="190"/>
                    </a:lnTo>
                    <a:lnTo>
                      <a:pt x="303" y="182"/>
                    </a:lnTo>
                    <a:lnTo>
                      <a:pt x="296" y="173"/>
                    </a:lnTo>
                    <a:lnTo>
                      <a:pt x="292" y="167"/>
                    </a:lnTo>
                    <a:lnTo>
                      <a:pt x="290" y="161"/>
                    </a:lnTo>
                    <a:lnTo>
                      <a:pt x="275" y="157"/>
                    </a:lnTo>
                    <a:lnTo>
                      <a:pt x="258" y="154"/>
                    </a:lnTo>
                    <a:lnTo>
                      <a:pt x="241" y="150"/>
                    </a:lnTo>
                    <a:lnTo>
                      <a:pt x="225" y="146"/>
                    </a:lnTo>
                    <a:lnTo>
                      <a:pt x="180" y="133"/>
                    </a:lnTo>
                    <a:lnTo>
                      <a:pt x="134" y="121"/>
                    </a:lnTo>
                    <a:lnTo>
                      <a:pt x="114" y="118"/>
                    </a:lnTo>
                    <a:lnTo>
                      <a:pt x="93" y="114"/>
                    </a:lnTo>
                    <a:lnTo>
                      <a:pt x="74" y="114"/>
                    </a:lnTo>
                    <a:lnTo>
                      <a:pt x="55" y="116"/>
                    </a:lnTo>
                    <a:lnTo>
                      <a:pt x="41" y="120"/>
                    </a:lnTo>
                    <a:lnTo>
                      <a:pt x="32" y="125"/>
                    </a:lnTo>
                    <a:lnTo>
                      <a:pt x="24" y="131"/>
                    </a:lnTo>
                    <a:lnTo>
                      <a:pt x="21" y="139"/>
                    </a:lnTo>
                    <a:lnTo>
                      <a:pt x="19" y="144"/>
                    </a:lnTo>
                    <a:lnTo>
                      <a:pt x="19" y="152"/>
                    </a:lnTo>
                    <a:lnTo>
                      <a:pt x="21" y="157"/>
                    </a:lnTo>
                    <a:lnTo>
                      <a:pt x="21" y="165"/>
                    </a:lnTo>
                    <a:lnTo>
                      <a:pt x="24" y="178"/>
                    </a:lnTo>
                    <a:lnTo>
                      <a:pt x="28" y="192"/>
                    </a:lnTo>
                    <a:lnTo>
                      <a:pt x="19" y="201"/>
                    </a:lnTo>
                    <a:lnTo>
                      <a:pt x="11" y="209"/>
                    </a:lnTo>
                    <a:lnTo>
                      <a:pt x="5" y="218"/>
                    </a:lnTo>
                    <a:lnTo>
                      <a:pt x="4" y="226"/>
                    </a:lnTo>
                    <a:lnTo>
                      <a:pt x="0" y="237"/>
                    </a:lnTo>
                    <a:lnTo>
                      <a:pt x="0" y="248"/>
                    </a:lnTo>
                    <a:lnTo>
                      <a:pt x="0" y="258"/>
                    </a:lnTo>
                    <a:lnTo>
                      <a:pt x="4" y="267"/>
                    </a:lnTo>
                    <a:lnTo>
                      <a:pt x="9" y="275"/>
                    </a:lnTo>
                    <a:lnTo>
                      <a:pt x="17" y="283"/>
                    </a:lnTo>
                    <a:lnTo>
                      <a:pt x="24" y="290"/>
                    </a:lnTo>
                    <a:lnTo>
                      <a:pt x="34" y="298"/>
                    </a:lnTo>
                    <a:lnTo>
                      <a:pt x="53" y="309"/>
                    </a:lnTo>
                    <a:lnTo>
                      <a:pt x="72" y="321"/>
                    </a:lnTo>
                    <a:lnTo>
                      <a:pt x="89" y="332"/>
                    </a:lnTo>
                    <a:lnTo>
                      <a:pt x="106" y="341"/>
                    </a:lnTo>
                    <a:lnTo>
                      <a:pt x="123" y="355"/>
                    </a:lnTo>
                    <a:lnTo>
                      <a:pt x="140" y="366"/>
                    </a:lnTo>
                    <a:lnTo>
                      <a:pt x="167" y="389"/>
                    </a:lnTo>
                    <a:lnTo>
                      <a:pt x="189" y="410"/>
                    </a:lnTo>
                    <a:lnTo>
                      <a:pt x="199" y="423"/>
                    </a:lnTo>
                    <a:lnTo>
                      <a:pt x="210" y="432"/>
                    </a:lnTo>
                    <a:lnTo>
                      <a:pt x="222" y="442"/>
                    </a:lnTo>
                    <a:lnTo>
                      <a:pt x="233" y="451"/>
                    </a:lnTo>
                    <a:lnTo>
                      <a:pt x="244" y="457"/>
                    </a:lnTo>
                    <a:lnTo>
                      <a:pt x="256" y="463"/>
                    </a:lnTo>
                    <a:lnTo>
                      <a:pt x="267" y="465"/>
                    </a:lnTo>
                    <a:lnTo>
                      <a:pt x="280" y="465"/>
                    </a:lnTo>
                    <a:lnTo>
                      <a:pt x="311" y="461"/>
                    </a:lnTo>
                    <a:lnTo>
                      <a:pt x="337" y="457"/>
                    </a:lnTo>
                    <a:lnTo>
                      <a:pt x="364" y="449"/>
                    </a:lnTo>
                    <a:lnTo>
                      <a:pt x="389" y="444"/>
                    </a:lnTo>
                    <a:lnTo>
                      <a:pt x="434" y="427"/>
                    </a:lnTo>
                    <a:lnTo>
                      <a:pt x="476" y="412"/>
                    </a:lnTo>
                    <a:lnTo>
                      <a:pt x="499" y="402"/>
                    </a:lnTo>
                    <a:lnTo>
                      <a:pt x="520" y="391"/>
                    </a:lnTo>
                    <a:lnTo>
                      <a:pt x="538" y="379"/>
                    </a:lnTo>
                    <a:lnTo>
                      <a:pt x="557" y="368"/>
                    </a:lnTo>
                    <a:lnTo>
                      <a:pt x="576" y="357"/>
                    </a:lnTo>
                    <a:lnTo>
                      <a:pt x="593" y="343"/>
                    </a:lnTo>
                    <a:lnTo>
                      <a:pt x="609" y="330"/>
                    </a:lnTo>
                    <a:lnTo>
                      <a:pt x="622" y="315"/>
                    </a:lnTo>
                    <a:lnTo>
                      <a:pt x="633" y="302"/>
                    </a:lnTo>
                    <a:lnTo>
                      <a:pt x="641" y="290"/>
                    </a:lnTo>
                    <a:lnTo>
                      <a:pt x="647" y="279"/>
                    </a:lnTo>
                    <a:lnTo>
                      <a:pt x="650" y="267"/>
                    </a:lnTo>
                    <a:lnTo>
                      <a:pt x="650" y="258"/>
                    </a:lnTo>
                    <a:lnTo>
                      <a:pt x="650" y="248"/>
                    </a:lnTo>
                    <a:lnTo>
                      <a:pt x="649" y="241"/>
                    </a:lnTo>
                    <a:lnTo>
                      <a:pt x="645" y="233"/>
                    </a:lnTo>
                    <a:lnTo>
                      <a:pt x="635" y="220"/>
                    </a:lnTo>
                    <a:lnTo>
                      <a:pt x="624" y="209"/>
                    </a:lnTo>
                    <a:lnTo>
                      <a:pt x="609" y="199"/>
                    </a:lnTo>
                    <a:lnTo>
                      <a:pt x="592" y="192"/>
                    </a:lnTo>
                    <a:lnTo>
                      <a:pt x="569" y="184"/>
                    </a:lnTo>
                    <a:lnTo>
                      <a:pt x="554" y="180"/>
                    </a:lnTo>
                    <a:lnTo>
                      <a:pt x="542" y="178"/>
                    </a:lnTo>
                    <a:lnTo>
                      <a:pt x="537" y="178"/>
                    </a:lnTo>
                    <a:lnTo>
                      <a:pt x="538" y="184"/>
                    </a:lnTo>
                    <a:lnTo>
                      <a:pt x="548" y="192"/>
                    </a:lnTo>
                    <a:lnTo>
                      <a:pt x="561" y="199"/>
                    </a:lnTo>
                    <a:lnTo>
                      <a:pt x="571" y="203"/>
                    </a:lnTo>
                    <a:lnTo>
                      <a:pt x="557" y="201"/>
                    </a:lnTo>
                    <a:lnTo>
                      <a:pt x="544" y="197"/>
                    </a:lnTo>
                    <a:lnTo>
                      <a:pt x="531" y="188"/>
                    </a:lnTo>
                    <a:lnTo>
                      <a:pt x="516" y="178"/>
                    </a:lnTo>
                    <a:lnTo>
                      <a:pt x="487" y="157"/>
                    </a:lnTo>
                    <a:lnTo>
                      <a:pt x="466" y="139"/>
                    </a:lnTo>
                    <a:lnTo>
                      <a:pt x="466" y="137"/>
                    </a:lnTo>
                    <a:lnTo>
                      <a:pt x="464" y="135"/>
                    </a:lnTo>
                    <a:lnTo>
                      <a:pt x="464" y="133"/>
                    </a:lnTo>
                    <a:lnTo>
                      <a:pt x="463" y="133"/>
                    </a:lnTo>
                    <a:lnTo>
                      <a:pt x="461" y="131"/>
                    </a:lnTo>
                    <a:lnTo>
                      <a:pt x="459" y="131"/>
                    </a:lnTo>
                    <a:lnTo>
                      <a:pt x="466" y="123"/>
                    </a:lnTo>
                    <a:lnTo>
                      <a:pt x="472" y="121"/>
                    </a:lnTo>
                    <a:lnTo>
                      <a:pt x="480" y="118"/>
                    </a:lnTo>
                    <a:lnTo>
                      <a:pt x="487" y="114"/>
                    </a:lnTo>
                    <a:lnTo>
                      <a:pt x="506" y="104"/>
                    </a:lnTo>
                    <a:lnTo>
                      <a:pt x="525" y="97"/>
                    </a:lnTo>
                    <a:lnTo>
                      <a:pt x="535" y="95"/>
                    </a:lnTo>
                    <a:lnTo>
                      <a:pt x="544" y="93"/>
                    </a:lnTo>
                    <a:lnTo>
                      <a:pt x="554" y="89"/>
                    </a:lnTo>
                    <a:lnTo>
                      <a:pt x="561" y="87"/>
                    </a:lnTo>
                    <a:close/>
                  </a:path>
                </a:pathLst>
              </a:custGeom>
              <a:solidFill>
                <a:srgbClr val="E04D40"/>
              </a:solidFill>
              <a:ln w="9525">
                <a:noFill/>
                <a:round/>
                <a:headEnd/>
                <a:tailEnd/>
              </a:ln>
            </p:spPr>
            <p:txBody>
              <a:bodyPr/>
              <a:lstStyle/>
              <a:p>
                <a:endParaRPr lang="en-US"/>
              </a:p>
            </p:txBody>
          </p:sp>
          <p:sp>
            <p:nvSpPr>
              <p:cNvPr id="21629" name="Freeform 1310"/>
              <p:cNvSpPr>
                <a:spLocks/>
              </p:cNvSpPr>
              <p:nvPr/>
            </p:nvSpPr>
            <p:spPr bwMode="auto">
              <a:xfrm>
                <a:off x="1077" y="2585"/>
                <a:ext cx="218" cy="239"/>
              </a:xfrm>
              <a:custGeom>
                <a:avLst/>
                <a:gdLst>
                  <a:gd name="T0" fmla="*/ 173 w 218"/>
                  <a:gd name="T1" fmla="*/ 163 h 239"/>
                  <a:gd name="T2" fmla="*/ 180 w 218"/>
                  <a:gd name="T3" fmla="*/ 173 h 239"/>
                  <a:gd name="T4" fmla="*/ 188 w 218"/>
                  <a:gd name="T5" fmla="*/ 184 h 239"/>
                  <a:gd name="T6" fmla="*/ 197 w 218"/>
                  <a:gd name="T7" fmla="*/ 196 h 239"/>
                  <a:gd name="T8" fmla="*/ 205 w 218"/>
                  <a:gd name="T9" fmla="*/ 209 h 239"/>
                  <a:gd name="T10" fmla="*/ 213 w 218"/>
                  <a:gd name="T11" fmla="*/ 224 h 239"/>
                  <a:gd name="T12" fmla="*/ 218 w 218"/>
                  <a:gd name="T13" fmla="*/ 239 h 239"/>
                  <a:gd name="T14" fmla="*/ 216 w 218"/>
                  <a:gd name="T15" fmla="*/ 228 h 239"/>
                  <a:gd name="T16" fmla="*/ 213 w 218"/>
                  <a:gd name="T17" fmla="*/ 216 h 239"/>
                  <a:gd name="T18" fmla="*/ 209 w 218"/>
                  <a:gd name="T19" fmla="*/ 203 h 239"/>
                  <a:gd name="T20" fmla="*/ 201 w 218"/>
                  <a:gd name="T21" fmla="*/ 190 h 239"/>
                  <a:gd name="T22" fmla="*/ 196 w 218"/>
                  <a:gd name="T23" fmla="*/ 178 h 239"/>
                  <a:gd name="T24" fmla="*/ 186 w 218"/>
                  <a:gd name="T25" fmla="*/ 165 h 239"/>
                  <a:gd name="T26" fmla="*/ 171 w 218"/>
                  <a:gd name="T27" fmla="*/ 146 h 239"/>
                  <a:gd name="T28" fmla="*/ 154 w 218"/>
                  <a:gd name="T29" fmla="*/ 125 h 239"/>
                  <a:gd name="T30" fmla="*/ 133 w 218"/>
                  <a:gd name="T31" fmla="*/ 103 h 239"/>
                  <a:gd name="T32" fmla="*/ 110 w 218"/>
                  <a:gd name="T33" fmla="*/ 80 h 239"/>
                  <a:gd name="T34" fmla="*/ 95 w 218"/>
                  <a:gd name="T35" fmla="*/ 65 h 239"/>
                  <a:gd name="T36" fmla="*/ 76 w 218"/>
                  <a:gd name="T37" fmla="*/ 50 h 239"/>
                  <a:gd name="T38" fmla="*/ 57 w 218"/>
                  <a:gd name="T39" fmla="*/ 36 h 239"/>
                  <a:gd name="T40" fmla="*/ 40 w 218"/>
                  <a:gd name="T41" fmla="*/ 23 h 239"/>
                  <a:gd name="T42" fmla="*/ 25 w 218"/>
                  <a:gd name="T43" fmla="*/ 13 h 239"/>
                  <a:gd name="T44" fmla="*/ 15 w 218"/>
                  <a:gd name="T45" fmla="*/ 6 h 239"/>
                  <a:gd name="T46" fmla="*/ 8 w 218"/>
                  <a:gd name="T47" fmla="*/ 2 h 239"/>
                  <a:gd name="T48" fmla="*/ 4 w 218"/>
                  <a:gd name="T49" fmla="*/ 0 h 239"/>
                  <a:gd name="T50" fmla="*/ 0 w 218"/>
                  <a:gd name="T51" fmla="*/ 2 h 239"/>
                  <a:gd name="T52" fmla="*/ 2 w 218"/>
                  <a:gd name="T53" fmla="*/ 2 h 239"/>
                  <a:gd name="T54" fmla="*/ 8 w 218"/>
                  <a:gd name="T55" fmla="*/ 8 h 239"/>
                  <a:gd name="T56" fmla="*/ 27 w 218"/>
                  <a:gd name="T57" fmla="*/ 21 h 239"/>
                  <a:gd name="T58" fmla="*/ 50 w 218"/>
                  <a:gd name="T59" fmla="*/ 40 h 239"/>
                  <a:gd name="T60" fmla="*/ 78 w 218"/>
                  <a:gd name="T61" fmla="*/ 63 h 239"/>
                  <a:gd name="T62" fmla="*/ 106 w 218"/>
                  <a:gd name="T63" fmla="*/ 89 h 239"/>
                  <a:gd name="T64" fmla="*/ 135 w 218"/>
                  <a:gd name="T65" fmla="*/ 118 h 239"/>
                  <a:gd name="T66" fmla="*/ 158 w 218"/>
                  <a:gd name="T67" fmla="*/ 142 h 239"/>
                  <a:gd name="T68" fmla="*/ 173 w 218"/>
                  <a:gd name="T69" fmla="*/ 163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8"/>
                  <a:gd name="T106" fmla="*/ 0 h 239"/>
                  <a:gd name="T107" fmla="*/ 218 w 218"/>
                  <a:gd name="T108" fmla="*/ 239 h 2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8" h="239">
                    <a:moveTo>
                      <a:pt x="173" y="163"/>
                    </a:moveTo>
                    <a:lnTo>
                      <a:pt x="180" y="173"/>
                    </a:lnTo>
                    <a:lnTo>
                      <a:pt x="188" y="184"/>
                    </a:lnTo>
                    <a:lnTo>
                      <a:pt x="197" y="196"/>
                    </a:lnTo>
                    <a:lnTo>
                      <a:pt x="205" y="209"/>
                    </a:lnTo>
                    <a:lnTo>
                      <a:pt x="213" y="224"/>
                    </a:lnTo>
                    <a:lnTo>
                      <a:pt x="218" y="239"/>
                    </a:lnTo>
                    <a:lnTo>
                      <a:pt x="216" y="228"/>
                    </a:lnTo>
                    <a:lnTo>
                      <a:pt x="213" y="216"/>
                    </a:lnTo>
                    <a:lnTo>
                      <a:pt x="209" y="203"/>
                    </a:lnTo>
                    <a:lnTo>
                      <a:pt x="201" y="190"/>
                    </a:lnTo>
                    <a:lnTo>
                      <a:pt x="196" y="178"/>
                    </a:lnTo>
                    <a:lnTo>
                      <a:pt x="186" y="165"/>
                    </a:lnTo>
                    <a:lnTo>
                      <a:pt x="171" y="146"/>
                    </a:lnTo>
                    <a:lnTo>
                      <a:pt x="154" y="125"/>
                    </a:lnTo>
                    <a:lnTo>
                      <a:pt x="133" y="103"/>
                    </a:lnTo>
                    <a:lnTo>
                      <a:pt x="110" y="80"/>
                    </a:lnTo>
                    <a:lnTo>
                      <a:pt x="95" y="65"/>
                    </a:lnTo>
                    <a:lnTo>
                      <a:pt x="76" y="50"/>
                    </a:lnTo>
                    <a:lnTo>
                      <a:pt x="57" y="36"/>
                    </a:lnTo>
                    <a:lnTo>
                      <a:pt x="40" y="23"/>
                    </a:lnTo>
                    <a:lnTo>
                      <a:pt x="25" y="13"/>
                    </a:lnTo>
                    <a:lnTo>
                      <a:pt x="15" y="6"/>
                    </a:lnTo>
                    <a:lnTo>
                      <a:pt x="8" y="2"/>
                    </a:lnTo>
                    <a:lnTo>
                      <a:pt x="4" y="0"/>
                    </a:lnTo>
                    <a:lnTo>
                      <a:pt x="0" y="2"/>
                    </a:lnTo>
                    <a:lnTo>
                      <a:pt x="2" y="2"/>
                    </a:lnTo>
                    <a:lnTo>
                      <a:pt x="8" y="8"/>
                    </a:lnTo>
                    <a:lnTo>
                      <a:pt x="27" y="21"/>
                    </a:lnTo>
                    <a:lnTo>
                      <a:pt x="50" y="40"/>
                    </a:lnTo>
                    <a:lnTo>
                      <a:pt x="78" y="63"/>
                    </a:lnTo>
                    <a:lnTo>
                      <a:pt x="106" y="89"/>
                    </a:lnTo>
                    <a:lnTo>
                      <a:pt x="135" y="118"/>
                    </a:lnTo>
                    <a:lnTo>
                      <a:pt x="158" y="142"/>
                    </a:lnTo>
                    <a:lnTo>
                      <a:pt x="173" y="163"/>
                    </a:lnTo>
                    <a:close/>
                  </a:path>
                </a:pathLst>
              </a:custGeom>
              <a:solidFill>
                <a:srgbClr val="9A4D4B"/>
              </a:solidFill>
              <a:ln w="9525">
                <a:noFill/>
                <a:round/>
                <a:headEnd/>
                <a:tailEnd/>
              </a:ln>
            </p:spPr>
            <p:txBody>
              <a:bodyPr/>
              <a:lstStyle/>
              <a:p>
                <a:endParaRPr lang="en-US"/>
              </a:p>
            </p:txBody>
          </p:sp>
        </p:grpSp>
        <p:pic>
          <p:nvPicPr>
            <p:cNvPr id="21514" name="Picture 1311" descr="Froc1"/>
            <p:cNvPicPr>
              <a:picLocks noChangeAspect="1" noChangeArrowheads="1" noCrop="1"/>
            </p:cNvPicPr>
            <p:nvPr/>
          </p:nvPicPr>
          <p:blipFill>
            <a:blip r:embed="rId2"/>
            <a:srcRect/>
            <a:stretch>
              <a:fillRect/>
            </a:stretch>
          </p:blipFill>
          <p:spPr bwMode="auto">
            <a:xfrm rot="-2235048">
              <a:off x="336" y="107"/>
              <a:ext cx="1152" cy="1141"/>
            </a:xfrm>
            <a:prstGeom prst="rect">
              <a:avLst/>
            </a:prstGeom>
            <a:noFill/>
            <a:ln w="9525">
              <a:noFill/>
              <a:miter lim="800000"/>
              <a:headEnd/>
              <a:tailEnd/>
            </a:ln>
          </p:spPr>
        </p:pic>
        <p:pic>
          <p:nvPicPr>
            <p:cNvPr id="21515" name="Picture 1312" descr="Froc1"/>
            <p:cNvPicPr>
              <a:picLocks noChangeAspect="1" noChangeArrowheads="1" noCrop="1"/>
            </p:cNvPicPr>
            <p:nvPr/>
          </p:nvPicPr>
          <p:blipFill>
            <a:blip r:embed="rId2"/>
            <a:srcRect/>
            <a:stretch>
              <a:fillRect/>
            </a:stretch>
          </p:blipFill>
          <p:spPr bwMode="auto">
            <a:xfrm rot="-3206117">
              <a:off x="0" y="1019"/>
              <a:ext cx="1152" cy="1141"/>
            </a:xfrm>
            <a:prstGeom prst="rect">
              <a:avLst/>
            </a:prstGeom>
            <a:noFill/>
            <a:ln w="9525">
              <a:noFill/>
              <a:miter lim="800000"/>
              <a:headEnd/>
              <a:tailEnd/>
            </a:ln>
          </p:spPr>
        </p:pic>
        <p:pic>
          <p:nvPicPr>
            <p:cNvPr id="21516" name="Picture 1313" descr="Froc1"/>
            <p:cNvPicPr>
              <a:picLocks noChangeAspect="1" noChangeArrowheads="1" noCrop="1"/>
            </p:cNvPicPr>
            <p:nvPr/>
          </p:nvPicPr>
          <p:blipFill>
            <a:blip r:embed="rId2"/>
            <a:srcRect/>
            <a:stretch>
              <a:fillRect/>
            </a:stretch>
          </p:blipFill>
          <p:spPr bwMode="auto">
            <a:xfrm rot="282824">
              <a:off x="1344" y="-37"/>
              <a:ext cx="1152" cy="1141"/>
            </a:xfrm>
            <a:prstGeom prst="rect">
              <a:avLst/>
            </a:prstGeom>
            <a:noFill/>
            <a:ln w="9525">
              <a:noFill/>
              <a:miter lim="800000"/>
              <a:headEnd/>
              <a:tailEnd/>
            </a:ln>
          </p:spPr>
        </p:pic>
        <p:pic>
          <p:nvPicPr>
            <p:cNvPr id="21517" name="Picture 1314" descr="Froc1"/>
            <p:cNvPicPr>
              <a:picLocks noChangeAspect="1" noChangeArrowheads="1" noCrop="1"/>
            </p:cNvPicPr>
            <p:nvPr/>
          </p:nvPicPr>
          <p:blipFill>
            <a:blip r:embed="rId2"/>
            <a:srcRect/>
            <a:stretch>
              <a:fillRect/>
            </a:stretch>
          </p:blipFill>
          <p:spPr bwMode="auto">
            <a:xfrm rot="1502466">
              <a:off x="2304" y="192"/>
              <a:ext cx="1152" cy="1141"/>
            </a:xfrm>
            <a:prstGeom prst="rect">
              <a:avLst/>
            </a:prstGeom>
            <a:noFill/>
            <a:ln w="9525">
              <a:noFill/>
              <a:miter lim="800000"/>
              <a:headEnd/>
              <a:tailEnd/>
            </a:ln>
          </p:spPr>
        </p:pic>
        <p:pic>
          <p:nvPicPr>
            <p:cNvPr id="21518" name="Picture 1315" descr="Froc1"/>
            <p:cNvPicPr>
              <a:picLocks noChangeAspect="1" noChangeArrowheads="1" noCrop="1"/>
            </p:cNvPicPr>
            <p:nvPr/>
          </p:nvPicPr>
          <p:blipFill>
            <a:blip r:embed="rId2"/>
            <a:srcRect/>
            <a:stretch>
              <a:fillRect/>
            </a:stretch>
          </p:blipFill>
          <p:spPr bwMode="auto">
            <a:xfrm rot="1658504">
              <a:off x="2496" y="1211"/>
              <a:ext cx="1152" cy="1141"/>
            </a:xfrm>
            <a:prstGeom prst="rect">
              <a:avLst/>
            </a:prstGeom>
            <a:noFill/>
            <a:ln w="9525">
              <a:noFill/>
              <a:miter lim="800000"/>
              <a:headEnd/>
              <a:tailEnd/>
            </a:ln>
          </p:spPr>
        </p:pic>
        <p:pic>
          <p:nvPicPr>
            <p:cNvPr id="21519" name="Picture 1316" descr="Froc1"/>
            <p:cNvPicPr>
              <a:picLocks noChangeAspect="1" noChangeArrowheads="1" noCrop="1"/>
            </p:cNvPicPr>
            <p:nvPr/>
          </p:nvPicPr>
          <p:blipFill>
            <a:blip r:embed="rId2"/>
            <a:srcRect/>
            <a:stretch>
              <a:fillRect/>
            </a:stretch>
          </p:blipFill>
          <p:spPr bwMode="auto">
            <a:xfrm rot="3223895">
              <a:off x="2304" y="2069"/>
              <a:ext cx="1152" cy="1141"/>
            </a:xfrm>
            <a:prstGeom prst="rect">
              <a:avLst/>
            </a:prstGeom>
            <a:noFill/>
            <a:ln w="9525">
              <a:noFill/>
              <a:miter lim="800000"/>
              <a:headEnd/>
              <a:tailEnd/>
            </a:ln>
          </p:spPr>
        </p:pic>
        <p:pic>
          <p:nvPicPr>
            <p:cNvPr id="21520" name="Picture 1317" descr="Froc1"/>
            <p:cNvPicPr>
              <a:picLocks noChangeAspect="1" noChangeArrowheads="1" noCrop="1"/>
            </p:cNvPicPr>
            <p:nvPr/>
          </p:nvPicPr>
          <p:blipFill>
            <a:blip r:embed="rId2"/>
            <a:srcRect/>
            <a:stretch>
              <a:fillRect/>
            </a:stretch>
          </p:blipFill>
          <p:spPr bwMode="auto">
            <a:xfrm rot="3158513">
              <a:off x="1536" y="2405"/>
              <a:ext cx="1152" cy="1141"/>
            </a:xfrm>
            <a:prstGeom prst="rect">
              <a:avLst/>
            </a:prstGeom>
            <a:noFill/>
            <a:ln w="9525">
              <a:noFill/>
              <a:miter lim="800000"/>
              <a:headEnd/>
              <a:tailEnd/>
            </a:ln>
          </p:spPr>
        </p:pic>
        <p:pic>
          <p:nvPicPr>
            <p:cNvPr id="21521" name="Picture 1318" descr="Froc1"/>
            <p:cNvPicPr>
              <a:picLocks noChangeAspect="1" noChangeArrowheads="1" noCrop="1"/>
            </p:cNvPicPr>
            <p:nvPr/>
          </p:nvPicPr>
          <p:blipFill>
            <a:blip r:embed="rId2"/>
            <a:srcRect/>
            <a:stretch>
              <a:fillRect/>
            </a:stretch>
          </p:blipFill>
          <p:spPr bwMode="auto">
            <a:xfrm rot="-4375518">
              <a:off x="672" y="2405"/>
              <a:ext cx="1152" cy="1141"/>
            </a:xfrm>
            <a:prstGeom prst="rect">
              <a:avLst/>
            </a:prstGeom>
            <a:noFill/>
            <a:ln w="9525">
              <a:noFill/>
              <a:miter lim="800000"/>
              <a:headEnd/>
              <a:tailEnd/>
            </a:ln>
          </p:spPr>
        </p:pic>
        <p:pic>
          <p:nvPicPr>
            <p:cNvPr id="21522" name="Picture 1319" descr="Froc1"/>
            <p:cNvPicPr>
              <a:picLocks noChangeAspect="1" noChangeArrowheads="1" noCrop="1"/>
            </p:cNvPicPr>
            <p:nvPr/>
          </p:nvPicPr>
          <p:blipFill>
            <a:blip r:embed="rId2"/>
            <a:srcRect/>
            <a:stretch>
              <a:fillRect/>
            </a:stretch>
          </p:blipFill>
          <p:spPr bwMode="auto">
            <a:xfrm rot="-3523964">
              <a:off x="0" y="1920"/>
              <a:ext cx="1152" cy="1141"/>
            </a:xfrm>
            <a:prstGeom prst="rect">
              <a:avLst/>
            </a:prstGeom>
            <a:noFill/>
            <a:ln w="9525">
              <a:noFill/>
              <a:miter lim="800000"/>
              <a:headEnd/>
              <a:tailEnd/>
            </a:ln>
          </p:spPr>
        </p:pic>
      </p:grpSp>
      <p:sp>
        <p:nvSpPr>
          <p:cNvPr id="279849" name="Rectangle 1321"/>
          <p:cNvSpPr>
            <a:spLocks noChangeArrowheads="1"/>
          </p:cNvSpPr>
          <p:nvPr/>
        </p:nvSpPr>
        <p:spPr bwMode="auto">
          <a:xfrm>
            <a:off x="323850" y="2133600"/>
            <a:ext cx="7127875" cy="936625"/>
          </a:xfrm>
          <a:prstGeom prst="rect">
            <a:avLst/>
          </a:prstGeom>
          <a:solidFill>
            <a:schemeClr val="accent1"/>
          </a:solidFill>
          <a:ln w="76200" cmpd="tri">
            <a:solidFill>
              <a:srgbClr val="00FF00"/>
            </a:solidFill>
            <a:miter lim="800000"/>
            <a:headEnd/>
            <a:tailEnd/>
          </a:ln>
        </p:spPr>
        <p:txBody>
          <a:bodyPr wrap="none" anchor="ctr"/>
          <a:lstStyle/>
          <a:p>
            <a:pPr algn="ctr"/>
            <a:r>
              <a:rPr lang="en-US" sz="2000">
                <a:latin typeface="Arial" pitchFamily="34" charset="0"/>
              </a:rPr>
              <a:t>Nước đọng lại ở hồ, ao, sông, </a:t>
            </a:r>
          </a:p>
          <a:p>
            <a:pPr algn="ctr"/>
            <a:r>
              <a:rPr lang="en-US" sz="2000">
                <a:latin typeface="Arial" pitchFamily="34" charset="0"/>
              </a:rPr>
              <a:t>biển, không ngừng bay hơi, biến thành hơi nước.</a:t>
            </a:r>
          </a:p>
        </p:txBody>
      </p:sp>
      <p:sp>
        <p:nvSpPr>
          <p:cNvPr id="279850" name="Oval 1322"/>
          <p:cNvSpPr>
            <a:spLocks noChangeArrowheads="1"/>
          </p:cNvSpPr>
          <p:nvPr/>
        </p:nvSpPr>
        <p:spPr bwMode="auto">
          <a:xfrm>
            <a:off x="323850" y="3213100"/>
            <a:ext cx="7200900" cy="1152525"/>
          </a:xfrm>
          <a:prstGeom prst="ellipse">
            <a:avLst/>
          </a:prstGeom>
          <a:solidFill>
            <a:schemeClr val="accent1"/>
          </a:solidFill>
          <a:ln w="57150" cmpd="thickThin">
            <a:solidFill>
              <a:srgbClr val="FF0000"/>
            </a:solidFill>
            <a:round/>
            <a:headEnd/>
            <a:tailEnd/>
          </a:ln>
        </p:spPr>
        <p:txBody>
          <a:bodyPr wrap="none" anchor="ctr"/>
          <a:lstStyle/>
          <a:p>
            <a:pPr algn="ctr"/>
            <a:r>
              <a:rPr lang="en-US" sz="2000">
                <a:latin typeface="Arial" pitchFamily="34" charset="0"/>
              </a:rPr>
              <a:t>Hơi nước bốc lên cao,gặp lạnh, </a:t>
            </a:r>
          </a:p>
          <a:p>
            <a:pPr algn="ctr"/>
            <a:r>
              <a:rPr lang="en-US" sz="2000">
                <a:latin typeface="Arial" pitchFamily="34" charset="0"/>
              </a:rPr>
              <a:t>ngưng tụ thành những hạt nước rất nhỏ, </a:t>
            </a:r>
          </a:p>
          <a:p>
            <a:pPr algn="ctr"/>
            <a:r>
              <a:rPr lang="en-US" sz="2000">
                <a:latin typeface="Arial" pitchFamily="34" charset="0"/>
              </a:rPr>
              <a:t>tạo thành những đám mây. </a:t>
            </a:r>
          </a:p>
        </p:txBody>
      </p:sp>
      <p:sp>
        <p:nvSpPr>
          <p:cNvPr id="279851" name="Rectangle 1323"/>
          <p:cNvSpPr>
            <a:spLocks noChangeArrowheads="1"/>
          </p:cNvSpPr>
          <p:nvPr/>
        </p:nvSpPr>
        <p:spPr bwMode="auto">
          <a:xfrm>
            <a:off x="323850" y="4508500"/>
            <a:ext cx="7200900" cy="720725"/>
          </a:xfrm>
          <a:prstGeom prst="rect">
            <a:avLst/>
          </a:prstGeom>
          <a:solidFill>
            <a:schemeClr val="accent1"/>
          </a:solidFill>
          <a:ln w="57150" cmpd="thinThick">
            <a:solidFill>
              <a:srgbClr val="00FF00"/>
            </a:solidFill>
            <a:miter lim="800000"/>
            <a:headEnd/>
            <a:tailEnd/>
          </a:ln>
        </p:spPr>
        <p:txBody>
          <a:bodyPr wrap="none" anchor="ctr"/>
          <a:lstStyle/>
          <a:p>
            <a:pPr algn="ctr"/>
            <a:r>
              <a:rPr lang="en-US" sz="2000">
                <a:latin typeface="Arial" pitchFamily="34" charset="0"/>
              </a:rPr>
              <a:t>Các giọt nước có trong những đám mây rơi xuống đất</a:t>
            </a:r>
          </a:p>
          <a:p>
            <a:pPr algn="ctr"/>
            <a:r>
              <a:rPr lang="en-US" sz="2000">
                <a:latin typeface="Arial" pitchFamily="34" charset="0"/>
              </a:rPr>
              <a:t>tạo thàmh mưa</a:t>
            </a:r>
          </a:p>
        </p:txBody>
      </p:sp>
      <p:sp>
        <p:nvSpPr>
          <p:cNvPr id="279852" name="Oval 1324"/>
          <p:cNvSpPr>
            <a:spLocks noChangeArrowheads="1"/>
          </p:cNvSpPr>
          <p:nvPr/>
        </p:nvSpPr>
        <p:spPr bwMode="auto">
          <a:xfrm>
            <a:off x="395288" y="5445125"/>
            <a:ext cx="7200900" cy="1152525"/>
          </a:xfrm>
          <a:prstGeom prst="ellipse">
            <a:avLst/>
          </a:prstGeom>
          <a:solidFill>
            <a:schemeClr val="accent1"/>
          </a:solidFill>
          <a:ln w="57150" cmpd="thickThin">
            <a:solidFill>
              <a:srgbClr val="FF0000"/>
            </a:solidFill>
            <a:round/>
            <a:headEnd/>
            <a:tailEnd/>
          </a:ln>
        </p:spPr>
        <p:txBody>
          <a:bodyPr wrap="none" anchor="ctr"/>
          <a:lstStyle/>
          <a:p>
            <a:pPr algn="ctr"/>
            <a:r>
              <a:rPr lang="en-US" sz="2000">
                <a:latin typeface="Arial" pitchFamily="34" charset="0"/>
              </a:rPr>
              <a:t>Hiện tượng này xảy ra lặp đi lặp lại </a:t>
            </a:r>
          </a:p>
          <a:p>
            <a:pPr algn="ctr"/>
            <a:r>
              <a:rPr lang="en-US" sz="2000">
                <a:latin typeface="Arial" pitchFamily="34" charset="0"/>
              </a:rPr>
              <a:t>tạo  ra vòng tuần hoàn của nước trong tự nhiên</a:t>
            </a:r>
            <a:br>
              <a:rPr lang="en-US" sz="2000">
                <a:latin typeface="Arial" pitchFamily="34" charset="0"/>
              </a:rPr>
            </a:br>
            <a:endParaRPr lang="en-US" sz="2000">
              <a:latin typeface="Arial" pitchFamily="34" charset="0"/>
            </a:endParaRPr>
          </a:p>
        </p:txBody>
      </p:sp>
      <p:sp>
        <p:nvSpPr>
          <p:cNvPr id="279853" name="Text Box 1325"/>
          <p:cNvSpPr txBox="1">
            <a:spLocks noChangeArrowheads="1"/>
          </p:cNvSpPr>
          <p:nvPr/>
        </p:nvSpPr>
        <p:spPr bwMode="auto">
          <a:xfrm>
            <a:off x="5219700" y="476250"/>
            <a:ext cx="1366838" cy="1190625"/>
          </a:xfrm>
          <a:prstGeom prst="rect">
            <a:avLst/>
          </a:prstGeom>
          <a:solidFill>
            <a:srgbClr val="FF0000"/>
          </a:solidFill>
          <a:ln w="9525">
            <a:noFill/>
            <a:miter lim="800000"/>
            <a:headEnd/>
            <a:tailEnd/>
          </a:ln>
        </p:spPr>
        <p:txBody>
          <a:bodyPr>
            <a:spAutoFit/>
          </a:bodyPr>
          <a:lstStyle/>
          <a:p>
            <a:pPr algn="ctr">
              <a:spcBef>
                <a:spcPct val="50000"/>
              </a:spcBef>
            </a:pPr>
            <a:r>
              <a:rPr lang="en-US" sz="3600" b="1">
                <a:latin typeface="Arial" pitchFamily="34" charset="0"/>
              </a:rPr>
              <a:t>Ghi nhớ</a:t>
            </a:r>
          </a:p>
        </p:txBody>
      </p:sp>
    </p:spTree>
    <p:extLst>
      <p:ext uri="{BB962C8B-B14F-4D97-AF65-F5344CB8AC3E}">
        <p14:creationId xmlns:p14="http://schemas.microsoft.com/office/powerpoint/2010/main" val="2766480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279853"/>
                                        </p:tgtEl>
                                        <p:attrNameLst>
                                          <p:attrName>style.visibility</p:attrName>
                                        </p:attrNameLst>
                                      </p:cBhvr>
                                      <p:to>
                                        <p:strVal val="visible"/>
                                      </p:to>
                                    </p:set>
                                    <p:animEffect transition="in" filter="plus(in)">
                                      <p:cBhvr>
                                        <p:cTn id="10" dur="2000"/>
                                        <p:tgtEl>
                                          <p:spTgt spid="2798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79849"/>
                                        </p:tgtEl>
                                        <p:attrNameLst>
                                          <p:attrName>style.visibility</p:attrName>
                                        </p:attrNameLst>
                                      </p:cBhvr>
                                      <p:to>
                                        <p:strVal val="visible"/>
                                      </p:to>
                                    </p:set>
                                    <p:animEffect transition="in" filter="fade">
                                      <p:cBhvr>
                                        <p:cTn id="15" dur="1000"/>
                                        <p:tgtEl>
                                          <p:spTgt spid="279849"/>
                                        </p:tgtEl>
                                      </p:cBhvr>
                                    </p:animEffect>
                                    <p:anim calcmode="lin" valueType="num">
                                      <p:cBhvr>
                                        <p:cTn id="16" dur="1000" fill="hold"/>
                                        <p:tgtEl>
                                          <p:spTgt spid="279849"/>
                                        </p:tgtEl>
                                        <p:attrNameLst>
                                          <p:attrName>ppt_x</p:attrName>
                                        </p:attrNameLst>
                                      </p:cBhvr>
                                      <p:tavLst>
                                        <p:tav tm="0">
                                          <p:val>
                                            <p:strVal val="#ppt_x"/>
                                          </p:val>
                                        </p:tav>
                                        <p:tav tm="100000">
                                          <p:val>
                                            <p:strVal val="#ppt_x"/>
                                          </p:val>
                                        </p:tav>
                                      </p:tavLst>
                                    </p:anim>
                                    <p:anim calcmode="lin" valueType="num">
                                      <p:cBhvr>
                                        <p:cTn id="17" dur="900" decel="100000" fill="hold"/>
                                        <p:tgtEl>
                                          <p:spTgt spid="27984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79849"/>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279850"/>
                                        </p:tgtEl>
                                        <p:attrNameLst>
                                          <p:attrName>style.visibility</p:attrName>
                                        </p:attrNameLst>
                                      </p:cBhvr>
                                      <p:to>
                                        <p:strVal val="visible"/>
                                      </p:to>
                                    </p:set>
                                    <p:animEffect transition="in" filter="fade">
                                      <p:cBhvr>
                                        <p:cTn id="23" dur="1000"/>
                                        <p:tgtEl>
                                          <p:spTgt spid="279850"/>
                                        </p:tgtEl>
                                      </p:cBhvr>
                                    </p:animEffect>
                                    <p:anim calcmode="lin" valueType="num">
                                      <p:cBhvr>
                                        <p:cTn id="24" dur="1000" fill="hold"/>
                                        <p:tgtEl>
                                          <p:spTgt spid="279850"/>
                                        </p:tgtEl>
                                        <p:attrNameLst>
                                          <p:attrName>ppt_x</p:attrName>
                                        </p:attrNameLst>
                                      </p:cBhvr>
                                      <p:tavLst>
                                        <p:tav tm="0">
                                          <p:val>
                                            <p:strVal val="#ppt_x"/>
                                          </p:val>
                                        </p:tav>
                                        <p:tav tm="100000">
                                          <p:val>
                                            <p:strVal val="#ppt_x"/>
                                          </p:val>
                                        </p:tav>
                                      </p:tavLst>
                                    </p:anim>
                                    <p:anim calcmode="lin" valueType="num">
                                      <p:cBhvr>
                                        <p:cTn id="25" dur="1000" fill="hold"/>
                                        <p:tgtEl>
                                          <p:spTgt spid="279850"/>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279851"/>
                                        </p:tgtEl>
                                        <p:attrNameLst>
                                          <p:attrName>style.visibility</p:attrName>
                                        </p:attrNameLst>
                                      </p:cBhvr>
                                      <p:to>
                                        <p:strVal val="visible"/>
                                      </p:to>
                                    </p:set>
                                    <p:animEffect transition="in" filter="fade">
                                      <p:cBhvr>
                                        <p:cTn id="30" dur="1000"/>
                                        <p:tgtEl>
                                          <p:spTgt spid="279851"/>
                                        </p:tgtEl>
                                      </p:cBhvr>
                                    </p:animEffect>
                                    <p:anim calcmode="lin" valueType="num">
                                      <p:cBhvr>
                                        <p:cTn id="31" dur="1000" fill="hold"/>
                                        <p:tgtEl>
                                          <p:spTgt spid="279851"/>
                                        </p:tgtEl>
                                        <p:attrNameLst>
                                          <p:attrName>ppt_x</p:attrName>
                                        </p:attrNameLst>
                                      </p:cBhvr>
                                      <p:tavLst>
                                        <p:tav tm="0">
                                          <p:val>
                                            <p:strVal val="#ppt_x"/>
                                          </p:val>
                                        </p:tav>
                                        <p:tav tm="100000">
                                          <p:val>
                                            <p:strVal val="#ppt_x"/>
                                          </p:val>
                                        </p:tav>
                                      </p:tavLst>
                                    </p:anim>
                                    <p:anim calcmode="lin" valueType="num">
                                      <p:cBhvr>
                                        <p:cTn id="32" dur="900" decel="100000" fill="hold"/>
                                        <p:tgtEl>
                                          <p:spTgt spid="279851"/>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79851"/>
                                        </p:tgtEl>
                                        <p:attrNameLst>
                                          <p:attrName>ppt_y</p:attrName>
                                        </p:attrNameLst>
                                      </p:cBhvr>
                                      <p:tavLst>
                                        <p:tav tm="0">
                                          <p:val>
                                            <p:strVal val="#ppt_y-.03"/>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79852"/>
                                        </p:tgtEl>
                                        <p:attrNameLst>
                                          <p:attrName>style.visibility</p:attrName>
                                        </p:attrNameLst>
                                      </p:cBhvr>
                                      <p:to>
                                        <p:strVal val="visible"/>
                                      </p:to>
                                    </p:set>
                                    <p:anim calcmode="lin" valueType="num">
                                      <p:cBhvr>
                                        <p:cTn id="38" dur="1000" fill="hold"/>
                                        <p:tgtEl>
                                          <p:spTgt spid="279852"/>
                                        </p:tgtEl>
                                        <p:attrNameLst>
                                          <p:attrName>ppt_x</p:attrName>
                                        </p:attrNameLst>
                                      </p:cBhvr>
                                      <p:tavLst>
                                        <p:tav tm="0">
                                          <p:val>
                                            <p:strVal val="#ppt_x-.2"/>
                                          </p:val>
                                        </p:tav>
                                        <p:tav tm="100000">
                                          <p:val>
                                            <p:strVal val="#ppt_x"/>
                                          </p:val>
                                        </p:tav>
                                      </p:tavLst>
                                    </p:anim>
                                    <p:anim calcmode="lin" valueType="num">
                                      <p:cBhvr>
                                        <p:cTn id="39" dur="1000" fill="hold"/>
                                        <p:tgtEl>
                                          <p:spTgt spid="27985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79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849" grpId="0" animBg="1"/>
      <p:bldP spid="279850" grpId="0" animBg="1"/>
      <p:bldP spid="279851" grpId="0" animBg="1"/>
      <p:bldP spid="279852" grpId="0" animBg="1"/>
      <p:bldP spid="2798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0" name="Picture 14" descr="happy-rain-cloud"/>
          <p:cNvPicPr>
            <a:picLocks noChangeAspect="1" noChangeArrowheads="1"/>
          </p:cNvPicPr>
          <p:nvPr/>
        </p:nvPicPr>
        <p:blipFill>
          <a:blip r:embed="rId4"/>
          <a:srcRect/>
          <a:stretch>
            <a:fillRect/>
          </a:stretch>
        </p:blipFill>
        <p:spPr bwMode="auto">
          <a:xfrm>
            <a:off x="6297613" y="0"/>
            <a:ext cx="2846387" cy="2895600"/>
          </a:xfrm>
          <a:prstGeom prst="rect">
            <a:avLst/>
          </a:prstGeom>
          <a:noFill/>
          <a:ln w="9525">
            <a:noFill/>
            <a:miter lim="800000"/>
            <a:headEnd/>
            <a:tailEnd/>
          </a:ln>
        </p:spPr>
      </p:pic>
      <p:sp>
        <p:nvSpPr>
          <p:cNvPr id="6147" name="Rectangle 15"/>
          <p:cNvSpPr>
            <a:spLocks noGrp="1" noChangeArrowheads="1"/>
          </p:cNvSpPr>
          <p:nvPr>
            <p:ph type="ctrTitle"/>
          </p:nvPr>
        </p:nvSpPr>
        <p:spPr>
          <a:xfrm>
            <a:off x="685800" y="152400"/>
            <a:ext cx="7772400" cy="1470025"/>
          </a:xfrm>
        </p:spPr>
        <p:txBody>
          <a:bodyPr/>
          <a:lstStyle/>
          <a:p>
            <a:pPr eaLnBrk="1" hangingPunct="1"/>
            <a:r>
              <a:rPr lang="en-US" smtClean="0">
                <a:solidFill>
                  <a:schemeClr val="bg1"/>
                </a:solidFill>
              </a:rPr>
              <a:t>Giới thiệu bài</a:t>
            </a:r>
          </a:p>
        </p:txBody>
      </p:sp>
      <p:pic>
        <p:nvPicPr>
          <p:cNvPr id="19473" name="Picture 17" descr="0511-0812-2104-1744_Puffy_Rain_Cloud_with_Raindrops_Coming_Down_clipart_image">
            <a:hlinkClick r:id="rId5"/>
          </p:cNvPr>
          <p:cNvPicPr>
            <a:picLocks noChangeAspect="1" noChangeArrowheads="1"/>
          </p:cNvPicPr>
          <p:nvPr/>
        </p:nvPicPr>
        <p:blipFill>
          <a:blip r:embed="rId6"/>
          <a:srcRect/>
          <a:stretch>
            <a:fillRect/>
          </a:stretch>
        </p:blipFill>
        <p:spPr bwMode="auto">
          <a:xfrm>
            <a:off x="0" y="3886200"/>
            <a:ext cx="2676525" cy="2971800"/>
          </a:xfrm>
          <a:prstGeom prst="rect">
            <a:avLst/>
          </a:prstGeom>
          <a:noFill/>
          <a:ln w="9525">
            <a:noFill/>
            <a:miter lim="800000"/>
            <a:headEnd/>
            <a:tailEnd/>
          </a:ln>
        </p:spPr>
      </p:pic>
      <p:sp>
        <p:nvSpPr>
          <p:cNvPr id="19474" name="AutoShape 18"/>
          <p:cNvSpPr>
            <a:spLocks noChangeArrowheads="1"/>
          </p:cNvSpPr>
          <p:nvPr/>
        </p:nvSpPr>
        <p:spPr bwMode="auto">
          <a:xfrm>
            <a:off x="304800" y="228600"/>
            <a:ext cx="16764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19475" name="Text Box 19"/>
          <p:cNvSpPr txBox="1">
            <a:spLocks noChangeArrowheads="1"/>
          </p:cNvSpPr>
          <p:nvPr/>
        </p:nvSpPr>
        <p:spPr bwMode="auto">
          <a:xfrm>
            <a:off x="152400" y="2667000"/>
            <a:ext cx="8001000" cy="1169988"/>
          </a:xfrm>
          <a:prstGeom prst="rect">
            <a:avLst/>
          </a:prstGeom>
          <a:noFill/>
          <a:ln w="9525">
            <a:solidFill>
              <a:schemeClr val="tx2"/>
            </a:solid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9476" name="Text Box 20"/>
          <p:cNvSpPr txBox="1">
            <a:spLocks noChangeArrowheads="1"/>
          </p:cNvSpPr>
          <p:nvPr/>
        </p:nvSpPr>
        <p:spPr bwMode="auto">
          <a:xfrm>
            <a:off x="2057400" y="304800"/>
            <a:ext cx="2286000" cy="457200"/>
          </a:xfrm>
          <a:prstGeom prst="rect">
            <a:avLst/>
          </a:prstGeom>
          <a:noFill/>
          <a:ln w="9525">
            <a:noFill/>
            <a:miter lim="800000"/>
            <a:headEnd/>
            <a:tailEnd/>
          </a:ln>
        </p:spPr>
        <p:txBody>
          <a:bodyPr>
            <a:spAutoFit/>
          </a:bodyPr>
          <a:lstStyle/>
          <a:p>
            <a:pPr eaLnBrk="1" hangingPunct="1">
              <a:spcBef>
                <a:spcPct val="50000"/>
              </a:spcBef>
            </a:pPr>
            <a:r>
              <a:rPr lang="en-US" sz="2400" b="1"/>
              <a:t>KHOA HỌC:</a:t>
            </a:r>
          </a:p>
        </p:txBody>
      </p:sp>
      <p:grpSp>
        <p:nvGrpSpPr>
          <p:cNvPr id="2" name="Group 25"/>
          <p:cNvGrpSpPr>
            <a:grpSpLocks/>
          </p:cNvGrpSpPr>
          <p:nvPr/>
        </p:nvGrpSpPr>
        <p:grpSpPr bwMode="auto">
          <a:xfrm>
            <a:off x="1524000" y="914400"/>
            <a:ext cx="5029200" cy="3048000"/>
            <a:chOff x="960" y="576"/>
            <a:chExt cx="3168" cy="1920"/>
          </a:xfrm>
        </p:grpSpPr>
        <p:sp>
          <p:nvSpPr>
            <p:cNvPr id="6156" name="AutoShape 23"/>
            <p:cNvSpPr>
              <a:spLocks noChangeArrowheads="1"/>
            </p:cNvSpPr>
            <p:nvPr/>
          </p:nvSpPr>
          <p:spPr bwMode="auto">
            <a:xfrm>
              <a:off x="960" y="576"/>
              <a:ext cx="3168" cy="1920"/>
            </a:xfrm>
            <a:prstGeom prst="cloudCallout">
              <a:avLst>
                <a:gd name="adj1" fmla="val -63449"/>
                <a:gd name="adj2" fmla="val 66250"/>
              </a:avLst>
            </a:prstGeom>
            <a:solidFill>
              <a:schemeClr val="accent1"/>
            </a:solidFill>
            <a:ln w="9525">
              <a:solidFill>
                <a:schemeClr val="tx1"/>
              </a:solidFill>
              <a:round/>
              <a:headEnd/>
              <a:tailEnd/>
            </a:ln>
          </p:spPr>
          <p:txBody>
            <a:bodyPr/>
            <a:lstStyle/>
            <a:p>
              <a:pPr algn="ctr" eaLnBrk="1" hangingPunct="1"/>
              <a:endParaRPr lang="en-US"/>
            </a:p>
          </p:txBody>
        </p:sp>
        <p:sp>
          <p:nvSpPr>
            <p:cNvPr id="6157" name="Text Box 24"/>
            <p:cNvSpPr txBox="1">
              <a:spLocks noChangeArrowheads="1"/>
            </p:cNvSpPr>
            <p:nvPr/>
          </p:nvSpPr>
          <p:spPr bwMode="auto">
            <a:xfrm>
              <a:off x="1392" y="1104"/>
              <a:ext cx="2448" cy="523"/>
            </a:xfrm>
            <a:prstGeom prst="rect">
              <a:avLst/>
            </a:prstGeom>
            <a:noFill/>
            <a:ln w="9525">
              <a:noFill/>
              <a:miter lim="800000"/>
              <a:headEnd/>
              <a:tailEnd/>
            </a:ln>
          </p:spPr>
          <p:txBody>
            <a:bodyPr>
              <a:spAutoFit/>
            </a:bodyPr>
            <a:lstStyle/>
            <a:p>
              <a:pPr eaLnBrk="1" hangingPunct="1">
                <a:spcBef>
                  <a:spcPct val="50000"/>
                </a:spcBef>
              </a:pPr>
              <a:r>
                <a:rPr lang="en-US" sz="2400" b="1"/>
                <a:t>Khi trời nổi dông em thấy có những hiện tượng gì?</a:t>
              </a:r>
            </a:p>
          </p:txBody>
        </p:sp>
      </p:grpSp>
      <p:grpSp>
        <p:nvGrpSpPr>
          <p:cNvPr id="3" name="Group 26"/>
          <p:cNvGrpSpPr>
            <a:grpSpLocks/>
          </p:cNvGrpSpPr>
          <p:nvPr/>
        </p:nvGrpSpPr>
        <p:grpSpPr bwMode="auto">
          <a:xfrm>
            <a:off x="3429000" y="2971800"/>
            <a:ext cx="5029200" cy="3048000"/>
            <a:chOff x="960" y="576"/>
            <a:chExt cx="3168" cy="1920"/>
          </a:xfrm>
        </p:grpSpPr>
        <p:sp>
          <p:nvSpPr>
            <p:cNvPr id="6154" name="AutoShape 27"/>
            <p:cNvSpPr>
              <a:spLocks noChangeArrowheads="1"/>
            </p:cNvSpPr>
            <p:nvPr/>
          </p:nvSpPr>
          <p:spPr bwMode="auto">
            <a:xfrm>
              <a:off x="960" y="576"/>
              <a:ext cx="3168" cy="1920"/>
            </a:xfrm>
            <a:prstGeom prst="cloudCallout">
              <a:avLst>
                <a:gd name="adj1" fmla="val -63449"/>
                <a:gd name="adj2" fmla="val 66250"/>
              </a:avLst>
            </a:prstGeom>
            <a:solidFill>
              <a:schemeClr val="accent1"/>
            </a:solidFill>
            <a:ln w="9525">
              <a:solidFill>
                <a:schemeClr val="tx1"/>
              </a:solidFill>
              <a:round/>
              <a:headEnd/>
              <a:tailEnd/>
            </a:ln>
          </p:spPr>
          <p:txBody>
            <a:bodyPr/>
            <a:lstStyle/>
            <a:p>
              <a:pPr algn="ctr" eaLnBrk="1" hangingPunct="1"/>
              <a:endParaRPr lang="en-US"/>
            </a:p>
          </p:txBody>
        </p:sp>
        <p:sp>
          <p:nvSpPr>
            <p:cNvPr id="6155" name="Text Box 28"/>
            <p:cNvSpPr txBox="1">
              <a:spLocks noChangeArrowheads="1"/>
            </p:cNvSpPr>
            <p:nvPr/>
          </p:nvSpPr>
          <p:spPr bwMode="auto">
            <a:xfrm>
              <a:off x="1392" y="1104"/>
              <a:ext cx="2448" cy="989"/>
            </a:xfrm>
            <a:prstGeom prst="rect">
              <a:avLst/>
            </a:prstGeom>
            <a:noFill/>
            <a:ln w="9525">
              <a:noFill/>
              <a:miter lim="800000"/>
              <a:headEnd/>
              <a:tailEnd/>
            </a:ln>
          </p:spPr>
          <p:txBody>
            <a:bodyPr>
              <a:spAutoFit/>
            </a:bodyPr>
            <a:lstStyle/>
            <a:p>
              <a:pPr eaLnBrk="1" hangingPunct="1">
                <a:spcBef>
                  <a:spcPct val="50000"/>
                </a:spcBef>
              </a:pPr>
              <a:r>
                <a:rPr lang="en-US" sz="2400" b="1"/>
                <a:t>    Khi trời nổi dông có những hiện tượng gió to, mây đen kéo đến mù mịt và trời đổ mưa,…</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xit" presetSubtype="16" fill="hold" nodeType="clickEffect">
                                  <p:stCondLst>
                                    <p:cond delay="0"/>
                                  </p:stCondLst>
                                  <p:childTnLst>
                                    <p:animEffect transition="out" filter="diamond(in)">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xit" presetSubtype="16" fill="hold" nodeType="clickEffect">
                                  <p:stCondLst>
                                    <p:cond delay="0"/>
                                  </p:stCondLst>
                                  <p:childTnLst>
                                    <p:animEffect transition="out" filter="diamond(in)">
                                      <p:cBhvr>
                                        <p:cTn id="21" dur="2000"/>
                                        <p:tgtEl>
                                          <p:spTgt spid="3"/>
                                        </p:tgtEl>
                                      </p:cBhvr>
                                    </p:animEffect>
                                    <p:set>
                                      <p:cBhvr>
                                        <p:cTn id="22" dur="1" fill="hold">
                                          <p:stCondLst>
                                            <p:cond delay="1999"/>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9473"/>
                                        </p:tgtEl>
                                        <p:attrNameLst>
                                          <p:attrName>style.visibility</p:attrName>
                                        </p:attrNameLst>
                                      </p:cBhvr>
                                      <p:to>
                                        <p:strVal val="visible"/>
                                      </p:to>
                                    </p:set>
                                    <p:anim calcmode="lin" valueType="num">
                                      <p:cBhvr additive="base">
                                        <p:cTn id="27" dur="500" fill="hold"/>
                                        <p:tgtEl>
                                          <p:spTgt spid="19473"/>
                                        </p:tgtEl>
                                        <p:attrNameLst>
                                          <p:attrName>ppt_x</p:attrName>
                                        </p:attrNameLst>
                                      </p:cBhvr>
                                      <p:tavLst>
                                        <p:tav tm="0">
                                          <p:val>
                                            <p:strVal val="#ppt_x"/>
                                          </p:val>
                                        </p:tav>
                                        <p:tav tm="100000">
                                          <p:val>
                                            <p:strVal val="#ppt_x"/>
                                          </p:val>
                                        </p:tav>
                                      </p:tavLst>
                                    </p:anim>
                                    <p:anim calcmode="lin" valueType="num">
                                      <p:cBhvr additive="base">
                                        <p:cTn id="28" dur="500" fill="hold"/>
                                        <p:tgtEl>
                                          <p:spTgt spid="1947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470"/>
                                        </p:tgtEl>
                                        <p:attrNameLst>
                                          <p:attrName>style.visibility</p:attrName>
                                        </p:attrNameLst>
                                      </p:cBhvr>
                                      <p:to>
                                        <p:strVal val="visible"/>
                                      </p:to>
                                    </p:set>
                                    <p:anim calcmode="lin" valueType="num">
                                      <p:cBhvr additive="base">
                                        <p:cTn id="31" dur="500" fill="hold"/>
                                        <p:tgtEl>
                                          <p:spTgt spid="19470"/>
                                        </p:tgtEl>
                                        <p:attrNameLst>
                                          <p:attrName>ppt_x</p:attrName>
                                        </p:attrNameLst>
                                      </p:cBhvr>
                                      <p:tavLst>
                                        <p:tav tm="0">
                                          <p:val>
                                            <p:strVal val="#ppt_x"/>
                                          </p:val>
                                        </p:tav>
                                        <p:tav tm="100000">
                                          <p:val>
                                            <p:strVal val="#ppt_x"/>
                                          </p:val>
                                        </p:tav>
                                      </p:tavLst>
                                    </p:anim>
                                    <p:anim calcmode="lin" valueType="num">
                                      <p:cBhvr additive="base">
                                        <p:cTn id="32" dur="500" fill="hold"/>
                                        <p:tgtEl>
                                          <p:spTgt spid="1947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9474"/>
                                        </p:tgtEl>
                                        <p:attrNameLst>
                                          <p:attrName>style.visibility</p:attrName>
                                        </p:attrNameLst>
                                      </p:cBhvr>
                                      <p:to>
                                        <p:strVal val="visible"/>
                                      </p:to>
                                    </p:set>
                                    <p:animEffect transition="in" filter="box(in)">
                                      <p:cBhvr>
                                        <p:cTn id="37" dur="500"/>
                                        <p:tgtEl>
                                          <p:spTgt spid="19474"/>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9476"/>
                                        </p:tgtEl>
                                        <p:attrNameLst>
                                          <p:attrName>style.visibility</p:attrName>
                                        </p:attrNameLst>
                                      </p:cBhvr>
                                      <p:to>
                                        <p:strVal val="visible"/>
                                      </p:to>
                                    </p:set>
                                    <p:animEffect transition="in" filter="box(in)">
                                      <p:cBhvr>
                                        <p:cTn id="40" dur="500"/>
                                        <p:tgtEl>
                                          <p:spTgt spid="1947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9475"/>
                                        </p:tgtEl>
                                        <p:attrNameLst>
                                          <p:attrName>style.visibility</p:attrName>
                                        </p:attrNameLst>
                                      </p:cBhvr>
                                      <p:to>
                                        <p:strVal val="visible"/>
                                      </p:to>
                                    </p:set>
                                    <p:animEffect transition="in" filter="checkerboard(across)">
                                      <p:cBhvr>
                                        <p:cTn id="45" dur="500"/>
                                        <p:tgtEl>
                                          <p:spTgt spid="19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4" grpId="0" animBg="1"/>
      <p:bldP spid="19475" grpId="0" animBg="1"/>
      <p:bldP spid="194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Rectangle 5"/>
          <p:cNvSpPr>
            <a:spLocks noGrp="1" noChangeArrowheads="1"/>
          </p:cNvSpPr>
          <p:nvPr>
            <p:ph type="title"/>
          </p:nvPr>
        </p:nvSpPr>
        <p:spPr>
          <a:xfrm>
            <a:off x="1562100" y="3886200"/>
            <a:ext cx="6019800" cy="1143000"/>
          </a:xfrm>
          <a:ln>
            <a:solidFill>
              <a:schemeClr val="tx2"/>
            </a:solidFill>
          </a:ln>
        </p:spPr>
        <p:txBody>
          <a:bodyPr/>
          <a:lstStyle/>
          <a:p>
            <a:pPr eaLnBrk="1" hangingPunct="1"/>
            <a:r>
              <a:rPr lang="en-US" sz="4000" dirty="0" smtClean="0">
                <a:solidFill>
                  <a:srgbClr val="FF3300"/>
                </a:solidFill>
              </a:rPr>
              <a:t>HOẠT ĐỘNG 1</a:t>
            </a:r>
            <a:r>
              <a:rPr lang="en-US" sz="4000" dirty="0" smtClean="0">
                <a:solidFill>
                  <a:srgbClr val="FF0000"/>
                </a:solidFill>
              </a:rPr>
              <a:t/>
            </a:r>
            <a:br>
              <a:rPr lang="en-US" sz="4000" dirty="0" smtClean="0">
                <a:solidFill>
                  <a:srgbClr val="FF0000"/>
                </a:solidFill>
              </a:rPr>
            </a:br>
            <a:r>
              <a:rPr lang="en-US" sz="4000" dirty="0" smtClean="0">
                <a:solidFill>
                  <a:srgbClr val="3333FF"/>
                </a:solidFill>
              </a:rPr>
              <a:t>SỰ HÌNH THÀNH MÂY</a:t>
            </a:r>
          </a:p>
        </p:txBody>
      </p:sp>
      <p:sp>
        <p:nvSpPr>
          <p:cNvPr id="8195" name="Rectangle 6"/>
          <p:cNvSpPr>
            <a:spLocks noChangeArrowheads="1"/>
          </p:cNvSpPr>
          <p:nvPr/>
        </p:nvSpPr>
        <p:spPr bwMode="auto">
          <a:xfrm>
            <a:off x="76200" y="1590356"/>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8196" name="Text Box 7"/>
          <p:cNvSpPr txBox="1">
            <a:spLocks noChangeArrowheads="1"/>
          </p:cNvSpPr>
          <p:nvPr/>
        </p:nvSpPr>
        <p:spPr bwMode="auto">
          <a:xfrm>
            <a:off x="1290320" y="1810224"/>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dirty="0">
                <a:solidFill>
                  <a:srgbClr val="3333FF"/>
                </a:solidFill>
              </a:rPr>
              <a:t>MÂY ĐƯỢC HÌNH THÀNH NHƯ THẾ NÀO? </a:t>
            </a:r>
          </a:p>
          <a:p>
            <a:pPr algn="ctr" eaLnBrk="1" hangingPunct="1">
              <a:spcBef>
                <a:spcPct val="50000"/>
              </a:spcBef>
            </a:pPr>
            <a:r>
              <a:rPr lang="en-US" sz="2800" b="1" dirty="0">
                <a:solidFill>
                  <a:srgbClr val="3333FF"/>
                </a:solidFill>
              </a:rPr>
              <a:t>MƯA TỪ ĐÂU RA?</a:t>
            </a:r>
          </a:p>
        </p:txBody>
      </p:sp>
      <p:sp>
        <p:nvSpPr>
          <p:cNvPr id="8197"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2" name="Rectangle 1"/>
          <p:cNvSpPr/>
          <p:nvPr/>
        </p:nvSpPr>
        <p:spPr>
          <a:xfrm>
            <a:off x="2362200" y="158095"/>
            <a:ext cx="4884671" cy="461665"/>
          </a:xfrm>
          <a:prstGeom prst="rect">
            <a:avLst/>
          </a:prstGeom>
          <a:noFill/>
        </p:spPr>
        <p:txBody>
          <a:bodyPr wrap="none" lIns="91440" tIns="45720" rIns="91440" bIns="45720">
            <a:spAutoFit/>
          </a:bodyPr>
          <a:lstStyle/>
          <a:p>
            <a:pPr algn="ct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Thứ</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Hai</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ngày</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6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tháng</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12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năm</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2021</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
        <p:nvSpPr>
          <p:cNvPr id="3" name="Rectangle 2"/>
          <p:cNvSpPr/>
          <p:nvPr/>
        </p:nvSpPr>
        <p:spPr>
          <a:xfrm>
            <a:off x="4083825" y="762000"/>
            <a:ext cx="1441421" cy="461665"/>
          </a:xfrm>
          <a:prstGeom prst="rect">
            <a:avLst/>
          </a:prstGeom>
          <a:noFill/>
        </p:spPr>
        <p:txBody>
          <a:bodyPr wrap="none" lIns="91440" tIns="45720" rIns="91440" bIns="45720">
            <a:spAutoFit/>
          </a:bodyPr>
          <a:lstStyle/>
          <a:p>
            <a:pPr algn="ct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Khoa</a:t>
            </a:r>
            <a:r>
              <a:rPr lang="en-US" sz="2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 </a:t>
            </a:r>
            <a:r>
              <a:rPr lang="en-US" sz="2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rPr>
              <a:t>học</a:t>
            </a:r>
            <a:endParaRPr 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dissolve">
                                      <p:cBhvr>
                                        <p:cTn id="7" dur="500"/>
                                        <p:tgtEl>
                                          <p:spTgt spid="10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sz="half" idx="1"/>
          </p:nvPr>
        </p:nvSpPr>
        <p:spPr>
          <a:xfrm>
            <a:off x="0" y="1676400"/>
            <a:ext cx="8229600" cy="3276600"/>
          </a:xfrm>
        </p:spPr>
        <p:txBody>
          <a:bodyPr/>
          <a:lstStyle/>
          <a:p>
            <a:pPr marL="609600" indent="-609600" eaLnBrk="1" hangingPunct="1">
              <a:buFontTx/>
              <a:buNone/>
            </a:pPr>
            <a:r>
              <a:rPr lang="en-US" sz="2200" b="1" smtClean="0">
                <a:solidFill>
                  <a:schemeClr val="hlink"/>
                </a:solidFill>
              </a:rPr>
              <a:t>1.Tôi là nước ở sông, hồ, biển, …Tôi bay hơi vào không khí.</a:t>
            </a:r>
          </a:p>
          <a:p>
            <a:pPr marL="609600" indent="-609600" eaLnBrk="1" hangingPunct="1">
              <a:buFontTx/>
              <a:buNone/>
            </a:pPr>
            <a:endParaRPr lang="en-US" sz="2200" b="1" smtClean="0"/>
          </a:p>
          <a:p>
            <a:pPr marL="609600" indent="-609600" eaLnBrk="1" hangingPunct="1">
              <a:buFontTx/>
              <a:buNone/>
            </a:pPr>
            <a:endParaRPr lang="en-US" sz="2200" b="1" smtClean="0"/>
          </a:p>
        </p:txBody>
      </p:sp>
      <p:pic>
        <p:nvPicPr>
          <p:cNvPr id="10243" name="Picture 3" descr="Hình 1 xuất bản (mới)"/>
          <p:cNvPicPr>
            <a:picLocks noGrp="1" noChangeAspect="1" noChangeArrowheads="1" noCrop="1"/>
          </p:cNvPicPr>
          <p:nvPr>
            <p:ph sz="quarter" idx="2"/>
          </p:nvPr>
        </p:nvPicPr>
        <p:blipFill>
          <a:blip r:embed="rId4"/>
          <a:srcRect/>
          <a:stretch>
            <a:fillRect/>
          </a:stretch>
        </p:blipFill>
        <p:spPr>
          <a:xfrm>
            <a:off x="0" y="2057400"/>
            <a:ext cx="9144000" cy="4953000"/>
          </a:xfrm>
          <a:noFill/>
        </p:spPr>
      </p:pic>
      <p:sp>
        <p:nvSpPr>
          <p:cNvPr id="10244" name="Rectangle 5"/>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0245" name="Text Box 6"/>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0246"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
        <p:nvSpPr>
          <p:cNvPr id="10247" name="Rectangle 9"/>
          <p:cNvSpPr>
            <a:spLocks noGrp="1" noChangeArrowheads="1"/>
          </p:cNvSpPr>
          <p:nvPr>
            <p:ph type="title"/>
          </p:nvPr>
        </p:nvSpPr>
        <p:spPr>
          <a:xfrm>
            <a:off x="1676400" y="2514600"/>
            <a:ext cx="2057400" cy="1143000"/>
          </a:xfrm>
        </p:spPr>
        <p:txBody>
          <a:bodyPr/>
          <a:lstStyle/>
          <a:p>
            <a:pPr eaLnBrk="1" hangingPunct="1"/>
            <a:r>
              <a:rPr lang="en-US" smtClean="0">
                <a:solidFill>
                  <a:schemeClr val="bg1"/>
                </a:solidFill>
              </a:rPr>
              <a:t>H1</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sz="half" idx="1"/>
          </p:nvPr>
        </p:nvSpPr>
        <p:spPr>
          <a:xfrm>
            <a:off x="0" y="1600200"/>
            <a:ext cx="9144000" cy="5257800"/>
          </a:xfrm>
        </p:spPr>
        <p:txBody>
          <a:bodyPr/>
          <a:lstStyle/>
          <a:p>
            <a:pPr algn="ctr" eaLnBrk="1" hangingPunct="1">
              <a:buFontTx/>
              <a:buNone/>
            </a:pPr>
            <a:r>
              <a:rPr lang="en-US" sz="2800" b="1" smtClean="0">
                <a:solidFill>
                  <a:schemeClr val="hlink"/>
                </a:solidFill>
              </a:rPr>
              <a:t>2. Lên cao gặp lạnh, từ hơi nước tôi lại biến thành những hạt nước nhỏ li ti.</a:t>
            </a:r>
          </a:p>
          <a:p>
            <a:pPr eaLnBrk="1" hangingPunct="1">
              <a:buFontTx/>
              <a:buNone/>
            </a:pPr>
            <a:endParaRPr lang="en-US" sz="2800" b="1" smtClean="0">
              <a:solidFill>
                <a:schemeClr val="hlink"/>
              </a:solidFill>
            </a:endParaRPr>
          </a:p>
        </p:txBody>
      </p:sp>
      <p:pic>
        <p:nvPicPr>
          <p:cNvPr id="12291" name="Picture 3" descr="H2 Không động"/>
          <p:cNvPicPr>
            <a:picLocks noGrp="1" noChangeAspect="1" noChangeArrowheads="1"/>
          </p:cNvPicPr>
          <p:nvPr>
            <p:ph sz="half" idx="2"/>
          </p:nvPr>
        </p:nvPicPr>
        <p:blipFill>
          <a:blip r:embed="rId4"/>
          <a:srcRect/>
          <a:stretch>
            <a:fillRect/>
          </a:stretch>
        </p:blipFill>
        <p:spPr>
          <a:xfrm>
            <a:off x="0" y="2590800"/>
            <a:ext cx="9144000" cy="4516438"/>
          </a:xfrm>
          <a:noFill/>
        </p:spPr>
      </p:pic>
      <p:pic>
        <p:nvPicPr>
          <p:cNvPr id="12292" name="Picture 4" descr="H2 Không động"/>
          <p:cNvPicPr>
            <a:picLocks noChangeAspect="1" noChangeArrowheads="1"/>
          </p:cNvPicPr>
          <p:nvPr/>
        </p:nvPicPr>
        <p:blipFill>
          <a:blip r:embed="rId4"/>
          <a:srcRect l="39166" t="30370"/>
          <a:stretch>
            <a:fillRect/>
          </a:stretch>
        </p:blipFill>
        <p:spPr bwMode="auto">
          <a:xfrm>
            <a:off x="3581400" y="3276600"/>
            <a:ext cx="5562600" cy="3144838"/>
          </a:xfrm>
          <a:prstGeom prst="rect">
            <a:avLst/>
          </a:prstGeom>
          <a:noFill/>
          <a:ln w="9525">
            <a:noFill/>
            <a:miter lim="800000"/>
            <a:headEnd/>
            <a:tailEnd/>
          </a:ln>
        </p:spPr>
      </p:pic>
      <p:sp>
        <p:nvSpPr>
          <p:cNvPr id="12293" name="Rectangle 6"/>
          <p:cNvSpPr>
            <a:spLocks noGrp="1" noChangeArrowheads="1"/>
          </p:cNvSpPr>
          <p:nvPr>
            <p:ph type="title"/>
          </p:nvPr>
        </p:nvSpPr>
        <p:spPr/>
        <p:txBody>
          <a:bodyPr/>
          <a:lstStyle/>
          <a:p>
            <a:pPr eaLnBrk="1" hangingPunct="1"/>
            <a:r>
              <a:rPr lang="en-US" smtClean="0">
                <a:solidFill>
                  <a:schemeClr val="bg1"/>
                </a:solidFill>
              </a:rPr>
              <a:t>H2</a:t>
            </a:r>
          </a:p>
        </p:txBody>
      </p:sp>
      <p:sp>
        <p:nvSpPr>
          <p:cNvPr id="12294" name="Rectangle 8"/>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2295" name="Text Box 9"/>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2296" name="AutoShape 10"/>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sz="half" idx="1"/>
          </p:nvPr>
        </p:nvSpPr>
        <p:spPr>
          <a:xfrm>
            <a:off x="0" y="1600200"/>
            <a:ext cx="9144000" cy="5257800"/>
          </a:xfrm>
        </p:spPr>
        <p:txBody>
          <a:bodyPr/>
          <a:lstStyle/>
          <a:p>
            <a:pPr marL="609600" indent="-609600" algn="ctr" eaLnBrk="1" hangingPunct="1">
              <a:buFontTx/>
              <a:buNone/>
            </a:pPr>
            <a:r>
              <a:rPr lang="en-US" sz="2400" b="1" smtClean="0">
                <a:solidFill>
                  <a:schemeClr val="hlink"/>
                </a:solidFill>
              </a:rPr>
              <a:t>3.Trên cao, nhiều hạt nước nhỏ li ti hợp lại với nhau thành những đám mây.</a:t>
            </a:r>
          </a:p>
          <a:p>
            <a:pPr marL="609600" indent="-609600" algn="ctr" eaLnBrk="1" hangingPunct="1">
              <a:buFontTx/>
              <a:buNone/>
            </a:pPr>
            <a:endParaRPr lang="en-US" sz="2400" b="1" smtClean="0">
              <a:solidFill>
                <a:schemeClr val="hlink"/>
              </a:solidFill>
            </a:endParaRPr>
          </a:p>
        </p:txBody>
      </p:sp>
      <p:pic>
        <p:nvPicPr>
          <p:cNvPr id="14339" name="Picture 3" descr="Hinh 3 Xb Moi"/>
          <p:cNvPicPr>
            <a:picLocks noGrp="1" noChangeAspect="1" noChangeArrowheads="1" noCrop="1"/>
          </p:cNvPicPr>
          <p:nvPr>
            <p:ph sz="half" idx="2"/>
          </p:nvPr>
        </p:nvPicPr>
        <p:blipFill>
          <a:blip r:embed="rId4"/>
          <a:srcRect/>
          <a:stretch>
            <a:fillRect/>
          </a:stretch>
        </p:blipFill>
        <p:spPr>
          <a:xfrm>
            <a:off x="0" y="2438400"/>
            <a:ext cx="9144000" cy="4252913"/>
          </a:xfrm>
          <a:noFill/>
        </p:spPr>
      </p:pic>
      <p:sp>
        <p:nvSpPr>
          <p:cNvPr id="14340" name="Rectangle 5"/>
          <p:cNvSpPr>
            <a:spLocks noGrp="1" noChangeArrowheads="1"/>
          </p:cNvSpPr>
          <p:nvPr>
            <p:ph type="title"/>
          </p:nvPr>
        </p:nvSpPr>
        <p:spPr/>
        <p:txBody>
          <a:bodyPr/>
          <a:lstStyle/>
          <a:p>
            <a:pPr eaLnBrk="1" hangingPunct="1"/>
            <a:r>
              <a:rPr lang="en-US" smtClean="0">
                <a:solidFill>
                  <a:schemeClr val="bg1"/>
                </a:solidFill>
              </a:rPr>
              <a:t>H3</a:t>
            </a:r>
          </a:p>
        </p:txBody>
      </p:sp>
      <p:sp>
        <p:nvSpPr>
          <p:cNvPr id="14341" name="Rectangle 6"/>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4342" name="Text Box 7"/>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4343" name="AutoShape 8"/>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May mua(2)"/>
          <p:cNvPicPr>
            <a:picLocks noChangeAspect="1" noChangeArrowheads="1"/>
          </p:cNvPicPr>
          <p:nvPr/>
        </p:nvPicPr>
        <p:blipFill>
          <a:blip r:embed="rId4"/>
          <a:srcRect l="17592" t="-9731" r="24074"/>
          <a:stretch>
            <a:fillRect/>
          </a:stretch>
        </p:blipFill>
        <p:spPr bwMode="auto">
          <a:xfrm>
            <a:off x="1676400" y="4953000"/>
            <a:ext cx="4800600" cy="1828800"/>
          </a:xfrm>
          <a:prstGeom prst="rect">
            <a:avLst/>
          </a:prstGeom>
          <a:noFill/>
          <a:ln w="9525">
            <a:noFill/>
            <a:miter lim="800000"/>
            <a:headEnd/>
            <a:tailEnd/>
          </a:ln>
        </p:spPr>
      </p:pic>
      <p:pic>
        <p:nvPicPr>
          <p:cNvPr id="52227" name="Picture 3" descr="Dam may mang hoi nuoc"/>
          <p:cNvPicPr>
            <a:picLocks noChangeAspect="1" noChangeArrowheads="1"/>
          </p:cNvPicPr>
          <p:nvPr/>
        </p:nvPicPr>
        <p:blipFill>
          <a:blip r:embed="rId5"/>
          <a:srcRect/>
          <a:stretch>
            <a:fillRect/>
          </a:stretch>
        </p:blipFill>
        <p:spPr bwMode="auto">
          <a:xfrm>
            <a:off x="1447800" y="2209800"/>
            <a:ext cx="6324600" cy="1608138"/>
          </a:xfrm>
          <a:prstGeom prst="rect">
            <a:avLst/>
          </a:prstGeom>
          <a:noFill/>
          <a:ln w="9525">
            <a:noFill/>
            <a:miter lim="800000"/>
            <a:headEnd/>
            <a:tailEnd/>
          </a:ln>
        </p:spPr>
      </p:pic>
      <p:sp>
        <p:nvSpPr>
          <p:cNvPr id="52228" name="AutoShape 4"/>
          <p:cNvSpPr>
            <a:spLocks noChangeArrowheads="1"/>
          </p:cNvSpPr>
          <p:nvPr/>
        </p:nvSpPr>
        <p:spPr bwMode="auto">
          <a:xfrm rot="10800000">
            <a:off x="8229600" y="2514600"/>
            <a:ext cx="609600" cy="2895600"/>
          </a:xfrm>
          <a:prstGeom prst="curvedRightArrow">
            <a:avLst>
              <a:gd name="adj1" fmla="val 95000"/>
              <a:gd name="adj2" fmla="val 190000"/>
              <a:gd name="adj3" fmla="val 33333"/>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6389" name="Text Box 5"/>
          <p:cNvSpPr txBox="1">
            <a:spLocks noChangeArrowheads="1"/>
          </p:cNvSpPr>
          <p:nvPr/>
        </p:nvSpPr>
        <p:spPr bwMode="auto">
          <a:xfrm>
            <a:off x="2209800" y="3048000"/>
            <a:ext cx="1768475" cy="366713"/>
          </a:xfrm>
          <a:prstGeom prst="rect">
            <a:avLst/>
          </a:prstGeom>
          <a:noFill/>
          <a:ln w="9525">
            <a:noFill/>
            <a:miter lim="800000"/>
            <a:headEnd/>
            <a:tailEnd/>
          </a:ln>
        </p:spPr>
        <p:txBody>
          <a:bodyPr>
            <a:spAutoFit/>
          </a:bodyPr>
          <a:lstStyle/>
          <a:p>
            <a:endParaRPr lang="vi-VN"/>
          </a:p>
        </p:txBody>
      </p:sp>
      <p:sp>
        <p:nvSpPr>
          <p:cNvPr id="52230" name="AutoShape 6"/>
          <p:cNvSpPr>
            <a:spLocks noChangeArrowheads="1"/>
          </p:cNvSpPr>
          <p:nvPr/>
        </p:nvSpPr>
        <p:spPr bwMode="auto">
          <a:xfrm>
            <a:off x="304800" y="4191000"/>
            <a:ext cx="1371600" cy="914400"/>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Nước ở</a:t>
            </a:r>
          </a:p>
          <a:p>
            <a:pPr algn="ctr"/>
            <a:r>
              <a:rPr lang="en-US">
                <a:solidFill>
                  <a:srgbClr val="0000FF"/>
                </a:solidFill>
              </a:rPr>
              <a:t> sông hồ..</a:t>
            </a:r>
          </a:p>
        </p:txBody>
      </p:sp>
      <p:sp>
        <p:nvSpPr>
          <p:cNvPr id="52231" name="AutoShape 7"/>
          <p:cNvSpPr>
            <a:spLocks noChangeArrowheads="1"/>
          </p:cNvSpPr>
          <p:nvPr/>
        </p:nvSpPr>
        <p:spPr bwMode="auto">
          <a:xfrm rot="10820685" flipV="1">
            <a:off x="6553200" y="4114800"/>
            <a:ext cx="1733550" cy="993775"/>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Hơi nước</a:t>
            </a:r>
          </a:p>
        </p:txBody>
      </p:sp>
      <p:sp>
        <p:nvSpPr>
          <p:cNvPr id="52232" name="AutoShape 8"/>
          <p:cNvSpPr>
            <a:spLocks noChangeArrowheads="1"/>
          </p:cNvSpPr>
          <p:nvPr/>
        </p:nvSpPr>
        <p:spPr bwMode="auto">
          <a:xfrm>
            <a:off x="3429000" y="4038600"/>
            <a:ext cx="1371600" cy="1066800"/>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Hạt nước </a:t>
            </a:r>
          </a:p>
          <a:p>
            <a:pPr algn="ctr"/>
            <a:r>
              <a:rPr lang="en-US">
                <a:solidFill>
                  <a:srgbClr val="0000FF"/>
                </a:solidFill>
              </a:rPr>
              <a:t>nhỏ li ti</a:t>
            </a:r>
          </a:p>
        </p:txBody>
      </p:sp>
      <p:sp>
        <p:nvSpPr>
          <p:cNvPr id="52233" name="AutoShape 9"/>
          <p:cNvSpPr>
            <a:spLocks noChangeArrowheads="1"/>
          </p:cNvSpPr>
          <p:nvPr/>
        </p:nvSpPr>
        <p:spPr bwMode="auto">
          <a:xfrm>
            <a:off x="4267200" y="2362200"/>
            <a:ext cx="1066800" cy="914400"/>
          </a:xfrm>
          <a:prstGeom prst="octagon">
            <a:avLst>
              <a:gd name="adj" fmla="val 29287"/>
            </a:avLst>
          </a:prstGeom>
          <a:solidFill>
            <a:srgbClr val="CC99FF"/>
          </a:solidFill>
          <a:ln w="9525">
            <a:noFill/>
            <a:miter lim="800000"/>
            <a:headEnd/>
            <a:tailEnd/>
          </a:ln>
        </p:spPr>
        <p:txBody>
          <a:bodyPr wrap="none" anchor="ctr"/>
          <a:lstStyle/>
          <a:p>
            <a:pPr algn="ctr"/>
            <a:r>
              <a:rPr lang="en-US">
                <a:solidFill>
                  <a:srgbClr val="0000FF"/>
                </a:solidFill>
              </a:rPr>
              <a:t>Mây</a:t>
            </a:r>
          </a:p>
        </p:txBody>
      </p:sp>
      <p:pic>
        <p:nvPicPr>
          <p:cNvPr id="52234" name="Picture 10" descr="May mua(2)"/>
          <p:cNvPicPr>
            <a:picLocks noChangeAspect="1" noChangeArrowheads="1"/>
          </p:cNvPicPr>
          <p:nvPr/>
        </p:nvPicPr>
        <p:blipFill>
          <a:blip r:embed="rId4"/>
          <a:srcRect t="-8441" r="82408"/>
          <a:stretch>
            <a:fillRect/>
          </a:stretch>
        </p:blipFill>
        <p:spPr bwMode="auto">
          <a:xfrm>
            <a:off x="304800" y="4953000"/>
            <a:ext cx="1447800" cy="1828800"/>
          </a:xfrm>
          <a:prstGeom prst="rect">
            <a:avLst/>
          </a:prstGeom>
          <a:noFill/>
          <a:ln w="9525">
            <a:noFill/>
            <a:miter lim="800000"/>
            <a:headEnd/>
            <a:tailEnd/>
          </a:ln>
        </p:spPr>
      </p:pic>
      <p:pic>
        <p:nvPicPr>
          <p:cNvPr id="52235" name="Picture 11" descr="May mua(2)"/>
          <p:cNvPicPr>
            <a:picLocks noChangeAspect="1" noChangeArrowheads="1"/>
          </p:cNvPicPr>
          <p:nvPr/>
        </p:nvPicPr>
        <p:blipFill>
          <a:blip r:embed="rId4"/>
          <a:srcRect l="75000" t="2814"/>
          <a:stretch>
            <a:fillRect/>
          </a:stretch>
        </p:blipFill>
        <p:spPr bwMode="auto">
          <a:xfrm>
            <a:off x="6477000" y="5105400"/>
            <a:ext cx="2057400" cy="1676400"/>
          </a:xfrm>
          <a:prstGeom prst="rect">
            <a:avLst/>
          </a:prstGeom>
          <a:noFill/>
          <a:ln w="9525">
            <a:noFill/>
            <a:miter lim="800000"/>
            <a:headEnd/>
            <a:tailEnd/>
          </a:ln>
        </p:spPr>
      </p:pic>
      <p:sp>
        <p:nvSpPr>
          <p:cNvPr id="52236" name="Line 12"/>
          <p:cNvSpPr>
            <a:spLocks noChangeShapeType="1"/>
          </p:cNvSpPr>
          <p:nvPr/>
        </p:nvSpPr>
        <p:spPr bwMode="auto">
          <a:xfrm flipV="1">
            <a:off x="1600200" y="4572000"/>
            <a:ext cx="1752600" cy="0"/>
          </a:xfrm>
          <a:prstGeom prst="line">
            <a:avLst/>
          </a:prstGeom>
          <a:noFill/>
          <a:ln w="9525">
            <a:solidFill>
              <a:schemeClr val="folHlink"/>
            </a:solidFill>
            <a:round/>
            <a:headEnd/>
            <a:tailEnd type="triangle" w="med" len="med"/>
          </a:ln>
        </p:spPr>
        <p:txBody>
          <a:bodyPr/>
          <a:lstStyle/>
          <a:p>
            <a:endParaRPr lang="en-US"/>
          </a:p>
        </p:txBody>
      </p:sp>
      <p:sp>
        <p:nvSpPr>
          <p:cNvPr id="52237" name="Line 13"/>
          <p:cNvSpPr>
            <a:spLocks noChangeShapeType="1"/>
          </p:cNvSpPr>
          <p:nvPr/>
        </p:nvSpPr>
        <p:spPr bwMode="auto">
          <a:xfrm>
            <a:off x="5029200" y="4648200"/>
            <a:ext cx="1524000" cy="0"/>
          </a:xfrm>
          <a:prstGeom prst="line">
            <a:avLst/>
          </a:prstGeom>
          <a:noFill/>
          <a:ln w="9525">
            <a:solidFill>
              <a:schemeClr val="folHlink"/>
            </a:solidFill>
            <a:round/>
            <a:headEnd/>
            <a:tailEnd type="triangle" w="med" len="med"/>
          </a:ln>
        </p:spPr>
        <p:txBody>
          <a:bodyPr/>
          <a:lstStyle/>
          <a:p>
            <a:endParaRPr lang="en-US"/>
          </a:p>
        </p:txBody>
      </p:sp>
      <p:sp>
        <p:nvSpPr>
          <p:cNvPr id="52238" name="Line 14"/>
          <p:cNvSpPr>
            <a:spLocks noChangeShapeType="1"/>
          </p:cNvSpPr>
          <p:nvPr/>
        </p:nvSpPr>
        <p:spPr bwMode="auto">
          <a:xfrm flipH="1" flipV="1">
            <a:off x="5334000" y="2819400"/>
            <a:ext cx="1981200" cy="1295400"/>
          </a:xfrm>
          <a:prstGeom prst="line">
            <a:avLst/>
          </a:prstGeom>
          <a:noFill/>
          <a:ln w="9525">
            <a:solidFill>
              <a:schemeClr val="folHlink"/>
            </a:solidFill>
            <a:round/>
            <a:headEnd/>
            <a:tailEnd type="triangle" w="med" len="med"/>
          </a:ln>
        </p:spPr>
        <p:txBody>
          <a:bodyPr/>
          <a:lstStyle/>
          <a:p>
            <a:endParaRPr lang="en-US"/>
          </a:p>
        </p:txBody>
      </p:sp>
      <p:sp>
        <p:nvSpPr>
          <p:cNvPr id="16399" name="Text Box 16"/>
          <p:cNvSpPr txBox="1">
            <a:spLocks noChangeArrowheads="1"/>
          </p:cNvSpPr>
          <p:nvPr/>
        </p:nvSpPr>
        <p:spPr bwMode="auto">
          <a:xfrm>
            <a:off x="0" y="1681163"/>
            <a:ext cx="3327400" cy="461962"/>
          </a:xfrm>
          <a:prstGeom prst="rect">
            <a:avLst/>
          </a:prstGeom>
          <a:noFill/>
          <a:ln w="9525">
            <a:noFill/>
            <a:miter lim="800000"/>
            <a:headEnd/>
            <a:tailEnd/>
          </a:ln>
        </p:spPr>
        <p:txBody>
          <a:bodyPr wrap="none">
            <a:spAutoFit/>
          </a:bodyPr>
          <a:lstStyle/>
          <a:p>
            <a:r>
              <a:rPr lang="en-US" sz="2400" b="1">
                <a:solidFill>
                  <a:srgbClr val="0000FF"/>
                </a:solidFill>
              </a:rPr>
              <a:t>1) Sự hình thành mây</a:t>
            </a:r>
          </a:p>
        </p:txBody>
      </p:sp>
      <p:sp>
        <p:nvSpPr>
          <p:cNvPr id="16400" name="Rectangle 17"/>
          <p:cNvSpPr>
            <a:spLocks noGrp="1" noChangeArrowheads="1"/>
          </p:cNvSpPr>
          <p:nvPr>
            <p:ph type="title"/>
          </p:nvPr>
        </p:nvSpPr>
        <p:spPr/>
        <p:txBody>
          <a:bodyPr/>
          <a:lstStyle/>
          <a:p>
            <a:pPr eaLnBrk="1" hangingPunct="1"/>
            <a:r>
              <a:rPr lang="en-US" smtClean="0">
                <a:solidFill>
                  <a:schemeClr val="bg1"/>
                </a:solidFill>
              </a:rPr>
              <a:t>H4,5</a:t>
            </a:r>
          </a:p>
        </p:txBody>
      </p:sp>
      <p:sp>
        <p:nvSpPr>
          <p:cNvPr id="16401" name="Rectangle 18"/>
          <p:cNvSpPr>
            <a:spLocks noChangeArrowheads="1"/>
          </p:cNvSpPr>
          <p:nvPr/>
        </p:nvSpPr>
        <p:spPr bwMode="auto">
          <a:xfrm>
            <a:off x="0" y="0"/>
            <a:ext cx="9144000" cy="1600200"/>
          </a:xfrm>
          <a:prstGeom prst="rect">
            <a:avLst/>
          </a:prstGeom>
          <a:solidFill>
            <a:schemeClr val="accent1"/>
          </a:solidFill>
          <a:ln w="9525">
            <a:solidFill>
              <a:schemeClr val="tx1"/>
            </a:solidFill>
            <a:miter lim="800000"/>
            <a:headEnd/>
            <a:tailEnd/>
          </a:ln>
        </p:spPr>
        <p:txBody>
          <a:bodyPr wrap="none" anchor="ctr"/>
          <a:lstStyle/>
          <a:p>
            <a:pPr eaLnBrk="1" hangingPunct="1"/>
            <a:endParaRPr lang="en-US"/>
          </a:p>
        </p:txBody>
      </p:sp>
      <p:sp>
        <p:nvSpPr>
          <p:cNvPr id="16402" name="Text Box 19"/>
          <p:cNvSpPr txBox="1">
            <a:spLocks noChangeArrowheads="1"/>
          </p:cNvSpPr>
          <p:nvPr/>
        </p:nvSpPr>
        <p:spPr bwMode="auto">
          <a:xfrm>
            <a:off x="1447800" y="304800"/>
            <a:ext cx="7467600" cy="1160463"/>
          </a:xfrm>
          <a:prstGeom prst="rect">
            <a:avLst/>
          </a:prstGeom>
          <a:noFill/>
          <a:ln w="9525">
            <a:noFill/>
            <a:miter lim="800000"/>
            <a:headEnd/>
            <a:tailEnd/>
          </a:ln>
        </p:spPr>
        <p:txBody>
          <a:bodyPr>
            <a:spAutoFit/>
          </a:bodyPr>
          <a:lstStyle/>
          <a:p>
            <a:pPr eaLnBrk="1" hangingPunct="1">
              <a:spcBef>
                <a:spcPct val="50000"/>
              </a:spcBef>
            </a:pPr>
            <a:r>
              <a:rPr lang="en-US" sz="2800" b="1">
                <a:solidFill>
                  <a:srgbClr val="3333FF"/>
                </a:solidFill>
              </a:rPr>
              <a:t>MÂY ĐƯỢC HÌNH THÀNH NHƯ THẾ NÀO? </a:t>
            </a:r>
          </a:p>
          <a:p>
            <a:pPr algn="ctr" eaLnBrk="1" hangingPunct="1">
              <a:spcBef>
                <a:spcPct val="50000"/>
              </a:spcBef>
            </a:pPr>
            <a:r>
              <a:rPr lang="en-US" sz="2800" b="1">
                <a:solidFill>
                  <a:srgbClr val="3333FF"/>
                </a:solidFill>
              </a:rPr>
              <a:t>MƯA TỪ ĐÂU RA?</a:t>
            </a:r>
          </a:p>
        </p:txBody>
      </p:sp>
      <p:sp>
        <p:nvSpPr>
          <p:cNvPr id="16403" name="AutoShape 20"/>
          <p:cNvSpPr>
            <a:spLocks noChangeArrowheads="1"/>
          </p:cNvSpPr>
          <p:nvPr/>
        </p:nvSpPr>
        <p:spPr bwMode="auto">
          <a:xfrm>
            <a:off x="0" y="0"/>
            <a:ext cx="1371600" cy="609600"/>
          </a:xfrm>
          <a:prstGeom prst="roundRect">
            <a:avLst>
              <a:gd name="adj" fmla="val 16667"/>
            </a:avLst>
          </a:prstGeom>
          <a:solidFill>
            <a:srgbClr val="FFFF00"/>
          </a:solidFill>
          <a:ln w="9525">
            <a:solidFill>
              <a:schemeClr val="tx1"/>
            </a:solidFill>
            <a:round/>
            <a:headEnd/>
            <a:tailEnd/>
          </a:ln>
        </p:spPr>
        <p:txBody>
          <a:bodyPr wrap="none" anchor="ctr"/>
          <a:lstStyle/>
          <a:p>
            <a:pPr algn="ctr" eaLnBrk="1" hangingPunct="1"/>
            <a:r>
              <a:rPr lang="en-US" sz="2400" b="1"/>
              <a:t>Bài 22</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2234"/>
                                        </p:tgtEl>
                                        <p:attrNameLst>
                                          <p:attrName>style.visibility</p:attrName>
                                        </p:attrNameLst>
                                      </p:cBhvr>
                                      <p:to>
                                        <p:strVal val="visible"/>
                                      </p:to>
                                    </p:set>
                                    <p:animEffect transition="in" filter="wedge">
                                      <p:cBhvr>
                                        <p:cTn id="7" dur="2000"/>
                                        <p:tgtEl>
                                          <p:spTgt spid="52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2230"/>
                                        </p:tgtEl>
                                        <p:attrNameLst>
                                          <p:attrName>style.visibility</p:attrName>
                                        </p:attrNameLst>
                                      </p:cBhvr>
                                      <p:to>
                                        <p:strVal val="visible"/>
                                      </p:to>
                                    </p:set>
                                    <p:animEffect transition="in" filter="wedge">
                                      <p:cBhvr>
                                        <p:cTn id="12" dur="2000"/>
                                        <p:tgtEl>
                                          <p:spTgt spid="52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2236"/>
                                        </p:tgtEl>
                                        <p:attrNameLst>
                                          <p:attrName>style.visibility</p:attrName>
                                        </p:attrNameLst>
                                      </p:cBhvr>
                                      <p:to>
                                        <p:strVal val="visible"/>
                                      </p:to>
                                    </p:set>
                                    <p:animEffect transition="in" filter="box(in)">
                                      <p:cBhvr>
                                        <p:cTn id="17" dur="500"/>
                                        <p:tgtEl>
                                          <p:spTgt spid="522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52226"/>
                                        </p:tgtEl>
                                        <p:attrNameLst>
                                          <p:attrName>style.visibility</p:attrName>
                                        </p:attrNameLst>
                                      </p:cBhvr>
                                      <p:to>
                                        <p:strVal val="visible"/>
                                      </p:to>
                                    </p:set>
                                    <p:animEffect transition="in" filter="wedge">
                                      <p:cBhvr>
                                        <p:cTn id="22" dur="2000"/>
                                        <p:tgtEl>
                                          <p:spTgt spid="522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animEffect transition="in" filter="wedge">
                                      <p:cBhvr>
                                        <p:cTn id="27" dur="2000"/>
                                        <p:tgtEl>
                                          <p:spTgt spid="52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52237"/>
                                        </p:tgtEl>
                                        <p:attrNameLst>
                                          <p:attrName>style.visibility</p:attrName>
                                        </p:attrNameLst>
                                      </p:cBhvr>
                                      <p:to>
                                        <p:strVal val="visible"/>
                                      </p:to>
                                    </p:set>
                                    <p:animEffect transition="in" filter="wedge">
                                      <p:cBhvr>
                                        <p:cTn id="32" dur="2000"/>
                                        <p:tgtEl>
                                          <p:spTgt spid="522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52235"/>
                                        </p:tgtEl>
                                        <p:attrNameLst>
                                          <p:attrName>style.visibility</p:attrName>
                                        </p:attrNameLst>
                                      </p:cBhvr>
                                      <p:to>
                                        <p:strVal val="visible"/>
                                      </p:to>
                                    </p:set>
                                    <p:animEffect transition="in" filter="wedge">
                                      <p:cBhvr>
                                        <p:cTn id="37" dur="2000"/>
                                        <p:tgtEl>
                                          <p:spTgt spid="52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52231"/>
                                        </p:tgtEl>
                                        <p:attrNameLst>
                                          <p:attrName>style.visibility</p:attrName>
                                        </p:attrNameLst>
                                      </p:cBhvr>
                                      <p:to>
                                        <p:strVal val="visible"/>
                                      </p:to>
                                    </p:set>
                                    <p:animEffect transition="in" filter="wedge">
                                      <p:cBhvr>
                                        <p:cTn id="42" dur="2000"/>
                                        <p:tgtEl>
                                          <p:spTgt spid="5223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52228"/>
                                        </p:tgtEl>
                                        <p:attrNameLst>
                                          <p:attrName>style.visibility</p:attrName>
                                        </p:attrNameLst>
                                      </p:cBhvr>
                                      <p:to>
                                        <p:strVal val="visible"/>
                                      </p:to>
                                    </p:set>
                                    <p:animEffect transition="in" filter="wedge">
                                      <p:cBhvr>
                                        <p:cTn id="47" dur="2000"/>
                                        <p:tgtEl>
                                          <p:spTgt spid="522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52238"/>
                                        </p:tgtEl>
                                        <p:attrNameLst>
                                          <p:attrName>style.visibility</p:attrName>
                                        </p:attrNameLst>
                                      </p:cBhvr>
                                      <p:to>
                                        <p:strVal val="visible"/>
                                      </p:to>
                                    </p:set>
                                    <p:animEffect transition="in" filter="box(in)">
                                      <p:cBhvr>
                                        <p:cTn id="52" dur="500"/>
                                        <p:tgtEl>
                                          <p:spTgt spid="522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0" presetClass="entr" presetSubtype="0" fill="hold" nodeType="clickEffect">
                                  <p:stCondLst>
                                    <p:cond delay="0"/>
                                  </p:stCondLst>
                                  <p:childTnLst>
                                    <p:set>
                                      <p:cBhvr>
                                        <p:cTn id="56" dur="1" fill="hold">
                                          <p:stCondLst>
                                            <p:cond delay="0"/>
                                          </p:stCondLst>
                                        </p:cTn>
                                        <p:tgtEl>
                                          <p:spTgt spid="52227"/>
                                        </p:tgtEl>
                                        <p:attrNameLst>
                                          <p:attrName>style.visibility</p:attrName>
                                        </p:attrNameLst>
                                      </p:cBhvr>
                                      <p:to>
                                        <p:strVal val="visible"/>
                                      </p:to>
                                    </p:set>
                                    <p:animEffect transition="in" filter="wedge">
                                      <p:cBhvr>
                                        <p:cTn id="57" dur="2000"/>
                                        <p:tgtEl>
                                          <p:spTgt spid="5222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0" presetClass="entr" presetSubtype="0" fill="hold" grpId="0" nodeType="clickEffect">
                                  <p:stCondLst>
                                    <p:cond delay="0"/>
                                  </p:stCondLst>
                                  <p:childTnLst>
                                    <p:set>
                                      <p:cBhvr>
                                        <p:cTn id="61" dur="1" fill="hold">
                                          <p:stCondLst>
                                            <p:cond delay="0"/>
                                          </p:stCondLst>
                                        </p:cTn>
                                        <p:tgtEl>
                                          <p:spTgt spid="52233"/>
                                        </p:tgtEl>
                                        <p:attrNameLst>
                                          <p:attrName>style.visibility</p:attrName>
                                        </p:attrNameLst>
                                      </p:cBhvr>
                                      <p:to>
                                        <p:strVal val="visible"/>
                                      </p:to>
                                    </p:set>
                                    <p:animEffect transition="in" filter="wedge">
                                      <p:cBhvr>
                                        <p:cTn id="62" dur="2000"/>
                                        <p:tgtEl>
                                          <p:spTgt spid="5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P spid="52230" grpId="0" animBg="1"/>
      <p:bldP spid="52231" grpId="0" animBg="1"/>
      <p:bldP spid="52232" grpId="0" animBg="1"/>
      <p:bldP spid="52233" grpId="0" animBg="1"/>
      <p:bldP spid="52236" grpId="0" animBg="1"/>
      <p:bldP spid="52237" grpId="0" animBg="1"/>
      <p:bldP spid="522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10033PHOTO" val=""/>
  <p:tag name="MMPROD_10033LOGO" val=""/>
  <p:tag name="MMPROD_10034PHOTO" val=""/>
  <p:tag name="MMPROD_10034LOGO" val=""/>
  <p:tag name="MMPROD_12455PHOTO" val=""/>
  <p:tag name="MMPROD_12455LOGO" val=""/>
  <p:tag name="MMPROD_13136PHOTO" val=""/>
  <p:tag name="MMPROD_13136LOGO" val=""/>
  <p:tag name="VIDEO_FILES_RECORD" val="&lt;Videos&gt;&lt;Video Name=&quot;Mưa bóng mây - Yến Trang (hồi bé) - Clip.vn_310_1_45068.flv&quot; Position=&quot;1&quot; SlideID=&quot;310&quot;/&gt;&lt;/Videos&gt;&#10;"/>
  <p:tag name="MMPROD_16821PHOTO" val="/9j/4AAQSkZJRgABAQAAAQABAAD/2wBDAAMCAgMCAgMDAwMEAwMEBQgFBQQEBQoHBwYIDAoMDAsKCwsNDhIQDQ4RDgsLEBYQERMUFRUVDA8XGBYUGBIUFRT/2wBDAQMEBAUEBQkFBQkUDQsNFBQUFBQUFBQUFBQUFBQUFBQUFBQUFBQUFBQUFBQUFBQUFBQUFBQUFBQUFBQUFBQUFBT/wAARCAHgAo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x9jbKa9S72+dF+eovufergOCQjnjpULj5aJZ81C8m6tIxHGIlIysKbk0u6tjYV9yVHUh+f8AiqOZ/wCGguI3aXb7tOf7v3ai3U9EaZttWWN3D+7Qy7TTnVUb2o3K33qAIaB1qbyVZflaom61RQ47ce9dX8MYnk8faBt6x3kUv/fLg1ygGa7f4OwmTxvA/m+S0EMsqt9E/wDr1MvhJkvdMfxnetN4p1uVePMv52/8fNZLSQyRKoi2y/391Ovp3muZ5W++zMzf99VSHFEdiYrQm+zln2o26mtEV70iyEVO9yzrtaj3h+8VMGjBqchGPB20PbsrYX5vpRcdxjIU602pCzfdams2aoYn4UvFB6Cm0AKyMi0yn76E27vmoGMp6UMi/wB6mUAWY3aFlZWqz9sSc/vk3N/eqknz0olZBtqOUzlEvzQR/wDLGTfVZ4WT7w21EjO7Yq0l7Ky+XJ+9T+7U2sRyyiU6elaJhtLzf5TfZG/hif5t3/AqqPatF8zJ8tFyuYRKXfvb5qYq5p1BA+ja1N5X2pyv8u2oJCh/v0b6NlAg2UU/fso+XbQBCFarKbmXbUat81Xkh/d/M3z1EmRKRBFeSW6+X96L0anO8Vzu8tfJaia2ZERnVtjfx1CnyUy/hOxdIvEFnZfbmkh+y2y2/m/f2Iv+zW54TtJ/E3jDQ/D/AIV1W5midVivruGLytsG/wCd9rf3Erz6x1y702482CT5/wDb+auog+L3i6OwutNg1v7Jp90vlTpFbRfc/wB7bvqIxkVH+8e8a6un6jrcupahLKnhDwlbf2VbPcK7effxN/rdv3v7vzV4f441mDxx4oimsdryuq26ukWxZ33/AH9v8P369d8P+PtN8X2tl4Y09ftmkaRoayyib909/dIm3Z/u1X0j4L6fYx+H/wCz9s3iW8/4msryt+5s7Vv4fv7W2tXNH3ZS5jSXLI8Bv9NudKuJba7jaGWJtjI/8NMhmZGRq6X4iwRad4quI4NZTXTKWnkuIYPKRZWb7q1S1Wwgh0myVfkdlWVn/j+auiJzco3StWu9Nv0vLG5ltrpfuulfQHwv/ai1DR2itNeja5h3fNe//Y180w/uWrWtvN2JLuq5VP5jjqU/tH6BW2q+GvijpqXNtPG7t/qrhP4KqXOj614MVLnb/aWnr/BXw7oPiG+8M6j9u028azu9330/ir6T+Gn7VDQqln4jiVP4PtCfOjf8A/hpSoxn8IvaSh8R9C+GPiFY6w8SrPLbXC/J5NekaDqs8N47xXjI8v3ndErxG803w545WK+0+X7HcS/P5qfcqC28SeIfAc/2bUF/tLT1fYr/AN3/AG68evgv5T1aWL933vePp/R9Sih8RxXM6/6OsGz/AHn316N4V1iK/wBb2xN53m7n3/3a+efBPxCs9bZJbO8Z/wC/C6/cr2bw3qsDt9ps5fJvUiZK4Peo/ZPSjKNX4T0i5vJ01lIvIV0Zfv7vnWtC2e6ef5oNkW37/wDfrzTw9cz3+vO19KyJB867/wCKX+/XouiXM9z5rStvTd9+uzCSjOqRUjyFt4Z3uEZZdiL99NtWKKK+hjT5PhOYYjq/3Wp9RImxqlp05Sl8QBVXTbZbO3lVf4pXf/x+rVFVy+9zAFFFFWAUUUUAMeq9zDv/AL1W6Nlc0qQGeln9z/4mrCfJ8u6paK45RNuYrui7H/2qoIm+62ttdK0n+5VLydlwn+9XHUibU5H85n3KgmdnWnu235d1MP3fmr1jwolfZ/epNrU/ZQ8e2rudHMROju/zUn8FRsrCpU3bfmqzQjRf3lOeI/ep3nf7NM+/TAi20+KTyn3YzTWOWzSbqosc/wA9RU/5qZVFBRT0p3ypQBEetd18KYo21TVTKypt0ycrvbb83y1wo61fsGb/AEja+z9y3/AqUlzR5SZFN0ZH2tTKfv8Al20ymUP2U3dTtny0ygBd1O3slMooAfvZ/vNQ9MooAdTaKKADNGadUnk8/NQK4zGKF60u75s07Ct/FUiBdpP92neTuqLbT13JQAmzZS7PmoRNx5p2+gCWpLS8uLCXzYm2PTHhaHZvXZuXctM3VBiayXlnfb1u4vJl/huIl/8AZahh0S5uYpZ4F86KL7z7qqJUkTtG25GZWX+5Uf4RcxDs+anInz1tw6x9pRIr6L7ZEn8H3X/76p76RaXMXmWlz+9/ht3X/wAd3VHMP3jG2b/mp/nfJUtzptzZ71niZKr7KCB+xZl/26j+ztmpNlCPtphErodldJ4chgmgv7m9iV7W2i343bd7/wACVjIkc3+w1adtA3/CP3EO7funRlqJSQcvMSXPik3uly6fNaRvb7laD+9FWL5Kv91/+AVp2fhy4ktZbmXdDEkTS7/71Zn2OeG3W52/6OzbN9XHlK5ZA9m8Ks392okSta58Sajf6fDY3MyvZwf6uLy0+X/gVZjIu6gJe6OR2Vdu5vm+Wu+8HfGXUvC0dxaz2yajp9xYtZPE8u1vK/u7688+YrR95aCYy5TZ0640+88QPPcr9htGZnW3T5lX+6ldJf6b/bEtxPPL9jt4pfKim27939xK4DO08V2PhvxQs13a2uqRfbbfcqxbpfKWJt3yvupSj714l838xiujW1xLA3z7G2M9bH2y2msooooPJZfvfNTPFUNjba9cLp939sR23s+zZtb+5XU/Df4Y3fj+DUGtryO2ltYpZVR1+9t/9B+/WMpcouWUpHIvDLDL826rttc7PvfcrT1LRNQ8MX6aZqsGyWWJJVT76bKlh8H3l5p13qcC77e3+9833KjniR7KX2je8DeM9T8MT7tMvmtonb97E/zo9fQ/gn4zWOt7INVVba427NnzOjV8mwwy20vzV1elXm/ZFu+V/krX3TGMf+fZ9gTeFbbUvs99pVz9guPvq8P8FdL4e+KOoeFbpLbxCrPF/DfJ8j/+OpXy54S8Yar4YlT+zLltm797by/Pur2bw98VNK8VKljqcTWF2/yeVK29G/4HWMqcavw+8OMpx/un1v4P8Z6f4hiS8gvlvItq/vk+/XsHgzW11K1l2t9yX+7sr4d0fwrqemu+p+Grxra4Rv8Aj3/v1638N/2hJ9Kuk0/xRB/Zt7u/1v8Ae/4BXnfVJUqntYnqRxcZx5ah9ZI+6isLwr4kXxDb+evlvb/fimibfuq7Z69Z3movYxS75U/2a9qlXj7vMHLI0KKKK7CAooooAKKKKACiiigAooooAHplP/gpj1x1PdLGTfcrKmufJl+VW31YubxU+X+CuS1vVZfK3RV51SR00uX7R/PX8vvuo3/7VJtFP2K/+xXqnkjKa3Wnb6UKrL8zUAQ9qNzelP8AlpnarKB/uVF8232qU7ttQNnNWXEjoooqjUfu3jbQ9MooAKKelDpigBg61NF92T/dqEdasrAxt5JgflRgtAmVj1ooPWigYUUUUAFO/gptFABRRRQAUUUUAFP3slMp+/5dtAD9wodV/hpi9aF+8KkkfzR941LvVV21EW3UiA+WhEzTvJprv81BRK7vNs3NvqVNv92q6Pinp9+pJNtPDFzNarc2224TbufZKvy1nvbPbttb7/8AdqxYTNCyMrbHX7r1tw+JN6+XqtpHqsX8Kf6rb/wJa53KQvdOeR9tS+c1XtShsZpUax3Jv+9E/wDyyqreabc2f+tWknFkRkIl4yJt/g/u0/8A0SVf+eNUXf56a9HKRyliZNn3fnSmf8BqITMn3WqVbndH833q0NARKfDcywt+6bY9MT56Y6baRB0Nn4niSK4iubbf5q7PNRvu1sf2VY695Ultfectra+V5W3Z92uGR/kqSN2RkZW2Mv3WqWV8Jr6lojWXlLKqws0Svs3bqx3RkfbWtF4hke4ikvovt+xdi/w/LRcomsXnmxT7JZ5fmh2/6par4feD4jD2tWjeaVLZW9u86bPPi82L/aWpdS01rbVJrOKVZtkvlb9uytnXreXUp7SLd+6s7VLf/vmolIv7Jy3k00Lsatd9NldnWJd+xd7VFc2aoqbfv/xURqEyj7pXtulel/DH4i33gbzYrOKLZdTo88rru3xfxpXmltu31sWfyVnUIjHmPqjwl4kg8f3/APxL/nllvkfUfNX/AJc1+/En+5V3VfhFp6XHiBtP1D7NFf2ct79kSDekVr9z7/8AerzfRPGemeDPh9cf2e0f9p6lZvZSxJ9/eyfPLvqr4P8Ai7rXhvSLixlZdSt5bVrfe/yOv/A/4q5pU4/F9o6IylGX8xz954Vl8JWFvc6jZtNb3S/6L/cZP7/y1UsIVmut1srJ/Gqffr6b0TVdP1v4S3GtagrWaWunS2So6/8ALdk++leP/Drw9F9n1C+a5WaVomtfJ2/I275t9Rze6EqcfsjtKsJdqXLKux1312em6PBqVqiywedabvmp95YQWH2SzX5NsSJL/sNXRaP4Y1PSm09p7Zkt7/Ylr/flrh9rKEfeOmMIz+E0/D3/AAkPhW4SXQ7xtStEZX+w3Hyf98P96vSLD4qaZ4tWXTNcsfJ1BG2Mkyt8v+4/8VHh7wwyXEsTL5Nwv3t6/wDjldrbfDrT/ENqkGtWa3KO3y1Ucw+zIx+rfaiZ/hK81r4dXn27wnqDeU7fvbGb50f/AL6r3jwH8Y/D3jy/ittVgbw94lib5Edm2S/7aP8Adrxqb4OeKvDdv5/hpm1u1Vv+PGVki2L/ALL1n2E2leJ7i40y8X7BqsX7qW0uImR1b/fb71dsZU6vwkRjVpH26m7am779FfOngbxz4j8ANFbXMra9o6LsWF/keL/cevdvDfirTPFth9q0+dX/AL0P8at/t169KpGQzVoopjzLDs3Nsq5SjD4ih9FM85f4Pnp9OMoz+EAoooqgCiiigAqpNMyNt+X7tW6zJX/euv8AHXJWLiZupPv+WuJ1ib5t399q628+7uZq4rWEZP4f4tlctQy+0fgX2pyVNcwy20vlsux6h2tXac4x/v0rOp+9SfxU1uvzVZRE2M/LT/K+X5qN67vu07ez1RY+ztlml8vdRc23ls6t95aSORrd1fd8y0+e8+0Hc336kj3uYoMu00bflzTnf5qN9anQMp7ptplPKN/FQAyiiigAHWtWJf8AiRSNnrPj/wAdrKHWtpbLb4Y+17vvXflbf+AZqWTIxT1ooPWiqKCiiigAooooAKKKKACiiigAp/y0ynpQArrtbilSm7qlSpJGtLmkR/mpX+d6dQA6pIXCN8yq60zbT0TNQYhtV2+X5al+xyxJu2/LURTbQlwYX3K33akCVHqwj1ZTWoLli17aLcv/AM9UbZtqf7HYzRI1td/O3/LJ127f+BVjJ/zClEqf7S1Ml5PC27cv/A13VDMjWzbWZai85W/irOwRLu+C53+ZHslb7z1Sms9i7o231K6fuvlqJN1XEZDs+SjZsq9C6/dZal+zWzr8zMj0cwuXm+EzNlTf7y1Yms5ETdt3rVd/ko5uYiURjpTPuUpZqTfVjiN309H2fdbY1M++9S7KCx6XLIyN/GlXYdSleWJZ5W+z+ajtVGlR6BROwvHg8rdbbUi2/wCt3ffrnE/0l9v96q6O7rtq9o7rDqNo0rbEWddz/wB356xjGKL/ALpu/wBg738qKBUeJUT/AH5aludHn0e6S2voPJldd+xG3bf++a2LZ0v9e0/7Hte1iuUupZf42rQ/tKJ/FCahpS/Y/Nfypd67/N3P89cc5F8pz8Omsnzb96VoaPN9m1G0nlVvKilR2T+8tWL+536pdtEux/Nfdsqwl4tzs+0xLNL9xXpRj/MRzch2fjz4ixeJ9G0zSrHd9kin+2yu/wB/zfnVE/75qj4e1WWHyl2/ullV9n9+ufSwX+GtjTYZbOVG8reifwVlL3i4SPU9EhTxDdWSyr+6lnWJt/8ACu+vpDR7ZknfVYrbfaaRa/2fY2838bbE+evnfwxNbJpaeQ3z3Ev8f8Neq+ANe1PTZUiWXzrR2/1L/wB9q82pGP2js+H4T234Y2EuvRS32srseVf3CJ8u/wD269o8N+D9iozRfJ9+ud+GKfb4LeJt3m7VRvl+6v8Acr2i2hWFdq1eGwn1iRcqnIQ2GmwWEW2Jdm771ZXjD4e+HvHlrFBr2mR36RNvi3syOjf76/NXQUV9ZChGEeU5+aR41c/CLV/Csss+i3P9vWTy7F0y4VIngi/66s/zbP8AbrQ0Tw9Z3Nxu0ydrPXbX5J4vuPE/+/8Ax16rVe/0221KJIrmLeitvX5tlZSw/wDILmOUsPG0+m3X2HXIGR/+ftF+T/viuwR4ryBJY2V4m+dXSqT6ar2vlTr9sRG+Xf8AwLVeGwls283T5f3P/Pu9ZxlL4avvAaqQxI+5V+en1FDc+d95WR/7j1LXZHl5fdICiiirAKKKKAB/uVzk0zQzvtX+Kt6abyUrmbyZvtDsv96uCrL3iyK/mV/l/wC+Xrktbdvsvy7fvVu6rN+6Rl/v1zV+nk+ay/f21zSMftn4HwvLD/FU32tcbdtQOhSm16d+Yx+IlMit96o3Vf4aa52/eqF3ZGojEcYiujI3zLTvNoS4kR9ymnPNvX5qosic7qjpV608I38NMsaFZqCrLTmdv71OR1C0AQ1Ij4pz/PTfun5aQiGn/cplFWWP+9Vg3Uv2byPMbyN2/Zn+L+9VQdatp8sfzVLJkVqKk3Cjerfw1Q7kNFSunPy1FQMKKfvpKAG0UU/Yz0AN3UlSum2oqAHU7mnJ8nzUzdQSKq5qTZsoT56a75qQDvxTv96mvLlahyaLByl5HVPvUx7v+7VTJoyaOVByoe8zPTM0UVRQu6ntcSMu0uxqOigB6OyUJMyfdplFAFn7dN/z0NXbS4816yjTkcqQQeamUYsiUbnRbPl+Wmvu/iqtb6yrqqTLtx/GlXN8csW6NleuFqUCPhGfaZUSofOV/vL89Ez1X300iSZ0X+Fqh2bKf5ypT/tPyba0IK6U5/4Kmd4y/wDcpmzf91d9HMA9P9qrGxZlquj/AN6pU+Ss5FkyW2ypYelMSatCHynX7uyoAsWF5LbSo0TbHSuj/ttbl0l8rZ/sJXMpD/dq9bbkrGXLIrmkdBbbZl+789bXhuzb+17eddv+j/vf++a5e2udldR4e17+zZXZrVblJV8pkdqx/wAJfuzNZLPzpZfm2Ovz/wC/WhpW77R5TRb3q7o82lX9u/lTx2dwq/LburfN/wADrT0qZbOW4aKDfdsvlLNu/wBVXHKUi6dOJu+G9KgvJU8uXY6svyOv3q9j8N2c9hPbyyr/ABK6/LXjnhW8nm1T7Dc7vNT597r95K9w8PXk8KRM376L5P3Tt9yuCpzHTH4T6o+A9+ty9xub52X5U/74r2X7lfK/w91tbC9SexbyX2/6qve9K8bb4k+0rsfbXpYHF08PHlkRKMpHW0VSttYtrldyvVpJon+6yvX0EcTSn8MieWQ+ij79Fb8xmFMeFX+b+P8AvpT6KPiApXk32OJ2uYmmiRd7PCv3f+AUQ3izWSXNnKtzF9/ZV2uU174dW1/cPfaVO2iaqzb2u7dd+/8A30+7XNKMofCBsQ+IbPekU7/ZpX/getOvF9e8Z6r4Ml+zeMdKWayf5F1OL50l/wB9F+7T9N8W3NnYJeeHtQjmsn/e/ZJfnRv+B/wVFOvzAey0VwnhX4waRrzfZr7/AIlWp7tnlS/cf/cau7/2l+et/aRlH3QKmpIzxfLXCpf77h4t373c1dxc3Pybd2x64TUkifV/Nb5Pm2K9ebL4vdLItV3IqN9x1asfUtz/AC7vvK1a+pIyJ5TMr7lrAvJtlx5S/O+2qOf7Z+Cu/nbQ+3+GpZnimfcsfkp/cpn3/u13EET1XbrVp6rSfeNaRLgIv3hStnvQo3d8VI+2mWQ1Io3Lih9tAZmFADNp9KXb82KGbNIW3VQA3WjtR3p7MpWpAZ9408ptpqtil30AMqRmyirTd2evNaWqWn2VLR1OFlgSX/gVAGTRT/uUlUUNp1LspKACpCm2mA4NG6gTHpt3U7Z/dqL7xo3H1qREr7aZTQd1WEoF8JF91aUKz0tPR6RI0/ItQv8Afp8rDd8tQnrTRcQoooqigooooAKKKKACiiigAooooAKKKKACpIZnhfcrbWqOigC+t8zjbIf+BVN9+svpV23bctYyiYyjykvk0bKf81R1mZCMuKnh3Q/deovv1YSlIssb96fMtS+Srp8tV97IlG5qx5TOJb8lkpyPRbXjIm3bvT+KraeRN8y/JWfvRNyW2f5K1rZ1/iWslPk+7V62esZR90PtGrbW2/7rVoJ+5rKtn+StCF/O+9WMYmppQzLuSur0TXp7CDbEy/8AA1rl7a2V0StCFJU/h+SolLmLPRfCusQXN5unXY7q6b69j8H6l51km1t+xvmr510qbyZU+bZXf+HtV+xzxTqyvKrf3vv1wTp/ym3wH0x4b1X9+/zN93+CvQ9N8VfZokZm+T/br5v03xtA90/m/ufl2L8++u1s/Ei3KRKs/wAiLu+7XHKMoG0ffPe7DxmyMjL8m9f71dLDrb3ib1n2P9/ZXzpD4hntn3bt6L/BW9o/jlZv9RKu/wDiSso+8Se2p4w1DTbpF3N975v466Cz+JCo225i3/7aV5PonjmK5i8pm2Pt2K71dv8Ad8k8X8f8ddlPE16H2jCXvHtHh7W01tLhlb5Ub5f9ytb5n+bds2V4D/wm0tg0SqrWz/caX7++uz0r4qRvF5V82+KVdjXH93/xyvVoYyM/dkYy9w719bitrryJ/wBzL/D/ALdE2pbPmilV0ry/xD4k/ti6efT915p8ESpvT777f9iuPufGEtnexSwTsj/c+7VSxcuY4JV5Hs2seJ7OawlguYFeJl2Mj18/+JPBlnZ39xfeGr5tKdl/49/vo/8A31W1rfjOC5tZVuW8ll+9cV5b4w8STo7ywT+dFt+XZ/HWXvTlzEe3Lt54w/sq4t7HxVYrD/dlRt6N/wB812Gg+Kte8K2/m+GtT+36ZK3/AB6S/P8A+hV4FqXjad0e2uds0X9x65fSvGF54VupZdIvFs03b/s83zo/+x/sV6lDll8QSnL7J9daV8b2ml+zanus7jd9z+Nf/HKsQ/EVXut1587rLvWXbs+WvAvDHxs8OeNkTT/ENstne7/v7v8A4murmsL7TYHl0yVdY09Pup/GtOWG+1SL+t/zH0Bba9Y69Futp97/APfdY95C32p23fPXjWm+MG2boG+zXS/J5Tts+euq0Hxhc3MCNq67JV+66fcesZS5PiLpy5j8VXoR6b5vzfdp3ystekbgWpj/AD/xU9/u/LTHT5fu0IIjdyr/ALVJvpqUlWXyjuad8yLRvZ2pz7tlAENFOVc05m2n5aoCOlbrSU/+CpAake6m4Iqf+Cm7T6UXDmI61Rq95axwok8iKq/wNWWPvVbuZvOKNt+5EqUMmRBNKZnLt95qj70lFUUTrAT92mvGwb5qT7q0bm21BIzdUqbWpiUu7b/DTKB/kf5ac6fJUW6nqzOaAExS85/2ad9yjc1Im4f71Nd9n3aR3qLFNDSCiiiqLCiiigAooooAKKKKACiiigAooooAKKKKACiiigAp8LbZFNMooA2VKutO8nfVK0m3/LXS+HrCK/uHWX7irvrhn7hycvKY8lvt/hoT79buq2aw/drK+WojO8SpCb/9ilShE3U7ZUhyj4UqX7lNRNlTonzfNWRoPR/nq3DcslRJZ7/mWpUhqOYg0IbmtCGb+7WPD0q7C9Saxkb1nftC+ytiHUtmyuXhudlWobms+UOY7azvIpvvMtdLpUyp/qpfnrzS2m+f5K6Czv2TZtZqy9nE25uWPKep22pMn+tX51+86Vu2GqypFui3f79eZab4hlh+VlV/+BVsJf214u5fkdP4Hrm9n9kObkPQ7bx/c2z7ZVW5T++nyVof8JtZvKtzBL5Nwv8AB/e/8cryx3nT5laov7VlRvmi/wDHqz9hH7Icx77pXj/7TLu+WF2/g+/Xa+GPiiulReVL88W77jr97/xyvlW2v/m3ff8A9utK21Vtv7qXe6/wVHsecxlUPsCz8VaZr2/5tm/59n92otY0G8s7VJ7Zd8Uv8e5fkr5Uh8W3MLJ5UrQuv9yut8N/GDxH4ebdBfLMj/fR4lq40JHNKpzfEe12HiHU/Dd09yrNbI/yb9u+rGq+M7HW3SXULZYZV/5fov4v+AVwum/Gax1id1vootHR13tcbWlRm/3NlM17W55rJ54FW/tPvLcQt/7Jsrpj70uWRxyj/LI2tYtrlInlgl+02jLvWVK8y8Q6xc2bebFuR/ubHqxbeLf3u5J5IZf92srxJ4hgv3230X/bxD/f/wByumMuX4TkjT5pHKal4h+0q7SL5Mu77+771cvf3Kv833/9+r2twsm9omWaJ/mR9uyuPub/AGK/zV2U/wCaJtyy+0S6lqrfZ3i3Ls/3a6DwH8b9e8DXUXkXLXOnq3zWk2z5/wDgdef3l5vTaq/P/frKeZoflr0qcpRiZ1KftT7V8N/GPwh8UYkgudulart/jaujmh1fw9EjLtv9P/hmSvgmG82SxS/xq2+vU/Af7SGveDL23glX+0tM+59ndvuL/v7K2lGNWJEOf7R8c/8AAaXfTN/zUVznvivKpameZTW2rSK/y/NVl8qHhN1R05sZ4ptUNC/dNPR8VHRQJj3pDjtmm1IiqakBN9PR3T5lqNm3Gl/goAfv3vualZt3yrTFXNH3TSIHRrh6fMm1qZa/6xamvHV5fl+5S+0H2iH79FG+nolICGlSnGLb92jBqguN2fNTWx2qTdQ6rQO5FtpyPto+5QlMY8y7qPO5+aonfNNLE0uUOUGbcaSiirLCiiigAooooAKKKKACiiigAopdtDdaAEoooxQAUUUqruNACYoq5DaH+JaSa25+VajmR0ewly8xUopcFTSVZzkiOyOGWuk8P6j5Cuy/xfJXL9KmhleF1ZWqJR5iJR5jp7+5+0tu3VS3rVdLnev3qdXHymRbhdaem7dVT+CnpuqeUz5i2j1Kj/PUVs+x/wB6m9P7m6rv+hzfN81s/wDcqOUfMWId3lblp6XLfxVY02zaZ3VWV02/3qrzJsZ12VnKPvFcwx5l3feqxbJL95az5oWT5qsWd40Lfeo5ec0NVJmhqaG8/wBmoUuUmWpktldN/m7HrKX8oRj7poJNWlbXkqLWFDuTZWnZv/eqOX3fdFKRtW1+1adnf1z6bf71W7aZk/ioGdrD4ha2g2qq/P8Ax1Ys7+K8n/etsRq4xLne33qvQ3jQp8tRGMQOyuU8mLcrLWPN88uxqxU1XZL5taqeKormVPt0DTP/AAzIyJt/4BSjT5PhM+Y1bC8aGVNy+cv9yumSGzvPmglazf8A55P89cpZvZ3jP9hvlmdPvI/yPUv9sNZu6su96v4jjOmRGhT5p1qW21KfSmeWzumhleuXTxVB/Evz/wByrE3iTT7z5Wga2f8A57J89HLI5pfFzHVf29Z6lbu2rxN9o2/8fEPyf+OVm39hsTz7Odby327t6ff/AO+KxZnb7OksXzxN910rOmv2hfcsrJLV+z5S/wDETX80U3zfxrXH6k67nrdm1VXV/Pi3v/frn79Ipv8AVffrppR5Q5vdMe5dqz7l9lW5tyNVeZ13/vWrviY+9Aqecuz/AG6PObfvp9yip92mfwUfCXGR478u2pU27KPuLUSy+XVns/EEv3qjqRW3GmN1potaDKdTaeiZqigbrSrt/ipXpOMe9SSOf/doRl/ipn3jUjRgLnNAC+Tv+7TET5qX5kWkT79IRYRKRlw1Iq/NTtm+pMgpdm9qsaVY/wBpalb227Z5sqpv/u1LeWf2C8uIPv8AlSsm/wDvVJUo8pUMSrTKt7N61F5VTzEkNMPSptrU10xVgQolD09Up/lr/s0yuYh+V6a42056jCs1WaEdFK33jSVRQUUUUAFFFFABRRQKAFwaMe9W7bTp7v8A1cZerdtoE80h2q21f4qmVSETaNCpLZGTin5FalzoUkKbqr2+j3F237qMketR7SMtS/YVIlAj3pQhNddovgK51Ib5N0MXrt3VvTeALaGNY/3m+ueeLpw6nRHA1H8R5usLMOKVYHY4Ar0J/A/nPtjVYlrQ/wCEftNMtWTy/n/if+9XM8fS+ydkcucviPOBpbKu58rWvpPhZp4/Pk+Vf4a3rPRf7ZvN23ZArV1KaWsKqu35F+7XPXx0ox5UdtLBU/i5Tkn0dYYH+RUqvp2iLNcfMu9N1dLrCK0flrVvR7P54lZfkWuL6zLk5jvjShCR514q0Q6fdMwXajfdVa5sDnFe3eL/AA8t9YuqL86LvrxWdGilZTwwNexgMT9Yp6ngZnQ9nP2kdpEJ60UU/wC/XpnimhCmypdlV4n3qlW0rkkc0uYYtS0ypqyIjEsQ7kNTKNxqvG+8/LVpfu1n9o0LFnN5N1Eyt91q1byZpn3bfv1z6ffrYd99uny1nU5uYB+xZl/uPVea2VPu0eclG+tIkEsLslXoZmqilz89XkdfK/uVnyyKjIu2z1ppcxP96JU/20rn4Ztj/K1XUuagOY3YfKf/AFTb0/26a/mp977lZKXKp/FV62vGmXb/AAUcoSkaVncxJv3UJqvz7W+dKr2cK3LSqrfdXfTXs2T5qOaP2iTQhvIn/wBimTXK7vvVXhSmbPnoiZF6Hb96tiG/ndE8350rHtnXem5tifxPW1si2/6Ncrcon3v4KDImRFuWTa2zd/fqW80TU7CDz57Zkt3/AI0+dKzEmX7tW9K8T3miS/6NLsi/iSiMTKVOMSJN1s3mq3/fFSzax9p/16rv/vpWnNrGmawsrT6e1tcN/wAvFu27e/8AuVzN5bNC39+t+Uj3Sxczb/8AVMr1j3Ltu/26bM7J8y1U+2b/AL1a0/hFIe8395d9Ubna7/K1XtkVzE7LKqP/AHH/AI6zJoZUer5vshKPuldHp6Ov3aZ81M/jq/ej8JHN7x5M7bjmnImaNnzUM201ue+MdNtDLhaHdnplUUOqQptqOnM5frQJgSGajHtQrYpN1SINp9KdtamqNxpyPtoAVl+WnImaazZanI9Igeq5p/zJ/FUdKv3hUkGromqy2F7FP5Uc2xt2x1pupTNc3txO0expZWbbVrw3prarfpbRMqSsrP8APUVyknnusu37zVjKQpFVW3U77lS+T833aimT5azDl/mEprIr1X+ZKczYrTlJY3Z89Q1Nvpj1oixr0x6lemfwVRZA9Mqab7oqGtTUKKKKAF70uMnpWrp2l/aR8y1qJ4cz91VNc8q0YHfDCTmuY52GzkuH2ouTW7pfhxvvTD5v7lbVtpENv83lruq3C/O2uCri5S+A9Klgox1YW1g23yIl+/XQab4eXytu6naVZqmxv466C2TYteb78z0Y8iMIeELa5n/eL5y/3K200G2+ypAsSw26r9xKuw7d9WHeokpxN4qHxFSG2SGJF/gX5Fp80Kv95aldGeq7o1cx1fZK8yL/AAVhXdhLcy7V+fdXRpC33moSH56Uo/yB7pSs9KWGJFValubP5f7laSbEom2vXPyzNfdOSfTWmuq3bOwVNjfcq2kMSP8AdqwiVnKUh8seUimtlmi214d490o6XrcmF2o53AV7zsrhfivovn6Qlyq/NE3z16OXVZUq9medjaPtaMkeLU9HxTCOaK+xPhzQs/3kf3fu1bV6oWTYDLV35VNcs/iOap8XvEoO6nInPzVFvpyPtrPlGWE2pT99VN++rCOyfw1nykSLELpv+atD7SvlbazUqxs3puqeX3hfASo61L9+qvy7ack2yq5R8xb+VGq75y/ZUWsrzv8AZp6XPy7aJRI5i6jqn3qsJNWejrvqVH+b5KOXnLNDc1XrN/l+9WSky1Yhm+f71HszDmOm8PP/AKbd/P8A8ur0QzfuttV/D02zVIvl3+arJsqu9zAl1KsTM7o2z51olH7ISkaX2lU+9UX2n56z3ud7VLC9RyyiXGRoedsp6TfPVXf/AA1LCi/eq4xMahd87Yn3qY9yuz5Kid1qlc7k+Zfu0+WJj9k6CzuW2fK3/j1Q3Mzeb8zVhW2pNC/3q27PUrF223kCv/013fdrXlIjLlK8029vmX5Ko3KRb/lrQv0tkb/Rrnzk/h/dbHrFuXb71EYl/CMdPJfcrUJcs6baqPM26n1cacglUj8JK+x6g+zfxbqnms5du5fn/wByqu9krb3TH4jycPtpu6nOnzUyrPoR1H8dNooAVutJRRQAU/acbqZRQA9HxQ+6mUUAP2fLTKKKALEW5zUgzuqGN9o+9ipUlqJGUjqPBVzHZ6s106/JFAz/APstUZnVJXqz4Qu4421Pem//AEF/4qyZrmLd8m5E/hR231g4yAt/aVSmecr/AHqquFZPlpyQskVZ8oc0ZDJv9moPMo8tt2al2fL8y1sR7pX+8aSn7KZVgLsodKYv36dQWRu1QnrVh9tVz1q4lx2FWpIk3yqKZ0FWbFN06ALv56US0RtTjzSR2ulW0SRfLWr5Oxaq6bDsgRqNVmaGB9v3ttfNy9+Z9Wpe4VNS1WG0+8y7/wC5WKnifZJu21Qlsp7uR2RGenxeFr+Ztvk7D/tmvThRoxj7zPNqV6/N7psp48a2l+VWdf8AerTX4rOI1Q2u5f8AerCTwFeum7cq1nzeGbmF2XI4rWPsDhqSr/FI9C0r4l2krJ5vyP8AxferpbbXludkqt8jfdevDf7KuU/5Z1paRDPb3CP8ybaJ0qUjpoYmrE97tpvOpz/frj/DesSunlfNXXI+9N1eNUpxie9Tq88SV0Xyv9us95tjVFqt41sjtu2JXH6l4q8mKXa2+Xb8tFKlzkSqSgdg+pLCj/NWTc+Lba2bd5m9P9hq8j1TW728f97IxrKBZzXfHAQ+0ebLMZw92B7O/wARNNdf3TVasPHmny/fn2V4tFp9w/3Y2q1FpV32jaspZdQ/mLjjcTL7J9G2FzFfxebA29P9imeILFbzRNQiZfvQN/6BXkHhDVtU0W8Xym/cfxLXtmm3Mesabu/56rsb/gVedKh9WnozvjX9qfLd5H5NzIvocVXHat7xlYtp/iO/iYYxMx/WsHvX1cHzxUj5OtHkqSiXbRFaPd/Huq0lULSZk+X+GrAb+KspxOKoXNjbKipqTb/lqVHrP3omQ6HpVjc1RJtp/wAqf7dZkSJU+5UqPVX/AFzVYh6U5fCVzEtOqLfR51PlkHMW/J+ShIar/aWqwlz8tVyhzDHRkerEL0fK/wB2nomysveiT7sCxvXZUtnCzv8ALVepkf5K194wlI6DRN0OpWTbv+Wq1U1KFodWvdv/AD3b/wBDqKzuZUlTbVi5+eV5Zfvs29qx5eUcZe7ylb+OrKTbKr7Fpj1ceYUpcsS683z/AHqmhuayt+xadDNsrQx5jb87/aqGaZ3+Xd8lZ/nfPUyPvpcoSkMdNjVYRG/vVX2M9CO0L7l3VcZfZDmjE0PmT71V5rnf8tWIb/en71d9VLlF/hpkSlKY1Eim+82yh4WRt27fVfZ8ybKPOZKKcglElS5nhf5W2U97n7Sjsyrv/v1U87fQjsn3a1lLmOb7R5a/PzURjcMUzdR900z6UH+R6ZRRVFDv+A0vy0B9tMoAKKKKACiiigAp70yn76ABfu0MNtMpd1AFu3uXg3srY3LtpN61XVyoo3VHKRykvmD1o3tu3VDT/wDgVAcpZSaTFH2jf/DVfzTtxTQ2KnlJ5TQEsOz5k+aovlZutVmbdQHK0cpHKWNtNZWZc7flqES7acsuP4qOUvlArtNRP9+pHnZhioSNzVaLig9a2vDEDTX4Veu01kOrxsVbhlrqPBFv5l1Kx6BKxxMuWlI7sJHmqI7G2tvlSi501Zq0LaFfKp80OxK+Y5j6GXKZqWEEK/6pUrMudYtoW2xfPt+98tM8Q37Q2r/e2VyNm82rXSweZ5Ubetd9DD865pHHVqRhLlO+s9VZ1/hRKr3+qrNv+69ec31s9neSwP8AejbbUcW9pFVCQTxXf9Ticf1v3vhO1SaJ/wC7VhPKmb5dtckUmt32s26trR5m31jKlyHZSlznV6P+5lrvbDd5HzVw+juruleh6bD+6T/YrzKsuQ9KhS5jnPElszxV51f2H7169V8QosMTs1eVXl5uun2/3qeEqSmbYmlyFWPRYJX/AHirXS6XpelW8W11WuRv9YeFtq/eqmvim9hDJEwiHtXq+zq1YngSqQoyPVLZ9Kh2fN/33E1bGm2FjfvtVVf/AGHrxm18XaoDt8xW+qrXYeGPFFjqU6WmqL/Zd1/yxvh2auGWCqxOn67TlE9Zs/Ayo8TeQv8A31XQWfhiK2b73yOvzVD4J8Qy3+ly218q/a7L5POT7kqL/Gtb0N4sy1lKmTSqSmfM/wAc9G/svxVG6psSeDzB/wB9tXmvYV79+0fpqGw0y+G3crfZzj/gbV4IibzXtYSV6ETzMbHkqk8SrVjbiiGHKU9htrXmPGkG0VL8tRL/AHqlR1qDIdvoqxbWH2lPlZd/9zdVmbR7mziSWWL5G+66NurMciom37zU5JmpqfP8tWEtmq5RI5hiIz/eqxsXZTNmyptnyUxDNlCP/DT9myhPv1XKP3iwifJTk3U9H+SrEMNXE5qkh8KVY8mrdnbK61dSwanIObljzFGztm81KsXibJXX+OtOHTWhlRttS6rpTJfy/d+9urGUeYPa88Tn0h30/wCzNV1LBvNRa1k0SV/lo5f5SOY5n7Hvb71Ne2ZK6hNHfYm6LZQ+g7/uVrynPzcxzKQt8lTfN/DWxc6UyLuVao/Zv71HKa8xVR2+61O2VZe22fw0mz+9V8pHMV/J2fNuqKZ22VoPbfuty1Sf5/lqPiL+H4ipv2fNR5yu3zRb6HRUf5aYiLW3u8plL3/dHonyfJ9+mPbMi/M1Tb6Y829qnliKJ5PRRS7qo+nBmzSUUUAFFLupKACiiigAooooAKKKKACiiigCZdpHzUKu8/LUOTRk0rE2JdlIw9qFkZasQ6pcQJsjkKLSD3iuqF+lO3qv8NPeff8A3f8AvmjzY9mPL+agCPzv9mjetSbIfWkdF/vUB7pB940g60/ZQ1UUN9a2/DMMQnlnk/5Zr8n+9WNnk11PhnTVuNMnl/j8zbWFafLTOzCQ56sUYF8rGZpP7zbq6zwUu21Zv70lU/EOleTZLKq/xKv6Vo+DfksSrfe3VxVqnPQuejGl7LEnb2210qaZN61DbPvWr1tZ+dXgSketGPOYlzpUFwrq0W+uVvPC32eVmj+5Xpn9j+9P/sFXbc3zpWlOrOHwilS/mPHbjQjfS7pZWRvu7ttPtPD8VnPu8xpW/h+WvXX8PWu7d5S1UudNiRNqotel9ZnKJyfVafNzHniaIsz/ADVt22jwW0W2KPZuroIdHZ/mqVLBUeuCrXl8J2UMMZWm2bW0qMtd7pXzxVzv2ZUf5a6DSkauOrLnierSgV/FVt52kTLXmVtpSo0u5tkrqy71/hr1/UrbzoJV/vLXJv4f2dt7/wC7XPh8T7KPKbVqHPE83k8LNYy71mEvy/3awNR0OVLhmj+cN83TbXrdzo+z5WWqv/COWlyvzR73/v7q92ljpfEfN18DGUjzvw1ayadqInnjGVX5c119r4Zl8ZSyy3s+yCJdkWxf4q6Kz8B233lZq6Cw0dbBdq1FbMHL4DajgoRjysi8H6VPoOnfZln3p93/AH1rutM+5XLw/JXTaJNv+WvK9vKfxSO+WGjCPunJ/Hi0F34CRz1ivFb/AMcevBNM8PtNp0uobvkik2MlfSXxis2uPANxt/56o/8A449eI+D4vP0rWrTu1q8q/wDAVr3cLU5aJ41fDe11OXm2pVV0304v8q0V6UYnx7Ciinp89aGIQ7v71Wob+W2/1TbKio2fJQLmLCTec3mytvdq07N1rJhStOzTYr1UhSH7Fd9zU7yWdN1Rfx1LvZP4qkiUiLYz/LUqW3y09Hqwlyu+qjE5pc0SLyfuVbRNlS7Fepfs1XyyMZS/mLGmzbGrq9N2v/CtcYnyPW7pt+yfKzV0xjzGUj0PR7bTJk23iq6bf462NV0fT0liWVd6eUjq+7fsrgobn5fvVqprEs0SLK29EXYtbeyjKPvHN70ZEV/pS6bexTqqzW6fOrpTofEPk/wxQ7/vfLUz3K+Vt/gb+CsS/tl+dkqPZchr7so+8aF5rC3O/ay1XS8d65/ZLuqwlz5P3qOWJMY/yms94r/w1RvEV/mVVShHWb5l+/Vd5qOWJcfiInSoXhWiaampudvvVEqZRKnzptrPuU2PWrbbd3zNUUyb2rH/AAnUZT2DP8ytVSaFoX+5W6ieS++iaFblH3L8+2seWUfiM+X7Rzu+nJ89Pe22N93ZRvXZtq483MM8noooqz6MKKKKACiiigAooooAej7aZRRQAUUUUAFFFTxWkkz7VC5/3qAIM0Zq29hNEu5oyU/vL81VtnsaAuNooooAKKKKADNGaKKACiiigBc8Gu28FsraTdRbvm81X2+vy1xJFdJ4Jl2ahKh6NGQa5cUr0pHdgpcteJ02tWf2jS9v+1vqv4cXyflq3rczraoq/wAVQ6Unzo1eJzP2Vj6KpDllznYWafcrbtvkrHsPupWqj7a4YxOmEjYtkWZk3Vd+yJ/erHtrmtNJmer5TaX94Hs1f71Un0pXatD5qsbPl+atOUiXKYNzbfZoqzd+ytDW7nZ91fkrn/tnnS1hKJtTNKFPOet6zTZWZptsz/NWrDC26uapGR2U/cJrl1qojq9aF5pvk7P49y/3fuVlXn+jK7ba4YxOzm933SXYrq6/L89Z9zpX8S/cqvbX7TS7t1bcLs611xjKPwnNzQqleztmT5K2EtldKqJUv2lkqJc0iPZxjImSw+eug0e2VPu1g21z5z12fhi2W5f73z0RoSnIxr1OSJhfEuz87wbexfwIrP8A+OV4L4c3aVbandyL/wAucqbf9qvo34lJ9m8L6rFt+9A1fOHju4XSvDdlpi7vtd063Un+7sr18Kve9kcVWpClhJVDz6abf81Ij1FT0r6M/OiWnp9ymVLvoMR6Jvanb2/u1ElTfNVk/AS2z/NWn5y+VWZClS0uUy5iwk1WEqkj/P8A7dWE3bqYpRJX+ShHqJ3/ALtNi+9VRMfeNSz3O1abw/7VZ9m9XkeunmOSoCVYh6UbKlhTe+1aoZp6beL92Xd/v1qvN9xlrCSHY1aCOyJWnMc8v5i7DefPVj7/AM1Y+9kqxDf/AMNXL3yfsli5s9/3ayrnfD8u2tqGbfTbm2WasZRKjIxEdkSjfvqW5tmT+GqT/JRzBEe/zvTPm3/KtM3017zY9Z+8dMZFiGb5trU532NVVH+bdVh3V/mrSUi4jpnqKGb5qPm/hpn3PvVjyhy8pFeJ/FWfs/irTmfetUXdaP7pHL7x5FVhNuyq9FQfThRRRQAUq9aSigB7vuplFFABRRRQAU9KZRQAU8PtplFAE63cqReWJCE/u0xpS3U5qPFGKAsFFFFABRRRQAUUUUAFA60UDrQAo6Vq+HJWi1e229WbbWZjk1NaSGO7gZfvBlqZrmizSnLknGR6reaV/aUHlJtTZWZbQtZv5Un3l+9XRWD703f36yr9P9KZv7zV8nTlL4D7GobdhN+6StWF/lrC0qbem2t1H+SmTEtwv81bFs/7qsKL71aVtNsaiMS+bmNNPv0XNz8tMR6qalcqlu/9/bV8pcTndb1L7ZcfZoPnfd877v8AxynWGm7PmZKz4dkN07N/HTdb8ZwaKqI253/uJR7OU5cpt7WMInZabtR13fJXQXlzE8SeVEqbVrxvS/iHb6pL5as0Lf3Xra/4Sdofl3LWjoW9yZyRxPP70ZHevf8Az/NT7lItVt9v8e2vN7zxbHYL5s8vkq//AAOtHwz49tNQl2RzFtv3vkrjqYSXxxPRjjox9yRGnm6brb2k/wAn8UX+7XS2z/JUXxCS2hXQtQiX552SKWrFt/qk+WuiMf3XvEe1jzFhKfs31XebY+2rVs+9q86UTp5vdLFtDXofgC28lHlb+L5K4+ztt+yu7sE+x26KvyIy769HCRPnsbPm905T4ozL5XkMzb7qXyv/AEOvlj4g363niKWJfnWzX7Kr/wC61fS/xOvFSwu7xtv+hwNcRf7+x6+RLiV7qeWeTBeRt7f7zV24SHNOVU8vH1OWhGkRfx09H+f5qZUv369U+eHo9G/fR9yhKqJkSp8lWE+5VfZUyPs/hqJGci1DtqZ0X+FqqJ89W0Sr5TMclt/FuqxCm+q71YtpmRasyIpk+b5aERkqV5t7U379ESJe6XbaatCH56yoU+atKHpW0ffOWRe+5Vqz+/VfZ+6oh+SrINNKtw/OnzNVFH3p8tWEfyVraUQCZKr7NlTedQ/3KiMpRI+IlhuWTZWmlzvrn97I/wDsVYS5/u1fNzmRpXPz/wC5WVMnzVY+2Knyu9VLmbfUcpf+Eru+/wDhqvN89TO9MpHRGJEiN96p/wCCl2bFo31PKA59yL96qvnNv+ap6a+2oHKIx5vlqJ03qn8FPdFej7i0C977R45T99MoqD6oKKKKACiiigBd1JRRQAUUUUAFFFFABRRU6XDI6syq+3+FloAgoqaaZZW+WJU/3KhoAKKKKACiiigAopSu2koAKKKKAHHpVjT5EivLdpP9Usis1Vz0pooGtGe5w3ME1uksTLsZd6olYl5cxXN06q3yJ96vL0u5oUZVkZUbrzW14Smb7U0Y6ferxpYL2UXPmPoI4/28ow5T0Gz+StiGase1/wBVWhbfJXkcx3mrC7bKu20y/wDA6z4fuVMnyPW0ZGpsJN8tQ3KedTYX30O+ytIyA5/XrNoYN0X31rz3UdOlvp13K3y16vMnnferHvLOL7u2toTsOX8PlODi8KAsnkxks1XJrC+s32tG3y12FtZrD82ypYU856JVzmjS/kPI76yuLudpZiXZ/wCOtDw+Bpk6Sg5f+Ku8ufBKXjuyz7P99asab4As96NP8+3/AIBuo+txnHlOmngvf5yJ7mXWFt2ZW8pPupXYWE3+hRL/AHV2VF/Ztsn+qi2JUuzYm2uCnU/mO+VKMCKaZd9aGlP81Yn8daum/fqjGUuQ7bR/ndF2V1H2n91t/wBmuX0d9n3q6CF/Orpj7vwnhYn3pBf+HvCvirwT4ltNXvpbbVktpZYESJ33KsT/APs9fCsitCzRN9+NtrV7H43+MN9o3iXxBp+nR7D+9smn3dV+avHGdpHeR23u7bmau7B0Z0oy5jzcwr06vLGH2RPuU9KZT0Rq9DmPEHo9Sp0qFKmTpR7xjIej8VOm2qyPzU6PRExkWESrsKVno7VLuatpcpjKJYfdv+ehHaot4/vUb99QQP8Av1KnyVEiU5NtXEXKXkmrQtnrJhStOHpWvvHHUiW3mp0M2z5aqu9Sw9KrmL+yaFtc7PvVY87fWYn36sJ9ymYltJv71WN/yVSSrG/ZFT5SA+V6E+Rah85KH/3qPgCIOn8VRO9O370+aonq4yNh/wDBRv2N8y76EemOm9ax5jamXke2uflZmtv+A7qfNYRO+2Cfzk/v7azkT+7S/NRH3jfl5YjrmFkpiJupu/Yv3qPO+5UfaMJe8Du6fw0b/l207ev8VP8AJidfvUfaIjE8Xoop1QfVDaKKKACiiigAooooAKKKKACiiigAooooAKKVkKmkxQAUUUUAFFFFAE8jf6LEvozVBRRQAUUUUAFFFFADwvNX9Bn8q/j/ANo7azaejlG3LUyjzR5TSEuSXMewWG3yq0E+T7tc14fu/NtYm3fKy10qJvRK+VnHknyn1i5Zw5i7C9WE+eqkKfNVtH20i4xLcL7Plpk01CbX/wB+optsP362jIJe6M85qr7Gmequpa9bacu6SRUdvu765DV/GdxO/lWxVIf++t1b8kpfCKKPSYUXyv8AbqW2s9leSab4lvNNldoHA3f7Nb7/ABJuvs6KqKkv8T1jKhI7YxhynoT7fu/x0JNsryKHxbPbXDyK2zc26uy0fxZbap8u797WMsNOBft4HapcrtqJ/nrK875vvVoWz71rm5S414kLotbGiW3nPuVvutWfNbb629Btvsyv/c3VtGJwV5e6dHbfeRa1b+5XTdIu7lmVPKgeX/vlKytN/wBfub565r40eJF0fwNdL/y1uv8AR/8AvpHrvpRkeDVlynzJrd//AGrrOoXf/Pe5ll/76aqq1HT06V7B89MKem6mfxfep6fPVfCSTRttp336jxTlRqImJJD0qxsqBN2771SVpyxiYyJkiqVKiSpaoxkFP2UUVBBKlTIlQom6rKJsraMSByVdhdUqqlWESr5jCUeUsb6cj1F81PSjmIJU+/VhH31XhRnq6kOxauUiB6fJTPm3/wB+inom6o5gkCbqKdtan+S1XGRHKMqJ6sPD8tN8n5KzNiv9yhJvnqV0qJ0bfTlLlLjzF221KSzfcrL92mTarBN/rbP/AHtjfeqls30bP9ujmD94PmeB2/dKyJ/cdt9M2fJTNny7qN7fw1fMZcpb8nYvzUz7lNTdTqzKPGqeiZplFZH1ordaSiigAooooAKKKKACiiigAooooAKVetJRQBp3VjBbTeWb1Xb7rfu2G2opLWJPu3Ub/wDAao5NGTQKw94itMoooGFFFFAClWWkqaWZnVV/uVDQAUUUUAFFFFABRRRQB1/gvU9p+yM2Pm3LXoNs/wAleO2Fy1hcRTr/AAtXqWlXi3MSMrb0b7teFjaXvc572Crc0eQ3UfbVlH31nb99PSbZXBynqxNB32J8tcV4ks9VvLx2jb5EWuqS5+erG9ZlraEuQvl5zyX+w7+4l/fRyf7xrU03wwJk+Ykf7TLXojp533vuVX8mJP4aqWIqS+AulCnCXvHJL4NJ+7Ln/gNQf8IW+zc8rJ/wGuumvPJqu9/K7bNtT7Wqd/7iZx134NkjXdFMz/8AAdtZDabeWLbirD3r1BEWb71TJo8U38NEcXUj8Zy1cNR5vcPPNL8ZXEE0Ub7nT7teq6DeLeQblrKm8JQQsjRVd02FrNtv8NXUqUqvwnncsofEdXZp51asO1F21j6a9atZ+7Axl75rWD7K8N+PviNdS1u002Jt8UESvL/113Oteu6rrC6Dol7fStsSCJnX/f2V8q6pqUuq6pdX0rfvbqV5W/4FXp4ZfaPHxdT3eUrJRRvoSuw8UKmTpUNWEqiJBT0O2mU9KOUzJU+erCJsquj1Ls+StomMibfUqfOtVR1qeHpRIykTbPkoRac6U9Pnq4mMh6f7tT0sMO+pfJ2URiYcxEiM71aRG30Qw1bSGr5jKXMRJTvJ+erdtbVYSz3/AMNHMZyIrOGtJLZtnzVNYab81bsOj1lKpGJjzGFZ2CzSyq392mfY/wCJa6O2ttibl/jq7baPE/zN/wCg0uaMg5jl4dNZ03VYTR2/u12Cab81Xf7NXZ8q1jKXJIcZ8vunn76U1NfTZUXdXazWGz+Gs+az+X5VraNTnFKqcf8AYNjvuqvNbf3a27y22S7aozQts2rVm9ORi+T89QvV7Yyb6rvXTHl5To5hn36Z9x3p+5qi++9RykyLCVY2fJVSHpVh3o5jPmPF6KKK5j7AKKKKACiiigAooooAKKKKACil2H0NJQAUUUUAP3/L91aZRRQAUUUUAFFFFABRRRQAU99u75aZUk23zW2/doAjpVG5qSlX7woATBpQDTsc10Ph/wAC674ldV03TpLrf907lQf+PGgVyHwr4avfFus22m2KZeVlVn/uqW+9XsHjXwpbeAtTsNMhfzJBYxPKf9v7v/stet/B34cwfDvw1vn+e6WL7bct6NtX5K8T8earPrHjDULydvndm8r/AGE3vsSuDF/CengoyjMbDNVj/XLWTbXPy7avQzV4nKfQ/FEsfcWnI+2m/fpmzZU8wfCWPO30bPkpkKVbhhZ/4a1jIvmM97Zn+ai2s/n+augTTd6fMtRPZ+T8u2jmLiZ6Q7K0IX2VX+zb6tW1tWJuTb2/ipk1tvT5at7N9XbOzZ/4a25eQ8+rLmH6amyKtWFGd6rpbbPvVd02/wBPttb0eDUG/wBEuryK3l/3Wejm+1IyPG/jP4va6uF0O2b/AEeLa9x/11Xd8teUg7jXsH7SPwhn+FfxAuNhabRtTZruzl/2Gf7u6vIh8pr3KLjye6fLYjm9pLmEp+ymYp/8NbHECdKmC1F81SrS5SJEqrmnJTV+8KdVmLH1YH3aiTbVgJuq+UxkCfPVj7lRQp81Tom6jl5jCUh6fPVtE3VDClW0SgxlIu2aLvRae9t89Mtt3yVe8mricxXS2+eruz+Gon+SrFnD533qoJVPdJdNs5bl/lWugh01U+8tP02HYiL9xK0EfY1P4jjqVJFeGz2P8q1sQpsi+5UNtud60ETYu6sZUyOYq7KtQpTYYd8vzVLNNslRaIx+yTL+6W4dyVdT51qlbbn2VpW0O+r9hzGEpGfcw/NWfNDXV3OlM8SNtbY/8e2se5sGSr9lKBcZHGalD89Y7pXTarbNurn7n5HqJRkdtKRmXMO9/uVmOmxvmrYm+es2ZGq6cf5jr9pzFf8Aj+SmOnyU9N26nPVyjEiQy2+5SzP833KEfbR99vmq+WIRlyHjlFFPSuM+wGUUUUAFFFFABRRRQAUUUUAFFFFABUkMfnSqm771R1ZtA/noY13svzbaAK1FFFABRRRQAUDrRQOtAGjqmnHTza5bf58CT/8AfVZx61u+KJI2vLVYvuR2kSf+O1hHrQJbC7aXgV3HgP4Y6h44DXCf6JpkTfvLvbvx/wAB3V6fp3wd8MWzxLEraxcL8/zM0W//AMfqeY1jTlI+fIoZJ5EjRS7s21Vr1Lwp8A9X1J1k1mVdEtPv722ysy/8BavffCvglbOVJdMsYPDyIvzbP3rvXZ/8I3p9tb7vuP8AfluHb71dHJLl5jP7XLI8/wDDPwv8K+E7NJ7G233G35r6Z2fd/wAA/hru/Dej75ZbyWWV4ltt8SP/AMAqjbaPpGqyt9ji3pu2M/ms9d39mWw2QL9yKBItlRKI6co/ZOf1h/segyr/AM/EvlN/ubN9fGmpX73vi/Wfn6Xcqr/uq9faHiqHZpd35n3Fs5bhf++K+GLtJLLxXch+k0rSL/wJq5q8eamehh58kjpU3Vds5v71Z9s+9asfMlfPyPfhymxDMrtVj5axIbn/AGqvJNvf71Vyxn8JEqseY1bZN9aCJWJDcsjfeqw+pbKuMS4yjynQJc/LVV5v3tY6axsaq9zrG/5VarlSCNU6WHynatC2h/2a4+w1L5/maut0q/WZfvLXByyibVJR5eY0IbDevypWikKwxUyzmXa9VNS1KJF27q35eU4+bnkPebe+1a8u07U7nWvH+rwSkvGvm2sC/wB1lf5K66/1hbayuJd38L7f96uW+HmnNdOdS9dS81n/ANitqUoyUi+U+v8AXPBFr8efglptpdrGNTitVSCYf8srpU/+Kr88Ne0O+8N61e6VqUTW1/ZytBPDt+6y1+jPwNma2sL3T/N/1Uv22L/xyqX7Q/7NujfFBk8RxO2m6l5W2W4hXf8A99pU0K/sZWn8J5uLoe3+H4j85UU0Z969r8VfsoeMNFc/2Q0WuxKvzbGWJv8AvnfXkWr6LqGgXj2mpWc1jcL8rJKuyvXhWhV+GR4VTD1aXxRKa+tPVcvSJT1+/XR8RxDx1p69aSl2VcTElSphu21DClWERqDKQ+KrsPz1DbJVhEWr5jmmWIUqbYP7tMhT5asbFo5pHOaFntd0+WtVLb5t1UtNRdyVqp9+tTnK72e/ZWtYWC0J861dttqJTjH+YmUeaJYSH+7VhE+emI67fmoS5rP7RhylhPkq39p2JVLzqqPcyvOirVk8p0Fs7P8ANTN/nXH3abDuhi+b79S2afNurSP94zl/MaCbUWtOz+6lY25q1rab5ErpiYyjE6WF1mt9rL86f3KpX6Ltf5fnohv1Rfu1FfzNN8v+z86V2SUfiMox5ZHD63Mv8P8AerkdSdf7tdRrb79+7+H/AMcrlbybf/DXmyPXpx5YlH79UpoXdquvVd0rHlOmMeUrzQ7F+9VX7j1am3PVf7n3q2jy/aIGU10b+Gnfx09N33mqOYs8aooorjPrQooooAKKKKACiiigAoopeKAEop+F/vGmUAA61cs5TCzt6xsv/fQ2/wBapjrW5oGkrqC6kzzeT9ms3uPu/e5UY/8AHqCWYZ60UrfeNW7K3huOJJ/Jf+FfK3bqCing0V6b4e+AniXWkSeaJLC0b7kzsjlv+A7q6e2/ZocKvnavJuP/ADytc/8As1TKpGJpGnKR4WRiun8IeBdX8Y3G3T7YSQK6rJMzqqp+LV7Vo/7NNlazxXF3PcX9v/Fbunlbv++WrvNV2+DNLis7GxX7JF8kVv5v8NZyqfylxp/zHm0vwH0kXLSXN5NHF/dQbl/PdWrpnwQ8KQT+fPFJc28XzO8pkT/2atzR7mDVZ0Zm+zO7fc/uV3aQtZ2CNAvnP9xpX/h/4BUU41TWpGlA5r7Ytz5VnpVzH9nVfKWLyqteIbmTQW0/SrOJZriVUlliRk+em22mxaVdPqE99vlTc/zwbNtcppV5Prfip5baz8m3eX5rh2+9/wAArpp0/ZS5pESlzHqelaVqFzF5TTxJE33okX/2erD+GLO/1G3tpYvtl2399mT5adbW1z9i8qWf7HFt+ZEXfurT8JaJY6Jo2oaraxbLhomiid2Z939yvQOfm933TT0qzW2S08pFREvPs6oi/wAK1dmRniu51/5+niqxYWapPplt9zyIPtUv+81M2Nc2qsv/AC1nluP+AVyy974hcxn+IbD7Za6hFt+f+zNv/fVfEnxe8LyaBr8Fwg/0aX92D/tbnr72S2WZNQlb/nxX/wBnr5k+PHhL+0fDX25FZ9k7OiJ/uPUVI+6bUanvcp4rpdyrxp89av365LRLzZ8tdRbXPy18zVp8sz6GEvdGTbofmSiG/ZPvVYdN9Z9zbbKqMg9maCak2zdVea/Z6x3eWGmfbGrpiR7xsJeNsoS8bfWP9pan/afnoMzoIbzZW7puq7GRlb564qG5q3DqTQ/dqJGnLKR6A+vLbROzNsrEm8Qtcy/e+RK5p7+W5+81So+yLdXJUlc76FPlJvEetSyWMqbv3W3/AMer074W6OqfDYyfL80b3Gz+98teJ3j/AG7UbOyVv9bMqN/31X078ItBV/BGoWa7t8Ustv8A7vyVvGPJTMK0vfPUPgtcsmrWjS/Il1Z/Z/8AgbbGr3tP32jPBOvnbla3ZH/ir58+Ff7mLRG+5tuoom/4DXvvnMllcfN8/mu9c8o+6ckpc0jzXVdNl0e482CXzrfd8qP99P8AYql4k0HRvG2mPbarp8d58u1klX59tdRqumwal5tpOnyXH+lRP/deuPSa50d3iuVa5t1+TzU+/FXJGPId8ff3Pnvxx+zFokz3B8Nai2nXabttjcruRm/32+7Xzv4i8Nan4Z1SXT9WtGs7uL+B/wCL/gVffmtvLc7JYFiv4mX5X3bHrnPFvw30r4l6S9trmntbSou+C+i+d4q9jDV6kdzxcXgqclzQ+I+F0/u0/b81fQ0/7GOvF9+na7BfWn/PVoFV1/4BvqG7/Yx8bWyK0F9ZXKP919+xH/8AHq9f2kT56WHqfyng8MNSonz16RrH7N/xG0Gd4rnw4z7V3s8N1E/y/wDfdefzWE9ncPBcxS21wjbGimXY61cZHHUpVI/ECQtuqxs2VEiNUqJVyOLlkW4YW2VYhtm/u1Cm77P96rEMzf3quMZEcspGhbQy/wB2tNNyfeXY9Zttczp91qtJNK7fNVEcpoeZL/tVYR5f9qqkM0v8TfJV5Hl/hanH+8Y8vMS75dv3mqJ7mVJasI7PTvszVcjHlHpNviplhu+1I277rbqimRk+WpbDd96r5glH3TYubz5atw3OxPl+5WO6NNsVvubqu79kX+7V8vMTKlzRL32z+L5a0ra/V0+6tc1C++tBN0P3a2j7sTOUYnR/bPl+ZqrPrG9H3bvk/uNWb5zbapTXLfN81XzTDliV9Yud/wDDs3tXOXL/AN1a0NS3bUrMuUZ3/uVzSjyxNoxl9oqU3Z826nzfI1Mf7lYx5jpjL+Yi2b97VSm+81X5tyRVnvV8pcveGpTko+5R/BRKJjGR41RRRXAfYBRRRQAUUUUAFFFFABRRRQACl571JHE00ixqNzMdq1654P8A2ctd1y2S81TdpFk43K4VZXZfXaHFTKUYlxi5HkBX1rtPAXgXxH4qN1/ZFozq8Lx72dVVv9n5q+gfCv7P3g3RL63mubm6v51bdGkqunzf8Br2yHyLOJIm/c2/y/JS5h+zl9o+ZPC37JGp3NvFc+INSTSk+89vFEsz/wC7uV69z8D/AAX8O+BXil03T4odQddv2hpWZpf++n+SvSoUihg89f8ARrdv+Xh/46Psdzcq8sDfZov4rh037v8Ac/u1EuaXumsYxMW5s4LbYt5O0Mv9z7+6mfYIrZEnn/0P/bf591adgltbb4tMXfK33rh2+5/31TraHzmlaC2+33Cf624dtiK3+5WUo8hsqkvgPPfGc2kJZPPcs03y/wCteJ9leQ/Y11W8lbT52h/g/v8A/jle7eP/AO17zRrhVggfZ8+z+Na8c8PWen3mr7byJvN3blh3fx1WG94upzRj7p3Hh7Tby2iT7ZfR7E+95UFM8Z63qr28UViq2dp/Ddv+983/AIBXTeG9NVInvJ4mhsrX+D/bWvP/AIka9P4kuolitmttP3fLdu3+tT5/uLXpSj9qRwR+I4zVZledIJblrm4f7tejeCYW8MadcX15Ys9wiu6w7v8Ax/fXPeCbm2sNURYLb7Tep92FG/8AZ67a8SW5iuIF+eWdfK/3HatuWPKR7SUpBc2154nltPPnbZdbfKRF2bN1ehPZ5fTNFg2/Z7VUlZ3/ANn5az9Ks1tpfP2b7ewtfKX/AK6rWgm62sH+XfcajL/3wjVzESl7vKW/tPnQa1qDbU2K1rEn/oFWvJaFkiZf9RpiOyf7VRfZmefTNIg+/EyXE7/31+erHnfaV1i8X7/zWS1tH3w5vdIr/wDc6Jrcq/8AQH3r/wB8PXmnirw203wv3bWmdbP7Rs/2tm+vTdbtv+JRrsS/f/sfb/449Vdb0r/ijfIVG3vp3lf+Qq25eb3TFSlD3j88fFtguh+KJFUbY51WdB7NWjptz5ypXafHnw60ejaHq6xMjKn2dv8Ad+avM9FvPkRK8HE0z6ChUOtSh/nqK2m+WtDYr15vsjt5pGPc21Z/2b566N7belZ1zZslSETHe2pvk1peT/eqLZVcxfMV4UqWn7Kf8u6okdMfeCOoby88mL71PmmWFKwL643u1VTp88jb2nJE6H4c2Ka14ztUl+dYz53/AALctfXPwos2trLWIm3I/wBsf5P+AJXhvwN8K/Yr+Ca4Te88C3UXy/wtsr6P8E6a1n4j1u2dvklVJVrrnGMjyZSlyyN3wlpTWdvcfL80E/2hU/4Glex71Te3+1v/APHK808H/wCmWGusv/LLzU/75r0Pf+4+X53byk+f/crilH+Uyj7xg3jslvcbfneynaX/AIBXL+KvPSfT9QtmVLef5GR/nTdXXTIqX9pO3z2t1F9lb/fql/Y/2yzvdDuV3v8AN5H+7/A9ZRpSOyMuQ85v7BZm82+0qWH/AG4pf/ia6DwxZ2b/AC6ZqbQyp8/2eZWff/31T7aw1XSrW4l837Slru82KaL+7W7/AGlZ6ro0U95afY3dd9tLE291fZXr0qceU46lX7ITXi2f+mLF9muIp0inRP4koR99/d6e3+qvF+0RP/c3VXhh86f7Zct/ot5arF5v+3V75ns0tpIPt8UX+qlil2OtXE5uUSHz7mL7NLL5N7B88X/TWsLxn4M8PeP4NuvaVA92v/PZW+f/AL5rYmfzl/fy70T+CVfu0bGmf/Rl+T+4jfJUyLjyHy74/wD2VLy2W41Hwm32mJPnbTHl+dV/2Grwmazls724s54mhuIG2Swuux0av0bs3+xuvmS/Zn3/ACpKv3v+B1j/ABC+D/hz4qWW7ULNbPU9uyLUIV+f/wCypRrVInm18BGr/C+I+B4bZfs+6n+Tsr1X4i/s8eKPh6stzFF/belL832u3X51/wCAV5ls+5uWvSo1I1fhkfP16NWj7soksPSrG/56ih6Vb2D+7XTH4jl96ZLD89aUKfLWfD/u1p2yfun+Wr+0Y1PhDzmR/u1dtpvOSq/yvV6wT96n+9Vx94j7JX1JNjOv8dOs93lbasalc/bN67V+RqihRko5uUx+IsQp8+6i8f8AdVYT7lD23nfLTL5jPtnbYjNWmk29arvZtCtSpC22qiRIsJ88VVLn5Pu1btvu7ar3KfNRKXIRLmMy5mXZ81Z/29k2Ku3/AL5q9cpvrMuYW3/Muyg6Y/3hk1z5z/dWq7u6fw1bSH+7T3tt6VJfumZM/wAn3apb12fc+etC5T59tV3tqzkRKRX+/ULum75atvDsT5aqP9+iJHKeNUUUVwH2YUUUUAFFFFABRRRQAUVNbXMts+6KRkb/AGa7/wCDvgy9+I/ja2tjJi1s2W6unl/55K6/LQB6/wDs4/Cf7JpP/CS30DfbbhG+zI38MXyNvr0m5RbnWfNbzf3XyK6V1Fzpv2mytLFdqaPbxLFKif8ALX+DZ/s1oa266xpf9lafbK6QRK7O7fc/h2VyVacviOyn/LEzbbz5rPzYHWzt0+8+ze8tS2268ieeBlht0Xe1x9+sSwvIrmWWC+bfcRfJFYp8nzL/AB766CGw/tKwSe53JbxMqfZ9333rWnLmj7pEvdl7xp+GLyJLpGs9MlvHb5Fu3n2J/v7GroL+G2tv3ur6h9pl/ht0if8A9lrC/tKfWLqLT9InWHyFR5btF3on+x/vV0HgxLa8srieC22Xfnvbzzf3mWuyPvGMubm5iGGzbUlT7Sv2DT9u9rf77un+/UV/rdzf6Ndtp7fY9Pggfyn+88u2iwuW1Lwvd7mb7X5s9vv2/wB2sLw3fy6r4QuLb/lrEstqyf7vyUW5zLm5PhOH1Lz4bOKWW+nSWfbWJ4b03UIdZeL7TAm771xt/h/3a7PxtpX2bQ9EnibZ/qt1c/oOgtf+ILufZ86RItclHlhM7qn72PNE6VLnT9VtUs7GXzrS1bfK6b03y14V4z1ttVvJba5lZ/s87p/uIruletW0y6DpHiBpfk8qeWX7v+xXza9495caheO3+tnllX/gT16Mpe6YxjyHpXwZdoYNQlb/AFSTyov/AI5XqHw6s9+nS6gy74nnl8jf/e315/4Dtm03wLKzN/pEsTXH+7uRK9j8H2y2HhTTN/8AywtV1Bv97ZRzS5TmUfekaEMPnXUViq/JFsuJ3/2v7laGlOtzdXeqzrst7VWiVNv93+Oq81s1toKRL/rdUl/75Vkq1eI6NZaLbN95Uef/AK5fdemYy/uhYTTw6dqGqy/8fEu5LX/ai++lW0s/Ji0ez3f6RLdLdTp/6HUVyizappmlRf8AHva7Lhn/ANhfk2VKmpedf6nq6r/o9nA9uv8AtsvzVrGPLEIli5dbyLWp/wCBoPs6/wDAa0Lyz32CRLu/1Gz/AMcrC1J/sGk6I08qwpf6iry/Ns+Rk310Wm63pWt6pLbWN9Fcy2/ySon8FbRiZVZSjy8p81+MtE/4Sf4c67beUr3dq88S7/4NtfIEBexumjf+FtrV96PprWFh4wib+O+vPnr5U+OfgpfD+s2Wp2sWyyv4FLbf+euOa8ivGJ7WG+E5qwv62ra8TZXIWMu/+KtqHdtrxJqzse9HlmdAl4tDzROtYm9kpqTNuo5Yl+wLsyVUdNjVYT51psyf3az5Q9nGBXeod+z5qe/36rzbttSWUryaotHsG1fXNPslXe1xcRwlf95qL1WRa9D+BfhVr/U49bZW2RXi26/7L/K1ehS+HQ4qsvsnu/hjR10HxVpkEW7YumLEv/fdekeErBv+Fl3cTN97SYpf/ItYVnpUr/EHTG2708jYv/fdeoaDoMsPxSiaVVRJdH/j/wCutb+w5jzpV/5iHwBZ/Y7XxhE27/j6nf8A4AyJXap/x8W6/wAH+j7v++KzZtK+weI/EEEX3J9M+0N/vb62IbPfPcQL9yfTllX/AH645fym0JfaIU0r7TFqGnt8l2kr3Vr/AOyU253alpyahEuzULD5JU/vbfvpWhczN9istVi+d4P3V1/ur9+mX7xaVqNvqcHz2l5tilT+5/t10xj7pHNzmJqqQTfZ9QXc8V4q286f3d38dcRcwz6JpstncqzzQTy+Un95fn2V6f8AYILC8u7OVv8AQr9fk/2WasjW9Eiv7Pcy77iw/dN/tKtTzchcYxMGw8Q/2V4fhuVj860lXzZYn/hpqXnhW5X7TLLJptw3zq+5v++/7tc/4buf7V8NahbbfutcWtFg7ar4Iu1+/wCVayxf8CWvRjynBKXKdbZ206OkttrS3P8AH5LwfI3/AAOi/wDs1zsa+0ORJf4pYZf/AImuf+Wb4fStEzb007ev++qVFqV/K/gtJ1b96tqlx/45Vypx5jGMpHT2D2037jT9Q2S/88rj5/8A0Krc26wb9/usLhv+W23fE9cr4hvIv+Ee0y88r5/3TtsX59uytqbxa2j2tpBfKupWlxKtuu/Yjrurm9jzl+15Dbs7yeFX8+BXif8A5bQ/cdf9yvJ/i7+zNY+MIH1zwxFBYaq/ztbp8kVx/wDE13s02n6VF9sglbSndtu9P3qP/wAArqH1Jv7Jigl/c3Dy7POT/wAceolhpQlzB7SNWPLL3j88tY8Pah4Y1d9M1WzazvU+9C9RIlfeHirwHo/xU0u40PXIFTVYl3wXyff/AOuqV8eeOfh7qvw38Qy6RqsXzp/qrhF+SdP79bUK3vcsjwcThOX3oHPwpsrQs0/hZfkeooU/2a0IYV+SvTPL5SX7BFt+7VeZGtq0HqvcvvirOQpFKF2+0fN9ytCFFesyF98tbFt8mz5a25ecxlEeiNVhE2feqVNuzctMeFno5SOUmRN1Q+Tvf72+rcMP+1UqJEifLV8oyls/hVaqXnyb/wC/Wsjqm/8Av1n3+13+9USF7MwZnZN7VmvMzvWreJ8r1npDvajmNIx5RiPtomffE/3qt+Su37tV3RUSiXvF8sTK2Nu/v0Onyf7dWvm3/wCxT3h+b5qiXumfLL7RlPuT71Q7N/zVpvCu+q80K1EviCMZcx4PRRRXAfZhRRRQAUUUUAFFFFAEqI0zqqrudvlVVr7R+Afg2Dwb4JgWVd+oXu27k3/wblX5P/HK+fP2e/BC+MPHkU9yD9j0hVv5f9ra6bVr7FhhWznRVVYU8h7jZ/dT+CtIqMiJ83L7pq3nlW3he9WXakrSskX/AF1/grmtB3Q3SaRcy/Y5fK826R2/1q10cKed/ZkDf8/8Uv8AwGuZ+OumtbT2mp6VEz6xFFvli+b/AFC1FSPL8R00X7vLEz0trG28QywaVKqRSrsaabe+3/Y+augv7C51LS0sVn8nT4v3sr7f+Pj/AGKr+GNel+JGl6feWdnGjxRI7b2T52q94k1iVLV9K0+JrnU2/wBfMnyJb/w/8Cb/AGKwl7vul83NIu22pQaPo1ppmmKv9oT/ACLCn8P+3Xa/C62l0ewu7OVvOuPtT3Er7f422V5/4VtrPwfoNxc3MivcStvnl+f53/uV33w9eXe99eO2+4+eKH+6ld9P3onNWl7wzw8ipFrsDffXU5Zdn+y1cJ4M2WF14gs9zb01GV9n+yz16HYJEnjzXbGJv3U9qlwv+9vrz+ZP7K+IOpxL8iS2qSsn+3v/APsK2j9kjm5vdDx/tm03StPT/W+atx/uL89V/h7C3n6rLt3/AOlbP/QK24dH/tjzdTl+/E32df8AZRf/ANusTw9qUGj2Guz+ayIt9Lt3/wCzXDLl9pzHbDm9meafHXxJ/Y/h7xHbKy+bPO8X3v7yPXi+j2DPZxK3z71StP4i6lc+KvEF3JLu2NeN5SP/AL9dh/YMWj+H7K2l+SW4nRK1jHnlyxFL+8dxYWy/2NZW23YnkRRbP9nZXqtnZ+da2lnF8+6VLdk/6ZLXnWiQ+TLpu77m5Kt/EX4qf8INeRQaVtm1CW1/j/hb5/nrrkcdP+6eoWCLeazcXK/Pb2C/Z/8AcZfvvWPYeJLGFdQ1fU7mNJYmlii3/wDPJfuV8z6k/iXxPo2oahc30lzuVpW2fIlczqXw6ubDQZZ5Ym3ywb9m7/YqfeHGnTPpab4u+E9K8P6ncrq6zaneK3lIkT/I7fcT7lcj4h/aBih8KW9jpmkfPLs8248/Z839/YyV4/aeGFs9B+0tF86wLLv/AOAV1eq+D7mbw4k8UHyIsUu9Gq+WU4le7CXunD/Fr4keKPGapBqWoN/Z8Wx0t0VERX/v16H+yd4n/wCEb8fLYz7YbfVLVIld/wDnrvTZXnnjnQfs0T7l2P5G9a6XwTYWNs1pqeoKz/Y0S4gRPk/er9yrp8sZe6Fbl5ec+qLnR2m1HxVbbd6PK9wyf7yV478UPAa+LfhvFAn/AB9xT/Lv/hbY9eq/C7xnL4turu8ubNrZJYkiZ92/dtrC1uzl+1artXfbxXn2j/gNcGJjI2wlSM/hPhOO1eyvp7aXiWORom/3lrbtvuV3Xx+8Cf2D4pXV7GJvsV+vmybPuJLXF2H76BK8OerPoIfCSpCr1MlmtWEtt9WobauU3jIqww06a2XZV5Lb56sJpu96XMRzHPvptV7mw2L92u4h0pf4lpj6DLf3CW1tB50srbFRKmHNOfum0p8kTzC+tJZnigX/AFsr+Uqf7TV9f/Cv4Xf8I38LdNndWhl3xXrp/fdkSsrwZ8HIvDem3t5qGnrDqH2F5WmeXe/+5/dr3KaHZ4N8NQK3+v8Astuv/Akr6nDYXlj758xicXzy9wsJpX2PxD4avPK+d5/K/wDHK7C/haHxzosu5v3sTW++sfXrNrbVPC7fvX/4maxN/wB8PXUeJIdniXwuv8X2p0auyouSJw05c4+/s1fxA6r8nn6c9urv/v0zf9mi0y8ib/j3lW1n/wByvMvEP7SHhNPFv9itO1te6RrTWs/nK/3Vd0d/uV6FZ+KtF1XWZbGz1CC5sr+DzVdP7/8AHXiSpS5uY9SnUjymn+603VHglb/iWX6/c/g81qisEZJ7vQ7lf3W3fE//AEyplsj3MF3oty2+9i+eB3/jX+Coryb+1dJi1CJf+JnpbM8sX95lT50oiMZbQy3Ol3enyy772wl3wO//AI5VhJorlre++/8AaF+yzp/dei5v1SXT9cib5J1WKVP7q025Tyb/AFCzX/VTxfaotn9+sanN8RVL4zyfw3YNoniHxHpku5HXU5biL/biarHg/wD489Vgb7iX1xFsq14zeW28R6ZqqM2yWCK3uv8Avuqugutt4j1izX5/NZbpf+BV34b97ExxEeSUpFbwfN9p0HVdNZtnlT3FrU2lf6f4LuFZd+yCWL/vlKZ4bT7NqOt2zfI/257j/gLVe8GQq+iaxB/dvLqJq7Je8cf2hl//AKT4Bi/vrar/AOO0zxbCr6TpUv8AcuoH/wCAU+2dU8B3rff8qCdP++aZrbs/giWVVbfFZpL/AOOVjSpyiXKUS3rcLPo3m/ciglSV/wDgNdBoM0HiGW7iZmh3Rf6LLurPeH7Z4Gu5f42sd/8A45WfbQyTXHhy2g+R1aK6ldP4Fq6n8TlkFOP7vmOtsJpXlSC5VodQtW+X/pqn9+pfH/hLSviL4XuLPV4lR1V2iuE+/Ey1NqrreXsVtFKv9qpElxF/BvqK515by13RKybFX7V5X34Jf9yuOpTLp6+8z4Z8W6bP4J1x9MvFbf8A8sLj+Cdf79Z769bWyb5Zdn/Aa+qPjB8LrPxtozqrLM7L9qiuLddjxP8A30r4m8a+AbmN5s6o0nkN5UqeV/Gv/AqI43kjy1Tgq5Zzy56fwmnYfFVZtXlsvsRe3UuFn83n/wBArtIbyLUrdJYm+R68asvCbRoRFJu2r8zN8ld/Du0fS4lW+ihfyPNXf/uVEcXGcvdOmplNP2ceX3ZHQPshf5Vqwl+1cr4b8Q/2xsWedZrhn++n92uoh8hP9uvYpRPm6+HlSqcsjShm3/x1bR2qkl/BZwJu+TdTv7Yj/vL83+1VnNy/aND5ttCTVmvqsXlbvNXZTIdVtn2bZd7v/Ai0S90mUDVd1qlco1WIbDVb/wD489PuZv8AcWtOH4b+M7+JGg8PTvu+7vlRP/Qno9pEOTlicfc7nqFLb+KvUNN+APjrUv8AW+HmTd93/Sov/i62If2UfiDNsaXTI7Pf/fnR9n/j9RKpyyKjTkeOunyVXeFa+gLb9jbxjN8099BZ/wDbJH/9nq7D+xnqCP8A6d4vgR/4k+w//Z0e0ibexlzHzU9t89Quj7vu73r6utv2TvDVsn/Ew8VfP/sQN/8AF1q237Pfw0s02y3n2l0/j/ep/wCz1FSpzx90PYyPjp7Zt6Myt/3zTNm+VFX/AMfWvtX/AIUz8LUfc2mS3Mqt/wA97hN3/j9a1n4P8Faa27TvC+//AG/Pajm905vq8j8jKKKK4D7AKKKKACiiigAoorrvhf4Wfxd420yxC7oFmSW4/wCuSsu/9KAPqn9m7wXH4d+H9vPeLtlvv+Jk0v8AeiZE+T/x2vVr+z36W95Kv+kX+63iRP7rfcqLR9NT7Pp+mRL+6i2y7P7kC/JsrbsIV1XXnn2t9itf9HX/AGZV+/RGXKRU5TJeFba/SBl/0i1tYn/75fZWxZwwar4yeVl3o2k7Nj/xfvaz3hl1W613U2+Tyle1X/gNaHh6ZX8Q28v30bTok/8AH66eXniR8HvHi/jCG5+GPj/7Dpkv2bT7+VJZXRd6Ksr/ADpXrGqvpHhjwlbrbMqRTr+4/jeVmT/2eh/Ddp42g8Vrcrv/ANKa1V/7u3+OuV+FEP2BtY0zWpfO1jTmZIpvuf6P/BXNH+U6n8PNEu+DNElvNU/tXWl2P/ywt/8Anl/v7a7jwxqs+seIXli+TTIP3S/L/rZVf/0GuKsJpfFuoyxQMsOiqzrO+3e86/3K7ea/s/DcVku1vJ81LeBK6qPwmFbm5ia8/wBG+KCTqvyXGmKn/AvNrhPiLbS2fxItNnzpf23lLs/vb91d34qRbbxV4dvtrJ5rfZ2/4FWTrelS638S9CaJfktV81pv9161l7wc3JKJb8Tzf8I94VRV/cypB5Sv/wBNdleFfEjWG0Hw5ZWKs32i8lTzf+Bb69g+JF4tzq1vYs3+j2v+mu/+38614P483arqVlcqzOn26L5P7i764K0o/Celh+bl94l03wNBfy6Jc3K79+oxJvf+D+OtD4i6PLpuraOu1kt/tiP/AOh13z6atsvhqJV/5iMD/wDjlM+LWlLcto/mt/y9Jt/74etqf7oidT2sonNPNPDqOnxWy+dLErPsdv8AYrhH02XxP488iWJXeKx3sn/A69A0G2abx+kTfOkWk7/+Bb61bbwxBZ+LdTvI1+7pn/s9dkvfOCnLklyljWNKi03wRaW2zZFKsUXyf7lTeLdEtrnwlLAu3e6pb76tfEK2lh8G6e235EWKX/xym62m/wAP26/xvPE9dvuzicjlyyMfxP4Vg03w1Ki7dnlJFs/4BR4qs4LPwW8EEWz9xFEv/fFdF45RptLslX/lreRK1Z/jy2VNEi/2p0VarliEZR908a+JGj/K/wAvyfZa63wxYS+G/DVpr1jKvmwWPm7HX5G2pVf4kWa/6Oq/P5qtF/449beg7b/4duvzfLZyoyf7qbaKfLzFV/4cTT1vxPqv9mp4h82P7Xa2f2iKKJURPub/ALldL4P1iDXrp57xVh/tS1X5H/j3fM9cpDbfafBCKi/8w7Y3/fFVbDTfO8M6JP8AxWvlSts/u7KurSjViZUJ+y+El8W+HpdV0243Wa39vFdS6fKn+wv8dfOut+DLnwfqksXlM+n7v3D/APxde/634k1PwMqQbVudMv52/wCAbqEh0rxbpG2Xa/8AAyP/AANXy1fCcnwn1OGxfPHlkfP8MO/5qtpDWr4t8Kz+DNWeCfd9nl+eCb+DbVW2+d68mUT0uYLaz3tWgln8lS20OxKld9i1kbe6RInzoi/f/hT+9X0X8Ivhp/ZWkRanPEySyxb5ZX/gXYjV5/8ABzwM2q6vFq7ae2q+Q/7q0RtiK3993r2jxJqV46JZz3O9vufZIV2bf+B19BgsJ7KPtJHg42r7X91AqX7wXiXcUDb0dfsq/wC1urs/ENtaWGieGovKZNuo2qLs+/8AKlcteWF5Zr4claVYU+3QJ9kSJd+z+/vrs/HkKwp4XZV+d9ag++3+w9eweP7Pl5eUZ4qTydW8Ky7vkl1hU/8AHHrZ8f366VL4f1OTaiQX29nf/cd6z/iL5Vmvhq8uZVhSLWoJX3t/BsevIf2n/ivpmseFbjQ9Gn+0yqzSy3Cb02LsdaxqyNqNKXuyPmfx5MvifxH411NV/dXuo3lxF/us77KbZ6beaVoL3lnK1tdxWe9XRvu/JV3TdNZ/Bu7/AKcXf5/9yvVfD2mx3PwsuGeLf/xLH/8ARVVh6fOFSpyR97+Y4XR/HPizQfs+pwarL9oliiTfMqv8ldLYftFeM/Dct7crLHcyzt5recq/N/45VjxPo8Ft4X0pvI+fyovnT/c/+wrnH8E3mpeD9TvIrZtnkO6y7v8AYrKpQlPYuNeP2ju9E/ai1XR7W4ivtFjvLS9ZnZ4Z1TZu/wCAV6X4b+Peg6xZ6Yt832C7tW/j3v8AJ9yvnybwBfTeEPt3kMiLZrKrp/ubqi8T+D7m20aynaJvKbyn/wCAbK5qlDl+KJ0xqwl8B9ReOYVmsriW2l3pt+0K6fxJXOaVcr/wlFpL/wA99JRP+Bb64rwfrdzYWTxXO6ZGi+z7Hro7a5WG40KeLb8941r/AOh1jho8lQutL2sTYsHZPHV3F99JbFZf/H60PBn+jNrVn5vz/bGuNn+w1Z8MLp48+7/rbHZ97/prV2wTZ4+uF2/un05H/wCBebXfL4Tj+KPKV7NFfwr4gXb92W6TZT0+fwC38f8AxLvn/wC+KPDG68i11d3yNfXCLUvhWH7T4Vu7NvufvbfZTpR5Y+8RUOg0qHf8Pt0q/P8A2Z/7SqL4SwtrbPqrf8u8X9n/AD/x7X3UyGZv+FX6h5TfPb6dcRKifwsqbK2PB9tB4e+GlpPB8lx9h+0N/tSsm7/0OlKMfaGSl7siW2hbVfE2q6vHF89nB/Z8SO33pVfdWLZvbalfus8Euia6u50+b7/+3T3vNMh0i002+n2XF0321pv7krVLc2Cp5Vtqf+mWTfJFd/ceJ6xlH+Y3Idb1K50TxBp7Nbecnkb7pIv9/wC/sr4z+PcVlpXxq1O1jk2W2pR/bIl/g3tK6/8AstfWusXl94e8c6f56/abSCzVGdPvom9/nr44/bI02O0+MaShtlrdacs0bj7rbpZfu151alGceU7Kc5QPPr+81DTZXil+5/DUumu3iGV7aW23/uvK87d86Vgad41lsEWC5/4mNqnyoj/w12vhzUdMvruK5sWVHR1d0b5XWuRQlD4YjlVjL3mZHw30pYPiroGjam4gtb+8isJZf7qu+zdX6J2H7H/wys0/0zXl/wDI7/8As9fJfw8+AfjL4ofETSvEXhDwxc61Y2csTzPC8SRRyq/zfNK6V+jWlfAfVXs7f7Zos/2hlXzf38XyP/H/AB161OVTl948HF1KdWR5J/wzl8EbOLbLffbHX/r6/wDi6u23w6+DGgxP5Gi73b+PdcV7dbfA2d9iy6HHCn8Ty3n3P++asXnw00XRIna81XS9N2f31eX/ANnp/vP5jm5Yxj/DPJ7C88E2Gz7D4TV0X/pq9bH/AAmFs+z7D4VWF/4XSdXrQ1jxn8NPDD+VqHxP02z/ANhNJd//AIusyH9oH4FIn734gz6qi/8APppk6bv++Yqr2b/mL97+Ut2firxCivFBpUdt/vslMmufGdzLuW5gh/7ZI9c/rf7SfwYhV2ttI1TXv9t5bqKsL/hq7wTYP5umfCaW82fde41hk/8AQker5f5jGPMdlc3mvQ7/ALd4ogtv9yCKqsMMU3yyeIZ7/f8Ad2RVxWvft26/pWm27aR8N9P0rzW2b/tyy7f/ACFXH6l+2x8ZNSuoorS+sdH3N9xLGK4/9CSr5S5SPb4fh7c6380VjfX/APtpuSrcPwT1z7yeE7t/+u11F/8AF14Ff/tA/GDW/lvPGbJv+Rkt9OgRE/8AHK85+JGseL9S8Jarc3niW9vJol3/ACfJ8mz/AGav92ZRjzfaPshPhpfaVbv9ssYLD/rrOj7a52/h8Oabva+8VabpvlL8yeQ8tfE/w98Hr4h0hLy5lne4Zvmd2Z99Mh+FGh2092rQSW0sTMn+tlR3ojKPN8IvZxPshPHPw+h/f/8ACewXkX9yLTpUqrefFTwTDBLLAt3qSJ/zy3Rbv/HK8Z8E+A/sdhablbYm1Ff+Nl/gr0Oz8MWz2sUUqq/96jmjzfCc8vckflPRRRXAfTBRRRQAUUUUAFfUn7JXgpYrC98UTx7XaRrRN/8AFF+6d2r5n06yk1O+tbSHmWeRYV/3mbAr9CvA/hn/AIRzwTouiQx/vngigl2/9ck3v/45WkfiIlsdFYP9m0jUNTZv3rb4rV/7yfwVYvPK8PeEnZd0NxOuxf8AbuGSrdzbLc6zp+lRKqRWqpcM/wDu/Lsov7Ztb8S2VizfurXZet/vq+yq5f5jn+0VLlP7H8F29m3ySzokTf33lZKfCi2GuafB/H9hRP8AvmrWtv8A2r4l0+xXakVq321n/wBpX2bP/H6JrZn8aOq7f3Vj5v8Au/PW0TT7JY8Ew/ZtN1CVvuPqNxL8/wDwCuCm8Er4ktdV1XbsuF1O42ojbEngV/uV2qXjWHgjxFLuXfEt1t/74qppupf2b4St5W+/FY+a2/8AvbKipT5om9KpyykUL/WLHR9Iivt2yJNkUSf7X8CVLpWmyzM+r6quyV13xRf8+8X303/3mrEh8N/8IrcWWuT7pkvVR2/uW7N8++repa83i1nsdPl36UvyXV3t/wBa38cX977tY06n8wSpxn8MjY8f3/nad4Sngl379WgRX/4A9dFolzEj3uoTrs+yxMjf7SL89cl4zSLTfDXhRl2+Vb30G35t/wB1K2L+8l/snT7OBm82/n/e/L/yy/jeuyPN8UjL2fPyxPNfiK86aNeyt8kupXTy7N33Ymf7lZM2g+do1vKy/cni3f7tafxCtmuflWXekU6ps/4HXV63pTW3hdN395Jd9eVy89XmPRlL3eWJL4ktmh/sJl+RPt0Xyf8AAKZ4wT7fqmm23yvLbq9w1bGvQ7NL09l+d0ngZv8AZqJ7ZbnxRdMyrsi0xEZP9pnrvqe9E5qMY8xynhjRPtPiPVb5dz/Klvs/21rYsLb7Tb+KJ9vzpFLF/wB8pWn8NIVf+2N3/P5KlWPBlh51vrC/89by6iranL92RUjH2numf4th/tL4XxSsv+qsVf8A8crkrm83+HtK3ffeW3TfXdQoupfDm9ib/llFPasn+7vWvOrlGTS9CgX/AJ/oErppHNVjLmOr8VeakWj7tyf8TGKqnjz5LLQov45dWgT/ANDrQ8Wv9ptdEb+/qMVHjO28668NQfLv/taJ/wDxx67zjjzR5ThPiLYbH09f+m+z/wAcejwBtm0G9gX+9LFW38SId7aP8vztqKJ/449YnhKFrDUdQs/41l835P7jPWMfiN+X937xt+FU+0+Eki+XZ+9iqv4eh+3+F5YF+/8Avbf/ANkqXwG7TWGoQbfkXU7hP/H6m8B/8eupxM3+q1adPu/7ddMTll9ozLm2XxJ8PruKf/j4tYpXif8A2lrkn0288PQafqsC+cn7p5/7jJ/HXceEk/4lOqo33ItRuom/3N9S22jy6x4N1Czi271aWJf/AGSsalLnkdNKryFLxD4Si8SaMlnqC79MnX91cfx27tXhN54eufB+uXGkXzb3ib91L/z1i/v19Z6Oi6x4S0yf5Ue3iWKdP9tU215f8YPB7Xmk295Btme3TfFL/Hs/jRq+Vx+ElSlzH0+CxftfcPKkf5f9iu6+EXw6/wCE21R77U90Ph+zbfK//PVldPkrhfDFnc+KtUtNM0+Bpri4ZU2J/B/t19YaD4Sg8H6NZWNy63N2i/uLRFZE3/7dThMNzfvZG2PxPso+yOgTUoraw+w6RF9j0+Jdn2v/AGP9hK5l086XyLb/AEa0X/SGlf8A9G1sTQsjxLOrXOoM2+K03bEWvJfj14//AOEe0bWNDs51m1C6tZftT7f9VEyOvlV9BzfzHz0Y+9yxNjWPj34Q8MX+zT7P+3ri3/198jMibl+/95K5nxb+0nqvi3Sbeex09dNSzn+1QTPLvfeqP/sV4lommrD4Udtuz9w0rv8A8AroLPStnhLdt/5cWl/8crmlT5o/EbR5YHQal4n8Q/ELwld3PiHUmuX8pmVEiRET5PkrHh8JSv4Kefzfnax37P8AgFdbDo/2P4cpuVt/9mb2/wC/VbcPhu8/4VzLPFF8iaT/AO0q5IxkdMpwhExNH8KwJ4B+bc7/ANmf98fuq9Y0fQbaw+FSK0W930f+P/rlT7bwq2lfC29lZleX+xX2pt/6ZVsX6f8AFEafbKy75bOK3/8AHK7oxlSOaUo1TgtY0f7YumWcf3IrWJ9n+3sra8JaV53w8u4PK+fyJ4tn9+ug8N6as3iC73LviitUi/4FW78OtKg/4RnUIPKXet5cRV00avLE5sRROFttN+0/DR4olVPK05olT/dTZWfqVs03w7RpYlfZYo//AAJUr1DwZYLc+FLu2/6bz29Y+xbnwHqHy/P5E6VcqvORSp8hx+q2f/FPWk8W2Hf5Tyui/wALJUuq+Hv7E0bTNsvneVqcVxvrbv0874ZSy7Vd00zf/wCOb6drG6bwM86/f+xpcf8AfKVzSpc0uY25+X3Rt+jWHiHQp93+tn+z/wDfXz1oPD5PjfzV/wCfFE2f8Dqlr0PnaNol9/zwvLe4b/vitX7/AIvfb/BYrt3/AO+9Y1Ilx/mMrwMmz+3Vb/oLT/8AslX/AIdI3laxHL/Bq10lHhK2WHxBrtmzfO919o/76q94Jh+x6zrts3z7rp7j/vqumMeWJzv7QzQdr+FfEUH8cF1dRbP9itDWLxf7G8P6ZB892ixXTJ/s7Nnz1UsIfJl8V2O5kdpWuF/3GrKmfU9b+26np8sfnWqvZLFMv31iqI/EdfLpzmnpupQardS2Oq232bzYvlR/nSVf9ipba2bTbr+w76VptPn+W1uP40/6ZP8A/F1FpV5Z+M/D720reTcW77GT/lray1Y0q5a/vX0jUFi/tC1X7RBcJ/Ev8D0VI8pzxlHmOaS/874oRaZffcitVt1m/vsrvWlqXxL8PfDfS9QudX8Cx+ML2C88qDfefZ9sX/fFVPDCL4h1bxLczxf6XBPKkT7vuMr/ACVlPZ/8JP4Z11dyzSq0r79n32WvN5vdOv2dORw/jP43+HviRqkU8vwSskli+68up/8A2r5qq+JPipfax4Xl0G20PTdH0+4Xymht137V/wC+KwZrCXZt+46fJTUsGR0Vv4qmNT3eU8uXvSOg8GfFf4lfDfw4mi+GvF/9j6V5vmtbxWMTvu/32p2sfEvx74huPN1DxjqEyN96FFVN/wD3ylVbbTYtiK3z0z+wftLuyyrbP/t/PVe0kZ8vOMfTV1JHluZ7m5ll+fe87Vhal4b0796vkffXZ9967iw0ryUSKWVZv+A1Ym0GB23LF89EpF/D7p41eaCsMsSxqu/7ld7oOm/ZtLt4orZqNY8E3mpX6Msuz5ty13fhvSpYbNIJ137G376uMfdMftHL3OmzvBtiX733t/8AEtWtN0Fni/uPXZvpS/Z5fNVnf+HfTNNsFhuni/2aIx+yP7PMcvquiRf2Run3bE+euX0Tbc69aQQS70Zk3f7u+vaJrDzrV1VV/wC+apW3h62tv36wKkrt/AtXGJmZ9toMU1w8Xkb3Vd/3tlPvNH+2WF3B5HySqyN81drZ6Dcp8yqvzL83zVK/h6VHTc3yfxfLW3KRGPOcP4e0RbOzSDyvni+Rt6VsQ+GIr9v3/wA+xt6oi102laIu6WKWXftbf8lb9npVtCu1l+d6IxjzBL3fdOfTw8qKjbfn3ff3Vt2ej7Hf5fk/uVupYReRuVfuNvrThR4XTbtrY45R55H4kGF6jZdhr6cT9myO5lZpbpkb+48X3v8Avl63rH9l/Rni8uXTZnf/AJ6pO3/xVfNfXYR3PpYc0tz5EOacke6vsZP2XNCa3MX9kvNPv/jutjKv/fdaUP7LHhq2i/eaUry/xb53b/2eq+twNZR5Zcp8X/YyTxnFTNZxp8v8Vfc7/s/eGktXibT7Tytv8e5//Z6sQ/DHw5ZptaW2hSL5W/dPvX/x+sVi4yJdGX8x80fs7+Al8R+PLS7l+dLDbdbHX+JXXZX25o6RQ/bdTZf+PeLylT/drndE0Gz0S3lazbejr5qzbdldRDZreXVlpW350iW6levapxlynNzcvusTQZl03Tr3V7xGSWd2lVH+d/K/gSorZ20HSLvVZ1/0u8ZpYkf7/wDsRVbmh/tXxfFZtu+yadAl0z/3pd+zZTPEj/2r4q0fTF3b7dk1B/8Ac+dK25ZFRjHmH6VZ/wBiaXd6rfMz3E6/aG+T7nybtlS+FbP7Np2oavcr89wr3DO/8EX3kSm+M0a8l0fT1b5J7xdyf3oqn8Ybv7ItNMibZ9vnWyf/AGImStuXlI55S905q/3J4NdWX59Uuti/7rVV1iFn1nR9I3b7eWeLzUT/AJ5LXReKrPyX8L2MX8F9FuR/7ipWV4kf+zfFumNt+R28pf8AP/AK56nxHTT5TT+IX77QYtIiXf8Ab51tV/2UavOdSv5/BLf2Ht869+5ap/e/23ruLP8A4qHxp9sXd9i06Lyk/wCu++s34hWEut6yi2cS+bZWL3DO6/3f4KzrQ5Ze1iFPl/hyMfxVbXKeHPB/2m886VtYt92xdifMj12sMy20Wp6nLteKztmtVR/42VK8nfxP/beneFILn/RpbXXVdk/2V316Vfoz+ALuXds82WW6bf8A3WSuuUvd90fLGHKYV5pUtz4auL5l2fvUl/8AH91dN4z2v4NuGVv9VB5q/wDoVO15F/4VvcMv/QO81f8Avis/xPeb/AqRKrfv7VIl/wCBJXJTpxiVKRp37/b/AAzE38e2J/n/AOAVY0RFubXU7n7jS3Txf8AWoprP7H4ct2b+6u7/AHFSrT7dH8FS3Kr8/lNe/J/tJvrpl7pjEzPh78i63OzfIl5O9bHgazZIt27/AF7Pcf8AfT1m6PbfYPBeoSxN88trLL/wJkrpfDafZpbKLbvdLGJ2op+9EK3vHNeG0aGw8S23/UTuv/Hq8/1JFh/4Rxd3zvqMHz16B80OqeK4F+TbK1xXD6xC00vhT+D/AImMX/oD1EPj5S5S0Oj8SfJF4fVfn3anEn/odWvE6b9W8Or83yair/8Ajj1X8SI1zeeHItvyf2tE/wD449XvEKb9b0RV3f8AH18yf8Ar2Jcp5a+yY/jOzW51Tw+q/wAF55rf98PXLw2y2fjW4RpW2Naq/wD4/Xa6qjTeLdPiRfkWB3rC1WzVPG9pu++1n9z/AIHWPLyyNoy548pD4Vh+zXmqwbv+Xp5f++qseFYVtr3W7b7j/bmuF/4FVfSrZYfGV7AvyebYpL/4/V6zT7H411C22r81nFcf+PvW0ZRMZR+Ir+FYYnl8R20q/evpX2f71WPDz/Y7h2Zfl817f/vmodKd4fGmqwN/FaxXC/8AfdTIm+912xi++kX2iL/erbmM1H3pG14Yf7Brep6Z9+J/9NX/AHWes2w8jRPEGq6Zc7ZrS6la4VH+5sl/grQ8Maqth4g0q+uYt8V1F/Z8r1sa94Gi1Lxelys6w2SxbJURd+9N9c1f977sjvoS5Phkc58Lvhvp/gDUdYl0Hdc6nqM7vvl/5dYm/g/4A9d79mXR5ZYoP9M1uf8A1sv8G/8Av/7v+xUV/rGmaDolx9jlWw0e3id7rUH/AIFX7/yN81eH/EL4qNrHh/ULbw4zW2meRKnnJ9+X/b/vVw+7SjyxNPeqy9+Rd+MHxXl8K6XqujaDOs2sSxSveX23/VPsfeibk/vV4PNYS3PhzUJWbfLLZtKz/wB99lWLmwl/4Rx2bd80Hzf3/mrtofDcr+FPNlVki+yqm/8A4BVQpyqyOiUowj7pn22iSJ4Ku/3SoyaZ83zf7Fei2fhWCH4cys0Su/8AZPzf9+q07zQYNN8A3cW3e/8AZmxv++K6K8tlh+HksW35207Z/wCOV2ezjA872nNLmG3mlQJ8PriVl/5g/wD7Sramtl/4Vo67diPpKo2z/rlU2sQqnw+u1/gfTNmz/tlV3W4dngGJV+TdaxJ/45RyQCUv5h2q2yp8Obv/ALBmz/yFVe/tv+JH4dgZf+WsCN/3xWt4nTyfBt2rfceBIqqa2jJYaEsX/P1B/wCgVx1zroSH+G7PZr2pr/tI9Wvhcn/Et1pf7mtXSN/33U3h5P8AipdV+X/llFR8N0/deI4v+o1df+h0UY+6RU+0S/Dr/kF6wsu19msXSf8Aj9c5o8LTeHPEEH39t1exKldB4A+54giX7661dJ/4/Wb4YTfFrcX/AFFrr/x6mWpR96Jn6Un2/wCHzxf9OcsWz/gG2qKOs3w5uF/55aY0W/8A21TbWx4JTztBuF/uXk9v/wCP1S8JWa3/AIa1Wz+b/j6urWujl5jml7siWZFvPh5uVv8AmHK//AlSotKmabxLbs335dKR/wDx+rGjzfafh9NA3z+RFLat/wAB+WmaPttvEelKy/f0pU/4Hvrm5f3nKdMZR9nKQ2wfyfiRqcCfxaZFcbP+BvWho7tD8Q9Ti+55umRXH/j7pUTps+JaTr/y10nyv/ItWnhWHx/bzt/y107yl/77roOPm973jM8QzS2et+KIot29tA81X/2t71Vs7a58H6XZX0DS3OnzwK99b/fdG2fPL/8AYVb8Vee/iW7igZfNuNJaJXf+BmerXhjWP7Vs5bO5iVLiD/R5Yf71TTp+9zG0q3JHl+yZviqG2hsLTWrFtl2zIjOn/LWL+49S+LfI0fw5Za5Ay+bB+9abd99WR/krCTyLDxlcaHLP51k8X2iKJ/4JWfZsq18QkgvP7M8J223+CVk/6ZfOtFWXLEI8vtIxH+DbCXTZf7ejZf8ASmfz4f7275t9M+G/7nWfEFjOv+vupbpf9pGeq8OsS6PoL6U0W/ymaJpv+AVN4ehaz0vT9aiZv3TbLp/+mVeT9o7Je9TMHxV4bWz1m4XylRGZ3V/7/wA9ZH9gxTbGZm+X/gFer+KtE/tWK0vIGXZt/wDsqx/+EbifZu+//FWXw+6edUicL/Y6p8/mt/uVKlgu5GX/AL4rtX8NrNdOv3LTb/wNmqxZ6DbQy+V5SuiL9+r90zlGRytnpX/LX5v7lWodNldm8pd9dmlnAibYolRKlS2VN+1dm/71RGUv5TT2cTh7nRJYfK3L87fwV0eiaJ/or7lVH3fNvq1qqbFTd9xam0128ryv73z1fvRFyksOiLt+9v8A+A0z+xIIbjbt+f8Av1rQzeTap/fqu/7643f7X8dDL5Sx9jgRf3S7PlqH91/qvl/3Ktv++3rt+R6z5rbYztu+7/BW0jH3TVR1ff8Ax0TOr/7lRWHlTWqMu6rCW2/5fm2f3KuIe7Ai03/j4lX5f79av3JUrPtk8nUtu1vnX79aCI2771Mj3TQs3bY+7/8AZrYTa9vsVf4ayrPaifK3z1pW/wDqqz974jmlKJ8UTfFHVZk/dzrv/ueVWZbeNvFUM8rNqckyS/IqbU+Wrtt4buUV90sflO1Pm8PJDs3X0Sf7618fKMfhPpObkiY9z4k1y5b97Oz/AO3v2bq3vCtnqHiq/eC5vvscSLvVHbfvesmzs7Ga/wDKn1BUiRfmm2/x/wByujT/AIRPTV3S65F8/wDciar5eWJEeWUjH1uwazv5YG3J5TMn3t+6obPSv7YeKzaVnldvmm/uJW2mt/DtJfm1Bpn/ALiRXFdL4PufD2t3vm6VZt8n7qWW43b9n+41dtCjGUvhCtOP2joLCzWGLSrGL53SWJ/u/eiWtvTZlR9Y1Wdfnt98W9P4VX56h02aKa61LV/K/wBQrWUSJ/dWoLmbZ4Idfl83VP3WxP4nlr6XmijzZS/mLvg+28nTbi8kXe9/dS3G/wDuq3zpVTwr/wATjxHqur7W/dM9hEn91VfdWnrc39g+CPKXakv2P7Kr/wC1s2UzR7aLw34aSXbs2QfaJ3/29m96oPac0eYrpuv/AIhp917ezsd6v/0131Xm/wBJ+JsUbfPFa6Z5qp/tebVvwNCr2dxeNF895O1x/wBsmpnhj/ica5ruqqqo8U76bF/tIr1rEmp8JUvLn7Z8RooG/wBVa6Z9oVP9vzdlYHxIm/4ndosW3zYLV7r/ANDSun0SH7Z4v1i+/giiTT/+BK/z1zuq2f8AavjrVZ929INOW3/4H5u6scTH3Tooe7UJfAcy6V4SlllbZLue9n/74+etvwlbSvpeoXbN+9v5Wl+f+BG+5Xmn9pT/ANqWmhwbUe9b97/sRfdr0i/1KLQdElli+TavlQJ/tbPkSinyzpEV4yU/d+0fP/jaFrD4kW9zaxf6P9qdWf8AuT73r3PWEWH4cvuVXeWz+X/eZK88+JeiNpXgqLzX/wBLa6W6lf8A6at9+u28QzNN4c8JW38c95axN838PlUU/hNqn2Sx4nvPsHg2KzZf3s8EVrs/3kqj4hs50s/D9n99HvoLdv8AcqbxnDvn0SLf8/8AacX/AHytat+jPq3hzavyPqKO1XTpx5veNjY8Tw7LP7N/fXZs/v8A8NQ+Nofsfg1LP+OWJLJf9rcm2resW3nazpW3c++8XdVLx/C15f8Ah+2Vl3/bkuGRP7vz0VPdMaPvDry2W28PafZr8n2horVdlbcP+jeKngX+HTl3f8BeqWpWbPeeGrZW+f7ctw3+7sq79/4h3cXy7V0xX/8AItFPlIqc0jh/E9z5PiDXVX+OzT5/++6wrm2W81Hw4235IpfNb/vitXxm6v4g1WVW+7Zqn/odGjwrNr1vB/B9hSWuePL7U6fe9kPv/wB94t0K2Zt/lL9q/wDZK0NSRpvGWmRff8qDzW/77rMs4W/4Wht3b/K0ff8A+Ra0N/nfEPbt+ddJ3/8AkWvah754k+Yq3O5/HyQbvu6Z5uz/ALa1k6qm/wCINurfcTTt/wD4/XQQwtN8Tbhtq/Jo67f+/tUptNab4oS7vnSLR1f/AIH5r1EpRLjzf+SmPbI3/Cwdu3/mGfLs/i/e1dSwVPiQ7Tr97R/uf9tavQw7PiN9354tJ3/+Rf8A7CobmZpviHL8u910xPk/7avWPMb+z5ve/ukXkwP8Rrjaux/7JT/0a9MsIf8AivL1vm2f2cqN/wB90/TUa58b6nKq/ds4rf8A8fq7pr7NS8R6hKv+og8rf/u1cZSFy+7zGfpVn9v0G9g2/vVvpfI/2HWug17W7bwfo0U+uMs1x5W+KxT77t/v1hPrzeEvDUs8G19QliluIt//ACyZkd99eWXlnqet6NqGtXM7XOoeU0rS7f8AY31FSp73LE0oR90i+KnjbU/HPh/U/N3WdotrL/ony/Kmz/ZqlYaI3/CAJt3O72a/+PIld6/wunvPhs980X/H1ao7f7rJ89d7f+DLbR/h9a+V8+xbdP8AgNRGkdcpe6eRTeBvs3hVJZ1Xeyxbd9dr4qh8nwk6xLsTykTZ/wAArW8f2Hk6X5US/J5qotHie2Z9E2qvyb03V3+7H3YnmxlzSJdbhX/hDZVVV/49dm+tPWLZYfBDsy/uvsa7f++Kl8Q6b5PhJ4mX5m2pWh4qs9nhJLZl/wBbtiqOUIyDW0aHwa6/37NU/wDHKseJ0X/hGNKg/jeeCL/xzZR4th2aNp8Dbf3s8Vvv/wBnZUvjaFYdO0JVb7+p2qUwlKMyXxnD/wASO3X/AJ63USVFr3z3WhRL/wA/SP8A+OPT/HKN9i0pV/i1OJP/AEOnX779e0SL++zv/wCOV5laPNI6sNLlj7xe0Hd/wkep/wB9YoqZ4DhRJ/ES/wDUVlf/ANApmjo0PjLUImb79nE+z/gdTeGEa28UeIIP4Hl+0f8AfVbUokVvtDPB6LbXviCL7j/2nLL/AN9Vn+G/kvNdib+HU5Zf+AtWnoifZvFWuxfx/Lcf99PWfYbofGWsW275GiiuFT/gdX7onKU4yKXgBPJXXYJfvJrE7/J/tfPSeBk8mXW4tv8AzFp3X/gT1Y0HdbeLdbtl27H2XWz/AHqXQUWz8Za3Z/8APWJL1U/3n/8AsK2iZT5veMHTX+waH4igX/oI3W1P+B1bv9th4h8NS/wSt9l2f8AqlrG62utQVW+R7lZW/wBvc/z1d8VbUuvC8u/Yn9rRf+gPXNT+PmOut8HKW/EL/YPFXh+f7nmy/ZWqfxDMtnrPhq5ZfvX32f8A76R6i8fp5Nx4anVvu61B/wCPb6l8bIqNoTbt+3Von/8AQ66ZfynNT97lMrxzc/Y9eedW2bLX/wBnql4hSWGC08UaZ/x9xQJu2fcuIv7lM8Z38X/CVWUDSr+98qJU/vfO9PsLCewvdP02X57R7xWg+b7q/wByrpy90iXNzRMyHw99jstK16+TydQv9YSVndv9VA3zbKi2XKeIL3xi376KJn09Yf8AZ370eug+J0M95Bb6fB/rZ22Kn+2yOqVzmpa9EmiaL4aX9zqEU6/bE/2FTY715tT4j0o/w+YmvIUmitIG3ebdS/amT/al+5XYeBrCD+y9Q0i5+/5r7v8AaRq5T7N9p160uW/497WWKLfu/u13Wq/8Sq/tNXWVvKXZFdIi/wDLJqxhH3pSIqS/dxiRabDKlle6fcszy2c+9d6/8svupQ/3vlrTufnluJ1Zf3sCJv8A+B7qoulc1SPvEfFEip6Q7Pm+5TPJ+eiZ96bf46xiHxD9+9qPmR96tTPuJRvbZvq4jK9/umXb/A9P0qFnl/8AHKhvNyJuqxYbn+b7lT7SUgNbZ/Ey/do2b5/7ny1KiN5XzVFCn73ylrX4TP4ywj/3fvUy5Tez/wC781CIr3SM7Mn+wlPuX/eu0u1N9bRic3uhCmyL/cq1D9zctRWe14n3U+28pN67vmekX8YxJlh1Lymb59u+rsMy/wALfJWLfzKmsxbV+7Fs/wDH6LPdeI8W5kidvmpylykcvMbr3myJ/K++1dBDN51r8rfw7K5ywh2Purbttv8AD/FVxlznNKMT89bnUvCs0ST315O7tsdk2v8AJ/sfLUP/AAkPgm2+RrPztv8A01lr531Od9c1CLyxl3VUZtv8VUNR0250q4aC5iaJ/Rq8T6lT5T3I1JSj7x9FP8TvBNmrtFpESMn/AE1d/wD2SvVfhLDY+OdNfVfsMcNl5vlROjfedf46+GIkadtqqWb2r79/Zw00TfD/AEKKGD92kCyyfN/FsTfW1DBU4y5iKtRqPKz1/wAH6bBDLqGoLBGi2+63X/gNW9ERrbwlqF9t/et9ouFeotEfyfA2sXKt+9f7VL92rVy/2PwRpkG5t9/FFb/99JXq+z5Dyub+YLOwttN8Fy3LxKn+jNdM/wDf+TdVXTdBs5vC9pfXjbNqrqC/3F+TfWh4n/0Pw5aaZE2z7Y0Wn/8AAWTbTPGe7TfCX9mwf626gXT4k/22TbRLl+0VHm5uYxLywvvGem6ZPtj+zxXy3Gz+N0X/APbql4w1KK/057Gz+/LP9il/6Zbq7WZP+Ee8Gy7V33FnY/Lv+T51SqXhLR4P+EfiadV33X+lM7/3m+eolL3Tpic1rF5/wj3hWWKJv3sVr5UX+0+yrHhLyPD3hWKdm2IsX2qd/wDbZN71Rh8PXfjO1u5WuVhSy1aVIE2796rWb4qv9mlvpUHz3c7fYmT+7uojWLqRlP3To/BkOzRri8/5/LqW6V/9lvnSszwTYfabPWryX791qM7q7/3P4K0NSeLSvBdwscux4LHyon3fxbNqUzR3XRPA0U7K2+3s/tEv+9sraXvmUKnIeOw7k8aahqH+p8qVrdPm/wBuu9huf7b8S2Vn/wAu9rEt7/vtv2VwWt/8S3Q5dTb7k7S3ux/7rfNWl8NNSaz8OXesXjfvZWe4bf8Af8rYjIlY4eX2TrxEZfxTQ+MztqWmy6ZB/rbeL7bL/uLvrV0G5XW5fC+750g0mLUPn/hbZtqCGwnufDWq6nffPcXkEsq/7EH8CVU+ET/bLW6b5tlnF9iX/gL10x9wiUpeyNu83XnjS0g3ed5UX2r/AMf210Tp/wAVRpi/8+sDXX/slYWjp9v+Id1L/wAsrezWL5P9+uouZl/4S92iXfF9jS3/APH91XTj9o5qkvh94tWab/GXlN9yKz+1Kn+2z1S1JPtPxIigVfkt9M37/wDa82qn/CQrYeP7uJl+9p0W1/8AZ3vvrY8Huuq6trF823es/lK+7+GipD3eaQ6VSMSZH87x9aQfxwad9o/76fbRfusPjy9/vvoqOyf9tXq1pVss3j7VblV/1WnRWn/A9++uf165aH4jXf8AH/xJ1Rtn/XV6x9p7pryy5jitYuft9xrEv/Tfylre0RN/i9FWL7unKn3v9uucf/ZX/W6m3/fO+uo8MJv8R3c/8CqkW+uOn78jvl7sS7o9tFqXjnU5dv3bNbfen+/up9nYL/wsO9nVf+PfTorfZ/wOpfAb/ab/AMQSsvzpqMsS/wDAaseFdtzr2uzt87rP9n/75r2KfuRPKqSj7xXs4Vm8b6lPt/1VnFF/4/VK2Tf4+1Vv4Vs1i/4FvrS8Mb7zVNdlb7v2x7fZ/u1m+G087Xtdud29/tjxf980GMJcvMZSbf8AhPr11/h05Yv/ACK9VLaH7T431OVW+SK1it//AB+rGmvE/irW503b/N8r/vl6i8MOs2o63Pubf9ueL/vmo5feNlUJ/AyfbLrW52Zv+P6WL/vmn6JD9vsPEtszf628uLfe9Hw6hZLXWGX/AKC0/wD6HVjwZCt5a67u/wCWt9ef+h10x9z3iKk/e5TFvNEufEOm63LFF/omm6dLb7/9tUrt9H0Szs/g3d+VAvz6S7tv/v8A2erfhtIIfhpqcCr8j2s+75v9iqVheb/hbdq0rbP7MlRf+/Vc8Yx+Ivml8MixZzb/AISuu5fl0n5f9j91T7n/AImXwvRt33bWKVf+AolV9ESJPhpLu/6BPzf9+ql0r998Kt6/fTTt/wA//XKtan90inU5ZHOeM0abS4vu7HZHq94khifRLT7v72WJN/8AvUeIUV/h9LL/AM8rVbhf++Kr+JH3+F7e5/g+W4/8crakRU9/lNrxnth0vR4m/wCWuoxW7U/xm+yw0SL7m7U7eKsnxVc77Dw427/mJwPWn4z+eXwv8zf8hqD/ANAetpGMZfDEsePIfk8Pqv8AHrECf+h1N42+RPD/AP2GIPv0zxy/+keFFb+PXYv/AEB6seP9s3/COLu2f8TqD/2esJfCEfiiM8f/ACLon3f+QtB/7PRf2yp4t0pdrJtVqf8AEL5LfQt27/kMQf8As9S6qip4o0Rt3yO0qf8AjledU+I9Cn8Iyzdk+Jd1F/e0lH/8ivU1m6w/EjUIv+eumRS7P+BulORP+LoO27Zu0dP/AEbTXRYfibu+55uj7P8AvmX/AOzrppCqyId7p8Tb2JfuPo8Uv/kV6r72h+Jd3Enyb9HifZ/f/evV6aHZ8TUb5f3ujon/AJFqpqW62+INlL/BLYvb/wDj+6r+I4/aSKSbofiayr/y8aOn3P8ArrTrmH7N8Tnudy7LjR/K/wCBLLvqbWNtn400S53bPPi+y/8Aob1F4q/c+JdHnX78u+3b/vh6JfCXTlLm5jnvEP8AzGJ/+eWz/wAdrQ8Zp/xIdNuV+/FdRXGz/gFZVy/neF/Ecsv8H2rd/wABrd1tGufh5cTsu/Zp3m/8DWLfWOGNq8ublH+PEZ9Bt51+5bzxXH/fNHir99o1pOvz7J4rhdlS68jTfDS9lX7/APZnmr/36rF8Yal9m+HNpc7tjvZxOn+02yumtIyjy+6cZcp/wlXxVt2in+SwZHVNv8Su+/8A9Dr0u/eL/hJdCi+55Ss9cT8N9N/s3W4p5WZ7i/s/7Qb/AGfNdK6vxU7abr2n3P33W1ban99vnqObkpc0jWX72pyxKX2lb/4oRLO3+iW9rvi3/c89X/8AiK4+zs/+En+N2qzxRfuorPytn+35v367PW7O2/4QaK+8xUu5b77RE/8AHub+CofCWjronii31C8+T+0rHYv/AF13768r45csjvj8Pumt4V8PRX+g63bT/I7T3EX+7Wro7/2roN3p86/6RFvtW/8AQUeq9/cr4e8UWTbVSy1RvK/7b1FNMtn48iZvk+32vlf8DV67+X3Th5uf3TQ0FGufDiIzfvbXfbts/vLUL/6rdTfmsLC4T7m/U9/yf3GqeZNm+vKr83MXy+77pX/gqKh33ttp+ysRcwU7ZT4Yfn+anzbU2LW3uiKN/tRU+Wrdgn7pGqveQ74t27fsplg8u77zbH+So+IfN/KbCTbv4ai37Lj939/bVtE2Jt3fJULoqS7v9miQRLMKNMm7b/vVR1WbZdIu77y0JcypcJtZvvfPVfVdv2r5m3vW0Tm5feNDTX2ROrbflqw7r8jLt31Ss3X7K6/x/wANOher5jTlK9/891Ey/f8AufcrQ022Z2fb/wACqrNc7J4l2t87VsWaRQ/e+/urH+6KUuSJoQwqi7vl2LUtm6v9oX/e276qQ3P+lOsu6bd/AlaCWcUNu+1fvL8vzVtH3vhODm55H5e6D4Sgs9JlVYt7uuzf/ebZ9+tPTfD0V/A8V8vnP9yJ5fnqwl5siiZG+Rl3rWhYfPb+asvz/wByvF9896pHk96R5/qXhuWHUpbPyG2RN8z7d+6vtr9mzR57D4aRS3MWy42bFT/Z2Jsrx34ReBm8Z+PLJ51/0ey23rP/AH9rp8lfTXgl/sEWt2b/ACeVfS7f93+CvUw0ZHl168eUr6Pcq/w5u/m2bmli2f73y1p3lt9suNCs1+RIGilbf/sptrHs7bydB0+BV2Jdanv2f7LPuroLZP8AisnbbvdNOV//AB+vQM4yIdSddV8b2NnK3+j2sH23/gW/ZVfVUbWPGVlbf8u9mq3rf7T760PD032m81XUJX2bZ3t2/wBxag8JW3nW+oanL873V5K8T/8ATL+CuWUfeNvacn7wzPG1y1/daZpCys7yzpLOm378Xzq9aHiq5i0fw+8EXyPLF9lg/wB5k2JVLw2/9t+JdV1dl/1G7TYv+Avv3/8Aj9M1jzdY8X6fpjfJb2apqX/A1fbUf3pGkXGfKXbCFfDHhxGlZv3EHmy/7+z56qeA9HV9Nu765iXff3ktwu/+FW+5Vfxtcyvb2WlWzL5t/dLbyv8A9Mm37627+5/sHwzL5TfPFB5UH8fzbPko5uc6eaUI/wCI4/UtEufFU93BBtTSbC8Xc6L/AK1l++lUvG2pfZtDl0hW/e3qraN/sI3y769C8K6b/Y/hm3aXakrxfap3d/8Alqyb3rnfD2mr4hXWNVuYt/2id7eD/rkuzZXPGUqXwilKPMeRfFHSlhsNP0/5Zol8q3bZ/so//wARWJYaqqPb6VFtfz2RGi/6Zfx10fjxGudblXa32Sw3xM/+3Xmnhi5b/hMJdTlb5PN+zr/sxK9KhU/enZVjH2XNI9w8SXkUOkWmlQf8fF5EtvsT+GLZ9+q/wis1s9D1uJf4dTl3f+OVS8DI2sate65K33N9lAn+wr/fq/4Gv4La68VxM3+qee4/3lWvVlH95zHl+3l7P2UTZ+FELO3iXU3+4uozpv8A76Lsq14kvP7Hv9HvG+SK6uvKb/Z3J8lMsHXw38NLieJNjzrLcf8AfXz1i/Ei/wDtPhf9w2+W1VLqLZ/fVK2+zzHLKp73wlfxg+zVNK1WB/8AVXSJP/1y/jrvfBKLbavexLuSKVUl2f5/4DXn9g6+JPCVxPu3u1m//f3ZXd+GH+x6W+pS/ctbH5n/ANtUq5SHKRd8E6l5114juWdv+QncW/8Auba497mW/vfEur/NvRpbdf8AgNbHhjbYeF7i+Zm/fyy6g2//AGvmrF3tbeErpm+/ftLcf99V5VQ7qUozlzGfYWyvdaPB/cX7RLXReD/nl1Cdv+fx4l/4DWLo6f8AFSorfPtsVT/x+trwk6ppepy7vkW+unqKfu/CaVJGh8MYf9D1uVvneXWLp/8Ab+/T/AafLrsv9/Wrr/0OrHgDdbeHPPl+fzZ5bj/d3PTvA0OzRrtl/wCWt9cXH/fT16VOR59aXNzcpV8Bw/utdZv49YukX/vuqPgZGmfXZ/8AqNTp/wB8vWt4D2/2NqEu372o3Ev/AI/VLwH8ml6gzffl1O6l2f8AA6vm5znUo+9EwfDyb7/XZfv7dTlT/wBAql4Gtv3WsN/f1Od9/wDwOtDwkn+h67Lub5tWuv8A0Oqng/8Ac6Dqdz/A8s8q1P2zrjKMP8Jb8E/6Nod383zy388u/wD4HUvgn5PC+qzsvyf6Vcb6z/DH/Isyz/3Vldq2LCFrb4b6q0X8OmTy/wDjlej9k4faRnV5i9olz9m+H1627/lxll3/AO8lVE3f8KovWX/oGS/P/wBsqsf2O1t8JbuX5t66S/8A6KpzwrD8KLtd3/MJf/0VXHzfynXGQuxrb4S3yxff/sd/n/7ZVLC8tt8KrhvK+RdJf/0VTrlGh+EuoN9x/wCx2/8ARVW3uYofhLqH+zpLJ/5CrbmlymMv5jC17cnw0vdzb3/sdnX/AL9U7Uvn+G9x/H/xKd/+63lVF4k3f8K8u5VbY/8AZm//AMhVYvIW/wCFc3u7/oDv/wCiqIE88YRDVbZn8K+H5dv+qltZf/HK0PGCMl54Ub/qNRf+gPTNbRofAemM38EVv/6BU3jD7vhpm/h1iB/975HrokYe097mLfj/AP4/fCW3/oOxf+ipal8eIrz+FP40bXYP/QHqv4zT/TfCjbvk/tqL/wBAepfHj/6b4U3f9B23T/xx655RHTq/ykvxCRf+Kf8A+wxB/wCz0/xDuttX8NMvyO155Tf98P8A/EUeP/ueHf8AsMQf+zVL4zdUn8NM38OsRfP/AMAeuOpE7qFf3R946p46spW+TzbZol/773/+yU/Vdtn430qf7/mxNFR4neK21vw1O38V99n/AN7cj0zxtM1trPhSVfk83U/s7f8AAketqUiJTjP4g8SbYfF/h+5/glZrX/xyqnjCZbPXvDk+7Z5t99n3p/uPVjx4/k3nheVf4dYiT/xx6r+P4d//AAj8/wB/ytYif/0NP/Z61OeVWMeUpeP38m48LyruTbqsSf8AfSPVfxPN/wATTSm++6Sv/wCgPV34kQ79O0yVf9ba6jBLv/3azde/0nxBp8Sr91fN/wCA1z1pfZOuhKRnpYNf+CvEu35Hl+1V0dnD/aXwy2/xy6Ts/wDIVVvCVs154a1CBvuP58W//wAdrT8Ep9p8JW8DKvy+bat/wGuml8JlWl/MUrN1m+HKKzfO+mPF/wCQtleSePNSlm0bwFpm7/W6jaxSo/8Ac2OtekaJef8AFJanFuX/AEWe6t/++a8l1K2l17xDabZf3WkwJdf9tVf/AOzqanxFUuXllI9StodnjK0/g/4lnlL/AMBervjB1s9R8NT/AH92orb/APfSPVK/32eqeGr5fkiup1tW/wCBJTfipqsGiaDaahu+SzuVuP8AvlHas63w8pFD+JzHI+NpmTxH/ZkEW+ysrxNXlfd8ifO6OlegeM7/AGeGrLUIl2fY2iul2f7lee+GLafXvCXiLXJ93+nwT+V/HtT7yV1sztefDKX7v/IM3/73yVjTjyx5jqqVPeiWvG1z9pstCufN+eLUYJdn/AHqbxIk8M/h+5/uajFuf/Y+eqWqw/2l4Gt59/8AqLaK6/75Sun8Q2a3/gvz1+/FAt6v/fG+tuXniZxqShIb4tTZo2pzxLsdYPN2J/eWiGZrzRrS5Xa6SxLu/wBj5Kdqtys3he3vNzbLqJd3/AkqroKeTo13bf8APKX7Qv8AubK8Sty83Kd8Zc1MhmfZV6z+e3Rv79VJvnWpbNJUZFXbWMTHmJvmT+Gq/wAzzp/HWk+3zfLbb8lZt5uS98pW+/sRXqyA1h1hsov+uuyiz+SW0i+/5q/+z1Dr1nLcwW+376t81ZWm388Or2kUv8S+Uuz+H56vm+zEiJ23yPLtVtlVrlN7bV3fJU0KKn+xTHRt9HKPmKm9kuol/wCB0+8Rf4l+T79Dwr9o+X+OjUk3wW6r/e+ajmKlIls4f3W1v8tTUSV5fmiZKdZ/PE//AI9UTzMkv+xRKRlzxLGxnZN38Nb1gnyJ/fesS2+f+Kti23Q7G2/xURkYVJDn/c3SNt+fds+79yth4ZXi2qvybdlZV/8AudjRM3y/366OzT7ZBbtuXey72SrOT4pH/9k="/>
  <p:tag name="MMPROD_16821LOGO" val="/9j/4AAQSkZJRgABAQAAAQABAAD/2wBDAAMCAgMCAgMDAwMEAwMEBQgFBQQEBQoHBwYIDAoMDAsKCwsNDhIQDQ4RDgsLEBYQERMUFRUVDA8XGBYUGBIUFRT/2wBDAQMEBAUEBQkFBQkUDQsNFBQUFBQUFBQUFBQUFBQUFBQUFBQUFBQUFBQUFBQUFBQUFBQUFBQUFBQUFBQUFBQUFBT/wAARCADUAO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0PE2v6oniTVgupXv/H5L/wAt3/vtWZ/wkmrf9BS9/wDAh/8AGn+Kf+Rk1j/r8l/9DasmgDT/AOEk1b/oKXv/AIEP/jR/wkmrf9BS9/8AAh/8azKKANP/AISTVv8AoKXv/gQ/+NH/AAkmrf8AQUvf/Ah/8azKKANP/hJNW/6Cl7/4EP8A40f8JJq3/QUvf/Ah/wDGsyjBoA0/+Ek1b/oKXv8A4EP/AI0f8JHq3/QUvP8Av+/+NZlKoJPSgDV/4SLVe2p3v/f9/wDGk/4SLVsf8hS9/wC/7f40WGhX+rTCKzs5bh/7sSM1dPY/B/xPdhf+Jf5Ibo07qg/WspV6VP45WPXw2UY/Hf7tQlP0i2cx/wAJHq3/AEE73/wIf/Gk/wCEj1b/AKCd5/3/AH/xr0CH4B61JIyteWUQVchmdiG+ny08fAHWC237fZY/vbnx/wCg1x/2jhP50e9HgzP5L/dJ/ceff8JHq3/QTvP/AAIf/GgeI9W/6CV7/wCBD/413U/wK12CSRUmtLgJ0ZX2hvpuUVi3/wAKvEtoWJ0uWZFO3MAD8/8AAa0p43DVPhmjixHDOdYSPNWws4/9us53/hJNW/6Cd5/3/f8AxpP+Ek1b/oJ3n/gQ/wDjUF1p9xZSFJoJImU8q6FTVXHNdid9j5uUJ03aSsaP/CSat/0FL3/wIf8Axo/4STVv+gpe/wDgQ/8AjWZRTMzT/wCEk1b/AKCl7/4EP/jR/wAJJq3/AEFL3/wIf/GsyigDT/4STVv+gpe/+BD/AONH/CSat/0FL3/wIf8AxrMooA0/+Ek1b/oKXv8A4EP/AI0f8JJq3/QUvf8AwIf/ABrMooA0/wDhJNW/6Cl7/wCBD/40f8JHqv8A0FLz/wACH/xrMooA+qf7Y1D/AJ/rv/v+9FU/+A0UAfPHin/kZtY/6/Jf/Q2rJrW8U/8AIzax/wBfkv8A6G1ZNABRRRQAUDrRSjrQBJjJOTT0RiwKqa3/AAn4J1HxhdiG0h2xqf3kz8Ig9WbtXvPhL4b6X4VVJVT7ZeqMtPIvC/7q/wANeZi8yoYNe8/eP0LhngrM+JZ81GPLT/me3/BPIvCvwh1bxAVnuUOnWTc+dMvLL/sr3r1XQfhH4f0VAXtzqUw/iuBhf++a9T8D+B9Z+I3iO20PQbT7ZfT8hd21FX+Jmb+Fa7/xj8DdK8PeHZZtL8e6V4o8R2z7bnRNLgeR02/fKuD91f721Vr5CtmGOxsZTh7sT+hsBwrwtwxWp4bF/va8u6v+C0ivN/eeQ2dtsVba2hRUZvlhhX+L/dWun0D4aeKfE2qXenaZoF7cX1nD9ontymx0j/vMrV9Lt8PvBPiP4G/DXx//AGzY+AxpMuy/u7exaYy3Ct/cj+82+Mt83rXrdxd6bB+094J8X6VOs+ieNPD8toJAuxHZE81d3/AamnlfP71Wfb8RYnjyGGjKlgMNyyip73spQe21tYpvR9j5c+BnwNPjLwnqHinU9DttU0lJ1tUa71n+z4oGX/WMzhWbd8y7f4a5WX4H6rqfxQTwd4eudN1G7ulaa2+z3wmjWL5m2tIvy7tq19O/CDS7S1+EXxQ8KS6do+szWHiSWKDTdcukiglCuhDM3P8AdL1znwZ0q28NftR6Zf6pB4W0K1/smcpa+HLpXt42X5cs2fvtvrqeAoOFONv8R41DizMvreNxEZbRbjH0inHTm8+i17nh3jL9mX4geBtFvNXvtLhutNs223E1hcpP5X+8obcteUr1r6R8VftMeH9G8N+O/D3g3wV/Y9x4mnlGo6hc6i1xuZt6s6rt/wBpv++q4L9mn4Z6f8Uvi7pOhaszf2WqyXVzGrbWlWNd23/gXy141fDUZ140sLL4j9FynOsyo5ZXx+fUuWMPej3krdrvr5nkt1YWupR+VeW0F0n924iV/wD0KuH8Q/BrRNV8yWx8zS5j83yDfF/3z1r9C4I9C+Imq69br8ILC4+Helzzaat/okSpqts8XHm7VZWZPYLn/er588O/BXUPGXhzxj4l0i6SHw5oDuEuNQXY069do/2tu3/vpa7uTF4OUfYVLnz31zh/iSnUjm2EjSkuX3tG/e+FXWqfkfDvij4b614YZ5J4Gnthx9og+dP/AK1cptZSQQQR14r7LsrG51G4jtrS2murh22xwQR+azf8Brz34gfBi31Ca5NtA2j6rHnfayReWpb+7t/havbwWd+093ER5fM/MuJfC6WF5q2UVee2vI/i+Xc+ceQRQcs3vWnreg3Wg3kltdwvDNGcMrjkGszBHevqYyU1eJ+A1qNShN06itJDKKKMGmYBRRRQAUUUUAfTu1v9n/xyiiigD548U/8AIzax/wBfkv8A6G1ZNa3in/kZtY/6/Jf/AENqyaACijBo/ioAlXtg812XgH4f3fjC7DFWjso2/eTnoPYe9V/A/guXxlq4tYn8uNBvkduir/jX0ppOj2+j2cOn2MDrCnyxp95v/wBqvAzTMlhI+yp/Gz9i4D4Kln9b65jPdw8f/Jn2/wAyLRtJtNAsUs7K2ENug/h+8zf3m/vNXvnhf9mXxrpmlaP4x1nwdc6x4YaRZbnTbSbbdtB/e8pfm/CuM+K/wq1P4UazaWl8s81teWsVxBdSW7Q79y7mX5v4lb5Wr2/4G/HRvFXgZ/AviHxXN4Z1jS42n8PeJGlx5e1f9TI38a/7LfeX/dWvksNTjPEyWM+L9T+gs8xuIwuT0qnDkYuj9qyd+XbS2qt16o6Hw9oug/s5fFzSPH1iz3Pwt8UWz2q3wRmbTnk+by5P4lCsn6t/drR8B674V/Z0v7+6PxA0DV/BFw888WkWFqtxqF0JF+SJmU/Kq+rHb9K82vvj38Sfj54dk+G+m6JpuoXVzKwvr/T4OLhN3+sbd8sXT/Wf+g1J4Z+EHg/wRrCaVLZXHxc8f9W0HRi32Czb/pvN/j+Ve1Gr73Lho+7+vbz9D8wr4JqLlnVV+2a5XGNpSlBfDJyatB625nb5M5XSPFHjHx/4a8SeBPAnhSW58J6rqTX6QmJpXtfnV1XzPuL91a3rn4JeMrDTdKsfHXxK0jwXYaYmLOyu9S3zWv8Auxp0/wC+6+ntC+AHxG8Z6VFF4z8WxeBdARcJ4d8JItuI1/utP/8ArrvvBP7MXwi8PDzNP0HTtWvIzue6vZvtk27/AGixaumnlVWt+8n/AJfgjxsXxrhsInRwsYx1v7q55Xta7nKyu1vaL9T4j8KeEfhF4V8U2+p3HxFvfFl9bvvaG38PS3EUrf7XB3fnSaz8O/g9qup3t+NX8aWYup2nbboG2BNzbtqr5XyrX6cafoenWEAitNPtrRF+6IolCj8qvLBEBhokI/vbRXbHK4qPK7fd/wAE+Xlx5X9v7ePPzbX5or8qdj8pG+EHwj1MtFp/xck0u6/5465o0sKf99Ntq74a+AHxA8Ka1B4o+HWt6N4sksTujuNFvondkPZkb+H/AGa/TbXPCOi6/b+Tqek2N7D/AHJ7dH/9Crxvxf8AsnfCfVbkPY2yeEtZ+9Hd6Ld/ZJVb2UfL/wCO1yvJk3zUo6/3br/M96l4lYirH2WJm3CWnLNRnH8FB/mfIl9+0lqHgaLxRaXnw2t/C3jTWrU21zqsRkgeRj/y08p15+9u+XNdPe2Fr8Uvhp4S+Ffwu1O3bRLaBb/xHrdyfIRGzx5iN833t77f9la9X8bfBb4n+F9LazdrH4y+Ek5bSdbiWPUI1/6Zz9Gb61836r8EdA8cG/k+G2oXeh+JI1dLzwRr8nkXKD+JYmb76/7LcVzVaVePuz978JfLo/zPdwGKynGRjUpS9lNSUuZXnDmtZOUXaUbdL+6n1Z7ronwe8GfCzRPFOlr4Zu7v+yNHbUZfGdw7xPNKUygtZV+6qjf91vT71fBmoatdaxdvd6jeT3l2/Ek1zI0krf7zNXtGifG7WPAfwc8Y/CzWrTUYdRvJFiiN47bbVNy+bFsb7q7d33f71em/EDxRof7Nml+H/A/gvwrY69r+o2cVzeajqVt5/wBq8w/KoXqxYh/Za4MTGni6cYx92Mf6sfUZPiMbw5iKssTH29WrL3Jc3uuMUm5Xd7J32R8T+LvCFh4u017a8RY51X9zcqvzx/8A2P8As184+LfCt74Q1BrO9iKn7ySr911/vL7V+i37Vfw0074e+LtGn0+0TSX1nTkvrrSEbctlNxvVf9nca+evFfhq18WaLLY3HyN96CX/AJ5yf3qeCx9XLq31av8ACdPEfC2D40yyOdZZDkrOP326Pz7P9D5P4PfmjnNa2uaLc+H7+WyvIykiMUIPUVknkAd6+7jLn95H8j1qM8PUlSqx5ZRIjRQetFUc4UUUUAfT2wf3aKjooA+e/FP/ACMmsf8AX5L/AOhtWTWt4p/5GTWP+vyX/wBDasmgCxGGzwQMjrViytJL65hghUtJIwUKO5qmuT0+levfBLwj9ruJNYuULxQHZCOeX/vf8BH8xXHisRHDUZVZH0nD+UVs9zGlgaS+J6+S6s9O8F+EYPB2jraRlXuH+ad0/ib/AOJr3X4G/BnS/jJbavYReJ4NI8WRqG0vTbldiXX975v/AIn5qxfgR8PLb4pfFbQvDt7O0FjcO73JD7GaNV3Mq/7TbdtfTeq/AHwnq3jDSm8QLH8Jbm6kNr4f0bSZVlvrqRW/4+JXTcOy/T+9XweGoVMdN4mp7x/WOe5tg+GMNDJMI3TnGKkpKKdvlu+azvbZa3RB8NJ/GGvWHiH4X/GTw9Pc6HpVjJcx63qERzZ+Wvystx91/VWB3V80/Cv4Q33xV1y5gtLhbLQrH97qGr3Pyx20Xq3+3/s16TqXiv4q/Ev4l/8ACsv+Epk8QxWV+1t500CeTKkDf6yfYvzL8vzbq+gNN0D/AIaQ8ZXPhrSYk074a6RcI2uX1inkf23fr99Bt/5Z/Lz/APs16HsYYtx3fLp6/wDDHxs80xXDlOrK8I+3ipS5b8sF/Mov7U+i7r1MH4T/AA6vviTYy+Gfh0J/B/wwibyr/wATbNt/rj/xGJ/4V9//ANmvrf4cfCnwz8JtBXTPDGlx2Fso/eMvzSSt/ekf7zNXR6PoVj4e0q203TreO0s7aNY4YIV2rGq/wrV5lHkMrdCPWvrMNhYUdev9bH8/ZtnVfMZySdodusvOT6v8F00PkPwB8PD+2Pqus+OfiBe3114Di1K5sPD3hS3vJYLR4IH8prqfaV8x3dH/AN2vRbj9h74Moh/s3wcugXP8N5ol9c2U6/8AA4nFeS/s6ftF+Gfg/wCAtQ+HV1b6rr/i7Qdd1OxTRfDthLf3U8X2t2il+T5VVlk+87L92vS7z4yfGnX7Oa80X4Vab4S06MM7X/jjXViKxj+J4IFfb/33X3mMjmVLEOnRn7OmtlflTXRpXV799bny0eTl94Jfhz8Yvg4RP4H8Yf8ACxdEj+ZvDnjNsXez+7Bfoud3/XVXrnLf9uiz8Zagvg7wX4P1TVfik7SxXPhq/lito9OaP77T3O7Yyrx/qt7e1cFoep/tC/ta6RrtjZ+KtB8F+AnZrSLxLounXAfUv732XzXV/K/h835d38NaGpfsIeM7vwfpuhWvj7w1pMGlSfaNNudK8JfZbuzl/wCeqTrceZub+L+9XfTwmAguXM6sPa+XNpp9rlVn6aPu+hF5fYPVIv2fvHvxNIu/in8Sb9IJOT4X8EyNpthH/stP/r5f++kq2f2GfgdPC63Hw/sbqZ/v3FzNPLcN/wBtWfd+teO3HxZ/aI+D/jrTfBnijU/Bep2d8qw6N4m1izurSDVJf+eEksTMsE/orL81etn45fFbwZGjeM/grf3dovMl/wCC9Ti1T/yA/lSj8N1eVWhj6TXsayUXtySUU15LS/59zVRi9ZROV8J6Vqf7MXx38KeC7fW9Q1X4aeNEng06x1S6e5l0i+gTzfKilb5vKdN/yt6V6t8YPgB4X+L0CS3sZ03W4P8Ajy1mxPlXVs38JV+/+70rwvxt8fPAnxY+OXwi+x60un2Xhu51HWdYGrxPZTWLLb+VFFKku3azPN/47Xt5/ao+FKvsHjfSAR3FyteJnLglSeJXLNr3r6dWrvztb13Pay7C5nCft8FCWnWMWfKfxR8DPqmox+Cfi0IbLxMy+T4e8fW8WyC9/uwXQ9f8/wC95xD8cviH+z9fL4S1/RNJ1LUtHQRafeapa7p7eP8Ah8mRfvR/3a+7Nc1r4XftH6JfeGP7c0jX47lMNDbXUTTxN/C64O5WWvlfx78MNQ1+ab4SeMZVm8VadA9x4P8AEs/y/wBo26f8u8rf3vX/ADu+FxWGmnz0Jf8Ab36P9GfsvD2dYavFYPNaV4LWUX9n+9Dsv5o9tV1R8w65rnir40+OmvLpbrXfEWonYkVvHub/AGVVV+6q1v8AxU+AHi34Q6No+oeILeGGHUNy/uJPN+zSdkf/AGttex/sz+LL3SPC3inwNoFhpegfFQSuLW+1CL57pVb95EWbpInO3+HpW1r/AIM8QfDH4BfEOb4tazFe6x4leNtO0+a7+1Olwn8a/wCCfwpXjfU41KTqT96T+10R+pVOKsRgcwhgsPCNOjGUYxh9qcZW96NtFFLX5W0Pz++LXg8eJNDa9t03X1kuRs+9JH/EP/Zv++q+c2QrnIwRX2Iv3hXzn8VfCH/CL+IZGhRlsrvdLAOy8/Mv/Af8K9fIsbzx+rzeqPgvFbhmNCcM6wsfdnpP16P5nAUUUV9afzgFFFFAH07/AMCooooA+ePFP/Iyax/1+S/+htWSOta3in/kZNY/6/Jf/Q2rJHWgCzEhkkRFB3McEV9dfDPwRfvYaV4e0uza71F1P7mJvmd/vN/n/Yr5u+GGmLq3jjSoWJULKJWJ9FG7/wBlr6t0H7W+sW0FpemwlvZFtGuBJ5YVZG2tub+7/er5HPa95U8P3P6Q8J8tlGli81hbmirRvt3f6Ek1rrPhDU4Lgrd6XdwS7oLlCyfMv8UTfxf7y16J4P8A2kPEPg+PVbtra31nxPejZF4g1RvOurVdu3am77v8X/fVey+IPiF8RfghotpoHj3wbo/jfwTDGsFvexwL5bQqu1fnVdqfL/eWvI72x8JfGz4x+F9M8DeGZfDdhqMiJeW+7dg7t8rL/dVYwa8b6vLCP9zV97+U/So5rQzulKpmeDjKnGLl7SMlJWjraW0l6WO/+G3hfVvCfw90y305jJ8RfidO1vbXB/11lYf8tZ/xG593uP7tfoH8MPh7pXwt8Fab4c0mDyrOziC7j9+R/wCKRv8AaZsmvBP2ddFt/H/xo8YeO/KA0nQ9vhzQl2/JEkS/vWX8T+tfVbYAwTivscBQjThf+v6Z/MfFuaVMXifZvfeXq9o/9uqy9bgwAGe+K+Vr3Utf/ax8ceIvD2kaxeeHPhV4dvG0zUr3T5PKvddvF/1tvFL/AMsoE5VmX5nr6qk+61fK/wCyzqsPwk8WeL/g54gxYa3BrF5rejyy/Kuq2Fw/m+bE38TIxdXWvq8ArUq1WCvONreS6v5ael79D89l8UUVX8IaN+yJ8ZdE1LQ9Pt9F+G3jOKLQ9QihHlxWGpx7/ss7N2WVWeJm/vbGqzqV3c/tfeOLzQ7eSW2+C2g3PkajcxHb/wAJLeRt81urf8+0TD52H32G2tb9rK6l+I0Wj/BLRlim1TxlmbULmSPzP7M0uJ1aW62/392xIv8Ab/3azvgP4+T4G2N58IfHAt9J1HwpZNdaXqSJ5dvrOlL832hP+mqcrKv975v4q9lzlPCLGTd69vnyrTn16rbySv5hTjKrV9lD+vI9p8c+L9B+DfgO41TUHh07SNNttkcEKqqkKuEjjX/x1Vryn9nD9oC68T/BG78W+Or21s1tbmdPtkhWIPEh/iH94fd/2tvvXw3+0b+0TrHx58UPLI0lp4ctJG+waaG4C/8APVv70jf+O15K+pXj2CWLXc72SvvW181vKVv722vx3E57y4j3Peif0/k3hPKvlkfrk+WrOUZPryx7LzfXofWepfEHWP2zviPqWg3urPoHwssEF1dQfIm+FW+VpGbpIzD/AIDisDxN+2L4z8F6Fe+BfDniSPXrOwuGt7Hxe0bfaJ7T+FSrfKXTO3zf4tlfNsd/cw21xbRTyxQT7fMiVtqy7fu7v71dL8MPhdrXxW8SDSdIVIVVfMub64+WG1T+87fw1zU86xVal9Upbyl/Vux9/V4FyfLan17HcvsKMfdjbTzcv5m3/wAMX/A3w78a/HnxVLDpsd3reoSkPdajeyu6xns0kjV9BfCb9ljw54S+PA+H3xOgbVL2/wBP/tLQbmzlaK0vVj/4+ImT73mp/vfcr1X9kb45fDrQvC/h/wABw2h0PxYZGtb+GKNp4JrpWZGl+0qNj+bs3K3+2q1tXeqJ8dv2vPC0vh5hc+HPhnBePqWrR/NFJqFynlLao38TIq7m+or7TJ8lpN1pYv3+WLvK90mtvJ3dl53Pwzi7jnNalX6pg4fV6P2bKza7+XyPe/Bvw08NeBYFj0LRLDS41GB9ltlRv++hzXD/ALSfwik+J/gwPpjm08T6RJ9v0q8Ay0c6fMF/3W+6frXsgwE9KCodcHke9aTpxcOQ/JaGMr0cTHE815I/Kf4/WP8AwnHhrQfi1psAsL+eX+zdft4V2tbajF/F/s52f+gV0OjaZ4A8E/DXwz47+J7at491zXI5ZNO02a4eSONI2xyzt/u//E17trGhy/Dn9ojxP4ZtbW1fSPHNi+radBdxq8CalB8x+X/a4b/gNfN3wu+OOprdDwjrHw90/wAeT/2hPcadp8y7WsriRi0qxqVf93u/h/hr5CrThRrXlvLyvr3+Z/RuDxWKzTLY0cPG8KVp3jJRl7Np+7zPblas3fZHA/FnxFN8SNRPiqx8FL4a0CKOOzi+yRN5I+9t3Nt27v8A4mvA/i/oA1bwhJOE3z2B85D/ALP3X/8AZW/4DX358e/D3x+8Y+Cbj+1tA03SfC8KefJo2jPG7oi/N838TbcfwV8Z3lrFqFnNbOC6TxNGy/7LLXlTlLB4yFXX7rH6Lgo0eI+GsRgPc0jaMYz5+XtzPvc+O2yT70i9Ku6lbm0vZYiMMrspFVD0r9Ii+ZXP4lqU3Sm4PoMooopmR9O0UUUAfPHin/kZNY/6/Jf/AENqya1vFP8AyMmsf9fkv/obVk0AesfASyM3iG9uM8RW7cZ+Y5Za+nPh3oOjeJ/F9pp3iDWo9A0Yqz3F+/8Ayz2r/D/vNXzr8AIEZ9YkfIkVI1Uf7Lbv/iVr3zw74Q1LxXZa3c6fH50OkWf226b+7HlR/U/981+fZtKTx9lHm5T+yvDynRocKc0q3svaSfvaaO9uuh9f+Afit8H/AIKaRcabD8QvEHjPT5o2hbR7ix86zT/cyi7f++q82+AupaXF8RPif8QNOsVsNJ0LSLy60+2C7BC8hxGu3/dWvm9PnOV/KvS/AvxU8KeA/gr8UtN1LWYLbW9aitLezsdrO8qpI5l+7935T/FXZllLG5vXjDDUb8t3om+nzMs8yLAcOZfXr/WpOVdxjJtpe65K+iSW19ex+kP7InhseFvgF4Ujddk93D9tm3/eZpm3n/0Ja9rbk9K+BPC//BSTTIPD+laN4F+FPi/xcLO2it1lhg2I+1VX5dnm1sQ/twfHHU0Mtj+zJ4ie3P3WkknVv/Sev1Slw3j4QSnGMPWUV+bP5EzDFxxOLq1b7yb/ABPuTnFee/Fr4LeF/jDokdn4hs3ae1fzrLUbSVoLyxl/56wSr8yN9K+YV/bv+LWkMja5+zP4qhib+O0aV2/9EVYs/wDgqN4Htn8jxb4M8X+EXb5d93YqyL/48r/+O1vTyLM6VRToxu1/LKL/ACbPPdWH2jA/Z+g+Lul6/wCMviTo9ja/FzT7vUJfD1vNq96thq0llYyvEjxPs8hlZ9+77m5l3Vc/af8AipoHxM+GN5pXi34deLPCfiywX7Tpk2q6NNLFFP8AxKl1BvTay70/u1p/sO/tPfDGz+EmneFr/wAYaZpetW1/fjydRnFuZ0e6llSVd3y/Mrqa+wBqOnX+nG6W6t59Pkj3CdJFaIp/e3Z27a6M6VSGKq0cRR5d4qSvF2tZeW3ZHbl2J+o4iniYe9yyUvu1PxAxk8c0m0mvrv8Aa9+EPwj8OmTxH4e8a6XpGrXjll0K2k+1Ley/9Mlj3Mjf+O/7vWvnbWvhF4s8P6C+r32mRQ2SwfaGdb6CV0X/AGlR2avxPEcL5tSalChKUZbPlep/d2SeIOR5vhlUlXjTkvijJ2a/zOOPXp+Fd/8ADb4bePviAlzB4S0HWNY0uSRI75LGdYIZNv3VZ3by/wDvrdXpH7O37NPh74nW9n4g8RePNBtfDztu+yWepR/aZP8AZfd/qv8A0Kv0S0D/AIQr4U+D7OG1vtK0Tw5BF+5la6SODb/e3s3zf71ehluQYqjXjPGUZe79lpq/l3Pz7jXxNwVOjLA5U1Un/NvFf5v8D4n8P/APxR4Z+MXhnwr4hvf+Fe+DvHNjLbz6N4S1BpJZpLNd6xT3Uqbt0qO+54tm/ZX3b4E8BaD8OPDlroPhnSrfSNJtV2Q2lrHsUdPm/wBo/wC1Xxt+0t+2H8K4vi38ILu18UWurWXhzVbrUtRuNMDXHlJ9leJEXb97cz/+O1fuP+CoXh7WLh4fCHw08Y+Kx/A8FqqK3/fO+v2fF5XmmLw9DlockXHbSK0bS3tra2+tj+S6+LniKsqtefNJ9d2fcvBFHGK+G0/br+MeqOx0n9mfxNNb/wDTxJOj/wDpPRN+3T8Z9HkVtW/Zn8SQ25/595J3f/0nry/9XMd3hf8A6+Q/+SMfaxPSf2yopNBt/AXje3KJNoOvQCR/WGX5XX9Fr5p0q60r4Tfti+KYr+6TSLTUI51tr1lylvNcIkqP/s/M5qT4/wD7fXh/4k/CfW/CWveBPFHg3WboRNbvqEC+UsqSq/3vlb+H+7XkX7R/xG8L/E/4hWeueGNXg1W2uNJtROyK6Ok6jDIyt/wGvjs7yPMsDH6w6D92zvuuvVfI/eeAa2FzGCy6rV5faRqQ87e64/i5He/C/wAZy/Dn9oHUH8c+Nr2+sdLhuGe5a7aWG9Yp8qkfxKd//faV886rcRXGqXdxBF5NtJKzRp/cXdVarl5pl3py2hureSAXUC3EO5f9ZH8y7l/75avzCvialb3WtD+nsuyTDZXWlWc/fnGMeij7t9kvU+W/ipB9l8daqAmxXl80L6bvm/rXIjgE+lehfG2CODxtL5bs4eKN2Lf3torz3oPrX6jhJc+Gpy8kfwjxHQ+rZxiqS6Tl+ZHRRRXUfOH07RR/wKigD548U/8AIzax/wBfkv8A6G1ZK9a1vFP/ACM2sf8AX5L/AOhtWTQB7b+z5PGp1eIBhO+x1P8Asru3fzWv0n/Z+/ao8N+AfANtpvjcxahe39w1sGtLGN3t7VV2q1w38fzbvl+Ztp6V+YnwEvZI/Ed5a4XZPasvK55DKf6V7FrXiK20a33N/pM7fJFbwt87NXz6y7MsXmfJgKXNKZ/TPD0MnzHg+NPNKvs40pPtzd9Pv+Zt/tCeJdV8T6nrF/JfQT+RcbVbT41hhaDdtXy1X+Gv0m/Z6/ZV+C+i+B/DXiXRPBlnqdxqNjb366jrP+mzfOiv/H8q/wDAVr8wf+FZa34h0S9vtbuGtnWBnttOg/hbb/FX6Xf8E4/HLeN/2WtBtpZd11oNzPpcv+yqtvT/AMcdK/SMdh55Xw1GlhMVzVIVGqvJf7Suk39q1j8c4szSlmeYwnh4yjS5VGN/Lrbpc+nrK1j0+3SC2jjt7dPuxRLsVamw39+iivxuVWpPeR8ryib3/vVX1CwtdVgaG+toby3b70NxEro3/fVWaKI16sPhkxWR4945/ZC+DfxCD/2v8PtG81v+XjT4Pscv/fcWyvB/FH/BNuy0XT9U/wCFX/EjxL4Q+02zxNpM119otJ9y/wCqf7nyt/tbq+2aK+mwHFObYCS5Kzcf5XqvudznlRhLeJ/PX4o+F3i3wTrN3o+s+GtSsNQtZGilhe1f/wAd/vL/ALVYv/CMavu/5BF9/wCAzV/QH8Q/ih4U+FWkW+p+L9fsfD+n3Ev2eK4vm2I0m3dt/wDHK4T/AIbL+CA/5qf4d/8AAiv6WwHi/m2Iw8PZZX7X+9G9vyZ5MsDCH/Lyx+IOm+BfEet6hBZWHh/VLy9nbZHbxWcrO7f981+nnwl/4JleFrrwroN58T9Y1/XdYW0i83Rvt2y0s32/6pdnzfL9371fWfw6+MXgn4tLfS+DfE+n+JEsWRLltOff5W77u7/vlq7QYFfnPF/ijm+auOGpUfq3L8Vt/wAlY6cPgoQ974jyrwV+y38Jfh6qjQ/h7oVtKv8Ay8XFqtxL/wB9y7mr1K1hjs4kigjWGJfupEu1VqSivxLEZjjMS+evWlJ+ep6UYQj8Im9/71LuaiiuP2kv5jXliVNU0201i1a21Cztr+BvvQ3cSyo3/AWr4y/bi/Zi+D/hn4K+KvHFr4WtvD3iKwiX7HcaO/2VJZ3dFTdEvyN97+7X2xXwz/wVR8WN/wAIB4F8CwSf6R4h1j7RKn8flQJ/8XKn/fNfdcIVcVWzijQjVlGDfva9Fq/wMJylT96J8ifBaS2i1/w9b6vo1v4mhvXjhlt7uVot25vvrIrfK1fWH7T/AIi+FNx8OrSXwdpOja9f6My6QZEuJB/Z0HzbcKrfvF3bl3fdr4l1/wAHa38P43vNPnk1fRok3yxM372BP/iaZp2rW2pWqTW06hWX5k3fPWGf5RiaPtcbgoqth6sn78fsvs1vF+p/U2TYnLuJa2FqSxEqVXDxXuSk/e873/L5ng3xyukn8bSKiMgjhjUhh/Ft3f1rzs8qPauu+KV0b/xxqsmd6rN5atlTwvy/w8dq5AdxWmFpypYeEZdkfzrxBXWJzbFVY9Zy/MjoooroPnT6doo3/wC7/wCO0UAfPHin/kZtY/6/Jf8A0Nqya1vFP/Izax/1+S/+htWTQB9Q/sbfDzwn8Xvip4V8IeJ7680zTdVeWAS6cyRzfaFTei7mRvlf7v8AvV9/ftM/8E//AIbfD/8AZx8V6v4M0m7HiTSoFv4r+5vJZ5XWJsyrt+79zf8Aw1+UHwl8YXvg7xTY6jp7bb6wuor62YtjbJE24V/RZ4W1jSPjJ8KLHUogk+keI9KV2Qf88p4vmX/x5q/UcVm2Kw+FwGOw03GC92UY6K8XfX1TOda80JM/KDwZrC+IfCumX27e8sCeb/v/AHHr2/8A4JeeJ/8AhHvH3xQ+H08mxGaLVbRP91tr/wDjrxV88fD3SrjwTrfi7wPebvtPh7VZ7Ub/AO5udf8A2X/x+ut+AXidPhr+2z4H1Bm8mx8QK2lT/N/FKmxP/HvKr5mlhI0cdm2Tx+GpD2kP+3feX/krZ9Dip+2wdGv/AF2/M/W6iiivxJqxxhRRRSAKKKKAPjf/AIKq6b9r/ZotLn/nz1+1f/vpJU/9nr8hf4a/aH/gpRpq6l+yV4lZl3/ZbyyuF/8AAhF/9nr8Xv4a/vnwMnCrw9UhJfDN/kj5TMv4p+oP/BIbThD8P/iFqH/PXU4Lf/vmJm/9nr9Aa+J/+CT2npafs869dkfPdeIpf++Vgi/+yr7Yr+TvEWp7XijG8v8AN+Wh7mD/AIEQooor83O8KKKKACvzB/ba8Sf8J5+2bY6QjLNZeEtJRXT+7K371/8A0JP++K/TkusUTO7bEX5mavxs0HxC3xI+KvxI8dS/OmraxL5H/XLf8n/jmyv0HhtfU8Hj8zf2KfLH1n7v5XJpU/bV6cPP8iL4u3k6+Ev7Ms1Z73Vp4rKCJfvu7NX3KP8Agmd8H7vwVpkd7Z6jpWq2tjELq/0+/dfNlVPndlbcv3t1fK3wX8Kf8LT/AGufh54eZfO0/RGbXL5Nu5P3fzJ/4+sX/fdfef7cHxUHwj/Zs8WalBN5Oo30H9l2Gz73mz/Jn/gK72/4DX2OU/XMvwOAy3BzcJ1m5yt/fdlf5K/zKzCvzYqc7/Dofhf8ZYdF07xDqtjockt3pceoTrZ3txt854EdlVm2/wB75T+FeYMK2vFFybjWZlz8kJ8pfotYp5PNRxLiaeKzOq6eyfKvlpf57nnU1aIyiiivkzQ+naKKKAPnjxT/AMjNrH/X5L/6G1ZNa3in/kZtY/6/Jf8A0NqyaAL2mXbWF9DcL1jcNX7d/wDBKz4pjxh8DLzwpPN5t54au9sW5v8Al2n/AHsR/wC+vNr8OgcCvuv/AIJcfGIeBPj3o+mTz+XZeIYm0edP+mv37dv++vk/4FX2uVtY3LcTl7+JLnj6x3++NzCfuyUj2D9snwn/AMK2/bLfUo4/K0/xlpiz5/6eE+R//QF/76rxD4zPPokXh/xLbfJd6NqMVwr/ANz593/oaJX27/wVP8EyXnwx8LePLNM3vhjVV8xk+8IJuD/4+kVfIXjazi8VfD7U/KbelxZ/aIn/APHkpPE+xx2VZs9pXoz+Wn/pLR7WEj7fC1sO/wDFH+vU/Xjwn4ltfGHhXR9etH32mp2cV5E/+y6b62K+a/8Agnl48/4Tn9lXwortvutGeXSJf+2T/J/5CZK+lK/JM7wjwGY1sN/LJ/mcVN3jFhRRRXhm4UUUUwPCf257D+0v2TfiPEi79mnLcf8AfEqP/wCy1+Gtfvp+0zpf9t/s7/Eqz/v6Be/+ORM3/stfgUelf294CYi+WYyh/LJP71/wD5nNPiifsj/wTGsGs/2UdKlZf+PrVL2X/wAf2/8AslfWFfPH/BP/AE7+zP2R/h+n/PWKe4/76uJWr6Hr+UOL63t8/wAZP+/L82e3Q/hRCiiivjzrCiiigDyX9q3x3/wrf9nP4ga8kuyeLTJbeBv+msv7pP8Ax56/MH4S6P8A2P4D0xW+R51+0N/wKvrz/gqb4saD4WeEvBNrJi78R62rypu/5ZQL/wDFvFXyj4w1JfCXgO9li+TyLXyov9/7iV+o0cLJ5FhMDD48XV/8ljp+bZ05fZValaXwwifSf/BMHwl/wkHiv4m/EiePcsl0uj2MpX+Ffnl/9pVwH/BXP4upL4k8MeB7WTEWjW76xeLjP7+T5IF/IN/31X2F+xN8P4vhN+yv4Qt7lfs9zc2bavetJ/C83735v91So/4DX4uftbfFaX4u/GLxV4kLs8Oqag7wfN/y7Rfuof8Ax1K/QsPUp08fi8yXwYePJD/Fbkj+CbPn6jlNpP7R4VIzSOWPzFqjoNFfmUpOUuZnUFFFFQB9O0U35aKAPnrxT/yMmsf9fkv/AKG1ZNa3in/kZNY/6/Jf/Q2rJoAep5rt/hb4kvPDXiG3vLK4a3vrWWK8tGX/AJ7xNuT/ANmriOpq5p909jewTAkFGD8V7+SYz6jj6VZ7X19Ho/wM6keaNj+iDxbb2P7U37Jt+bEJJH4o0Hz7ZFP3ZzHvVf8AgMq7f+A1+Yfwg1RtU8DWsFz/AMfFmzWUqP8Awba+xv8AglN8VF8UfBvWPBs8wkuPDd35tt833rWf51/8f8z/AL6r5h+IHhb/AIVT+1L8S/CKx+VZ3lz/AGvZL/0yk/e/L/31/wCOV6+a4B0sJj8vjvRkqsPTr/5K0/kd2W1uWvB/ze6ezf8ABLPxN/ZHiL4nfD6dtv2eeLUrVG/ubvKf/wBpV+hoH8Pt1r8hvgz8TNL+AP7XWkeJ9buxp3h7U7CWDULgq7Iqun3tqf7aRV9e69/wVG+C+lF108eIvELL/wA+OnbFb/v66V4/EWR4/O8TSzHL6LnGtCMnZaXtZ6+qMJWw850pPaR9fUV8Mz/8FXvCJb/Rfh14tuIv77eUn/s1S2v/AAVe8ChsX3gPxfaf7scD/wDs6184uBc/lqsM/wAB+3h/MfcNFfKOgf8ABTT4G6w6LdanrGiM/wD0ENMf/wBpb69i8G/tK/Cv4hMsXh/4haBfzP8Adt/tyxS/98PtavKxfDOcYD38RhJr1ixxr05fDI6j4k2Car8OvFViy71utKuom/4FE9fzw/w1/R3cwreWUsX3opY2T/f3LX86esWb6fquoWzfet55Yv8Avlq/pjwJqSpwzCjNW0i/zPHzRX5D90v2P9P/ALM/Zf8AhnBt2f8AEkgl/wC+/m/9mr2DNcL8GbOPw/8ABXwRBIy20VroVkjea2xV/wBHWsDxh+1d8IPAbvFrXxD0KG4X71vb3X2iX/viLdX815hgsZmmZYieFoyk5SltG/U9eEoQh7x61RXyRrX/AAU9+Cums62U+v626f8APjpjKjf9/WSuVuv+Crfgot/oPw+8X3i/3/KgT/2dq7aXA/EFWPN9UnH1VvzF9Yp/zH3DRXw5a/8ABV/wQjf6f4A8X2i/39kDf+zrXX+HP+CnPwQ1yWKO9vtY0GVv+gjpjbV/4FFvrOpwZntH4sNJ+mv5D9vDufPH7dniNPHn7YGi6Cjb7TwrpSPL833ZZf3v/s0VeU+IfDsvxI8eeAfAVty+v6vEs6f9MEb53/753/8AfFNs/FSfFP40/Erx+jNNb6pqcqWbt/z77/k/8cRK9n/YU8J/8LA/a11vxHIu+w8H6X5UTfw+fP8AL/6D5tfo6p/Vc0pxl8OCo3/7fkv/AJKS+47U3TwEpfzy/A+qf26fiPF8HP2XNfj09xbX+owJolgifw+b8jbf92Pf+Vfgb4nuFutYn8v/AFUZ8pfotfpd/wAFdfjD9s8c6H4JtJP3GgWbalcoP+fmf5Iv++V+b/gdfl2xJYn3qMb/ALDk1DDv4qzdSXptH9X8zxo+9NyIqKD1or4g6AooooA+m/Mb+5/4/RTqKAPnjxT/AMjJrH/X5L/6G1ZI61reKf8AkZNY/wCvyX/0NqyR1oA9J+C/w1t/iv47s/Ds+rroqXCyMt00XmbmVd21V3L83419M6f/AME/9FBlN/4uvZ3/AOWYtrJU/wC+tztXx74S8S3nhDX7HWLCYwXtnMk0Tr/CynNfqt4L8T2njbwppfiCwlRrW+tknUL/AAf30/4C29a+54cweDx3NCvH3on4z4gZxnGSeyxGBqctOWmy+L7uv6HA/soaWf2V/wBqfwppB1Oe80DxNaNpUlxOqp+9Zv3S/wDAWWP/AL7r0f8A4KeeGU8GfFL4c/EpIytrcRy6TqDr/s/Mn/jrS/8AfNedftD+Gr/VvCtnrGk7/wC2NHvIry2aFd0nD/w/+Ot/wGut8WftE/HL43abY248JeGfCtpbss8Vxq1st7Kkm3b5qLLu2t8zfwV+nYnKJVsVQxtJRcOR05xb5dLWXd7Ps9ju4a4uw9bKo4nH1oxqRf4nhlpoHir4zyRXXhv4U32uW1t/qtU1Zfs9pEn97zW2L/49Ud/4R1DwumzxP8U/AfgvZ97T/Dy/2ndJ/sbIVZf/AB6vRtW+Dmu+PHFz8RviDrXidQc/ZTP5Von+4n3V/wCAqtaHh34bfDPw0R9j0/SZZF/5aTt57f8Aj26ilSyrJaUKNSrGEFtHf/yabt90EdNbjyGLcnl9KdaX9xf0zwm4/sDUJmg07xD8Q/HU/wDfsLNdNt2/8fkb/wAdpsfwp8X67u+xeENWsVf7txq2uOXT/wBB/wDQa+sLDUbWeY2ml2l1ezou77LYWMrNt/v7dv3a1PCGl6549vNQtND0dvP09/Ku31CdLfyH+b5WT5m/hauer4icP5NGVR16fu95J/hGy/A85Y7jDMtMLlzjHvO6/HQ+QB+y74wulabUb7TLCFV3u8twz7KZB+yvPfX0ViviW0ku3TzUWK1lZNv97dX1/wCA/Ddz8U9ahsnvF0e1tIft186Ref8Adl2pF838L7H/AO+Kv/Gbwq/hi5XXodYvNZh16wuCbq5ZfkkRN8XlqqrtXbv+X/Zr4XMfHblz+nktBxcHG8pW6tXSXqj7DLsjzmtk9bGY2fLiFflgrW0dm27O/V2ufPPhP4Z/Gj4YI/8AwiXxRvdMjTpapeTrD/36bcteKat+z18RdQ1S6ubvSFuJrqdpZJftESqzs3zN96v0G8e/D7w74b8DeBtU0vTY7e+uZrbzrrczOxaBmb7zfWuLluLTRdZTV9S8O2HiWwis2t5bW9bbt3OjeavyP83y12cOeLdXG5LjM/y3AxlODcXHRN8vmrd+p4WIWOy3O8LkuLxcZKtHmu425Xslbm6s8E1/4EfE/wAdRQxeJfiNcalbRIqR29zdzywxL/dVPu1zEv7G+tQD/R9csJD7pItfdnxu8KeB/AOkWZtfBrPfX8Vwls+mXLW/kMsW7c3zrurhviH4NTwB8IvD3imw1LUEv71bdZIrufzYN0ke5nO//ar4vJfpC4eVOlOeEdGNSVlZRs5LfbsfS4vg7iKo+bBY6En/ACuNvy5n06nx/N+zB4/0hWML2N4PSG6eJv8A2WqVz8OPF2gEf2h4U19o1+9LpersW/3vutX2x478EeIfAt34bgjvbTXBrd0llGZoGtWjZl3fMyb1rO1q21nw34jtdB1HRZn1W5i82CLT5Un81Pm+79z+41fp2X+NuQ5xGMJVo+9d+8nHbfXbQ+VxOWcdZXGNSWHhVi/5X+l7/gfG1jqWkW1wsFx4v8aeD5R1Oq6ct7F/44yt/wCO10+m+Etc8XL5Xh/xZ4A+IW/7un3cq2V6/wD2yuFi/wDHd1fR2pXWm3E09jqtlJFPGu+S11HT23Krf3ty1wniH4RfDDxIu6W20+zldd/m2s/kN/3z92voY8QZDma56VaK9HF/lyy/8mM8PxRmuGfJmGXVYfJv9Dy+61HVfg3AbPxV8OtU8Hxl/NWVYme1lf8A2W+7/wB8NX3F/wAE0fCieD/gBrHjjUyLebxJfz6jLPJ/DbRfKmfylb8a+X9J+FfjPwZau3w++JOoW2nyJ8umag32qylT+7s+eJv++a2vFf7SHxw8P/BzWfh9feDdGbTLyzbT4NU8Ow+T9lib7/7qP5fu7v4V+9Xl4zhyGJpyhl7jetKPPLmfwr+7K/r8T2PosPxnl2PtSdb3o/Zlo/0PNLr4eWf7XXjvxz478RX+oWljqOrs9ktntDNEvyonzK33U2Vnz/sEeGTO4HinUIYC3CtbIxC/72a92+FXhUeCvAGjaSF2TRQK0v8A10b5mrlv2m/Hx+Hvwg1e8ik2X1+PsFqy92k++3/AU3f+OVrn+Cy989apH3YR5Y+i0R+Hf6253mWd/Usvq2hKXKtF9+x+dXjTT9O0vxRqtnpE8l1ptrcvFBNNt3yIrbQ3y/LzXO06V2lZmPJNNPUV+CS30P6ihFxioyG0UUVJZ9O0Uf8AAqKAPnjxT/yM2sf9fkv/AKG1ZNa3in/kZNY/6/Jf/Q2rJoAlViCMYzX3J+w18RBqfhvUfB1zOon09vtdqjD5mjb/AFq/8BOP++q+HVQsOwAr0D4H+P5/hh8StF1oSlYBL5dyo6NC3yv/ADP5V7OU4z6ji41eh8rxTlKznKquGfxbx/xL+rH6jUUQutzEksDrNC671dPnRqPpX77Tqxqxumfw3VpVqDdOaI7y2F9bzQzN8kqMjbf9qvXf2etQvr7TvEFne3CXa6YYIrR3t44nRPK/2VrwrxX460DwT9kbxBq8GkpdsywyXJ2oWX73zVU0H4yeH7Q315oHxK06wgvdvnLFeWu1mVNv8XzV+IeKPDC4ry6GGwsoqvGSs3K1o9fvP3vwwzmvkNWrPGQn9XmukG1zJq2y7XPWf2btX1HxH45v7/Vr641G8n0SCRpbht20+a/yp/s123wXvdAfxR4+bRrC6trqDUP9PluJtyzS7pfur/Cv3q+dvC/iXTLGZH8OeNIrebyEsGayv4GeXb8yL/vfPWtplpdaJd3r2Gu6pZXV9J5ly0F3tadvm+Zv9r5mr8JzjwezTMsVWqYOrCEZKCS5rL3bXul8z93h4oZVRoyji1Uu/wC69r6duh33wIsItO+FfjDXtSvV0mG/mlt4ruY/LDFEWjRv+/jPVr4naTbav+y9Z3GmahHrh0OCJob6NdvneWfKl+X+H5d1ebwaPLDpaaWdQ1VtNVt5s2u28r7277v+981E+iRzQXNtJNe/ZJ9/mW63kqwvu+/8u/bXavBjO6mI+vPFwjU50/LlStva/wChhW8Y+HViLRo1fZ3v8PTa3zXW/wAj1X4upt+F/gDAAPn23Oev+ivXkfiZWHh+8Ld0p8Gh2kLWzn7Q/kf6hJbuWVIv91Ward1BHfQPb3C74pE2MtftvBXA+K4byDFZVWqRlKq5PmX95H4PxZxvl+ccQ4TM8JGXs6Vua6V9JX01f5np37UuceE8/wDT7/6T1N468c3PgD4BeFL+Cws79ngsoGhv03RbWj3f99fLXkcWh2pmSRxcysiui+ddSy7d33vvNTLnw1BeWMVhO97dWUX+qtZryVoV/wBxd9fkFXwZxs8twmBlWg3RnOT31Uuh+vYLxaySONlWnSny8sfs9m/PzPYvj5eoup/CyZgscZ12Hdj7qnYaTxxZTj9pnwRceRK9t9hfdMsbbE2iX+L/AIGleQ3th/avkW2o31/qMUO/y7S9u2lRfl2/db/Zqnc/FC78JaBqdhN4ruba8jkeK0uJvEFvHHB/cRllV2/8er4TMfCTOMlwtGVKcamkotR7S6/K5+jZL4jZPncnQpKUFCL1lpe76b7fiek+OPFc3gf9oa6163YyW0NpZ2t7bq3+sgl3/wDjyNtatj4s2Wk/DzQZ9H0OxS31LxTfT3Mt0yK3kK23zXX/AMcVf96vAdU+IPgeDSbia98b6aDdurT3rapFLO0n95vmeqevftMeDNS1eyk134mQatLZK3kb1Vol8z7/AM8UX+zX29PwwnQxmWVPbR9nSS9r71uazutD43EcfVcXhcYqVGop+9Gl7j6RSV+m+up31rAlhbxW1qnlRRpsVE/hWpNhzjHNZvhvxLpfjDTo9U0O9i1HT5HZVmh+6zL96tNA7tuVea/sihKkqUfZfCfxHjIYn6zL6wn7S/vX3v5iZyAvpXwR+218RG8R/EhPDtuzfZNBTym+bKvM4Vnb/wBBX/gNfaPxI8e2Hw18Harr2ozqi2sT+VEGXfPL/Cq/8C21+V+tarc65qd1f3UzS3VzK0kjt95mb71fAcVZlanHCwe+5+6eF+RT9vUzLER0j7sfV7/h+ZjnrRQetFflx/SIUUUUAfT3NFJRQB88eKf+Rk1j/r8l/wDQ2rJrW8U/8jJrH/X5L/6G1ZNABk0oPNJRQB0uj+O/EPhtWXS9a1Cwjb7yW91JGrfUK3Nek6D+1t8UNGeMjxD9viVdvl38Mc6kfiua8XJGBjcKN4Hp+VdlPFV6H8ObiebiMtwWMVsRSjL1imer/Fz9oPX/AIxaNpVhrMNop095JEnt4vKZ96p95R8v8ArykEoRhyM+lJnDcD8KTcAx449KzrV6laXPUldnThsLQwdJUcPDliugC6lU5Ej/APfVW4dWvIHSSO6mWQNuUq5yrVQyaSseaXc2cIy3R19j8TvFmlo8dn4l1W1SQ7mWG8dA31w1aenfHPx9piusHi3V4kk+9tvZOf8Ax6uAo4reOIqw+GRzzweGqaSpR+5Htdt+2H8VLaNY/wDhIxMFOQZLSFj+qUXP7YnxVuRj/hJBD7x2kK/+yV4rj3/SjaOuf0rf6/ivh9pL72ef/YWV83N9Wh/4Cj0LUfj38QNW4uvFuqyLv83AunHzevBrJvfib4w1KERXfibVbmJTkRy3zsv/AKFXJkUoYf3RXPLEVZ7yO+GBwtPSFKMf+3UXJdXvLmVpJLueSRjyzysWb8aqG5ldtzSNz71EevWkrLnl3OlQhHZDzK5GN7Y+tIHbP3jTaB1pczKsj2PwT+0z44+H/g5PDei3trbWKszrIbVGmUs25vnasbW/jz4+8R3CSX3i/VHKrtXy7hol2+ny4rzssXbk5xSBipwtdjxmIlHk9o+U85ZXgVVlX9jHnl9rlV/vLF3qNzeyM01xLKzHcxkcsTVPJJpKOlcbbluehGKirIKKKKkoKKKKAPpqin0UAch4j+FGkyeINVZrm9J+1S/xp/fb/YrN/wCFS6Pj/j5vv+/if/E0UUAS/wDCn9G/5+r/AP7+J/8AEVF/wqXR8f8AHzff9/E/+JoooAP+FS6Pn/j5vv8Av4n/AMTUv/Cn9G/5+r//AL+J/wDEUUUAH/Cn9G/5+r//AL+J/wDEUf8ACn9G/wCfq/8A+/if/EUUUAH/AAp/Rv8An6v/APv4n/xFRf8ACpdHz/x833/fxP8A4miigA/4VLo+P+Pm+/7+J/8AE1L/AMKf0b/n6v8A/v4n/wARRRQAf8Kf0b/n6v8A/v4n/wARUX/CpdHz/wAfN9/38T/4miigCX/hT+jf8/V//wB/E/8AiKP+FP6N/wA/V/8A9/E/+IoooAP+FP6N/wA/V/8A9/E/+IqL/hUuj4/4+b7/AL+J/wDE0UUAS/8ACn9G/wCfq/8A+/if/EUf8Kf0b/n6v/8Av4n/AMRRRQBF/wAKl0fP/Hzff9/E/wDiaP8AhUuj4/4+b7/v4n/xNFFAEv8Awp/Rv+fq/wD+/if/ABFH/Cn9G/5+r/8A7+J/8RRRQAf8Kf0b/n6v/wDv4n/xFH/Cn9G/5+r/AP7+J/8AEUUUARf8Kl0fH/Hzff8AfxP/AImhvhNo/wA3+kXv/fxP/iaKKAPoX/hW2nf8/V7/AN9p/wDE0UUUAf/Z"/>
  <p:tag name="MMPROD_NEXTUNIQUEID" val="10157"/>
  <p:tag name="MMPROD_UIDATA" val="&lt;database version=&quot;7.0&quot;&gt;&lt;object type=&quot;1&quot; unique_id=&quot;10001&quot;&gt;&lt;property id=&quot;20139&quot; value=&quot;%n. %s&quot;/&gt;&lt;property id=&quot;20141&quot; value=&quot;MÂY ĐƯỢC HÌNH THÀNH NHƯ THẾ NÀO? MƯA TỪ ĐÂU RA?&quot;/&gt;&lt;property id=&quot;20144&quot; value=&quot;1&quot;/&gt;&lt;property id=&quot;20146&quot; value=&quot;0&quot;/&gt;&lt;property id=&quot;20147&quot; value=&quot;1&quot;/&gt;&lt;property id=&quot;20148&quot; value=&quot;10&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E:\THIET KE ELEARNING\&quot;/&gt;&lt;property id=&quot;20224&quot; value=&quot;E:\May - mua&quot;/&gt;&lt;property id=&quot;20226&quot; value=&quot;E:\THIET KE ELEARNING\BaiMay tu dau co Mua Tu dau ra.ppt&quot;/&gt;&lt;property id=&quot;20250&quot; value=&quot;0&quot;/&gt;&lt;property id=&quot;20251&quot; value=&quot;1&quot;/&gt;&lt;property id=&quot;20259&quot; value=&quot;0&quot;/&gt;&lt;object type=&quot;8&quot; unique_id=&quot;10002&quot;&gt;&lt;/object&gt;&lt;object type=&quot;2&quot; unique_id=&quot;10003&quot;&gt;&lt;object type=&quot;3&quot; unique_id=&quot;10007&quot;&gt;&lt;property id=&quot;20148&quot; value=&quot;5&quot;/&gt;&lt;property id=&quot;20300&quot; value=&quot;Slide 4 - &amp;quot;Giới thiệu bài&amp;quot;&quot;/&gt;&lt;property id=&quot;20302&quot; value=&quot;0&quot;/&gt;&lt;property id=&quot;20303&quot; value=&quot;Vũ Ngọc Phú&quot;/&gt;&lt;property id=&quot;20307&quot; value=&quot;273&quot;/&gt;&lt;property id=&quot;20309&quot; value=&quot;16821&quot;/&gt;&lt;property id=&quot;20312&quot; value=&quot;0&quot;/&gt;&lt;/object&gt;&lt;object type=&quot;3&quot; unique_id=&quot;10008&quot;&gt;&lt;property id=&quot;20148&quot; value=&quot;5&quot;/&gt;&lt;property id=&quot;20300&quot; value=&quot;Slide 5 - &amp;quot;HOẠT ĐỘNG 1&amp;#x0D;&amp;#x0A;SỰ HÌNH THÀNH MÂY&amp;quot;&quot;/&gt;&lt;property id=&quot;20302&quot; value=&quot;0&quot;/&gt;&lt;property id=&quot;20303&quot; value=&quot;Vũ Ngọc Phú&quot;/&gt;&lt;property id=&quot;20307&quot; value=&quot;308&quot;/&gt;&lt;property id=&quot;20309&quot; value=&quot;16821&quot;/&gt;&lt;property id=&quot;20312&quot; value=&quot;0&quot;/&gt;&lt;/object&gt;&lt;object type=&quot;3&quot; unique_id=&quot;10009&quot;&gt;&lt;property id=&quot;20148&quot; value=&quot;5&quot;/&gt;&lt;property id=&quot;20300&quot; value=&quot;Slide 6 - &amp;quot;H1&amp;quot;&quot;/&gt;&lt;property id=&quot;20302&quot; value=&quot;0&quot;/&gt;&lt;property id=&quot;20303&quot; value=&quot;Vũ Ngọc Phú&quot;/&gt;&lt;property id=&quot;20307&quot; value=&quot;274&quot;/&gt;&lt;property id=&quot;20309&quot; value=&quot;16821&quot;/&gt;&lt;property id=&quot;20312&quot; value=&quot;0&quot;/&gt;&lt;/object&gt;&lt;object type=&quot;3&quot; unique_id=&quot;10010&quot;&gt;&lt;property id=&quot;20148&quot; value=&quot;5&quot;/&gt;&lt;property id=&quot;20300&quot; value=&quot;Slide 7 - &amp;quot;H2&amp;quot;&quot;/&gt;&lt;property id=&quot;20302&quot; value=&quot;0&quot;/&gt;&lt;property id=&quot;20303&quot; value=&quot;Vũ Ngọc Phú&quot;/&gt;&lt;property id=&quot;20307&quot; value=&quot;276&quot;/&gt;&lt;property id=&quot;20309&quot; value=&quot;16821&quot;/&gt;&lt;property id=&quot;20312&quot; value=&quot;0&quot;/&gt;&lt;/object&gt;&lt;object type=&quot;3&quot; unique_id=&quot;10011&quot;&gt;&lt;property id=&quot;20148&quot; value=&quot;5&quot;/&gt;&lt;property id=&quot;20300&quot; value=&quot;Slide 8 - &amp;quot;H3&amp;quot;&quot;/&gt;&lt;property id=&quot;20302&quot; value=&quot;0&quot;/&gt;&lt;property id=&quot;20303&quot; value=&quot;Vũ Ngọc Phú&quot;/&gt;&lt;property id=&quot;20307&quot; value=&quot;277&quot;/&gt;&lt;property id=&quot;20309&quot; value=&quot;16821&quot;/&gt;&lt;property id=&quot;20312&quot; value=&quot;0&quot;/&gt;&lt;/object&gt;&lt;object type=&quot;3&quot; unique_id=&quot;10012&quot;&gt;&lt;property id=&quot;20148&quot; value=&quot;5&quot;/&gt;&lt;property id=&quot;20300&quot; value=&quot;Slide 9 - &amp;quot;H4,5&amp;quot;&quot;/&gt;&lt;property id=&quot;20302&quot; value=&quot;0&quot;/&gt;&lt;property id=&quot;20303&quot; value=&quot;Vũ Ngọc Phú&quot;/&gt;&lt;property id=&quot;20307&quot; value=&quot;301&quot;/&gt;&lt;property id=&quot;20309&quot; value=&quot;16821&quot;/&gt;&lt;property id=&quot;20312&quot; value=&quot;0&quot;/&gt;&lt;/object&gt;&lt;object type=&quot;3&quot; unique_id=&quot;10013&quot;&gt;&lt;property id=&quot;20148&quot; value=&quot;5&quot;/&gt;&lt;property id=&quot;20300&quot; value=&quot;Slide 10 - &amp;quot;HOẠT ĐỘNG 1&amp;#x0D;&amp;#x0A;SỰ HÌNH THÀNH MÂY&amp;quot;&quot;/&gt;&lt;property id=&quot;20302&quot; value=&quot;0&quot;/&gt;&lt;property id=&quot;20303&quot; value=&quot;Vũ Ngọc Phú&quot;/&gt;&lt;property id=&quot;20307&quot; value=&quot;302&quot;/&gt;&lt;property id=&quot;20309&quot; value=&quot;16821&quot;/&gt;&lt;property id=&quot;20312&quot; value=&quot;0&quot;/&gt;&lt;/object&gt;&lt;object type=&quot;3&quot; unique_id=&quot;10014&quot;&gt;&lt;property id=&quot;20148&quot; value=&quot;5&quot;/&gt;&lt;property id=&quot;20300&quot; value=&quot;Slide 12 - &amp;quot;HOẠT ĐỘNG 2&amp;#x0D;&amp;#x0A;MƯA TỪ ĐÂU RA?&amp;quot;&quot;/&gt;&lt;property id=&quot;20302&quot; value=&quot;0&quot;/&gt;&lt;property id=&quot;20303&quot; value=&quot;Vũ Ngọc Phú&quot;/&gt;&lt;property id=&quot;20307&quot; value=&quot;303&quot;/&gt;&lt;property id=&quot;20309&quot; value=&quot;16821&quot;/&gt;&lt;property id=&quot;20312&quot; value=&quot;0&quot;/&gt;&lt;/object&gt;&lt;object type=&quot;3&quot; unique_id=&quot;10015&quot;&gt;&lt;property id=&quot;20148&quot; value=&quot;5&quot;/&gt;&lt;property id=&quot;20300&quot; value=&quot;Slide 13 - &amp;quot; 4.   Các đám mây tiếp tục bay lên cao. Càng lên cao càng lạnh, càng  nhiều hạt nước nhỏ đọng lại hợp thành các gi&quot;/&gt;&lt;property id=&quot;20302&quot; value=&quot;0&quot;/&gt;&lt;property id=&quot;20303&quot; value=&quot;Vũ Ngọc Phú&quot;/&gt;&lt;property id=&quot;20307&quot; value=&quot;280&quot;/&gt;&lt;property id=&quot;20309&quot; value=&quot;16821&quot;/&gt;&lt;property id=&quot;20312&quot; value=&quot;0&quot;/&gt;&lt;/object&gt;&lt;object type=&quot;3&quot; unique_id=&quot;10016&quot;&gt;&lt;property id=&quot;20148&quot; value=&quot;5&quot;/&gt;&lt;property id=&quot;20300&quot; value=&quot;Slide 14 - &amp;quot;5.Các giọt nước lớn hơn, trĩu nặng rơi xuống tạo thành mưa.&amp;quot;&quot;/&gt;&lt;property id=&quot;20302&quot; value=&quot;0&quot;/&gt;&lt;property id=&quot;20303&quot; value=&quot;Vũ Ngọc Phú&quot;/&gt;&lt;property id=&quot;20307&quot; value=&quot;281&quot;/&gt;&lt;property id=&quot;20309&quot; value=&quot;16821&quot;/&gt;&lt;property id=&quot;20312&quot; value=&quot;0&quot;/&gt;&lt;/object&gt;&lt;object type=&quot;3&quot; unique_id=&quot;10017&quot;&gt;&lt;property id=&quot;20148&quot; value=&quot;5&quot;/&gt;&lt;property id=&quot;20300&quot; value=&quot;Slide 15 - &amp;quot;6.Cùng với những giọt mưa khác tôi lại trở về nơi tôi đã ra đi.&amp;quot;&quot;/&gt;&lt;property id=&quot;20302&quot; value=&quot;0&quot;/&gt;&lt;property id=&quot;20303&quot; value=&quot;Vũ Ngọc Phú&quot;/&gt;&lt;property id=&quot;20307&quot; value=&quot;282&quot;/&gt;&lt;property id=&quot;20309&quot; value=&quot;16821&quot;/&gt;&lt;property id=&quot;20312&quot; value=&quot;0&quot;/&gt;&lt;/object&gt;&lt;object type=&quot;3&quot; unique_id=&quot;10018&quot;&gt;&lt;property id=&quot;20148&quot; value=&quot;5&quot;/&gt;&lt;property id=&quot;20300&quot; value=&quot;Slide 16 - &amp;quot;Mây1&amp;quot;&quot;/&gt;&lt;property id=&quot;20302&quot; value=&quot;0&quot;/&gt;&lt;property id=&quot;20303&quot; value=&quot;Vũ Ngọc Phú&quot;/&gt;&lt;property id=&quot;20307&quot; value=&quot;284&quot;/&gt;&lt;property id=&quot;20309&quot; value=&quot;16821&quot;/&gt;&lt;property id=&quot;20312&quot; value=&quot;0&quot;/&gt;&lt;/object&gt;&lt;object type=&quot;3&quot; unique_id=&quot;10019&quot;&gt;&lt;property id=&quot;20148&quot; value=&quot;5&quot;/&gt;&lt;property id=&quot;20300&quot; value=&quot;Slide 17 - &amp;quot;Mây2&amp;quot;&quot;/&gt;&lt;property id=&quot;20302&quot; value=&quot;0&quot;/&gt;&lt;property id=&quot;20303&quot; value=&quot;Vũ Ngọc Phú&quot;/&gt;&lt;property id=&quot;20307&quot; value=&quot;285&quot;/&gt;&lt;property id=&quot;20309&quot; value=&quot;16821&quot;/&gt;&lt;property id=&quot;20312&quot; value=&quot;0&quot;/&gt;&lt;/object&gt;&lt;object type=&quot;3&quot; unique_id=&quot;10020&quot;&gt;&lt;property id=&quot;20148&quot; value=&quot;5&quot;/&gt;&lt;property id=&quot;20300&quot; value=&quot;Slide 20 - &amp;quot;Tuyết rơi&amp;quot;&quot;/&gt;&lt;property id=&quot;20302&quot; value=&quot;0&quot;/&gt;&lt;property id=&quot;20303&quot; value=&quot;Vũ Ngọc Phú&quot;/&gt;&lt;property id=&quot;20307&quot; value=&quot;286&quot;/&gt;&lt;property id=&quot;20309&quot; value=&quot;16821&quot;/&gt;&lt;property id=&quot;20312&quot; value=&quot;0&quot;/&gt;&lt;/object&gt;&lt;object type=&quot;3&quot; unique_id=&quot;10021&quot;&gt;&lt;property id=&quot;20148&quot; value=&quot;5&quot;/&gt;&lt;property id=&quot;20300&quot; value=&quot;Slide 21 - &amp;quot;Vòng tuần hoàn của nước trong tự nhiên:&amp;quot;&quot;/&gt;&lt;property id=&quot;20302&quot; value=&quot;0&quot;/&gt;&lt;property id=&quot;20303&quot; value=&quot;Vũ Ngọc Phú&quot;/&gt;&lt;property id=&quot;20307&quot; value=&quot;287&quot;/&gt;&lt;property id=&quot;20309&quot; value=&quot;16821&quot;/&gt;&lt;property id=&quot;20312&quot; value=&quot;0&quot;/&gt;&lt;/object&gt;&lt;object type=&quot;3&quot; unique_id=&quot;10024&quot;&gt;&lt;property id=&quot;20148&quot; value=&quot;5&quot;/&gt;&lt;property id=&quot;20300&quot; value=&quot;Slide 22 - &amp;quot;Tìm hiểu&amp;quot;&quot;/&gt;&lt;property id=&quot;20302&quot; value=&quot;0&quot;/&gt;&lt;property id=&quot;20303&quot; value=&quot;Vũ Ngọc Phú&quot;/&gt;&lt;property id=&quot;20307&quot; value=&quot;290&quot;/&gt;&lt;property id=&quot;20309&quot; value=&quot;16821&quot;/&gt;&lt;property id=&quot;20312&quot; value=&quot;0&quot;/&gt;&lt;/object&gt;&lt;object type=&quot;3&quot; unique_id=&quot;10025&quot;&gt;&lt;property id=&quot;20148&quot; value=&quot;5&quot;/&gt;&lt;property id=&quot;20300&quot; value=&quot;Slide 23 - &amp;quot;Mây&amp;quot;&quot;/&gt;&lt;property id=&quot;20302&quot; value=&quot;0&quot;/&gt;&lt;property id=&quot;20303&quot; value=&quot;Vũ Ngọc Phú&quot;/&gt;&lt;property id=&quot;20307&quot; value=&quot;291&quot;/&gt;&lt;property id=&quot;20309&quot; value=&quot;16821&quot;/&gt;&lt;property id=&quot;20312&quot; value=&quot;0&quot;/&gt;&lt;/object&gt;&lt;object type=&quot;3&quot; unique_id=&quot;10026&quot;&gt;&lt;property id=&quot;20148&quot; value=&quot;5&quot;/&gt;&lt;property id=&quot;20300&quot; value=&quot;Slide 24 - &amp;quot;Đám mây&amp;quot;&quot;/&gt;&lt;property id=&quot;20302&quot; value=&quot;0&quot;/&gt;&lt;property id=&quot;20303&quot; value=&quot;Vũ Ngọc Phú&quot;/&gt;&lt;property id=&quot;20307&quot; value=&quot;292&quot;/&gt;&lt;property id=&quot;20309&quot; value=&quot;16821&quot;/&gt;&lt;property id=&quot;20312&quot; value=&quot;0&quot;/&gt;&lt;/object&gt;&lt;object type=&quot;3&quot; unique_id=&quot;10027&quot;&gt;&lt;property id=&quot;20148&quot; value=&quot;5&quot;/&gt;&lt;property id=&quot;20300&quot; value=&quot;Slide 30 - &amp;quot;Tranh ảnh về mưa&amp;quot;&quot;/&gt;&lt;property id=&quot;20302&quot; value=&quot;0&quot;/&gt;&lt;property id=&quot;20303&quot; value=&quot;Vũ Ngọc Phú&quot;/&gt;&lt;property id=&quot;20307&quot; value=&quot;294&quot;/&gt;&lt;property id=&quot;20309&quot; value=&quot;16821&quot;/&gt;&lt;property id=&quot;20312&quot; value=&quot;0&quot;/&gt;&lt;/object&gt;&lt;object type=&quot;3&quot; unique_id=&quot;10028&quot;&gt;&lt;property id=&quot;20148&quot; value=&quot;5&quot;/&gt;&lt;property id=&quot;20300&quot; value=&quot;Slide 36 - &amp;quot;Củng cố&amp;quot;&quot;/&gt;&lt;property id=&quot;20302&quot; value=&quot;0&quot;/&gt;&lt;property id=&quot;20303&quot; value=&quot;Vũ Ngọc Phú&quot;/&gt;&lt;property id=&quot;20307&quot; value=&quot;306&quot;/&gt;&lt;property id=&quot;20309&quot; value=&quot;16821&quot;/&gt;&lt;property id=&quot;20312&quot; value=&quot;0&quot;/&gt;&lt;/object&gt;&lt;object type=&quot;3&quot; unique_id=&quot;10029&quot;&gt;&lt;property id=&quot;20148&quot; value=&quot;5&quot;/&gt;&lt;property id=&quot;20300&quot; value=&quot;Slide 39 - &amp;quot;Phiếu học tập&amp;quot;&quot;/&gt;&lt;property id=&quot;20302&quot; value=&quot;0&quot;/&gt;&lt;property id=&quot;20303&quot; value=&quot;Vũ Ngọc Phú&quot;/&gt;&lt;property id=&quot;20307&quot; value=&quot;304&quot;/&gt;&lt;property id=&quot;20309&quot; value=&quot;16821&quot;/&gt;&lt;property id=&quot;20312&quot; value=&quot;0&quot;/&gt;&lt;/object&gt;&lt;object type=&quot;3&quot; unique_id=&quot;12271&quot;&gt;&lt;property id=&quot;20148&quot; value=&quot;5&quot;/&gt;&lt;property id=&quot;20300&quot; value=&quot;Slide 1 - &amp;quot;Mở đầu&amp;quot;&quot;/&gt;&lt;property id=&quot;20302&quot; value=&quot;0&quot;/&gt;&lt;property id=&quot;20303&quot; value=&quot;Vũ Ngọc Phú&quot;/&gt;&lt;property id=&quot;20307&quot; value=&quot;310&quot;/&gt;&lt;property id=&quot;20309&quot; value=&quot;16821&quot;/&gt;&lt;property id=&quot;20312&quot; value=&quot;0&quot;/&gt;&lt;/object&gt;&lt;object type=&quot;3&quot; unique_id=&quot;12272&quot;&gt;&lt;property id=&quot;20148&quot; value=&quot;5&quot;/&gt;&lt;property id=&quot;20300&quot; value=&quot;Slide 40 - &amp;quot;Phần kết&amp;quot;&quot;/&gt;&lt;property id=&quot;20302&quot; value=&quot;0&quot;/&gt;&lt;property id=&quot;20303&quot; value=&quot;Vũ Ngọc Phú&quot;/&gt;&lt;property id=&quot;20307&quot; value=&quot;309&quot;/&gt;&lt;property id=&quot;20309&quot; value=&quot;16821&quot;/&gt;&lt;property id=&quot;20312&quot; value=&quot;0&quot;/&gt;&lt;/object&gt;&lt;object type=&quot;3&quot; unique_id=&quot;12636&quot;&gt;&lt;property id=&quot;20148&quot; value=&quot;5&quot;/&gt;&lt;property id=&quot;20300&quot; value=&quot;Slide 3 - &amp;quot;Nước trong thiên nhiên tồn tại ở những thể nào?&amp;quot;&quot;/&gt;&lt;property id=&quot;20302&quot; value=&quot;0&quot;/&gt;&lt;property id=&quot;20303&quot; value=&quot;Vũ Ngọc Phú&quot;/&gt;&lt;property id=&quot;20307&quot; value=&quot;311&quot;/&gt;&lt;property id=&quot;20309&quot; value=&quot;16821&quot;/&gt;&lt;property id=&quot;20312&quot; value=&quot;0&quot;/&gt;&lt;/object&gt;&lt;object type=&quot;3&quot; unique_id=&quot;12861&quot;&gt;&lt;property id=&quot;20148&quot; value=&quot;5&quot;/&gt;&lt;property id=&quot;20300&quot; value=&quot;Slide 18 - &amp;quot;HOẠT ĐỘNG 1&amp;#x0D;&amp;#x0A;SỰ HÌNH THÀNH MÂY&amp;quot;&quot;/&gt;&lt;property id=&quot;20302&quot; value=&quot;0&quot;/&gt;&lt;property id=&quot;20303&quot; value=&quot;Vũ Ngọc Phú&quot;/&gt;&lt;property id=&quot;20307&quot; value=&quot;314&quot;/&gt;&lt;property id=&quot;20309&quot; value=&quot;16821&quot;/&gt;&lt;property id=&quot;20312&quot; value=&quot;0&quot;/&gt;&lt;/object&gt;&lt;object type=&quot;3&quot; unique_id=&quot;17679&quot;&gt;&lt;property id=&quot;20148&quot; value=&quot;5&quot;/&gt;&lt;property id=&quot;20300&quot; value=&quot;Slide 2 - &amp;quot;KTBC&amp;quot;&quot;/&gt;&lt;property id=&quot;20302&quot; value=&quot;0&quot;/&gt;&lt;property id=&quot;20303&quot; value=&quot;Vũ Ngọc Phú&quot;/&gt;&lt;property id=&quot;20307&quot; value=&quot;315&quot;/&gt;&lt;property id=&quot;20309&quot; value=&quot;16821&quot;/&gt;&lt;property id=&quot;20312&quot; value=&quot;0&quot;/&gt;&lt;/object&gt;&lt;object type=&quot;3&quot; unique_id=&quot;19617&quot;&gt;&lt;property id=&quot;20148&quot; value=&quot;5&quot;/&gt;&lt;property id=&quot;20300&quot; value=&quot;Slide 25 - &amp;quot;Đám mây kì lạ…&amp;quot;&quot;/&gt;&lt;property id=&quot;20302&quot; value=&quot;0&quot;/&gt;&lt;property id=&quot;20303&quot; value=&quot;Vũ Ngọc Phú&quot;/&gt;&lt;property id=&quot;20307&quot; value=&quot;316&quot;/&gt;&lt;property id=&quot;20309&quot; value=&quot;16821&quot;/&gt;&lt;property id=&quot;20312&quot; value=&quot;0&quot;/&gt;&lt;/object&gt;&lt;object type=&quot;3&quot; unique_id=&quot;19618&quot;&gt;&lt;property id=&quot;20148&quot; value=&quot;5&quot;/&gt;&lt;property id=&quot;20300&quot; value=&quot;Slide 26 - &amp;quot;Đám mây có hình gì vậy các em?&amp;quot;&quot;/&gt;&lt;property id=&quot;20302&quot; value=&quot;0&quot;/&gt;&lt;property id=&quot;20303&quot; value=&quot;Vũ Ngọc Phú&quot;/&gt;&lt;property id=&quot;20307&quot; value=&quot;319&quot;/&gt;&lt;property id=&quot;20309&quot; value=&quot;16821&quot;/&gt;&lt;property id=&quot;20312&quot; value=&quot;0&quot;/&gt;&lt;/object&gt;&lt;object type=&quot;3&quot; unique_id=&quot;19619&quot;&gt;&lt;property id=&quot;20148&quot; value=&quot;5&quot;/&gt;&lt;property id=&quot;20300&quot; value=&quot;Slide 27 - &amp;quot;Giống như núi lửa phun trào…&amp;quot;&quot;/&gt;&lt;property id=&quot;20302&quot; value=&quot;0&quot;/&gt;&lt;property id=&quot;20303&quot; value=&quot;Vũ Ngọc Phú&quot;/&gt;&lt;property id=&quot;20307&quot; value=&quot;318&quot;/&gt;&lt;property id=&quot;20309&quot; value=&quot;16821&quot;/&gt;&lt;property id=&quot;20312&quot; value=&quot;0&quot;/&gt;&lt;/object&gt;&lt;object type=&quot;3&quot; unique_id=&quot;19620&quot;&gt;&lt;property id=&quot;20148&quot; value=&quot;5&quot;/&gt;&lt;property id=&quot;20300&quot; value=&quot;Slide 28 - &amp;quot;Hình đĩa bay…?&amp;quot;&quot;/&gt;&lt;property id=&quot;20302&quot; value=&quot;0&quot;/&gt;&lt;property id=&quot;20303&quot; value=&quot;Vũ Ngọc Phú&quot;/&gt;&lt;property id=&quot;20307&quot; value=&quot;317&quot;/&gt;&lt;property id=&quot;20309&quot; value=&quot;16821&quot;/&gt;&lt;property id=&quot;20312&quot; value=&quot;0&quot;/&gt;&lt;/object&gt;&lt;object type=&quot;3&quot; unique_id=&quot;19621&quot;&gt;&lt;property id=&quot;20148&quot; value=&quot;5&quot;/&gt;&lt;property id=&quot;20300&quot; value=&quot;Slide 29&quot;/&gt;&lt;property id=&quot;20302&quot; value=&quot;0&quot;/&gt;&lt;property id=&quot;20303&quot; value=&quot;Vũ Ngọc Phú&quot;/&gt;&lt;property id=&quot;20307&quot; value=&quot;320&quot;/&gt;&lt;property id=&quot;20309&quot; value=&quot;16821&quot;/&gt;&lt;property id=&quot;20312&quot; value=&quot;0&quot;/&gt;&lt;/object&gt;&lt;object type=&quot;3&quot; unique_id=&quot;19622&quot;&gt;&lt;property id=&quot;20148&quot; value=&quot;5&quot;/&gt;&lt;property id=&quot;20300&quot; value=&quot;Slide 32 - &amp;quot;Cầu vồng&amp;quot;&quot;/&gt;&lt;property id=&quot;20302&quot; value=&quot;0&quot;/&gt;&lt;property id=&quot;20303&quot; value=&quot;Vũ Ngọc Phú&quot;/&gt;&lt;property id=&quot;20307&quot; value=&quot;323&quot;/&gt;&lt;property id=&quot;20309&quot; value=&quot;16821&quot;/&gt;&lt;property id=&quot;20312&quot; value=&quot;0&quot;/&gt;&lt;/object&gt;&lt;object type=&quot;3&quot; unique_id=&quot;19623&quot;&gt;&lt;property id=&quot;20148&quot; value=&quot;5&quot;/&gt;&lt;property id=&quot;20300&quot; value=&quot;Slide 33 - &amp;quot;Cầu vồng&amp;quot;&quot;/&gt;&lt;property id=&quot;20302&quot; value=&quot;0&quot;/&gt;&lt;property id=&quot;20303&quot; value=&quot;Vũ Ngọc Phú&quot;/&gt;&lt;property id=&quot;20307&quot; value=&quot;321&quot;/&gt;&lt;property id=&quot;20309&quot; value=&quot;16821&quot;/&gt;&lt;property id=&quot;20312&quot; value=&quot;0&quot;/&gt;&lt;/object&gt;&lt;object type=&quot;3&quot; unique_id=&quot;19624&quot;&gt;&lt;property id=&quot;20148&quot; value=&quot;5&quot;/&gt;&lt;property id=&quot;20300&quot; value=&quot;Slide 34 - &amp;quot;Cầu vồng đẹp&amp;quot;&quot;/&gt;&lt;property id=&quot;20302&quot; value=&quot;0&quot;/&gt;&lt;property id=&quot;20303&quot; value=&quot;Vũ Ngọc Phú&quot;/&gt;&lt;property id=&quot;20307&quot; value=&quot;322&quot;/&gt;&lt;property id=&quot;20309&quot; value=&quot;16821&quot;/&gt;&lt;property id=&quot;20312&quot; value=&quot;0&quot;/&gt;&lt;/object&gt;&lt;object type=&quot;3&quot; unique_id=&quot;20630&quot;&gt;&lt;property id=&quot;20148&quot; value=&quot;5&quot;/&gt;&lt;property id=&quot;20300&quot; value=&quot;Slide 37 - &amp;quot;1, Vòng tuần hoàn của nước trong tự nhiên là:&amp;quot;&quot;/&gt;&lt;property id=&quot;20302&quot; value=&quot;0&quot;/&gt;&lt;property id=&quot;20303&quot; value=&quot;Vũ Ngọc Phú&quot;/&gt;&lt;property id=&quot;20307&quot; value=&quot;328&quot;/&gt;&lt;property id=&quot;20309&quot; value=&quot;16821&quot;/&gt;&lt;property id=&quot;20312&quot; value=&quot;0&quot;/&gt;&lt;/object&gt;&lt;object type=&quot;3&quot; unique_id=&quot;20631&quot;&gt;&lt;property id=&quot;20148&quot; value=&quot;5&quot;/&gt;&lt;property id=&quot;20300&quot; value=&quot;Slide 38 - &amp;quot;2, Điền các từ: ngưng tụ, bay hơi, giọt nước, hơi nước, các đám mây  vào chỗ trống dưới đây cho phù hợp.&amp;quot;&quot;/&gt;&lt;property id=&quot;20302&quot; value=&quot;0&quot;/&gt;&lt;property id=&quot;20303&quot; value=&quot;Vũ Ngọc Phú&quot;/&gt;&lt;property id=&quot;20307&quot; value=&quot;330&quot;/&gt;&lt;property id=&quot;20309&quot; value=&quot;16821&quot;/&gt;&lt;property id=&quot;20312&quot; value=&quot;0&quot;/&gt;&lt;/object&gt;&lt;object type=&quot;3&quot; unique_id=&quot;21134&quot;&gt;&lt;property id=&quot;20148&quot; value=&quot;5&quot;/&gt;&lt;property id=&quot;20300&quot; value=&quot;Slide 11 - &amp;quot;Câu hỏi củng cố phần 1&amp;quot;&quot;/&gt;&lt;property id=&quot;20302&quot; value=&quot;0&quot;/&gt;&lt;property id=&quot;20303&quot; value=&quot;Vũ Ngọc Phú&quot;/&gt;&lt;property id=&quot;20307&quot; value=&quot;331&quot;/&gt;&lt;property id=&quot;20309&quot; value=&quot;16821&quot;/&gt;&lt;property id=&quot;20312&quot; value=&quot;0&quot;/&gt;&lt;/object&gt;&lt;object type=&quot;3&quot; unique_id=&quot;21135&quot;&gt;&lt;property id=&quot;20148&quot; value=&quot;5&quot;/&gt;&lt;property id=&quot;20300&quot; value=&quot;Slide 19 - &amp;quot;Câu hỏi củng cố phần 2&amp;quot;&quot;/&gt;&lt;property id=&quot;20302&quot; value=&quot;0&quot;/&gt;&lt;property id=&quot;20303&quot; value=&quot;Vũ Ngọc Phú&quot;/&gt;&lt;property id=&quot;20307&quot; value=&quot;332&quot;/&gt;&lt;property id=&quot;20309&quot; value=&quot;16821&quot;/&gt;&lt;property id=&quot;20312&quot; value=&quot;0&quot;/&gt;&lt;/object&gt;&lt;object type=&quot;3&quot; unique_id=&quot;21136&quot;&gt;&lt;property id=&quot;20148&quot; value=&quot;5&quot;/&gt;&lt;property id=&quot;20300&quot; value=&quot;Slide 35 - &amp;quot;Câu 3&amp;quot;&quot;/&gt;&lt;property id=&quot;20302&quot; value=&quot;0&quot;/&gt;&lt;property id=&quot;20303&quot; value=&quot;Vũ Ngọc Phú&quot;/&gt;&lt;property id=&quot;20307&quot; value=&quot;333&quot;/&gt;&lt;property id=&quot;20309&quot; value=&quot;16821&quot;/&gt;&lt;property id=&quot;20312&quot; value=&quot;0&quot;/&gt;&lt;/object&gt;&lt;object type=&quot;3&quot; unique_id=&quot;21565&quot;&gt;&lt;property id=&quot;20148&quot; value=&quot;5&quot;/&gt;&lt;property id=&quot;20300&quot; value=&quot;Slide 31 - &amp;quot;Vai trò của mưa:&amp;quot;&quot;/&gt;&lt;property id=&quot;20302&quot; value=&quot;0&quot;/&gt;&lt;property id=&quot;20303&quot; value=&quot;Vũ Ngọc Phú&quot;/&gt;&lt;property id=&quot;20307&quot; value=&quot;335&quot;/&gt;&lt;property id=&quot;20309&quot; value=&quot;16821&quot;/&gt;&lt;property id=&quot;20312&quot; value=&quot;0&quot;/&gt;&lt;/object&gt;&lt;/object&gt;&lt;object type=&quot;4&quot; unique_id=&quot;10032&quot;&gt;&lt;object type=&quot;5&quot; unique_id=&quot;16821&quot;&gt;&lt;property id=&quot;20000&quot; value=&quot;0&quot;/&gt;&lt;property id=&quot;20149&quot; value=&quot;Vũ Ngọc Phú&quot;/&gt;&lt;property id=&quot;20150&quot; value=&quot;Giáo viên Trường Tiểu học Thụy Tân&quot;/&gt;&lt;property id=&quot;20151&quot; value=&quot;Picture 002.jpg&quot;/&gt;&lt;property id=&quot;20153&quot; value=&quot;phuc1thuytan.thaithuy.edu.vn&quot;/&gt;&lt;property id=&quot;20159&quot; value=&quot;LOGO GD THAI THUY.jpg&quot;/&gt;&lt;/object&gt;&lt;/object&gt;&lt;object type=&quot;10&quot; unique_id=&quot;10067&quot;&gt;&lt;object type=&quot;11&quot; unique_id=&quot;10068&quot;&gt;&lt;property id=&quot;20180&quot; value=&quot;1&quot;/&gt;&lt;property id=&quot;20181&quot; value=&quot;1&quot;/&gt;&lt;property id=&quot;20182&quot; value=&quot;0&quot;/&gt;&lt;property id=&quot;20183&quot; value=&quot;1&quot;/&gt;&lt;/object&gt;&lt;object type=&quot;12&quot; unique_id=&quot;13067&quot;&gt;&lt;/object&gt;&lt;/object&gt;&lt;/object&gt;&lt;/database&gt;"/>
  <p:tag name="MMPROD_DATA" val="&lt;object type=&quot;10002&quot; unique_id=&quot;901&quot;&gt;&lt;property id=&quot;10007&quot; value=&quot;Next&quot;/&gt;&lt;property id=&quot;10008&quot; value=&quot;Back&quot;/&gt;&lt;property id=&quot;10009&quot; value=&quot;Trả lời&quot;/&gt;&lt;property id=&quot;10012&quot; value=&quot;0&quot;/&gt;&lt;property id=&quot;10022&quot; value=&quot;Thử lại&quot;/&gt;&lt;property id=&quot;10068&quot; value=&quot;Đúng! Bấm chuột vào chỗ bất kì để tiếp tục.&quot;/&gt;&lt;property id=&quot;10069&quot; value=&quot;Sai! Bấm chuột vào chỗ bất kì để tiếp tục.&quot;/&gt;&lt;property id=&quot;10124&quot; value=&quot;Click to continue&quot;/&gt;&lt;property id=&quot;10125&quot; value=&quot;Click to submit answer&quot;/&gt;&lt;property id=&quot;10126&quot; value=&quot;Click to go back&quot;/&gt;&lt;property id=&quot;10127&quot; value=&quot;Xoá&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Bạn phải hoàn thành câu trả lời trước khi tiếp tục.&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0&amp;quot; IsItalic=&amp;quot;0&amp;quot; IsUnderline=&amp;quot;0&amp;quot; FontSize=&amp;quot;44&amp;quot;/&amp;gt;&amp;lt;Answer FontName=&amp;quot;Arial&amp;quot; IsBold=&amp;quot;0&amp;quot; IsItalic=&amp;quot;0&amp;quot; IsUnderline=&amp;quot;0&amp;quot; FontSize=&amp;quot;28&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35&quot;&gt;&lt;property id=&quot;10002&quot; value=&quot;KIỂM TRA BÀI CŨ&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35&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Đúng&quot;/&gt;&lt;property id=&quot;10166&quot; value=&quot;Sai&quot;/&gt;&lt;property id=&quot;10167&quot; value=&quot;FFFFFFFF&quot;/&gt;&lt;property id=&quot;10169&quot; value=&quot;Question %d of %d&quot;/&gt;&lt;property id=&quot;10170&quot; value=&quot;Send E-mail&quot;/&gt;&lt;property id=&quot;10171&quot; value=&quot;Chúc mừng bạn đã trả lời đúng!&quot;/&gt;&lt;property id=&quot;10172&quot; value=&quot;Rất tiếc, bạn đã sai!&quot;/&gt;&lt;property id=&quot;10173&quot; value=&quot;Câu trả lời của bạn là:&quot;/&gt;&lt;property id=&quot;10174&quot; value=&quot;Đáp án đúng là:&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30&quot;/&gt;&lt;object type=&quot;10062&quot; unique_id=&quot;10037&quot;&gt;&lt;object type=&quot;10050&quot; unique_id=&quot;10038&quot;&gt;&lt;property id=&quot;10020&quot; value=&quot;2&quot;/&gt;&lt;property id=&quot;10191&quot; value=&quot;-1&quot;/&gt;&lt;/object&gt;&lt;object type=&quot;10051&quot; unique_id=&quot;10039&quot;&gt;&lt;property id=&quot;10020&quot; value=&quot;2&quot;/&gt;&lt;property id=&quot;10191&quot; value=&quot;-1&quot;/&gt;&lt;/object&gt;&lt;/object&gt;&lt;object type=&quot;10061&quot; unique_id=&quot;20000&quot;/&gt;&lt;/object&gt;&lt;/object&gt;&lt;/object&gt;&#10;"/>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Rất tiếc, bạn đã sai!]]&gt;&lt;/Text&gt;&lt;FontSize&gt;&lt;![CDATA[18]]&gt;&lt;/FontSize&gt;&lt;Left&gt;&lt;![CDATA[0]]&gt;&lt;/Left&gt;&lt;Top&gt;&lt;![CDATA[0]]&gt;&lt;/Top&gt;&lt;/ChangeData&gt;"/>
</p:tagLst>
</file>

<file path=ppt/tags/tag11.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Bạn phải hoàn thành câu trả lời trước khi tiếp tục.]]&gt;&lt;/Text&gt;&lt;FontSize&gt;&lt;![CDATA[18]]&gt;&lt;/FontSize&gt;&lt;Left&gt;&lt;![CDATA[0]]&gt;&lt;/Left&gt;&lt;Top&gt;&lt;![CDATA[0]]&gt;&lt;/Top&gt;&lt;/ChangeData&gt;"/>
</p:tagLst>
</file>

<file path=ppt/tags/tag12.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625]]&gt;&lt;/Left&gt;&lt;Top&gt;&lt;![CDATA[450.25]]&gt;&lt;/Top&gt;&lt;/ChangeData&gt;"/>
</p:tagLst>
</file>

<file path=ppt/tags/tag13.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5]]&gt;&lt;/Left&gt;&lt;Top&gt;&lt;![CDATA[450.25]]&gt;&lt;/Top&gt;&lt;/ChangeData&gt;"/>
</p:tagLst>
</file>

<file path=ppt/tags/tag14.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90.625]]&gt;&lt;/Top&gt;&lt;/ChangeData&gt;"/>
  <p:tag name="MMPROD_ID" val="10050"/>
  <p:tag name="MMPROD_TYPE" val="10018"/>
  <p:tag name="MMPROD_DATA" val="&lt;property id=&quot;10074&quot; value=&quot;0&quot;/&gt;&lt;property id=&quot;10193&quot; value=&quot;A&quot;/&gt;&lt;property id=&quot;10199&quot; value=&quot;0&quot;/&gt;&lt;object type=&quot;10049&quot; unique_id=&quot;10051&quot;&gt;&lt;property id=&quot;10020&quot; value=&quot;9&quot;/&gt;&lt;property id=&quot;10102&quot; value=&quot;0&quot;/&gt;&lt;property id=&quot;10191&quot; value=&quot;-1&quot;/&gt;&lt;/object&gt;"/>
  <p:tag name="MMPROD_COLLECTIONCONTAINERID" val="10047"/>
  <p:tag name="MMPROD_PARENTID" val="10046"/>
  <p:tag name="MMPROD_ANSWERLETTER" val="A) "/>
</p:tagLst>
</file>

<file path=ppt/tags/tag15.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237.875]]&gt;&lt;/Top&gt;&lt;/ChangeData&gt;"/>
  <p:tag name="MMPROD_ID" val="10052"/>
  <p:tag name="MMPROD_TYPE" val="10018"/>
  <p:tag name="MMPROD_DATA" val="&lt;property id=&quot;10074&quot; value=&quot;0&quot;/&gt;&lt;property id=&quot;10193&quot; value=&quot;B&quot;/&gt;&lt;property id=&quot;10199&quot; value=&quot;0&quot;/&gt;&lt;object type=&quot;10049&quot; unique_id=&quot;10053&quot;&gt;&lt;property id=&quot;10020&quot; value=&quot;9&quot;/&gt;&lt;property id=&quot;10102&quot; value=&quot;0&quot;/&gt;&lt;property id=&quot;10191&quot; value=&quot;-1&quot;/&gt;&lt;/object&gt;"/>
  <p:tag name="MMPROD_COLLECTIONCONTAINERID" val="10047"/>
  <p:tag name="MMPROD_PARENTID" val="10046"/>
  <p:tag name="MMPROD_ANSWERLETTER" val="B) "/>
</p:tagLst>
</file>

<file path=ppt/tags/tag16.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3]]&gt;&lt;/Left&gt;&lt;Top&gt;&lt;![CDATA[285.125]]&gt;&lt;/Top&gt;&lt;/ChangeData&gt;"/>
  <p:tag name="MMPROD_ID" val="10054"/>
  <p:tag name="MMPROD_TYPE" val="10018"/>
  <p:tag name="MMPROD_DATA" val="&lt;property id=&quot;10074&quot; value=&quot;0&quot;/&gt;&lt;property id=&quot;10193&quot; value=&quot;C&quot;/&gt;&lt;property id=&quot;10199&quot; value=&quot;0&quot;/&gt;&lt;object type=&quot;10049&quot; unique_id=&quot;10055&quot;&gt;&lt;property id=&quot;10020&quot; value=&quot;9&quot;/&gt;&lt;property id=&quot;10102&quot; value=&quot;0&quot;/&gt;&lt;property id=&quot;10191&quot; value=&quot;-1&quot;/&gt;&lt;/object&gt;"/>
  <p:tag name="MMPROD_COLLECTIONCONTAINERID" val="10047"/>
  <p:tag name="MMPROD_PARENTID" val="10046"/>
  <p:tag name="MMPROD_ANSWERLETTER" val="C) "/>
</p:tagLst>
</file>

<file path=ppt/tags/tag17.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3]]&gt;&lt;/Left&gt;&lt;Top&gt;&lt;![CDATA[332.375]]&gt;&lt;/Top&gt;&lt;/ChangeData&gt;"/>
  <p:tag name="MMPROD_ID" val="10056"/>
  <p:tag name="MMPROD_TYPE" val="10018"/>
  <p:tag name="MMPROD_DATA" val="&lt;property id=&quot;10074&quot; value=&quot;1&quot;/&gt;&lt;property id=&quot;10193&quot; value=&quot;D&quot;/&gt;&lt;property id=&quot;10199&quot; value=&quot;0&quot;/&gt;&lt;object type=&quot;10049&quot; unique_id=&quot;10057&quot;&gt;&lt;property id=&quot;10020&quot; value=&quot;9&quot;/&gt;&lt;property id=&quot;10102&quot; value=&quot;0&quot;/&gt;&lt;property id=&quot;10191&quot; value=&quot;-1&quot;/&gt;&lt;/object&gt;"/>
  <p:tag name="MMPROD_COLLECTIONCONTAINERID" val="10047"/>
  <p:tag name="MMPROD_PARENTID" val="10046"/>
  <p:tag name="MMPROD_ANSWERLETTER" val="D) "/>
</p:tagLst>
</file>

<file path=ppt/tags/tag18.xml><?xml version="1.0" encoding="utf-8"?>
<p:tagLst xmlns:a="http://schemas.openxmlformats.org/drawingml/2006/main" xmlns:r="http://schemas.openxmlformats.org/officeDocument/2006/relationships" xmlns:p="http://schemas.openxmlformats.org/presentationml/2006/main">
  <p:tag name="MMPROD_LASTVALUES" val="&lt;ChangeData&gt;&lt;Text&gt;&lt;![CDATA[D) ]]&gt;&lt;/Text&gt;&lt;FontSize&gt;&lt;![CDATA[28]]&gt;&lt;/FontSize&gt;&lt;Left&gt;&lt;![CDATA[85]]&gt;&lt;/Left&gt;&lt;Top&gt;&lt;![CDATA[271.375]]&gt;&lt;/Top&gt;&lt;/ChangeData&gt;"/>
  <p:tag name="MMPROD_ABSOLUTEPOSITIONID" val="1044"/>
</p:tagLst>
</file>

<file path=ppt/tags/tag19.xml><?xml version="1.0" encoding="utf-8"?>
<p:tagLst xmlns:a="http://schemas.openxmlformats.org/drawingml/2006/main" xmlns:r="http://schemas.openxmlformats.org/officeDocument/2006/relationships" xmlns:p="http://schemas.openxmlformats.org/presentationml/2006/main">
  <p:tag name="MMPROD_LASTVALUES" val="&lt;ChangeData&gt;&lt;Text&gt;&lt;![CDATA[Cả ba thể trên]]&gt;&lt;/Text&gt;&lt;FontSize&gt;&lt;![CDATA[28]]&gt;&lt;/FontSize&gt;&lt;Left&gt;&lt;![CDATA[122]]&gt;&lt;/Left&gt;&lt;Top&gt;&lt;![CDATA[271.375]]&gt;&lt;/Top&gt;&lt;/ChangeData&gt;"/>
  <p:tag name="MMPROD_ABSOLUTEPOSITIONID" val="1024"/>
</p:tagLst>
</file>

<file path=ppt/tags/tag2.xml><?xml version="1.0" encoding="utf-8"?>
<p:tagLst xmlns:a="http://schemas.openxmlformats.org/drawingml/2006/main" xmlns:r="http://schemas.openxmlformats.org/officeDocument/2006/relationships" xmlns:p="http://schemas.openxmlformats.org/presentationml/2006/main">
  <p:tag name="PPSNARRATION" val="2,538131456,E:\May - mua\BaiMay tu dau co Mua Tu dau ra\Media.ppcx"/>
</p:tagLst>
</file>

<file path=ppt/tags/tag20.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Lst>
</file>

<file path=ppt/tags/tag21.xml><?xml version="1.0" encoding="utf-8"?>
<p:tagLst xmlns:a="http://schemas.openxmlformats.org/drawingml/2006/main" xmlns:r="http://schemas.openxmlformats.org/officeDocument/2006/relationships" xmlns:p="http://schemas.openxmlformats.org/presentationml/2006/main">
  <p:tag name="MMPROD_LASTVALUES" val="&lt;ChangeData&gt;&lt;Text&gt;&lt;![CDATA[C) ]]&gt;&lt;/Text&gt;&lt;FontSize&gt;&lt;![CDATA[28]]&gt;&lt;/FontSize&gt;&lt;Left&gt;&lt;![CDATA[85]]&gt;&lt;/Left&gt;&lt;Top&gt;&lt;![CDATA[224.125]]&gt;&lt;/Top&gt;&lt;/ChangeData&gt;"/>
  <p:tag name="MMPROD_ABSOLUTEPOSITIONID" val="1043"/>
</p:tagLst>
</file>

<file path=ppt/tags/tag22.xml><?xml version="1.0" encoding="utf-8"?>
<p:tagLst xmlns:a="http://schemas.openxmlformats.org/drawingml/2006/main" xmlns:r="http://schemas.openxmlformats.org/officeDocument/2006/relationships" xmlns:p="http://schemas.openxmlformats.org/presentationml/2006/main">
  <p:tag name="MMPROD_LASTVALUES" val="&lt;ChangeData&gt;&lt;Text&gt;&lt;![CDATA[Khí]]&gt;&lt;/Text&gt;&lt;FontSize&gt;&lt;![CDATA[28]]&gt;&lt;/FontSize&gt;&lt;Left&gt;&lt;![CDATA[122]]&gt;&lt;/Left&gt;&lt;Top&gt;&lt;![CDATA[224.125]]&gt;&lt;/Top&gt;&lt;/ChangeData&gt;"/>
  <p:tag name="MMPROD_ABSOLUTEPOSITIONID" val="1023"/>
</p:tagLst>
</file>

<file path=ppt/tags/tag23.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Lst>
</file>

<file path=ppt/tags/tag24.xml><?xml version="1.0" encoding="utf-8"?>
<p:tagLst xmlns:a="http://schemas.openxmlformats.org/drawingml/2006/main" xmlns:r="http://schemas.openxmlformats.org/officeDocument/2006/relationships" xmlns:p="http://schemas.openxmlformats.org/presentationml/2006/main">
  <p:tag name="MMPROD_LASTVALUES" val="&lt;ChangeData&gt;&lt;Text&gt;&lt;![CDATA[B) ]]&gt;&lt;/Text&gt;&lt;FontSize&gt;&lt;![CDATA[28]]&gt;&lt;/FontSize&gt;&lt;Left&gt;&lt;![CDATA[85]]&gt;&lt;/Left&gt;&lt;Top&gt;&lt;![CDATA[176.875]]&gt;&lt;/Top&gt;&lt;/ChangeData&gt;"/>
  <p:tag name="MMPROD_ABSOLUTEPOSITIONID" val="1042"/>
</p:tagLst>
</file>

<file path=ppt/tags/tag25.xml><?xml version="1.0" encoding="utf-8"?>
<p:tagLst xmlns:a="http://schemas.openxmlformats.org/drawingml/2006/main" xmlns:r="http://schemas.openxmlformats.org/officeDocument/2006/relationships" xmlns:p="http://schemas.openxmlformats.org/presentationml/2006/main">
  <p:tag name="MMPROD_LASTVALUES" val="&lt;ChangeData&gt;&lt;Text&gt;&lt;![CDATA[Lỏng]]&gt;&lt;/Text&gt;&lt;FontSize&gt;&lt;![CDATA[28]]&gt;&lt;/FontSize&gt;&lt;Left&gt;&lt;![CDATA[121]]&gt;&lt;/Left&gt;&lt;Top&gt;&lt;![CDATA[176.875]]&gt;&lt;/Top&gt;&lt;/ChangeData&gt;"/>
  <p:tag name="MMPROD_ABSOLUTEPOSITIONID" val="1022"/>
</p:tagLst>
</file>

<file path=ppt/tags/tag26.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Lst>
</file>

<file path=ppt/tags/tag27.xml><?xml version="1.0" encoding="utf-8"?>
<p:tagLst xmlns:a="http://schemas.openxmlformats.org/drawingml/2006/main" xmlns:r="http://schemas.openxmlformats.org/officeDocument/2006/relationships" xmlns:p="http://schemas.openxmlformats.org/presentationml/2006/main">
  <p:tag name="MMPROD_LASTVALUES" val="&lt;ChangeData&gt;&lt;Text&gt;&lt;![CDATA[A) ]]&gt;&lt;/Text&gt;&lt;FontSize&gt;&lt;![CDATA[28]]&gt;&lt;/FontSize&gt;&lt;Left&gt;&lt;![CDATA[85]]&gt;&lt;/Left&gt;&lt;Top&gt;&lt;![CDATA[129.625]]&gt;&lt;/Top&gt;&lt;/ChangeData&gt;"/>
  <p:tag name="MMPROD_ABSOLUTEPOSITIONID" val="1041"/>
</p:tagLst>
</file>

<file path=ppt/tags/tag28.xml><?xml version="1.0" encoding="utf-8"?>
<p:tagLst xmlns:a="http://schemas.openxmlformats.org/drawingml/2006/main" xmlns:r="http://schemas.openxmlformats.org/officeDocument/2006/relationships" xmlns:p="http://schemas.openxmlformats.org/presentationml/2006/main">
  <p:tag name="MMPROD_LASTVALUES" val="&lt;ChangeData&gt;&lt;Text&gt;&lt;![CDATA[Rắn]]&gt;&lt;/Text&gt;&lt;FontSize&gt;&lt;![CDATA[28]]&gt;&lt;/FontSize&gt;&lt;Left&gt;&lt;![CDATA[121]]&gt;&lt;/Left&gt;&lt;Top&gt;&lt;![CDATA[129.625]]&gt;&lt;/Top&gt;&lt;/ChangeData&gt;"/>
  <p:tag name="MMPROD_ABSOLUTEPOSITIONID" val="1021"/>
</p:tagLst>
</file>

<file path=ppt/tags/tag29.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Lst>
</file>

<file path=ppt/tags/tag3.xml><?xml version="1.0" encoding="utf-8"?>
<p:tagLst xmlns:a="http://schemas.openxmlformats.org/drawingml/2006/main" xmlns:r="http://schemas.openxmlformats.org/officeDocument/2006/relationships" xmlns:p="http://schemas.openxmlformats.org/presentationml/2006/main">
  <p:tag name="MMPROD_LASTVALUES" val="&lt;ChangeData&gt;&lt;SlideID&gt;&lt;![CDATA[311]]&gt;&lt;/SlideID&gt;&lt;/ChangeData&gt;"/>
  <p:tag name="PPSNARRATION" val="3,538131456,E:\May - mua\BaiMay tu dau co Mua Tu dau ra\Media.ppcx"/>
  <p:tag name="MMPROD_PASSDATA" val="&lt;object type=&quot;10050&quot; unique_id=&quot;10048&quot;&gt;&lt;property id=&quot;10020&quot; value=&quot;2&quot;/&gt;&lt;property id=&quot;10191&quot; value=&quot;-1&quot;/&gt;&lt;/object&gt;"/>
  <p:tag name="MMPROD_FAILDATA" val="&lt;object type=&quot;10051&quot; unique_id=&quot;10049&quot;&gt;&lt;property id=&quot;10020&quot; value=&quot;2&quot;/&gt;&lt;property id=&quot;10191&quot; value=&quot;-1&quot;/&gt;&lt;/object&gt;"/>
  <p:tag name="MMPROD_ID" val="10046"/>
  <p:tag name="MMPROD_TYPE" val="10008"/>
  <p:tag name="MMPROD_DATA" val="&lt;property id=&quot;10026&quot; value=&quot;10&quot;/&gt;&lt;property id=&quot;10027&quot; value=&quot;Interaction10046&quot;/&gt;&lt;property id=&quot;10028&quot; value=&quot;0&quot;/&gt;&lt;property id=&quot;10063&quot; value=&quot;2&quot;/&gt;&lt;property id=&quot;10070&quot; value=&quot;Bài 1. Đánh dấu tích vào câu trả lời đúng.&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20000"/>
  <p:tag name="MMPROD_PARENTID" val="10035"/>
  <p:tag name="MMPROD_PARENTQUESTIONGROUPID" val="-1"/>
  <p:tag name="QUIZCLIPSSOURCE" val="538131456,E:\May - mua\BaiMay tu dau co Mua Tu dau ra\Media.ppcx"/>
  <p:tag name="MMPROD_ANSWERCOUNT" val="4"/>
</p:tagLst>
</file>

<file path=ppt/tags/tag30.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Clear]]&gt;&lt;/Text&gt;&lt;FontSize&gt;&lt;![CDATA[14]]&gt;&lt;/FontSize&gt;&lt;Left&gt;&lt;![CDATA[595.75]]&gt;&lt;/Left&gt;&lt;Top&gt;&lt;![CDATA[452.25]]&gt;&lt;/Top&gt;&lt;/ChangeData&gt;"/>
</p:tagLst>
</file>

<file path=ppt/tags/tag31.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Submit]]&gt;&lt;/Text&gt;&lt;FontSize&gt;&lt;![CDATA[14]]&gt;&lt;/FontSize&gt;&lt;Left&gt;&lt;![CDATA[498.625]]&gt;&lt;/Left&gt;&lt;Top&gt;&lt;![CDATA[452.25]]&gt;&lt;/Top&gt;&lt;/ChangeData&gt;"/>
</p:tagLst>
</file>

<file path=ppt/tags/tag32.xml><?xml version="1.0" encoding="utf-8"?>
<p:tagLst xmlns:a="http://schemas.openxmlformats.org/drawingml/2006/main" xmlns:r="http://schemas.openxmlformats.org/officeDocument/2006/relationships" xmlns:p="http://schemas.openxmlformats.org/presentationml/2006/main">
  <p:tag name="PPSNARRATION" val="4,538131456,E:\May - mua\BaiMay tu dau co Mua Tu dau ra\Media.ppcx"/>
</p:tagLst>
</file>

<file path=ppt/tags/tag33.xml><?xml version="1.0" encoding="utf-8"?>
<p:tagLst xmlns:a="http://schemas.openxmlformats.org/drawingml/2006/main" xmlns:r="http://schemas.openxmlformats.org/officeDocument/2006/relationships" xmlns:p="http://schemas.openxmlformats.org/presentationml/2006/main">
  <p:tag name="PPSNARRATION" val="5,538131456,E:\May - mua\BaiMay tu dau co Mua Tu dau ra\Media.ppcx"/>
</p:tagLst>
</file>

<file path=ppt/tags/tag34.xml><?xml version="1.0" encoding="utf-8"?>
<p:tagLst xmlns:a="http://schemas.openxmlformats.org/drawingml/2006/main" xmlns:r="http://schemas.openxmlformats.org/officeDocument/2006/relationships" xmlns:p="http://schemas.openxmlformats.org/presentationml/2006/main">
  <p:tag name="PPSNARRATION" val="6,538131456,E:\May - mua\BaiMay tu dau co Mua Tu dau ra\Media.ppcx"/>
</p:tagLst>
</file>

<file path=ppt/tags/tag35.xml><?xml version="1.0" encoding="utf-8"?>
<p:tagLst xmlns:a="http://schemas.openxmlformats.org/drawingml/2006/main" xmlns:r="http://schemas.openxmlformats.org/officeDocument/2006/relationships" xmlns:p="http://schemas.openxmlformats.org/presentationml/2006/main">
  <p:tag name="PPSNARRATION" val="7,538131456,E:\May - mua\BaiMay tu dau co Mua Tu dau ra\Media.ppcx"/>
</p:tagLst>
</file>

<file path=ppt/tags/tag36.xml><?xml version="1.0" encoding="utf-8"?>
<p:tagLst xmlns:a="http://schemas.openxmlformats.org/drawingml/2006/main" xmlns:r="http://schemas.openxmlformats.org/officeDocument/2006/relationships" xmlns:p="http://schemas.openxmlformats.org/presentationml/2006/main">
  <p:tag name="PPSNARRATION" val="8,538131456,E:\May - mua\BaiMay tu dau co Mua Tu dau ra\Media.ppcx"/>
</p:tagLst>
</file>

<file path=ppt/tags/tag37.xml><?xml version="1.0" encoding="utf-8"?>
<p:tagLst xmlns:a="http://schemas.openxmlformats.org/drawingml/2006/main" xmlns:r="http://schemas.openxmlformats.org/officeDocument/2006/relationships" xmlns:p="http://schemas.openxmlformats.org/presentationml/2006/main">
  <p:tag name="PPSNARRATION" val="9,538131456,E:\May - mua\BaiMay tu dau co Mua Tu dau ra\Media.ppcx"/>
</p:tagLst>
</file>

<file path=ppt/tags/tag38.xml><?xml version="1.0" encoding="utf-8"?>
<p:tagLst xmlns:a="http://schemas.openxmlformats.org/drawingml/2006/main" xmlns:r="http://schemas.openxmlformats.org/officeDocument/2006/relationships" xmlns:p="http://schemas.openxmlformats.org/presentationml/2006/main">
  <p:tag name="PPSNARRATION" val="10,538131456,E:\May - mua\BaiMay tu dau co Mua Tu dau ra\Media.ppcx"/>
</p:tagLst>
</file>

<file path=ppt/tags/tag39.xml><?xml version="1.0" encoding="utf-8"?>
<p:tagLst xmlns:a="http://schemas.openxmlformats.org/drawingml/2006/main" xmlns:r="http://schemas.openxmlformats.org/officeDocument/2006/relationships" xmlns:p="http://schemas.openxmlformats.org/presentationml/2006/main">
  <p:tag name="PPSNARRATION" val="42,538131456,E:\May - mua\BaiMay tu dau co Mua Tu dau ra\Media.ppcx"/>
</p:tagLst>
</file>

<file path=ppt/tags/tag4.xml><?xml version="1.0" encoding="utf-8"?>
<p:tagLst xmlns:a="http://schemas.openxmlformats.org/drawingml/2006/main" xmlns:r="http://schemas.openxmlformats.org/officeDocument/2006/relationships" xmlns:p="http://schemas.openxmlformats.org/presentationml/2006/main">
  <p:tag name="MMPROD_ID" val="10046"/>
  <p:tag name="MMPROD_ABSOLUTEPOSITIONID" val="100"/>
  <p:tag name="MMPROD_LASTVALUES" val="&lt;ChangeData&gt;&lt;Text&gt;&lt;![CDATA[Nước trong thiên nhiên tồn tại ở những thể nào?]]&gt;&lt;/Text&gt;&lt;FontSize&gt;&lt;![CDATA[37]]&gt;&lt;/FontSize&gt;&lt;Left&gt;&lt;![CDATA[0]]&gt;&lt;/Left&gt;&lt;Top&gt;&lt;![CDATA[0]]&gt;&lt;/Top&gt;&lt;/ChangeData&gt;"/>
</p:tagLst>
</file>

<file path=ppt/tags/tag40.xml><?xml version="1.0" encoding="utf-8"?>
<p:tagLst xmlns:a="http://schemas.openxmlformats.org/drawingml/2006/main" xmlns:r="http://schemas.openxmlformats.org/officeDocument/2006/relationships" xmlns:p="http://schemas.openxmlformats.org/presentationml/2006/main">
  <p:tag name="PPSNARRATION" val="11,538131456,E:\May - mua\BaiMay tu dau co Mua Tu dau ra\Media.ppcx"/>
</p:tagLst>
</file>

<file path=ppt/tags/tag41.xml><?xml version="1.0" encoding="utf-8"?>
<p:tagLst xmlns:a="http://schemas.openxmlformats.org/drawingml/2006/main" xmlns:r="http://schemas.openxmlformats.org/officeDocument/2006/relationships" xmlns:p="http://schemas.openxmlformats.org/presentationml/2006/main">
  <p:tag name="PPSNARRATION" val="13,538131456,E:\May - mua\BaiMay tu dau co Mua Tu dau ra\Media.ppcx"/>
</p:tagLst>
</file>

<file path=ppt/tags/tag42.xml><?xml version="1.0" encoding="utf-8"?>
<p:tagLst xmlns:a="http://schemas.openxmlformats.org/drawingml/2006/main" xmlns:r="http://schemas.openxmlformats.org/officeDocument/2006/relationships" xmlns:p="http://schemas.openxmlformats.org/presentationml/2006/main">
  <p:tag name="PPSNARRATION" val="14,538131456,E:\May - mua\BaiMay tu dau co Mua Tu dau ra\Media.ppcx"/>
</p:tagLst>
</file>

<file path=ppt/tags/tag43.xml><?xml version="1.0" encoding="utf-8"?>
<p:tagLst xmlns:a="http://schemas.openxmlformats.org/drawingml/2006/main" xmlns:r="http://schemas.openxmlformats.org/officeDocument/2006/relationships" xmlns:p="http://schemas.openxmlformats.org/presentationml/2006/main">
  <p:tag name="PPSNARRATION" val="12,538131456,E:\May - mua\BaiMay tu dau co Mua Tu dau ra\Media.ppcx"/>
</p:tagLst>
</file>

<file path=ppt/tags/tag44.xml><?xml version="1.0" encoding="utf-8"?>
<p:tagLst xmlns:a="http://schemas.openxmlformats.org/drawingml/2006/main" xmlns:r="http://schemas.openxmlformats.org/officeDocument/2006/relationships" xmlns:p="http://schemas.openxmlformats.org/presentationml/2006/main">
  <p:tag name="PPSNARRATION" val="15,538131456,E:\May - mua\BaiMay tu dau co Mua Tu dau ra\Media.ppcx"/>
</p:tagLst>
</file>

<file path=ppt/tags/tag45.xml><?xml version="1.0" encoding="utf-8"?>
<p:tagLst xmlns:a="http://schemas.openxmlformats.org/drawingml/2006/main" xmlns:r="http://schemas.openxmlformats.org/officeDocument/2006/relationships" xmlns:p="http://schemas.openxmlformats.org/presentationml/2006/main">
  <p:tag name="PPSNARRATION" val="16,538131456,E:\May - mua\BaiMay tu dau co Mua Tu dau ra\Media.ppcx"/>
</p:tagLst>
</file>

<file path=ppt/tags/tag46.xml><?xml version="1.0" encoding="utf-8"?>
<p:tagLst xmlns:a="http://schemas.openxmlformats.org/drawingml/2006/main" xmlns:r="http://schemas.openxmlformats.org/officeDocument/2006/relationships" xmlns:p="http://schemas.openxmlformats.org/presentationml/2006/main">
  <p:tag name="PPSNARRATION" val="17,538131456,E:\May - mua\BaiMay tu dau co Mua Tu dau ra\Media.ppcx"/>
</p:tagLst>
</file>

<file path=ppt/tags/tag47.xml><?xml version="1.0" encoding="utf-8"?>
<p:tagLst xmlns:a="http://schemas.openxmlformats.org/drawingml/2006/main" xmlns:r="http://schemas.openxmlformats.org/officeDocument/2006/relationships" xmlns:p="http://schemas.openxmlformats.org/presentationml/2006/main">
  <p:tag name="PPSNARRATION" val="43,538131456,E:\May - mua\BaiMay tu dau co Mua Tu dau ra\Media.ppcx"/>
</p:tagLst>
</file>

<file path=ppt/tags/tag48.xml><?xml version="1.0" encoding="utf-8"?>
<p:tagLst xmlns:a="http://schemas.openxmlformats.org/drawingml/2006/main" xmlns:r="http://schemas.openxmlformats.org/officeDocument/2006/relationships" xmlns:p="http://schemas.openxmlformats.org/presentationml/2006/main">
  <p:tag name="PPSNARRATION" val="18,538131456,E:\May - mua\BaiMay tu dau co Mua Tu dau ra\Media.ppcx"/>
</p:tagLst>
</file>

<file path=ppt/tags/tag49.xml><?xml version="1.0" encoding="utf-8"?>
<p:tagLst xmlns:a="http://schemas.openxmlformats.org/drawingml/2006/main" xmlns:r="http://schemas.openxmlformats.org/officeDocument/2006/relationships" xmlns:p="http://schemas.openxmlformats.org/presentationml/2006/main">
  <p:tag name="PPSNARRATION" val="19,538131456,E:\May - mua\BaiMay tu dau co Mua Tu dau ra\Media.ppcx"/>
</p:tagLst>
</file>

<file path=ppt/tags/tag5.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Đúng! Bấm chuột vào chỗ bất kì để tiếp tục.]]&gt;&lt;/Text&gt;&lt;FontSize&gt;&lt;![CDATA[18]]&gt;&lt;/FontSize&gt;&lt;Left&gt;&lt;![CDATA[0]]&gt;&lt;/Left&gt;&lt;Top&gt;&lt;![CDATA[0]]&gt;&lt;/Top&gt;&lt;/ChangeData&gt;"/>
</p:tagLst>
</file>

<file path=ppt/tags/tag50.xml><?xml version="1.0" encoding="utf-8"?>
<p:tagLst xmlns:a="http://schemas.openxmlformats.org/drawingml/2006/main" xmlns:r="http://schemas.openxmlformats.org/officeDocument/2006/relationships" xmlns:p="http://schemas.openxmlformats.org/presentationml/2006/main">
  <p:tag name="PPSNARRATION" val="20,538131456,E:\May - mua\BaiMay tu dau co Mua Tu dau ra\Media.ppcx"/>
</p:tagLst>
</file>

<file path=ppt/tags/tag51.xml><?xml version="1.0" encoding="utf-8"?>
<p:tagLst xmlns:a="http://schemas.openxmlformats.org/drawingml/2006/main" xmlns:r="http://schemas.openxmlformats.org/officeDocument/2006/relationships" xmlns:p="http://schemas.openxmlformats.org/presentationml/2006/main">
  <p:tag name="PPSNARRATION" val="21,538131456,E:\May - mua\BaiMay tu dau co Mua Tu dau ra\Media.ppcx"/>
  <p:tag name="PPSNARRATIONPROPS" val="F:\ca nhac tuyen tap\nhac co dien ko loi\nhacbabau\babau11.mp3"/>
</p:tagLst>
</file>

<file path=ppt/tags/tag52.xml><?xml version="1.0" encoding="utf-8"?>
<p:tagLst xmlns:a="http://schemas.openxmlformats.org/drawingml/2006/main" xmlns:r="http://schemas.openxmlformats.org/officeDocument/2006/relationships" xmlns:p="http://schemas.openxmlformats.org/presentationml/2006/main">
  <p:tag name="PPSNARRATION" val="22,538131456,E:\May - mua\BaiMay tu dau co Mua Tu dau ra\Media.ppcx"/>
</p:tagLst>
</file>

<file path=ppt/tags/tag53.xml><?xml version="1.0" encoding="utf-8"?>
<p:tagLst xmlns:a="http://schemas.openxmlformats.org/drawingml/2006/main" xmlns:r="http://schemas.openxmlformats.org/officeDocument/2006/relationships" xmlns:p="http://schemas.openxmlformats.org/presentationml/2006/main">
  <p:tag name="PPSNARRATION" val="28,538131456,E:\May - mua\BaiMay tu dau co Mua Tu dau ra\Media.ppcx"/>
</p:tagLst>
</file>

<file path=ppt/tags/tag54.xml><?xml version="1.0" encoding="utf-8"?>
<p:tagLst xmlns:a="http://schemas.openxmlformats.org/drawingml/2006/main" xmlns:r="http://schemas.openxmlformats.org/officeDocument/2006/relationships" xmlns:p="http://schemas.openxmlformats.org/presentationml/2006/main">
  <p:tag name="PPSNARRATION" val="29,538131456,E:\May - mua\BaiMay tu dau co Mua Tu dau ra\Media.ppcx"/>
</p:tagLst>
</file>

<file path=ppt/tags/tag55.xml><?xml version="1.0" encoding="utf-8"?>
<p:tagLst xmlns:a="http://schemas.openxmlformats.org/drawingml/2006/main" xmlns:r="http://schemas.openxmlformats.org/officeDocument/2006/relationships" xmlns:p="http://schemas.openxmlformats.org/presentationml/2006/main">
  <p:tag name="PPSNARRATION" val="30,538131456,E:\May - mua\BaiMay tu dau co Mua Tu dau ra\Media.ppcx"/>
</p:tagLst>
</file>

<file path=ppt/tags/tag56.xml><?xml version="1.0" encoding="utf-8"?>
<p:tagLst xmlns:a="http://schemas.openxmlformats.org/drawingml/2006/main" xmlns:r="http://schemas.openxmlformats.org/officeDocument/2006/relationships" xmlns:p="http://schemas.openxmlformats.org/presentationml/2006/main">
  <p:tag name="PPSNARRATION" val="31,538131456,E:\May - mua\BaiMay tu dau co Mua Tu dau ra\Media.ppcx"/>
</p:tagLst>
</file>

<file path=ppt/tags/tag57.xml><?xml version="1.0" encoding="utf-8"?>
<p:tagLst xmlns:a="http://schemas.openxmlformats.org/drawingml/2006/main" xmlns:r="http://schemas.openxmlformats.org/officeDocument/2006/relationships" xmlns:p="http://schemas.openxmlformats.org/presentationml/2006/main">
  <p:tag name="PPSNARRATION" val="32,538131456,E:\May - mua\BaiMay tu dau co Mua Tu dau ra\Media.ppcx"/>
</p:tagLst>
</file>

<file path=ppt/tags/tag58.xml><?xml version="1.0" encoding="utf-8"?>
<p:tagLst xmlns:a="http://schemas.openxmlformats.org/drawingml/2006/main" xmlns:r="http://schemas.openxmlformats.org/officeDocument/2006/relationships" xmlns:p="http://schemas.openxmlformats.org/presentationml/2006/main">
  <p:tag name="PPSNARRATION" val="23,538131456,E:\May - mua\BaiMay tu dau co Mua Tu dau ra\Media.ppcx"/>
</p:tagLst>
</file>

<file path=ppt/tags/tag59.xml><?xml version="1.0" encoding="utf-8"?>
<p:tagLst xmlns:a="http://schemas.openxmlformats.org/drawingml/2006/main" xmlns:r="http://schemas.openxmlformats.org/officeDocument/2006/relationships" xmlns:p="http://schemas.openxmlformats.org/presentationml/2006/main">
  <p:tag name="PPSNARRATION" val="45,538131456,E:\May - mua\BaiMay tu dau co Mua Tu dau ra\Media.ppcx"/>
</p:tagLst>
</file>

<file path=ppt/tags/tag6.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Sai! Bấm chuột vào chỗ bất kì để tiếp tục.]]&gt;&lt;/Text&gt;&lt;FontSize&gt;&lt;![CDATA[18]]&gt;&lt;/FontSize&gt;&lt;Left&gt;&lt;![CDATA[0]]&gt;&lt;/Left&gt;&lt;Top&gt;&lt;![CDATA[0]]&gt;&lt;/Top&gt;&lt;/ChangeData&gt;"/>
</p:tagLst>
</file>

<file path=ppt/tags/tag60.xml><?xml version="1.0" encoding="utf-8"?>
<p:tagLst xmlns:a="http://schemas.openxmlformats.org/drawingml/2006/main" xmlns:r="http://schemas.openxmlformats.org/officeDocument/2006/relationships" xmlns:p="http://schemas.openxmlformats.org/presentationml/2006/main">
  <p:tag name="PPSNARRATION" val="24,538131456,E:\May - mua\BaiMay tu dau co Mua Tu dau ra\Media.ppcx"/>
</p:tagLst>
</file>

<file path=ppt/tags/tag7.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Chúc mừng bạn đã trả lời đúng!]]&gt;&lt;/Text&gt;&lt;FontSize&gt;&lt;![CDATA[18]]&gt;&lt;/FontSize&gt;&lt;Left&gt;&lt;![CDATA[0]]&gt;&lt;/Left&gt;&lt;Top&gt;&lt;![CDATA[0]]&gt;&lt;/Top&gt;&lt;/ChangeData&gt;"/>
</p:tagLst>
</file>

<file path=ppt/tags/tag8.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Câu trả lời của bạn là:]]&gt;&lt;/Text&gt;&lt;FontSize&gt;&lt;![CDATA[18]]&gt;&lt;/FontSize&gt;&lt;Left&gt;&lt;![CDATA[0]]&gt;&lt;/Left&gt;&lt;Top&gt;&lt;![CDATA[0]]&gt;&lt;/Top&gt;&lt;/ChangeData&gt;"/>
</p:tagLst>
</file>

<file path=ppt/tags/tag9.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Đáp án đúng là:]]&gt;&lt;/Text&gt;&lt;FontSize&gt;&lt;![CDATA[18]]&gt;&lt;/FontSize&gt;&lt;Left&gt;&lt;![CDATA[0]]&gt;&lt;/Left&gt;&lt;Top&gt;&lt;![CDATA[0]]&gt;&lt;/Top&gt;&lt;/ChangeData&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1614</TotalTime>
  <Words>1506</Words>
  <Application>Microsoft Office PowerPoint</Application>
  <PresentationFormat>On-screen Show (4:3)</PresentationFormat>
  <Paragraphs>240</Paragraphs>
  <Slides>39</Slides>
  <Notes>21</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Default Design</vt:lpstr>
      <vt:lpstr>ỦY BAN NHÂN DÂN QUẬN TÂN BÌNH</vt:lpstr>
      <vt:lpstr>KTBC</vt:lpstr>
      <vt:lpstr>Nước trong thiên nhiên tồn tại ở những thể nào?</vt:lpstr>
      <vt:lpstr>Giới thiệu bài</vt:lpstr>
      <vt:lpstr>HOẠT ĐỘNG 1 SỰ HÌNH THÀNH MÂY</vt:lpstr>
      <vt:lpstr>H1</vt:lpstr>
      <vt:lpstr>H2</vt:lpstr>
      <vt:lpstr>H3</vt:lpstr>
      <vt:lpstr>H4,5</vt:lpstr>
      <vt:lpstr>HOẠT ĐỘNG 1 SỰ HÌNH THÀNH MÂY</vt:lpstr>
      <vt:lpstr>Câu hỏi củng cố phần 1</vt:lpstr>
      <vt:lpstr>HOẠT ĐỘNG 2 MƯA TỪ ĐÂU RA?</vt:lpstr>
      <vt:lpstr> 4.   Các đám mây tiếp tục bay lên cao. Càng lên cao càng lạnh, càng  nhiều hạt nước nhỏ đọng lại hợp thành các giọt nước lớn hơn, trĩu nặng. </vt:lpstr>
      <vt:lpstr>5.Các giọt nước lớn hơn, trĩu nặng rơi xuống tạo thành mưa.</vt:lpstr>
      <vt:lpstr>6.Cùng với những giọt mưa khác tôi lại trở về nơi tôi đã ra đi.</vt:lpstr>
      <vt:lpstr>Mây1</vt:lpstr>
      <vt:lpstr>Mây2</vt:lpstr>
      <vt:lpstr>HOẠT ĐỘNG 1 SỰ HÌNH THÀNH MÂY</vt:lpstr>
      <vt:lpstr>Câu hỏi củng cố phần 2</vt:lpstr>
      <vt:lpstr>Tuyết rơi</vt:lpstr>
      <vt:lpstr>Vòng tuần hoàn của nước trong tự nhiên:</vt:lpstr>
      <vt:lpstr>Tìm hiểu</vt:lpstr>
      <vt:lpstr>Mây</vt:lpstr>
      <vt:lpstr>Đám mây</vt:lpstr>
      <vt:lpstr>Đám mây kì lạ…</vt:lpstr>
      <vt:lpstr>Đám mây có hình gì vậy các em?</vt:lpstr>
      <vt:lpstr>Giống như núi lửa phun trào…</vt:lpstr>
      <vt:lpstr>Hình đĩa bay…?</vt:lpstr>
      <vt:lpstr>PowerPoint Presentation</vt:lpstr>
      <vt:lpstr>Lợi ích của mưa</vt:lpstr>
      <vt:lpstr>Vai trò của mưa:</vt:lpstr>
      <vt:lpstr>Củng cố</vt:lpstr>
      <vt:lpstr>PowerPoint Presentation</vt:lpstr>
      <vt:lpstr>PowerPoint Presentation</vt:lpstr>
      <vt:lpstr>PowerPoint Presentation</vt:lpstr>
      <vt:lpstr>Sơ đồ trong hình mô tả hiện tượng  gì?</vt:lpstr>
      <vt:lpstr>Hãy mô tả lại sự bay  hơi, ngưng tụ, mưa của nước trong tự nhiên ?</vt:lpstr>
      <vt:lpstr>PowerPoint Presentation</vt:lpstr>
      <vt:lpstr>PowerPoint Presentation</vt:lpstr>
    </vt:vector>
  </TitlesOfParts>
  <Company>DIU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DIU_COI</dc:creator>
  <cp:lastModifiedBy>Admin</cp:lastModifiedBy>
  <cp:revision>130</cp:revision>
  <dcterms:created xsi:type="dcterms:W3CDTF">2009-04-12T20:57:14Z</dcterms:created>
  <dcterms:modified xsi:type="dcterms:W3CDTF">2021-11-28T10:41:57Z</dcterms:modified>
</cp:coreProperties>
</file>